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9.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10.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1.xml" ContentType="application/vnd.openxmlformats-officedocument.presentationml.notesSlide+xml"/>
  <Override PartName="/ppt/tags/tag27.xml" ContentType="application/vnd.openxmlformats-officedocument.presentationml.tags+xml"/>
  <Override PartName="/ppt/notesSlides/notesSlide12.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13.xml" ContentType="application/vnd.openxmlformats-officedocument.presentationml.notesSlide+xml"/>
  <Override PartName="/ppt/tags/tag52.xml" ContentType="application/vnd.openxmlformats-officedocument.presentationml.tags+xml"/>
  <Override PartName="/ppt/notesSlides/notesSlide14.xml" ContentType="application/vnd.openxmlformats-officedocument.presentationml.notesSlide+xml"/>
  <Override PartName="/ppt/tags/tag53.xml" ContentType="application/vnd.openxmlformats-officedocument.presentationml.tags+xml"/>
  <Override PartName="/ppt/notesSlides/notesSlide15.xml" ContentType="application/vnd.openxmlformats-officedocument.presentationml.notesSlide+xml"/>
  <Override PartName="/ppt/tags/tag54.xml" ContentType="application/vnd.openxmlformats-officedocument.presentationml.tags+xml"/>
  <Override PartName="/ppt/notesSlides/notesSlide16.xml" ContentType="application/vnd.openxmlformats-officedocument.presentationml.notesSlide+xml"/>
  <Override PartName="/ppt/tags/tag55.xml" ContentType="application/vnd.openxmlformats-officedocument.presentationml.tags+xml"/>
  <Override PartName="/ppt/notesSlides/notesSlide17.xml" ContentType="application/vnd.openxmlformats-officedocument.presentationml.notesSlide+xml"/>
  <Override PartName="/ppt/tags/tag56.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57.xml" ContentType="application/vnd.openxmlformats-officedocument.presentationml.tags+xml"/>
  <Override PartName="/ppt/notesSlides/notesSlide20.xml" ContentType="application/vnd.openxmlformats-officedocument.presentationml.notesSlide+xml"/>
  <Override PartName="/ppt/tags/tag58.xml" ContentType="application/vnd.openxmlformats-officedocument.presentationml.tags+xml"/>
  <Override PartName="/ppt/notesSlides/notesSlide21.xml" ContentType="application/vnd.openxmlformats-officedocument.presentationml.notesSlide+xml"/>
  <Override PartName="/ppt/tags/tag59.xml" ContentType="application/vnd.openxmlformats-officedocument.presentationml.tags+xml"/>
  <Override PartName="/ppt/notesSlides/notesSlide22.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notesSlides/notesSlide23.xml" ContentType="application/vnd.openxmlformats-officedocument.presentationml.notesSlide+xml"/>
  <Override PartName="/ppt/comments/modernComment_7FD_F030E156.xml" ContentType="application/vnd.ms-powerpoint.comments+xml"/>
  <Override PartName="/ppt/tags/tag62.xml" ContentType="application/vnd.openxmlformats-officedocument.presentationml.tags+xml"/>
  <Override PartName="/ppt/notesSlides/notesSlide24.xml" ContentType="application/vnd.openxmlformats-officedocument.presentationml.notesSlide+xml"/>
  <Override PartName="/ppt/tags/tag63.xml" ContentType="application/vnd.openxmlformats-officedocument.presentationml.tags+xml"/>
  <Override PartName="/ppt/notesSlides/notesSlide25.xml" ContentType="application/vnd.openxmlformats-officedocument.presentationml.notesSlide+xml"/>
  <Override PartName="/ppt/tags/tag64.xml" ContentType="application/vnd.openxmlformats-officedocument.presentationml.tags+xml"/>
  <Override PartName="/ppt/notesSlides/notesSlide26.xml" ContentType="application/vnd.openxmlformats-officedocument.presentationml.notesSlide+xml"/>
  <Override PartName="/ppt/tags/tag65.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omments/modernComment_1670_53B3B1CF.xml" ContentType="application/vnd.ms-powerpoint.comments+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84"/>
  </p:sldMasterIdLst>
  <p:notesMasterIdLst>
    <p:notesMasterId r:id="rId114"/>
  </p:notesMasterIdLst>
  <p:sldIdLst>
    <p:sldId id="5746" r:id="rId85"/>
    <p:sldId id="2029" r:id="rId86"/>
    <p:sldId id="2037" r:id="rId87"/>
    <p:sldId id="2036" r:id="rId88"/>
    <p:sldId id="258" r:id="rId89"/>
    <p:sldId id="2030" r:id="rId90"/>
    <p:sldId id="2031" r:id="rId91"/>
    <p:sldId id="2032" r:id="rId92"/>
    <p:sldId id="263" r:id="rId93"/>
    <p:sldId id="2034" r:id="rId94"/>
    <p:sldId id="2035" r:id="rId95"/>
    <p:sldId id="2038" r:id="rId96"/>
    <p:sldId id="2039" r:id="rId97"/>
    <p:sldId id="5741" r:id="rId98"/>
    <p:sldId id="2040" r:id="rId99"/>
    <p:sldId id="2041" r:id="rId100"/>
    <p:sldId id="2042" r:id="rId101"/>
    <p:sldId id="5739" r:id="rId102"/>
    <p:sldId id="5742" r:id="rId103"/>
    <p:sldId id="5740" r:id="rId104"/>
    <p:sldId id="2043" r:id="rId105"/>
    <p:sldId id="2044" r:id="rId106"/>
    <p:sldId id="2045" r:id="rId107"/>
    <p:sldId id="2046" r:id="rId108"/>
    <p:sldId id="2047" r:id="rId109"/>
    <p:sldId id="2048" r:id="rId110"/>
    <p:sldId id="2054" r:id="rId111"/>
    <p:sldId id="5744" r:id="rId112"/>
    <p:sldId id="5745" r:id="rId113"/>
  </p:sldIdLst>
  <p:sldSz cx="12192000" cy="6858000"/>
  <p:notesSz cx="6858000" cy="9144000"/>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D24C60B-5B76-E523-469D-0A54B793DE11}" name="Rebecca Yap" initials="RY" userId="S::Rebecca.Yap@sunlife.com::8b1bd9a9-e2c8-498c-839e-f9c98347932d" providerId="AD"/>
  <p188:author id="{C1C50918-B7D4-CDF4-8BD0-1654AE9221F9}" name="Sarah M Saheb" initials="SS" userId="S::Sarah.M.Saheb@sunlife.com::9dc9d1cc-99c8-4b79-ba21-9386539f2036" providerId="AD"/>
  <p188:author id="{69619519-E38E-1C36-4694-8FEFB30F3C9C}" name="Karina Vanyukhina" initials="KV" userId="S::karina.vanyukhina@sunlife.com::98805aaf-a450-468e-814f-95153540d145" providerId="AD"/>
  <p188:author id="{1B3D1640-917D-F78C-D5CC-9F887F5E08D1}" name="Rebecca Yap" initials="RY" userId="S::rebecca.yap@sunlife.com::8b1bd9a9-e2c8-498c-839e-f9c98347932d" providerId="AD"/>
  <p188:author id="{3CE33356-4B84-0476-699D-895E51BFE81F}" name="Sarah MacMaster" initials="SM" userId="S::Sarah.MacMaster@sunlife.com::f16d898c-4b7b-40ec-9faa-5d0463e73a82" providerId="AD"/>
  <p188:author id="{69A45957-34AF-088B-554B-511E551AAA33}" name="Sarah MacMaster" initials="SM" userId="S::sarah.macmaster@sunlife.com::f16d898c-4b7b-40ec-9faa-5d0463e73a82" providerId="AD"/>
  <p188:author id="{A25E868A-B3D0-814B-48CE-B0847477474B}" name="Chris Moull" initials="CM" userId="S::Chris.Moull@sunlife.com::9535f356-a125-466d-a731-d5dded5b3ea4" providerId="AD"/>
  <p188:author id="{376453A0-1276-F919-ACFB-07C429981BDC}" name="Ksenija Stupar-Doria" initials="" userId="S::ksenija.stupar-doria@sunlife.com::f727dd58-79d5-4a42-b8c3-71971992b207" providerId="AD"/>
  <p188:author id="{F563E0E2-8967-5B2D-BA49-B9639E4C5EBD}" name="Sarah M Saheb" initials="SS" userId="S::sarah.m.saheb@sunlife.com::9dc9d1cc-99c8-4b79-ba21-9386539f20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028"/>
    <p:restoredTop sz="74213" autoAdjust="0"/>
  </p:normalViewPr>
  <p:slideViewPr>
    <p:cSldViewPr snapToGrid="0">
      <p:cViewPr varScale="1">
        <p:scale>
          <a:sx n="82" d="100"/>
          <a:sy n="82" d="100"/>
        </p:scale>
        <p:origin x="119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customXml" Target="../customXml/item26.xml"/><Relationship Id="rId117" Type="http://schemas.openxmlformats.org/officeDocument/2006/relationships/theme" Target="theme/theme1.xm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customXml" Target="../customXml/item63.xml"/><Relationship Id="rId68" Type="http://schemas.openxmlformats.org/officeDocument/2006/relationships/customXml" Target="../customXml/item68.xml"/><Relationship Id="rId84" Type="http://schemas.openxmlformats.org/officeDocument/2006/relationships/slideMaster" Target="slideMasters/slideMaster1.xml"/><Relationship Id="rId89" Type="http://schemas.openxmlformats.org/officeDocument/2006/relationships/slide" Target="slides/slide5.xml"/><Relationship Id="rId112" Type="http://schemas.openxmlformats.org/officeDocument/2006/relationships/slide" Target="slides/slide28.xml"/><Relationship Id="rId16" Type="http://schemas.openxmlformats.org/officeDocument/2006/relationships/customXml" Target="../customXml/item16.xml"/><Relationship Id="rId107" Type="http://schemas.openxmlformats.org/officeDocument/2006/relationships/slide" Target="slides/slide23.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customXml" Target="../customXml/item32.xml"/><Relationship Id="rId37" Type="http://schemas.openxmlformats.org/officeDocument/2006/relationships/customXml" Target="../customXml/item37.xml"/><Relationship Id="rId40" Type="http://schemas.openxmlformats.org/officeDocument/2006/relationships/customXml" Target="../customXml/item40.xml"/><Relationship Id="rId45" Type="http://schemas.openxmlformats.org/officeDocument/2006/relationships/customXml" Target="../customXml/item45.xml"/><Relationship Id="rId53" Type="http://schemas.openxmlformats.org/officeDocument/2006/relationships/customXml" Target="../customXml/item53.xml"/><Relationship Id="rId58" Type="http://schemas.openxmlformats.org/officeDocument/2006/relationships/customXml" Target="../customXml/item58.xml"/><Relationship Id="rId66" Type="http://schemas.openxmlformats.org/officeDocument/2006/relationships/customXml" Target="../customXml/item66.xml"/><Relationship Id="rId74" Type="http://schemas.openxmlformats.org/officeDocument/2006/relationships/customXml" Target="../customXml/item74.xml"/><Relationship Id="rId79" Type="http://schemas.openxmlformats.org/officeDocument/2006/relationships/customXml" Target="../customXml/item79.xml"/><Relationship Id="rId87" Type="http://schemas.openxmlformats.org/officeDocument/2006/relationships/slide" Target="slides/slide3.xml"/><Relationship Id="rId102" Type="http://schemas.openxmlformats.org/officeDocument/2006/relationships/slide" Target="slides/slide18.xml"/><Relationship Id="rId110" Type="http://schemas.openxmlformats.org/officeDocument/2006/relationships/slide" Target="slides/slide26.xml"/><Relationship Id="rId115" Type="http://schemas.openxmlformats.org/officeDocument/2006/relationships/presProps" Target="presProps.xml"/><Relationship Id="rId5" Type="http://schemas.openxmlformats.org/officeDocument/2006/relationships/customXml" Target="../customXml/item5.xml"/><Relationship Id="rId61" Type="http://schemas.openxmlformats.org/officeDocument/2006/relationships/customXml" Target="../customXml/item61.xml"/><Relationship Id="rId82" Type="http://schemas.openxmlformats.org/officeDocument/2006/relationships/customXml" Target="../customXml/item82.xml"/><Relationship Id="rId90" Type="http://schemas.openxmlformats.org/officeDocument/2006/relationships/slide" Target="slides/slide6.xml"/><Relationship Id="rId95" Type="http://schemas.openxmlformats.org/officeDocument/2006/relationships/slide" Target="slides/slide11.xml"/><Relationship Id="rId19" Type="http://schemas.openxmlformats.org/officeDocument/2006/relationships/customXml" Target="../customXml/item1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customXml" Target="../customXml/item35.xml"/><Relationship Id="rId43" Type="http://schemas.openxmlformats.org/officeDocument/2006/relationships/customXml" Target="../customXml/item43.xml"/><Relationship Id="rId48" Type="http://schemas.openxmlformats.org/officeDocument/2006/relationships/customXml" Target="../customXml/item48.xml"/><Relationship Id="rId56" Type="http://schemas.openxmlformats.org/officeDocument/2006/relationships/customXml" Target="../customXml/item56.xml"/><Relationship Id="rId64" Type="http://schemas.openxmlformats.org/officeDocument/2006/relationships/customXml" Target="../customXml/item64.xml"/><Relationship Id="rId69" Type="http://schemas.openxmlformats.org/officeDocument/2006/relationships/customXml" Target="../customXml/item69.xml"/><Relationship Id="rId77" Type="http://schemas.openxmlformats.org/officeDocument/2006/relationships/customXml" Target="../customXml/item77.xml"/><Relationship Id="rId100" Type="http://schemas.openxmlformats.org/officeDocument/2006/relationships/slide" Target="slides/slide16.xml"/><Relationship Id="rId105" Type="http://schemas.openxmlformats.org/officeDocument/2006/relationships/slide" Target="slides/slide21.xml"/><Relationship Id="rId113" Type="http://schemas.openxmlformats.org/officeDocument/2006/relationships/slide" Target="slides/slide29.xml"/><Relationship Id="rId118" Type="http://schemas.openxmlformats.org/officeDocument/2006/relationships/tableStyles" Target="tableStyles.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80" Type="http://schemas.openxmlformats.org/officeDocument/2006/relationships/customXml" Target="../customXml/item80.xml"/><Relationship Id="rId85" Type="http://schemas.openxmlformats.org/officeDocument/2006/relationships/slide" Target="slides/slide1.xml"/><Relationship Id="rId93" Type="http://schemas.openxmlformats.org/officeDocument/2006/relationships/slide" Target="slides/slide9.xml"/><Relationship Id="rId98" Type="http://schemas.openxmlformats.org/officeDocument/2006/relationships/slide" Target="slides/slide14.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customXml" Target="../customXml/item59.xml"/><Relationship Id="rId67" Type="http://schemas.openxmlformats.org/officeDocument/2006/relationships/customXml" Target="../customXml/item67.xml"/><Relationship Id="rId103" Type="http://schemas.openxmlformats.org/officeDocument/2006/relationships/slide" Target="slides/slide19.xml"/><Relationship Id="rId108" Type="http://schemas.openxmlformats.org/officeDocument/2006/relationships/slide" Target="slides/slide24.xml"/><Relationship Id="rId116" Type="http://schemas.openxmlformats.org/officeDocument/2006/relationships/viewProps" Target="viewProps.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customXml" Target="../customXml/item54.xml"/><Relationship Id="rId62" Type="http://schemas.openxmlformats.org/officeDocument/2006/relationships/customXml" Target="../customXml/item62.xml"/><Relationship Id="rId70" Type="http://schemas.openxmlformats.org/officeDocument/2006/relationships/customXml" Target="../customXml/item70.xml"/><Relationship Id="rId75" Type="http://schemas.openxmlformats.org/officeDocument/2006/relationships/customXml" Target="../customXml/item75.xml"/><Relationship Id="rId83" Type="http://schemas.openxmlformats.org/officeDocument/2006/relationships/customXml" Target="../customXml/item83.xml"/><Relationship Id="rId88" Type="http://schemas.openxmlformats.org/officeDocument/2006/relationships/slide" Target="slides/slide4.xml"/><Relationship Id="rId91" Type="http://schemas.openxmlformats.org/officeDocument/2006/relationships/slide" Target="slides/slide7.xml"/><Relationship Id="rId96" Type="http://schemas.openxmlformats.org/officeDocument/2006/relationships/slide" Target="slides/slide12.xml"/><Relationship Id="rId111"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customXml" Target="../customXml/item57.xml"/><Relationship Id="rId106" Type="http://schemas.openxmlformats.org/officeDocument/2006/relationships/slide" Target="slides/slide22.xml"/><Relationship Id="rId114" Type="http://schemas.openxmlformats.org/officeDocument/2006/relationships/notesMaster" Target="notesMasters/notesMaster1.xml"/><Relationship Id="rId119" Type="http://schemas.microsoft.com/office/2016/11/relationships/changesInfo" Target="changesInfos/changesInfo1.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customXml" Target="../customXml/item60.xml"/><Relationship Id="rId65" Type="http://schemas.openxmlformats.org/officeDocument/2006/relationships/customXml" Target="../customXml/item65.xml"/><Relationship Id="rId73" Type="http://schemas.openxmlformats.org/officeDocument/2006/relationships/customXml" Target="../customXml/item73.xml"/><Relationship Id="rId78" Type="http://schemas.openxmlformats.org/officeDocument/2006/relationships/customXml" Target="../customXml/item78.xml"/><Relationship Id="rId81" Type="http://schemas.openxmlformats.org/officeDocument/2006/relationships/customXml" Target="../customXml/item81.xml"/><Relationship Id="rId86" Type="http://schemas.openxmlformats.org/officeDocument/2006/relationships/slide" Target="slides/slide2.xml"/><Relationship Id="rId94" Type="http://schemas.openxmlformats.org/officeDocument/2006/relationships/slide" Target="slides/slide10.xml"/><Relationship Id="rId99" Type="http://schemas.openxmlformats.org/officeDocument/2006/relationships/slide" Target="slides/slide15.xml"/><Relationship Id="rId101" Type="http://schemas.openxmlformats.org/officeDocument/2006/relationships/slide" Target="slides/slide17.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slide" Target="slides/slide25.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slide" Target="slides/slide13.xml"/><Relationship Id="rId104" Type="http://schemas.openxmlformats.org/officeDocument/2006/relationships/slide" Target="slides/slide20.xml"/><Relationship Id="rId120" Type="http://schemas.microsoft.com/office/2018/10/relationships/authors" Target="authors.xm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slide" Target="slides/slide8.xml"/><Relationship Id="rId2" Type="http://schemas.openxmlformats.org/officeDocument/2006/relationships/customXml" Target="../customXml/item2.xml"/><Relationship Id="rId29" Type="http://schemas.openxmlformats.org/officeDocument/2006/relationships/customXml" Target="../customXml/item2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 Moull" userId="9535f356-a125-466d-a731-d5dded5b3ea4" providerId="ADAL" clId="{3AB269C5-2433-0446-AA96-9450212DD11E}"/>
    <pc:docChg chg="undo custSel addSld delSld modSld delMainMaster">
      <pc:chgData name="Chris Moull" userId="9535f356-a125-466d-a731-d5dded5b3ea4" providerId="ADAL" clId="{3AB269C5-2433-0446-AA96-9450212DD11E}" dt="2026-06-19T15:11:36.652" v="885" actId="1036"/>
      <pc:docMkLst>
        <pc:docMk/>
      </pc:docMkLst>
      <pc:sldChg chg="addSp delSp modSp mod">
        <pc:chgData name="Chris Moull" userId="9535f356-a125-466d-a731-d5dded5b3ea4" providerId="ADAL" clId="{3AB269C5-2433-0446-AA96-9450212DD11E}" dt="2026-06-16T14:10:50.910" v="133" actId="962"/>
        <pc:sldMkLst>
          <pc:docMk/>
          <pc:sldMk cId="2689414626" sldId="263"/>
        </pc:sldMkLst>
        <pc:spChg chg="mod">
          <ac:chgData name="Chris Moull" userId="9535f356-a125-466d-a731-d5dded5b3ea4" providerId="ADAL" clId="{3AB269C5-2433-0446-AA96-9450212DD11E}" dt="2026-06-16T13:57:44.236" v="97" actId="1076"/>
          <ac:spMkLst>
            <pc:docMk/>
            <pc:sldMk cId="2689414626" sldId="263"/>
            <ac:spMk id="7" creationId="{8A2EB2EA-FCC7-B51A-25E8-804FE388B50A}"/>
          </ac:spMkLst>
        </pc:spChg>
        <pc:spChg chg="mod">
          <ac:chgData name="Chris Moull" userId="9535f356-a125-466d-a731-d5dded5b3ea4" providerId="ADAL" clId="{3AB269C5-2433-0446-AA96-9450212DD11E}" dt="2026-06-16T13:57:22.573" v="94" actId="408"/>
          <ac:spMkLst>
            <pc:docMk/>
            <pc:sldMk cId="2689414626" sldId="263"/>
            <ac:spMk id="8" creationId="{3C949CE1-98A4-E02D-9228-197ABAC295D2}"/>
          </ac:spMkLst>
        </pc:spChg>
        <pc:spChg chg="mod">
          <ac:chgData name="Chris Moull" userId="9535f356-a125-466d-a731-d5dded5b3ea4" providerId="ADAL" clId="{3AB269C5-2433-0446-AA96-9450212DD11E}" dt="2026-06-16T13:57:22.573" v="94" actId="408"/>
          <ac:spMkLst>
            <pc:docMk/>
            <pc:sldMk cId="2689414626" sldId="263"/>
            <ac:spMk id="10" creationId="{1936D57B-57D0-0CD7-34C2-17FF5E83BED7}"/>
          </ac:spMkLst>
        </pc:spChg>
        <pc:spChg chg="mod">
          <ac:chgData name="Chris Moull" userId="9535f356-a125-466d-a731-d5dded5b3ea4" providerId="ADAL" clId="{3AB269C5-2433-0446-AA96-9450212DD11E}" dt="2026-06-16T13:57:22.573" v="94" actId="408"/>
          <ac:spMkLst>
            <pc:docMk/>
            <pc:sldMk cId="2689414626" sldId="263"/>
            <ac:spMk id="11" creationId="{AF9363AB-5360-DB7C-7222-6CB58C9B3872}"/>
          </ac:spMkLst>
        </pc:spChg>
        <pc:spChg chg="mod">
          <ac:chgData name="Chris Moull" userId="9535f356-a125-466d-a731-d5dded5b3ea4" providerId="ADAL" clId="{3AB269C5-2433-0446-AA96-9450212DD11E}" dt="2026-06-16T13:57:22.573" v="94" actId="408"/>
          <ac:spMkLst>
            <pc:docMk/>
            <pc:sldMk cId="2689414626" sldId="263"/>
            <ac:spMk id="13" creationId="{2C9E4B5E-AAE4-6683-75AA-C15F0F78F6A5}"/>
          </ac:spMkLst>
        </pc:spChg>
        <pc:spChg chg="mod">
          <ac:chgData name="Chris Moull" userId="9535f356-a125-466d-a731-d5dded5b3ea4" providerId="ADAL" clId="{3AB269C5-2433-0446-AA96-9450212DD11E}" dt="2026-06-16T13:57:22.573" v="94" actId="408"/>
          <ac:spMkLst>
            <pc:docMk/>
            <pc:sldMk cId="2689414626" sldId="263"/>
            <ac:spMk id="17" creationId="{7FCA2621-2BA0-B3C9-1CBB-39B025E73D21}"/>
          </ac:spMkLst>
        </pc:spChg>
        <pc:graphicFrameChg chg="mod modGraphic">
          <ac:chgData name="Chris Moull" userId="9535f356-a125-466d-a731-d5dded5b3ea4" providerId="ADAL" clId="{3AB269C5-2433-0446-AA96-9450212DD11E}" dt="2026-06-16T13:57:52.061" v="98" actId="14734"/>
          <ac:graphicFrameMkLst>
            <pc:docMk/>
            <pc:sldMk cId="2689414626" sldId="263"/>
            <ac:graphicFrameMk id="19" creationId="{F8EB53A3-5030-727F-0EA1-4DA421CFD3BB}"/>
          </ac:graphicFrameMkLst>
        </pc:graphicFrameChg>
        <pc:picChg chg="add mod">
          <ac:chgData name="Chris Moull" userId="9535f356-a125-466d-a731-d5dded5b3ea4" providerId="ADAL" clId="{3AB269C5-2433-0446-AA96-9450212DD11E}" dt="2026-06-16T14:10:50.910" v="133" actId="962"/>
          <ac:picMkLst>
            <pc:docMk/>
            <pc:sldMk cId="2689414626" sldId="263"/>
            <ac:picMk id="16" creationId="{11F0C253-2A89-AA80-54B3-31C7521DCD7D}"/>
          </ac:picMkLst>
        </pc:picChg>
      </pc:sldChg>
      <pc:sldChg chg="addSp delSp modSp mod">
        <pc:chgData name="Chris Moull" userId="9535f356-a125-466d-a731-d5dded5b3ea4" providerId="ADAL" clId="{3AB269C5-2433-0446-AA96-9450212DD11E}" dt="2026-06-19T12:36:52.220" v="712" actId="1076"/>
        <pc:sldMkLst>
          <pc:docMk/>
          <pc:sldMk cId="998401710" sldId="2029"/>
        </pc:sldMkLst>
        <pc:spChg chg="mod">
          <ac:chgData name="Chris Moull" userId="9535f356-a125-466d-a731-d5dded5b3ea4" providerId="ADAL" clId="{3AB269C5-2433-0446-AA96-9450212DD11E}" dt="2026-06-19T12:36:52.220" v="712" actId="1076"/>
          <ac:spMkLst>
            <pc:docMk/>
            <pc:sldMk cId="998401710" sldId="2029"/>
            <ac:spMk id="4" creationId="{381CFEEA-EB27-1766-03FE-56D27195F3FA}"/>
          </ac:spMkLst>
        </pc:spChg>
        <pc:spChg chg="mod">
          <ac:chgData name="Chris Moull" userId="9535f356-a125-466d-a731-d5dded5b3ea4" providerId="ADAL" clId="{3AB269C5-2433-0446-AA96-9450212DD11E}" dt="2026-06-19T12:36:52.220" v="712" actId="1076"/>
          <ac:spMkLst>
            <pc:docMk/>
            <pc:sldMk cId="998401710" sldId="2029"/>
            <ac:spMk id="5" creationId="{16E7E2FD-4D54-48B8-BA1C-7FCF63E0A199}"/>
          </ac:spMkLst>
        </pc:spChg>
        <pc:spChg chg="mod">
          <ac:chgData name="Chris Moull" userId="9535f356-a125-466d-a731-d5dded5b3ea4" providerId="ADAL" clId="{3AB269C5-2433-0446-AA96-9450212DD11E}" dt="2026-06-19T12:36:52.220" v="712" actId="1076"/>
          <ac:spMkLst>
            <pc:docMk/>
            <pc:sldMk cId="998401710" sldId="2029"/>
            <ac:spMk id="6" creationId="{2D0392E5-ECC8-3728-F1DE-580D43676C60}"/>
          </ac:spMkLst>
        </pc:spChg>
        <pc:picChg chg="add mod modCrop">
          <ac:chgData name="Chris Moull" userId="9535f356-a125-466d-a731-d5dded5b3ea4" providerId="ADAL" clId="{3AB269C5-2433-0446-AA96-9450212DD11E}" dt="2026-06-16T13:33:07.855" v="20" actId="167"/>
          <ac:picMkLst>
            <pc:docMk/>
            <pc:sldMk cId="998401710" sldId="2029"/>
            <ac:picMk id="9" creationId="{1F1596EB-A3BA-B6C5-B277-4822A81D8382}"/>
          </ac:picMkLst>
        </pc:picChg>
      </pc:sldChg>
      <pc:sldChg chg="addSp delSp modSp mod">
        <pc:chgData name="Chris Moull" userId="9535f356-a125-466d-a731-d5dded5b3ea4" providerId="ADAL" clId="{3AB269C5-2433-0446-AA96-9450212DD11E}" dt="2026-06-16T13:49:22.707" v="49" actId="1076"/>
        <pc:sldMkLst>
          <pc:docMk/>
          <pc:sldMk cId="61388090" sldId="2030"/>
        </pc:sldMkLst>
        <pc:spChg chg="mod">
          <ac:chgData name="Chris Moull" userId="9535f356-a125-466d-a731-d5dded5b3ea4" providerId="ADAL" clId="{3AB269C5-2433-0446-AA96-9450212DD11E}" dt="2026-06-16T13:48:42.088" v="42" actId="1076"/>
          <ac:spMkLst>
            <pc:docMk/>
            <pc:sldMk cId="61388090" sldId="2030"/>
            <ac:spMk id="7" creationId="{B515BAEC-A796-BF25-258D-554972B33FDC}"/>
          </ac:spMkLst>
        </pc:spChg>
        <pc:spChg chg="mod">
          <ac:chgData name="Chris Moull" userId="9535f356-a125-466d-a731-d5dded5b3ea4" providerId="ADAL" clId="{3AB269C5-2433-0446-AA96-9450212DD11E}" dt="2026-06-16T13:48:42.088" v="42" actId="1076"/>
          <ac:spMkLst>
            <pc:docMk/>
            <pc:sldMk cId="61388090" sldId="2030"/>
            <ac:spMk id="8" creationId="{82B719D8-DC1D-9658-ED0A-43B9CF503A57}"/>
          </ac:spMkLst>
        </pc:spChg>
        <pc:spChg chg="mod">
          <ac:chgData name="Chris Moull" userId="9535f356-a125-466d-a731-d5dded5b3ea4" providerId="ADAL" clId="{3AB269C5-2433-0446-AA96-9450212DD11E}" dt="2026-06-16T13:48:42.088" v="42" actId="1076"/>
          <ac:spMkLst>
            <pc:docMk/>
            <pc:sldMk cId="61388090" sldId="2030"/>
            <ac:spMk id="9" creationId="{857D5039-9CC6-69AA-7260-954E104AC67A}"/>
          </ac:spMkLst>
        </pc:spChg>
        <pc:spChg chg="mod">
          <ac:chgData name="Chris Moull" userId="9535f356-a125-466d-a731-d5dded5b3ea4" providerId="ADAL" clId="{3AB269C5-2433-0446-AA96-9450212DD11E}" dt="2026-06-16T13:48:42.088" v="42" actId="1076"/>
          <ac:spMkLst>
            <pc:docMk/>
            <pc:sldMk cId="61388090" sldId="2030"/>
            <ac:spMk id="11" creationId="{27558A46-BE85-DB98-D9A9-BB05C345F914}"/>
          </ac:spMkLst>
        </pc:spChg>
        <pc:spChg chg="mod">
          <ac:chgData name="Chris Moull" userId="9535f356-a125-466d-a731-d5dded5b3ea4" providerId="ADAL" clId="{3AB269C5-2433-0446-AA96-9450212DD11E}" dt="2026-06-16T13:47:54.379" v="37" actId="14100"/>
          <ac:spMkLst>
            <pc:docMk/>
            <pc:sldMk cId="61388090" sldId="2030"/>
            <ac:spMk id="14" creationId="{4E941BD4-CDC1-92C3-C79C-5E57C1F92A40}"/>
          </ac:spMkLst>
        </pc:spChg>
        <pc:picChg chg="add mod">
          <ac:chgData name="Chris Moull" userId="9535f356-a125-466d-a731-d5dded5b3ea4" providerId="ADAL" clId="{3AB269C5-2433-0446-AA96-9450212DD11E}" dt="2026-06-16T13:47:49.010" v="34" actId="1076"/>
          <ac:picMkLst>
            <pc:docMk/>
            <pc:sldMk cId="61388090" sldId="2030"/>
            <ac:picMk id="5" creationId="{517A140D-AA3B-C1AA-5CA3-AF3453335C95}"/>
          </ac:picMkLst>
        </pc:picChg>
        <pc:picChg chg="add mod">
          <ac:chgData name="Chris Moull" userId="9535f356-a125-466d-a731-d5dded5b3ea4" providerId="ADAL" clId="{3AB269C5-2433-0446-AA96-9450212DD11E}" dt="2026-06-16T13:48:47.594" v="43" actId="14100"/>
          <ac:picMkLst>
            <pc:docMk/>
            <pc:sldMk cId="61388090" sldId="2030"/>
            <ac:picMk id="10" creationId="{B5E2E25C-0911-5A7B-80EF-973587576991}"/>
          </ac:picMkLst>
        </pc:picChg>
        <pc:picChg chg="add mod">
          <ac:chgData name="Chris Moull" userId="9535f356-a125-466d-a731-d5dded5b3ea4" providerId="ADAL" clId="{3AB269C5-2433-0446-AA96-9450212DD11E}" dt="2026-06-16T13:49:15.201" v="47" actId="1076"/>
          <ac:picMkLst>
            <pc:docMk/>
            <pc:sldMk cId="61388090" sldId="2030"/>
            <ac:picMk id="15" creationId="{8E6CBAFF-4FA8-22B2-D9E5-9FC5618E7619}"/>
          </ac:picMkLst>
        </pc:picChg>
        <pc:picChg chg="add mod">
          <ac:chgData name="Chris Moull" userId="9535f356-a125-466d-a731-d5dded5b3ea4" providerId="ADAL" clId="{3AB269C5-2433-0446-AA96-9450212DD11E}" dt="2026-06-16T13:49:22.707" v="49" actId="1076"/>
          <ac:picMkLst>
            <pc:docMk/>
            <pc:sldMk cId="61388090" sldId="2030"/>
            <ac:picMk id="17" creationId="{8DD752A9-A06A-3F54-C983-8D702F191AE9}"/>
          </ac:picMkLst>
        </pc:picChg>
      </pc:sldChg>
      <pc:sldChg chg="addSp delSp modSp mod">
        <pc:chgData name="Chris Moull" userId="9535f356-a125-466d-a731-d5dded5b3ea4" providerId="ADAL" clId="{3AB269C5-2433-0446-AA96-9450212DD11E}" dt="2026-06-19T13:04:51.507" v="846" actId="18331"/>
        <pc:sldMkLst>
          <pc:docMk/>
          <pc:sldMk cId="1635385625" sldId="2031"/>
        </pc:sldMkLst>
        <pc:graphicFrameChg chg="mod modGraphic">
          <ac:chgData name="Chris Moull" userId="9535f356-a125-466d-a731-d5dded5b3ea4" providerId="ADAL" clId="{3AB269C5-2433-0446-AA96-9450212DD11E}" dt="2026-06-16T13:51:39.158" v="61" actId="113"/>
          <ac:graphicFrameMkLst>
            <pc:docMk/>
            <pc:sldMk cId="1635385625" sldId="2031"/>
            <ac:graphicFrameMk id="9" creationId="{4CAF0F88-6DD7-2BB3-6533-B128277BB0B7}"/>
          </ac:graphicFrameMkLst>
        </pc:graphicFrameChg>
        <pc:picChg chg="add mod modCrop">
          <ac:chgData name="Chris Moull" userId="9535f356-a125-466d-a731-d5dded5b3ea4" providerId="ADAL" clId="{3AB269C5-2433-0446-AA96-9450212DD11E}" dt="2026-06-19T13:04:51.507" v="846" actId="18331"/>
          <ac:picMkLst>
            <pc:docMk/>
            <pc:sldMk cId="1635385625" sldId="2031"/>
            <ac:picMk id="10" creationId="{3C05459F-236F-EAFE-9C9D-5EB4D4E0E5E3}"/>
          </ac:picMkLst>
        </pc:picChg>
      </pc:sldChg>
      <pc:sldChg chg="addSp delSp modSp mod">
        <pc:chgData name="Chris Moull" userId="9535f356-a125-466d-a731-d5dded5b3ea4" providerId="ADAL" clId="{3AB269C5-2433-0446-AA96-9450212DD11E}" dt="2026-06-16T14:01:58.641" v="126" actId="962"/>
        <pc:sldMkLst>
          <pc:docMk/>
          <pc:sldMk cId="2413591604" sldId="2032"/>
        </pc:sldMkLst>
        <pc:spChg chg="mod">
          <ac:chgData name="Chris Moull" userId="9535f356-a125-466d-a731-d5dded5b3ea4" providerId="ADAL" clId="{3AB269C5-2433-0446-AA96-9450212DD11E}" dt="2026-06-16T13:52:22.079" v="66" actId="2711"/>
          <ac:spMkLst>
            <pc:docMk/>
            <pc:sldMk cId="2413591604" sldId="2032"/>
            <ac:spMk id="7" creationId="{FA2DD12F-32B5-41E9-472D-AE5F8B3F6C4D}"/>
          </ac:spMkLst>
        </pc:spChg>
        <pc:graphicFrameChg chg="mod modGraphic">
          <ac:chgData name="Chris Moull" userId="9535f356-a125-466d-a731-d5dded5b3ea4" providerId="ADAL" clId="{3AB269C5-2433-0446-AA96-9450212DD11E}" dt="2026-06-16T13:53:34.887" v="82" actId="207"/>
          <ac:graphicFrameMkLst>
            <pc:docMk/>
            <pc:sldMk cId="2413591604" sldId="2032"/>
            <ac:graphicFrameMk id="13" creationId="{355F5819-1386-0E93-589E-23776E6B25F2}"/>
          </ac:graphicFrameMkLst>
        </pc:graphicFrameChg>
        <pc:picChg chg="add mod">
          <ac:chgData name="Chris Moull" userId="9535f356-a125-466d-a731-d5dded5b3ea4" providerId="ADAL" clId="{3AB269C5-2433-0446-AA96-9450212DD11E}" dt="2026-06-16T14:01:58.641" v="126" actId="962"/>
          <ac:picMkLst>
            <pc:docMk/>
            <pc:sldMk cId="2413591604" sldId="2032"/>
            <ac:picMk id="6" creationId="{DEC8A620-1043-F739-BACD-076B328DB327}"/>
          </ac:picMkLst>
        </pc:picChg>
      </pc:sldChg>
      <pc:sldChg chg="addSp delSp modSp mod">
        <pc:chgData name="Chris Moull" userId="9535f356-a125-466d-a731-d5dded5b3ea4" providerId="ADAL" clId="{3AB269C5-2433-0446-AA96-9450212DD11E}" dt="2026-06-16T14:10:52.177" v="134"/>
        <pc:sldMkLst>
          <pc:docMk/>
          <pc:sldMk cId="4097133120" sldId="2034"/>
        </pc:sldMkLst>
        <pc:spChg chg="mod">
          <ac:chgData name="Chris Moull" userId="9535f356-a125-466d-a731-d5dded5b3ea4" providerId="ADAL" clId="{3AB269C5-2433-0446-AA96-9450212DD11E}" dt="2026-06-16T13:57:10.928" v="92" actId="408"/>
          <ac:spMkLst>
            <pc:docMk/>
            <pc:sldMk cId="4097133120" sldId="2034"/>
            <ac:spMk id="8" creationId="{3C949CE1-98A4-E02D-9228-197ABAC295D2}"/>
          </ac:spMkLst>
        </pc:spChg>
        <pc:spChg chg="mod">
          <ac:chgData name="Chris Moull" userId="9535f356-a125-466d-a731-d5dded5b3ea4" providerId="ADAL" clId="{3AB269C5-2433-0446-AA96-9450212DD11E}" dt="2026-06-16T13:57:10.928" v="92" actId="408"/>
          <ac:spMkLst>
            <pc:docMk/>
            <pc:sldMk cId="4097133120" sldId="2034"/>
            <ac:spMk id="10" creationId="{1936D57B-57D0-0CD7-34C2-17FF5E83BED7}"/>
          </ac:spMkLst>
        </pc:spChg>
        <pc:spChg chg="mod">
          <ac:chgData name="Chris Moull" userId="9535f356-a125-466d-a731-d5dded5b3ea4" providerId="ADAL" clId="{3AB269C5-2433-0446-AA96-9450212DD11E}" dt="2026-06-16T13:57:10.928" v="92" actId="408"/>
          <ac:spMkLst>
            <pc:docMk/>
            <pc:sldMk cId="4097133120" sldId="2034"/>
            <ac:spMk id="11" creationId="{AF9363AB-5360-DB7C-7222-6CB58C9B3872}"/>
          </ac:spMkLst>
        </pc:spChg>
        <pc:spChg chg="mod">
          <ac:chgData name="Chris Moull" userId="9535f356-a125-466d-a731-d5dded5b3ea4" providerId="ADAL" clId="{3AB269C5-2433-0446-AA96-9450212DD11E}" dt="2026-06-16T13:57:10.928" v="92" actId="408"/>
          <ac:spMkLst>
            <pc:docMk/>
            <pc:sldMk cId="4097133120" sldId="2034"/>
            <ac:spMk id="13" creationId="{2C9E4B5E-AAE4-6683-75AA-C15F0F78F6A5}"/>
          </ac:spMkLst>
        </pc:spChg>
        <pc:spChg chg="mod">
          <ac:chgData name="Chris Moull" userId="9535f356-a125-466d-a731-d5dded5b3ea4" providerId="ADAL" clId="{3AB269C5-2433-0446-AA96-9450212DD11E}" dt="2026-06-16T13:57:10.928" v="92" actId="408"/>
          <ac:spMkLst>
            <pc:docMk/>
            <pc:sldMk cId="4097133120" sldId="2034"/>
            <ac:spMk id="17" creationId="{7FCA2621-2BA0-B3C9-1CBB-39B025E73D21}"/>
          </ac:spMkLst>
        </pc:spChg>
        <pc:graphicFrameChg chg="mod modGraphic">
          <ac:chgData name="Chris Moull" userId="9535f356-a125-466d-a731-d5dded5b3ea4" providerId="ADAL" clId="{3AB269C5-2433-0446-AA96-9450212DD11E}" dt="2026-06-16T13:57:34.774" v="95" actId="14100"/>
          <ac:graphicFrameMkLst>
            <pc:docMk/>
            <pc:sldMk cId="4097133120" sldId="2034"/>
            <ac:graphicFrameMk id="19" creationId="{F8EB53A3-5030-727F-0EA1-4DA421CFD3BB}"/>
          </ac:graphicFrameMkLst>
        </pc:graphicFrameChg>
        <pc:picChg chg="add mod">
          <ac:chgData name="Chris Moull" userId="9535f356-a125-466d-a731-d5dded5b3ea4" providerId="ADAL" clId="{3AB269C5-2433-0446-AA96-9450212DD11E}" dt="2026-06-16T14:10:52.177" v="134"/>
          <ac:picMkLst>
            <pc:docMk/>
            <pc:sldMk cId="4097133120" sldId="2034"/>
            <ac:picMk id="4" creationId="{0BE60204-F1CA-8F03-AADF-6B8F89A76749}"/>
          </ac:picMkLst>
        </pc:picChg>
      </pc:sldChg>
      <pc:sldChg chg="addSp delSp modSp mod">
        <pc:chgData name="Chris Moull" userId="9535f356-a125-466d-a731-d5dded5b3ea4" providerId="ADAL" clId="{3AB269C5-2433-0446-AA96-9450212DD11E}" dt="2026-06-16T14:10:56.205" v="136" actId="167"/>
        <pc:sldMkLst>
          <pc:docMk/>
          <pc:sldMk cId="1248930487" sldId="2035"/>
        </pc:sldMkLst>
        <pc:spChg chg="mod">
          <ac:chgData name="Chris Moull" userId="9535f356-a125-466d-a731-d5dded5b3ea4" providerId="ADAL" clId="{3AB269C5-2433-0446-AA96-9450212DD11E}" dt="2026-06-16T13:57:59.165" v="99" actId="1076"/>
          <ac:spMkLst>
            <pc:docMk/>
            <pc:sldMk cId="1248930487" sldId="2035"/>
            <ac:spMk id="3" creationId="{13B0682B-9C12-ADFC-61F7-3210FECE742A}"/>
          </ac:spMkLst>
        </pc:spChg>
        <pc:graphicFrameChg chg="mod modGraphic">
          <ac:chgData name="Chris Moull" userId="9535f356-a125-466d-a731-d5dded5b3ea4" providerId="ADAL" clId="{3AB269C5-2433-0446-AA96-9450212DD11E}" dt="2026-06-16T13:59:55.705" v="115"/>
          <ac:graphicFrameMkLst>
            <pc:docMk/>
            <pc:sldMk cId="1248930487" sldId="2035"/>
            <ac:graphicFrameMk id="19" creationId="{F8EB53A3-5030-727F-0EA1-4DA421CFD3BB}"/>
          </ac:graphicFrameMkLst>
        </pc:graphicFrameChg>
        <pc:picChg chg="add mod">
          <ac:chgData name="Chris Moull" userId="9535f356-a125-466d-a731-d5dded5b3ea4" providerId="ADAL" clId="{3AB269C5-2433-0446-AA96-9450212DD11E}" dt="2026-06-16T14:10:56.205" v="136" actId="167"/>
          <ac:picMkLst>
            <pc:docMk/>
            <pc:sldMk cId="1248930487" sldId="2035"/>
            <ac:picMk id="8" creationId="{55BF3FFE-A009-F32D-143E-F57E097A4FE6}"/>
          </ac:picMkLst>
        </pc:picChg>
      </pc:sldChg>
      <pc:sldChg chg="addSp delSp modSp mod">
        <pc:chgData name="Chris Moull" userId="9535f356-a125-466d-a731-d5dded5b3ea4" providerId="ADAL" clId="{3AB269C5-2433-0446-AA96-9450212DD11E}" dt="2026-06-16T13:33:04.255" v="19" actId="167"/>
        <pc:sldMkLst>
          <pc:docMk/>
          <pc:sldMk cId="225977969" sldId="2036"/>
        </pc:sldMkLst>
        <pc:picChg chg="add mod">
          <ac:chgData name="Chris Moull" userId="9535f356-a125-466d-a731-d5dded5b3ea4" providerId="ADAL" clId="{3AB269C5-2433-0446-AA96-9450212DD11E}" dt="2026-06-16T13:33:04.255" v="19" actId="167"/>
          <ac:picMkLst>
            <pc:docMk/>
            <pc:sldMk cId="225977969" sldId="2036"/>
            <ac:picMk id="7" creationId="{27EE0864-3F8E-B8A9-F1C2-39C9EBE34770}"/>
          </ac:picMkLst>
        </pc:picChg>
      </pc:sldChg>
      <pc:sldChg chg="addSp modSp mod">
        <pc:chgData name="Chris Moull" userId="9535f356-a125-466d-a731-d5dded5b3ea4" providerId="ADAL" clId="{3AB269C5-2433-0446-AA96-9450212DD11E}" dt="2026-06-16T14:17:40.304" v="188" actId="14100"/>
        <pc:sldMkLst>
          <pc:docMk/>
          <pc:sldMk cId="1249890840" sldId="2037"/>
        </pc:sldMkLst>
        <pc:spChg chg="mod">
          <ac:chgData name="Chris Moull" userId="9535f356-a125-466d-a731-d5dded5b3ea4" providerId="ADAL" clId="{3AB269C5-2433-0446-AA96-9450212DD11E}" dt="2026-06-16T14:17:19.910" v="170" actId="1076"/>
          <ac:spMkLst>
            <pc:docMk/>
            <pc:sldMk cId="1249890840" sldId="2037"/>
            <ac:spMk id="8" creationId="{CC38E942-7762-BA6D-BBD8-314F2F258112}"/>
          </ac:spMkLst>
        </pc:spChg>
        <pc:spChg chg="mod">
          <ac:chgData name="Chris Moull" userId="9535f356-a125-466d-a731-d5dded5b3ea4" providerId="ADAL" clId="{3AB269C5-2433-0446-AA96-9450212DD11E}" dt="2026-06-16T13:59:10.881" v="108" actId="14100"/>
          <ac:spMkLst>
            <pc:docMk/>
            <pc:sldMk cId="1249890840" sldId="2037"/>
            <ac:spMk id="9" creationId="{10B43CD9-59F2-E22A-DBB6-50BCC5FCBBE8}"/>
          </ac:spMkLst>
        </pc:spChg>
        <pc:graphicFrameChg chg="mod modGraphic">
          <ac:chgData name="Chris Moull" userId="9535f356-a125-466d-a731-d5dded5b3ea4" providerId="ADAL" clId="{3AB269C5-2433-0446-AA96-9450212DD11E}" dt="2026-06-16T14:17:03.048" v="166"/>
          <ac:graphicFrameMkLst>
            <pc:docMk/>
            <pc:sldMk cId="1249890840" sldId="2037"/>
            <ac:graphicFrameMk id="10" creationId="{AFFE70E3-92CB-20E3-53CC-2CA962E4A9A5}"/>
          </ac:graphicFrameMkLst>
        </pc:graphicFrameChg>
      </pc:sldChg>
      <pc:sldChg chg="addSp modSp mod">
        <pc:chgData name="Chris Moull" userId="9535f356-a125-466d-a731-d5dded5b3ea4" providerId="ADAL" clId="{3AB269C5-2433-0446-AA96-9450212DD11E}" dt="2026-06-16T14:13:03.873" v="152" actId="1076"/>
        <pc:sldMkLst>
          <pc:docMk/>
          <pc:sldMk cId="2860821234" sldId="2039"/>
        </pc:sldMkLst>
        <pc:spChg chg="mod">
          <ac:chgData name="Chris Moull" userId="9535f356-a125-466d-a731-d5dded5b3ea4" providerId="ADAL" clId="{3AB269C5-2433-0446-AA96-9450212DD11E}" dt="2026-06-16T13:16:00.563" v="7" actId="1076"/>
          <ac:spMkLst>
            <pc:docMk/>
            <pc:sldMk cId="2860821234" sldId="2039"/>
            <ac:spMk id="5" creationId="{C9007537-D24C-337F-69D1-CB9B2CFAD227}"/>
          </ac:spMkLst>
        </pc:spChg>
        <pc:spChg chg="mod">
          <ac:chgData name="Chris Moull" userId="9535f356-a125-466d-a731-d5dded5b3ea4" providerId="ADAL" clId="{3AB269C5-2433-0446-AA96-9450212DD11E}" dt="2026-06-16T14:12:34.763" v="143" actId="1076"/>
          <ac:spMkLst>
            <pc:docMk/>
            <pc:sldMk cId="2860821234" sldId="2039"/>
            <ac:spMk id="6" creationId="{95BDFD5E-6E8C-1DC4-AB6E-C997F0D3FEFE}"/>
          </ac:spMkLst>
        </pc:spChg>
        <pc:spChg chg="mod">
          <ac:chgData name="Chris Moull" userId="9535f356-a125-466d-a731-d5dded5b3ea4" providerId="ADAL" clId="{3AB269C5-2433-0446-AA96-9450212DD11E}" dt="2026-06-16T14:12:34.763" v="143" actId="1076"/>
          <ac:spMkLst>
            <pc:docMk/>
            <pc:sldMk cId="2860821234" sldId="2039"/>
            <ac:spMk id="7" creationId="{BD273C70-7E89-D40B-5AC4-76286A045600}"/>
          </ac:spMkLst>
        </pc:spChg>
        <pc:spChg chg="mod">
          <ac:chgData name="Chris Moull" userId="9535f356-a125-466d-a731-d5dded5b3ea4" providerId="ADAL" clId="{3AB269C5-2433-0446-AA96-9450212DD11E}" dt="2026-06-16T14:00:18.490" v="117" actId="208"/>
          <ac:spMkLst>
            <pc:docMk/>
            <pc:sldMk cId="2860821234" sldId="2039"/>
            <ac:spMk id="8" creationId="{69444D31-82B7-0872-A360-4DA624DD6AB5}"/>
          </ac:spMkLst>
        </pc:spChg>
        <pc:spChg chg="mod">
          <ac:chgData name="Chris Moull" userId="9535f356-a125-466d-a731-d5dded5b3ea4" providerId="ADAL" clId="{3AB269C5-2433-0446-AA96-9450212DD11E}" dt="2026-06-16T14:12:34.763" v="143" actId="1076"/>
          <ac:spMkLst>
            <pc:docMk/>
            <pc:sldMk cId="2860821234" sldId="2039"/>
            <ac:spMk id="10" creationId="{D2ACF3DA-8D2F-E32F-9246-EEE44085FD8B}"/>
          </ac:spMkLst>
        </pc:spChg>
        <pc:spChg chg="mod">
          <ac:chgData name="Chris Moull" userId="9535f356-a125-466d-a731-d5dded5b3ea4" providerId="ADAL" clId="{3AB269C5-2433-0446-AA96-9450212DD11E}" dt="2026-06-16T14:12:34.763" v="143" actId="1076"/>
          <ac:spMkLst>
            <pc:docMk/>
            <pc:sldMk cId="2860821234" sldId="2039"/>
            <ac:spMk id="11" creationId="{FDECF87F-C89E-701E-2268-458ED74F7E83}"/>
          </ac:spMkLst>
        </pc:spChg>
        <pc:spChg chg="mod">
          <ac:chgData name="Chris Moull" userId="9535f356-a125-466d-a731-d5dded5b3ea4" providerId="ADAL" clId="{3AB269C5-2433-0446-AA96-9450212DD11E}" dt="2026-06-16T14:12:34.763" v="143" actId="1076"/>
          <ac:spMkLst>
            <pc:docMk/>
            <pc:sldMk cId="2860821234" sldId="2039"/>
            <ac:spMk id="13" creationId="{B227481E-C804-F9B1-56A9-130A73AA4C4F}"/>
          </ac:spMkLst>
        </pc:spChg>
        <pc:spChg chg="mod">
          <ac:chgData name="Chris Moull" userId="9535f356-a125-466d-a731-d5dded5b3ea4" providerId="ADAL" clId="{3AB269C5-2433-0446-AA96-9450212DD11E}" dt="2026-06-16T13:15:43.588" v="5" actId="1582"/>
          <ac:spMkLst>
            <pc:docMk/>
            <pc:sldMk cId="2860821234" sldId="2039"/>
            <ac:spMk id="14" creationId="{F36EDC14-40EB-A7AF-692B-F02E68A9A3FB}"/>
          </ac:spMkLst>
        </pc:spChg>
        <pc:spChg chg="mod">
          <ac:chgData name="Chris Moull" userId="9535f356-a125-466d-a731-d5dded5b3ea4" providerId="ADAL" clId="{3AB269C5-2433-0446-AA96-9450212DD11E}" dt="2026-06-16T14:13:03.873" v="152" actId="1076"/>
          <ac:spMkLst>
            <pc:docMk/>
            <pc:sldMk cId="2860821234" sldId="2039"/>
            <ac:spMk id="16" creationId="{D89E828C-404D-6B67-43DE-5DBFA3D7441C}"/>
          </ac:spMkLst>
        </pc:spChg>
        <pc:spChg chg="mod">
          <ac:chgData name="Chris Moull" userId="9535f356-a125-466d-a731-d5dded5b3ea4" providerId="ADAL" clId="{3AB269C5-2433-0446-AA96-9450212DD11E}" dt="2026-06-16T13:15:43.588" v="5" actId="1582"/>
          <ac:spMkLst>
            <pc:docMk/>
            <pc:sldMk cId="2860821234" sldId="2039"/>
            <ac:spMk id="17" creationId="{C1DB1671-E32A-1BE6-389D-BF034CEB904C}"/>
          </ac:spMkLst>
        </pc:spChg>
        <pc:spChg chg="mod">
          <ac:chgData name="Chris Moull" userId="9535f356-a125-466d-a731-d5dded5b3ea4" providerId="ADAL" clId="{3AB269C5-2433-0446-AA96-9450212DD11E}" dt="2026-06-16T14:12:34.763" v="143" actId="1076"/>
          <ac:spMkLst>
            <pc:docMk/>
            <pc:sldMk cId="2860821234" sldId="2039"/>
            <ac:spMk id="18" creationId="{A5E100A6-0C13-CC9C-8A10-C7A525693D8B}"/>
          </ac:spMkLst>
        </pc:spChg>
        <pc:spChg chg="mod">
          <ac:chgData name="Chris Moull" userId="9535f356-a125-466d-a731-d5dded5b3ea4" providerId="ADAL" clId="{3AB269C5-2433-0446-AA96-9450212DD11E}" dt="2026-06-16T14:12:34.763" v="143" actId="1076"/>
          <ac:spMkLst>
            <pc:docMk/>
            <pc:sldMk cId="2860821234" sldId="2039"/>
            <ac:spMk id="19" creationId="{76F30F8A-9A89-6B66-97E9-2E1572848863}"/>
          </ac:spMkLst>
        </pc:spChg>
        <pc:spChg chg="mod">
          <ac:chgData name="Chris Moull" userId="9535f356-a125-466d-a731-d5dded5b3ea4" providerId="ADAL" clId="{3AB269C5-2433-0446-AA96-9450212DD11E}" dt="2026-06-16T13:15:43.588" v="5" actId="1582"/>
          <ac:spMkLst>
            <pc:docMk/>
            <pc:sldMk cId="2860821234" sldId="2039"/>
            <ac:spMk id="20" creationId="{CDC24038-970B-5BFC-19B2-B9121D40CA84}"/>
          </ac:spMkLst>
        </pc:spChg>
        <pc:spChg chg="mod">
          <ac:chgData name="Chris Moull" userId="9535f356-a125-466d-a731-d5dded5b3ea4" providerId="ADAL" clId="{3AB269C5-2433-0446-AA96-9450212DD11E}" dt="2026-06-16T14:13:03.873" v="152" actId="1076"/>
          <ac:spMkLst>
            <pc:docMk/>
            <pc:sldMk cId="2860821234" sldId="2039"/>
            <ac:spMk id="21" creationId="{57C95956-6A59-0A4E-2443-7F39672AD404}"/>
          </ac:spMkLst>
        </pc:spChg>
        <pc:spChg chg="mod">
          <ac:chgData name="Chris Moull" userId="9535f356-a125-466d-a731-d5dded5b3ea4" providerId="ADAL" clId="{3AB269C5-2433-0446-AA96-9450212DD11E}" dt="2026-06-16T14:13:03.873" v="152" actId="1076"/>
          <ac:spMkLst>
            <pc:docMk/>
            <pc:sldMk cId="2860821234" sldId="2039"/>
            <ac:spMk id="22" creationId="{5A820D53-84F5-DDF7-546D-A2713B603DD1}"/>
          </ac:spMkLst>
        </pc:spChg>
        <pc:spChg chg="mod">
          <ac:chgData name="Chris Moull" userId="9535f356-a125-466d-a731-d5dded5b3ea4" providerId="ADAL" clId="{3AB269C5-2433-0446-AA96-9450212DD11E}" dt="2026-06-16T14:12:34.763" v="143" actId="1076"/>
          <ac:spMkLst>
            <pc:docMk/>
            <pc:sldMk cId="2860821234" sldId="2039"/>
            <ac:spMk id="23" creationId="{75C057EA-9FC5-D5BB-C8DB-DC93FCC58DFD}"/>
          </ac:spMkLst>
        </pc:spChg>
        <pc:spChg chg="mod">
          <ac:chgData name="Chris Moull" userId="9535f356-a125-466d-a731-d5dded5b3ea4" providerId="ADAL" clId="{3AB269C5-2433-0446-AA96-9450212DD11E}" dt="2026-06-16T14:12:34.763" v="143" actId="1076"/>
          <ac:spMkLst>
            <pc:docMk/>
            <pc:sldMk cId="2860821234" sldId="2039"/>
            <ac:spMk id="24" creationId="{EB60EF09-E8E6-272B-A269-A411CCBD805B}"/>
          </ac:spMkLst>
        </pc:spChg>
        <pc:spChg chg="mod">
          <ac:chgData name="Chris Moull" userId="9535f356-a125-466d-a731-d5dded5b3ea4" providerId="ADAL" clId="{3AB269C5-2433-0446-AA96-9450212DD11E}" dt="2026-06-16T14:13:03.873" v="152" actId="1076"/>
          <ac:spMkLst>
            <pc:docMk/>
            <pc:sldMk cId="2860821234" sldId="2039"/>
            <ac:spMk id="25" creationId="{AA08ED96-4B61-B421-870C-D9D1750F0136}"/>
          </ac:spMkLst>
        </pc:spChg>
        <pc:spChg chg="mod">
          <ac:chgData name="Chris Moull" userId="9535f356-a125-466d-a731-d5dded5b3ea4" providerId="ADAL" clId="{3AB269C5-2433-0446-AA96-9450212DD11E}" dt="2026-06-16T13:15:43.588" v="5" actId="1582"/>
          <ac:spMkLst>
            <pc:docMk/>
            <pc:sldMk cId="2860821234" sldId="2039"/>
            <ac:spMk id="26" creationId="{67809B26-5BE5-952B-9D9B-DAF227D41048}"/>
          </ac:spMkLst>
        </pc:spChg>
        <pc:spChg chg="mod">
          <ac:chgData name="Chris Moull" userId="9535f356-a125-466d-a731-d5dded5b3ea4" providerId="ADAL" clId="{3AB269C5-2433-0446-AA96-9450212DD11E}" dt="2026-06-16T14:12:34.763" v="143" actId="1076"/>
          <ac:spMkLst>
            <pc:docMk/>
            <pc:sldMk cId="2860821234" sldId="2039"/>
            <ac:spMk id="27" creationId="{3E3D30C5-D9DC-1E37-B272-6F2C8021168F}"/>
          </ac:spMkLst>
        </pc:spChg>
        <pc:picChg chg="add mod">
          <ac:chgData name="Chris Moull" userId="9535f356-a125-466d-a731-d5dded5b3ea4" providerId="ADAL" clId="{3AB269C5-2433-0446-AA96-9450212DD11E}" dt="2026-06-16T14:13:03.873" v="152" actId="1076"/>
          <ac:picMkLst>
            <pc:docMk/>
            <pc:sldMk cId="2860821234" sldId="2039"/>
            <ac:picMk id="4" creationId="{E3739F7A-4EB8-9A60-178F-29EC80258D71}"/>
          </ac:picMkLst>
        </pc:picChg>
        <pc:cxnChg chg="add mod">
          <ac:chgData name="Chris Moull" userId="9535f356-a125-466d-a731-d5dded5b3ea4" providerId="ADAL" clId="{3AB269C5-2433-0446-AA96-9450212DD11E}" dt="2026-06-16T14:13:03.873" v="152" actId="1076"/>
          <ac:cxnSpMkLst>
            <pc:docMk/>
            <pc:sldMk cId="2860821234" sldId="2039"/>
            <ac:cxnSpMk id="29" creationId="{1D5F3621-DA2C-CA57-2CE8-CD79878FAB18}"/>
          </ac:cxnSpMkLst>
        </pc:cxnChg>
      </pc:sldChg>
      <pc:sldChg chg="addSp delSp modSp mod">
        <pc:chgData name="Chris Moull" userId="9535f356-a125-466d-a731-d5dded5b3ea4" providerId="ADAL" clId="{3AB269C5-2433-0446-AA96-9450212DD11E}" dt="2026-06-16T14:14:41.426" v="157" actId="27614"/>
        <pc:sldMkLst>
          <pc:docMk/>
          <pc:sldMk cId="2604681107" sldId="2040"/>
        </pc:sldMkLst>
        <pc:picChg chg="add mod">
          <ac:chgData name="Chris Moull" userId="9535f356-a125-466d-a731-d5dded5b3ea4" providerId="ADAL" clId="{3AB269C5-2433-0446-AA96-9450212DD11E}" dt="2026-06-16T14:14:41.426" v="157" actId="27614"/>
          <ac:picMkLst>
            <pc:docMk/>
            <pc:sldMk cId="2604681107" sldId="2040"/>
            <ac:picMk id="6" creationId="{3B733808-215E-E3FE-0515-F7AD733749D9}"/>
          </ac:picMkLst>
        </pc:picChg>
      </pc:sldChg>
      <pc:sldChg chg="addSp delSp modSp mod">
        <pc:chgData name="Chris Moull" userId="9535f356-a125-466d-a731-d5dded5b3ea4" providerId="ADAL" clId="{3AB269C5-2433-0446-AA96-9450212DD11E}" dt="2026-06-16T14:15:44.390" v="163" actId="962"/>
        <pc:sldMkLst>
          <pc:docMk/>
          <pc:sldMk cId="1324959166" sldId="2041"/>
        </pc:sldMkLst>
        <pc:picChg chg="add mod modCrop">
          <ac:chgData name="Chris Moull" userId="9535f356-a125-466d-a731-d5dded5b3ea4" providerId="ADAL" clId="{3AB269C5-2433-0446-AA96-9450212DD11E}" dt="2026-06-16T14:15:44.390" v="163" actId="962"/>
          <ac:picMkLst>
            <pc:docMk/>
            <pc:sldMk cId="1324959166" sldId="2041"/>
            <ac:picMk id="5" creationId="{858F981F-6F45-9EA7-2F2D-B70333F506A7}"/>
          </ac:picMkLst>
        </pc:picChg>
      </pc:sldChg>
      <pc:sldChg chg="addSp delSp modSp mod">
        <pc:chgData name="Chris Moull" userId="9535f356-a125-466d-a731-d5dded5b3ea4" providerId="ADAL" clId="{3AB269C5-2433-0446-AA96-9450212DD11E}" dt="2026-06-16T15:00:33.486" v="491" actId="18131"/>
        <pc:sldMkLst>
          <pc:docMk/>
          <pc:sldMk cId="3948968288" sldId="2044"/>
        </pc:sldMkLst>
        <pc:picChg chg="add mod modCrop">
          <ac:chgData name="Chris Moull" userId="9535f356-a125-466d-a731-d5dded5b3ea4" providerId="ADAL" clId="{3AB269C5-2433-0446-AA96-9450212DD11E}" dt="2026-06-16T15:00:33.486" v="491" actId="18131"/>
          <ac:picMkLst>
            <pc:docMk/>
            <pc:sldMk cId="3948968288" sldId="2044"/>
            <ac:picMk id="6" creationId="{9298A785-DCC4-CBD9-3523-5608C19006CB}"/>
          </ac:picMkLst>
        </pc:picChg>
      </pc:sldChg>
      <pc:sldChg chg="modSp mod">
        <pc:chgData name="Chris Moull" userId="9535f356-a125-466d-a731-d5dded5b3ea4" providerId="ADAL" clId="{3AB269C5-2433-0446-AA96-9450212DD11E}" dt="2026-06-16T19:15:32.745" v="711" actId="13926"/>
        <pc:sldMkLst>
          <pc:docMk/>
          <pc:sldMk cId="4029735254" sldId="2045"/>
        </pc:sldMkLst>
        <pc:spChg chg="mod">
          <ac:chgData name="Chris Moull" userId="9535f356-a125-466d-a731-d5dded5b3ea4" providerId="ADAL" clId="{3AB269C5-2433-0446-AA96-9450212DD11E}" dt="2026-06-16T19:15:32.745" v="711" actId="13926"/>
          <ac:spMkLst>
            <pc:docMk/>
            <pc:sldMk cId="4029735254" sldId="2045"/>
            <ac:spMk id="46" creationId="{7B1A11FC-20F8-2F02-59DB-2DB0CEFA32B0}"/>
          </ac:spMkLst>
        </pc:spChg>
      </pc:sldChg>
      <pc:sldChg chg="addSp delSp modSp mod">
        <pc:chgData name="Chris Moull" userId="9535f356-a125-466d-a731-d5dded5b3ea4" providerId="ADAL" clId="{3AB269C5-2433-0446-AA96-9450212DD11E}" dt="2026-06-16T15:02:29.151" v="501" actId="1076"/>
        <pc:sldMkLst>
          <pc:docMk/>
          <pc:sldMk cId="3327744533" sldId="2046"/>
        </pc:sldMkLst>
        <pc:picChg chg="add mod">
          <ac:chgData name="Chris Moull" userId="9535f356-a125-466d-a731-d5dded5b3ea4" providerId="ADAL" clId="{3AB269C5-2433-0446-AA96-9450212DD11E}" dt="2026-06-16T15:02:29.151" v="501" actId="1076"/>
          <ac:picMkLst>
            <pc:docMk/>
            <pc:sldMk cId="3327744533" sldId="2046"/>
            <ac:picMk id="7" creationId="{F4D3D660-AFEF-0F05-873F-E29B8DA590DE}"/>
          </ac:picMkLst>
        </pc:picChg>
      </pc:sldChg>
      <pc:sldChg chg="addSp delSp modSp mod">
        <pc:chgData name="Chris Moull" userId="9535f356-a125-466d-a731-d5dded5b3ea4" providerId="ADAL" clId="{3AB269C5-2433-0446-AA96-9450212DD11E}" dt="2026-06-19T13:42:24.294" v="874" actId="1076"/>
        <pc:sldMkLst>
          <pc:docMk/>
          <pc:sldMk cId="1488875571" sldId="2048"/>
        </pc:sldMkLst>
        <pc:spChg chg="mod">
          <ac:chgData name="Chris Moull" userId="9535f356-a125-466d-a731-d5dded5b3ea4" providerId="ADAL" clId="{3AB269C5-2433-0446-AA96-9450212DD11E}" dt="2026-06-19T13:42:24.294" v="874" actId="1076"/>
          <ac:spMkLst>
            <pc:docMk/>
            <pc:sldMk cId="1488875571" sldId="2048"/>
            <ac:spMk id="6" creationId="{0B71E52A-BA98-D56D-9963-FFE69726EC05}"/>
          </ac:spMkLst>
        </pc:spChg>
        <pc:spChg chg="mod">
          <ac:chgData name="Chris Moull" userId="9535f356-a125-466d-a731-d5dded5b3ea4" providerId="ADAL" clId="{3AB269C5-2433-0446-AA96-9450212DD11E}" dt="2026-06-19T12:53:01.937" v="837" actId="1076"/>
          <ac:spMkLst>
            <pc:docMk/>
            <pc:sldMk cId="1488875571" sldId="2048"/>
            <ac:spMk id="8" creationId="{8F79C1EF-C98E-73C0-7E7B-880CF402990F}"/>
          </ac:spMkLst>
        </pc:spChg>
        <pc:picChg chg="add mod modCrop">
          <ac:chgData name="Chris Moull" userId="9535f356-a125-466d-a731-d5dded5b3ea4" providerId="ADAL" clId="{3AB269C5-2433-0446-AA96-9450212DD11E}" dt="2026-06-16T15:02:22.156" v="499" actId="167"/>
          <ac:picMkLst>
            <pc:docMk/>
            <pc:sldMk cId="1488875571" sldId="2048"/>
            <ac:picMk id="9" creationId="{4E76FC8C-478E-25EA-349A-106A3B73EC0C}"/>
          </ac:picMkLst>
        </pc:picChg>
      </pc:sldChg>
      <pc:sldChg chg="addSp delSp modSp mod">
        <pc:chgData name="Chris Moull" userId="9535f356-a125-466d-a731-d5dded5b3ea4" providerId="ADAL" clId="{3AB269C5-2433-0446-AA96-9450212DD11E}" dt="2026-06-19T13:42:21.376" v="873" actId="1076"/>
        <pc:sldMkLst>
          <pc:docMk/>
          <pc:sldMk cId="150879095" sldId="2054"/>
        </pc:sldMkLst>
        <pc:spChg chg="mod">
          <ac:chgData name="Chris Moull" userId="9535f356-a125-466d-a731-d5dded5b3ea4" providerId="ADAL" clId="{3AB269C5-2433-0446-AA96-9450212DD11E}" dt="2026-06-19T13:42:21.376" v="873" actId="1076"/>
          <ac:spMkLst>
            <pc:docMk/>
            <pc:sldMk cId="150879095" sldId="2054"/>
            <ac:spMk id="6" creationId="{1DE570BC-AFE7-A742-7CB7-A3BAA44E085F}"/>
          </ac:spMkLst>
        </pc:spChg>
        <pc:picChg chg="add mod">
          <ac:chgData name="Chris Moull" userId="9535f356-a125-466d-a731-d5dded5b3ea4" providerId="ADAL" clId="{3AB269C5-2433-0446-AA96-9450212DD11E}" dt="2026-06-16T15:03:19.898" v="504" actId="27614"/>
          <ac:picMkLst>
            <pc:docMk/>
            <pc:sldMk cId="150879095" sldId="2054"/>
            <ac:picMk id="9" creationId="{FE92255D-0FCD-8CA0-786E-1F28FA38AF9C}"/>
          </ac:picMkLst>
        </pc:picChg>
      </pc:sldChg>
      <pc:sldChg chg="addSp delSp modSp mod modClrScheme chgLayout">
        <pc:chgData name="Chris Moull" userId="9535f356-a125-466d-a731-d5dded5b3ea4" providerId="ADAL" clId="{3AB269C5-2433-0446-AA96-9450212DD11E}" dt="2026-06-16T15:17:53.169" v="524" actId="700"/>
        <pc:sldMkLst>
          <pc:docMk/>
          <pc:sldMk cId="2924876778" sldId="5739"/>
        </pc:sldMkLst>
        <pc:spChg chg="add mod ord">
          <ac:chgData name="Chris Moull" userId="9535f356-a125-466d-a731-d5dded5b3ea4" providerId="ADAL" clId="{3AB269C5-2433-0446-AA96-9450212DD11E}" dt="2026-06-16T15:17:53.169" v="524" actId="700"/>
          <ac:spMkLst>
            <pc:docMk/>
            <pc:sldMk cId="2924876778" sldId="5739"/>
            <ac:spMk id="5" creationId="{F1DA7230-4C10-BD68-9A73-B7BD7AB997C4}"/>
          </ac:spMkLst>
        </pc:spChg>
        <pc:spChg chg="add mod ord">
          <ac:chgData name="Chris Moull" userId="9535f356-a125-466d-a731-d5dded5b3ea4" providerId="ADAL" clId="{3AB269C5-2433-0446-AA96-9450212DD11E}" dt="2026-06-16T15:17:53.169" v="524" actId="700"/>
          <ac:spMkLst>
            <pc:docMk/>
            <pc:sldMk cId="2924876778" sldId="5739"/>
            <ac:spMk id="6" creationId="{DC0E21C2-E2D4-A64B-5F10-95B73304E55A}"/>
          </ac:spMkLst>
        </pc:spChg>
        <pc:spChg chg="mod ord">
          <ac:chgData name="Chris Moull" userId="9535f356-a125-466d-a731-d5dded5b3ea4" providerId="ADAL" clId="{3AB269C5-2433-0446-AA96-9450212DD11E}" dt="2026-06-16T15:17:53.169" v="524" actId="700"/>
          <ac:spMkLst>
            <pc:docMk/>
            <pc:sldMk cId="2924876778" sldId="5739"/>
            <ac:spMk id="7" creationId="{05A54DDB-9C56-E1EE-E4E7-195089FB6D42}"/>
          </ac:spMkLst>
        </pc:spChg>
      </pc:sldChg>
      <pc:sldChg chg="addSp delSp modSp mod modClrScheme chgLayout">
        <pc:chgData name="Chris Moull" userId="9535f356-a125-466d-a731-d5dded5b3ea4" providerId="ADAL" clId="{3AB269C5-2433-0446-AA96-9450212DD11E}" dt="2026-06-16T14:24:21.522" v="262" actId="13926"/>
        <pc:sldMkLst>
          <pc:docMk/>
          <pc:sldMk cId="763160089" sldId="5740"/>
        </pc:sldMkLst>
        <pc:spChg chg="add mod ord">
          <ac:chgData name="Chris Moull" userId="9535f356-a125-466d-a731-d5dded5b3ea4" providerId="ADAL" clId="{3AB269C5-2433-0446-AA96-9450212DD11E}" dt="2026-06-16T14:24:21.522" v="262" actId="13926"/>
          <ac:spMkLst>
            <pc:docMk/>
            <pc:sldMk cId="763160089" sldId="5740"/>
            <ac:spMk id="8" creationId="{C0FF56BE-BBE8-7436-30EE-E753D8E97F34}"/>
          </ac:spMkLst>
        </pc:spChg>
        <pc:spChg chg="mod">
          <ac:chgData name="Chris Moull" userId="9535f356-a125-466d-a731-d5dded5b3ea4" providerId="ADAL" clId="{3AB269C5-2433-0446-AA96-9450212DD11E}" dt="2026-06-16T14:19:45.706" v="195" actId="20577"/>
          <ac:spMkLst>
            <pc:docMk/>
            <pc:sldMk cId="763160089" sldId="5740"/>
            <ac:spMk id="9" creationId="{F69ACE35-3FD4-F13B-29E7-4A6DDF612133}"/>
          </ac:spMkLst>
        </pc:spChg>
        <pc:spChg chg="add mod ord">
          <ac:chgData name="Chris Moull" userId="9535f356-a125-466d-a731-d5dded5b3ea4" providerId="ADAL" clId="{3AB269C5-2433-0446-AA96-9450212DD11E}" dt="2026-06-16T14:20:07.680" v="205" actId="20577"/>
          <ac:spMkLst>
            <pc:docMk/>
            <pc:sldMk cId="763160089" sldId="5740"/>
            <ac:spMk id="10" creationId="{63BB017F-277B-978F-2D04-C993587E49D2}"/>
          </ac:spMkLst>
        </pc:spChg>
        <pc:spChg chg="mod">
          <ac:chgData name="Chris Moull" userId="9535f356-a125-466d-a731-d5dded5b3ea4" providerId="ADAL" clId="{3AB269C5-2433-0446-AA96-9450212DD11E}" dt="2026-06-16T14:20:42.041" v="215" actId="948"/>
          <ac:spMkLst>
            <pc:docMk/>
            <pc:sldMk cId="763160089" sldId="5740"/>
            <ac:spMk id="17" creationId="{FA20CFB1-87BE-C0BC-9A2F-6EB029678DF6}"/>
          </ac:spMkLst>
        </pc:spChg>
        <pc:spChg chg="add mod ord">
          <ac:chgData name="Chris Moull" userId="9535f356-a125-466d-a731-d5dded5b3ea4" providerId="ADAL" clId="{3AB269C5-2433-0446-AA96-9450212DD11E}" dt="2026-06-16T14:20:49.891" v="217" actId="1076"/>
          <ac:spMkLst>
            <pc:docMk/>
            <pc:sldMk cId="763160089" sldId="5740"/>
            <ac:spMk id="22" creationId="{59FF64E1-1148-D538-DC84-E61388B7CF77}"/>
          </ac:spMkLst>
        </pc:spChg>
        <pc:picChg chg="add mod modCrop">
          <ac:chgData name="Chris Moull" userId="9535f356-a125-466d-a731-d5dded5b3ea4" providerId="ADAL" clId="{3AB269C5-2433-0446-AA96-9450212DD11E}" dt="2026-06-16T14:24:14.389" v="261" actId="18131"/>
          <ac:picMkLst>
            <pc:docMk/>
            <pc:sldMk cId="763160089" sldId="5740"/>
            <ac:picMk id="28" creationId="{83FA0C5C-6CB3-555A-2AF3-6771AA85049E}"/>
          </ac:picMkLst>
        </pc:picChg>
        <pc:picChg chg="add mod">
          <ac:chgData name="Chris Moull" userId="9535f356-a125-466d-a731-d5dded5b3ea4" providerId="ADAL" clId="{3AB269C5-2433-0446-AA96-9450212DD11E}" dt="2026-06-16T14:23:24.355" v="253" actId="1076"/>
          <ac:picMkLst>
            <pc:docMk/>
            <pc:sldMk cId="763160089" sldId="5740"/>
            <ac:picMk id="30" creationId="{9445E2D2-C442-D897-7B2F-3B14BE99FC24}"/>
          </ac:picMkLst>
        </pc:picChg>
        <pc:picChg chg="add mod">
          <ac:chgData name="Chris Moull" userId="9535f356-a125-466d-a731-d5dded5b3ea4" providerId="ADAL" clId="{3AB269C5-2433-0446-AA96-9450212DD11E}" dt="2026-06-16T14:23:56.160" v="259" actId="1076"/>
          <ac:picMkLst>
            <pc:docMk/>
            <pc:sldMk cId="763160089" sldId="5740"/>
            <ac:picMk id="32" creationId="{FD357255-2DBB-DA50-CE36-B7249E4B21D0}"/>
          </ac:picMkLst>
        </pc:picChg>
      </pc:sldChg>
      <pc:sldChg chg="addSp delSp modSp mod">
        <pc:chgData name="Chris Moull" userId="9535f356-a125-466d-a731-d5dded5b3ea4" providerId="ADAL" clId="{3AB269C5-2433-0446-AA96-9450212DD11E}" dt="2026-06-16T14:14:41.427" v="158" actId="962"/>
        <pc:sldMkLst>
          <pc:docMk/>
          <pc:sldMk cId="1646187394" sldId="5741"/>
        </pc:sldMkLst>
        <pc:picChg chg="add mod">
          <ac:chgData name="Chris Moull" userId="9535f356-a125-466d-a731-d5dded5b3ea4" providerId="ADAL" clId="{3AB269C5-2433-0446-AA96-9450212DD11E}" dt="2026-06-16T14:14:41.427" v="158" actId="962"/>
          <ac:picMkLst>
            <pc:docMk/>
            <pc:sldMk cId="1646187394" sldId="5741"/>
            <ac:picMk id="5" creationId="{99290FAC-535A-0CC8-5675-8335FF06EB1F}"/>
          </ac:picMkLst>
        </pc:picChg>
      </pc:sldChg>
      <pc:sldChg chg="addSp delSp modSp add mod modClrScheme chgLayout">
        <pc:chgData name="Chris Moull" userId="9535f356-a125-466d-a731-d5dded5b3ea4" providerId="ADAL" clId="{3AB269C5-2433-0446-AA96-9450212DD11E}" dt="2026-06-19T13:32:01.278" v="872" actId="1076"/>
        <pc:sldMkLst>
          <pc:docMk/>
          <pc:sldMk cId="3778998747" sldId="5742"/>
        </pc:sldMkLst>
        <pc:spChg chg="add del mod ord">
          <ac:chgData name="Chris Moull" userId="9535f356-a125-466d-a731-d5dded5b3ea4" providerId="ADAL" clId="{3AB269C5-2433-0446-AA96-9450212DD11E}" dt="2026-06-16T14:55:50.749" v="476" actId="1076"/>
          <ac:spMkLst>
            <pc:docMk/>
            <pc:sldMk cId="3778998747" sldId="5742"/>
            <ac:spMk id="2" creationId="{7A6E9246-1161-834C-392D-A9701CEED7F4}"/>
          </ac:spMkLst>
        </pc:spChg>
        <pc:spChg chg="add mod ord">
          <ac:chgData name="Chris Moull" userId="9535f356-a125-466d-a731-d5dded5b3ea4" providerId="ADAL" clId="{3AB269C5-2433-0446-AA96-9450212DD11E}" dt="2026-06-16T14:55:44.255" v="475" actId="1076"/>
          <ac:spMkLst>
            <pc:docMk/>
            <pc:sldMk cId="3778998747" sldId="5742"/>
            <ac:spMk id="8" creationId="{047A953E-ADEE-A1ED-B2DE-D42E9571F9CA}"/>
          </ac:spMkLst>
        </pc:spChg>
        <pc:spChg chg="mod ord">
          <ac:chgData name="Chris Moull" userId="9535f356-a125-466d-a731-d5dded5b3ea4" providerId="ADAL" clId="{3AB269C5-2433-0446-AA96-9450212DD11E}" dt="2026-06-19T13:31:54.504" v="871" actId="1076"/>
          <ac:spMkLst>
            <pc:docMk/>
            <pc:sldMk cId="3778998747" sldId="5742"/>
            <ac:spMk id="9" creationId="{7CE1473C-22EE-DE34-26FF-4920D005E4DF}"/>
          </ac:spMkLst>
        </pc:spChg>
        <pc:spChg chg="add mod ord">
          <ac:chgData name="Chris Moull" userId="9535f356-a125-466d-a731-d5dded5b3ea4" providerId="ADAL" clId="{3AB269C5-2433-0446-AA96-9450212DD11E}" dt="2026-06-16T14:53:55.459" v="454" actId="1076"/>
          <ac:spMkLst>
            <pc:docMk/>
            <pc:sldMk cId="3778998747" sldId="5742"/>
            <ac:spMk id="18" creationId="{D6AFFDA9-36CD-C73F-377B-71967549D50D}"/>
          </ac:spMkLst>
        </pc:spChg>
        <pc:spChg chg="mod ord">
          <ac:chgData name="Chris Moull" userId="9535f356-a125-466d-a731-d5dded5b3ea4" providerId="ADAL" clId="{3AB269C5-2433-0446-AA96-9450212DD11E}" dt="2026-06-19T13:31:39.793" v="870" actId="20577"/>
          <ac:spMkLst>
            <pc:docMk/>
            <pc:sldMk cId="3778998747" sldId="5742"/>
            <ac:spMk id="23" creationId="{D3519089-FDF3-78F6-F7A3-AF53AD21B933}"/>
          </ac:spMkLst>
        </pc:spChg>
        <pc:spChg chg="mod ord">
          <ac:chgData name="Chris Moull" userId="9535f356-a125-466d-a731-d5dded5b3ea4" providerId="ADAL" clId="{3AB269C5-2433-0446-AA96-9450212DD11E}" dt="2026-06-19T13:31:54.504" v="871" actId="1076"/>
          <ac:spMkLst>
            <pc:docMk/>
            <pc:sldMk cId="3778998747" sldId="5742"/>
            <ac:spMk id="25" creationId="{6A7EB966-B781-833D-D69E-7470BC6C40A3}"/>
          </ac:spMkLst>
        </pc:spChg>
        <pc:spChg chg="mod ord">
          <ac:chgData name="Chris Moull" userId="9535f356-a125-466d-a731-d5dded5b3ea4" providerId="ADAL" clId="{3AB269C5-2433-0446-AA96-9450212DD11E}" dt="2026-06-19T13:31:54.504" v="871" actId="1076"/>
          <ac:spMkLst>
            <pc:docMk/>
            <pc:sldMk cId="3778998747" sldId="5742"/>
            <ac:spMk id="30" creationId="{E6C57847-455D-AC74-1E2D-9A7AA456DBCD}"/>
          </ac:spMkLst>
        </pc:spChg>
        <pc:spChg chg="add mod">
          <ac:chgData name="Chris Moull" userId="9535f356-a125-466d-a731-d5dded5b3ea4" providerId="ADAL" clId="{3AB269C5-2433-0446-AA96-9450212DD11E}" dt="2026-06-16T14:55:09.301" v="472" actId="242"/>
          <ac:spMkLst>
            <pc:docMk/>
            <pc:sldMk cId="3778998747" sldId="5742"/>
            <ac:spMk id="31" creationId="{29A02AEE-CA5F-F07B-F3C7-C80E5A1629FD}"/>
          </ac:spMkLst>
        </pc:spChg>
        <pc:spChg chg="add mod">
          <ac:chgData name="Chris Moull" userId="9535f356-a125-466d-a731-d5dded5b3ea4" providerId="ADAL" clId="{3AB269C5-2433-0446-AA96-9450212DD11E}" dt="2026-06-16T14:54:55.340" v="468" actId="14100"/>
          <ac:spMkLst>
            <pc:docMk/>
            <pc:sldMk cId="3778998747" sldId="5742"/>
            <ac:spMk id="38" creationId="{474A22B6-33AA-5FCC-CE3E-6146AB013CD0}"/>
          </ac:spMkLst>
        </pc:spChg>
        <pc:spChg chg="add mod">
          <ac:chgData name="Chris Moull" userId="9535f356-a125-466d-a731-d5dded5b3ea4" providerId="ADAL" clId="{3AB269C5-2433-0446-AA96-9450212DD11E}" dt="2026-06-16T14:54:55.340" v="468" actId="14100"/>
          <ac:spMkLst>
            <pc:docMk/>
            <pc:sldMk cId="3778998747" sldId="5742"/>
            <ac:spMk id="39" creationId="{4977E1C9-02E1-C6BD-A398-BB64D4534F7B}"/>
          </ac:spMkLst>
        </pc:spChg>
        <pc:spChg chg="add mod">
          <ac:chgData name="Chris Moull" userId="9535f356-a125-466d-a731-d5dded5b3ea4" providerId="ADAL" clId="{3AB269C5-2433-0446-AA96-9450212DD11E}" dt="2026-06-19T13:32:01.278" v="872" actId="1076"/>
          <ac:spMkLst>
            <pc:docMk/>
            <pc:sldMk cId="3778998747" sldId="5742"/>
            <ac:spMk id="40" creationId="{E44C6E15-CB70-5573-2721-D69844921BFD}"/>
          </ac:spMkLst>
        </pc:spChg>
        <pc:spChg chg="add mod">
          <ac:chgData name="Chris Moull" userId="9535f356-a125-466d-a731-d5dded5b3ea4" providerId="ADAL" clId="{3AB269C5-2433-0446-AA96-9450212DD11E}" dt="2026-06-19T13:31:54.504" v="871" actId="1076"/>
          <ac:spMkLst>
            <pc:docMk/>
            <pc:sldMk cId="3778998747" sldId="5742"/>
            <ac:spMk id="41" creationId="{C7C05916-DF37-6816-352B-2A3F2DFA7E93}"/>
          </ac:spMkLst>
        </pc:spChg>
        <pc:spChg chg="add mod">
          <ac:chgData name="Chris Moull" userId="9535f356-a125-466d-a731-d5dded5b3ea4" providerId="ADAL" clId="{3AB269C5-2433-0446-AA96-9450212DD11E}" dt="2026-06-19T13:31:54.504" v="871" actId="1076"/>
          <ac:spMkLst>
            <pc:docMk/>
            <pc:sldMk cId="3778998747" sldId="5742"/>
            <ac:spMk id="42" creationId="{782A8DE8-4FA6-B0AA-F8A7-66DC2BFAC375}"/>
          </ac:spMkLst>
        </pc:spChg>
        <pc:spChg chg="add mod">
          <ac:chgData name="Chris Moull" userId="9535f356-a125-466d-a731-d5dded5b3ea4" providerId="ADAL" clId="{3AB269C5-2433-0446-AA96-9450212DD11E}" dt="2026-06-19T13:32:01.278" v="872" actId="1076"/>
          <ac:spMkLst>
            <pc:docMk/>
            <pc:sldMk cId="3778998747" sldId="5742"/>
            <ac:spMk id="43" creationId="{5DA88B51-6AA3-49D4-1CB1-C6F280D42D8E}"/>
          </ac:spMkLst>
        </pc:spChg>
        <pc:spChg chg="add mod">
          <ac:chgData name="Chris Moull" userId="9535f356-a125-466d-a731-d5dded5b3ea4" providerId="ADAL" clId="{3AB269C5-2433-0446-AA96-9450212DD11E}" dt="2026-06-19T13:31:54.504" v="871" actId="1076"/>
          <ac:spMkLst>
            <pc:docMk/>
            <pc:sldMk cId="3778998747" sldId="5742"/>
            <ac:spMk id="45" creationId="{BD35CC16-B5DF-BBC7-1447-8AE39AB913C9}"/>
          </ac:spMkLst>
        </pc:spChg>
        <pc:spChg chg="add mod">
          <ac:chgData name="Chris Moull" userId="9535f356-a125-466d-a731-d5dded5b3ea4" providerId="ADAL" clId="{3AB269C5-2433-0446-AA96-9450212DD11E}" dt="2026-06-19T13:31:54.504" v="871" actId="1076"/>
          <ac:spMkLst>
            <pc:docMk/>
            <pc:sldMk cId="3778998747" sldId="5742"/>
            <ac:spMk id="46" creationId="{403BE2A6-5FC9-5BE2-55B0-025538A2D425}"/>
          </ac:spMkLst>
        </pc:spChg>
        <pc:spChg chg="add mod">
          <ac:chgData name="Chris Moull" userId="9535f356-a125-466d-a731-d5dded5b3ea4" providerId="ADAL" clId="{3AB269C5-2433-0446-AA96-9450212DD11E}" dt="2026-06-19T13:31:54.504" v="871" actId="1076"/>
          <ac:spMkLst>
            <pc:docMk/>
            <pc:sldMk cId="3778998747" sldId="5742"/>
            <ac:spMk id="51" creationId="{DA746B1B-7ADB-2B1E-9E2C-B56AE62567C6}"/>
          </ac:spMkLst>
        </pc:spChg>
        <pc:picChg chg="add del mod">
          <ac:chgData name="Chris Moull" userId="9535f356-a125-466d-a731-d5dded5b3ea4" providerId="ADAL" clId="{3AB269C5-2433-0446-AA96-9450212DD11E}" dt="2026-06-16T14:54:51.294" v="466" actId="1076"/>
          <ac:picMkLst>
            <pc:docMk/>
            <pc:sldMk cId="3778998747" sldId="5742"/>
            <ac:picMk id="33" creationId="{0D5F9F2F-486F-D5BD-4854-5035B771725D}"/>
          </ac:picMkLst>
        </pc:picChg>
        <pc:picChg chg="add mod">
          <ac:chgData name="Chris Moull" userId="9535f356-a125-466d-a731-d5dded5b3ea4" providerId="ADAL" clId="{3AB269C5-2433-0446-AA96-9450212DD11E}" dt="2026-06-16T14:54:00.897" v="455" actId="1076"/>
          <ac:picMkLst>
            <pc:docMk/>
            <pc:sldMk cId="3778998747" sldId="5742"/>
            <ac:picMk id="34" creationId="{C3ECFD8F-FCC2-E411-522F-2A24EB754B75}"/>
          </ac:picMkLst>
        </pc:picChg>
        <pc:picChg chg="add mod">
          <ac:chgData name="Chris Moull" userId="9535f356-a125-466d-a731-d5dded5b3ea4" providerId="ADAL" clId="{3AB269C5-2433-0446-AA96-9450212DD11E}" dt="2026-06-16T14:54:00.897" v="455" actId="1076"/>
          <ac:picMkLst>
            <pc:docMk/>
            <pc:sldMk cId="3778998747" sldId="5742"/>
            <ac:picMk id="35" creationId="{69E01BAD-C537-865D-BCCB-C6B2B45E1EC4}"/>
          </ac:picMkLst>
        </pc:picChg>
        <pc:picChg chg="add del mod">
          <ac:chgData name="Chris Moull" userId="9535f356-a125-466d-a731-d5dded5b3ea4" providerId="ADAL" clId="{3AB269C5-2433-0446-AA96-9450212DD11E}" dt="2026-06-16T14:54:51.294" v="466" actId="1076"/>
          <ac:picMkLst>
            <pc:docMk/>
            <pc:sldMk cId="3778998747" sldId="5742"/>
            <ac:picMk id="50" creationId="{57567DA8-382A-BBAA-BD08-3BECB700C346}"/>
          </ac:picMkLst>
        </pc:picChg>
      </pc:sldChg>
      <pc:sldChg chg="addSp delSp modSp add mod modClrScheme chgLayout">
        <pc:chgData name="Chris Moull" userId="9535f356-a125-466d-a731-d5dded5b3ea4" providerId="ADAL" clId="{3AB269C5-2433-0446-AA96-9450212DD11E}" dt="2026-06-19T13:25:19.112" v="868" actId="1076"/>
        <pc:sldMkLst>
          <pc:docMk/>
          <pc:sldMk cId="1404285391" sldId="5744"/>
        </pc:sldMkLst>
        <pc:spChg chg="add mod ord">
          <ac:chgData name="Chris Moull" userId="9535f356-a125-466d-a731-d5dded5b3ea4" providerId="ADAL" clId="{3AB269C5-2433-0446-AA96-9450212DD11E}" dt="2026-06-16T15:28:32.136" v="588" actId="1076"/>
          <ac:spMkLst>
            <pc:docMk/>
            <pc:sldMk cId="1404285391" sldId="5744"/>
            <ac:spMk id="32" creationId="{8F2D5718-2D0F-1A32-4BA0-0E45DBA64B57}"/>
          </ac:spMkLst>
        </pc:spChg>
        <pc:spChg chg="mod">
          <ac:chgData name="Chris Moull" userId="9535f356-a125-466d-a731-d5dded5b3ea4" providerId="ADAL" clId="{3AB269C5-2433-0446-AA96-9450212DD11E}" dt="2026-06-16T15:28:32.136" v="588" actId="1076"/>
          <ac:spMkLst>
            <pc:docMk/>
            <pc:sldMk cId="1404285391" sldId="5744"/>
            <ac:spMk id="33" creationId="{2E8FC5BA-9031-0447-9C6B-BBC29F371492}"/>
          </ac:spMkLst>
        </pc:spChg>
        <pc:spChg chg="add mod ord">
          <ac:chgData name="Chris Moull" userId="9535f356-a125-466d-a731-d5dded5b3ea4" providerId="ADAL" clId="{3AB269C5-2433-0446-AA96-9450212DD11E}" dt="2026-06-16T15:28:32.136" v="588" actId="1076"/>
          <ac:spMkLst>
            <pc:docMk/>
            <pc:sldMk cId="1404285391" sldId="5744"/>
            <ac:spMk id="34" creationId="{BB6FD33F-4592-2123-3980-9768C37C58F8}"/>
          </ac:spMkLst>
        </pc:spChg>
        <pc:spChg chg="add mod ord">
          <ac:chgData name="Chris Moull" userId="9535f356-a125-466d-a731-d5dded5b3ea4" providerId="ADAL" clId="{3AB269C5-2433-0446-AA96-9450212DD11E}" dt="2026-06-16T15:28:32.136" v="588" actId="1076"/>
          <ac:spMkLst>
            <pc:docMk/>
            <pc:sldMk cId="1404285391" sldId="5744"/>
            <ac:spMk id="35" creationId="{49620EA7-859E-C830-2057-3E07AEA9944B}"/>
          </ac:spMkLst>
        </pc:spChg>
        <pc:spChg chg="mod">
          <ac:chgData name="Chris Moull" userId="9535f356-a125-466d-a731-d5dded5b3ea4" providerId="ADAL" clId="{3AB269C5-2433-0446-AA96-9450212DD11E}" dt="2026-06-19T13:23:22.375" v="851" actId="113"/>
          <ac:spMkLst>
            <pc:docMk/>
            <pc:sldMk cId="1404285391" sldId="5744"/>
            <ac:spMk id="36" creationId="{0129029B-3D92-48AF-0DDC-B6141F4C74BC}"/>
          </ac:spMkLst>
        </pc:spChg>
        <pc:spChg chg="mod">
          <ac:chgData name="Chris Moull" userId="9535f356-a125-466d-a731-d5dded5b3ea4" providerId="ADAL" clId="{3AB269C5-2433-0446-AA96-9450212DD11E}" dt="2026-06-16T15:28:32.136" v="588" actId="1076"/>
          <ac:spMkLst>
            <pc:docMk/>
            <pc:sldMk cId="1404285391" sldId="5744"/>
            <ac:spMk id="37" creationId="{36835F09-6143-11E6-91DB-F7807517D400}"/>
          </ac:spMkLst>
        </pc:spChg>
        <pc:spChg chg="add mod ord">
          <ac:chgData name="Chris Moull" userId="9535f356-a125-466d-a731-d5dded5b3ea4" providerId="ADAL" clId="{3AB269C5-2433-0446-AA96-9450212DD11E}" dt="2026-06-16T15:28:32.136" v="588" actId="1076"/>
          <ac:spMkLst>
            <pc:docMk/>
            <pc:sldMk cId="1404285391" sldId="5744"/>
            <ac:spMk id="38" creationId="{0D750437-B49D-354F-3125-31C37570D058}"/>
          </ac:spMkLst>
        </pc:spChg>
        <pc:spChg chg="add mod ord">
          <ac:chgData name="Chris Moull" userId="9535f356-a125-466d-a731-d5dded5b3ea4" providerId="ADAL" clId="{3AB269C5-2433-0446-AA96-9450212DD11E}" dt="2026-06-19T13:23:33.956" v="854" actId="113"/>
          <ac:spMkLst>
            <pc:docMk/>
            <pc:sldMk cId="1404285391" sldId="5744"/>
            <ac:spMk id="39" creationId="{16D54807-A45D-3D76-420A-1B674D69D51F}"/>
          </ac:spMkLst>
        </pc:spChg>
        <pc:spChg chg="add mod">
          <ac:chgData name="Chris Moull" userId="9535f356-a125-466d-a731-d5dded5b3ea4" providerId="ADAL" clId="{3AB269C5-2433-0446-AA96-9450212DD11E}" dt="2026-06-16T15:27:34.532" v="566" actId="1076"/>
          <ac:spMkLst>
            <pc:docMk/>
            <pc:sldMk cId="1404285391" sldId="5744"/>
            <ac:spMk id="42" creationId="{361ECF34-27CE-0091-3E53-9623B386A0C1}"/>
          </ac:spMkLst>
        </pc:spChg>
        <pc:spChg chg="add mod">
          <ac:chgData name="Chris Moull" userId="9535f356-a125-466d-a731-d5dded5b3ea4" providerId="ADAL" clId="{3AB269C5-2433-0446-AA96-9450212DD11E}" dt="2026-06-19T13:25:19.112" v="868" actId="1076"/>
          <ac:spMkLst>
            <pc:docMk/>
            <pc:sldMk cId="1404285391" sldId="5744"/>
            <ac:spMk id="43" creationId="{4BEA48ED-81C7-A0E2-684A-EA9D41896B71}"/>
          </ac:spMkLst>
        </pc:spChg>
        <pc:picChg chg="add mod modCrop">
          <ac:chgData name="Chris Moull" userId="9535f356-a125-466d-a731-d5dded5b3ea4" providerId="ADAL" clId="{3AB269C5-2433-0446-AA96-9450212DD11E}" dt="2026-06-16T15:42:44.142" v="671" actId="18131"/>
          <ac:picMkLst>
            <pc:docMk/>
            <pc:sldMk cId="1404285391" sldId="5744"/>
            <ac:picMk id="40" creationId="{80962E53-8E0A-B57C-626B-0FE969844EE3}"/>
          </ac:picMkLst>
        </pc:picChg>
        <pc:picChg chg="add mod">
          <ac:chgData name="Chris Moull" userId="9535f356-a125-466d-a731-d5dded5b3ea4" providerId="ADAL" clId="{3AB269C5-2433-0446-AA96-9450212DD11E}" dt="2026-06-19T13:25:17.439" v="867" actId="14100"/>
          <ac:picMkLst>
            <pc:docMk/>
            <pc:sldMk cId="1404285391" sldId="5744"/>
            <ac:picMk id="45" creationId="{A60CBFB6-C3C8-3BB6-0D78-57D5358DF3E9}"/>
          </ac:picMkLst>
        </pc:picChg>
        <pc:picChg chg="add mod">
          <ac:chgData name="Chris Moull" userId="9535f356-a125-466d-a731-d5dded5b3ea4" providerId="ADAL" clId="{3AB269C5-2433-0446-AA96-9450212DD11E}" dt="2026-06-16T15:41:24.551" v="652" actId="1076"/>
          <ac:picMkLst>
            <pc:docMk/>
            <pc:sldMk cId="1404285391" sldId="5744"/>
            <ac:picMk id="47" creationId="{A1512196-78B8-0321-71BE-F377879B0BA8}"/>
          </ac:picMkLst>
        </pc:picChg>
        <pc:picChg chg="add mod">
          <ac:chgData name="Chris Moull" userId="9535f356-a125-466d-a731-d5dded5b3ea4" providerId="ADAL" clId="{3AB269C5-2433-0446-AA96-9450212DD11E}" dt="2026-06-16T16:10:44.146" v="709" actId="1076"/>
          <ac:picMkLst>
            <pc:docMk/>
            <pc:sldMk cId="1404285391" sldId="5744"/>
            <ac:picMk id="51" creationId="{7B0EF2DA-0D2D-BE09-3D30-E4E7862D8B4C}"/>
          </ac:picMkLst>
        </pc:picChg>
        <pc:picChg chg="add mod">
          <ac:chgData name="Chris Moull" userId="9535f356-a125-466d-a731-d5dded5b3ea4" providerId="ADAL" clId="{3AB269C5-2433-0446-AA96-9450212DD11E}" dt="2026-06-16T15:42:58.834" v="675" actId="962"/>
          <ac:picMkLst>
            <pc:docMk/>
            <pc:sldMk cId="1404285391" sldId="5744"/>
            <ac:picMk id="53" creationId="{FB31310F-AAD5-6A11-0B92-B2B6BC373ACB}"/>
          </ac:picMkLst>
        </pc:picChg>
        <pc:picChg chg="add mod">
          <ac:chgData name="Chris Moull" userId="9535f356-a125-466d-a731-d5dded5b3ea4" providerId="ADAL" clId="{3AB269C5-2433-0446-AA96-9450212DD11E}" dt="2026-06-16T15:45:24.581" v="679" actId="1076"/>
          <ac:picMkLst>
            <pc:docMk/>
            <pc:sldMk cId="1404285391" sldId="5744"/>
            <ac:picMk id="55" creationId="{E5FDA243-479D-DE51-C1A6-DD7057F33BC3}"/>
          </ac:picMkLst>
        </pc:picChg>
      </pc:sldChg>
      <pc:sldChg chg="addSp delSp modSp add mod modClrScheme chgLayout">
        <pc:chgData name="Chris Moull" userId="9535f356-a125-466d-a731-d5dded5b3ea4" providerId="ADAL" clId="{3AB269C5-2433-0446-AA96-9450212DD11E}" dt="2026-06-19T12:50:42.998" v="833" actId="1076"/>
        <pc:sldMkLst>
          <pc:docMk/>
          <pc:sldMk cId="2564020057" sldId="5745"/>
        </pc:sldMkLst>
        <pc:spChg chg="add mod ord">
          <ac:chgData name="Chris Moull" userId="9535f356-a125-466d-a731-d5dded5b3ea4" providerId="ADAL" clId="{3AB269C5-2433-0446-AA96-9450212DD11E}" dt="2026-06-19T12:50:42.998" v="833" actId="1076"/>
          <ac:spMkLst>
            <pc:docMk/>
            <pc:sldMk cId="2564020057" sldId="5745"/>
            <ac:spMk id="7" creationId="{78E690AE-BEC6-8188-CF37-A46F4C2467AF}"/>
          </ac:spMkLst>
        </pc:spChg>
        <pc:spChg chg="add mod">
          <ac:chgData name="Chris Moull" userId="9535f356-a125-466d-a731-d5dded5b3ea4" providerId="ADAL" clId="{3AB269C5-2433-0446-AA96-9450212DD11E}" dt="2026-06-19T12:50:42.998" v="833" actId="1076"/>
          <ac:spMkLst>
            <pc:docMk/>
            <pc:sldMk cId="2564020057" sldId="5745"/>
            <ac:spMk id="14" creationId="{49AF2F49-EEBE-D166-1F07-2CC3C93F67FD}"/>
          </ac:spMkLst>
        </pc:spChg>
        <pc:spChg chg="add mod">
          <ac:chgData name="Chris Moull" userId="9535f356-a125-466d-a731-d5dded5b3ea4" providerId="ADAL" clId="{3AB269C5-2433-0446-AA96-9450212DD11E}" dt="2026-06-19T12:50:08.747" v="829" actId="1076"/>
          <ac:spMkLst>
            <pc:docMk/>
            <pc:sldMk cId="2564020057" sldId="5745"/>
            <ac:spMk id="16" creationId="{B6B034C6-9523-4271-1E16-091A20E75E7D}"/>
          </ac:spMkLst>
        </pc:spChg>
        <pc:picChg chg="add mod modCrop">
          <ac:chgData name="Chris Moull" userId="9535f356-a125-466d-a731-d5dded5b3ea4" providerId="ADAL" clId="{3AB269C5-2433-0446-AA96-9450212DD11E}" dt="2026-06-19T12:50:29.076" v="831" actId="18131"/>
          <ac:picMkLst>
            <pc:docMk/>
            <pc:sldMk cId="2564020057" sldId="5745"/>
            <ac:picMk id="3" creationId="{2388DE59-E65B-4114-0579-139395C2C929}"/>
          </ac:picMkLst>
        </pc:picChg>
        <pc:picChg chg="add mod">
          <ac:chgData name="Chris Moull" userId="9535f356-a125-466d-a731-d5dded5b3ea4" providerId="ADAL" clId="{3AB269C5-2433-0446-AA96-9450212DD11E}" dt="2026-06-19T12:50:17.573" v="830"/>
          <ac:picMkLst>
            <pc:docMk/>
            <pc:sldMk cId="2564020057" sldId="5745"/>
            <ac:picMk id="4" creationId="{6169D9DA-4E06-88D5-D0AE-9619C2DC0C6A}"/>
          </ac:picMkLst>
        </pc:picChg>
      </pc:sldChg>
      <pc:sldChg chg="addSp delSp modSp add mod modClrScheme chgLayout">
        <pc:chgData name="Chris Moull" userId="9535f356-a125-466d-a731-d5dded5b3ea4" providerId="ADAL" clId="{3AB269C5-2433-0446-AA96-9450212DD11E}" dt="2026-06-19T15:11:36.652" v="885" actId="1036"/>
        <pc:sldMkLst>
          <pc:docMk/>
          <pc:sldMk cId="642541377" sldId="5746"/>
        </pc:sldMkLst>
        <pc:spChg chg="add mod ord">
          <ac:chgData name="Chris Moull" userId="9535f356-a125-466d-a731-d5dded5b3ea4" providerId="ADAL" clId="{3AB269C5-2433-0446-AA96-9450212DD11E}" dt="2026-06-19T15:11:31.314" v="881" actId="14100"/>
          <ac:spMkLst>
            <pc:docMk/>
            <pc:sldMk cId="642541377" sldId="5746"/>
            <ac:spMk id="5" creationId="{AA6E2692-E287-42B4-D089-CD9090102311}"/>
          </ac:spMkLst>
        </pc:spChg>
        <pc:spChg chg="add mod">
          <ac:chgData name="Chris Moull" userId="9535f356-a125-466d-a731-d5dded5b3ea4" providerId="ADAL" clId="{3AB269C5-2433-0446-AA96-9450212DD11E}" dt="2026-06-19T12:53:25.505" v="845" actId="14100"/>
          <ac:spMkLst>
            <pc:docMk/>
            <pc:sldMk cId="642541377" sldId="5746"/>
            <ac:spMk id="16" creationId="{C505AC7F-2D09-A50B-33F0-C733D03EE6AD}"/>
          </ac:spMkLst>
        </pc:spChg>
        <pc:spChg chg="add mod ord">
          <ac:chgData name="Chris Moull" userId="9535f356-a125-466d-a731-d5dded5b3ea4" providerId="ADAL" clId="{3AB269C5-2433-0446-AA96-9450212DD11E}" dt="2026-06-19T15:11:36.652" v="885" actId="1036"/>
          <ac:spMkLst>
            <pc:docMk/>
            <pc:sldMk cId="642541377" sldId="5746"/>
            <ac:spMk id="21" creationId="{4ABBE9FB-62FC-680F-22AF-1862C8AF874B}"/>
          </ac:spMkLst>
        </pc:spChg>
        <pc:spChg chg="add mod ord">
          <ac:chgData name="Chris Moull" userId="9535f356-a125-466d-a731-d5dded5b3ea4" providerId="ADAL" clId="{3AB269C5-2433-0446-AA96-9450212DD11E}" dt="2026-06-19T12:42:41.073" v="803" actId="14100"/>
          <ac:spMkLst>
            <pc:docMk/>
            <pc:sldMk cId="642541377" sldId="5746"/>
            <ac:spMk id="22" creationId="{B239017E-41E7-5776-EB0C-6ECFB3BB78DA}"/>
          </ac:spMkLst>
        </pc:spChg>
        <pc:spChg chg="add mod ord">
          <ac:chgData name="Chris Moull" userId="9535f356-a125-466d-a731-d5dded5b3ea4" providerId="ADAL" clId="{3AB269C5-2433-0446-AA96-9450212DD11E}" dt="2026-06-19T12:42:41.073" v="803" actId="14100"/>
          <ac:spMkLst>
            <pc:docMk/>
            <pc:sldMk cId="642541377" sldId="5746"/>
            <ac:spMk id="25" creationId="{877A08D3-996D-CF04-82BB-4688E64D9B9F}"/>
          </ac:spMkLst>
        </pc:spChg>
        <pc:spChg chg="add mod">
          <ac:chgData name="Chris Moull" userId="9535f356-a125-466d-a731-d5dded5b3ea4" providerId="ADAL" clId="{3AB269C5-2433-0446-AA96-9450212DD11E}" dt="2026-06-19T12:42:14.726" v="796" actId="1076"/>
          <ac:spMkLst>
            <pc:docMk/>
            <pc:sldMk cId="642541377" sldId="5746"/>
            <ac:spMk id="26" creationId="{515E8CA9-DFB2-EFD6-3EA2-C8842E4E8DB4}"/>
          </ac:spMkLst>
        </pc:spChg>
        <pc:picChg chg="add del mod ord modCrop">
          <ac:chgData name="Chris Moull" userId="9535f356-a125-466d-a731-d5dded5b3ea4" providerId="ADAL" clId="{3AB269C5-2433-0446-AA96-9450212DD11E}" dt="2026-06-19T12:43:22.554" v="810" actId="18131"/>
          <ac:picMkLst>
            <pc:docMk/>
            <pc:sldMk cId="642541377" sldId="5746"/>
            <ac:picMk id="15" creationId="{2779932D-BCD0-320D-7BE1-1E4C8AF2AF7E}"/>
          </ac:picMkLst>
        </pc:picChg>
        <pc:picChg chg="add mod">
          <ac:chgData name="Chris Moull" userId="9535f356-a125-466d-a731-d5dded5b3ea4" providerId="ADAL" clId="{3AB269C5-2433-0446-AA96-9450212DD11E}" dt="2026-06-19T12:43:03.442" v="806" actId="1076"/>
          <ac:picMkLst>
            <pc:docMk/>
            <pc:sldMk cId="642541377" sldId="5746"/>
            <ac:picMk id="27" creationId="{7057EF39-08E6-717A-41B4-302E82CC62B2}"/>
          </ac:picMkLst>
        </pc:picChg>
      </pc:sldChg>
    </pc:docChg>
  </pc:docChgLst>
  <pc:docChgLst>
    <pc:chgData name="Sarah M Saheb" userId="9dc9d1cc-99c8-4b79-ba21-9386539f2036" providerId="ADAL" clId="{009A93C0-84DD-43F3-A5A5-0CC52A324B3F}"/>
    <pc:docChg chg="modSld">
      <pc:chgData name="Sarah M Saheb" userId="9dc9d1cc-99c8-4b79-ba21-9386539f2036" providerId="ADAL" clId="{009A93C0-84DD-43F3-A5A5-0CC52A324B3F}" dt="2026-07-16T15:07:52.240" v="117" actId="207"/>
      <pc:docMkLst>
        <pc:docMk/>
      </pc:docMkLst>
      <pc:sldChg chg="modSp mod">
        <pc:chgData name="Sarah M Saheb" userId="9dc9d1cc-99c8-4b79-ba21-9386539f2036" providerId="ADAL" clId="{009A93C0-84DD-43F3-A5A5-0CC52A324B3F}" dt="2026-06-18T19:02:54.947" v="0" actId="108"/>
        <pc:sldMkLst>
          <pc:docMk/>
          <pc:sldMk cId="2689414626" sldId="263"/>
        </pc:sldMkLst>
        <pc:spChg chg="mod">
          <ac:chgData name="Sarah M Saheb" userId="9dc9d1cc-99c8-4b79-ba21-9386539f2036" providerId="ADAL" clId="{009A93C0-84DD-43F3-A5A5-0CC52A324B3F}" dt="2026-06-18T19:02:54.947" v="0" actId="108"/>
          <ac:spMkLst>
            <pc:docMk/>
            <pc:sldMk cId="2689414626" sldId="263"/>
            <ac:spMk id="5" creationId="{3FDA3EFB-5A30-6C32-EB85-59687F48349E}"/>
          </ac:spMkLst>
        </pc:spChg>
      </pc:sldChg>
      <pc:sldChg chg="modSp mod">
        <pc:chgData name="Sarah M Saheb" userId="9dc9d1cc-99c8-4b79-ba21-9386539f2036" providerId="ADAL" clId="{009A93C0-84DD-43F3-A5A5-0CC52A324B3F}" dt="2026-06-18T19:03:14.450" v="1" actId="108"/>
        <pc:sldMkLst>
          <pc:docMk/>
          <pc:sldMk cId="4097133120" sldId="2034"/>
        </pc:sldMkLst>
        <pc:spChg chg="mod">
          <ac:chgData name="Sarah M Saheb" userId="9dc9d1cc-99c8-4b79-ba21-9386539f2036" providerId="ADAL" clId="{009A93C0-84DD-43F3-A5A5-0CC52A324B3F}" dt="2026-06-18T19:03:14.450" v="1" actId="108"/>
          <ac:spMkLst>
            <pc:docMk/>
            <pc:sldMk cId="4097133120" sldId="2034"/>
            <ac:spMk id="5" creationId="{3FDA3EFB-5A30-6C32-EB85-59687F48349E}"/>
          </ac:spMkLst>
        </pc:spChg>
      </pc:sldChg>
      <pc:sldChg chg="modSp mod">
        <pc:chgData name="Sarah M Saheb" userId="9dc9d1cc-99c8-4b79-ba21-9386539f2036" providerId="ADAL" clId="{009A93C0-84DD-43F3-A5A5-0CC52A324B3F}" dt="2026-07-16T15:07:52.240" v="117" actId="207"/>
        <pc:sldMkLst>
          <pc:docMk/>
          <pc:sldMk cId="1248930487" sldId="2035"/>
        </pc:sldMkLst>
        <pc:spChg chg="mod">
          <ac:chgData name="Sarah M Saheb" userId="9dc9d1cc-99c8-4b79-ba21-9386539f2036" providerId="ADAL" clId="{009A93C0-84DD-43F3-A5A5-0CC52A324B3F}" dt="2026-07-16T15:07:52.240" v="117" actId="207"/>
          <ac:spMkLst>
            <pc:docMk/>
            <pc:sldMk cId="1248930487" sldId="2035"/>
            <ac:spMk id="4" creationId="{7E350BD6-2D83-1914-0B7D-AC73869B0012}"/>
          </ac:spMkLst>
        </pc:spChg>
        <pc:spChg chg="mod">
          <ac:chgData name="Sarah M Saheb" userId="9dc9d1cc-99c8-4b79-ba21-9386539f2036" providerId="ADAL" clId="{009A93C0-84DD-43F3-A5A5-0CC52A324B3F}" dt="2026-06-18T19:03:38.835" v="2" actId="108"/>
          <ac:spMkLst>
            <pc:docMk/>
            <pc:sldMk cId="1248930487" sldId="2035"/>
            <ac:spMk id="5" creationId="{3FDA3EFB-5A30-6C32-EB85-59687F48349E}"/>
          </ac:spMkLst>
        </pc:spChg>
      </pc:sldChg>
      <pc:sldChg chg="modSp mod">
        <pc:chgData name="Sarah M Saheb" userId="9dc9d1cc-99c8-4b79-ba21-9386539f2036" providerId="ADAL" clId="{009A93C0-84DD-43F3-A5A5-0CC52A324B3F}" dt="2026-06-22T12:47:19.530" v="106" actId="207"/>
        <pc:sldMkLst>
          <pc:docMk/>
          <pc:sldMk cId="225977969" sldId="2036"/>
        </pc:sldMkLst>
        <pc:spChg chg="mod">
          <ac:chgData name="Sarah M Saheb" userId="9dc9d1cc-99c8-4b79-ba21-9386539f2036" providerId="ADAL" clId="{009A93C0-84DD-43F3-A5A5-0CC52A324B3F}" dt="2026-06-22T12:47:19.530" v="106" actId="207"/>
          <ac:spMkLst>
            <pc:docMk/>
            <pc:sldMk cId="225977969" sldId="2036"/>
            <ac:spMk id="41" creationId="{55387F86-81CA-4D03-81AB-669C0685476B}"/>
          </ac:spMkLst>
        </pc:spChg>
      </pc:sldChg>
      <pc:sldChg chg="modSp mod">
        <pc:chgData name="Sarah M Saheb" userId="9dc9d1cc-99c8-4b79-ba21-9386539f2036" providerId="ADAL" clId="{009A93C0-84DD-43F3-A5A5-0CC52A324B3F}" dt="2026-06-22T12:47:03.281" v="105" actId="108"/>
        <pc:sldMkLst>
          <pc:docMk/>
          <pc:sldMk cId="1249890840" sldId="2037"/>
        </pc:sldMkLst>
        <pc:spChg chg="mod">
          <ac:chgData name="Sarah M Saheb" userId="9dc9d1cc-99c8-4b79-ba21-9386539f2036" providerId="ADAL" clId="{009A93C0-84DD-43F3-A5A5-0CC52A324B3F}" dt="2026-06-22T12:47:03.281" v="105" actId="108"/>
          <ac:spMkLst>
            <pc:docMk/>
            <pc:sldMk cId="1249890840" sldId="2037"/>
            <ac:spMk id="8" creationId="{CC38E942-7762-BA6D-BBD8-314F2F258112}"/>
          </ac:spMkLst>
        </pc:spChg>
      </pc:sldChg>
      <pc:sldChg chg="modSp mod">
        <pc:chgData name="Sarah M Saheb" userId="9dc9d1cc-99c8-4b79-ba21-9386539f2036" providerId="ADAL" clId="{009A93C0-84DD-43F3-A5A5-0CC52A324B3F}" dt="2026-06-22T12:49:00.224" v="107" actId="207"/>
        <pc:sldMkLst>
          <pc:docMk/>
          <pc:sldMk cId="2976173864" sldId="2038"/>
        </pc:sldMkLst>
        <pc:spChg chg="mod">
          <ac:chgData name="Sarah M Saheb" userId="9dc9d1cc-99c8-4b79-ba21-9386539f2036" providerId="ADAL" clId="{009A93C0-84DD-43F3-A5A5-0CC52A324B3F}" dt="2026-06-22T12:49:00.224" v="107" actId="207"/>
          <ac:spMkLst>
            <pc:docMk/>
            <pc:sldMk cId="2976173864" sldId="2038"/>
            <ac:spMk id="2" creationId="{035D65C8-2959-1042-4F95-599CE0BF8E2C}"/>
          </ac:spMkLst>
        </pc:spChg>
      </pc:sldChg>
      <pc:sldChg chg="modNotesTx">
        <pc:chgData name="Sarah M Saheb" userId="9dc9d1cc-99c8-4b79-ba21-9386539f2036" providerId="ADAL" clId="{009A93C0-84DD-43F3-A5A5-0CC52A324B3F}" dt="2026-06-18T19:05:51.111" v="8" actId="6549"/>
        <pc:sldMkLst>
          <pc:docMk/>
          <pc:sldMk cId="2604681107" sldId="2040"/>
        </pc:sldMkLst>
      </pc:sldChg>
      <pc:sldChg chg="modNotesTx">
        <pc:chgData name="Sarah M Saheb" userId="9dc9d1cc-99c8-4b79-ba21-9386539f2036" providerId="ADAL" clId="{009A93C0-84DD-43F3-A5A5-0CC52A324B3F}" dt="2026-06-18T19:08:01.810" v="54" actId="6549"/>
        <pc:sldMkLst>
          <pc:docMk/>
          <pc:sldMk cId="1324959166" sldId="2041"/>
        </pc:sldMkLst>
      </pc:sldChg>
      <pc:sldChg chg="modSp mod modNotesTx">
        <pc:chgData name="Sarah M Saheb" userId="9dc9d1cc-99c8-4b79-ba21-9386539f2036" providerId="ADAL" clId="{009A93C0-84DD-43F3-A5A5-0CC52A324B3F}" dt="2026-06-18T19:13:35.484" v="104" actId="6549"/>
        <pc:sldMkLst>
          <pc:docMk/>
          <pc:sldMk cId="3274859450" sldId="2043"/>
        </pc:sldMkLst>
        <pc:spChg chg="mod">
          <ac:chgData name="Sarah M Saheb" userId="9dc9d1cc-99c8-4b79-ba21-9386539f2036" providerId="ADAL" clId="{009A93C0-84DD-43F3-A5A5-0CC52A324B3F}" dt="2026-06-18T19:12:55.761" v="78" actId="108"/>
          <ac:spMkLst>
            <pc:docMk/>
            <pc:sldMk cId="3274859450" sldId="2043"/>
            <ac:spMk id="4" creationId="{02A64062-FAFA-C4C0-2753-C04D8EF87CE0}"/>
          </ac:spMkLst>
        </pc:spChg>
      </pc:sldChg>
      <pc:sldChg chg="modSp mod">
        <pc:chgData name="Sarah M Saheb" userId="9dc9d1cc-99c8-4b79-ba21-9386539f2036" providerId="ADAL" clId="{009A93C0-84DD-43F3-A5A5-0CC52A324B3F}" dt="2026-06-22T12:53:14.416" v="111" actId="13926"/>
        <pc:sldMkLst>
          <pc:docMk/>
          <pc:sldMk cId="4029735254" sldId="2045"/>
        </pc:sldMkLst>
        <pc:spChg chg="mod">
          <ac:chgData name="Sarah M Saheb" userId="9dc9d1cc-99c8-4b79-ba21-9386539f2036" providerId="ADAL" clId="{009A93C0-84DD-43F3-A5A5-0CC52A324B3F}" dt="2026-06-22T12:53:14.416" v="111" actId="13926"/>
          <ac:spMkLst>
            <pc:docMk/>
            <pc:sldMk cId="4029735254" sldId="2045"/>
            <ac:spMk id="46" creationId="{7B1A11FC-20F8-2F02-59DB-2DB0CEFA32B0}"/>
          </ac:spMkLst>
        </pc:spChg>
      </pc:sldChg>
      <pc:sldChg chg="modSp mod">
        <pc:chgData name="Sarah M Saheb" userId="9dc9d1cc-99c8-4b79-ba21-9386539f2036" providerId="ADAL" clId="{009A93C0-84DD-43F3-A5A5-0CC52A324B3F}" dt="2026-06-22T12:54:03.024" v="112" actId="207"/>
        <pc:sldMkLst>
          <pc:docMk/>
          <pc:sldMk cId="3327744533" sldId="2046"/>
        </pc:sldMkLst>
        <pc:spChg chg="mod">
          <ac:chgData name="Sarah M Saheb" userId="9dc9d1cc-99c8-4b79-ba21-9386539f2036" providerId="ADAL" clId="{009A93C0-84DD-43F3-A5A5-0CC52A324B3F}" dt="2026-06-22T12:54:03.024" v="112" actId="207"/>
          <ac:spMkLst>
            <pc:docMk/>
            <pc:sldMk cId="3327744533" sldId="2046"/>
            <ac:spMk id="10" creationId="{977BD649-A7BD-0AB3-1F4A-15EB7DE0F57C}"/>
          </ac:spMkLst>
        </pc:spChg>
      </pc:sldChg>
      <pc:sldChg chg="modSp mod modNotesTx">
        <pc:chgData name="Sarah M Saheb" userId="9dc9d1cc-99c8-4b79-ba21-9386539f2036" providerId="ADAL" clId="{009A93C0-84DD-43F3-A5A5-0CC52A324B3F}" dt="2026-06-22T12:49:47.969" v="109" actId="207"/>
        <pc:sldMkLst>
          <pc:docMk/>
          <pc:sldMk cId="2924876778" sldId="5739"/>
        </pc:sldMkLst>
        <pc:spChg chg="mod">
          <ac:chgData name="Sarah M Saheb" userId="9dc9d1cc-99c8-4b79-ba21-9386539f2036" providerId="ADAL" clId="{009A93C0-84DD-43F3-A5A5-0CC52A324B3F}" dt="2026-06-22T12:49:47.969" v="109" actId="207"/>
          <ac:spMkLst>
            <pc:docMk/>
            <pc:sldMk cId="2924876778" sldId="5739"/>
            <ac:spMk id="7" creationId="{05A54DDB-9C56-E1EE-E4E7-195089FB6D42}"/>
          </ac:spMkLst>
        </pc:spChg>
      </pc:sldChg>
      <pc:sldChg chg="modSp mod modNotesTx">
        <pc:chgData name="Sarah M Saheb" userId="9dc9d1cc-99c8-4b79-ba21-9386539f2036" providerId="ADAL" clId="{009A93C0-84DD-43F3-A5A5-0CC52A324B3F}" dt="2026-06-22T12:50:17.471" v="110" actId="13926"/>
        <pc:sldMkLst>
          <pc:docMk/>
          <pc:sldMk cId="763160089" sldId="5740"/>
        </pc:sldMkLst>
        <pc:spChg chg="mod">
          <ac:chgData name="Sarah M Saheb" userId="9dc9d1cc-99c8-4b79-ba21-9386539f2036" providerId="ADAL" clId="{009A93C0-84DD-43F3-A5A5-0CC52A324B3F}" dt="2026-06-22T12:50:17.471" v="110" actId="13926"/>
          <ac:spMkLst>
            <pc:docMk/>
            <pc:sldMk cId="763160089" sldId="5740"/>
            <ac:spMk id="8" creationId="{C0FF56BE-BBE8-7436-30EE-E753D8E97F34}"/>
          </ac:spMkLst>
        </pc:spChg>
      </pc:sldChg>
      <pc:sldChg chg="modSp mod modNotesTx">
        <pc:chgData name="Sarah M Saheb" userId="9dc9d1cc-99c8-4b79-ba21-9386539f2036" providerId="ADAL" clId="{009A93C0-84DD-43F3-A5A5-0CC52A324B3F}" dt="2026-06-22T12:49:18.274" v="108" actId="207"/>
        <pc:sldMkLst>
          <pc:docMk/>
          <pc:sldMk cId="1646187394" sldId="5741"/>
        </pc:sldMkLst>
        <pc:spChg chg="mod">
          <ac:chgData name="Sarah M Saheb" userId="9dc9d1cc-99c8-4b79-ba21-9386539f2036" providerId="ADAL" clId="{009A93C0-84DD-43F3-A5A5-0CC52A324B3F}" dt="2026-06-22T12:49:18.274" v="108" actId="207"/>
          <ac:spMkLst>
            <pc:docMk/>
            <pc:sldMk cId="1646187394" sldId="5741"/>
            <ac:spMk id="11" creationId="{A8F0D4E3-DEA1-2AF5-841F-7F0CB7B3C34F}"/>
          </ac:spMkLst>
        </pc:spChg>
      </pc:sldChg>
      <pc:sldChg chg="addSp modSp mod modNotesTx">
        <pc:chgData name="Sarah M Saheb" userId="9dc9d1cc-99c8-4b79-ba21-9386539f2036" providerId="ADAL" clId="{009A93C0-84DD-43F3-A5A5-0CC52A324B3F}" dt="2026-06-18T19:11:23.079" v="76" actId="6549"/>
        <pc:sldMkLst>
          <pc:docMk/>
          <pc:sldMk cId="3778998747" sldId="5742"/>
        </pc:sldMkLst>
        <pc:spChg chg="add mod">
          <ac:chgData name="Sarah M Saheb" userId="9dc9d1cc-99c8-4b79-ba21-9386539f2036" providerId="ADAL" clId="{009A93C0-84DD-43F3-A5A5-0CC52A324B3F}" dt="2026-06-18T19:09:34.329" v="60" actId="14100"/>
          <ac:spMkLst>
            <pc:docMk/>
            <pc:sldMk cId="3778998747" sldId="5742"/>
            <ac:spMk id="3" creationId="{8B5D394E-71F2-173F-7072-9E8DBA779553}"/>
          </ac:spMkLst>
        </pc:spChg>
        <pc:spChg chg="mod">
          <ac:chgData name="Sarah M Saheb" userId="9dc9d1cc-99c8-4b79-ba21-9386539f2036" providerId="ADAL" clId="{009A93C0-84DD-43F3-A5A5-0CC52A324B3F}" dt="2026-06-18T19:09:16.702" v="56"/>
          <ac:spMkLst>
            <pc:docMk/>
            <pc:sldMk cId="3778998747" sldId="5742"/>
            <ac:spMk id="39" creationId="{4977E1C9-02E1-C6BD-A398-BB64D4534F7B}"/>
          </ac:spMkLst>
        </pc:spChg>
      </pc:sldChg>
    </pc:docChg>
  </pc:docChgLst>
  <pc:docChgLst>
    <pc:chgData name="Rebecca Yap" userId="S::rebecca.yap@sunlife.com::8b1bd9a9-e2c8-498c-839e-f9c98347932d" providerId="AD" clId="Web-{3262A0AE-4AD3-02B5-C8D3-E11C394D5493}"/>
    <pc:docChg chg="mod">
      <pc:chgData name="Rebecca Yap" userId="S::rebecca.yap@sunlife.com::8b1bd9a9-e2c8-498c-839e-f9c98347932d" providerId="AD" clId="Web-{3262A0AE-4AD3-02B5-C8D3-E11C394D5493}" dt="2026-06-16T17:02:06.228" v="0"/>
      <pc:docMkLst>
        <pc:docMk/>
      </pc:docMkLst>
    </pc:docChg>
  </pc:docChgLst>
  <pc:docChgLst>
    <pc:chgData name="Rebecca Yap" userId="8b1bd9a9-e2c8-498c-839e-f9c98347932d" providerId="ADAL" clId="{82B983A6-32F6-4B69-8961-DAB9FEA84D04}"/>
    <pc:docChg chg="custSel delSld modSld">
      <pc:chgData name="Rebecca Yap" userId="8b1bd9a9-e2c8-498c-839e-f9c98347932d" providerId="ADAL" clId="{82B983A6-32F6-4B69-8961-DAB9FEA84D04}" dt="2026-06-19T14:25:51.171" v="54" actId="1076"/>
      <pc:docMkLst>
        <pc:docMk/>
      </pc:docMkLst>
      <pc:sldChg chg="delSp mod">
        <pc:chgData name="Rebecca Yap" userId="8b1bd9a9-e2c8-498c-839e-f9c98347932d" providerId="ADAL" clId="{82B983A6-32F6-4B69-8961-DAB9FEA84D04}" dt="2026-06-19T14:25:13.297" v="53" actId="478"/>
        <pc:sldMkLst>
          <pc:docMk/>
          <pc:sldMk cId="1249890840" sldId="2037"/>
        </pc:sldMkLst>
      </pc:sldChg>
      <pc:sldChg chg="modSp mod modCm">
        <pc:chgData name="Rebecca Yap" userId="8b1bd9a9-e2c8-498c-839e-f9c98347932d" providerId="ADAL" clId="{82B983A6-32F6-4B69-8961-DAB9FEA84D04}" dt="2026-06-19T14:23:12.358" v="51" actId="20577"/>
        <pc:sldMkLst>
          <pc:docMk/>
          <pc:sldMk cId="4029735254" sldId="2045"/>
        </pc:sldMkLst>
        <pc:spChg chg="mod">
          <ac:chgData name="Rebecca Yap" userId="8b1bd9a9-e2c8-498c-839e-f9c98347932d" providerId="ADAL" clId="{82B983A6-32F6-4B69-8961-DAB9FEA84D04}" dt="2026-06-19T14:23:12.358" v="51" actId="20577"/>
          <ac:spMkLst>
            <pc:docMk/>
            <pc:sldMk cId="4029735254" sldId="2045"/>
            <ac:spMk id="46" creationId="{7B1A11FC-20F8-2F02-59DB-2DB0CEFA32B0}"/>
          </ac:spMkLst>
        </pc:spChg>
        <pc:extLst>
          <p:ext xmlns:p="http://schemas.openxmlformats.org/presentationml/2006/main" uri="{D6D511B9-2390-475A-947B-AFAB55BFBCF1}">
            <pc226:cmChg xmlns:pc226="http://schemas.microsoft.com/office/powerpoint/2022/06/main/command" chg="mod">
              <pc226:chgData name="Rebecca Yap" userId="8b1bd9a9-e2c8-498c-839e-f9c98347932d" providerId="ADAL" clId="{82B983A6-32F6-4B69-8961-DAB9FEA84D04}" dt="2026-06-19T14:22:24.942" v="42" actId="6549"/>
              <pc2:cmMkLst xmlns:pc2="http://schemas.microsoft.com/office/powerpoint/2019/9/main/command">
                <pc:docMk/>
                <pc:sldMk cId="4029735254" sldId="2045"/>
                <pc2:cmMk id="{3CD81B95-8284-8845-BF8F-D8E441383B2C}"/>
              </pc2:cmMkLst>
            </pc226:cmChg>
          </p:ext>
        </pc:extLst>
      </pc:sldChg>
      <pc:sldChg chg="modSp mod">
        <pc:chgData name="Rebecca Yap" userId="8b1bd9a9-e2c8-498c-839e-f9c98347932d" providerId="ADAL" clId="{82B983A6-32F6-4B69-8961-DAB9FEA84D04}" dt="2026-06-19T14:25:51.171" v="54" actId="1076"/>
        <pc:sldMkLst>
          <pc:docMk/>
          <pc:sldMk cId="642541377" sldId="5746"/>
        </pc:sldMkLst>
        <pc:spChg chg="mod">
          <ac:chgData name="Rebecca Yap" userId="8b1bd9a9-e2c8-498c-839e-f9c98347932d" providerId="ADAL" clId="{82B983A6-32F6-4B69-8961-DAB9FEA84D04}" dt="2026-06-19T14:25:51.171" v="54" actId="1076"/>
          <ac:spMkLst>
            <pc:docMk/>
            <pc:sldMk cId="642541377" sldId="5746"/>
            <ac:spMk id="26" creationId="{515E8CA9-DFB2-EFD6-3EA2-C8842E4E8DB4}"/>
          </ac:spMkLst>
        </pc:spChg>
      </pc:sldChg>
    </pc:docChg>
  </pc:docChgLst>
</pc:chgInfo>
</file>

<file path=ppt/comments/modernComment_1670_53B3B1CF.xml><?xml version="1.0" encoding="utf-8"?>
<p188:cmLst xmlns:a="http://schemas.openxmlformats.org/drawingml/2006/main" xmlns:r="http://schemas.openxmlformats.org/officeDocument/2006/relationships" xmlns:p188="http://schemas.microsoft.com/office/powerpoint/2018/8/main">
  <p188:cm id="{2E91D294-45C4-8947-B6A7-ECC02FA28000}" authorId="{4D24C60B-5B76-E523-469D-0A54B793DE11}" created="2026-06-11T23:50:24.589">
    <pc:sldMkLst xmlns:pc="http://schemas.microsoft.com/office/powerpoint/2013/main/command">
      <pc:docMk/>
      <pc:sldMk cId="2617218240" sldId="1946"/>
    </pc:sldMkLst>
    <p188:replyLst>
      <p188:reply id="{7F365621-D597-4BFC-8B20-C694593E6132}" authorId="{4D24C60B-5B76-E523-469D-0A54B793DE11}" created="2026-06-11T23:51:48.783">
        <p188:txBody>
          <a:bodyPr/>
          <a:lstStyle/>
          <a:p>
            <a:r>
              <a:rPr lang="en-CA"/>
              <a:t>There’s an existing QR code on this link:
https://www.sunnet.sunlife.com/signin/mysunlife/home.wca?
If that doesn’t work I go there from here: https://www.sunlife.ca/en/support/sign-in-help/my-sun-life/
And clicked “Sign In” from the banner.
</a:t>
            </a:r>
          </a:p>
        </p188:txBody>
      </p188:reply>
    </p188:replyLst>
    <p188:txBody>
      <a:bodyPr/>
      <a:lstStyle/>
      <a:p>
        <a:r>
          <a:rPr lang="en-CA"/>
          <a:t>For [@Chris Moull] , can you add a QR somewhere on this slide that will direct users to download the my sun life mobile app?</a:t>
        </a:r>
      </a:p>
    </p188:txBody>
  </p188:cm>
</p188:cmLst>
</file>

<file path=ppt/comments/modernComment_7FD_F030E156.xml><?xml version="1.0" encoding="utf-8"?>
<p188:cmLst xmlns:a="http://schemas.openxmlformats.org/drawingml/2006/main" xmlns:r="http://schemas.openxmlformats.org/officeDocument/2006/relationships" xmlns:p188="http://schemas.microsoft.com/office/powerpoint/2018/8/main">
  <p188:cm id="{2DD51975-CFBD-4729-8295-79314C82B43F}" authorId="{4D24C60B-5B76-E523-469D-0A54B793DE11}" created="2026-06-19T14:23:27.014">
    <ac:deMkLst xmlns:ac="http://schemas.microsoft.com/office/drawing/2013/main/command">
      <pc:docMk xmlns:pc="http://schemas.microsoft.com/office/powerpoint/2013/main/command"/>
      <pc:sldMk xmlns:pc="http://schemas.microsoft.com/office/powerpoint/2013/main/command" cId="4029735254" sldId="2045"/>
      <ac:spMk id="46" creationId="{7B1A11FC-20F8-2F02-59DB-2DB0CEFA32B0}"/>
    </ac:deMkLst>
    <p188:txBody>
      <a:bodyPr/>
      <a:lstStyle/>
      <a:p>
        <a:r>
          <a:rPr lang="en-CA"/>
          <a:t>Need to update the copy in yellow and then make sure French matches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Sun Life New Text" pitchFamily="2"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Sun Life New Text" pitchFamily="2" charset="0"/>
              </a:defRPr>
            </a:lvl1pPr>
          </a:lstStyle>
          <a:p>
            <a:fld id="{C1D10896-C5D7-2849-8149-EB1C546F261E}" type="datetimeFigureOut">
              <a:rPr lang="en-US"/>
              <a:pPr/>
              <a:t>7/16/2026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Sun Life New Text" pitchFamily="2"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Sun Life New Text" pitchFamily="2" charset="0"/>
              </a:defRPr>
            </a:lvl1pPr>
          </a:lstStyle>
          <a:p>
            <a:fld id="{ED17A1A7-703D-AF42-A879-6FFC267805B5}" type="slidenum">
              <a:rPr lang="en-US"/>
              <a:pPr/>
              <a:t>‹#›</a:t>
            </a:fld>
            <a:endParaRPr lang="en-US"/>
          </a:p>
        </p:txBody>
      </p:sp>
    </p:spTree>
    <p:extLst>
      <p:ext uri="{BB962C8B-B14F-4D97-AF65-F5344CB8AC3E}">
        <p14:creationId xmlns:p14="http://schemas.microsoft.com/office/powerpoint/2010/main" val="3725123234"/>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Sun Life New Text" pitchFamily="2" charset="0"/>
        <a:ea typeface="+mn-ea"/>
        <a:cs typeface="+mn-cs"/>
      </a:defRPr>
    </a:lvl1pPr>
    <a:lvl2pPr marL="609585" algn="l" defTabSz="1219170" rtl="0" eaLnBrk="1" latinLnBrk="0" hangingPunct="1">
      <a:defRPr sz="1600" kern="1200">
        <a:solidFill>
          <a:schemeClr val="tx1"/>
        </a:solidFill>
        <a:latin typeface="Sun Life New Text" pitchFamily="2" charset="0"/>
        <a:ea typeface="+mn-ea"/>
        <a:cs typeface="+mn-cs"/>
      </a:defRPr>
    </a:lvl2pPr>
    <a:lvl3pPr marL="1219170" algn="l" defTabSz="1219170" rtl="0" eaLnBrk="1" latinLnBrk="0" hangingPunct="1">
      <a:defRPr sz="1600" kern="1200">
        <a:solidFill>
          <a:schemeClr val="tx1"/>
        </a:solidFill>
        <a:latin typeface="Sun Life New Text" pitchFamily="2" charset="0"/>
        <a:ea typeface="+mn-ea"/>
        <a:cs typeface="+mn-cs"/>
      </a:defRPr>
    </a:lvl3pPr>
    <a:lvl4pPr marL="1828754" algn="l" defTabSz="1219170" rtl="0" eaLnBrk="1" latinLnBrk="0" hangingPunct="1">
      <a:defRPr sz="1600" kern="1200">
        <a:solidFill>
          <a:schemeClr val="tx1"/>
        </a:solidFill>
        <a:latin typeface="Sun Life New Text" pitchFamily="2" charset="0"/>
        <a:ea typeface="+mn-ea"/>
        <a:cs typeface="+mn-cs"/>
      </a:defRPr>
    </a:lvl4pPr>
    <a:lvl5pPr marL="2438339" algn="l" defTabSz="1219170" rtl="0" eaLnBrk="1" latinLnBrk="0" hangingPunct="1">
      <a:defRPr sz="1600" kern="1200">
        <a:solidFill>
          <a:schemeClr val="tx1"/>
        </a:solidFill>
        <a:latin typeface="Sun Life New Text" pitchFamily="2" charset="0"/>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E105A-8E23-78F6-7864-CABF9A7261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54805-F822-0FC9-BBCB-6FE4A1625C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2611E8-D6F3-0BC9-1A69-17C8202C08A9}"/>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DE5826E4-91B0-8ED0-F189-00563822FABE}"/>
              </a:ext>
            </a:extLst>
          </p:cNvPr>
          <p:cNvSpPr>
            <a:spLocks noGrp="1"/>
          </p:cNvSpPr>
          <p:nvPr>
            <p:ph type="sldNum" sz="quarter" idx="5"/>
          </p:nvPr>
        </p:nvSpPr>
        <p:spPr/>
        <p:txBody>
          <a:bodyPr/>
          <a:lstStyle/>
          <a:p>
            <a:fld id="{ED17A1A7-703D-AF42-A879-6FFC267805B5}" type="slidenum">
              <a:rPr lang="en-US" smtClean="0"/>
              <a:pPr/>
              <a:t>1</a:t>
            </a:fld>
            <a:endParaRPr lang="en-US"/>
          </a:p>
        </p:txBody>
      </p:sp>
    </p:spTree>
    <p:extLst>
      <p:ext uri="{BB962C8B-B14F-4D97-AF65-F5344CB8AC3E}">
        <p14:creationId xmlns:p14="http://schemas.microsoft.com/office/powerpoint/2010/main" val="40008681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txBox="1">
            <a:spLocks noGrp="1" noChangeArrowheads="1"/>
          </p:cNvSpPr>
          <p:nvPr/>
        </p:nvSpPr>
        <p:spPr bwMode="auto">
          <a:xfrm>
            <a:off x="3885579" y="8686489"/>
            <a:ext cx="2972421" cy="4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nchor="b"/>
          <a:lstStyle>
            <a:lvl1pPr defTabSz="931863" eaLnBrk="0" hangingPunct="0">
              <a:defRPr>
                <a:solidFill>
                  <a:schemeClr val="tx1"/>
                </a:solidFill>
                <a:latin typeface="Arial" charset="0"/>
                <a:ea typeface="ＭＳ Ｐゴシック" pitchFamily="34" charset="-128"/>
              </a:defRPr>
            </a:lvl1pPr>
            <a:lvl2pPr marL="742950" indent="-285750" defTabSz="931863" eaLnBrk="0" hangingPunct="0">
              <a:defRPr>
                <a:solidFill>
                  <a:schemeClr val="tx1"/>
                </a:solidFill>
                <a:latin typeface="Arial" charset="0"/>
                <a:ea typeface="ＭＳ Ｐゴシック" pitchFamily="34" charset="-128"/>
              </a:defRPr>
            </a:lvl2pPr>
            <a:lvl3pPr marL="1143000" indent="-228600" defTabSz="931863" eaLnBrk="0" hangingPunct="0">
              <a:defRPr>
                <a:solidFill>
                  <a:schemeClr val="tx1"/>
                </a:solidFill>
                <a:latin typeface="Arial" charset="0"/>
                <a:ea typeface="ＭＳ Ｐゴシック" pitchFamily="34" charset="-128"/>
              </a:defRPr>
            </a:lvl3pPr>
            <a:lvl4pPr marL="1600200" indent="-228600" defTabSz="931863" eaLnBrk="0" hangingPunct="0">
              <a:defRPr>
                <a:solidFill>
                  <a:schemeClr val="tx1"/>
                </a:solidFill>
                <a:latin typeface="Arial" charset="0"/>
                <a:ea typeface="ＭＳ Ｐゴシック" pitchFamily="34" charset="-128"/>
              </a:defRPr>
            </a:lvl4pPr>
            <a:lvl5pPr marL="2057400" indent="-228600" defTabSz="931863" eaLnBrk="0" hangingPunct="0">
              <a:defRPr>
                <a:solidFill>
                  <a:schemeClr val="tx1"/>
                </a:solidFill>
                <a:latin typeface="Arial" charset="0"/>
                <a:ea typeface="ＭＳ Ｐゴシック" pitchFamily="34" charset="-128"/>
              </a:defRPr>
            </a:lvl5pPr>
            <a:lvl6pPr marL="2514600" indent="-228600" defTabSz="931863"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71800" indent="-228600" defTabSz="931863"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429000" indent="-228600" defTabSz="931863"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86200" indent="-228600" defTabSz="931863"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pPr algn="r">
              <a:spcAft>
                <a:spcPct val="0"/>
              </a:spcAft>
              <a:buClrTx/>
              <a:buSzTx/>
              <a:buFontTx/>
              <a:buNone/>
            </a:pPr>
            <a:fld id="{B026B823-7BB0-4174-A4BC-7947384FBA21}" type="slidenum">
              <a:rPr lang="en-US" sz="1200">
                <a:latin typeface="Sun Life New Text" pitchFamily="2" charset="77"/>
                <a:ea typeface="Arial Regular" charset="0"/>
              </a:rPr>
              <a:pPr algn="r">
                <a:spcAft>
                  <a:spcPct val="0"/>
                </a:spcAft>
                <a:buClrTx/>
                <a:buSzTx/>
                <a:buFontTx/>
                <a:buNone/>
              </a:pPr>
              <a:t>10</a:t>
            </a:fld>
            <a:endParaRPr lang="en-US" sz="1200">
              <a:latin typeface="Sun Life New Text" pitchFamily="2" charset="77"/>
              <a:ea typeface="Arial Regular"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spcAft>
                <a:spcPts val="600"/>
              </a:spcAft>
              <a:buClr>
                <a:srgbClr val="C60C30"/>
              </a:buClr>
              <a:buFont typeface="Arial" panose="020B0604020202020204" pitchFamily="34" charset="0"/>
              <a:buNone/>
            </a:pPr>
            <a:r>
              <a:rPr lang="en-CA" sz="1200">
                <a:cs typeface="Arial" panose="020B0604020202020204" pitchFamily="34" charset="0"/>
              </a:rPr>
              <a:t>The contribution limit for a Tax-Free Savings Account will be indexed to inflation and rounded to the nearest $500. These CRA limits apply to all TFSA accounts you may have. </a:t>
            </a:r>
          </a:p>
          <a:p>
            <a:pPr marL="0" indent="0">
              <a:spcAft>
                <a:spcPts val="600"/>
              </a:spcAft>
              <a:buClr>
                <a:srgbClr val="C60C30"/>
              </a:buClr>
              <a:buFont typeface="Arial" panose="020B0604020202020204" pitchFamily="34" charset="0"/>
              <a:buNone/>
            </a:pPr>
            <a:endParaRPr lang="en-CA" sz="1200">
              <a:cs typeface="Arial" panose="020B0604020202020204" pitchFamily="34" charset="0"/>
            </a:endParaRPr>
          </a:p>
          <a:p>
            <a:pPr marL="0" indent="0">
              <a:spcAft>
                <a:spcPts val="600"/>
              </a:spcAft>
              <a:buClr>
                <a:srgbClr val="C60C30"/>
              </a:buClr>
              <a:buFont typeface="Arial" panose="020B0604020202020204" pitchFamily="34" charset="0"/>
              <a:buNone/>
            </a:pPr>
            <a:r>
              <a:rPr lang="en-US" sz="1200">
                <a:cs typeface="Arial" panose="020B0604020202020204" pitchFamily="34" charset="0"/>
              </a:rPr>
              <a:t>Unused contribution room from prior years carries forward, and any withdrawals from your TFSA are added back to your contribution room on January 1 of the following calendar year.</a:t>
            </a:r>
            <a:endParaRPr lang="en-CA" sz="1200">
              <a:cs typeface="Arial" panose="020B0604020202020204" pitchFamily="34" charset="0"/>
            </a:endParaRPr>
          </a:p>
          <a:p>
            <a:pPr marL="0" indent="0">
              <a:spcAft>
                <a:spcPts val="600"/>
              </a:spcAft>
              <a:buClr>
                <a:srgbClr val="C60C30"/>
              </a:buClr>
              <a:buFont typeface="Arial" panose="020B0604020202020204" pitchFamily="34" charset="0"/>
              <a:buNone/>
            </a:pPr>
            <a:endParaRPr lang="en-CA" sz="1200">
              <a:cs typeface="Arial" panose="020B0604020202020204" pitchFamily="34" charset="0"/>
            </a:endParaRPr>
          </a:p>
          <a:p>
            <a:pPr marL="0" indent="0">
              <a:spcAft>
                <a:spcPts val="600"/>
              </a:spcAft>
              <a:buClr>
                <a:srgbClr val="C60C30"/>
              </a:buClr>
              <a:buFont typeface="Arial" panose="020B0604020202020204" pitchFamily="34" charset="0"/>
              <a:buNone/>
            </a:pPr>
            <a:r>
              <a:rPr lang="en-CA" sz="1200">
                <a:cs typeface="Arial" panose="020B0604020202020204" pitchFamily="34" charset="0"/>
              </a:rPr>
              <a:t>Sign up for the CRA service called My Account to check your available TFSA contribution room for the year online at </a:t>
            </a:r>
            <a:r>
              <a:rPr lang="en-CA" sz="1200" err="1">
                <a:cs typeface="Arial" panose="020B0604020202020204" pitchFamily="34" charset="0"/>
              </a:rPr>
              <a:t>Canada.ca</a:t>
            </a:r>
            <a:r>
              <a:rPr lang="en-CA" sz="1200">
                <a:cs typeface="Arial" panose="020B0604020202020204" pitchFamily="34" charset="0"/>
              </a:rPr>
              <a:t>. </a:t>
            </a:r>
          </a:p>
          <a:p>
            <a:pPr>
              <a:lnSpc>
                <a:spcPct val="105000"/>
              </a:lnSpc>
              <a:spcBef>
                <a:spcPct val="0"/>
              </a:spcBef>
              <a:spcAft>
                <a:spcPts val="589"/>
              </a:spcAft>
            </a:pPr>
            <a:endParaRPr lang="en-US" sz="1200">
              <a:solidFill>
                <a:srgbClr val="000000"/>
              </a:solidFill>
              <a:ea typeface="Arial Regular" charset="0"/>
            </a:endParaRPr>
          </a:p>
          <a:p>
            <a:pPr eaLnBrk="1" hangingPunct="1"/>
            <a:endParaRPr lang="en-US" sz="1200">
              <a:ea typeface="Arial Regular" charset="0"/>
            </a:endParaRPr>
          </a:p>
          <a:p>
            <a:pPr eaLnBrk="1" hangingPunct="1"/>
            <a:endParaRPr lang="en-US" sz="1200">
              <a:ea typeface="Arial Regular" charset="0"/>
            </a:endParaRPr>
          </a:p>
        </p:txBody>
      </p:sp>
    </p:spTree>
    <p:extLst>
      <p:ext uri="{BB962C8B-B14F-4D97-AF65-F5344CB8AC3E}">
        <p14:creationId xmlns:p14="http://schemas.microsoft.com/office/powerpoint/2010/main" val="16189671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txBox="1">
            <a:spLocks noGrp="1" noChangeArrowheads="1"/>
          </p:cNvSpPr>
          <p:nvPr/>
        </p:nvSpPr>
        <p:spPr bwMode="auto">
          <a:xfrm>
            <a:off x="3885579" y="8686489"/>
            <a:ext cx="2972421" cy="4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nchor="b"/>
          <a:lstStyle>
            <a:lvl1pPr defTabSz="931863" eaLnBrk="0" hangingPunct="0">
              <a:defRPr>
                <a:solidFill>
                  <a:schemeClr val="tx1"/>
                </a:solidFill>
                <a:latin typeface="Arial" charset="0"/>
                <a:ea typeface="ＭＳ Ｐゴシック" pitchFamily="34" charset="-128"/>
              </a:defRPr>
            </a:lvl1pPr>
            <a:lvl2pPr marL="742950" indent="-285750" defTabSz="931863" eaLnBrk="0" hangingPunct="0">
              <a:defRPr>
                <a:solidFill>
                  <a:schemeClr val="tx1"/>
                </a:solidFill>
                <a:latin typeface="Arial" charset="0"/>
                <a:ea typeface="ＭＳ Ｐゴシック" pitchFamily="34" charset="-128"/>
              </a:defRPr>
            </a:lvl2pPr>
            <a:lvl3pPr marL="1143000" indent="-228600" defTabSz="931863" eaLnBrk="0" hangingPunct="0">
              <a:defRPr>
                <a:solidFill>
                  <a:schemeClr val="tx1"/>
                </a:solidFill>
                <a:latin typeface="Arial" charset="0"/>
                <a:ea typeface="ＭＳ Ｐゴシック" pitchFamily="34" charset="-128"/>
              </a:defRPr>
            </a:lvl3pPr>
            <a:lvl4pPr marL="1600200" indent="-228600" defTabSz="931863" eaLnBrk="0" hangingPunct="0">
              <a:defRPr>
                <a:solidFill>
                  <a:schemeClr val="tx1"/>
                </a:solidFill>
                <a:latin typeface="Arial" charset="0"/>
                <a:ea typeface="ＭＳ Ｐゴシック" pitchFamily="34" charset="-128"/>
              </a:defRPr>
            </a:lvl4pPr>
            <a:lvl5pPr marL="2057400" indent="-228600" defTabSz="931863" eaLnBrk="0" hangingPunct="0">
              <a:defRPr>
                <a:solidFill>
                  <a:schemeClr val="tx1"/>
                </a:solidFill>
                <a:latin typeface="Arial" charset="0"/>
                <a:ea typeface="ＭＳ Ｐゴシック" pitchFamily="34" charset="-128"/>
              </a:defRPr>
            </a:lvl5pPr>
            <a:lvl6pPr marL="2514600" indent="-228600" defTabSz="931863"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71800" indent="-228600" defTabSz="931863"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429000" indent="-228600" defTabSz="931863"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86200" indent="-228600" defTabSz="931863"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pPr algn="r">
              <a:spcAft>
                <a:spcPct val="0"/>
              </a:spcAft>
              <a:buClrTx/>
              <a:buSzTx/>
              <a:buFontTx/>
              <a:buNone/>
            </a:pPr>
            <a:fld id="{B026B823-7BB0-4174-A4BC-7947384FBA21}" type="slidenum">
              <a:rPr lang="en-US" sz="1200">
                <a:latin typeface="Sun Life New Text" pitchFamily="2" charset="77"/>
                <a:ea typeface="Arial Regular" charset="0"/>
              </a:rPr>
              <a:pPr algn="r">
                <a:spcAft>
                  <a:spcPct val="0"/>
                </a:spcAft>
                <a:buClrTx/>
                <a:buSzTx/>
                <a:buFontTx/>
                <a:buNone/>
              </a:pPr>
              <a:t>11</a:t>
            </a:fld>
            <a:endParaRPr lang="en-US" sz="1200">
              <a:latin typeface="Sun Life New Text" pitchFamily="2" charset="77"/>
              <a:ea typeface="Arial Regular"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eaLnBrk="1" hangingPunct="1">
              <a:spcAft>
                <a:spcPts val="600"/>
              </a:spcAft>
              <a:buClr>
                <a:srgbClr val="C60C30"/>
              </a:buClr>
              <a:buFont typeface="Arial" panose="020B0604020202020204" pitchFamily="34" charset="0"/>
              <a:buNone/>
            </a:pPr>
            <a:r>
              <a:rPr lang="en-US" sz="1200">
                <a:solidFill>
                  <a:srgbClr val="000000"/>
                </a:solidFill>
                <a:cs typeface="Arial" panose="020B0604020202020204" pitchFamily="34" charset="0"/>
              </a:rPr>
              <a:t>Your employer will tell you if they are contributing</a:t>
            </a:r>
            <a:r>
              <a:rPr lang="en-US" sz="1200" baseline="0">
                <a:solidFill>
                  <a:srgbClr val="000000"/>
                </a:solidFill>
                <a:cs typeface="Arial" panose="020B0604020202020204" pitchFamily="34" charset="0"/>
              </a:rPr>
              <a:t> to the DPSP on your behalf. </a:t>
            </a:r>
            <a:r>
              <a:rPr lang="en-US" sz="1200">
                <a:solidFill>
                  <a:srgbClr val="000000"/>
                </a:solidFill>
                <a:cs typeface="Arial" panose="020B0604020202020204" pitchFamily="34" charset="0"/>
              </a:rPr>
              <a:t>There is no minimum required employer contribution for a DPSP.</a:t>
            </a:r>
            <a:r>
              <a:rPr lang="en-US" sz="1200" baseline="0">
                <a:solidFill>
                  <a:srgbClr val="000000"/>
                </a:solidFill>
                <a:cs typeface="Arial" panose="020B0604020202020204" pitchFamily="34" charset="0"/>
              </a:rPr>
              <a:t>  The m</a:t>
            </a:r>
            <a:r>
              <a:rPr lang="en-US" sz="1200">
                <a:solidFill>
                  <a:srgbClr val="000000"/>
                </a:solidFill>
                <a:cs typeface="Arial" panose="020B0604020202020204" pitchFamily="34" charset="0"/>
              </a:rPr>
              <a:t>aximum contribution allowed</a:t>
            </a:r>
            <a:r>
              <a:rPr lang="en-US" sz="1200" baseline="0">
                <a:solidFill>
                  <a:srgbClr val="000000"/>
                </a:solidFill>
                <a:cs typeface="Arial" panose="020B0604020202020204" pitchFamily="34" charset="0"/>
              </a:rPr>
              <a:t> to a DPSP</a:t>
            </a:r>
            <a:r>
              <a:rPr lang="en-US" sz="1200">
                <a:solidFill>
                  <a:srgbClr val="000000"/>
                </a:solidFill>
                <a:cs typeface="Arial" panose="020B0604020202020204" pitchFamily="34" charset="0"/>
              </a:rPr>
              <a:t> is the lesser of 18% of your compensation for the year or the DPSP contribution limit.</a:t>
            </a:r>
            <a:endParaRPr lang="en-CA" sz="1200" kern="1200">
              <a:solidFill>
                <a:schemeClr val="tx1"/>
              </a:solidFill>
              <a:effectLst/>
              <a:cs typeface="Arial" panose="020B0604020202020204" pitchFamily="34" charset="0"/>
            </a:endParaRPr>
          </a:p>
          <a:p>
            <a:r>
              <a:rPr lang="en-CA" sz="1200" kern="1200">
                <a:solidFill>
                  <a:schemeClr val="tx1"/>
                </a:solidFill>
                <a:effectLst/>
                <a:cs typeface="Arial" panose="020B0604020202020204" pitchFamily="34" charset="0"/>
              </a:rPr>
              <a:t>Contributions</a:t>
            </a:r>
            <a:r>
              <a:rPr lang="en-CA" sz="1200" kern="1200" baseline="0">
                <a:solidFill>
                  <a:schemeClr val="tx1"/>
                </a:solidFill>
                <a:effectLst/>
                <a:cs typeface="Arial" panose="020B0604020202020204" pitchFamily="34" charset="0"/>
              </a:rPr>
              <a:t> to the DPSP are reported by your company each year on your T4 slip as a pension adjustment and will affect your RRSP contribution room for the following year. </a:t>
            </a:r>
            <a:endParaRPr lang="en-CA" sz="1200" u="none" strike="noStrike" kern="1200" baseline="0">
              <a:solidFill>
                <a:schemeClr val="tx1"/>
              </a:solidFill>
              <a:cs typeface="Arial" panose="020B0604020202020204" pitchFamily="34" charset="0"/>
            </a:endParaRPr>
          </a:p>
        </p:txBody>
      </p:sp>
    </p:spTree>
    <p:extLst>
      <p:ext uri="{BB962C8B-B14F-4D97-AF65-F5344CB8AC3E}">
        <p14:creationId xmlns:p14="http://schemas.microsoft.com/office/powerpoint/2010/main" val="13631467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charset="0"/>
                <a:ea typeface="ＭＳ Ｐゴシック" pitchFamily="34" charset="-128"/>
              </a:defRPr>
            </a:lvl1pPr>
            <a:lvl2pPr marL="729057" indent="-280406" defTabSz="914437" eaLnBrk="0" hangingPunct="0">
              <a:defRPr>
                <a:solidFill>
                  <a:schemeClr val="tx1"/>
                </a:solidFill>
                <a:latin typeface="Arial" charset="0"/>
                <a:ea typeface="ＭＳ Ｐゴシック" pitchFamily="34" charset="-128"/>
              </a:defRPr>
            </a:lvl2pPr>
            <a:lvl3pPr marL="1121626" indent="-224325" defTabSz="914437" eaLnBrk="0" hangingPunct="0">
              <a:defRPr>
                <a:solidFill>
                  <a:schemeClr val="tx1"/>
                </a:solidFill>
                <a:latin typeface="Arial" charset="0"/>
                <a:ea typeface="ＭＳ Ｐゴシック" pitchFamily="34" charset="-128"/>
              </a:defRPr>
            </a:lvl3pPr>
            <a:lvl4pPr marL="1570276" indent="-224325" defTabSz="914437" eaLnBrk="0" hangingPunct="0">
              <a:defRPr>
                <a:solidFill>
                  <a:schemeClr val="tx1"/>
                </a:solidFill>
                <a:latin typeface="Arial" charset="0"/>
                <a:ea typeface="ＭＳ Ｐゴシック" pitchFamily="34" charset="-128"/>
              </a:defRPr>
            </a:lvl4pPr>
            <a:lvl5pPr marL="2018927" indent="-224325" defTabSz="914437" eaLnBrk="0" hangingPunct="0">
              <a:defRPr>
                <a:solidFill>
                  <a:schemeClr val="tx1"/>
                </a:solidFill>
                <a:latin typeface="Arial" charset="0"/>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fld id="{263581EF-8AC3-4E88-9D0A-F7DA563C3245}" type="slidenum">
              <a:rPr lang="en-US" smtClean="0">
                <a:latin typeface="Sun Life New Text" pitchFamily="2" charset="77"/>
                <a:ea typeface="Arial Regular" charset="0"/>
              </a:rPr>
              <a:pPr/>
              <a:t>12</a:t>
            </a:fld>
            <a:endParaRPr lang="en-US">
              <a:latin typeface="Sun Life New Text" pitchFamily="2" charset="77"/>
              <a:ea typeface="Arial Regular"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xfrm>
            <a:off x="894522" y="4272197"/>
            <a:ext cx="5028579" cy="41144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ea typeface="Arial Regular" charset="0"/>
                <a:cs typeface="Arial" panose="020B0604020202020204" pitchFamily="34" charset="0"/>
              </a:rPr>
              <a:t>As a member of a group plan, you will have access to a range of different investment options.   In this section we will take a closer look at what they are.</a:t>
            </a:r>
          </a:p>
          <a:p>
            <a:pPr eaLnBrk="1" hangingPunct="1"/>
            <a:endParaRPr lang="en-US">
              <a:ea typeface="Arial Regular" charset="0"/>
            </a:endParaRPr>
          </a:p>
          <a:p>
            <a:pPr eaLnBrk="1" hangingPunct="1"/>
            <a:endParaRPr lang="en-US">
              <a:ea typeface="Arial Regular" charset="0"/>
            </a:endParaRPr>
          </a:p>
        </p:txBody>
      </p:sp>
    </p:spTree>
    <p:extLst>
      <p:ext uri="{BB962C8B-B14F-4D97-AF65-F5344CB8AC3E}">
        <p14:creationId xmlns:p14="http://schemas.microsoft.com/office/powerpoint/2010/main" val="35372895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charset="0"/>
                <a:ea typeface="ＭＳ Ｐゴシック" pitchFamily="34" charset="-128"/>
              </a:defRPr>
            </a:lvl1pPr>
            <a:lvl2pPr marL="729057" indent="-280406" defTabSz="914437" eaLnBrk="0" hangingPunct="0">
              <a:defRPr>
                <a:solidFill>
                  <a:schemeClr val="tx1"/>
                </a:solidFill>
                <a:latin typeface="Arial" charset="0"/>
                <a:ea typeface="ＭＳ Ｐゴシック" pitchFamily="34" charset="-128"/>
              </a:defRPr>
            </a:lvl2pPr>
            <a:lvl3pPr marL="1121626" indent="-224325" defTabSz="914437" eaLnBrk="0" hangingPunct="0">
              <a:defRPr>
                <a:solidFill>
                  <a:schemeClr val="tx1"/>
                </a:solidFill>
                <a:latin typeface="Arial" charset="0"/>
                <a:ea typeface="ＭＳ Ｐゴシック" pitchFamily="34" charset="-128"/>
              </a:defRPr>
            </a:lvl3pPr>
            <a:lvl4pPr marL="1570276" indent="-224325" defTabSz="914437" eaLnBrk="0" hangingPunct="0">
              <a:defRPr>
                <a:solidFill>
                  <a:schemeClr val="tx1"/>
                </a:solidFill>
                <a:latin typeface="Arial" charset="0"/>
                <a:ea typeface="ＭＳ Ｐゴシック" pitchFamily="34" charset="-128"/>
              </a:defRPr>
            </a:lvl4pPr>
            <a:lvl5pPr marL="2018927" indent="-224325" defTabSz="914437" eaLnBrk="0" hangingPunct="0">
              <a:defRPr>
                <a:solidFill>
                  <a:schemeClr val="tx1"/>
                </a:solidFill>
                <a:latin typeface="Arial" charset="0"/>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fld id="{E880F6FB-8983-4D1A-85DB-9E2A0CD5E439}" type="slidenum">
              <a:rPr lang="en-US" smtClean="0">
                <a:latin typeface="Sun Life New Text" pitchFamily="2" charset="77"/>
                <a:ea typeface="Arial Regular" charset="0"/>
              </a:rPr>
              <a:pPr/>
              <a:t>13</a:t>
            </a:fld>
            <a:endParaRPr lang="en-US">
              <a:latin typeface="Sun Life New Text" pitchFamily="2" charset="77"/>
              <a:ea typeface="Arial Regular"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xfrm>
            <a:off x="685800" y="4191000"/>
            <a:ext cx="5486400" cy="4572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050" dirty="0">
                <a:ea typeface="Arial Regular" charset="0"/>
                <a:cs typeface="Arial" panose="020B0604020202020204" pitchFamily="34" charset="0"/>
              </a:rPr>
              <a:t>Investment Risk is often defined as the volatility of returns on an investment.  Since certain asset classes can have diverse returns year by year, day by day, or even hour by hour, you need to establish your ability to withstand the volatility of your investments.  One of the main principles of investing is that in order to achieve higher returns, you will need to take on more risk.  This chart shows the relationship between investment risk and return.  Let’s take a look at the different asset classes – starting with Guaranteed funds.</a:t>
            </a:r>
          </a:p>
          <a:p>
            <a:r>
              <a:rPr lang="en-US" sz="1050" dirty="0">
                <a:ea typeface="Arial Regular" charset="0"/>
                <a:cs typeface="Arial" panose="020B0604020202020204" pitchFamily="34" charset="0"/>
              </a:rPr>
              <a:t>These funds are not suitable for long term investing, as the returns you earn are low.  Over the long term, they may not be able to keep pace with the inflation rate.   </a:t>
            </a:r>
          </a:p>
          <a:p>
            <a:r>
              <a:rPr lang="en-US" sz="1050" dirty="0">
                <a:ea typeface="Arial Regular" charset="0"/>
                <a:cs typeface="Arial" panose="020B0604020202020204" pitchFamily="34" charset="0"/>
              </a:rPr>
              <a:t>Next, we have bond funds.  Bond funds fluctuate in value compared to guaranteed funds, increasing the level of investment risk. Bonds have 2 types of risks associated with them.  The first type is credit risk or default risk.  </a:t>
            </a:r>
          </a:p>
          <a:p>
            <a:r>
              <a:rPr lang="en-US" sz="1050" dirty="0">
                <a:ea typeface="Arial Regular" charset="0"/>
                <a:cs typeface="Arial" panose="020B0604020202020204" pitchFamily="34" charset="0"/>
              </a:rPr>
              <a:t>Bonds are loans so there is a chance that the government or company will not be able to pay your principle back. The second type of risk is interest rate risk. Interest rates have an inverse relationship with bond prices – when interest rates rise, bond prices fall.  When interest rates fall, bond prices rise. </a:t>
            </a:r>
          </a:p>
          <a:p>
            <a:endParaRPr lang="en-US" sz="1050" dirty="0">
              <a:ea typeface="Arial Regular" charset="0"/>
              <a:cs typeface="Arial" panose="020B0604020202020204" pitchFamily="34" charset="0"/>
            </a:endParaRPr>
          </a:p>
          <a:p>
            <a:r>
              <a:rPr lang="en-US" sz="1050" dirty="0">
                <a:ea typeface="Arial Regular" charset="0"/>
                <a:cs typeface="Arial" panose="020B0604020202020204" pitchFamily="34" charset="0"/>
              </a:rPr>
              <a:t>Balanced funds fluctuate in value and have a higher level of investment risk than bond funds, but lower than equity funds.  The potential for return on these funds is higher than that of bond funds and lower than that of equity funds.</a:t>
            </a:r>
          </a:p>
          <a:p>
            <a:endParaRPr lang="en-US" sz="1050" dirty="0">
              <a:ea typeface="Arial Regular" charset="0"/>
              <a:cs typeface="Arial" panose="020B0604020202020204" pitchFamily="34" charset="0"/>
            </a:endParaRPr>
          </a:p>
          <a:p>
            <a:r>
              <a:rPr lang="en-US" sz="1050" dirty="0">
                <a:ea typeface="Arial Regular" charset="0"/>
                <a:cs typeface="Arial" panose="020B0604020202020204" pitchFamily="34" charset="0"/>
              </a:rPr>
              <a:t>Equities are considered to be the most volatile investment option to invest in as they are subject to market risk.  Market risk is not knowing what is going to happen in the marketplace – events like the Tech Bubble in 2000, 9/11 in 2001 or the credit crisis in 2008 are good examples. Even though equity funds fluctuate more than other investment options, they offer the greatest potential for long term growth.</a:t>
            </a:r>
          </a:p>
          <a:p>
            <a:pPr eaLnBrk="1" hangingPunct="1"/>
            <a:endParaRPr lang="en-US" sz="1100" dirty="0">
              <a:ea typeface="Arial Regular" charset="0"/>
            </a:endParaRPr>
          </a:p>
          <a:p>
            <a:pPr eaLnBrk="1" hangingPunct="1"/>
            <a:endParaRPr lang="en-US" sz="1100" dirty="0">
              <a:ea typeface="Arial Regular" charset="0"/>
            </a:endParaRPr>
          </a:p>
        </p:txBody>
      </p:sp>
    </p:spTree>
    <p:extLst>
      <p:ext uri="{BB962C8B-B14F-4D97-AF65-F5344CB8AC3E}">
        <p14:creationId xmlns:p14="http://schemas.microsoft.com/office/powerpoint/2010/main" val="2472478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FA625-A92F-C8E7-C427-BC2EA22712C2}"/>
            </a:ext>
          </a:extLst>
        </p:cNvPr>
        <p:cNvGrpSpPr/>
        <p:nvPr/>
      </p:nvGrpSpPr>
      <p:grpSpPr>
        <a:xfrm>
          <a:off x="0" y="0"/>
          <a:ext cx="0" cy="0"/>
          <a:chOff x="0" y="0"/>
          <a:chExt cx="0" cy="0"/>
        </a:xfrm>
      </p:grpSpPr>
      <p:sp>
        <p:nvSpPr>
          <p:cNvPr id="48130" name="Rectangle 7">
            <a:extLst>
              <a:ext uri="{FF2B5EF4-FFF2-40B4-BE49-F238E27FC236}">
                <a16:creationId xmlns:a16="http://schemas.microsoft.com/office/drawing/2014/main" id="{22E42B4B-30D1-CB44-E2D7-52ECBF7725A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charset="0"/>
                <a:ea typeface="ＭＳ Ｐゴシック" pitchFamily="34" charset="-128"/>
              </a:defRPr>
            </a:lvl1pPr>
            <a:lvl2pPr marL="729057" indent="-280406" defTabSz="914437" eaLnBrk="0" hangingPunct="0">
              <a:defRPr>
                <a:solidFill>
                  <a:schemeClr val="tx1"/>
                </a:solidFill>
                <a:latin typeface="Arial" charset="0"/>
                <a:ea typeface="ＭＳ Ｐゴシック" pitchFamily="34" charset="-128"/>
              </a:defRPr>
            </a:lvl2pPr>
            <a:lvl3pPr marL="1121626" indent="-224325" defTabSz="914437" eaLnBrk="0" hangingPunct="0">
              <a:defRPr>
                <a:solidFill>
                  <a:schemeClr val="tx1"/>
                </a:solidFill>
                <a:latin typeface="Arial" charset="0"/>
                <a:ea typeface="ＭＳ Ｐゴシック" pitchFamily="34" charset="-128"/>
              </a:defRPr>
            </a:lvl3pPr>
            <a:lvl4pPr marL="1570276" indent="-224325" defTabSz="914437" eaLnBrk="0" hangingPunct="0">
              <a:defRPr>
                <a:solidFill>
                  <a:schemeClr val="tx1"/>
                </a:solidFill>
                <a:latin typeface="Arial" charset="0"/>
                <a:ea typeface="ＭＳ Ｐゴシック" pitchFamily="34" charset="-128"/>
              </a:defRPr>
            </a:lvl4pPr>
            <a:lvl5pPr marL="2018927" indent="-224325" defTabSz="914437" eaLnBrk="0" hangingPunct="0">
              <a:defRPr>
                <a:solidFill>
                  <a:schemeClr val="tx1"/>
                </a:solidFill>
                <a:latin typeface="Arial" charset="0"/>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fld id="{D0056F60-2F12-4379-94F0-3F2EE2FD6AB2}" type="slidenum">
              <a:rPr lang="en-US" smtClean="0">
                <a:latin typeface="Sun Life New Text" pitchFamily="2" charset="77"/>
                <a:ea typeface="Arial Regular" charset="0"/>
              </a:rPr>
              <a:pPr/>
              <a:t>14</a:t>
            </a:fld>
            <a:endParaRPr lang="en-US">
              <a:latin typeface="Sun Life New Text" pitchFamily="2" charset="77"/>
              <a:ea typeface="Arial Regular" charset="0"/>
            </a:endParaRPr>
          </a:p>
        </p:txBody>
      </p:sp>
      <p:sp>
        <p:nvSpPr>
          <p:cNvPr id="48131" name="Rectangle 2">
            <a:extLst>
              <a:ext uri="{FF2B5EF4-FFF2-40B4-BE49-F238E27FC236}">
                <a16:creationId xmlns:a16="http://schemas.microsoft.com/office/drawing/2014/main" id="{DC52F156-D5BE-0CC5-0BF0-F8896BF77DF1}"/>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AA951EF0-138C-2B4C-9341-BFB4DE417C7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100" dirty="0">
                <a:ea typeface="Arial Regular" charset="0"/>
                <a:cs typeface="Arial" panose="020B0604020202020204" pitchFamily="34" charset="0"/>
              </a:rPr>
              <a:t>You can decide to build your own investment mix, by picking from a menu of investment funds or you can choose a pre-built portfolio.  You can change your selection at any time by contacting Sun Life.</a:t>
            </a:r>
          </a:p>
          <a:p>
            <a:r>
              <a:rPr lang="en-US" sz="1100" dirty="0">
                <a:ea typeface="Arial Regular" charset="0"/>
                <a:cs typeface="Arial" panose="020B0604020202020204" pitchFamily="34" charset="0"/>
              </a:rPr>
              <a:t> </a:t>
            </a:r>
          </a:p>
          <a:p>
            <a:r>
              <a:rPr lang="en-US" sz="1100" dirty="0">
                <a:ea typeface="Arial Regular" charset="0"/>
                <a:cs typeface="Arial" panose="020B0604020202020204" pitchFamily="34" charset="0"/>
              </a:rPr>
              <a:t>With the pre-built portfolio options you are directed to a single fund that’s designed to be a one-stop investment solution.  For example, the Granite Target Date funds are structured to coincide with a key life event such as retirement and have a portfolio asset mix that adjusts automatically as you get closer to your goal. </a:t>
            </a:r>
          </a:p>
          <a:p>
            <a:endParaRPr lang="en-US" sz="1100" dirty="0">
              <a:solidFill>
                <a:srgbClr val="000000"/>
              </a:solidFill>
              <a:ea typeface="Arial Regular" charset="0"/>
              <a:cs typeface="Arial" panose="020B0604020202020204" pitchFamily="34" charset="0"/>
            </a:endParaRPr>
          </a:p>
          <a:p>
            <a:r>
              <a:rPr lang="en-US" sz="800" dirty="0">
                <a:ea typeface="Arial Regular" charset="0"/>
                <a:cs typeface="Arial" panose="020B0604020202020204" pitchFamily="34" charset="0"/>
              </a:rPr>
              <a:t>When you first </a:t>
            </a:r>
            <a:r>
              <a:rPr lang="en-US" sz="800" dirty="0" err="1">
                <a:ea typeface="Arial Regular" charset="0"/>
                <a:cs typeface="Arial" panose="020B0604020202020204" pitchFamily="34" charset="0"/>
              </a:rPr>
              <a:t>enrol</a:t>
            </a:r>
            <a:r>
              <a:rPr lang="en-US" sz="800" dirty="0">
                <a:ea typeface="Arial Regular" charset="0"/>
                <a:cs typeface="Arial" panose="020B0604020202020204" pitchFamily="34" charset="0"/>
              </a:rPr>
              <a:t> in the plan you will be automatically invested in the Granite Target Date Funds for the RRSP, and a GDIA fund for the TFSA.  At any point after this, you may change your investments if you choose.  </a:t>
            </a:r>
          </a:p>
          <a:p>
            <a:r>
              <a:rPr lang="en-US" sz="800" dirty="0">
                <a:ea typeface="Arial Regular" charset="0"/>
                <a:cs typeface="Arial" panose="020B0604020202020204" pitchFamily="34" charset="0"/>
              </a:rPr>
              <a:t> </a:t>
            </a:r>
          </a:p>
          <a:p>
            <a:endParaRPr lang="en-US" sz="800" dirty="0">
              <a:solidFill>
                <a:srgbClr val="000000"/>
              </a:solidFill>
              <a:ea typeface="Arial Regular" charset="0"/>
            </a:endParaRPr>
          </a:p>
          <a:p>
            <a:pPr eaLnBrk="1" hangingPunct="1">
              <a:buFontTx/>
              <a:buNone/>
            </a:pPr>
            <a:endParaRPr lang="en-US" sz="1000" dirty="0">
              <a:solidFill>
                <a:srgbClr val="000000"/>
              </a:solidFill>
              <a:ea typeface="Arial Regular" charset="0"/>
            </a:endParaRPr>
          </a:p>
        </p:txBody>
      </p:sp>
    </p:spTree>
    <p:extLst>
      <p:ext uri="{BB962C8B-B14F-4D97-AF65-F5344CB8AC3E}">
        <p14:creationId xmlns:p14="http://schemas.microsoft.com/office/powerpoint/2010/main" val="992955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charset="0"/>
                <a:ea typeface="ＭＳ Ｐゴシック" pitchFamily="34" charset="-128"/>
              </a:defRPr>
            </a:lvl1pPr>
            <a:lvl2pPr marL="729057" indent="-280406" defTabSz="914437" eaLnBrk="0" hangingPunct="0">
              <a:defRPr>
                <a:solidFill>
                  <a:schemeClr val="tx1"/>
                </a:solidFill>
                <a:latin typeface="Arial" charset="0"/>
                <a:ea typeface="ＭＳ Ｐゴシック" pitchFamily="34" charset="-128"/>
              </a:defRPr>
            </a:lvl2pPr>
            <a:lvl3pPr marL="1121626" indent="-224325" defTabSz="914437" eaLnBrk="0" hangingPunct="0">
              <a:defRPr>
                <a:solidFill>
                  <a:schemeClr val="tx1"/>
                </a:solidFill>
                <a:latin typeface="Arial" charset="0"/>
                <a:ea typeface="ＭＳ Ｐゴシック" pitchFamily="34" charset="-128"/>
              </a:defRPr>
            </a:lvl3pPr>
            <a:lvl4pPr marL="1570276" indent="-224325" defTabSz="914437" eaLnBrk="0" hangingPunct="0">
              <a:defRPr>
                <a:solidFill>
                  <a:schemeClr val="tx1"/>
                </a:solidFill>
                <a:latin typeface="Arial" charset="0"/>
                <a:ea typeface="ＭＳ Ｐゴシック" pitchFamily="34" charset="-128"/>
              </a:defRPr>
            </a:lvl4pPr>
            <a:lvl5pPr marL="2018927" indent="-224325" defTabSz="914437" eaLnBrk="0" hangingPunct="0">
              <a:defRPr>
                <a:solidFill>
                  <a:schemeClr val="tx1"/>
                </a:solidFill>
                <a:latin typeface="Arial" charset="0"/>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fld id="{D0056F60-2F12-4379-94F0-3F2EE2FD6AB2}" type="slidenum">
              <a:rPr lang="en-US" smtClean="0">
                <a:latin typeface="Sun Life New Text" pitchFamily="2" charset="77"/>
                <a:ea typeface="Arial Regular" charset="0"/>
              </a:rPr>
              <a:pPr/>
              <a:t>15</a:t>
            </a:fld>
            <a:endParaRPr lang="en-US">
              <a:latin typeface="Sun Life New Text" pitchFamily="2" charset="77"/>
              <a:ea typeface="Arial Regular" charset="0"/>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100" dirty="0">
                <a:ea typeface="Arial Regular" charset="0"/>
                <a:cs typeface="Arial" panose="020B0604020202020204" pitchFamily="34" charset="0"/>
              </a:rPr>
              <a:t>You can decide to build your own investment mix, by picking from a menu of investment funds or you can choose a pre-built portfolio.  You can change your selection at any time by contacting Sun Life.</a:t>
            </a:r>
          </a:p>
          <a:p>
            <a:r>
              <a:rPr lang="en-US" sz="1100" dirty="0">
                <a:ea typeface="Arial Regular" charset="0"/>
                <a:cs typeface="Arial" panose="020B0604020202020204" pitchFamily="34" charset="0"/>
              </a:rPr>
              <a:t> </a:t>
            </a:r>
          </a:p>
          <a:p>
            <a:r>
              <a:rPr lang="en-US" sz="1100" dirty="0">
                <a:ea typeface="Arial Regular" charset="0"/>
                <a:cs typeface="Arial" panose="020B0604020202020204" pitchFamily="34" charset="0"/>
              </a:rPr>
              <a:t>With the pre-built portfolio options you are directed to a single fund that’s designed to be a one-stop investment solution.  For example, the Granite Target Date funds are structured to coincide with a key life event such as retirement and have a portfolio asset mix that adjusts automatically as you get closer to your goal. </a:t>
            </a:r>
          </a:p>
          <a:p>
            <a:endParaRPr lang="en-US" sz="1100" dirty="0">
              <a:solidFill>
                <a:srgbClr val="000000"/>
              </a:solidFill>
              <a:ea typeface="Arial Regular" charset="0"/>
              <a:cs typeface="Arial" panose="020B0604020202020204" pitchFamily="34" charset="0"/>
            </a:endParaRPr>
          </a:p>
          <a:p>
            <a:r>
              <a:rPr lang="en-US" sz="800" dirty="0">
                <a:ea typeface="Arial Regular" charset="0"/>
                <a:cs typeface="Arial" panose="020B0604020202020204" pitchFamily="34" charset="0"/>
              </a:rPr>
              <a:t>When you first </a:t>
            </a:r>
            <a:r>
              <a:rPr lang="en-US" sz="800" dirty="0" err="1">
                <a:ea typeface="Arial Regular" charset="0"/>
                <a:cs typeface="Arial" panose="020B0604020202020204" pitchFamily="34" charset="0"/>
              </a:rPr>
              <a:t>enrol</a:t>
            </a:r>
            <a:r>
              <a:rPr lang="en-US" sz="800" dirty="0">
                <a:ea typeface="Arial Regular" charset="0"/>
                <a:cs typeface="Arial" panose="020B0604020202020204" pitchFamily="34" charset="0"/>
              </a:rPr>
              <a:t> in the plan you will be automatically invested in the Granite Target Date Funds for the RRSP and/or DPSP, and a GDIA fund for the TFSA.  At any point after this, you may change your investments if you choose.  </a:t>
            </a:r>
          </a:p>
          <a:p>
            <a:r>
              <a:rPr lang="en-US" sz="800" dirty="0">
                <a:ea typeface="Arial Regular" charset="0"/>
                <a:cs typeface="Arial" panose="020B0604020202020204" pitchFamily="34" charset="0"/>
              </a:rPr>
              <a:t> </a:t>
            </a:r>
          </a:p>
          <a:p>
            <a:endParaRPr lang="en-US" sz="800" dirty="0">
              <a:solidFill>
                <a:srgbClr val="000000"/>
              </a:solidFill>
              <a:ea typeface="Arial Regular" charset="0"/>
            </a:endParaRPr>
          </a:p>
          <a:p>
            <a:pPr eaLnBrk="1" hangingPunct="1">
              <a:buFontTx/>
              <a:buNone/>
            </a:pPr>
            <a:endParaRPr lang="en-US" sz="1000" dirty="0">
              <a:solidFill>
                <a:srgbClr val="000000"/>
              </a:solidFill>
              <a:ea typeface="Arial Regular" charset="0"/>
            </a:endParaRPr>
          </a:p>
        </p:txBody>
      </p:sp>
    </p:spTree>
    <p:extLst>
      <p:ext uri="{BB962C8B-B14F-4D97-AF65-F5344CB8AC3E}">
        <p14:creationId xmlns:p14="http://schemas.microsoft.com/office/powerpoint/2010/main" val="5441882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charset="0"/>
                <a:ea typeface="ＭＳ Ｐゴシック" pitchFamily="34" charset="-128"/>
              </a:defRPr>
            </a:lvl1pPr>
            <a:lvl2pPr marL="729057" indent="-280406" defTabSz="914437" eaLnBrk="0" hangingPunct="0">
              <a:defRPr>
                <a:solidFill>
                  <a:schemeClr val="tx1"/>
                </a:solidFill>
                <a:latin typeface="Arial" charset="0"/>
                <a:ea typeface="ＭＳ Ｐゴシック" pitchFamily="34" charset="-128"/>
              </a:defRPr>
            </a:lvl2pPr>
            <a:lvl3pPr marL="1121626" indent="-224325" defTabSz="914437" eaLnBrk="0" hangingPunct="0">
              <a:defRPr>
                <a:solidFill>
                  <a:schemeClr val="tx1"/>
                </a:solidFill>
                <a:latin typeface="Arial" charset="0"/>
                <a:ea typeface="ＭＳ Ｐゴシック" pitchFamily="34" charset="-128"/>
              </a:defRPr>
            </a:lvl3pPr>
            <a:lvl4pPr marL="1570276" indent="-224325" defTabSz="914437" eaLnBrk="0" hangingPunct="0">
              <a:defRPr>
                <a:solidFill>
                  <a:schemeClr val="tx1"/>
                </a:solidFill>
                <a:latin typeface="Arial" charset="0"/>
                <a:ea typeface="ＭＳ Ｐゴシック" pitchFamily="34" charset="-128"/>
              </a:defRPr>
            </a:lvl4pPr>
            <a:lvl5pPr marL="2018927" indent="-224325" defTabSz="914437" eaLnBrk="0" hangingPunct="0">
              <a:defRPr>
                <a:solidFill>
                  <a:schemeClr val="tx1"/>
                </a:solidFill>
                <a:latin typeface="Arial" charset="0"/>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fld id="{698D341E-BE9B-4320-994A-32ADB39D5AA8}" type="slidenum">
              <a:rPr lang="en-US" smtClean="0">
                <a:latin typeface="Sun Life New Text" pitchFamily="2" charset="77"/>
                <a:ea typeface="Arial Regular" charset="0"/>
              </a:rPr>
              <a:pPr/>
              <a:t>16</a:t>
            </a:fld>
            <a:endParaRPr lang="en-US">
              <a:latin typeface="Sun Life New Text" pitchFamily="2" charset="77"/>
              <a:ea typeface="Arial Regular"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xfrm>
            <a:off x="685800" y="4267200"/>
            <a:ext cx="5486400" cy="457200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050" dirty="0">
                <a:cs typeface="Arial" panose="020B0604020202020204" pitchFamily="34" charset="0"/>
              </a:rPr>
              <a:t>The Target Date Funds are designed to align with differing life stages based on the length of time until retirement.  </a:t>
            </a:r>
          </a:p>
          <a:p>
            <a:pPr>
              <a:defRPr/>
            </a:pPr>
            <a:r>
              <a:rPr lang="en-US" sz="1050" dirty="0">
                <a:cs typeface="Arial" panose="020B0604020202020204" pitchFamily="34" charset="0"/>
              </a:rPr>
              <a:t> </a:t>
            </a:r>
          </a:p>
          <a:p>
            <a:pPr>
              <a:defRPr/>
            </a:pPr>
            <a:r>
              <a:rPr lang="en-US" sz="1050" dirty="0">
                <a:cs typeface="Arial" panose="020B0604020202020204" pitchFamily="34" charset="0"/>
              </a:rPr>
              <a:t>Target Date Funds offer a mix of different fund managers who have shown superior performance over the long-term and who have proven expertise in their asset class or investment style. </a:t>
            </a:r>
          </a:p>
          <a:p>
            <a:pPr>
              <a:defRPr/>
            </a:pPr>
            <a:r>
              <a:rPr lang="en-US" sz="1050" dirty="0">
                <a:cs typeface="Arial" panose="020B0604020202020204" pitchFamily="34" charset="0"/>
              </a:rPr>
              <a:t> </a:t>
            </a:r>
          </a:p>
          <a:p>
            <a:pPr algn="l">
              <a:defRPr/>
            </a:pPr>
            <a:r>
              <a:rPr lang="en-US" sz="1050" dirty="0">
                <a:cs typeface="Arial" panose="020B0604020202020204" pitchFamily="34" charset="0"/>
              </a:rPr>
              <a:t>The funds focus on a target retirement or maturity date with an asset mix that changes automatically throughout the life of each fund. As the fund draws closer to maturity (or the date of the fund), higher risk investments, such as equities, will decrease and the lower risk investments, such as fixed income, will increase.  </a:t>
            </a:r>
          </a:p>
          <a:p>
            <a:pPr algn="l">
              <a:defRPr/>
            </a:pPr>
            <a:r>
              <a:rPr lang="en-US" sz="1050" dirty="0">
                <a:cs typeface="Arial" panose="020B0604020202020204" pitchFamily="34" charset="0"/>
              </a:rPr>
              <a:t> </a:t>
            </a:r>
          </a:p>
          <a:p>
            <a:r>
              <a:rPr lang="en-US" sz="1050" dirty="0">
                <a:ea typeface="Arial Regular" charset="0"/>
                <a:cs typeface="Arial" panose="020B0604020202020204" pitchFamily="34" charset="0"/>
              </a:rPr>
              <a:t>Your RRSP and/or DPSP investments will initially be invested in the Target</a:t>
            </a:r>
            <a:r>
              <a:rPr lang="en-US" sz="1050" baseline="0" dirty="0">
                <a:ea typeface="Arial Regular" charset="0"/>
                <a:cs typeface="Arial" panose="020B0604020202020204" pitchFamily="34" charset="0"/>
              </a:rPr>
              <a:t> </a:t>
            </a:r>
            <a:r>
              <a:rPr lang="en-US" sz="1050" dirty="0">
                <a:ea typeface="Arial Regular" charset="0"/>
                <a:cs typeface="Arial" panose="020B0604020202020204" pitchFamily="34" charset="0"/>
              </a:rPr>
              <a:t>Date Fund that matures just prior to your 65</a:t>
            </a:r>
            <a:r>
              <a:rPr lang="en-US" sz="1050" baseline="30000" dirty="0">
                <a:ea typeface="Arial Regular" charset="0"/>
                <a:cs typeface="Arial" panose="020B0604020202020204" pitchFamily="34" charset="0"/>
              </a:rPr>
              <a:t>th</a:t>
            </a:r>
            <a:r>
              <a:rPr lang="en-US" sz="1050" dirty="0">
                <a:ea typeface="Arial Regular" charset="0"/>
                <a:cs typeface="Arial" panose="020B0604020202020204" pitchFamily="34" charset="0"/>
              </a:rPr>
              <a:t> birthday.   </a:t>
            </a:r>
          </a:p>
          <a:p>
            <a:endParaRPr lang="en-CA" sz="1050" dirty="0">
              <a:ea typeface="Arial Regular" charset="0"/>
              <a:cs typeface="Arial" panose="020B0604020202020204" pitchFamily="34" charset="0"/>
            </a:endParaRPr>
          </a:p>
          <a:p>
            <a:r>
              <a:rPr lang="en-CA" sz="1050" dirty="0">
                <a:ea typeface="Arial Regular" charset="0"/>
                <a:cs typeface="Arial" panose="020B0604020202020204" pitchFamily="34" charset="0"/>
              </a:rPr>
              <a:t>For example:</a:t>
            </a:r>
            <a:endParaRPr lang="en-US" sz="1050" dirty="0">
              <a:ea typeface="Arial Regular" charset="0"/>
              <a:cs typeface="Arial" panose="020B0604020202020204" pitchFamily="34" charset="0"/>
            </a:endParaRPr>
          </a:p>
          <a:p>
            <a:r>
              <a:rPr lang="en-CA" sz="1050" dirty="0">
                <a:ea typeface="Arial Regular" charset="0"/>
                <a:cs typeface="Arial" panose="020B0604020202020204" pitchFamily="34" charset="0"/>
              </a:rPr>
              <a:t>If you are a plan member who expects to retire in 2038, you would invest in the 2035 </a:t>
            </a:r>
            <a:r>
              <a:rPr lang="en-CA" sz="1050" baseline="0" dirty="0">
                <a:ea typeface="Arial Regular" charset="0"/>
                <a:cs typeface="Arial" panose="020B0604020202020204" pitchFamily="34" charset="0"/>
              </a:rPr>
              <a:t>Target Date </a:t>
            </a:r>
            <a:r>
              <a:rPr lang="en-CA" sz="1050" dirty="0">
                <a:ea typeface="Arial Regular" charset="0"/>
                <a:cs typeface="Arial" panose="020B0604020202020204" pitchFamily="34" charset="0"/>
              </a:rPr>
              <a:t>Fund. This is the </a:t>
            </a:r>
            <a:r>
              <a:rPr lang="en-US" sz="1050" dirty="0">
                <a:ea typeface="Arial Regular" charset="0"/>
                <a:cs typeface="Arial" panose="020B0604020202020204" pitchFamily="34" charset="0"/>
              </a:rPr>
              <a:t>target date fund with a maturity date occurring just prior to your expected retirement date. </a:t>
            </a:r>
          </a:p>
          <a:p>
            <a:r>
              <a:rPr lang="en-US" sz="1200" dirty="0">
                <a:ea typeface="Arial Regular" charset="0"/>
              </a:rPr>
              <a:t> </a:t>
            </a:r>
          </a:p>
        </p:txBody>
      </p:sp>
    </p:spTree>
    <p:extLst>
      <p:ext uri="{BB962C8B-B14F-4D97-AF65-F5344CB8AC3E}">
        <p14:creationId xmlns:p14="http://schemas.microsoft.com/office/powerpoint/2010/main" val="5024185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charset="0"/>
                <a:ea typeface="ＭＳ Ｐゴシック" pitchFamily="34" charset="-128"/>
              </a:defRPr>
            </a:lvl1pPr>
            <a:lvl2pPr marL="729057" indent="-280406" defTabSz="914437" eaLnBrk="0" hangingPunct="0">
              <a:defRPr>
                <a:solidFill>
                  <a:schemeClr val="tx1"/>
                </a:solidFill>
                <a:latin typeface="Arial" charset="0"/>
                <a:ea typeface="ＭＳ Ｐゴシック" pitchFamily="34" charset="-128"/>
              </a:defRPr>
            </a:lvl2pPr>
            <a:lvl3pPr marL="1121626" indent="-224325" defTabSz="914437" eaLnBrk="0" hangingPunct="0">
              <a:defRPr>
                <a:solidFill>
                  <a:schemeClr val="tx1"/>
                </a:solidFill>
                <a:latin typeface="Arial" charset="0"/>
                <a:ea typeface="ＭＳ Ｐゴシック" pitchFamily="34" charset="-128"/>
              </a:defRPr>
            </a:lvl3pPr>
            <a:lvl4pPr marL="1570276" indent="-224325" defTabSz="914437" eaLnBrk="0" hangingPunct="0">
              <a:defRPr>
                <a:solidFill>
                  <a:schemeClr val="tx1"/>
                </a:solidFill>
                <a:latin typeface="Arial" charset="0"/>
                <a:ea typeface="ＭＳ Ｐゴシック" pitchFamily="34" charset="-128"/>
              </a:defRPr>
            </a:lvl4pPr>
            <a:lvl5pPr marL="2018927" indent="-224325" defTabSz="914437" eaLnBrk="0" hangingPunct="0">
              <a:defRPr>
                <a:solidFill>
                  <a:schemeClr val="tx1"/>
                </a:solidFill>
                <a:latin typeface="Arial" charset="0"/>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fld id="{18331725-3603-460D-BFB1-533B44C54A9A}" type="slidenum">
              <a:rPr lang="en-US" smtClean="0">
                <a:latin typeface="Sun Life New Text" pitchFamily="2" charset="77"/>
                <a:ea typeface="Arial Regular" charset="0"/>
              </a:rPr>
              <a:pPr/>
              <a:t>17</a:t>
            </a:fld>
            <a:endParaRPr lang="en-US">
              <a:latin typeface="Sun Life New Text" pitchFamily="2" charset="77"/>
              <a:ea typeface="Arial Regular" charset="0"/>
            </a:endParaRPr>
          </a:p>
        </p:txBody>
      </p:sp>
      <p:sp>
        <p:nvSpPr>
          <p:cNvPr id="53251"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cs typeface="Arial" panose="020B0604020202020204" pitchFamily="34" charset="0"/>
              </a:rPr>
              <a:t>No one investment style, asset class or geographic region consistently out-performs year after year.</a:t>
            </a:r>
          </a:p>
          <a:p>
            <a:pPr>
              <a:defRPr/>
            </a:pPr>
            <a:r>
              <a:rPr lang="en-US">
                <a:cs typeface="Arial" panose="020B0604020202020204" pitchFamily="34" charset="0"/>
              </a:rPr>
              <a:t>Diversification means: </a:t>
            </a:r>
          </a:p>
          <a:p>
            <a:pPr marL="168244" indent="-168244">
              <a:buFont typeface="Arial" pitchFamily="34" charset="0"/>
              <a:buChar char="•"/>
              <a:defRPr/>
            </a:pPr>
            <a:r>
              <a:rPr lang="en-US">
                <a:cs typeface="Arial" panose="020B0604020202020204" pitchFamily="34" charset="0"/>
              </a:rPr>
              <a:t>Lowering your overall investment risk by investing in a variety of: </a:t>
            </a:r>
          </a:p>
          <a:p>
            <a:pPr marL="616894" lvl="1" indent="-168244">
              <a:buFont typeface="Arial" pitchFamily="34" charset="0"/>
              <a:buChar char="•"/>
              <a:defRPr/>
            </a:pPr>
            <a:r>
              <a:rPr lang="en-US">
                <a:cs typeface="Arial" panose="020B0604020202020204" pitchFamily="34" charset="0"/>
              </a:rPr>
              <a:t>Asset classes, such as guaranteed funds, bonds and equities</a:t>
            </a:r>
          </a:p>
          <a:p>
            <a:pPr marL="616894" lvl="1" indent="-168244">
              <a:buFont typeface="Arial" pitchFamily="34" charset="0"/>
              <a:buChar char="•"/>
              <a:defRPr/>
            </a:pPr>
            <a:r>
              <a:rPr lang="en-US">
                <a:cs typeface="Arial" panose="020B0604020202020204" pitchFamily="34" charset="0"/>
              </a:rPr>
              <a:t>Management styles,  </a:t>
            </a:r>
          </a:p>
          <a:p>
            <a:pPr marL="616894" lvl="1" indent="-168244">
              <a:buFont typeface="Arial" pitchFamily="34" charset="0"/>
              <a:buChar char="•"/>
              <a:defRPr/>
            </a:pPr>
            <a:r>
              <a:rPr lang="en-US">
                <a:cs typeface="Arial" panose="020B0604020202020204" pitchFamily="34" charset="0"/>
              </a:rPr>
              <a:t>As well as different countries or regions </a:t>
            </a:r>
          </a:p>
          <a:p>
            <a:pPr>
              <a:defRPr/>
            </a:pPr>
            <a:r>
              <a:rPr lang="en-US">
                <a:cs typeface="Arial" panose="020B0604020202020204" pitchFamily="34" charset="0"/>
              </a:rPr>
              <a:t> </a:t>
            </a:r>
          </a:p>
          <a:p>
            <a:pPr>
              <a:defRPr/>
            </a:pPr>
            <a:r>
              <a:rPr lang="en-US">
                <a:cs typeface="Arial" panose="020B0604020202020204" pitchFamily="34" charset="0"/>
              </a:rPr>
              <a:t>Choosing a variety of investments can reduce your risk of loss and increase your potential for higher investment returns. Diversifying your portfolio by different fund categories, referred to as an "asset allocation" strategy, is a key part of your investment decision.</a:t>
            </a:r>
          </a:p>
          <a:p>
            <a:pPr eaLnBrk="1" hangingPunct="1">
              <a:defRPr/>
            </a:pPr>
            <a:endParaRPr lang="en-US">
              <a:ea typeface="Arial Regular" charset="0"/>
            </a:endParaRPr>
          </a:p>
          <a:p>
            <a:pPr eaLnBrk="1" hangingPunct="1">
              <a:defRPr/>
            </a:pPr>
            <a:endParaRPr lang="en-US">
              <a:ea typeface="Arial Regular" charset="0"/>
            </a:endParaRPr>
          </a:p>
        </p:txBody>
      </p:sp>
    </p:spTree>
    <p:extLst>
      <p:ext uri="{BB962C8B-B14F-4D97-AF65-F5344CB8AC3E}">
        <p14:creationId xmlns:p14="http://schemas.microsoft.com/office/powerpoint/2010/main" val="4747882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FF670-B308-3CEC-F032-461B87FAEAD3}"/>
            </a:ext>
          </a:extLst>
        </p:cNvPr>
        <p:cNvGrpSpPr/>
        <p:nvPr/>
      </p:nvGrpSpPr>
      <p:grpSpPr>
        <a:xfrm>
          <a:off x="0" y="0"/>
          <a:ext cx="0" cy="0"/>
          <a:chOff x="0" y="0"/>
          <a:chExt cx="0" cy="0"/>
        </a:xfrm>
      </p:grpSpPr>
      <p:sp>
        <p:nvSpPr>
          <p:cNvPr id="62466" name="Rectangle 7">
            <a:extLst>
              <a:ext uri="{FF2B5EF4-FFF2-40B4-BE49-F238E27FC236}">
                <a16:creationId xmlns:a16="http://schemas.microsoft.com/office/drawing/2014/main" id="{B4380B4C-BC1B-6173-1358-8755C49EECD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charset="0"/>
                <a:ea typeface="ＭＳ Ｐゴシック" pitchFamily="34" charset="-128"/>
              </a:defRPr>
            </a:lvl1pPr>
            <a:lvl2pPr marL="729057" indent="-280406" defTabSz="914437" eaLnBrk="0" hangingPunct="0">
              <a:defRPr>
                <a:solidFill>
                  <a:schemeClr val="tx1"/>
                </a:solidFill>
                <a:latin typeface="Arial" charset="0"/>
                <a:ea typeface="ＭＳ Ｐゴシック" pitchFamily="34" charset="-128"/>
              </a:defRPr>
            </a:lvl2pPr>
            <a:lvl3pPr marL="1121626" indent="-224325" defTabSz="914437" eaLnBrk="0" hangingPunct="0">
              <a:defRPr>
                <a:solidFill>
                  <a:schemeClr val="tx1"/>
                </a:solidFill>
                <a:latin typeface="Arial" charset="0"/>
                <a:ea typeface="ＭＳ Ｐゴシック" pitchFamily="34" charset="-128"/>
              </a:defRPr>
            </a:lvl3pPr>
            <a:lvl4pPr marL="1570276" indent="-224325" defTabSz="914437" eaLnBrk="0" hangingPunct="0">
              <a:defRPr>
                <a:solidFill>
                  <a:schemeClr val="tx1"/>
                </a:solidFill>
                <a:latin typeface="Arial" charset="0"/>
                <a:ea typeface="ＭＳ Ｐゴシック" pitchFamily="34" charset="-128"/>
              </a:defRPr>
            </a:lvl4pPr>
            <a:lvl5pPr marL="2018927" indent="-224325" defTabSz="914437" eaLnBrk="0" hangingPunct="0">
              <a:defRPr>
                <a:solidFill>
                  <a:schemeClr val="tx1"/>
                </a:solidFill>
                <a:latin typeface="Arial" charset="0"/>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fld id="{94651CC5-99A9-4AF3-A058-34A6BFCB0249}" type="slidenum">
              <a:rPr lang="en-US" smtClean="0">
                <a:latin typeface="Sun Life New Text" pitchFamily="2" charset="77"/>
                <a:ea typeface="Arial Regular" charset="0"/>
              </a:rPr>
              <a:pPr/>
              <a:t>18</a:t>
            </a:fld>
            <a:endParaRPr lang="en-US">
              <a:latin typeface="Sun Life New Text" pitchFamily="2" charset="77"/>
              <a:ea typeface="Arial Regular" charset="0"/>
            </a:endParaRPr>
          </a:p>
        </p:txBody>
      </p:sp>
      <p:sp>
        <p:nvSpPr>
          <p:cNvPr id="62467" name="Rectangle 2">
            <a:extLst>
              <a:ext uri="{FF2B5EF4-FFF2-40B4-BE49-F238E27FC236}">
                <a16:creationId xmlns:a16="http://schemas.microsoft.com/office/drawing/2014/main" id="{32216979-99AE-585C-221F-578B9D21960E}"/>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2B8CF686-9226-9A94-571D-87A98EA3821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ea typeface="Arial Regular" charset="0"/>
              <a:cs typeface="Arial" panose="020B0604020202020204" pitchFamily="34" charset="0"/>
            </a:endParaRPr>
          </a:p>
        </p:txBody>
      </p:sp>
    </p:spTree>
    <p:extLst>
      <p:ext uri="{BB962C8B-B14F-4D97-AF65-F5344CB8AC3E}">
        <p14:creationId xmlns:p14="http://schemas.microsoft.com/office/powerpoint/2010/main" val="24565822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08348-9918-2B80-86BE-0CE900B750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060681-7E9E-D7FE-90C0-B9F5A5E20C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420842-BCDF-40F7-BF2D-0620B05830D0}"/>
              </a:ext>
            </a:extLst>
          </p:cNvPr>
          <p:cNvSpPr>
            <a:spLocks noGrp="1"/>
          </p:cNvSpPr>
          <p:nvPr>
            <p:ph type="body" idx="1"/>
          </p:nvPr>
        </p:nvSpPr>
        <p:spPr/>
        <p:txBody>
          <a:bodyPr/>
          <a:lstStyle/>
          <a:p>
            <a:pPr marL="0" lvl="0" indent="0">
              <a:lnSpc>
                <a:spcPct val="107000"/>
              </a:lnSpc>
              <a:buFont typeface="+mj-lt"/>
              <a:buNone/>
            </a:pPr>
            <a:r>
              <a:rPr lang="en-CA" sz="2800" b="0" i="0" dirty="0">
                <a:solidFill>
                  <a:srgbClr val="202223"/>
                </a:solidFill>
                <a:effectLst/>
                <a:latin typeface="Sun Life New Text Regular"/>
              </a:rPr>
              <a:t>Let's talk about supercharging your savings with Choices Flex. It's a fantastic way to boost your financial goals beyond just your workplace plan. Imagine having a little extra cushion for those unexpected expenses or saving up for that dream vacation you've been thinking about. With Choices Flex, you've got some great savings options at your fingertips that work alongside your existing workplace plan. Whether you're looking to build an emergency fund, plan for a big purchase, or just want the peace of mind that comes with a healthy savings account, we're here to support you every step of the way. Choices Flex is all about giving you the flexibility to save in a way that suits your lifestyle and aspirations. So, why not take this opportunity to grow your savings faster and smarter? With Choices Flex, you're not just planning for your future - you're actively shaping it. Let's make those financial dreams a reality together!</a:t>
            </a:r>
            <a:endParaRPr lang="en-US" sz="1800" kern="100" dirty="0">
              <a:effectLst/>
              <a:latin typeface="Sun Life New Text Regular"/>
              <a:ea typeface="Aptos" panose="020B0004020202020204" pitchFamily="34" charset="0"/>
              <a:cs typeface="Arial" panose="020B0604020202020204" pitchFamily="34" charset="0"/>
            </a:endParaRPr>
          </a:p>
          <a:p>
            <a:pPr marL="0" lvl="0" indent="0">
              <a:lnSpc>
                <a:spcPct val="107000"/>
              </a:lnSpc>
              <a:buFont typeface="+mj-lt"/>
              <a:buNone/>
            </a:pPr>
            <a:endParaRPr lang="en-US" sz="1800" kern="100" dirty="0">
              <a:effectLst/>
              <a:latin typeface="Aptos" panose="020B0004020202020204" pitchFamily="34" charset="0"/>
              <a:ea typeface="Aptos" panose="020B0004020202020204" pitchFamily="34" charset="0"/>
              <a:cs typeface="Arial" panose="020B0604020202020204" pitchFamily="34" charset="0"/>
            </a:endParaRPr>
          </a:p>
          <a:p>
            <a:pPr marL="0" lvl="0" indent="0">
              <a:lnSpc>
                <a:spcPct val="107000"/>
              </a:lnSpc>
              <a:buFont typeface="+mj-lt"/>
              <a:buNone/>
            </a:pPr>
            <a:r>
              <a:rPr lang="en-US" sz="1800" kern="100" dirty="0">
                <a:effectLst/>
                <a:latin typeface="Aptos"/>
                <a:ea typeface="Aptos" panose="020B0004020202020204" pitchFamily="34" charset="0"/>
                <a:cs typeface="Arial" panose="020B0604020202020204" pitchFamily="34" charset="0"/>
              </a:rPr>
              <a:t>Choices Flex allows GRS plan members in a workplace plan to participate in Group Choices while employed. Choices Flex offers NREG and FHSA products to in-plan members, but only if their employer plan does not offer the product type(s).</a:t>
            </a:r>
            <a:endParaRPr lang="en-CA" sz="1800" i="0" kern="100" dirty="0">
              <a:effectLst/>
              <a:latin typeface="Aptos"/>
              <a:ea typeface="Aptos" panose="020B0004020202020204" pitchFamily="34" charset="0"/>
              <a:cs typeface="Arial" panose="020B0604020202020204" pitchFamily="34" charset="0"/>
            </a:endParaRPr>
          </a:p>
          <a:p>
            <a:pPr marL="0" lvl="0" indent="0">
              <a:lnSpc>
                <a:spcPct val="107000"/>
              </a:lnSpc>
              <a:buFont typeface="+mj-lt"/>
              <a:buNone/>
            </a:pPr>
            <a:endParaRPr lang="en-CA" sz="1800" i="0" kern="100" dirty="0">
              <a:effectLst/>
              <a:latin typeface="Aptos" panose="020B0004020202020204" pitchFamily="34" charset="0"/>
              <a:ea typeface="Aptos" panose="020B0004020202020204" pitchFamily="34" charset="0"/>
              <a:cs typeface="Arial" panose="020B0604020202020204" pitchFamily="34" charset="0"/>
            </a:endParaRPr>
          </a:p>
          <a:p>
            <a:pPr>
              <a:lnSpc>
                <a:spcPct val="107000"/>
              </a:lnSpc>
            </a:pPr>
            <a:r>
              <a:rPr lang="en-US" sz="1800" i="1" kern="100" dirty="0">
                <a:effectLst/>
                <a:latin typeface="Aptos"/>
                <a:ea typeface="Aptos" panose="020B0004020202020204" pitchFamily="34" charset="0"/>
                <a:cs typeface="Arial" panose="020B0604020202020204" pitchFamily="34" charset="0"/>
              </a:rPr>
              <a:t>Example: </a:t>
            </a:r>
            <a:r>
              <a:rPr lang="en-US" sz="1800" kern="100" dirty="0">
                <a:effectLst/>
                <a:latin typeface="Aptos"/>
                <a:ea typeface="Aptos" panose="020B0004020202020204" pitchFamily="34" charset="0"/>
                <a:cs typeface="Arial" panose="020B0604020202020204" pitchFamily="34" charset="0"/>
              </a:rPr>
              <a:t>Sally’s Dress Shop offers a </a:t>
            </a:r>
            <a:r>
              <a:rPr lang="en-US" sz="1800" kern="100" dirty="0">
                <a:latin typeface="Aptos"/>
                <a:ea typeface="Aptos" panose="020B0004020202020204" pitchFamily="34" charset="0"/>
                <a:cs typeface="Arial" panose="020B0604020202020204" pitchFamily="34" charset="0"/>
              </a:rPr>
              <a:t>RRSP</a:t>
            </a:r>
            <a:r>
              <a:rPr lang="en-US" sz="1800" kern="100" dirty="0">
                <a:effectLst/>
                <a:latin typeface="Aptos"/>
                <a:ea typeface="Aptos" panose="020B0004020202020204" pitchFamily="34" charset="0"/>
                <a:cs typeface="Arial" panose="020B0604020202020204" pitchFamily="34" charset="0"/>
              </a:rPr>
              <a:t> and TFSA through their Group Plan (ABC/01), they also offer </a:t>
            </a:r>
            <a:r>
              <a:rPr lang="en-US" sz="1800" kern="100" dirty="0">
                <a:latin typeface="Aptos"/>
                <a:ea typeface="Aptos" panose="020B0004020202020204" pitchFamily="34" charset="0"/>
                <a:cs typeface="Arial" panose="020B0604020202020204" pitchFamily="34" charset="0"/>
              </a:rPr>
              <a:t>FHSA</a:t>
            </a:r>
            <a:r>
              <a:rPr lang="en-US" sz="1800" kern="100" dirty="0">
                <a:effectLst/>
                <a:latin typeface="Aptos"/>
                <a:ea typeface="Aptos" panose="020B0004020202020204" pitchFamily="34" charset="0"/>
                <a:cs typeface="Arial" panose="020B0604020202020204" pitchFamily="34" charset="0"/>
              </a:rPr>
              <a:t> and NREG through Choices Flex (H49/01). The plan member can </a:t>
            </a:r>
            <a:r>
              <a:rPr lang="en-US" sz="1800" kern="100" dirty="0" err="1">
                <a:effectLst/>
                <a:latin typeface="Aptos"/>
                <a:ea typeface="Aptos" panose="020B0004020202020204" pitchFamily="34" charset="0"/>
                <a:cs typeface="Arial" panose="020B0604020202020204" pitchFamily="34" charset="0"/>
              </a:rPr>
              <a:t>enrol</a:t>
            </a:r>
            <a:r>
              <a:rPr lang="en-US" sz="1800" kern="100" dirty="0">
                <a:effectLst/>
                <a:latin typeface="Aptos"/>
                <a:ea typeface="Aptos" panose="020B0004020202020204" pitchFamily="34" charset="0"/>
                <a:cs typeface="Arial" panose="020B0604020202020204" pitchFamily="34" charset="0"/>
              </a:rPr>
              <a:t> into the Choices Flex </a:t>
            </a:r>
            <a:r>
              <a:rPr lang="en-US" sz="1800" kern="100" dirty="0">
                <a:latin typeface="Aptos"/>
                <a:ea typeface="Aptos" panose="020B0004020202020204" pitchFamily="34" charset="0"/>
                <a:cs typeface="Arial" panose="020B0604020202020204" pitchFamily="34" charset="0"/>
              </a:rPr>
              <a:t>NREG </a:t>
            </a:r>
            <a:r>
              <a:rPr lang="en-US" sz="1800" kern="100" dirty="0">
                <a:effectLst/>
                <a:latin typeface="Aptos"/>
                <a:ea typeface="Aptos" panose="020B0004020202020204" pitchFamily="34" charset="0"/>
                <a:cs typeface="Arial" panose="020B0604020202020204" pitchFamily="34" charset="0"/>
              </a:rPr>
              <a:t>and </a:t>
            </a:r>
            <a:r>
              <a:rPr lang="en-US" sz="1800" kern="100" dirty="0">
                <a:latin typeface="Aptos"/>
                <a:ea typeface="Aptos" panose="020B0004020202020204" pitchFamily="34" charset="0"/>
                <a:cs typeface="Arial" panose="020B0604020202020204" pitchFamily="34" charset="0"/>
              </a:rPr>
              <a:t>FHSA </a:t>
            </a:r>
            <a:r>
              <a:rPr lang="en-US" sz="1800" kern="100" dirty="0">
                <a:effectLst/>
                <a:latin typeface="Aptos"/>
                <a:ea typeface="Aptos" panose="020B0004020202020204" pitchFamily="34" charset="0"/>
                <a:cs typeface="Arial" panose="020B0604020202020204" pitchFamily="34" charset="0"/>
              </a:rPr>
              <a:t>only, because the TFSA is already available under their workplace plan. Members of Sally’s Dress Shop would never see a TFSA offered under Choices Flex. </a:t>
            </a:r>
            <a:endParaRPr lang="en-CA" sz="1800" kern="100" dirty="0">
              <a:effectLst/>
              <a:latin typeface="Aptos"/>
              <a:ea typeface="Aptos" panose="020B0004020202020204" pitchFamily="34" charset="0"/>
              <a:cs typeface="Arial" panose="020B0604020202020204" pitchFamily="34" charset="0"/>
            </a:endParaRPr>
          </a:p>
          <a:p>
            <a:pPr marL="0" lvl="0" indent="0">
              <a:lnSpc>
                <a:spcPct val="107000"/>
              </a:lnSpc>
              <a:buFont typeface="+mj-lt"/>
              <a:buNone/>
            </a:pPr>
            <a:endParaRPr lang="en-CA" sz="1800" kern="100" dirty="0">
              <a:effectLst/>
              <a:latin typeface="Aptos" panose="020B0004020202020204" pitchFamily="34" charset="0"/>
              <a:ea typeface="Aptos" panose="020B0004020202020204" pitchFamily="34" charset="0"/>
              <a:cs typeface="Arial" panose="020B0604020202020204" pitchFamily="34" charset="0"/>
            </a:endParaRPr>
          </a:p>
          <a:p>
            <a:pPr>
              <a:lnSpc>
                <a:spcPct val="107000"/>
              </a:lnSpc>
              <a:spcAft>
                <a:spcPts val="800"/>
              </a:spcAft>
            </a:pPr>
            <a:endParaRPr lang="en-US" dirty="0">
              <a:latin typeface="Calibri" panose="020F0502020204030204" pitchFamily="34" charset="0"/>
              <a:cs typeface="Calibri" panose="020F0502020204030204" pitchFamily="34" charset="0"/>
            </a:endParaRPr>
          </a:p>
          <a:p>
            <a:pPr marL="342900" lvl="0" indent="-342900">
              <a:lnSpc>
                <a:spcPct val="107000"/>
              </a:lnSpc>
              <a:buFont typeface="+mj-lt"/>
              <a:buAutoNum type="arabicPeriod"/>
            </a:pPr>
            <a:r>
              <a:rPr lang="en-US" sz="1100" kern="100" dirty="0">
                <a:effectLst/>
                <a:latin typeface="Aptos"/>
                <a:ea typeface="Aptos" panose="020B0004020202020204" pitchFamily="34" charset="0"/>
                <a:cs typeface="Arial" panose="020B0604020202020204" pitchFamily="34" charset="0"/>
              </a:rPr>
              <a:t>There are two ways to </a:t>
            </a:r>
            <a:r>
              <a:rPr lang="en-US" sz="1100" kern="100" dirty="0" err="1">
                <a:effectLst/>
                <a:latin typeface="Aptos"/>
                <a:ea typeface="Aptos" panose="020B0004020202020204" pitchFamily="34" charset="0"/>
                <a:cs typeface="Arial" panose="020B0604020202020204" pitchFamily="34" charset="0"/>
              </a:rPr>
              <a:t>enrol</a:t>
            </a:r>
            <a:r>
              <a:rPr lang="en-US" sz="1100" kern="100" dirty="0">
                <a:effectLst/>
                <a:latin typeface="Aptos"/>
                <a:ea typeface="Aptos" panose="020B0004020202020204" pitchFamily="34" charset="0"/>
                <a:cs typeface="Arial" panose="020B0604020202020204" pitchFamily="34" charset="0"/>
              </a:rPr>
              <a:t>:</a:t>
            </a:r>
            <a:endParaRPr lang="en-CA" sz="1100" kern="100" dirty="0">
              <a:effectLst/>
              <a:latin typeface="Aptos"/>
              <a:ea typeface="Aptos" panose="020B0004020202020204" pitchFamily="34" charset="0"/>
              <a:cs typeface="Arial" panose="020B0604020202020204" pitchFamily="34" charset="0"/>
            </a:endParaRPr>
          </a:p>
          <a:p>
            <a:pPr marL="742950" lvl="1" indent="-285750">
              <a:lnSpc>
                <a:spcPct val="107000"/>
              </a:lnSpc>
              <a:buFont typeface="+mj-lt"/>
              <a:buAutoNum type="alphaLcPeriod"/>
            </a:pPr>
            <a:r>
              <a:rPr lang="en-US" sz="1100" kern="100" dirty="0">
                <a:effectLst/>
                <a:latin typeface="Aptos"/>
                <a:ea typeface="Aptos" panose="020B0004020202020204" pitchFamily="34" charset="0"/>
                <a:cs typeface="Arial" panose="020B0604020202020204" pitchFamily="34" charset="0"/>
              </a:rPr>
              <a:t>If the member does </a:t>
            </a:r>
            <a:r>
              <a:rPr lang="en-US" sz="1100" b="1" kern="100" dirty="0">
                <a:effectLst/>
                <a:latin typeface="Aptos"/>
                <a:ea typeface="Aptos" panose="020B0004020202020204" pitchFamily="34" charset="0"/>
                <a:cs typeface="Arial" panose="020B0604020202020204" pitchFamily="34" charset="0"/>
              </a:rPr>
              <a:t>not</a:t>
            </a:r>
            <a:r>
              <a:rPr lang="en-US" sz="1100" kern="100" dirty="0">
                <a:effectLst/>
                <a:latin typeface="Aptos"/>
                <a:ea typeface="Aptos" panose="020B0004020202020204" pitchFamily="34" charset="0"/>
                <a:cs typeface="Arial" panose="020B0604020202020204" pitchFamily="34" charset="0"/>
              </a:rPr>
              <a:t> have an existing Group Choices account, </a:t>
            </a:r>
            <a:r>
              <a:rPr lang="en-US" sz="1100" b="1" kern="100" dirty="0">
                <a:effectLst/>
                <a:latin typeface="Aptos"/>
                <a:ea typeface="Aptos" panose="020B0004020202020204" pitchFamily="34" charset="0"/>
                <a:cs typeface="Arial" panose="020B0604020202020204" pitchFamily="34" charset="0"/>
              </a:rPr>
              <a:t>they will </a:t>
            </a:r>
            <a:r>
              <a:rPr lang="en-US" sz="1100" b="1" kern="100" dirty="0" err="1">
                <a:effectLst/>
                <a:latin typeface="Aptos"/>
                <a:ea typeface="Aptos" panose="020B0004020202020204" pitchFamily="34" charset="0"/>
                <a:cs typeface="Arial" panose="020B0604020202020204" pitchFamily="34" charset="0"/>
              </a:rPr>
              <a:t>enrol</a:t>
            </a:r>
            <a:r>
              <a:rPr lang="en-US" sz="1100" b="1" kern="100" dirty="0">
                <a:effectLst/>
                <a:latin typeface="Aptos"/>
                <a:ea typeface="Aptos" panose="020B0004020202020204" pitchFamily="34" charset="0"/>
                <a:cs typeface="Arial" panose="020B0604020202020204" pitchFamily="34" charset="0"/>
              </a:rPr>
              <a:t> online </a:t>
            </a:r>
            <a:r>
              <a:rPr lang="en-US" sz="1100" kern="100" dirty="0">
                <a:effectLst/>
                <a:latin typeface="Aptos"/>
                <a:ea typeface="Aptos" panose="020B0004020202020204" pitchFamily="34" charset="0"/>
                <a:cs typeface="Arial" panose="020B0604020202020204" pitchFamily="34" charset="0"/>
              </a:rPr>
              <a:t>via the Plan Member website. They will access a Choices Flex landing page from the Investment Pillar page of mysunlife.ca. </a:t>
            </a:r>
            <a:endParaRPr lang="en-CA" sz="1100" kern="100" dirty="0">
              <a:effectLst/>
              <a:latin typeface="Aptos"/>
              <a:ea typeface="Aptos" panose="020B0004020202020204" pitchFamily="34" charset="0"/>
              <a:cs typeface="Arial" panose="020B0604020202020204" pitchFamily="34" charset="0"/>
            </a:endParaRPr>
          </a:p>
          <a:p>
            <a:pPr marL="742950" lvl="1" indent="-285750">
              <a:lnSpc>
                <a:spcPct val="107000"/>
              </a:lnSpc>
              <a:spcAft>
                <a:spcPts val="800"/>
              </a:spcAft>
              <a:buFont typeface="+mj-lt"/>
              <a:buAutoNum type="alphaLcPeriod"/>
            </a:pPr>
            <a:r>
              <a:rPr lang="en-US" sz="1100" kern="100" dirty="0">
                <a:effectLst/>
                <a:latin typeface="Aptos" panose="020B0004020202020204" pitchFamily="34" charset="0"/>
                <a:ea typeface="Aptos" panose="020B0004020202020204" pitchFamily="34" charset="0"/>
                <a:cs typeface="Arial" panose="020B0604020202020204" pitchFamily="34" charset="0"/>
              </a:rPr>
              <a:t>If a member </a:t>
            </a:r>
            <a:r>
              <a:rPr lang="en-US" sz="1100" b="1" kern="100" dirty="0">
                <a:effectLst/>
                <a:latin typeface="Aptos" panose="020B0004020202020204" pitchFamily="34" charset="0"/>
                <a:ea typeface="Aptos" panose="020B0004020202020204" pitchFamily="34" charset="0"/>
                <a:cs typeface="Arial" panose="020B0604020202020204" pitchFamily="34" charset="0"/>
              </a:rPr>
              <a:t>does have </a:t>
            </a:r>
            <a:r>
              <a:rPr lang="en-US" sz="1100" kern="100" dirty="0">
                <a:effectLst/>
                <a:latin typeface="Aptos" panose="020B0004020202020204" pitchFamily="34" charset="0"/>
                <a:ea typeface="Aptos" panose="020B0004020202020204" pitchFamily="34" charset="0"/>
                <a:cs typeface="Arial" panose="020B0604020202020204" pitchFamily="34" charset="0"/>
              </a:rPr>
              <a:t>an existing traditional Group Choices account, </a:t>
            </a:r>
            <a:r>
              <a:rPr lang="en-US" sz="1100" b="1" kern="100" dirty="0">
                <a:effectLst/>
                <a:latin typeface="Aptos" panose="020B0004020202020204" pitchFamily="34" charset="0"/>
                <a:ea typeface="Aptos" panose="020B0004020202020204" pitchFamily="34" charset="0"/>
                <a:cs typeface="Arial" panose="020B0604020202020204" pitchFamily="34" charset="0"/>
              </a:rPr>
              <a:t>digital enrolment is not available</a:t>
            </a:r>
            <a:r>
              <a:rPr lang="en-US" sz="1100" kern="100" dirty="0">
                <a:effectLst/>
                <a:latin typeface="Aptos" panose="020B0004020202020204" pitchFamily="34" charset="0"/>
                <a:ea typeface="Aptos" panose="020B0004020202020204" pitchFamily="34" charset="0"/>
                <a:cs typeface="Arial" panose="020B0604020202020204" pitchFamily="34" charset="0"/>
              </a:rPr>
              <a:t>. Members will be directed to speak with a Financial Services Consultant* through 360 plan advice service. This ensures the member is offered the best options that align with their retirement goals and maximizes the employer plan.</a:t>
            </a:r>
            <a:endParaRPr lang="en-CA" sz="1100"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alibri" panose="020F0502020204030204" pitchFamily="34" charset="0"/>
                <a:cs typeface="Calibri" panose="020F0502020204030204" pitchFamily="34" charset="0"/>
              </a:rPr>
              <a:t>* </a:t>
            </a:r>
            <a:r>
              <a:rPr lang="en-US" sz="1200" kern="1200" dirty="0">
                <a:solidFill>
                  <a:schemeClr val="tx1"/>
                </a:solidFill>
                <a:effectLst/>
                <a:latin typeface="+mn-lt"/>
                <a:ea typeface="+mn-ea"/>
                <a:cs typeface="+mn-cs"/>
              </a:rPr>
              <a:t>Financial Security Consultants are registered as Financial Security Advisors in the province of Quebec.</a:t>
            </a: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a:extLst>
              <a:ext uri="{FF2B5EF4-FFF2-40B4-BE49-F238E27FC236}">
                <a16:creationId xmlns:a16="http://schemas.microsoft.com/office/drawing/2014/main" id="{4EC40CF5-5012-0087-2511-D3DB50B7F5D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D17A1A7-703D-AF42-A879-6FFC267805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75464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charset="0"/>
                <a:ea typeface="ＭＳ Ｐゴシック" pitchFamily="34" charset="-128"/>
              </a:defRPr>
            </a:lvl1pPr>
            <a:lvl2pPr marL="729057" indent="-280406" defTabSz="914437" eaLnBrk="0" hangingPunct="0">
              <a:defRPr>
                <a:solidFill>
                  <a:schemeClr val="tx1"/>
                </a:solidFill>
                <a:latin typeface="Arial" charset="0"/>
                <a:ea typeface="ＭＳ Ｐゴシック" pitchFamily="34" charset="-128"/>
              </a:defRPr>
            </a:lvl2pPr>
            <a:lvl3pPr marL="1121626" indent="-224325" defTabSz="914437" eaLnBrk="0" hangingPunct="0">
              <a:defRPr>
                <a:solidFill>
                  <a:schemeClr val="tx1"/>
                </a:solidFill>
                <a:latin typeface="Arial" charset="0"/>
                <a:ea typeface="ＭＳ Ｐゴシック" pitchFamily="34" charset="-128"/>
              </a:defRPr>
            </a:lvl3pPr>
            <a:lvl4pPr marL="1570276" indent="-224325" defTabSz="914437" eaLnBrk="0" hangingPunct="0">
              <a:defRPr>
                <a:solidFill>
                  <a:schemeClr val="tx1"/>
                </a:solidFill>
                <a:latin typeface="Arial" charset="0"/>
                <a:ea typeface="ＭＳ Ｐゴシック" pitchFamily="34" charset="-128"/>
              </a:defRPr>
            </a:lvl4pPr>
            <a:lvl5pPr marL="2018927" indent="-224325" defTabSz="914437" eaLnBrk="0" hangingPunct="0">
              <a:defRPr>
                <a:solidFill>
                  <a:schemeClr val="tx1"/>
                </a:solidFill>
                <a:latin typeface="Arial" charset="0"/>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fld id="{BBD88DF0-E63F-4221-BE83-0CFBF2FAA8A6}" type="slidenum">
              <a:rPr lang="en-US" smtClean="0">
                <a:latin typeface="Sun Life New Text" pitchFamily="2" charset="77"/>
                <a:ea typeface="Arial Regular" charset="0"/>
              </a:rPr>
              <a:pPr/>
              <a:t>2</a:t>
            </a:fld>
            <a:endParaRPr lang="en-US">
              <a:latin typeface="Sun Life New Text" pitchFamily="2" charset="77"/>
              <a:ea typeface="Arial Regular" charset="0"/>
            </a:endParaRPr>
          </a:p>
        </p:txBody>
      </p:sp>
      <p:sp>
        <p:nvSpPr>
          <p:cNvPr id="38915"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cs typeface="Arial" panose="020B0604020202020204" pitchFamily="34" charset="0"/>
              </a:rPr>
              <a:t>As a member of a group retirement savings plan with more than one investment option, you are responsible for the following:</a:t>
            </a:r>
          </a:p>
          <a:p>
            <a:pPr>
              <a:defRPr/>
            </a:pPr>
            <a:r>
              <a:rPr lang="en-US">
                <a:cs typeface="Arial" panose="020B0604020202020204" pitchFamily="34" charset="0"/>
              </a:rPr>
              <a:t>- Making sure you understand how your plan works.</a:t>
            </a:r>
          </a:p>
          <a:p>
            <a:pPr>
              <a:defRPr/>
            </a:pPr>
            <a:r>
              <a:rPr lang="en-US">
                <a:cs typeface="Arial" panose="020B0604020202020204" pitchFamily="34" charset="0"/>
              </a:rPr>
              <a:t>- Taking advantage of the information and tools available to make your investment decisions.</a:t>
            </a:r>
          </a:p>
          <a:p>
            <a:pPr>
              <a:defRPr/>
            </a:pPr>
            <a:r>
              <a:rPr lang="en-US">
                <a:cs typeface="Arial" panose="020B0604020202020204" pitchFamily="34" charset="0"/>
              </a:rPr>
              <a:t>- Taking advantage of the investment advisory services of your plan advisor if available.</a:t>
            </a:r>
          </a:p>
          <a:p>
            <a:pPr>
              <a:defRPr/>
            </a:pPr>
            <a:r>
              <a:rPr lang="en-US">
                <a:cs typeface="Arial" panose="020B0604020202020204" pitchFamily="34" charset="0"/>
              </a:rPr>
              <a:t>- Making your investment decisions.</a:t>
            </a:r>
          </a:p>
          <a:p>
            <a:pPr>
              <a:defRPr/>
            </a:pPr>
            <a:r>
              <a:rPr lang="en-US">
                <a:cs typeface="Arial" panose="020B0604020202020204" pitchFamily="34" charset="0"/>
              </a:rPr>
              <a:t>- Determining how much you will contribute to your plan.</a:t>
            </a:r>
          </a:p>
          <a:p>
            <a:pPr>
              <a:defRPr/>
            </a:pPr>
            <a:r>
              <a:rPr lang="en-US">
                <a:cs typeface="Arial" panose="020B0604020202020204" pitchFamily="34" charset="0"/>
              </a:rPr>
              <a:t>- Checking to see how your investments are performing.</a:t>
            </a:r>
          </a:p>
          <a:p>
            <a:pPr>
              <a:defRPr/>
            </a:pPr>
            <a:r>
              <a:rPr lang="en-US">
                <a:cs typeface="Arial" panose="020B0604020202020204" pitchFamily="34" charset="0"/>
              </a:rPr>
              <a:t>- Revising your investment strategy if personal circumstances change.</a:t>
            </a:r>
          </a:p>
          <a:p>
            <a:pPr eaLnBrk="1" hangingPunct="1">
              <a:spcBef>
                <a:spcPct val="0"/>
              </a:spcBef>
              <a:spcAft>
                <a:spcPct val="60000"/>
              </a:spcAft>
              <a:buClr>
                <a:srgbClr val="345629"/>
              </a:buClr>
              <a:buSzPct val="75000"/>
              <a:defRPr/>
            </a:pPr>
            <a:endParaRPr lang="en-US" kern="0">
              <a:solidFill>
                <a:srgbClr val="00B0F0"/>
              </a:solidFill>
              <a:ea typeface="Arial Regular" charset="0"/>
              <a:cs typeface="Arial" panose="020B0604020202020204" pitchFamily="34" charset="0"/>
            </a:endParaRPr>
          </a:p>
          <a:p>
            <a:pPr eaLnBrk="1" hangingPunct="1">
              <a:spcBef>
                <a:spcPct val="0"/>
              </a:spcBef>
              <a:spcAft>
                <a:spcPct val="60000"/>
              </a:spcAft>
              <a:buClr>
                <a:srgbClr val="345629"/>
              </a:buClr>
              <a:buSzPct val="75000"/>
              <a:defRPr/>
            </a:pPr>
            <a:r>
              <a:rPr lang="en-US" kern="0">
                <a:solidFill>
                  <a:srgbClr val="0070C0"/>
                </a:solidFill>
                <a:ea typeface="Arial Regular" charset="0"/>
                <a:cs typeface="Arial" panose="020B0604020202020204" pitchFamily="34" charset="0"/>
              </a:rPr>
              <a:t>And remember if you need any assistance, you can call Sun Life Client Care Centre.</a:t>
            </a:r>
          </a:p>
          <a:p>
            <a:pPr eaLnBrk="1" hangingPunct="1">
              <a:defRPr/>
            </a:pPr>
            <a:endParaRPr lang="en-US">
              <a:ea typeface="Arial Regular" charset="0"/>
            </a:endParaRPr>
          </a:p>
          <a:p>
            <a:pPr eaLnBrk="1" hangingPunct="1">
              <a:defRPr/>
            </a:pPr>
            <a:endParaRPr lang="en-US">
              <a:ea typeface="Arial Regular" charset="0"/>
            </a:endParaRPr>
          </a:p>
        </p:txBody>
      </p:sp>
    </p:spTree>
    <p:extLst>
      <p:ext uri="{BB962C8B-B14F-4D97-AF65-F5344CB8AC3E}">
        <p14:creationId xmlns:p14="http://schemas.microsoft.com/office/powerpoint/2010/main" val="10606520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31605-E0D5-7EE5-3F20-A4E483F5A8FE}"/>
            </a:ext>
          </a:extLst>
        </p:cNvPr>
        <p:cNvGrpSpPr/>
        <p:nvPr/>
      </p:nvGrpSpPr>
      <p:grpSpPr>
        <a:xfrm>
          <a:off x="0" y="0"/>
          <a:ext cx="0" cy="0"/>
          <a:chOff x="0" y="0"/>
          <a:chExt cx="0" cy="0"/>
        </a:xfrm>
      </p:grpSpPr>
      <p:sp>
        <p:nvSpPr>
          <p:cNvPr id="45058" name="Rectangle 7">
            <a:extLst>
              <a:ext uri="{FF2B5EF4-FFF2-40B4-BE49-F238E27FC236}">
                <a16:creationId xmlns:a16="http://schemas.microsoft.com/office/drawing/2014/main" id="{614FB42C-2ED6-F8A1-8105-D180DC19498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charset="0"/>
                <a:ea typeface="ＭＳ Ｐゴシック" pitchFamily="34" charset="-128"/>
              </a:defRPr>
            </a:lvl1pPr>
            <a:lvl2pPr marL="729057" indent="-280406" defTabSz="914437" eaLnBrk="0" hangingPunct="0">
              <a:defRPr>
                <a:solidFill>
                  <a:schemeClr val="tx1"/>
                </a:solidFill>
                <a:latin typeface="Arial" charset="0"/>
                <a:ea typeface="ＭＳ Ｐゴシック" pitchFamily="34" charset="-128"/>
              </a:defRPr>
            </a:lvl2pPr>
            <a:lvl3pPr marL="1121626" indent="-224325" defTabSz="914437" eaLnBrk="0" hangingPunct="0">
              <a:defRPr>
                <a:solidFill>
                  <a:schemeClr val="tx1"/>
                </a:solidFill>
                <a:latin typeface="Arial" charset="0"/>
                <a:ea typeface="ＭＳ Ｐゴシック" pitchFamily="34" charset="-128"/>
              </a:defRPr>
            </a:lvl3pPr>
            <a:lvl4pPr marL="1570276" indent="-224325" defTabSz="914437" eaLnBrk="0" hangingPunct="0">
              <a:defRPr>
                <a:solidFill>
                  <a:schemeClr val="tx1"/>
                </a:solidFill>
                <a:latin typeface="Arial" charset="0"/>
                <a:ea typeface="ＭＳ Ｐゴシック" pitchFamily="34" charset="-128"/>
              </a:defRPr>
            </a:lvl4pPr>
            <a:lvl5pPr marL="2018927" indent="-224325" defTabSz="914437" eaLnBrk="0" hangingPunct="0">
              <a:defRPr>
                <a:solidFill>
                  <a:schemeClr val="tx1"/>
                </a:solidFill>
                <a:latin typeface="Arial" charset="0"/>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fld id="{CD939151-9EC3-4103-99FC-3468B6EA8140}" type="slidenum">
              <a:rPr lang="en-US" smtClean="0">
                <a:latin typeface="Sun Life New Text" pitchFamily="2" charset="77"/>
                <a:ea typeface="Arial Regular" charset="0"/>
              </a:rPr>
              <a:pPr/>
              <a:t>20</a:t>
            </a:fld>
            <a:endParaRPr lang="en-US">
              <a:latin typeface="Sun Life New Text" pitchFamily="2" charset="77"/>
              <a:ea typeface="Arial Regular" charset="0"/>
            </a:endParaRPr>
          </a:p>
        </p:txBody>
      </p:sp>
      <p:sp>
        <p:nvSpPr>
          <p:cNvPr id="45059" name="Rectangle 2">
            <a:extLst>
              <a:ext uri="{FF2B5EF4-FFF2-40B4-BE49-F238E27FC236}">
                <a16:creationId xmlns:a16="http://schemas.microsoft.com/office/drawing/2014/main" id="{D9C6DF74-B22B-C1BC-737F-13D23497FAF2}"/>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0E3344A3-95C5-A0EB-327F-2A977BEBF7D8}"/>
              </a:ext>
            </a:extLst>
          </p:cNvPr>
          <p:cNvSpPr>
            <a:spLocks noGrp="1" noChangeArrowheads="1"/>
          </p:cNvSpPr>
          <p:nvPr>
            <p:ph type="body" idx="1"/>
          </p:nvPr>
        </p:nvSpPr>
        <p:spPr>
          <a:xfrm>
            <a:off x="685800" y="4191000"/>
            <a:ext cx="5486400" cy="4800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1000" dirty="0">
              <a:ea typeface="Arial Regular" charset="0"/>
              <a:cs typeface="Arial" panose="020B0604020202020204" pitchFamily="34" charset="0"/>
            </a:endParaRPr>
          </a:p>
        </p:txBody>
      </p:sp>
    </p:spTree>
    <p:extLst>
      <p:ext uri="{BB962C8B-B14F-4D97-AF65-F5344CB8AC3E}">
        <p14:creationId xmlns:p14="http://schemas.microsoft.com/office/powerpoint/2010/main" val="9832397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charset="0"/>
                <a:ea typeface="ＭＳ Ｐゴシック" pitchFamily="34" charset="-128"/>
              </a:defRPr>
            </a:lvl1pPr>
            <a:lvl2pPr marL="729057" indent="-280406" defTabSz="914437" eaLnBrk="0" hangingPunct="0">
              <a:defRPr>
                <a:solidFill>
                  <a:schemeClr val="tx1"/>
                </a:solidFill>
                <a:latin typeface="Arial" charset="0"/>
                <a:ea typeface="ＭＳ Ｐゴシック" pitchFamily="34" charset="-128"/>
              </a:defRPr>
            </a:lvl2pPr>
            <a:lvl3pPr marL="1121626" indent="-224325" defTabSz="914437" eaLnBrk="0" hangingPunct="0">
              <a:defRPr>
                <a:solidFill>
                  <a:schemeClr val="tx1"/>
                </a:solidFill>
                <a:latin typeface="Arial" charset="0"/>
                <a:ea typeface="ＭＳ Ｐゴシック" pitchFamily="34" charset="-128"/>
              </a:defRPr>
            </a:lvl3pPr>
            <a:lvl4pPr marL="1570276" indent="-224325" defTabSz="914437" eaLnBrk="0" hangingPunct="0">
              <a:defRPr>
                <a:solidFill>
                  <a:schemeClr val="tx1"/>
                </a:solidFill>
                <a:latin typeface="Arial" charset="0"/>
                <a:ea typeface="ＭＳ Ｐゴシック" pitchFamily="34" charset="-128"/>
              </a:defRPr>
            </a:lvl4pPr>
            <a:lvl5pPr marL="2018927" indent="-224325" defTabSz="914437" eaLnBrk="0" hangingPunct="0">
              <a:defRPr>
                <a:solidFill>
                  <a:schemeClr val="tx1"/>
                </a:solidFill>
                <a:latin typeface="Arial" charset="0"/>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fld id="{519817F3-AFA5-4F0C-B32E-DEB613583F4C}" type="slidenum">
              <a:rPr lang="en-US" smtClean="0">
                <a:latin typeface="Sun Life New Text" pitchFamily="2" charset="77"/>
                <a:ea typeface="Arial Regular" charset="0"/>
              </a:rPr>
              <a:pPr/>
              <a:t>21</a:t>
            </a:fld>
            <a:endParaRPr lang="en-US">
              <a:latin typeface="Sun Life New Text" pitchFamily="2" charset="77"/>
              <a:ea typeface="Arial Regular"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dirty="0">
                <a:ea typeface="Arial Regular" charset="0"/>
                <a:cs typeface="Arial" panose="020B0604020202020204" pitchFamily="34" charset="0"/>
              </a:rPr>
              <a:t>As a Sun Life plan member, </a:t>
            </a:r>
            <a:r>
              <a:rPr lang="en-US" dirty="0">
                <a:ea typeface="Arial Regular" charset="0"/>
                <a:cs typeface="Arial" panose="020B0604020202020204" pitchFamily="34" charset="0"/>
              </a:rPr>
              <a:t>you can access your account in many ways.  These include mysunlife.ca, the </a:t>
            </a:r>
            <a:r>
              <a:rPr lang="en-US">
                <a:ea typeface="Arial Regular" charset="0"/>
                <a:cs typeface="Arial" panose="020B0604020202020204" pitchFamily="34" charset="0"/>
              </a:rPr>
              <a:t>toll free </a:t>
            </a:r>
            <a:r>
              <a:rPr lang="en-US" dirty="0">
                <a:ea typeface="Arial Regular" charset="0"/>
                <a:cs typeface="Arial" panose="020B0604020202020204" pitchFamily="34" charset="0"/>
              </a:rPr>
              <a:t>Sun Life Client Care Centre and account statements.  Let’s discuss each of these in more detail.</a:t>
            </a:r>
          </a:p>
          <a:p>
            <a:pPr eaLnBrk="1" hangingPunct="1"/>
            <a:endParaRPr lang="en-US" dirty="0">
              <a:ea typeface="Arial Regular" charset="0"/>
            </a:endParaRPr>
          </a:p>
          <a:p>
            <a:pPr eaLnBrk="1" hangingPunct="1"/>
            <a:endParaRPr lang="en-US" dirty="0">
              <a:ea typeface="Arial Regular" charset="0"/>
            </a:endParaRPr>
          </a:p>
        </p:txBody>
      </p:sp>
    </p:spTree>
    <p:extLst>
      <p:ext uri="{BB962C8B-B14F-4D97-AF65-F5344CB8AC3E}">
        <p14:creationId xmlns:p14="http://schemas.microsoft.com/office/powerpoint/2010/main" val="31783962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r>
              <a:rPr lang="en-US">
                <a:latin typeface="Sun Life New Text"/>
                <a:cs typeface="Arial" panose="020B0604020202020204" pitchFamily="34" charset="0"/>
              </a:rPr>
              <a:t>The Sun Life Client Care Centre number is 1-877-SUN-LIFE.  It provides 24-hour automated phone account access and live Representatives available from 8 am to 5 pm.  Close to 240 languages are supported.  The Client Care Centre provides support and processing of your questions, account changes, fund changes, website assistance as well as information on the investment options you have available to you. Fees may be charged for certain transactions. </a:t>
            </a:r>
          </a:p>
          <a:p>
            <a:pPr>
              <a:defRPr/>
            </a:pPr>
            <a:endParaRPr lang="en-US">
              <a:solidFill>
                <a:srgbClr val="545454"/>
              </a:solidFill>
              <a:ea typeface="+mn-ea"/>
            </a:endParaRPr>
          </a:p>
          <a:p>
            <a:pPr>
              <a:defRPr/>
            </a:pPr>
            <a:endParaRPr lang="en-US"/>
          </a:p>
          <a:p>
            <a:pPr>
              <a:defRPr/>
            </a:pPr>
            <a:endParaRPr lang="en-US"/>
          </a:p>
        </p:txBody>
      </p:sp>
      <p:sp>
        <p:nvSpPr>
          <p:cNvPr id="553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charset="0"/>
                <a:ea typeface="ＭＳ Ｐゴシック" pitchFamily="34" charset="-128"/>
              </a:defRPr>
            </a:lvl1pPr>
            <a:lvl2pPr marL="729057" indent="-280406" defTabSz="914437" eaLnBrk="0" hangingPunct="0">
              <a:defRPr>
                <a:solidFill>
                  <a:schemeClr val="tx1"/>
                </a:solidFill>
                <a:latin typeface="Arial" charset="0"/>
                <a:ea typeface="ＭＳ Ｐゴシック" pitchFamily="34" charset="-128"/>
              </a:defRPr>
            </a:lvl2pPr>
            <a:lvl3pPr marL="1121626" indent="-224325" defTabSz="914437" eaLnBrk="0" hangingPunct="0">
              <a:defRPr>
                <a:solidFill>
                  <a:schemeClr val="tx1"/>
                </a:solidFill>
                <a:latin typeface="Arial" charset="0"/>
                <a:ea typeface="ＭＳ Ｐゴシック" pitchFamily="34" charset="-128"/>
              </a:defRPr>
            </a:lvl3pPr>
            <a:lvl4pPr marL="1570276" indent="-224325" defTabSz="914437" eaLnBrk="0" hangingPunct="0">
              <a:defRPr>
                <a:solidFill>
                  <a:schemeClr val="tx1"/>
                </a:solidFill>
                <a:latin typeface="Arial" charset="0"/>
                <a:ea typeface="ＭＳ Ｐゴシック" pitchFamily="34" charset="-128"/>
              </a:defRPr>
            </a:lvl4pPr>
            <a:lvl5pPr marL="2018927" indent="-224325" defTabSz="914437" eaLnBrk="0" hangingPunct="0">
              <a:defRPr>
                <a:solidFill>
                  <a:schemeClr val="tx1"/>
                </a:solidFill>
                <a:latin typeface="Arial" charset="0"/>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fld id="{2D998408-689E-4AC4-95E5-F516BA99F2B0}" type="slidenum">
              <a:rPr lang="en-US" smtClean="0">
                <a:latin typeface="Sun Life New Text" pitchFamily="2" charset="77"/>
                <a:ea typeface="Arial Regular" charset="0"/>
              </a:rPr>
              <a:pPr/>
              <a:t>22</a:t>
            </a:fld>
            <a:endParaRPr lang="en-US">
              <a:latin typeface="Sun Life New Text" pitchFamily="2" charset="77"/>
              <a:ea typeface="Arial Regular" charset="0"/>
            </a:endParaRPr>
          </a:p>
        </p:txBody>
      </p:sp>
    </p:spTree>
    <p:extLst>
      <p:ext uri="{BB962C8B-B14F-4D97-AF65-F5344CB8AC3E}">
        <p14:creationId xmlns:p14="http://schemas.microsoft.com/office/powerpoint/2010/main" val="25454144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r>
              <a:rPr lang="en-US">
                <a:cs typeface="Arial" panose="020B0604020202020204" pitchFamily="34" charset="0"/>
              </a:rPr>
              <a:t>Sun Life’s Plan Member website is mysunlife.ca.  Your account will be set up within 10 business days from the receipt of your enrolment form by Sun Life.  The website allows you to transact in your account, learn about retirement, and view investment research.</a:t>
            </a:r>
          </a:p>
          <a:p>
            <a:pPr>
              <a:defRPr/>
            </a:pPr>
            <a:r>
              <a:rPr lang="en-US">
                <a:cs typeface="Arial" panose="020B0604020202020204" pitchFamily="34" charset="0"/>
              </a:rPr>
              <a:t> </a:t>
            </a:r>
          </a:p>
          <a:p>
            <a:pPr>
              <a:defRPr/>
            </a:pPr>
            <a:r>
              <a:rPr lang="en-US">
                <a:cs typeface="Arial" panose="020B0604020202020204" pitchFamily="34" charset="0"/>
              </a:rPr>
              <a:t>Highlights include:</a:t>
            </a:r>
          </a:p>
          <a:p>
            <a:pPr>
              <a:defRPr/>
            </a:pPr>
            <a:r>
              <a:rPr lang="en-US">
                <a:cs typeface="Arial" panose="020B0604020202020204" pitchFamily="34" charset="0"/>
              </a:rPr>
              <a:t> </a:t>
            </a:r>
          </a:p>
          <a:p>
            <a:pPr marL="168244" indent="-168244">
              <a:buFont typeface="Arial" pitchFamily="34" charset="0"/>
              <a:buChar char="•"/>
              <a:defRPr/>
            </a:pPr>
            <a:r>
              <a:rPr lang="en-US">
                <a:cs typeface="Arial" panose="020B0604020202020204" pitchFamily="34" charset="0"/>
              </a:rPr>
              <a:t>Viewing  your investments and account balances</a:t>
            </a:r>
          </a:p>
          <a:p>
            <a:pPr marL="168244" indent="-168244">
              <a:buFont typeface="Arial" pitchFamily="34" charset="0"/>
              <a:buChar char="•"/>
              <a:defRPr/>
            </a:pPr>
            <a:r>
              <a:rPr lang="en-US">
                <a:cs typeface="Arial" panose="020B0604020202020204" pitchFamily="34" charset="0"/>
              </a:rPr>
              <a:t>Getting a summary of all your contributions</a:t>
            </a:r>
          </a:p>
          <a:p>
            <a:pPr marL="168244" indent="-168244">
              <a:buFont typeface="Arial" pitchFamily="34" charset="0"/>
              <a:buChar char="•"/>
              <a:defRPr/>
            </a:pPr>
            <a:r>
              <a:rPr lang="en-US">
                <a:cs typeface="Arial" panose="020B0604020202020204" pitchFamily="34" charset="0"/>
              </a:rPr>
              <a:t>Moving money between funds</a:t>
            </a:r>
          </a:p>
          <a:p>
            <a:pPr marL="168244" indent="-168244">
              <a:buFont typeface="Arial" pitchFamily="34" charset="0"/>
              <a:buChar char="•"/>
              <a:defRPr/>
            </a:pPr>
            <a:r>
              <a:rPr lang="en-US">
                <a:cs typeface="Arial" panose="020B0604020202020204" pitchFamily="34" charset="0"/>
              </a:rPr>
              <a:t>Viewing tax slips and receipts</a:t>
            </a:r>
          </a:p>
          <a:p>
            <a:pPr marL="168244" indent="-168244">
              <a:buFont typeface="Arial" pitchFamily="34" charset="0"/>
              <a:buChar char="•"/>
              <a:defRPr/>
            </a:pPr>
            <a:r>
              <a:rPr lang="en-US">
                <a:cs typeface="Arial" panose="020B0604020202020204" pitchFamily="34" charset="0"/>
              </a:rPr>
              <a:t>Accessing fund performance information</a:t>
            </a:r>
          </a:p>
          <a:p>
            <a:pPr marL="168244" indent="-168244">
              <a:buFont typeface="Arial" pitchFamily="34" charset="0"/>
              <a:buChar char="•"/>
              <a:defRPr/>
            </a:pPr>
            <a:r>
              <a:rPr lang="en-US">
                <a:cs typeface="Arial" panose="020B0604020202020204" pitchFamily="34" charset="0"/>
              </a:rPr>
              <a:t>Updating your future investment instructions</a:t>
            </a:r>
          </a:p>
          <a:p>
            <a:pPr marL="168244" indent="-168244">
              <a:buFont typeface="Arial" pitchFamily="34" charset="0"/>
              <a:buChar char="•"/>
              <a:defRPr/>
            </a:pPr>
            <a:r>
              <a:rPr lang="en-US">
                <a:cs typeface="Arial" panose="020B0604020202020204" pitchFamily="34" charset="0"/>
              </a:rPr>
              <a:t>Updating your beneficiary</a:t>
            </a:r>
          </a:p>
          <a:p>
            <a:pPr marL="168244" indent="-168244">
              <a:buFont typeface="Arial" pitchFamily="34" charset="0"/>
              <a:buChar char="•"/>
              <a:defRPr/>
            </a:pPr>
            <a:r>
              <a:rPr lang="en-US">
                <a:cs typeface="Arial" panose="020B0604020202020204" pitchFamily="34" charset="0"/>
              </a:rPr>
              <a:t>Making lump sum contributions</a:t>
            </a:r>
          </a:p>
          <a:p>
            <a:pPr marL="168244" indent="-168244">
              <a:buFont typeface="Arial" pitchFamily="34" charset="0"/>
              <a:buChar char="•"/>
              <a:defRPr/>
            </a:pPr>
            <a:r>
              <a:rPr lang="en-US">
                <a:cs typeface="Arial" panose="020B0604020202020204" pitchFamily="34" charset="0"/>
              </a:rPr>
              <a:t>Reading newsletters</a:t>
            </a:r>
          </a:p>
          <a:p>
            <a:pPr marL="168244" indent="-168244">
              <a:buFont typeface="Arial" pitchFamily="34" charset="0"/>
              <a:buChar char="•"/>
              <a:defRPr/>
            </a:pPr>
            <a:r>
              <a:rPr lang="en-US">
                <a:cs typeface="Arial" panose="020B0604020202020204" pitchFamily="34" charset="0"/>
              </a:rPr>
              <a:t>And viewing your past account statements</a:t>
            </a:r>
          </a:p>
          <a:p>
            <a:pPr>
              <a:defRPr/>
            </a:pPr>
            <a:endParaRPr lang="en-US">
              <a:solidFill>
                <a:prstClr val="black"/>
              </a:solidFill>
              <a:ea typeface="+mn-ea"/>
            </a:endParaRPr>
          </a:p>
          <a:p>
            <a:pPr>
              <a:defRPr/>
            </a:pPr>
            <a:r>
              <a:rPr lang="fr-CA" sz="1800" b="0" i="0" u="none" strike="noStrike" baseline="0" err="1">
                <a:solidFill>
                  <a:srgbClr val="003A48"/>
                </a:solidFill>
                <a:latin typeface="Sun Life New Display" pitchFamily="2" charset="0"/>
              </a:rPr>
              <a:t>Additionnal</a:t>
            </a:r>
            <a:r>
              <a:rPr lang="fr-CA" sz="1800" b="0" i="0" u="none" strike="noStrike" baseline="0">
                <a:solidFill>
                  <a:srgbClr val="003A48"/>
                </a:solidFill>
                <a:latin typeface="Sun Life New Display" pitchFamily="2" charset="0"/>
              </a:rPr>
              <a:t> information, if </a:t>
            </a:r>
            <a:r>
              <a:rPr lang="fr-CA" sz="1800" b="0" i="0" u="none" strike="noStrike" baseline="0" err="1">
                <a:solidFill>
                  <a:srgbClr val="003A48"/>
                </a:solidFill>
                <a:latin typeface="Sun Life New Display" pitchFamily="2" charset="0"/>
              </a:rPr>
              <a:t>needed</a:t>
            </a:r>
            <a:r>
              <a:rPr lang="fr-CA" sz="1800" b="0" i="0" u="none" strike="noStrike" baseline="0">
                <a:solidFill>
                  <a:srgbClr val="003A48"/>
                </a:solidFill>
                <a:latin typeface="Sun Life New Display" pitchFamily="2" charset="0"/>
              </a:rPr>
              <a:t>:</a:t>
            </a:r>
          </a:p>
          <a:p>
            <a:pPr>
              <a:defRPr/>
            </a:pPr>
            <a:r>
              <a:rPr lang="fr-CA" sz="1800" b="0" i="0" u="none" strike="noStrike" baseline="0">
                <a:solidFill>
                  <a:srgbClr val="003A48"/>
                </a:solidFill>
                <a:latin typeface="Sun Life New Display" pitchFamily="2" charset="0"/>
              </a:rPr>
              <a:t>Tools </a:t>
            </a:r>
            <a:r>
              <a:rPr lang="fr-CA" sz="1800" b="0" i="0" u="none" strike="noStrike" baseline="0" err="1">
                <a:solidFill>
                  <a:srgbClr val="003A48"/>
                </a:solidFill>
                <a:latin typeface="Sun Life New Display" pitchFamily="2" charset="0"/>
              </a:rPr>
              <a:t>overview</a:t>
            </a:r>
            <a:r>
              <a:rPr lang="fr-CA" sz="1800" b="0" i="0" u="none" strike="noStrike" baseline="0">
                <a:solidFill>
                  <a:srgbClr val="003A48"/>
                </a:solidFill>
                <a:latin typeface="Sun Life New Display" pitchFamily="2" charset="0"/>
              </a:rPr>
              <a:t>:</a:t>
            </a:r>
          </a:p>
          <a:p>
            <a:pPr>
              <a:defRPr/>
            </a:pPr>
            <a:endParaRPr lang="fr-CA" sz="1800" b="0" i="0" u="none" strike="noStrike" baseline="0">
              <a:solidFill>
                <a:srgbClr val="003A48"/>
              </a:solidFill>
              <a:latin typeface="Sun Life New Display" pitchFamily="2" charset="0"/>
            </a:endParaRPr>
          </a:p>
          <a:p>
            <a:pPr>
              <a:defRPr/>
            </a:pPr>
            <a:r>
              <a:rPr lang="en-US" sz="1800" b="1" i="0" u="none" strike="noStrike" baseline="0">
                <a:solidFill>
                  <a:srgbClr val="003A48"/>
                </a:solidFill>
                <a:latin typeface="Sun Life New Text" pitchFamily="2" charset="0"/>
              </a:rPr>
              <a:t>Which investments are right for you? </a:t>
            </a:r>
            <a:r>
              <a:rPr lang="en-US" sz="1800" b="0" i="0" u="none" strike="noStrike" baseline="0">
                <a:solidFill>
                  <a:srgbClr val="000000"/>
                </a:solidFill>
                <a:latin typeface="Sun Life New Text" pitchFamily="2" charset="0"/>
              </a:rPr>
              <a:t>Complete the </a:t>
            </a:r>
            <a:r>
              <a:rPr lang="en-US" sz="1800" b="1" i="0" u="none" strike="noStrike" baseline="0">
                <a:solidFill>
                  <a:srgbClr val="000000"/>
                </a:solidFill>
                <a:latin typeface="Sun Life New Text" pitchFamily="2" charset="0"/>
              </a:rPr>
              <a:t>Asset Allocation tool </a:t>
            </a:r>
            <a:r>
              <a:rPr lang="en-US" sz="1800" b="0" i="0" u="none" strike="noStrike" baseline="0">
                <a:solidFill>
                  <a:srgbClr val="000000"/>
                </a:solidFill>
                <a:latin typeface="Sun Life New Text" pitchFamily="2" charset="0"/>
              </a:rPr>
              <a:t>to find out how much risk you’re willing to take when it comes to investing. This can help you choose the right funds for your investment goals. Once signed in, select </a:t>
            </a:r>
            <a:r>
              <a:rPr lang="en-US" sz="1800" b="1" i="0" u="none" strike="noStrike" baseline="0">
                <a:solidFill>
                  <a:srgbClr val="000000"/>
                </a:solidFill>
                <a:latin typeface="Sun Life New Text" pitchFamily="2" charset="0"/>
              </a:rPr>
              <a:t>Manage plan </a:t>
            </a:r>
            <a:r>
              <a:rPr lang="en-US" sz="1800" b="0" i="0" u="none" strike="noStrike" baseline="0">
                <a:solidFill>
                  <a:srgbClr val="000000"/>
                </a:solidFill>
                <a:latin typeface="Sun Life New Text" pitchFamily="2" charset="0"/>
              </a:rPr>
              <a:t>then </a:t>
            </a:r>
            <a:r>
              <a:rPr lang="en-US" sz="1800" b="1" i="0" u="none" strike="noStrike" baseline="0">
                <a:solidFill>
                  <a:srgbClr val="000000"/>
                </a:solidFill>
                <a:latin typeface="Sun Life New Text" pitchFamily="2" charset="0"/>
              </a:rPr>
              <a:t>my plan</a:t>
            </a:r>
            <a:r>
              <a:rPr lang="en-US" sz="1800" b="0" i="0" u="none" strike="noStrike" baseline="0">
                <a:solidFill>
                  <a:srgbClr val="000000"/>
                </a:solidFill>
                <a:latin typeface="Sun Life New Text" pitchFamily="2" charset="0"/>
              </a:rPr>
              <a:t>. Next, click </a:t>
            </a:r>
            <a:r>
              <a:rPr lang="en-US" sz="1800" b="1" i="0" u="none" strike="noStrike" baseline="0">
                <a:solidFill>
                  <a:srgbClr val="000000"/>
                </a:solidFill>
                <a:latin typeface="Sun Life New Text" pitchFamily="2" charset="0"/>
              </a:rPr>
              <a:t>Tools </a:t>
            </a:r>
            <a:r>
              <a:rPr lang="en-US" sz="1800" b="0" i="0" u="none" strike="noStrike" baseline="0">
                <a:solidFill>
                  <a:srgbClr val="000000"/>
                </a:solidFill>
                <a:latin typeface="Sun Life New Text" pitchFamily="2" charset="0"/>
              </a:rPr>
              <a:t>followed by </a:t>
            </a:r>
            <a:r>
              <a:rPr lang="en-US" sz="1800" b="1" i="0" u="none" strike="noStrike" baseline="0">
                <a:solidFill>
                  <a:srgbClr val="000000"/>
                </a:solidFill>
                <a:latin typeface="Sun Life New Text" pitchFamily="2" charset="0"/>
              </a:rPr>
              <a:t>Asset allocation </a:t>
            </a:r>
            <a:r>
              <a:rPr lang="en-US" sz="1800" b="0" i="0" u="none" strike="noStrike" baseline="0">
                <a:solidFill>
                  <a:srgbClr val="000000"/>
                </a:solidFill>
                <a:latin typeface="Sun Life New Text" pitchFamily="2" charset="0"/>
              </a:rPr>
              <a:t>and finally </a:t>
            </a:r>
            <a:r>
              <a:rPr lang="en-US" sz="1800" b="1" i="0" u="none" strike="noStrike" baseline="0">
                <a:solidFill>
                  <a:srgbClr val="000000"/>
                </a:solidFill>
                <a:latin typeface="Sun Life New Text" pitchFamily="2" charset="0"/>
              </a:rPr>
              <a:t>Continue</a:t>
            </a:r>
            <a:r>
              <a:rPr lang="en-US" sz="1800" b="0" i="0" u="none" strike="noStrike" baseline="0">
                <a:solidFill>
                  <a:srgbClr val="000000"/>
                </a:solidFill>
                <a:latin typeface="Sun Life New Text" pitchFamily="2" charset="0"/>
              </a:rPr>
              <a:t>. </a:t>
            </a:r>
          </a:p>
          <a:p>
            <a:pPr>
              <a:defRPr/>
            </a:pPr>
            <a:endParaRPr lang="en-US" sz="1800" b="0" i="0" u="none" strike="noStrike" baseline="0">
              <a:solidFill>
                <a:srgbClr val="000000"/>
              </a:solidFill>
              <a:latin typeface="Sun Life New Text" pitchFamily="2" charset="0"/>
            </a:endParaRPr>
          </a:p>
          <a:p>
            <a:pPr>
              <a:defRPr/>
            </a:pPr>
            <a:r>
              <a:rPr lang="en-US" sz="1800" b="1" i="0" u="none" strike="noStrike" baseline="0">
                <a:solidFill>
                  <a:srgbClr val="003A48"/>
                </a:solidFill>
                <a:latin typeface="Sun Life New Text" pitchFamily="2" charset="0"/>
              </a:rPr>
              <a:t>Have you named a beneficiary? </a:t>
            </a:r>
            <a:r>
              <a:rPr lang="en-US" sz="1800" b="0" i="0" u="none" strike="noStrike" baseline="0">
                <a:solidFill>
                  <a:srgbClr val="000000"/>
                </a:solidFill>
                <a:latin typeface="Sun Life New Text" pitchFamily="2" charset="0"/>
              </a:rPr>
              <a:t>Naming a beneficiary is the best way to make sure your money goes where you want when you’re gone. It makes it quicker and hassle-free for your loved ones to receive your money. Once signed in to </a:t>
            </a:r>
            <a:r>
              <a:rPr lang="en-US" sz="1800" b="0" i="0" u="none" strike="noStrike" baseline="0">
                <a:solidFill>
                  <a:srgbClr val="003A48"/>
                </a:solidFill>
                <a:latin typeface="Sun Life New Text" pitchFamily="2" charset="0"/>
              </a:rPr>
              <a:t>mysunlife.ca</a:t>
            </a:r>
            <a:r>
              <a:rPr lang="en-US" sz="1800" b="0" i="0" u="none" strike="noStrike" baseline="0">
                <a:solidFill>
                  <a:srgbClr val="000000"/>
                </a:solidFill>
                <a:latin typeface="Sun Life New Text" pitchFamily="2" charset="0"/>
              </a:rPr>
              <a:t>, select </a:t>
            </a:r>
            <a:r>
              <a:rPr lang="en-US" sz="1800" b="1" i="0" u="none" strike="noStrike" baseline="0">
                <a:solidFill>
                  <a:srgbClr val="000000"/>
                </a:solidFill>
                <a:latin typeface="Sun Life New Text" pitchFamily="2" charset="0"/>
              </a:rPr>
              <a:t>Manage plan </a:t>
            </a:r>
            <a:r>
              <a:rPr lang="en-US" sz="1800" b="0" i="0" u="none" strike="noStrike" baseline="0">
                <a:solidFill>
                  <a:srgbClr val="000000"/>
                </a:solidFill>
                <a:latin typeface="Sun Life New Text" pitchFamily="2" charset="0"/>
              </a:rPr>
              <a:t>then </a:t>
            </a:r>
            <a:r>
              <a:rPr lang="en-US" sz="1800" b="1" i="0" u="none" strike="noStrike" baseline="0">
                <a:solidFill>
                  <a:srgbClr val="000000"/>
                </a:solidFill>
                <a:latin typeface="Sun Life New Text" pitchFamily="2" charset="0"/>
              </a:rPr>
              <a:t>Manage beneficiaries</a:t>
            </a:r>
            <a:r>
              <a:rPr lang="en-US" sz="1800" b="0" i="0" u="none" strike="noStrike" baseline="0">
                <a:solidFill>
                  <a:srgbClr val="000000"/>
                </a:solidFill>
                <a:latin typeface="Sun Life New Text" pitchFamily="2" charset="0"/>
              </a:rPr>
              <a:t>. </a:t>
            </a:r>
          </a:p>
          <a:p>
            <a:pPr>
              <a:defRPr/>
            </a:pPr>
            <a:endParaRPr lang="en-US" sz="1800" b="0" i="0" u="none" strike="noStrike" baseline="0">
              <a:solidFill>
                <a:srgbClr val="000000"/>
              </a:solidFill>
              <a:latin typeface="Sun Life New Text" pitchFamily="2" charset="0"/>
            </a:endParaRPr>
          </a:p>
          <a:p>
            <a:pPr>
              <a:defRPr/>
            </a:pPr>
            <a:r>
              <a:rPr lang="en-US" sz="1800" b="1" i="0" u="none" strike="noStrike" baseline="0">
                <a:solidFill>
                  <a:srgbClr val="003A48"/>
                </a:solidFill>
                <a:latin typeface="Sun Life New Text" pitchFamily="2" charset="0"/>
              </a:rPr>
              <a:t>What’s your vision of retirement? </a:t>
            </a:r>
            <a:r>
              <a:rPr lang="en-US" sz="1800" b="0" i="0" u="none" strike="noStrike" baseline="0">
                <a:solidFill>
                  <a:srgbClr val="000000"/>
                </a:solidFill>
                <a:latin typeface="Sun Life New Text" pitchFamily="2" charset="0"/>
              </a:rPr>
              <a:t>Create a plan to meet your retirement goals using the </a:t>
            </a:r>
            <a:r>
              <a:rPr lang="en-US" sz="1800" b="1" i="0" u="none" strike="noStrike" baseline="0">
                <a:solidFill>
                  <a:srgbClr val="000000"/>
                </a:solidFill>
                <a:latin typeface="Sun Life New Text" pitchFamily="2" charset="0"/>
              </a:rPr>
              <a:t>Retirement planner</a:t>
            </a:r>
            <a:r>
              <a:rPr lang="en-US" sz="1800" b="0" i="0" u="none" strike="noStrike" baseline="0">
                <a:solidFill>
                  <a:srgbClr val="000000"/>
                </a:solidFill>
                <a:latin typeface="Sun Life New Text" pitchFamily="2" charset="0"/>
              </a:rPr>
              <a:t>. The information you enter will be saved, so you can review it any time to see your progress. Select </a:t>
            </a:r>
            <a:r>
              <a:rPr lang="en-US" sz="1800" b="1" i="0" u="none" strike="noStrike" baseline="0">
                <a:solidFill>
                  <a:srgbClr val="000000"/>
                </a:solidFill>
                <a:latin typeface="Sun Life New Text" pitchFamily="2" charset="0"/>
              </a:rPr>
              <a:t>Manage plan</a:t>
            </a:r>
            <a:r>
              <a:rPr lang="en-US" sz="1800" b="0" i="0" u="none" strike="noStrike" baseline="0">
                <a:solidFill>
                  <a:srgbClr val="000000"/>
                </a:solidFill>
                <a:latin typeface="Sun Life New Text" pitchFamily="2" charset="0"/>
              </a:rPr>
              <a:t>, followed by </a:t>
            </a:r>
            <a:r>
              <a:rPr lang="en-US" sz="1800" b="1" i="0" u="none" strike="noStrike" baseline="0">
                <a:solidFill>
                  <a:srgbClr val="000000"/>
                </a:solidFill>
                <a:latin typeface="Sun Life New Text" pitchFamily="2" charset="0"/>
              </a:rPr>
              <a:t>Tools &amp; calculators</a:t>
            </a:r>
            <a:r>
              <a:rPr lang="en-US" sz="1800" b="0" i="0" u="none" strike="noStrike" baseline="0">
                <a:solidFill>
                  <a:srgbClr val="000000"/>
                </a:solidFill>
                <a:latin typeface="Sun Life New Text" pitchFamily="2" charset="0"/>
              </a:rPr>
              <a:t>, then </a:t>
            </a:r>
            <a:r>
              <a:rPr lang="en-US" sz="1800" b="1" i="0" u="none" strike="noStrike" baseline="0">
                <a:solidFill>
                  <a:srgbClr val="000000"/>
                </a:solidFill>
                <a:latin typeface="Sun Life New Text" pitchFamily="2" charset="0"/>
              </a:rPr>
              <a:t>Retirement planner</a:t>
            </a:r>
            <a:r>
              <a:rPr lang="en-US" sz="1800" b="0" i="0" u="none" strike="noStrike" baseline="0">
                <a:solidFill>
                  <a:srgbClr val="000000"/>
                </a:solidFill>
                <a:latin typeface="Sun Life New Text" pitchFamily="2" charset="0"/>
              </a:rPr>
              <a:t>. </a:t>
            </a:r>
          </a:p>
          <a:p>
            <a:pPr>
              <a:defRPr/>
            </a:pPr>
            <a:endParaRPr lang="en-US" sz="1800" b="0" i="0" u="none" strike="noStrike" baseline="0">
              <a:solidFill>
                <a:srgbClr val="000000"/>
              </a:solidFill>
              <a:latin typeface="Sun Life New Text" pitchFamily="2" charset="0"/>
            </a:endParaRPr>
          </a:p>
          <a:p>
            <a:pPr>
              <a:defRPr/>
            </a:pPr>
            <a:r>
              <a:rPr lang="en-US" sz="1800" b="1" i="0" u="none" strike="noStrike" baseline="0">
                <a:solidFill>
                  <a:srgbClr val="003A48"/>
                </a:solidFill>
                <a:latin typeface="Sun Life New Text" pitchFamily="2" charset="0"/>
              </a:rPr>
              <a:t>How are your funds doing? </a:t>
            </a:r>
            <a:r>
              <a:rPr lang="en-US" sz="1800" b="0" i="0" u="none" strike="noStrike" baseline="0">
                <a:solidFill>
                  <a:srgbClr val="000000"/>
                </a:solidFill>
                <a:latin typeface="Sun Life New Text" pitchFamily="2" charset="0"/>
              </a:rPr>
              <a:t>See the funds available in your plan, along with their performance info. Select </a:t>
            </a:r>
            <a:r>
              <a:rPr lang="en-US" sz="1800" b="1" i="0" u="none" strike="noStrike" baseline="0">
                <a:solidFill>
                  <a:srgbClr val="000000"/>
                </a:solidFill>
                <a:latin typeface="Sun Life New Text" pitchFamily="2" charset="0"/>
              </a:rPr>
              <a:t>Manage plan </a:t>
            </a:r>
            <a:r>
              <a:rPr lang="en-US" sz="1800" b="0" i="0" u="none" strike="noStrike" baseline="0">
                <a:solidFill>
                  <a:srgbClr val="000000"/>
                </a:solidFill>
                <a:latin typeface="Sun Life New Text" pitchFamily="2" charset="0"/>
              </a:rPr>
              <a:t>then </a:t>
            </a:r>
            <a:r>
              <a:rPr lang="en-US" sz="1800" b="1" i="0" u="none" strike="noStrike" baseline="0">
                <a:solidFill>
                  <a:srgbClr val="000000"/>
                </a:solidFill>
                <a:latin typeface="Sun Life New Text" pitchFamily="2" charset="0"/>
              </a:rPr>
              <a:t>my plan</a:t>
            </a:r>
            <a:r>
              <a:rPr lang="en-US" sz="1800" b="0" i="0" u="none" strike="noStrike" baseline="0">
                <a:solidFill>
                  <a:srgbClr val="000000"/>
                </a:solidFill>
                <a:latin typeface="Sun Life New Text" pitchFamily="2" charset="0"/>
              </a:rPr>
              <a:t>. Next, click </a:t>
            </a:r>
            <a:r>
              <a:rPr lang="en-US" sz="1800" b="1" i="0" u="none" strike="noStrike" baseline="0">
                <a:solidFill>
                  <a:srgbClr val="000000"/>
                </a:solidFill>
                <a:latin typeface="Sun Life New Text" pitchFamily="2" charset="0"/>
              </a:rPr>
              <a:t>Check on account </a:t>
            </a:r>
            <a:r>
              <a:rPr lang="en-US" sz="1800" b="0" i="0" u="none" strike="noStrike" baseline="0">
                <a:solidFill>
                  <a:srgbClr val="000000"/>
                </a:solidFill>
                <a:latin typeface="Sun Life New Text" pitchFamily="2" charset="0"/>
              </a:rPr>
              <a:t>followed by </a:t>
            </a:r>
            <a:r>
              <a:rPr lang="en-US" sz="1800" b="1" i="0" u="none" strike="noStrike" baseline="0">
                <a:solidFill>
                  <a:srgbClr val="000000"/>
                </a:solidFill>
                <a:latin typeface="Sun Life New Text" pitchFamily="2" charset="0"/>
              </a:rPr>
              <a:t>View investment performance</a:t>
            </a:r>
            <a:r>
              <a:rPr lang="en-US" sz="1800" b="0" i="0" u="none" strike="noStrike" baseline="0">
                <a:solidFill>
                  <a:srgbClr val="000000"/>
                </a:solidFill>
                <a:latin typeface="Sun Life New Text" pitchFamily="2" charset="0"/>
              </a:rPr>
              <a:t>. </a:t>
            </a:r>
          </a:p>
          <a:p>
            <a:pPr>
              <a:defRPr/>
            </a:pPr>
            <a:endParaRPr lang="en-US" sz="1800" b="0" i="0" u="none" strike="noStrike" baseline="0">
              <a:solidFill>
                <a:srgbClr val="000000"/>
              </a:solidFill>
              <a:latin typeface="Sun Life New Text" pitchFamily="2" charset="0"/>
            </a:endParaRPr>
          </a:p>
          <a:p>
            <a:pPr>
              <a:defRPr/>
            </a:pPr>
            <a:r>
              <a:rPr lang="en-US" sz="1800" b="1" i="0" u="none" strike="noStrike" baseline="0">
                <a:solidFill>
                  <a:srgbClr val="003A48"/>
                </a:solidFill>
                <a:latin typeface="Sun Life New Text" pitchFamily="2" charset="0"/>
              </a:rPr>
              <a:t>What fees do you pay? </a:t>
            </a:r>
            <a:r>
              <a:rPr lang="en-US" sz="1800" b="0" i="0" u="none" strike="noStrike" baseline="0">
                <a:solidFill>
                  <a:srgbClr val="000000"/>
                </a:solidFill>
                <a:latin typeface="Sun Life New Text" pitchFamily="2" charset="0"/>
              </a:rPr>
              <a:t>See the fees charged for each fund available in your plan. Fees pay for the investment management, recordkeeping and operating costs of the funds. Select </a:t>
            </a:r>
            <a:r>
              <a:rPr lang="en-US" sz="1800" b="1" i="0" u="none" strike="noStrike" baseline="0">
                <a:solidFill>
                  <a:srgbClr val="000000"/>
                </a:solidFill>
                <a:latin typeface="Sun Life New Text" pitchFamily="2" charset="0"/>
              </a:rPr>
              <a:t>Manage plan </a:t>
            </a:r>
            <a:r>
              <a:rPr lang="en-US" sz="1800" b="0" i="0" u="none" strike="noStrike" baseline="0">
                <a:solidFill>
                  <a:srgbClr val="000000"/>
                </a:solidFill>
                <a:latin typeface="Sun Life New Text" pitchFamily="2" charset="0"/>
              </a:rPr>
              <a:t>then </a:t>
            </a:r>
            <a:r>
              <a:rPr lang="en-US" sz="1800" b="1" i="0" u="none" strike="noStrike" baseline="0">
                <a:solidFill>
                  <a:srgbClr val="000000"/>
                </a:solidFill>
                <a:latin typeface="Sun Life New Text" pitchFamily="2" charset="0"/>
              </a:rPr>
              <a:t>my plan</a:t>
            </a:r>
            <a:r>
              <a:rPr lang="en-US" sz="1800" b="0" i="0" u="none" strike="noStrike" baseline="0">
                <a:solidFill>
                  <a:srgbClr val="000000"/>
                </a:solidFill>
                <a:latin typeface="Sun Life New Text" pitchFamily="2" charset="0"/>
              </a:rPr>
              <a:t>. Next, click </a:t>
            </a:r>
            <a:r>
              <a:rPr lang="en-US" sz="1800" b="1" i="0" u="none" strike="noStrike" baseline="0">
                <a:solidFill>
                  <a:srgbClr val="000000"/>
                </a:solidFill>
                <a:latin typeface="Sun Life New Text" pitchFamily="2" charset="0"/>
              </a:rPr>
              <a:t>Plan overview </a:t>
            </a:r>
            <a:r>
              <a:rPr lang="en-US" sz="1800" b="0" i="0" u="none" strike="noStrike" baseline="0">
                <a:solidFill>
                  <a:srgbClr val="000000"/>
                </a:solidFill>
                <a:latin typeface="Sun Life New Text" pitchFamily="2" charset="0"/>
              </a:rPr>
              <a:t>followed by </a:t>
            </a:r>
            <a:r>
              <a:rPr lang="en-US" sz="1800" b="1" i="0" u="none" strike="noStrike" baseline="0">
                <a:solidFill>
                  <a:srgbClr val="000000"/>
                </a:solidFill>
                <a:latin typeface="Sun Life New Text" pitchFamily="2" charset="0"/>
              </a:rPr>
              <a:t>Account fees</a:t>
            </a:r>
            <a:r>
              <a:rPr lang="en-US" sz="1800" b="0" i="0" u="none" strike="noStrike" baseline="0">
                <a:solidFill>
                  <a:srgbClr val="000000"/>
                </a:solidFill>
                <a:latin typeface="Sun Life New Text" pitchFamily="2" charset="0"/>
              </a:rPr>
              <a:t>. </a:t>
            </a:r>
          </a:p>
          <a:p>
            <a:pPr>
              <a:defRPr/>
            </a:pPr>
            <a:endParaRPr lang="en-US" sz="1800" b="0" i="0" u="none" strike="noStrike" baseline="0">
              <a:solidFill>
                <a:srgbClr val="000000"/>
              </a:solidFill>
              <a:latin typeface="Sun Life New Text" pitchFamily="2" charset="0"/>
            </a:endParaRPr>
          </a:p>
          <a:p>
            <a:pPr>
              <a:defRPr/>
            </a:pPr>
            <a:r>
              <a:rPr lang="en-US" sz="1800" b="1" i="0" u="none" strike="noStrike" baseline="0">
                <a:solidFill>
                  <a:srgbClr val="003A48"/>
                </a:solidFill>
                <a:latin typeface="Sun Life New Text" pitchFamily="2" charset="0"/>
              </a:rPr>
              <a:t>Review or update your investment instructions </a:t>
            </a:r>
            <a:r>
              <a:rPr lang="en-US" sz="1800" b="0" i="0" u="none" strike="noStrike" baseline="0">
                <a:solidFill>
                  <a:srgbClr val="000000"/>
                </a:solidFill>
                <a:latin typeface="Sun Life New Text" pitchFamily="2" charset="0"/>
              </a:rPr>
              <a:t>Make sure your contributions are going where you want them to. To make a change: Select </a:t>
            </a:r>
            <a:r>
              <a:rPr lang="en-US" sz="1800" b="1" i="0" u="none" strike="noStrike" baseline="0">
                <a:solidFill>
                  <a:srgbClr val="000000"/>
                </a:solidFill>
                <a:latin typeface="Sun Life New Text" pitchFamily="2" charset="0"/>
              </a:rPr>
              <a:t>Manage plan </a:t>
            </a:r>
            <a:r>
              <a:rPr lang="en-US" sz="1800" b="0" i="0" u="none" strike="noStrike" baseline="0">
                <a:solidFill>
                  <a:srgbClr val="000000"/>
                </a:solidFill>
                <a:latin typeface="Sun Life New Text" pitchFamily="2" charset="0"/>
              </a:rPr>
              <a:t>then </a:t>
            </a:r>
            <a:r>
              <a:rPr lang="en-US" sz="1800" b="1" i="0" u="none" strike="noStrike" baseline="0">
                <a:solidFill>
                  <a:srgbClr val="000000"/>
                </a:solidFill>
                <a:latin typeface="Sun Life New Text" pitchFamily="2" charset="0"/>
              </a:rPr>
              <a:t>my plan</a:t>
            </a:r>
            <a:r>
              <a:rPr lang="en-US" sz="1800" b="0" i="0" u="none" strike="noStrike" baseline="0">
                <a:solidFill>
                  <a:srgbClr val="000000"/>
                </a:solidFill>
                <a:latin typeface="Sun Life New Text" pitchFamily="2" charset="0"/>
              </a:rPr>
              <a:t>. Next, click </a:t>
            </a:r>
            <a:r>
              <a:rPr lang="en-US" sz="1800" b="1" i="0" u="none" strike="noStrike" baseline="0">
                <a:solidFill>
                  <a:srgbClr val="000000"/>
                </a:solidFill>
                <a:latin typeface="Sun Life New Text" pitchFamily="2" charset="0"/>
              </a:rPr>
              <a:t>Make a change </a:t>
            </a:r>
            <a:r>
              <a:rPr lang="en-US" sz="1800" b="0" i="0" u="none" strike="noStrike" baseline="0">
                <a:solidFill>
                  <a:srgbClr val="000000"/>
                </a:solidFill>
                <a:latin typeface="Sun Life New Text" pitchFamily="2" charset="0"/>
              </a:rPr>
              <a:t>followed by </a:t>
            </a:r>
            <a:r>
              <a:rPr lang="en-US" sz="1800" b="1" i="0" u="none" strike="noStrike" baseline="0">
                <a:solidFill>
                  <a:srgbClr val="000000"/>
                </a:solidFill>
                <a:latin typeface="Sun Life New Text" pitchFamily="2" charset="0"/>
              </a:rPr>
              <a:t>Change investments</a:t>
            </a:r>
            <a:r>
              <a:rPr lang="en-US" sz="1800" b="0" i="0" u="none" strike="noStrike" baseline="0">
                <a:solidFill>
                  <a:srgbClr val="000000"/>
                </a:solidFill>
                <a:latin typeface="Sun Life New Text" pitchFamily="2" charset="0"/>
              </a:rPr>
              <a:t>. You can also update your account by calling us directly. </a:t>
            </a:r>
          </a:p>
          <a:p>
            <a:pPr>
              <a:defRPr/>
            </a:pPr>
            <a:endParaRPr lang="en-US" sz="1800" b="0" i="0" u="none" strike="noStrike" baseline="0">
              <a:solidFill>
                <a:srgbClr val="000000"/>
              </a:solidFill>
              <a:latin typeface="Sun Life New Text" pitchFamily="2" charset="0"/>
            </a:endParaRPr>
          </a:p>
          <a:p>
            <a:pPr>
              <a:defRPr/>
            </a:pPr>
            <a:r>
              <a:rPr lang="en-US" sz="1800" b="0" i="0" u="none" strike="noStrike" baseline="0">
                <a:solidFill>
                  <a:srgbClr val="000000"/>
                </a:solidFill>
                <a:latin typeface="Sun Life New Text" pitchFamily="2" charset="0"/>
              </a:rPr>
              <a:t>There are no charges for transfers. However, there may be a 2% charge if you make a transfer into a fund followed by a transfer out of the same fund within 30 calendar days. We don’t charge this fee on guaranteed and money market fund transactions. </a:t>
            </a:r>
            <a:endParaRPr lang="en-US">
              <a:solidFill>
                <a:prstClr val="black"/>
              </a:solidFill>
              <a:ea typeface="+mn-ea"/>
            </a:endParaRPr>
          </a:p>
        </p:txBody>
      </p:sp>
      <p:sp>
        <p:nvSpPr>
          <p:cNvPr id="563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charset="0"/>
                <a:ea typeface="ＭＳ Ｐゴシック" pitchFamily="34" charset="-128"/>
              </a:defRPr>
            </a:lvl1pPr>
            <a:lvl2pPr marL="729057" indent="-280406" defTabSz="914437" eaLnBrk="0" hangingPunct="0">
              <a:defRPr>
                <a:solidFill>
                  <a:schemeClr val="tx1"/>
                </a:solidFill>
                <a:latin typeface="Arial" charset="0"/>
                <a:ea typeface="ＭＳ Ｐゴシック" pitchFamily="34" charset="-128"/>
              </a:defRPr>
            </a:lvl2pPr>
            <a:lvl3pPr marL="1121626" indent="-224325" defTabSz="914437" eaLnBrk="0" hangingPunct="0">
              <a:defRPr>
                <a:solidFill>
                  <a:schemeClr val="tx1"/>
                </a:solidFill>
                <a:latin typeface="Arial" charset="0"/>
                <a:ea typeface="ＭＳ Ｐゴシック" pitchFamily="34" charset="-128"/>
              </a:defRPr>
            </a:lvl3pPr>
            <a:lvl4pPr marL="1570276" indent="-224325" defTabSz="914437" eaLnBrk="0" hangingPunct="0">
              <a:defRPr>
                <a:solidFill>
                  <a:schemeClr val="tx1"/>
                </a:solidFill>
                <a:latin typeface="Arial" charset="0"/>
                <a:ea typeface="ＭＳ Ｐゴシック" pitchFamily="34" charset="-128"/>
              </a:defRPr>
            </a:lvl4pPr>
            <a:lvl5pPr marL="2018927" indent="-224325" defTabSz="914437" eaLnBrk="0" hangingPunct="0">
              <a:defRPr>
                <a:solidFill>
                  <a:schemeClr val="tx1"/>
                </a:solidFill>
                <a:latin typeface="Arial" charset="0"/>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fld id="{6828DE50-BF21-4FAF-BBED-9C8A6B09ADA3}" type="slidenum">
              <a:rPr lang="en-US" smtClean="0">
                <a:latin typeface="Sun Life New Text" pitchFamily="2" charset="77"/>
                <a:ea typeface="Arial Regular" charset="0"/>
              </a:rPr>
              <a:pPr/>
              <a:t>23</a:t>
            </a:fld>
            <a:endParaRPr lang="en-US">
              <a:latin typeface="Sun Life New Text" pitchFamily="2" charset="77"/>
              <a:ea typeface="Arial Regular" charset="0"/>
            </a:endParaRPr>
          </a:p>
        </p:txBody>
      </p:sp>
    </p:spTree>
    <p:extLst>
      <p:ext uri="{BB962C8B-B14F-4D97-AF65-F5344CB8AC3E}">
        <p14:creationId xmlns:p14="http://schemas.microsoft.com/office/powerpoint/2010/main" val="37636236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charset="0"/>
                <a:ea typeface="ＭＳ Ｐゴシック" pitchFamily="34" charset="-128"/>
              </a:defRPr>
            </a:lvl1pPr>
            <a:lvl2pPr marL="729057" indent="-280406" defTabSz="914437" eaLnBrk="0" hangingPunct="0">
              <a:defRPr>
                <a:solidFill>
                  <a:schemeClr val="tx1"/>
                </a:solidFill>
                <a:latin typeface="Arial" charset="0"/>
                <a:ea typeface="ＭＳ Ｐゴシック" pitchFamily="34" charset="-128"/>
              </a:defRPr>
            </a:lvl2pPr>
            <a:lvl3pPr marL="1121626" indent="-224325" defTabSz="914437" eaLnBrk="0" hangingPunct="0">
              <a:defRPr>
                <a:solidFill>
                  <a:schemeClr val="tx1"/>
                </a:solidFill>
                <a:latin typeface="Arial" charset="0"/>
                <a:ea typeface="ＭＳ Ｐゴシック" pitchFamily="34" charset="-128"/>
              </a:defRPr>
            </a:lvl3pPr>
            <a:lvl4pPr marL="1570276" indent="-224325" defTabSz="914437" eaLnBrk="0" hangingPunct="0">
              <a:defRPr>
                <a:solidFill>
                  <a:schemeClr val="tx1"/>
                </a:solidFill>
                <a:latin typeface="Arial" charset="0"/>
                <a:ea typeface="ＭＳ Ｐゴシック" pitchFamily="34" charset="-128"/>
              </a:defRPr>
            </a:lvl4pPr>
            <a:lvl5pPr marL="2018927" indent="-224325" defTabSz="914437" eaLnBrk="0" hangingPunct="0">
              <a:defRPr>
                <a:solidFill>
                  <a:schemeClr val="tx1"/>
                </a:solidFill>
                <a:latin typeface="Arial" charset="0"/>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fld id="{00E53392-8F7D-483E-9351-568FFEB7FD42}" type="slidenum">
              <a:rPr lang="en-US" smtClean="0">
                <a:latin typeface="Sun Life New Text" pitchFamily="2" charset="77"/>
                <a:ea typeface="Arial Regular" charset="0"/>
              </a:rPr>
              <a:pPr/>
              <a:t>24</a:t>
            </a:fld>
            <a:endParaRPr lang="en-US">
              <a:latin typeface="Sun Life New Text" pitchFamily="2" charset="77"/>
              <a:ea typeface="Arial Regular" charset="0"/>
            </a:endParaRPr>
          </a:p>
        </p:txBody>
      </p:sp>
      <p:sp>
        <p:nvSpPr>
          <p:cNvPr id="5837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cs typeface="Arial" panose="020B0604020202020204" pitchFamily="34" charset="0"/>
              </a:rPr>
              <a:t>You can go paperless by providing your consent on mysunlife.ca. You will receive email alerts when your statements are available online. The semi-annual account statements can be viewed online, in June and in December. </a:t>
            </a:r>
          </a:p>
          <a:p>
            <a:pPr>
              <a:defRPr/>
            </a:pPr>
            <a:r>
              <a:rPr lang="en-US">
                <a:cs typeface="Arial" panose="020B0604020202020204" pitchFamily="34" charset="0"/>
              </a:rPr>
              <a:t> </a:t>
            </a:r>
          </a:p>
          <a:p>
            <a:pPr>
              <a:defRPr/>
            </a:pPr>
            <a:r>
              <a:rPr lang="en-US">
                <a:cs typeface="Arial" panose="020B0604020202020204" pitchFamily="34" charset="0"/>
              </a:rPr>
              <a:t>You’ll find that it’s easy to read and contains:</a:t>
            </a:r>
          </a:p>
          <a:p>
            <a:pPr marL="171431" indent="-171431">
              <a:buFont typeface="Arial" pitchFamily="34" charset="0"/>
              <a:buChar char="•"/>
              <a:defRPr/>
            </a:pPr>
            <a:r>
              <a:rPr lang="en-US">
                <a:cs typeface="Arial" panose="020B0604020202020204" pitchFamily="34" charset="0"/>
              </a:rPr>
              <a:t>Personal rate of return</a:t>
            </a:r>
          </a:p>
          <a:p>
            <a:pPr marL="171431" indent="-171431">
              <a:buFont typeface="Arial" pitchFamily="34" charset="0"/>
              <a:buChar char="•"/>
              <a:defRPr/>
            </a:pPr>
            <a:r>
              <a:rPr lang="en-US">
                <a:cs typeface="Arial" panose="020B0604020202020204" pitchFamily="34" charset="0"/>
              </a:rPr>
              <a:t>Transaction history</a:t>
            </a:r>
          </a:p>
          <a:p>
            <a:pPr marL="171431" indent="-171431">
              <a:buFont typeface="Arial" pitchFamily="34" charset="0"/>
              <a:buChar char="•"/>
              <a:defRPr/>
            </a:pPr>
            <a:r>
              <a:rPr lang="en-US">
                <a:cs typeface="Arial" panose="020B0604020202020204" pitchFamily="34" charset="0"/>
              </a:rPr>
              <a:t>Plan information and</a:t>
            </a:r>
          </a:p>
          <a:p>
            <a:pPr marL="171431" indent="-171431">
              <a:buFont typeface="Arial" pitchFamily="34" charset="0"/>
              <a:buChar char="•"/>
              <a:defRPr/>
            </a:pPr>
            <a:r>
              <a:rPr lang="en-US">
                <a:cs typeface="Arial" panose="020B0604020202020204" pitchFamily="34" charset="0"/>
              </a:rPr>
              <a:t>A Bulletin board</a:t>
            </a:r>
          </a:p>
          <a:p>
            <a:pPr>
              <a:defRPr/>
            </a:pPr>
            <a:r>
              <a:rPr lang="en-US">
                <a:cs typeface="Arial" panose="020B0604020202020204" pitchFamily="34" charset="0"/>
              </a:rPr>
              <a:t> </a:t>
            </a:r>
          </a:p>
          <a:p>
            <a:pPr>
              <a:defRPr/>
            </a:pPr>
            <a:r>
              <a:rPr lang="en-US">
                <a:cs typeface="Arial" panose="020B0604020202020204" pitchFamily="34" charset="0"/>
              </a:rPr>
              <a:t>You will also be receiving tax slips and receipts for contributions or withdrawals you have made. These will be mailed to your home unless you’ve chosen to go paperless. Duplicates can also be printed from mysunlife.ca.</a:t>
            </a:r>
          </a:p>
          <a:p>
            <a:pPr>
              <a:defRPr/>
            </a:pPr>
            <a:r>
              <a:rPr lang="en-US">
                <a:cs typeface="Arial" panose="020B0604020202020204" pitchFamily="34" charset="0"/>
              </a:rPr>
              <a:t>Receipts for contributions are produced twice per year (For contributions made in the first 60 days of the new year, as well as for contributions made from March to December).</a:t>
            </a:r>
          </a:p>
          <a:p>
            <a:pPr>
              <a:defRPr/>
            </a:pPr>
            <a:endParaRPr lang="en-US">
              <a:cs typeface="Arial" panose="020B0604020202020204" pitchFamily="34" charset="0"/>
            </a:endParaRPr>
          </a:p>
          <a:p>
            <a:pPr>
              <a:defRPr/>
            </a:pPr>
            <a:r>
              <a:rPr lang="en-US">
                <a:cs typeface="Arial" panose="020B0604020202020204" pitchFamily="34" charset="0"/>
              </a:rPr>
              <a:t>Be sure and keep your home address information up to date with Sun Life.</a:t>
            </a:r>
          </a:p>
        </p:txBody>
      </p:sp>
    </p:spTree>
    <p:extLst>
      <p:ext uri="{BB962C8B-B14F-4D97-AF65-F5344CB8AC3E}">
        <p14:creationId xmlns:p14="http://schemas.microsoft.com/office/powerpoint/2010/main" val="17229899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charset="0"/>
                <a:ea typeface="ＭＳ Ｐゴシック" pitchFamily="34" charset="-128"/>
              </a:defRPr>
            </a:lvl1pPr>
            <a:lvl2pPr marL="729057" indent="-280406" defTabSz="914437" eaLnBrk="0" hangingPunct="0">
              <a:defRPr>
                <a:solidFill>
                  <a:schemeClr val="tx1"/>
                </a:solidFill>
                <a:latin typeface="Arial" charset="0"/>
                <a:ea typeface="ＭＳ Ｐゴシック" pitchFamily="34" charset="-128"/>
              </a:defRPr>
            </a:lvl2pPr>
            <a:lvl3pPr marL="1121626" indent="-224325" defTabSz="914437" eaLnBrk="0" hangingPunct="0">
              <a:defRPr>
                <a:solidFill>
                  <a:schemeClr val="tx1"/>
                </a:solidFill>
                <a:latin typeface="Arial" charset="0"/>
                <a:ea typeface="ＭＳ Ｐゴシック" pitchFamily="34" charset="-128"/>
              </a:defRPr>
            </a:lvl3pPr>
            <a:lvl4pPr marL="1570276" indent="-224325" defTabSz="914437" eaLnBrk="0" hangingPunct="0">
              <a:defRPr>
                <a:solidFill>
                  <a:schemeClr val="tx1"/>
                </a:solidFill>
                <a:latin typeface="Arial" charset="0"/>
                <a:ea typeface="ＭＳ Ｐゴシック" pitchFamily="34" charset="-128"/>
              </a:defRPr>
            </a:lvl4pPr>
            <a:lvl5pPr marL="2018927" indent="-224325" defTabSz="914437" eaLnBrk="0" hangingPunct="0">
              <a:defRPr>
                <a:solidFill>
                  <a:schemeClr val="tx1"/>
                </a:solidFill>
                <a:latin typeface="Arial" charset="0"/>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fld id="{F74BA22A-B568-41D1-8C54-B8B2D41A137D}" type="slidenum">
              <a:rPr lang="en-US" smtClean="0">
                <a:latin typeface="Sun Life New Text" pitchFamily="2" charset="77"/>
                <a:ea typeface="Arial Regular" charset="0"/>
              </a:rPr>
              <a:pPr/>
              <a:t>25</a:t>
            </a:fld>
            <a:endParaRPr lang="en-US">
              <a:latin typeface="Sun Life New Text" pitchFamily="2" charset="77"/>
              <a:ea typeface="Arial Regular"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ea typeface="Arial Regular" charset="0"/>
                <a:cs typeface="Arial" panose="020B0604020202020204" pitchFamily="34" charset="0"/>
              </a:rPr>
              <a:t>Let’s take a look at what happens to your money when you make a withdrawal, terminate employment or retire.  </a:t>
            </a:r>
          </a:p>
          <a:p>
            <a:pPr eaLnBrk="1" hangingPunct="1"/>
            <a:endParaRPr lang="en-US">
              <a:ea typeface="Arial Regular" charset="0"/>
            </a:endParaRPr>
          </a:p>
        </p:txBody>
      </p:sp>
    </p:spTree>
    <p:extLst>
      <p:ext uri="{BB962C8B-B14F-4D97-AF65-F5344CB8AC3E}">
        <p14:creationId xmlns:p14="http://schemas.microsoft.com/office/powerpoint/2010/main" val="5078525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r>
              <a:rPr lang="en-US" sz="1200">
                <a:cs typeface="Arial" panose="020B0604020202020204" pitchFamily="34" charset="0"/>
              </a:rPr>
              <a:t>Check with your employer to see if any withdrawal restrictions apply while you are employed. It’s important to note that this plan has been set up to allow you to save for the long term. Any cash withdrawal from an RRSP or DPSP will have to be reported as income on your income tax return and is subject to withholding taxes.</a:t>
            </a:r>
          </a:p>
          <a:p>
            <a:pPr>
              <a:defRPr/>
            </a:pPr>
            <a:r>
              <a:rPr lang="en-US" sz="1200">
                <a:cs typeface="Arial" panose="020B0604020202020204" pitchFamily="34" charset="0"/>
              </a:rPr>
              <a:t> </a:t>
            </a:r>
          </a:p>
          <a:p>
            <a:pPr>
              <a:defRPr/>
            </a:pPr>
            <a:r>
              <a:rPr lang="en-CA" sz="1200" u="none" strike="noStrike" kern="1200" baseline="0">
                <a:solidFill>
                  <a:schemeClr val="tx1"/>
                </a:solidFill>
                <a:cs typeface="Arial" panose="020B0604020202020204" pitchFamily="34" charset="0"/>
              </a:rPr>
              <a:t>If your plan allows it, you can withdraw non-locked-in money from your Group RRSP and DPSP accounts under my savings.  A fee will apply for each withdrawal, including withdrawals under a Home Buyers’ Plan or Lifelong Learning Plan. </a:t>
            </a:r>
          </a:p>
          <a:p>
            <a:pPr>
              <a:defRPr/>
            </a:pPr>
            <a:endParaRPr lang="en-US" sz="120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CA">
                <a:cs typeface="Arial" panose="020B0604020202020204" pitchFamily="34" charset="0"/>
              </a:rPr>
              <a:t>The first withdrawal from your TFSA in each calendar year is free. A  fee will apply for any additional withdrawals during the year. </a:t>
            </a:r>
            <a:endParaRPr lang="en-US" sz="1200">
              <a:cs typeface="Arial" panose="020B0604020202020204" pitchFamily="34" charset="0"/>
            </a:endParaRPr>
          </a:p>
          <a:p>
            <a:pPr>
              <a:defRPr/>
            </a:pPr>
            <a:r>
              <a:rPr lang="en-US" sz="1200">
                <a:cs typeface="Arial" panose="020B0604020202020204" pitchFamily="34" charset="0"/>
              </a:rPr>
              <a:t> </a:t>
            </a:r>
          </a:p>
          <a:p>
            <a:pPr>
              <a:defRPr/>
            </a:pPr>
            <a:r>
              <a:rPr lang="en-US" sz="1200">
                <a:cs typeface="Arial" panose="020B0604020202020204" pitchFamily="34" charset="0"/>
              </a:rPr>
              <a:t>A withdrawal fee will be charged if you terminate employment and move your balances to another financial institution.</a:t>
            </a:r>
          </a:p>
          <a:p>
            <a:pPr>
              <a:defRPr/>
            </a:pPr>
            <a:r>
              <a:rPr lang="en-US" sz="1200">
                <a:cs typeface="Arial" panose="020B0604020202020204" pitchFamily="34" charset="0"/>
              </a:rPr>
              <a:t> </a:t>
            </a:r>
          </a:p>
          <a:p>
            <a:pPr>
              <a:defRPr/>
            </a:pPr>
            <a:r>
              <a:rPr lang="en-CA" sz="1200">
                <a:cs typeface="Arial" panose="020B0604020202020204" pitchFamily="34" charset="0"/>
              </a:rPr>
              <a:t>Withdrawals or transfers from guaranteed funds prior to maturity are paid at market value. Death benefits are paid without a market value adjustment. </a:t>
            </a:r>
            <a:endParaRPr lang="en-US" sz="1200">
              <a:cs typeface="Arial" panose="020B0604020202020204" pitchFamily="34" charset="0"/>
            </a:endParaRPr>
          </a:p>
          <a:p>
            <a:pPr>
              <a:defRPr/>
            </a:pPr>
            <a:endParaRPr lang="en-US"/>
          </a:p>
        </p:txBody>
      </p:sp>
      <p:sp>
        <p:nvSpPr>
          <p:cNvPr id="614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charset="0"/>
                <a:ea typeface="ＭＳ Ｐゴシック" pitchFamily="34" charset="-128"/>
              </a:defRPr>
            </a:lvl1pPr>
            <a:lvl2pPr marL="729057" indent="-280406" defTabSz="914437" eaLnBrk="0" hangingPunct="0">
              <a:defRPr>
                <a:solidFill>
                  <a:schemeClr val="tx1"/>
                </a:solidFill>
                <a:latin typeface="Arial" charset="0"/>
                <a:ea typeface="ＭＳ Ｐゴシック" pitchFamily="34" charset="-128"/>
              </a:defRPr>
            </a:lvl2pPr>
            <a:lvl3pPr marL="1121626" indent="-224325" defTabSz="914437" eaLnBrk="0" hangingPunct="0">
              <a:defRPr>
                <a:solidFill>
                  <a:schemeClr val="tx1"/>
                </a:solidFill>
                <a:latin typeface="Arial" charset="0"/>
                <a:ea typeface="ＭＳ Ｐゴシック" pitchFamily="34" charset="-128"/>
              </a:defRPr>
            </a:lvl3pPr>
            <a:lvl4pPr marL="1570276" indent="-224325" defTabSz="914437" eaLnBrk="0" hangingPunct="0">
              <a:defRPr>
                <a:solidFill>
                  <a:schemeClr val="tx1"/>
                </a:solidFill>
                <a:latin typeface="Arial" charset="0"/>
                <a:ea typeface="ＭＳ Ｐゴシック" pitchFamily="34" charset="-128"/>
              </a:defRPr>
            </a:lvl4pPr>
            <a:lvl5pPr marL="2018927" indent="-224325" defTabSz="914437" eaLnBrk="0" hangingPunct="0">
              <a:defRPr>
                <a:solidFill>
                  <a:schemeClr val="tx1"/>
                </a:solidFill>
                <a:latin typeface="Arial" charset="0"/>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fld id="{59E7F08C-D622-45CF-9200-95F06C14F2E5}" type="slidenum">
              <a:rPr lang="en-US" smtClean="0">
                <a:latin typeface="Sun Life New Text" pitchFamily="2" charset="77"/>
                <a:ea typeface="Arial Regular" charset="0"/>
              </a:rPr>
              <a:pPr/>
              <a:t>26</a:t>
            </a:fld>
            <a:endParaRPr lang="en-US">
              <a:latin typeface="Sun Life New Text" pitchFamily="2" charset="77"/>
              <a:ea typeface="Arial Regular" charset="0"/>
            </a:endParaRPr>
          </a:p>
        </p:txBody>
      </p:sp>
    </p:spTree>
    <p:extLst>
      <p:ext uri="{BB962C8B-B14F-4D97-AF65-F5344CB8AC3E}">
        <p14:creationId xmlns:p14="http://schemas.microsoft.com/office/powerpoint/2010/main" val="24781459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22DBF-26E2-C242-A34B-DD64607BCD50}"/>
            </a:ext>
          </a:extLst>
        </p:cNvPr>
        <p:cNvGrpSpPr/>
        <p:nvPr/>
      </p:nvGrpSpPr>
      <p:grpSpPr>
        <a:xfrm>
          <a:off x="0" y="0"/>
          <a:ext cx="0" cy="0"/>
          <a:chOff x="0" y="0"/>
          <a:chExt cx="0" cy="0"/>
        </a:xfrm>
      </p:grpSpPr>
      <p:sp>
        <p:nvSpPr>
          <p:cNvPr id="59394" name="Rectangle 7">
            <a:extLst>
              <a:ext uri="{FF2B5EF4-FFF2-40B4-BE49-F238E27FC236}">
                <a16:creationId xmlns:a16="http://schemas.microsoft.com/office/drawing/2014/main" id="{B7859904-53C0-74B2-5FD0-AEB1E76E83A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charset="0"/>
                <a:ea typeface="ＭＳ Ｐゴシック" pitchFamily="34" charset="-128"/>
              </a:defRPr>
            </a:lvl1pPr>
            <a:lvl2pPr marL="729057" indent="-280406" defTabSz="914437" eaLnBrk="0" hangingPunct="0">
              <a:defRPr>
                <a:solidFill>
                  <a:schemeClr val="tx1"/>
                </a:solidFill>
                <a:latin typeface="Arial" charset="0"/>
                <a:ea typeface="ＭＳ Ｐゴシック" pitchFamily="34" charset="-128"/>
              </a:defRPr>
            </a:lvl2pPr>
            <a:lvl3pPr marL="1121626" indent="-224325" defTabSz="914437" eaLnBrk="0" hangingPunct="0">
              <a:defRPr>
                <a:solidFill>
                  <a:schemeClr val="tx1"/>
                </a:solidFill>
                <a:latin typeface="Arial" charset="0"/>
                <a:ea typeface="ＭＳ Ｐゴシック" pitchFamily="34" charset="-128"/>
              </a:defRPr>
            </a:lvl3pPr>
            <a:lvl4pPr marL="1570276" indent="-224325" defTabSz="914437" eaLnBrk="0" hangingPunct="0">
              <a:defRPr>
                <a:solidFill>
                  <a:schemeClr val="tx1"/>
                </a:solidFill>
                <a:latin typeface="Arial" charset="0"/>
                <a:ea typeface="ＭＳ Ｐゴシック" pitchFamily="34" charset="-128"/>
              </a:defRPr>
            </a:lvl4pPr>
            <a:lvl5pPr marL="2018927" indent="-224325" defTabSz="914437" eaLnBrk="0" hangingPunct="0">
              <a:defRPr>
                <a:solidFill>
                  <a:schemeClr val="tx1"/>
                </a:solidFill>
                <a:latin typeface="Arial" charset="0"/>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fld id="{AF46D8F5-4C93-45BB-91D7-F850DC6B1B53}" type="slidenum">
              <a:rPr lang="en-US" smtClean="0">
                <a:latin typeface="Sun Life New Text" pitchFamily="2" charset="77"/>
                <a:ea typeface="Arial Regular" charset="0"/>
              </a:rPr>
              <a:pPr/>
              <a:t>27</a:t>
            </a:fld>
            <a:endParaRPr lang="en-US">
              <a:latin typeface="Sun Life New Text" pitchFamily="2" charset="77"/>
              <a:ea typeface="Arial Regular" charset="0"/>
            </a:endParaRPr>
          </a:p>
        </p:txBody>
      </p:sp>
      <p:sp>
        <p:nvSpPr>
          <p:cNvPr id="59395" name="Rectangle 2">
            <a:extLst>
              <a:ext uri="{FF2B5EF4-FFF2-40B4-BE49-F238E27FC236}">
                <a16:creationId xmlns:a16="http://schemas.microsoft.com/office/drawing/2014/main" id="{DE9AA7F7-9623-9382-F53D-E8666375DC1A}"/>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5801A8FF-1142-2A14-F81B-938B789E69A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100">
                <a:latin typeface="Sun Life New Text"/>
                <a:ea typeface="Arial Regular" charset="0"/>
                <a:cs typeface="Arial" panose="020B0604020202020204" pitchFamily="34" charset="0"/>
              </a:rPr>
              <a:t>If you end your employment with your employer or </a:t>
            </a:r>
            <a:r>
              <a:rPr lang="en-US" sz="1100">
                <a:highlight>
                  <a:srgbClr val="FFFF00"/>
                </a:highlight>
                <a:latin typeface="Sun Life New Text"/>
                <a:ea typeface="Arial Regular" charset="0"/>
                <a:cs typeface="Arial" panose="020B0604020202020204" pitchFamily="34" charset="0"/>
              </a:rPr>
              <a:t>you retire, </a:t>
            </a:r>
            <a:r>
              <a:rPr lang="en-US" sz="1100" b="1">
                <a:highlight>
                  <a:srgbClr val="FFFF00"/>
                </a:highlight>
                <a:latin typeface="Sun Life New Text"/>
                <a:ea typeface="Arial Regular" charset="0"/>
                <a:cs typeface="Arial" panose="020B0604020202020204" pitchFamily="34" charset="0"/>
              </a:rPr>
              <a:t>Sun Life will move you to Group Choices Plan.  </a:t>
            </a:r>
          </a:p>
          <a:p>
            <a:r>
              <a:rPr lang="en-US" sz="1100">
                <a:latin typeface="Sun Life New Text"/>
                <a:ea typeface="Arial Regular" charset="0"/>
                <a:cs typeface="Arial" panose="020B0604020202020204" pitchFamily="34" charset="0"/>
              </a:rPr>
              <a:t> </a:t>
            </a:r>
          </a:p>
          <a:p>
            <a:r>
              <a:rPr lang="en-CA" sz="1100">
                <a:latin typeface="Sun Life New Text"/>
                <a:cs typeface="Arial" panose="020B0604020202020204" pitchFamily="34" charset="0"/>
              </a:rPr>
              <a:t>Sun Life will automatically transfer your RRSP and /or </a:t>
            </a:r>
            <a:r>
              <a:rPr lang="en-CA" sz="1100">
                <a:solidFill>
                  <a:srgbClr val="FF0000"/>
                </a:solidFill>
                <a:latin typeface="Sun Life New Text"/>
                <a:cs typeface="Arial" panose="020B0604020202020204" pitchFamily="34" charset="0"/>
              </a:rPr>
              <a:t>DPSP assets </a:t>
            </a:r>
            <a:r>
              <a:rPr lang="en-CA" sz="1100">
                <a:latin typeface="Sun Life New Text"/>
                <a:cs typeface="Arial" panose="020B0604020202020204" pitchFamily="34" charset="0"/>
              </a:rPr>
              <a:t>to the Group Choices Plan RRSP, and your TFSA balance to the Group Choices Plan TFSA and invest your savings in the same investment funds. You can access mysunlife.ca to update the investment options in your retirement portfolio at any time with no additional charge.</a:t>
            </a:r>
          </a:p>
          <a:p>
            <a:endParaRPr lang="en-US" sz="1100">
              <a:ea typeface="Arial Regular" charset="0"/>
              <a:cs typeface="Arial" panose="020B0604020202020204" pitchFamily="34" charset="0"/>
            </a:endParaRPr>
          </a:p>
          <a:p>
            <a:r>
              <a:rPr lang="en-CA" sz="1100">
                <a:latin typeface="Sun Life New Text"/>
                <a:cs typeface="Arial" panose="020B0604020202020204" pitchFamily="34" charset="0"/>
              </a:rPr>
              <a:t>If you’re ready to turn your retirement savings into retirement income, Sun Life has a free easy-to-read retirement information kit that can help you – just call and they will mail it to you.  Call toll-free 1-866-224-3906, option 1.</a:t>
            </a:r>
          </a:p>
          <a:p>
            <a:endParaRPr lang="en-CA" sz="1100">
              <a:cs typeface="Arial" panose="020B0604020202020204" pitchFamily="34" charset="0"/>
            </a:endParaRPr>
          </a:p>
          <a:p>
            <a:r>
              <a:rPr lang="en-CA" sz="1100">
                <a:latin typeface="Sun Life New Text"/>
                <a:cs typeface="Arial" panose="020B0604020202020204" pitchFamily="34" charset="0"/>
              </a:rPr>
              <a:t>For personalized attention and solutions regarding your retirement, Sun Life recommends that you contact the Plan Advisor that services your my savings plan.</a:t>
            </a:r>
            <a:endParaRPr lang="en-US" sz="1100">
              <a:latin typeface="Sun Life New Text"/>
              <a:ea typeface="Arial Regular" charset="0"/>
              <a:cs typeface="Arial" panose="020B0604020202020204" pitchFamily="34" charset="0"/>
            </a:endParaRPr>
          </a:p>
        </p:txBody>
      </p:sp>
    </p:spTree>
    <p:extLst>
      <p:ext uri="{BB962C8B-B14F-4D97-AF65-F5344CB8AC3E}">
        <p14:creationId xmlns:p14="http://schemas.microsoft.com/office/powerpoint/2010/main" val="19810582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DA55D-C832-0820-43AD-1D1D94374D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702943-2362-1C08-9871-3FB213D835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CFDBAE-AFB6-294C-6A8E-42C96BAA5F18}"/>
              </a:ext>
            </a:extLst>
          </p:cNvPr>
          <p:cNvSpPr>
            <a:spLocks noGrp="1"/>
          </p:cNvSpPr>
          <p:nvPr>
            <p:ph type="body" idx="1"/>
          </p:nvPr>
        </p:nvSpPr>
        <p:spPr/>
        <p:txBody>
          <a:bodyPr/>
          <a:lstStyle/>
          <a:p>
            <a:r>
              <a:rPr lang="en-US" dirty="0"/>
              <a:t>email</a:t>
            </a:r>
          </a:p>
        </p:txBody>
      </p:sp>
      <p:sp>
        <p:nvSpPr>
          <p:cNvPr id="4" name="Slide Number Placeholder 3">
            <a:extLst>
              <a:ext uri="{FF2B5EF4-FFF2-40B4-BE49-F238E27FC236}">
                <a16:creationId xmlns:a16="http://schemas.microsoft.com/office/drawing/2014/main" id="{39E19361-2F88-44DA-18EB-1B92A06BF11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D17A1A7-703D-AF42-A879-6FFC267805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0162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CA" kern="100">
                <a:effectLst/>
                <a:latin typeface="Sun Life New Text" pitchFamily="2" charset="77"/>
                <a:ea typeface="Calibri" panose="020F0502020204030204" pitchFamily="34" charset="0"/>
                <a:cs typeface="Times New Roman" panose="02020603050405020304" pitchFamily="18" charset="0"/>
              </a:rPr>
              <a:t>Here are the plan details for your workplace savings program. You may wish to press pause now to review.  You may also wish to refer to your plan booklet if you were provided with one.  If you have questions, we’ve included contact details for getting support at the end of this recording.  When you’re ready to move on press play.</a:t>
            </a:r>
          </a:p>
          <a:p>
            <a:pPr>
              <a:lnSpc>
                <a:spcPct val="107000"/>
              </a:lnSpc>
              <a:spcAft>
                <a:spcPts val="800"/>
              </a:spcAft>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D17A1A7-703D-AF42-A879-6FFC267805B5}" type="slidenum">
              <a:rPr kumimoji="0" lang="en-US" sz="1200" u="none" strike="noStrike" kern="1200" cap="none" spc="0" normalizeH="0" baseline="0" noProof="0" smtClean="0">
                <a:ln>
                  <a:noFill/>
                </a:ln>
                <a:solidFill>
                  <a:prstClr val="black"/>
                </a:solidFill>
                <a:effectLst/>
                <a:uLnTx/>
                <a:uFillTx/>
                <a:latin typeface="Sun Life New Text"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u="none" strike="noStrike" kern="1200" cap="none" spc="0" normalizeH="0" baseline="0" noProof="0">
              <a:ln>
                <a:noFill/>
              </a:ln>
              <a:solidFill>
                <a:prstClr val="black"/>
              </a:solidFill>
              <a:effectLst/>
              <a:uLnTx/>
              <a:uFillTx/>
              <a:latin typeface="Sun Life New Text" pitchFamily="2" charset="77"/>
              <a:ea typeface="+mn-ea"/>
              <a:cs typeface="+mn-cs"/>
            </a:endParaRPr>
          </a:p>
        </p:txBody>
      </p:sp>
    </p:spTree>
    <p:extLst>
      <p:ext uri="{BB962C8B-B14F-4D97-AF65-F5344CB8AC3E}">
        <p14:creationId xmlns:p14="http://schemas.microsoft.com/office/powerpoint/2010/main" val="12313305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charset="0"/>
                <a:ea typeface="ＭＳ Ｐゴシック" pitchFamily="34" charset="-128"/>
              </a:defRPr>
            </a:lvl1pPr>
            <a:lvl2pPr marL="729057" indent="-280406" defTabSz="914437" eaLnBrk="0" hangingPunct="0">
              <a:defRPr>
                <a:solidFill>
                  <a:schemeClr val="tx1"/>
                </a:solidFill>
                <a:latin typeface="Arial" charset="0"/>
                <a:ea typeface="ＭＳ Ｐゴシック" pitchFamily="34" charset="-128"/>
              </a:defRPr>
            </a:lvl2pPr>
            <a:lvl3pPr marL="1121626" indent="-224325" defTabSz="914437" eaLnBrk="0" hangingPunct="0">
              <a:defRPr>
                <a:solidFill>
                  <a:schemeClr val="tx1"/>
                </a:solidFill>
                <a:latin typeface="Arial" charset="0"/>
                <a:ea typeface="ＭＳ Ｐゴシック" pitchFamily="34" charset="-128"/>
              </a:defRPr>
            </a:lvl3pPr>
            <a:lvl4pPr marL="1570276" indent="-224325" defTabSz="914437" eaLnBrk="0" hangingPunct="0">
              <a:defRPr>
                <a:solidFill>
                  <a:schemeClr val="tx1"/>
                </a:solidFill>
                <a:latin typeface="Arial" charset="0"/>
                <a:ea typeface="ＭＳ Ｐゴシック" pitchFamily="34" charset="-128"/>
              </a:defRPr>
            </a:lvl4pPr>
            <a:lvl5pPr marL="2018927" indent="-224325" defTabSz="914437" eaLnBrk="0" hangingPunct="0">
              <a:defRPr>
                <a:solidFill>
                  <a:schemeClr val="tx1"/>
                </a:solidFill>
                <a:latin typeface="Arial" charset="0"/>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fld id="{CD939151-9EC3-4103-99FC-3468B6EA8140}" type="slidenum">
              <a:rPr lang="en-US" smtClean="0">
                <a:latin typeface="Sun Life New Text" pitchFamily="2" charset="77"/>
                <a:ea typeface="Arial Regular" charset="0"/>
              </a:rPr>
              <a:pPr/>
              <a:t>4</a:t>
            </a:fld>
            <a:endParaRPr lang="en-US">
              <a:latin typeface="Sun Life New Text" pitchFamily="2" charset="77"/>
              <a:ea typeface="Arial Regular"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xfrm>
            <a:off x="685800" y="4191000"/>
            <a:ext cx="5486400" cy="4800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000" dirty="0">
                <a:ea typeface="Arial Regular" charset="0"/>
                <a:cs typeface="Arial" panose="020B0604020202020204" pitchFamily="34" charset="0"/>
              </a:rPr>
              <a:t>Now let’s look at the places you can direct your contributions in your company plan.  You decide if you would like to participate in the Group RRSP or the TFSA, or both. </a:t>
            </a:r>
          </a:p>
          <a:p>
            <a:endParaRPr lang="en-US" sz="1000" dirty="0">
              <a:ea typeface="Arial Regular" charset="0"/>
              <a:cs typeface="Arial" panose="020B0604020202020204" pitchFamily="34" charset="0"/>
            </a:endParaRPr>
          </a:p>
          <a:p>
            <a:r>
              <a:rPr lang="en-US" sz="1000" b="1" dirty="0">
                <a:ea typeface="Arial Regular" charset="0"/>
                <a:cs typeface="Arial" panose="020B0604020202020204" pitchFamily="34" charset="0"/>
              </a:rPr>
              <a:t>Your employer will tell you if you are eligible to </a:t>
            </a:r>
            <a:r>
              <a:rPr lang="en-US" sz="1000" b="1" dirty="0" err="1">
                <a:ea typeface="Arial Regular" charset="0"/>
                <a:cs typeface="Arial" panose="020B0604020202020204" pitchFamily="34" charset="0"/>
              </a:rPr>
              <a:t>enrol</a:t>
            </a:r>
            <a:r>
              <a:rPr lang="en-US" sz="1000" b="1" dirty="0">
                <a:ea typeface="Arial Regular" charset="0"/>
                <a:cs typeface="Arial" panose="020B0604020202020204" pitchFamily="34" charset="0"/>
              </a:rPr>
              <a:t> in the DPSP and whether </a:t>
            </a:r>
            <a:r>
              <a:rPr lang="en-US" sz="1000" b="1" dirty="0">
                <a:cs typeface="Arial" panose="020B0604020202020204" pitchFamily="34" charset="0"/>
              </a:rPr>
              <a:t>they are contributing to the DPSP on your behalf. </a:t>
            </a:r>
            <a:endParaRPr lang="en-US" sz="1000" b="1" dirty="0">
              <a:ea typeface="Arial Regular" charset="0"/>
              <a:cs typeface="Arial" panose="020B0604020202020204" pitchFamily="34" charset="0"/>
            </a:endParaRPr>
          </a:p>
          <a:p>
            <a:r>
              <a:rPr lang="en-US" sz="1000" dirty="0">
                <a:ea typeface="Arial Regular" charset="0"/>
                <a:cs typeface="Arial" panose="020B0604020202020204" pitchFamily="34" charset="0"/>
              </a:rPr>
              <a:t> </a:t>
            </a:r>
          </a:p>
          <a:p>
            <a:r>
              <a:rPr lang="en-US" sz="1000" dirty="0">
                <a:ea typeface="Arial Regular" charset="0"/>
                <a:cs typeface="Arial" panose="020B0604020202020204" pitchFamily="34" charset="0"/>
              </a:rPr>
              <a:t>The Group RRSP offers the benefit of saving on the income taxes you pay.  Using pre-tax payroll deduction contributions, you get an immediate tax break every time you contribute. You can contribute up to your RRSP limit each year. With earnings and contributions fully tax-sheltered until withdrawn, this is an ideal way to save for retirement. </a:t>
            </a:r>
          </a:p>
          <a:p>
            <a:endParaRPr lang="en-US" sz="1000" b="1" dirty="0">
              <a:ea typeface="Arial Regular"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000" b="1" dirty="0">
                <a:ea typeface="Arial Regular" charset="0"/>
                <a:cs typeface="Arial" panose="020B0604020202020204" pitchFamily="34" charset="0"/>
              </a:rPr>
              <a:t>The DPSP allows you</a:t>
            </a:r>
            <a:r>
              <a:rPr lang="en-US" sz="1000" b="1" baseline="0" dirty="0">
                <a:ea typeface="Arial Regular" charset="0"/>
                <a:cs typeface="Arial" panose="020B0604020202020204" pitchFamily="34" charset="0"/>
              </a:rPr>
              <a:t>r employer to share profits with you by making contributions to your DPSP account. </a:t>
            </a:r>
            <a:r>
              <a:rPr lang="en-US" sz="1000" b="1" dirty="0">
                <a:cs typeface="Arial" panose="020B0604020202020204" pitchFamily="34" charset="0"/>
              </a:rPr>
              <a:t>There is no minimum required employer contribution for a DPSP.</a:t>
            </a:r>
            <a:r>
              <a:rPr lang="en-US" sz="1000" b="1" baseline="0" dirty="0">
                <a:cs typeface="Arial" panose="020B0604020202020204" pitchFamily="34" charset="0"/>
              </a:rPr>
              <a:t> </a:t>
            </a:r>
            <a:r>
              <a:rPr lang="en-US" sz="1000" b="1" dirty="0">
                <a:ea typeface="Arial Regular" charset="0"/>
                <a:cs typeface="Arial" panose="020B0604020202020204" pitchFamily="34" charset="0"/>
              </a:rPr>
              <a:t>With earnings and contributions fully tax-sheltered until withdrawn, this is another great way to save for retirement. </a:t>
            </a:r>
            <a:endParaRPr lang="en-US" sz="1000" b="1" baseline="0" dirty="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000" dirty="0">
              <a:ea typeface="Arial Regular" charset="0"/>
              <a:cs typeface="Arial" panose="020B0604020202020204" pitchFamily="34" charset="0"/>
            </a:endParaRPr>
          </a:p>
          <a:p>
            <a:r>
              <a:rPr lang="en-US" sz="1000" dirty="0">
                <a:ea typeface="Arial Regular" charset="0"/>
                <a:cs typeface="Arial" panose="020B0604020202020204" pitchFamily="34" charset="0"/>
              </a:rPr>
              <a:t>In the Group Tax-Free Savings Account,  you contribute after-tax dollars. While you don’t get an upfront tax deduction, you never pay Canadian tax on the investment earnings in your account* and all withdrawals are completely tax-free. A TFSA gives you complete flexibility to use your savings for any short-, medium-, or long-term goal – cars, down payment on a home, vacations, education, or retirement. The choice is yours!</a:t>
            </a:r>
          </a:p>
          <a:p>
            <a:endParaRPr lang="en-US" sz="1000" dirty="0">
              <a:ea typeface="Arial Regular" charset="0"/>
              <a:cs typeface="Arial" panose="020B0604020202020204" pitchFamily="34" charset="0"/>
            </a:endParaRPr>
          </a:p>
          <a:p>
            <a:r>
              <a:rPr lang="en-US" sz="1000" dirty="0">
                <a:ea typeface="Arial Regular" charset="0"/>
                <a:cs typeface="Arial" panose="020B0604020202020204" pitchFamily="34" charset="0"/>
              </a:rPr>
              <a:t>You can re-contribute any withdrawn amounts in a ‘subsequent year’.  A caution:  If you re-contribute in the same year of withdrawal, you may find yourself in an over-contribution position.</a:t>
            </a:r>
          </a:p>
          <a:p>
            <a:pPr eaLnBrk="1" hangingPunct="1"/>
            <a:endParaRPr lang="en-US" sz="1000" dirty="0">
              <a:ea typeface="Arial Regular" charset="0"/>
            </a:endParaRPr>
          </a:p>
          <a:p>
            <a:pPr eaLnBrk="1" hangingPunct="1"/>
            <a:r>
              <a:rPr lang="en-CA" sz="900" dirty="0">
                <a:ea typeface="Arial Regular" charset="0"/>
                <a:cs typeface="Arial" panose="020B0604020202020204" pitchFamily="34" charset="0"/>
              </a:rPr>
              <a:t>* Note: Foreign tax may apply on certain foreign income.</a:t>
            </a:r>
            <a:endParaRPr lang="en-US" sz="900" dirty="0">
              <a:ea typeface="Arial Regular" charset="0"/>
              <a:cs typeface="Arial" panose="020B0604020202020204" pitchFamily="34" charset="0"/>
            </a:endParaRPr>
          </a:p>
          <a:p>
            <a:endParaRPr lang="en-US" sz="1000" dirty="0">
              <a:ea typeface="Arial Regular" charset="0"/>
              <a:cs typeface="Arial" panose="020B0604020202020204" pitchFamily="34" charset="0"/>
            </a:endParaRPr>
          </a:p>
        </p:txBody>
      </p:sp>
    </p:spTree>
    <p:extLst>
      <p:ext uri="{BB962C8B-B14F-4D97-AF65-F5344CB8AC3E}">
        <p14:creationId xmlns:p14="http://schemas.microsoft.com/office/powerpoint/2010/main" val="19534403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charset="0"/>
                <a:ea typeface="ＭＳ Ｐゴシック" pitchFamily="34" charset="-128"/>
              </a:defRPr>
            </a:lvl1pPr>
            <a:lvl2pPr marL="729057" indent="-280406" defTabSz="914437" eaLnBrk="0" hangingPunct="0">
              <a:defRPr>
                <a:solidFill>
                  <a:schemeClr val="tx1"/>
                </a:solidFill>
                <a:latin typeface="Arial" charset="0"/>
                <a:ea typeface="ＭＳ Ｐゴシック" pitchFamily="34" charset="-128"/>
              </a:defRPr>
            </a:lvl2pPr>
            <a:lvl3pPr marL="1121626" indent="-224325" defTabSz="914437" eaLnBrk="0" hangingPunct="0">
              <a:defRPr>
                <a:solidFill>
                  <a:schemeClr val="tx1"/>
                </a:solidFill>
                <a:latin typeface="Arial" charset="0"/>
                <a:ea typeface="ＭＳ Ｐゴシック" pitchFamily="34" charset="-128"/>
              </a:defRPr>
            </a:lvl3pPr>
            <a:lvl4pPr marL="1570276" indent="-224325" defTabSz="914437" eaLnBrk="0" hangingPunct="0">
              <a:defRPr>
                <a:solidFill>
                  <a:schemeClr val="tx1"/>
                </a:solidFill>
                <a:latin typeface="Arial" charset="0"/>
                <a:ea typeface="ＭＳ Ｐゴシック" pitchFamily="34" charset="-128"/>
              </a:defRPr>
            </a:lvl4pPr>
            <a:lvl5pPr marL="2018927" indent="-224325" defTabSz="914437" eaLnBrk="0" hangingPunct="0">
              <a:defRPr>
                <a:solidFill>
                  <a:schemeClr val="tx1"/>
                </a:solidFill>
                <a:latin typeface="Arial" charset="0"/>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fld id="{601CECE4-2B08-4549-A367-5CF707BCB4A0}" type="slidenum">
              <a:rPr lang="en-US" smtClean="0">
                <a:latin typeface="Sun Life New Text" pitchFamily="2" charset="77"/>
                <a:ea typeface="Arial Regular" charset="0"/>
              </a:rPr>
              <a:pPr/>
              <a:t>5</a:t>
            </a:fld>
            <a:endParaRPr lang="en-US">
              <a:latin typeface="Sun Life New Text" pitchFamily="2" charset="77"/>
              <a:ea typeface="Arial Regular"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ea typeface="Arial Regular" charset="0"/>
                <a:cs typeface="Arial" panose="020B0604020202020204" pitchFamily="34" charset="0"/>
              </a:rPr>
              <a:t>Let’s start by talking about your role as a plan member and look at the sources of income you will have at retirement.</a:t>
            </a:r>
          </a:p>
          <a:p>
            <a:pPr eaLnBrk="1" hangingPunct="1"/>
            <a:endParaRPr lang="en-US">
              <a:ea typeface="Arial Regular" charset="0"/>
            </a:endParaRPr>
          </a:p>
          <a:p>
            <a:pPr eaLnBrk="1" hangingPunct="1"/>
            <a:endParaRPr lang="en-US">
              <a:ea typeface="Arial Regular" charset="0"/>
            </a:endParaRPr>
          </a:p>
        </p:txBody>
      </p:sp>
    </p:spTree>
    <p:extLst>
      <p:ext uri="{BB962C8B-B14F-4D97-AF65-F5344CB8AC3E}">
        <p14:creationId xmlns:p14="http://schemas.microsoft.com/office/powerpoint/2010/main" val="3217989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charset="0"/>
                <a:ea typeface="ＭＳ Ｐゴシック" pitchFamily="34" charset="-128"/>
              </a:defRPr>
            </a:lvl1pPr>
            <a:lvl2pPr marL="729057" indent="-280406" defTabSz="914437" eaLnBrk="0" hangingPunct="0">
              <a:defRPr>
                <a:solidFill>
                  <a:schemeClr val="tx1"/>
                </a:solidFill>
                <a:latin typeface="Arial" charset="0"/>
                <a:ea typeface="ＭＳ Ｐゴシック" pitchFamily="34" charset="-128"/>
              </a:defRPr>
            </a:lvl2pPr>
            <a:lvl3pPr marL="1121626" indent="-224325" defTabSz="914437" eaLnBrk="0" hangingPunct="0">
              <a:defRPr>
                <a:solidFill>
                  <a:schemeClr val="tx1"/>
                </a:solidFill>
                <a:latin typeface="Arial" charset="0"/>
                <a:ea typeface="ＭＳ Ｐゴシック" pitchFamily="34" charset="-128"/>
              </a:defRPr>
            </a:lvl3pPr>
            <a:lvl4pPr marL="1570276" indent="-224325" defTabSz="914437" eaLnBrk="0" hangingPunct="0">
              <a:defRPr>
                <a:solidFill>
                  <a:schemeClr val="tx1"/>
                </a:solidFill>
                <a:latin typeface="Arial" charset="0"/>
                <a:ea typeface="ＭＳ Ｐゴシック" pitchFamily="34" charset="-128"/>
              </a:defRPr>
            </a:lvl4pPr>
            <a:lvl5pPr marL="2018927" indent="-224325" defTabSz="914437" eaLnBrk="0" hangingPunct="0">
              <a:defRPr>
                <a:solidFill>
                  <a:schemeClr val="tx1"/>
                </a:solidFill>
                <a:latin typeface="Arial" charset="0"/>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fld id="{4EA4FB95-4CF4-49A5-82AC-C47FBCC3C971}" type="slidenum">
              <a:rPr lang="en-US" smtClean="0">
                <a:latin typeface="Sun Life New Text" pitchFamily="2" charset="77"/>
                <a:ea typeface="Arial Regular" charset="0"/>
              </a:rPr>
              <a:pPr/>
              <a:t>6</a:t>
            </a:fld>
            <a:endParaRPr lang="en-US">
              <a:latin typeface="Sun Life New Text" pitchFamily="2" charset="77"/>
              <a:ea typeface="Arial Regular" charset="0"/>
            </a:endParaRPr>
          </a:p>
        </p:txBody>
      </p:sp>
      <p:sp>
        <p:nvSpPr>
          <p:cNvPr id="39939" name="Rectangle 2"/>
          <p:cNvSpPr>
            <a:spLocks noGrp="1" noRot="1" noChangeAspect="1" noChangeArrowheads="1" noTextEdit="1"/>
          </p:cNvSpPr>
          <p:nvPr>
            <p:ph type="sldImg"/>
          </p:nvPr>
        </p:nvSpPr>
        <p:spPr>
          <a:xfrm>
            <a:off x="409575" y="701675"/>
            <a:ext cx="6037263" cy="3397250"/>
          </a:xfrm>
          <a:ln>
            <a:noFill/>
          </a:ln>
          <a:extLst>
            <a:ext uri="{91240B29-F687-4F45-9708-019B960494DF}">
              <a14:hiddenLine xmlns:a14="http://schemas.microsoft.com/office/drawing/2010/main" w="9525">
                <a:solidFill>
                  <a:srgbClr val="000000"/>
                </a:solidFill>
                <a:miter lim="800000"/>
                <a:headEnd/>
                <a:tailEnd/>
              </a14:hiddenLine>
            </a:ext>
          </a:extLst>
        </p:spPr>
      </p:sp>
      <p:sp>
        <p:nvSpPr>
          <p:cNvPr id="39940" name="Rectangle 3"/>
          <p:cNvSpPr>
            <a:spLocks noGrp="1" noChangeArrowheads="1"/>
          </p:cNvSpPr>
          <p:nvPr>
            <p:ph type="body" idx="1"/>
          </p:nvPr>
        </p:nvSpPr>
        <p:spPr>
          <a:xfrm>
            <a:off x="969065" y="4871803"/>
            <a:ext cx="5292587" cy="389744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643" tIns="46031" rIns="93643" bIns="46031"/>
          <a:lstStyle/>
          <a:p>
            <a:r>
              <a:rPr lang="en-US">
                <a:ea typeface="Arial Regular" charset="0"/>
                <a:cs typeface="Arial" panose="020B0604020202020204" pitchFamily="34" charset="0"/>
              </a:rPr>
              <a:t>Where is your retirement income going to come from?  In most cases, Canadians need to replace between 65 and 80% of their pre-retirement income to maintain a similar lifestyle in retirement as they had before retirement. So, if you earned $40,000 just before you retired, you would aim to earn between $24,000 and $32,000 after you retire.</a:t>
            </a:r>
          </a:p>
          <a:p>
            <a:r>
              <a:rPr lang="en-US">
                <a:ea typeface="Arial Regular" charset="0"/>
                <a:cs typeface="Arial" panose="020B0604020202020204" pitchFamily="34" charset="0"/>
              </a:rPr>
              <a:t> </a:t>
            </a:r>
          </a:p>
          <a:p>
            <a:r>
              <a:rPr lang="en-US">
                <a:ea typeface="Arial Regular" charset="0"/>
                <a:cs typeface="Arial" panose="020B0604020202020204" pitchFamily="34" charset="0"/>
              </a:rPr>
              <a:t>Saving for retirement requires a plan.  Government benefits provide some income as a foundation, but the rest is up to you.  The primary source of retirement income for many Canadians will be their company retirement plan.  It is a very important benefit because it helps you accumulate savings and defer taxes. </a:t>
            </a:r>
          </a:p>
          <a:p>
            <a:pPr eaLnBrk="1" hangingPunct="1"/>
            <a:endParaRPr lang="en-US">
              <a:ea typeface="Arial Regular" charset="0"/>
            </a:endParaRPr>
          </a:p>
        </p:txBody>
      </p:sp>
    </p:spTree>
    <p:extLst>
      <p:ext uri="{BB962C8B-B14F-4D97-AF65-F5344CB8AC3E}">
        <p14:creationId xmlns:p14="http://schemas.microsoft.com/office/powerpoint/2010/main" val="27676725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59" eaLnBrk="0" hangingPunct="0">
              <a:defRPr>
                <a:solidFill>
                  <a:schemeClr val="tx1"/>
                </a:solidFill>
                <a:latin typeface="Arial" charset="0"/>
                <a:ea typeface="ＭＳ Ｐゴシック" pitchFamily="34" charset="-128"/>
              </a:defRPr>
            </a:lvl1pPr>
            <a:lvl2pPr marL="742868" indent="-285718" defTabSz="931759" eaLnBrk="0" hangingPunct="0">
              <a:defRPr>
                <a:solidFill>
                  <a:schemeClr val="tx1"/>
                </a:solidFill>
                <a:latin typeface="Arial" charset="0"/>
                <a:ea typeface="ＭＳ Ｐゴシック" pitchFamily="34" charset="-128"/>
              </a:defRPr>
            </a:lvl2pPr>
            <a:lvl3pPr marL="1142874" indent="-228574" defTabSz="931759" eaLnBrk="0" hangingPunct="0">
              <a:defRPr>
                <a:solidFill>
                  <a:schemeClr val="tx1"/>
                </a:solidFill>
                <a:latin typeface="Arial" charset="0"/>
                <a:ea typeface="ＭＳ Ｐゴシック" pitchFamily="34" charset="-128"/>
              </a:defRPr>
            </a:lvl3pPr>
            <a:lvl4pPr marL="1600023" indent="-228574" defTabSz="931759" eaLnBrk="0" hangingPunct="0">
              <a:defRPr>
                <a:solidFill>
                  <a:schemeClr val="tx1"/>
                </a:solidFill>
                <a:latin typeface="Arial" charset="0"/>
                <a:ea typeface="ＭＳ Ｐゴシック" pitchFamily="34" charset="-128"/>
              </a:defRPr>
            </a:lvl4pPr>
            <a:lvl5pPr marL="2057174" indent="-228574" defTabSz="931759" eaLnBrk="0" hangingPunct="0">
              <a:defRPr>
                <a:solidFill>
                  <a:schemeClr val="tx1"/>
                </a:solidFill>
                <a:latin typeface="Arial" charset="0"/>
                <a:ea typeface="ＭＳ Ｐゴシック" pitchFamily="34" charset="-128"/>
              </a:defRPr>
            </a:lvl5pPr>
            <a:lvl6pPr marL="2514322" indent="-228574" defTabSz="931759"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71470" indent="-228574" defTabSz="931759"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428621" indent="-228574" defTabSz="931759"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85770" indent="-228574" defTabSz="931759"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fld id="{79B12C42-1C6E-4F07-A51D-63C5EA86EAA0}" type="slidenum">
              <a:rPr lang="en-US" smtClean="0">
                <a:latin typeface="Sun Life New Text" pitchFamily="2" charset="77"/>
                <a:ea typeface="Arial Regular" charset="0"/>
              </a:rPr>
              <a:pPr/>
              <a:t>7</a:t>
            </a:fld>
            <a:endParaRPr lang="en-US">
              <a:latin typeface="Sun Life New Text" pitchFamily="2" charset="77"/>
              <a:ea typeface="Arial Regular"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xfrm>
            <a:off x="935040" y="4416427"/>
            <a:ext cx="5237162" cy="4727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100" dirty="0">
                <a:ea typeface="Arial Regular" charset="0"/>
                <a:cs typeface="Arial" panose="020B0604020202020204" pitchFamily="34" charset="0"/>
              </a:rPr>
              <a:t>Government benefits consist of the Canada Pension Plan (CPP) or Quebec Pension Plan (QPP), which all working individuals contribute to, and Old Age Security, or OAS, which is a non work-related pension paid to Canadians who meet certain age and residency requirements. Let’s take a look at the current year benefits – the chart divides them by age.</a:t>
            </a:r>
          </a:p>
          <a:p>
            <a:endParaRPr lang="en-US" sz="1100" dirty="0">
              <a:ea typeface="Arial Regular" charset="0"/>
              <a:cs typeface="Arial" panose="020B0604020202020204" pitchFamily="34" charset="0"/>
            </a:endParaRPr>
          </a:p>
          <a:p>
            <a:r>
              <a:rPr lang="en-US" sz="1100" dirty="0">
                <a:ea typeface="Arial Regular" charset="0"/>
                <a:cs typeface="Arial" panose="020B0604020202020204" pitchFamily="34" charset="0"/>
              </a:rPr>
              <a:t>With the CPP or QPP, there is a maximum monthly pension payable at age 65 . This amount is indexed which means it rises each year as the cost of living increases.</a:t>
            </a:r>
          </a:p>
          <a:p>
            <a:endParaRPr lang="en-US" sz="1100" dirty="0">
              <a:ea typeface="Arial Regular" charset="0"/>
              <a:cs typeface="Arial" panose="020B0604020202020204" pitchFamily="34" charset="0"/>
            </a:endParaRPr>
          </a:p>
          <a:p>
            <a:r>
              <a:rPr lang="en-US" sz="1100" dirty="0">
                <a:ea typeface="Arial Regular" charset="0"/>
                <a:cs typeface="Arial" panose="020B0604020202020204" pitchFamily="34" charset="0"/>
              </a:rPr>
              <a:t>If you’ve lived most of your life in Canada, starting at the age of eligibility, you will likely receive the maximum Old Age Security benefit. This benefit is also indexed, and increases each quarter based on cost of living increases. </a:t>
            </a:r>
            <a:r>
              <a:rPr lang="en-CA" sz="1100" u="none" dirty="0">
                <a:cs typeface="Arial" panose="020B0604020202020204" pitchFamily="34" charset="0"/>
              </a:rPr>
              <a:t>The age of eligibility for Old Age Security pension is 65.</a:t>
            </a:r>
            <a:endParaRPr lang="en-US" sz="1100" u="none" dirty="0">
              <a:ea typeface="Arial Regular" charset="0"/>
              <a:cs typeface="Arial" panose="020B0604020202020204" pitchFamily="34" charset="0"/>
            </a:endParaRPr>
          </a:p>
          <a:p>
            <a:endParaRPr lang="en-US" sz="1100" u="none" dirty="0">
              <a:ea typeface="Arial Regular" charset="0"/>
              <a:cs typeface="Arial" panose="020B0604020202020204" pitchFamily="34" charset="0"/>
            </a:endParaRPr>
          </a:p>
          <a:p>
            <a:r>
              <a:rPr lang="en-US" sz="1100" dirty="0">
                <a:ea typeface="Arial Regular" charset="0"/>
                <a:cs typeface="Arial" panose="020B0604020202020204" pitchFamily="34" charset="0"/>
              </a:rPr>
              <a:t>These benefits are a good foundation for retirement income but if you need more it’s up to you to save.</a:t>
            </a:r>
          </a:p>
          <a:p>
            <a:endParaRPr lang="en-US" sz="1100" dirty="0">
              <a:ea typeface="Arial Regular" charset="0"/>
              <a:cs typeface="Arial" panose="020B0604020202020204" pitchFamily="34" charset="0"/>
            </a:endParaRPr>
          </a:p>
          <a:p>
            <a:r>
              <a:rPr lang="en-US" sz="1100" dirty="0">
                <a:ea typeface="Arial Regular" charset="0"/>
                <a:cs typeface="Arial" panose="020B0604020202020204" pitchFamily="34" charset="0"/>
              </a:rPr>
              <a:t>The current maximums are shown on this slide. Depending on your situation you may not receive the maximum. You can consult your CPP or QPP statement for your own estimated payment at age 65. To request a copy of your Canada Pension Plan or Quebec Pension Plan statement, go online at Canada.ca and Retraitequebec.gouv.qc.ca.</a:t>
            </a:r>
          </a:p>
          <a:p>
            <a:r>
              <a:rPr lang="en-US" dirty="0">
                <a:ea typeface="Arial Regular" charset="0"/>
              </a:rPr>
              <a:t> </a:t>
            </a:r>
          </a:p>
          <a:p>
            <a:pPr eaLnBrk="1" hangingPunct="1"/>
            <a:endParaRPr lang="en-US" dirty="0">
              <a:ea typeface="Arial Regular" charset="0"/>
            </a:endParaRPr>
          </a:p>
          <a:p>
            <a:pPr eaLnBrk="1" hangingPunct="1"/>
            <a:endParaRPr lang="en-US" dirty="0">
              <a:ea typeface="Arial Regular" charset="0"/>
            </a:endParaRPr>
          </a:p>
        </p:txBody>
      </p:sp>
    </p:spTree>
    <p:extLst>
      <p:ext uri="{BB962C8B-B14F-4D97-AF65-F5344CB8AC3E}">
        <p14:creationId xmlns:p14="http://schemas.microsoft.com/office/powerpoint/2010/main" val="21791965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charset="0"/>
                <a:ea typeface="ＭＳ Ｐゴシック" pitchFamily="34" charset="-128"/>
              </a:defRPr>
            </a:lvl1pPr>
            <a:lvl2pPr marL="729057" indent="-280406" defTabSz="914437" eaLnBrk="0" hangingPunct="0">
              <a:defRPr>
                <a:solidFill>
                  <a:schemeClr val="tx1"/>
                </a:solidFill>
                <a:latin typeface="Arial" charset="0"/>
                <a:ea typeface="ＭＳ Ｐゴシック" pitchFamily="34" charset="-128"/>
              </a:defRPr>
            </a:lvl2pPr>
            <a:lvl3pPr marL="1121626" indent="-224325" defTabSz="914437" eaLnBrk="0" hangingPunct="0">
              <a:defRPr>
                <a:solidFill>
                  <a:schemeClr val="tx1"/>
                </a:solidFill>
                <a:latin typeface="Arial" charset="0"/>
                <a:ea typeface="ＭＳ Ｐゴシック" pitchFamily="34" charset="-128"/>
              </a:defRPr>
            </a:lvl3pPr>
            <a:lvl4pPr marL="1570276" indent="-224325" defTabSz="914437" eaLnBrk="0" hangingPunct="0">
              <a:defRPr>
                <a:solidFill>
                  <a:schemeClr val="tx1"/>
                </a:solidFill>
                <a:latin typeface="Arial" charset="0"/>
                <a:ea typeface="ＭＳ Ｐゴシック" pitchFamily="34" charset="-128"/>
              </a:defRPr>
            </a:lvl4pPr>
            <a:lvl5pPr marL="2018927" indent="-224325" defTabSz="914437" eaLnBrk="0" hangingPunct="0">
              <a:defRPr>
                <a:solidFill>
                  <a:schemeClr val="tx1"/>
                </a:solidFill>
                <a:latin typeface="Arial" charset="0"/>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fld id="{8D92159B-299F-417E-86BA-2287764FFBBD}" type="slidenum">
              <a:rPr lang="en-US" smtClean="0">
                <a:latin typeface="Sun Life New Text" pitchFamily="2" charset="77"/>
                <a:ea typeface="Arial Regular" charset="0"/>
              </a:rPr>
              <a:pPr/>
              <a:t>8</a:t>
            </a:fld>
            <a:endParaRPr lang="en-US">
              <a:latin typeface="Sun Life New Text" pitchFamily="2" charset="77"/>
              <a:ea typeface="Arial Regular"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cs typeface="Arial" panose="020B0604020202020204" pitchFamily="34" charset="0"/>
              </a:rPr>
              <a:t>Contributing to this group RRSP through payroll deduction is an easy and convenient way to save.  It also lowers your taxable income right away.</a:t>
            </a:r>
          </a:p>
          <a:p>
            <a:pPr marL="0" indent="0">
              <a:buFont typeface="Arial" pitchFamily="34" charset="0"/>
              <a:buNone/>
              <a:defRPr/>
            </a:pPr>
            <a:endParaRPr lang="en-US">
              <a:cs typeface="Arial" panose="020B0604020202020204" pitchFamily="34" charset="0"/>
            </a:endParaRPr>
          </a:p>
          <a:p>
            <a:pPr marL="0" indent="0">
              <a:buFont typeface="Arial" pitchFamily="34" charset="0"/>
              <a:buNone/>
              <a:defRPr/>
            </a:pPr>
            <a:r>
              <a:rPr lang="en-US">
                <a:cs typeface="Arial" panose="020B0604020202020204" pitchFamily="34" charset="0"/>
              </a:rPr>
              <a:t>The amount of your contribution is deducted from your gross income before provincial and federal taxes are calculated.</a:t>
            </a:r>
          </a:p>
          <a:p>
            <a:pPr marL="0" indent="0">
              <a:buFont typeface="Arial" pitchFamily="34" charset="0"/>
              <a:buNone/>
              <a:defRPr/>
            </a:pPr>
            <a:endParaRPr lang="en-US">
              <a:cs typeface="Arial" panose="020B0604020202020204" pitchFamily="34" charset="0"/>
            </a:endParaRPr>
          </a:p>
          <a:p>
            <a:pPr marL="0" indent="0">
              <a:buFont typeface="Arial" pitchFamily="34" charset="0"/>
              <a:buNone/>
              <a:defRPr/>
            </a:pPr>
            <a:r>
              <a:rPr lang="en-US">
                <a:cs typeface="Arial" panose="020B0604020202020204" pitchFamily="34" charset="0"/>
              </a:rPr>
              <a:t>Instead of giving money to the government in the form of taxes all year long (which allows them to collect interest on it), you benefit from it immediately!</a:t>
            </a:r>
          </a:p>
          <a:p>
            <a:pPr marL="0" indent="0">
              <a:buFont typeface="Arial" pitchFamily="34" charset="0"/>
              <a:buNone/>
              <a:defRPr/>
            </a:pPr>
            <a:endParaRPr lang="en-US">
              <a:cs typeface="Arial" panose="020B0604020202020204" pitchFamily="34" charset="0"/>
            </a:endParaRPr>
          </a:p>
          <a:p>
            <a:pPr>
              <a:defRPr/>
            </a:pPr>
            <a:r>
              <a:rPr lang="en-US">
                <a:cs typeface="Arial" panose="020B0604020202020204" pitchFamily="34" charset="0"/>
              </a:rPr>
              <a:t>In this example you can see that a $100 contribution into the RRSP only costs you $75 off your take-home pay.</a:t>
            </a:r>
          </a:p>
          <a:p>
            <a:pPr>
              <a:defRPr/>
            </a:pPr>
            <a:endParaRPr lang="en-US"/>
          </a:p>
          <a:p>
            <a:pPr>
              <a:defRPr/>
            </a:pPr>
            <a:endParaRPr lang="en-US"/>
          </a:p>
          <a:p>
            <a:pPr>
              <a:defRPr/>
            </a:pPr>
            <a:endParaRPr lang="en-US"/>
          </a:p>
        </p:txBody>
      </p:sp>
    </p:spTree>
    <p:extLst>
      <p:ext uri="{BB962C8B-B14F-4D97-AF65-F5344CB8AC3E}">
        <p14:creationId xmlns:p14="http://schemas.microsoft.com/office/powerpoint/2010/main" val="9433861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txBox="1">
            <a:spLocks noGrp="1" noChangeArrowheads="1"/>
          </p:cNvSpPr>
          <p:nvPr/>
        </p:nvSpPr>
        <p:spPr bwMode="auto">
          <a:xfrm>
            <a:off x="3885579" y="8686489"/>
            <a:ext cx="2972421" cy="4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nchor="b"/>
          <a:lstStyle>
            <a:lvl1pPr defTabSz="931863" eaLnBrk="0" hangingPunct="0">
              <a:defRPr>
                <a:solidFill>
                  <a:schemeClr val="tx1"/>
                </a:solidFill>
                <a:latin typeface="Arial" charset="0"/>
                <a:ea typeface="ＭＳ Ｐゴシック" pitchFamily="34" charset="-128"/>
              </a:defRPr>
            </a:lvl1pPr>
            <a:lvl2pPr marL="742950" indent="-285750" defTabSz="931863" eaLnBrk="0" hangingPunct="0">
              <a:defRPr>
                <a:solidFill>
                  <a:schemeClr val="tx1"/>
                </a:solidFill>
                <a:latin typeface="Arial" charset="0"/>
                <a:ea typeface="ＭＳ Ｐゴシック" pitchFamily="34" charset="-128"/>
              </a:defRPr>
            </a:lvl2pPr>
            <a:lvl3pPr marL="1143000" indent="-228600" defTabSz="931863" eaLnBrk="0" hangingPunct="0">
              <a:defRPr>
                <a:solidFill>
                  <a:schemeClr val="tx1"/>
                </a:solidFill>
                <a:latin typeface="Arial" charset="0"/>
                <a:ea typeface="ＭＳ Ｐゴシック" pitchFamily="34" charset="-128"/>
              </a:defRPr>
            </a:lvl3pPr>
            <a:lvl4pPr marL="1600200" indent="-228600" defTabSz="931863" eaLnBrk="0" hangingPunct="0">
              <a:defRPr>
                <a:solidFill>
                  <a:schemeClr val="tx1"/>
                </a:solidFill>
                <a:latin typeface="Arial" charset="0"/>
                <a:ea typeface="ＭＳ Ｐゴシック" pitchFamily="34" charset="-128"/>
              </a:defRPr>
            </a:lvl4pPr>
            <a:lvl5pPr marL="2057400" indent="-228600" defTabSz="931863" eaLnBrk="0" hangingPunct="0">
              <a:defRPr>
                <a:solidFill>
                  <a:schemeClr val="tx1"/>
                </a:solidFill>
                <a:latin typeface="Arial" charset="0"/>
                <a:ea typeface="ＭＳ Ｐゴシック" pitchFamily="34" charset="-128"/>
              </a:defRPr>
            </a:lvl5pPr>
            <a:lvl6pPr marL="2514600" indent="-228600" defTabSz="931863"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71800" indent="-228600" defTabSz="931863"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429000" indent="-228600" defTabSz="931863"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86200" indent="-228600" defTabSz="931863"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pPr algn="r">
              <a:spcAft>
                <a:spcPct val="0"/>
              </a:spcAft>
              <a:buClrTx/>
              <a:buSzTx/>
              <a:buFontTx/>
              <a:buNone/>
            </a:pPr>
            <a:fld id="{B026B823-7BB0-4174-A4BC-7947384FBA21}" type="slidenum">
              <a:rPr lang="en-US" sz="1200">
                <a:latin typeface="Sun Life New Text" pitchFamily="2" charset="77"/>
                <a:ea typeface="Arial Regular" charset="0"/>
              </a:rPr>
              <a:pPr algn="r">
                <a:spcAft>
                  <a:spcPct val="0"/>
                </a:spcAft>
                <a:buClrTx/>
                <a:buSzTx/>
                <a:buFontTx/>
                <a:buNone/>
              </a:pPr>
              <a:t>9</a:t>
            </a:fld>
            <a:endParaRPr lang="en-US" sz="1200">
              <a:latin typeface="Sun Life New Text" pitchFamily="2" charset="77"/>
              <a:ea typeface="Arial Regular"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u="none" strike="noStrike" kern="1200" baseline="0">
                <a:solidFill>
                  <a:schemeClr val="tx1"/>
                </a:solidFill>
                <a:cs typeface="Arial" panose="020B0604020202020204" pitchFamily="34" charset="0"/>
              </a:rPr>
              <a:t>To ensure you don’t over-contribute to your Group RRSP, be sure to refer to the ‘Notice of Assessment’ provided to you by Canada Revenue Agency, or CRA, after you filed your last income tax return. This form has your RRSP contribution limit for the current year. </a:t>
            </a:r>
          </a:p>
          <a:p>
            <a:endParaRPr lang="en-US">
              <a:ea typeface="Arial Regular" charset="0"/>
              <a:cs typeface="Arial" panose="020B0604020202020204" pitchFamily="34" charset="0"/>
            </a:endParaRPr>
          </a:p>
          <a:p>
            <a:r>
              <a:rPr lang="en-US">
                <a:ea typeface="Arial Regular" charset="0"/>
                <a:cs typeface="Arial" panose="020B0604020202020204" pitchFamily="34" charset="0"/>
              </a:rPr>
              <a:t>You can see the current limits here. Unused RRSP room is carried forward indefinitely, so you might have more contribution room than you think.</a:t>
            </a:r>
          </a:p>
          <a:p>
            <a:r>
              <a:rPr lang="en-US">
                <a:ea typeface="Arial Regular" charset="0"/>
                <a:cs typeface="Arial" panose="020B0604020202020204" pitchFamily="34" charset="0"/>
              </a:rPr>
              <a:t> </a:t>
            </a:r>
          </a:p>
          <a:p>
            <a:r>
              <a:rPr lang="en-US">
                <a:ea typeface="Arial Regular" charset="0"/>
                <a:cs typeface="Arial" panose="020B0604020202020204" pitchFamily="34" charset="0"/>
              </a:rPr>
              <a:t>Keep in mind that your employer and Sun Life do not monitor your allowable contribution limit. It is your responsibility to ensure you do not exceed your RRSP or TFSA contribution limits.</a:t>
            </a:r>
          </a:p>
          <a:p>
            <a:pPr>
              <a:lnSpc>
                <a:spcPct val="105000"/>
              </a:lnSpc>
              <a:spcBef>
                <a:spcPct val="0"/>
              </a:spcBef>
              <a:spcAft>
                <a:spcPts val="589"/>
              </a:spcAft>
            </a:pPr>
            <a:endParaRPr lang="en-US">
              <a:solidFill>
                <a:srgbClr val="000000"/>
              </a:solidFill>
              <a:ea typeface="Arial Regular" charset="0"/>
            </a:endParaRPr>
          </a:p>
          <a:p>
            <a:pPr eaLnBrk="1" hangingPunct="1"/>
            <a:endParaRPr lang="en-US">
              <a:ea typeface="Arial Regular" charset="0"/>
            </a:endParaRPr>
          </a:p>
          <a:p>
            <a:pPr eaLnBrk="1" hangingPunct="1"/>
            <a:endParaRPr lang="en-US">
              <a:ea typeface="Arial Regular" charset="0"/>
            </a:endParaRPr>
          </a:p>
        </p:txBody>
      </p:sp>
    </p:spTree>
    <p:extLst>
      <p:ext uri="{BB962C8B-B14F-4D97-AF65-F5344CB8AC3E}">
        <p14:creationId xmlns:p14="http://schemas.microsoft.com/office/powerpoint/2010/main" val="20514372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emf"/><Relationship Id="rId1" Type="http://schemas.openxmlformats.org/officeDocument/2006/relationships/slideMaster" Target="../slideMasters/slideMaster1.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emf"/><Relationship Id="rId1" Type="http://schemas.openxmlformats.org/officeDocument/2006/relationships/slideMaster" Target="../slideMasters/slideMaster1.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emf"/><Relationship Id="rId1" Type="http://schemas.openxmlformats.org/officeDocument/2006/relationships/slideMaster" Target="../slideMasters/slideMaster1.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2"/>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837AC9C5-CB2B-A1F9-337C-07DB895DECE5}"/>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5" name="SunLife_Corporate_Footer" hidden="1">
            <a:extLst>
              <a:ext uri="{FF2B5EF4-FFF2-40B4-BE49-F238E27FC236}">
                <a16:creationId xmlns:a16="http://schemas.microsoft.com/office/drawing/2014/main" id="{587D29C9-47F0-81C3-1054-7CCE7E01F675}"/>
              </a:ext>
            </a:extLst>
          </p:cNvPr>
          <p:cNvPicPr>
            <a:picLocks noChangeAspect="1"/>
          </p:cNvPicPr>
          <p:nvPr userDrawn="1"/>
        </p:nvPicPr>
        <p:blipFill>
          <a:blip r:embed="rId2"/>
          <a:stretch>
            <a:fillRect/>
          </a:stretch>
        </p:blipFill>
        <p:spPr>
          <a:xfrm>
            <a:off x="287337" y="5801760"/>
            <a:ext cx="4132883" cy="964800"/>
          </a:xfrm>
          <a:prstGeom prst="rect">
            <a:avLst/>
          </a:prstGeom>
        </p:spPr>
      </p:pic>
      <p:pic>
        <p:nvPicPr>
          <p:cNvPr id="27" name="SunLife_GlobalInvestments_Footer" hidden="1">
            <a:extLst>
              <a:ext uri="{FF2B5EF4-FFF2-40B4-BE49-F238E27FC236}">
                <a16:creationId xmlns:a16="http://schemas.microsoft.com/office/drawing/2014/main" id="{E642E370-7DE0-845C-873B-F703F93D2C38}"/>
              </a:ext>
            </a:extLst>
          </p:cNvPr>
          <p:cNvPicPr>
            <a:picLocks noChangeAspect="1"/>
          </p:cNvPicPr>
          <p:nvPr userDrawn="1"/>
        </p:nvPicPr>
        <p:blipFill>
          <a:blip r:embed="rId3"/>
          <a:stretch>
            <a:fillRect/>
          </a:stretch>
        </p:blipFill>
        <p:spPr>
          <a:xfrm>
            <a:off x="287337" y="5801760"/>
            <a:ext cx="4132883" cy="964800"/>
          </a:xfrm>
          <a:prstGeom prst="rect">
            <a:avLst/>
          </a:prstGeom>
        </p:spPr>
      </p:pic>
      <p:pic>
        <p:nvPicPr>
          <p:cNvPr id="29" name="SunLife_HongKong_Footer" hidden="1">
            <a:extLst>
              <a:ext uri="{FF2B5EF4-FFF2-40B4-BE49-F238E27FC236}">
                <a16:creationId xmlns:a16="http://schemas.microsoft.com/office/drawing/2014/main" id="{37FEC4D8-85DE-53E0-8FE2-0749A6560804}"/>
              </a:ext>
            </a:extLst>
          </p:cNvPr>
          <p:cNvPicPr>
            <a:picLocks noChangeAspect="1"/>
          </p:cNvPicPr>
          <p:nvPr userDrawn="1"/>
        </p:nvPicPr>
        <p:blipFill>
          <a:blip r:embed="rId4"/>
          <a:stretch>
            <a:fillRect/>
          </a:stretch>
        </p:blipFill>
        <p:spPr>
          <a:xfrm>
            <a:off x="287337" y="5801760"/>
            <a:ext cx="4121074" cy="964800"/>
          </a:xfrm>
          <a:prstGeom prst="rect">
            <a:avLst/>
          </a:prstGeom>
        </p:spPr>
      </p:pic>
      <p:pic>
        <p:nvPicPr>
          <p:cNvPr id="31" name="SunLife_LuminoHealth_Footer" hidden="1">
            <a:extLst>
              <a:ext uri="{FF2B5EF4-FFF2-40B4-BE49-F238E27FC236}">
                <a16:creationId xmlns:a16="http://schemas.microsoft.com/office/drawing/2014/main" id="{E173085D-888A-E570-357B-140A2C046C5C}"/>
              </a:ext>
            </a:extLst>
          </p:cNvPr>
          <p:cNvPicPr>
            <a:picLocks noChangeAspect="1"/>
          </p:cNvPicPr>
          <p:nvPr userDrawn="1"/>
        </p:nvPicPr>
        <p:blipFill>
          <a:blip r:embed="rId5"/>
          <a:stretch>
            <a:fillRect/>
          </a:stretch>
        </p:blipFill>
        <p:spPr>
          <a:xfrm>
            <a:off x="287337" y="5801760"/>
            <a:ext cx="4132883" cy="964800"/>
          </a:xfrm>
          <a:prstGeom prst="rect">
            <a:avLst/>
          </a:prstGeom>
        </p:spPr>
      </p:pic>
      <p:pic>
        <p:nvPicPr>
          <p:cNvPr id="225" name="SunLife_US_Footer" hidden="1">
            <a:extLst>
              <a:ext uri="{FF2B5EF4-FFF2-40B4-BE49-F238E27FC236}">
                <a16:creationId xmlns:a16="http://schemas.microsoft.com/office/drawing/2014/main" id="{AC28149F-8793-7504-D2AA-C874C8F3274C}"/>
              </a:ext>
            </a:extLst>
          </p:cNvPr>
          <p:cNvPicPr>
            <a:picLocks noChangeAspect="1"/>
          </p:cNvPicPr>
          <p:nvPr userDrawn="1"/>
        </p:nvPicPr>
        <p:blipFill>
          <a:blip r:embed="rId6"/>
          <a:stretch>
            <a:fillRect/>
          </a:stretch>
        </p:blipFill>
        <p:spPr>
          <a:xfrm>
            <a:off x="287337" y="5801760"/>
            <a:ext cx="4132883" cy="964800"/>
          </a:xfrm>
          <a:prstGeom prst="rect">
            <a:avLst/>
          </a:prstGeom>
        </p:spPr>
      </p:pic>
      <p:sp>
        <p:nvSpPr>
          <p:cNvPr id="15" name="Text Placeholder 2" descr="Click to edit master title style">
            <a:extLst>
              <a:ext uri="{FF2B5EF4-FFF2-40B4-BE49-F238E27FC236}">
                <a16:creationId xmlns:a16="http://schemas.microsoft.com/office/drawing/2014/main" id="{E80641F2-70BC-EF9F-B0E0-14742D5D2741}"/>
              </a:ext>
            </a:extLst>
          </p:cNvPr>
          <p:cNvSpPr>
            <a:spLocks noGrp="1"/>
          </p:cNvSpPr>
          <p:nvPr>
            <p:ph type="body" sz="quarter" idx="13"/>
          </p:nvPr>
        </p:nvSpPr>
        <p:spPr>
          <a:xfrm>
            <a:off x="288925" y="673463"/>
            <a:ext cx="5734050" cy="2409255"/>
          </a:xfrm>
        </p:spPr>
        <p:txBody>
          <a:bodyPr anchor="b"/>
          <a:lstStyle>
            <a:lvl1pPr marL="0" indent="0">
              <a:lnSpc>
                <a:spcPct val="90000"/>
              </a:lnSpc>
              <a:spcBef>
                <a:spcPts val="0"/>
              </a:spcBef>
              <a:buFontTx/>
              <a:buNone/>
              <a:tabLst/>
              <a:defRPr sz="4400" b="0" i="0" spc="-40" baseline="0">
                <a:solidFill>
                  <a:schemeClr val="tx2"/>
                </a:solidFill>
                <a:latin typeface="+mj-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US"/>
              <a:t>Click to edit Master text styles</a:t>
            </a:r>
          </a:p>
        </p:txBody>
      </p:sp>
      <p:sp>
        <p:nvSpPr>
          <p:cNvPr id="16" name="Content Placeholder 4">
            <a:extLst>
              <a:ext uri="{FF2B5EF4-FFF2-40B4-BE49-F238E27FC236}">
                <a16:creationId xmlns:a16="http://schemas.microsoft.com/office/drawing/2014/main" id="{06CC6A51-A89D-A6D6-AAE3-443AD977619E}"/>
              </a:ext>
            </a:extLst>
          </p:cNvPr>
          <p:cNvSpPr>
            <a:spLocks noGrp="1"/>
          </p:cNvSpPr>
          <p:nvPr>
            <p:ph sz="quarter" idx="14" hasCustomPrompt="1"/>
          </p:nvPr>
        </p:nvSpPr>
        <p:spPr>
          <a:xfrm>
            <a:off x="287339" y="3458581"/>
            <a:ext cx="4900611" cy="747172"/>
          </a:xfrm>
        </p:spPr>
        <p:txBody>
          <a:bodyPr/>
          <a:lstStyle>
            <a:lvl1pPr marL="0" indent="0">
              <a:lnSpc>
                <a:spcPct val="100000"/>
              </a:lnSpc>
              <a:spcBef>
                <a:spcPts val="400"/>
              </a:spcBef>
              <a:buFontTx/>
              <a:buNone/>
              <a:defRPr sz="2400" b="0" i="0">
                <a:solidFill>
                  <a:schemeClr val="tx2"/>
                </a:solidFill>
                <a:latin typeface="+mj-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CA"/>
              <a:t>Click to insert subtitle</a:t>
            </a:r>
          </a:p>
        </p:txBody>
      </p:sp>
      <p:sp>
        <p:nvSpPr>
          <p:cNvPr id="18" name="Picture Placeholder 42">
            <a:extLst>
              <a:ext uri="{FF2B5EF4-FFF2-40B4-BE49-F238E27FC236}">
                <a16:creationId xmlns:a16="http://schemas.microsoft.com/office/drawing/2014/main" id="{56CD784C-63C1-90CD-9634-F3E99156D580}"/>
              </a:ext>
            </a:extLst>
          </p:cNvPr>
          <p:cNvSpPr>
            <a:spLocks noGrp="1"/>
          </p:cNvSpPr>
          <p:nvPr>
            <p:ph type="pic" sz="quarter" idx="16" hasCustomPrompt="1"/>
          </p:nvPr>
        </p:nvSpPr>
        <p:spPr>
          <a:xfrm>
            <a:off x="6170110" y="287338"/>
            <a:ext cx="5732965" cy="6281737"/>
          </a:xfrm>
          <a:solidFill>
            <a:schemeClr val="bg1"/>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20" name="Text Placeholder 9">
            <a:extLst>
              <a:ext uri="{FF2B5EF4-FFF2-40B4-BE49-F238E27FC236}">
                <a16:creationId xmlns:a16="http://schemas.microsoft.com/office/drawing/2014/main" id="{2EB12138-661A-DEF0-69DD-E9451C14595B}"/>
              </a:ext>
            </a:extLst>
          </p:cNvPr>
          <p:cNvSpPr>
            <a:spLocks noGrp="1"/>
          </p:cNvSpPr>
          <p:nvPr>
            <p:ph type="body" sz="quarter" idx="35" hasCustomPrompt="1"/>
          </p:nvPr>
        </p:nvSpPr>
        <p:spPr>
          <a:xfrm>
            <a:off x="287339" y="4389120"/>
            <a:ext cx="4900612" cy="176525"/>
          </a:xfrm>
          <a:prstGeom prst="rect">
            <a:avLst/>
          </a:prstGeom>
        </p:spPr>
        <p:txBody>
          <a:bodyPr anchor="b"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Presenters goes here.</a:t>
            </a:r>
          </a:p>
        </p:txBody>
      </p:sp>
      <p:sp>
        <p:nvSpPr>
          <p:cNvPr id="21" name="Text Placeholder 32">
            <a:extLst>
              <a:ext uri="{FF2B5EF4-FFF2-40B4-BE49-F238E27FC236}">
                <a16:creationId xmlns:a16="http://schemas.microsoft.com/office/drawing/2014/main" id="{19D03DCA-9A2A-3E99-E36B-DF921AB3E6D7}"/>
              </a:ext>
            </a:extLst>
          </p:cNvPr>
          <p:cNvSpPr>
            <a:spLocks noGrp="1"/>
          </p:cNvSpPr>
          <p:nvPr>
            <p:ph type="body" sz="quarter" idx="39" hasCustomPrompt="1"/>
          </p:nvPr>
        </p:nvSpPr>
        <p:spPr>
          <a:xfrm>
            <a:off x="287337" y="4754881"/>
            <a:ext cx="5732965" cy="910761"/>
          </a:xfrm>
          <a:prstGeom prst="rect">
            <a:avLst/>
          </a:prstGeom>
        </p:spPr>
        <p:txBody>
          <a:bodyPr numCol="2" spcCol="216000">
            <a:noAutofit/>
          </a:bodyPr>
          <a:lstStyle>
            <a:lvl1pPr marL="0" indent="0">
              <a:lnSpc>
                <a:spcPct val="100000"/>
              </a:lnSpc>
              <a:buNone/>
              <a:defRPr sz="1200" b="0" i="0">
                <a:latin typeface="+mn-lt"/>
              </a:defRPr>
            </a:lvl1pPr>
            <a:lvl2pPr marL="457189" indent="0">
              <a:lnSpc>
                <a:spcPct val="114000"/>
              </a:lnSpc>
              <a:buNone/>
              <a:defRPr sz="1067"/>
            </a:lvl2pPr>
            <a:lvl3pPr marL="914377" indent="0">
              <a:lnSpc>
                <a:spcPct val="114000"/>
              </a:lnSpc>
              <a:buNone/>
              <a:defRPr sz="1067"/>
            </a:lvl3pPr>
            <a:lvl4pPr marL="1371566" indent="0">
              <a:lnSpc>
                <a:spcPct val="114000"/>
              </a:lnSpc>
              <a:buNone/>
              <a:defRPr sz="1067"/>
            </a:lvl4pPr>
            <a:lvl5pPr marL="1828754" indent="0">
              <a:lnSpc>
                <a:spcPct val="114000"/>
              </a:lnSpc>
              <a:buNone/>
              <a:defRPr sz="1067"/>
            </a:lvl5pPr>
          </a:lstStyle>
          <a:p>
            <a:pPr lvl="0"/>
            <a:r>
              <a:rPr lang="en-CA"/>
              <a:t>First Last—Job Title</a:t>
            </a:r>
          </a:p>
          <a:p>
            <a:pPr marL="0" marR="0" lvl="0" indent="0" algn="l" defTabSz="914377" rtl="0" eaLnBrk="1" fontAlgn="auto" latinLnBrk="0" hangingPunct="1">
              <a:lnSpc>
                <a:spcPct val="114000"/>
              </a:lnSpc>
              <a:spcBef>
                <a:spcPts val="1000"/>
              </a:spcBef>
              <a:spcAft>
                <a:spcPts val="0"/>
              </a:spcAft>
              <a:buClrTx/>
              <a:buSzTx/>
              <a:buFont typeface="Arial" panose="020B0604020202020204" pitchFamily="34" charset="0"/>
              <a:buNone/>
              <a:tabLst/>
              <a:defRPr/>
            </a:pPr>
            <a:r>
              <a:rPr lang="en-CA"/>
              <a:t>First Last—Job Title</a:t>
            </a:r>
          </a:p>
          <a:p>
            <a:pPr marL="0" marR="0" lvl="0" indent="0" algn="l" defTabSz="914377" rtl="0" eaLnBrk="1" fontAlgn="auto" latinLnBrk="0" hangingPunct="1">
              <a:lnSpc>
                <a:spcPct val="114000"/>
              </a:lnSpc>
              <a:spcBef>
                <a:spcPts val="1000"/>
              </a:spcBef>
              <a:spcAft>
                <a:spcPts val="0"/>
              </a:spcAft>
              <a:buClrTx/>
              <a:buSzTx/>
              <a:buFont typeface="Arial" panose="020B0604020202020204" pitchFamily="34" charset="0"/>
              <a:buNone/>
              <a:tabLst/>
              <a:defRPr/>
            </a:pPr>
            <a:r>
              <a:rPr lang="en-CA"/>
              <a:t>First Last—Job Title</a:t>
            </a:r>
          </a:p>
          <a:p>
            <a:pPr lvl="0"/>
            <a:r>
              <a:rPr lang="en-CA"/>
              <a:t>First Last—Job Title</a:t>
            </a:r>
          </a:p>
          <a:p>
            <a:pPr marL="0" marR="0" lvl="0" indent="0" algn="l" defTabSz="914377" rtl="0" eaLnBrk="1" fontAlgn="auto" latinLnBrk="0" hangingPunct="1">
              <a:lnSpc>
                <a:spcPct val="114000"/>
              </a:lnSpc>
              <a:spcBef>
                <a:spcPts val="1000"/>
              </a:spcBef>
              <a:spcAft>
                <a:spcPts val="0"/>
              </a:spcAft>
              <a:buClrTx/>
              <a:buSzTx/>
              <a:buFont typeface="Arial" panose="020B0604020202020204" pitchFamily="34" charset="0"/>
              <a:buNone/>
              <a:tabLst/>
              <a:defRPr/>
            </a:pPr>
            <a:r>
              <a:rPr lang="en-CA"/>
              <a:t>First Last—Job Title</a:t>
            </a:r>
          </a:p>
          <a:p>
            <a:pPr marL="0" marR="0" lvl="0" indent="0" algn="l" defTabSz="914377" rtl="0" eaLnBrk="1" fontAlgn="auto" latinLnBrk="0" hangingPunct="1">
              <a:lnSpc>
                <a:spcPct val="114000"/>
              </a:lnSpc>
              <a:spcBef>
                <a:spcPts val="1000"/>
              </a:spcBef>
              <a:spcAft>
                <a:spcPts val="0"/>
              </a:spcAft>
              <a:buClrTx/>
              <a:buSzTx/>
              <a:buFont typeface="Arial" panose="020B0604020202020204" pitchFamily="34" charset="0"/>
              <a:buNone/>
              <a:tabLst/>
              <a:defRPr/>
            </a:pPr>
            <a:r>
              <a:rPr lang="en-CA"/>
              <a:t>First Last—Job Title</a:t>
            </a:r>
          </a:p>
        </p:txBody>
      </p:sp>
      <p:pic>
        <p:nvPicPr>
          <p:cNvPr id="411970901" name="DynamicLogoFooter-Placeholder" descr="{&quot;templafy&quot;:{&quot;id&quot;:&quot;c07fb858-635c-4695-a5b0-804f81512fb7&quot;}}"/>
          <p:cNvPicPr>
            <a:picLocks noChangeAspect="1"/>
          </p:cNvPicPr>
          <p:nvPr/>
        </p:nvPicPr>
        <p:blipFill>
          <a:blip r:embed="rId2"/>
          <a:stretch>
            <a:fillRect/>
          </a:stretch>
        </p:blipFill>
        <p:spPr>
          <a:xfrm>
            <a:off x="287337" y="5801360"/>
            <a:ext cx="4140000" cy="964800"/>
          </a:xfrm>
          <a:prstGeom prst="rect">
            <a:avLst/>
          </a:prstGeom>
        </p:spPr>
      </p:pic>
      <p:sp>
        <p:nvSpPr>
          <p:cNvPr id="242" name="EntityNameDynamic (Global Investments)-Placeholder" descr="{&quot;templafy&quot;:{&quot;id&quot;:&quot;fb8120e6-87aa-48e4-8e02-cf889098d960&quot;}}" hidden="1">
            <a:extLst>
              <a:ext uri="{FF2B5EF4-FFF2-40B4-BE49-F238E27FC236}">
                <a16:creationId xmlns:a16="http://schemas.microsoft.com/office/drawing/2014/main" id="{B5F0AC0B-4055-9430-8FB7-826C2A0A659E}"/>
              </a:ext>
            </a:extLst>
          </p:cNvPr>
          <p:cNvSpPr/>
          <p:nvPr userDrawn="1"/>
        </p:nvSpPr>
        <p:spPr>
          <a:xfrm>
            <a:off x="288674" y="273139"/>
            <a:ext cx="1892365"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1">
              <a:solidFill>
                <a:schemeClr val="tx2"/>
              </a:solidFill>
            </a:endParaRPr>
          </a:p>
        </p:txBody>
      </p:sp>
      <p:sp>
        <p:nvSpPr>
          <p:cNvPr id="243" name="TaglineDynamic (Global Investments)-Placeholder" descr="{&quot;templafy&quot;:{&quot;id&quot;:&quot;ff6eef1e-e544-430e-9d7c-dd2ee0625c6a&quot;}}" hidden="1">
            <a:extLst>
              <a:ext uri="{FF2B5EF4-FFF2-40B4-BE49-F238E27FC236}">
                <a16:creationId xmlns:a16="http://schemas.microsoft.com/office/drawing/2014/main" id="{3B340E09-1482-B0A5-88B6-05A641E6E19C}"/>
              </a:ext>
            </a:extLst>
          </p:cNvPr>
          <p:cNvSpPr/>
          <p:nvPr userDrawn="1"/>
        </p:nvSpPr>
        <p:spPr>
          <a:xfrm>
            <a:off x="2212341" y="273139"/>
            <a:ext cx="1994534"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0" spc="-20" baseline="0">
              <a:solidFill>
                <a:schemeClr val="tx2"/>
              </a:solidFill>
            </a:endParaRPr>
          </a:p>
        </p:txBody>
      </p:sp>
      <p:sp>
        <p:nvSpPr>
          <p:cNvPr id="2" name="EntityNameDynamic (US) -Placeholder" descr="{&quot;templafy&quot;:{&quot;id&quot;:&quot;941246b5-1118-44e2-a1ae-2223cf73fb18&quot;}}" hidden="1">
            <a:extLst>
              <a:ext uri="{FF2B5EF4-FFF2-40B4-BE49-F238E27FC236}">
                <a16:creationId xmlns:a16="http://schemas.microsoft.com/office/drawing/2014/main" id="{633DEE85-379A-61E6-3D00-8DE6E9E61D27}"/>
              </a:ext>
            </a:extLst>
          </p:cNvPr>
          <p:cNvSpPr>
            <a:spLocks/>
          </p:cNvSpPr>
          <p:nvPr userDrawn="1"/>
        </p:nvSpPr>
        <p:spPr>
          <a:xfrm>
            <a:off x="288674" y="273139"/>
            <a:ext cx="911793"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1">
              <a:solidFill>
                <a:schemeClr val="tx2"/>
              </a:solidFill>
            </a:endParaRPr>
          </a:p>
        </p:txBody>
      </p:sp>
      <p:sp>
        <p:nvSpPr>
          <p:cNvPr id="4" name="TaglineDynamic (US) -Placeholder" descr="{&quot;templafy&quot;:{&quot;id&quot;:&quot;1b4a6d69-0ee9-4882-926e-3229d6fd47b0&quot;}}" hidden="1">
            <a:extLst>
              <a:ext uri="{FF2B5EF4-FFF2-40B4-BE49-F238E27FC236}">
                <a16:creationId xmlns:a16="http://schemas.microsoft.com/office/drawing/2014/main" id="{8F8C8647-DF6F-9F32-B710-76EBCF9D1C85}"/>
              </a:ext>
            </a:extLst>
          </p:cNvPr>
          <p:cNvSpPr>
            <a:spLocks/>
          </p:cNvSpPr>
          <p:nvPr userDrawn="1"/>
        </p:nvSpPr>
        <p:spPr>
          <a:xfrm>
            <a:off x="1198880" y="273139"/>
            <a:ext cx="300640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0" spc="-20" baseline="0">
              <a:solidFill>
                <a:schemeClr val="tx2"/>
              </a:solidFill>
            </a:endParaRPr>
          </a:p>
        </p:txBody>
      </p:sp>
      <p:sp>
        <p:nvSpPr>
          <p:cNvPr id="5" name="EntityNameDynamic-Placeholder" descr="{&quot;templafy&quot;:{&quot;id&quot;:&quot;31dfaf8a-6403-4667-af43-833e25127b2e&quot;}}">
            <a:extLst>
              <a:ext uri="{FF2B5EF4-FFF2-40B4-BE49-F238E27FC236}">
                <a16:creationId xmlns:a16="http://schemas.microsoft.com/office/drawing/2014/main" id="{5351240B-0BE0-0159-032C-B2E90B7D6EE4}"/>
              </a:ext>
            </a:extLst>
          </p:cNvPr>
          <p:cNvSpPr>
            <a:spLocks/>
          </p:cNvSpPr>
          <p:nvPr userDrawn="1"/>
        </p:nvSpPr>
        <p:spPr>
          <a:xfrm>
            <a:off x="288674" y="273139"/>
            <a:ext cx="1580766"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1">
              <a:solidFill>
                <a:schemeClr val="tx2"/>
              </a:solidFill>
            </a:endParaRPr>
          </a:p>
        </p:txBody>
      </p:sp>
      <p:sp>
        <p:nvSpPr>
          <p:cNvPr id="6" name="TaglineDynamic-Placeholder" descr="{&quot;templafy&quot;:{&quot;id&quot;:&quot;7312e4f5-6fbe-49a8-9e0f-2be939a739b7&quot;}}">
            <a:extLst>
              <a:ext uri="{FF2B5EF4-FFF2-40B4-BE49-F238E27FC236}">
                <a16:creationId xmlns:a16="http://schemas.microsoft.com/office/drawing/2014/main" id="{DD3AF67E-3E59-654B-41CB-D991643A98C3}"/>
              </a:ext>
            </a:extLst>
          </p:cNvPr>
          <p:cNvSpPr>
            <a:spLocks/>
          </p:cNvSpPr>
          <p:nvPr userDrawn="1"/>
        </p:nvSpPr>
        <p:spPr>
          <a:xfrm>
            <a:off x="1904999" y="273139"/>
            <a:ext cx="2301875"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0" spc="-20" baseline="0">
              <a:solidFill>
                <a:schemeClr val="tx2"/>
              </a:solidFill>
            </a:endParaRPr>
          </a:p>
        </p:txBody>
      </p:sp>
    </p:spTree>
    <p:extLst>
      <p:ext uri="{BB962C8B-B14F-4D97-AF65-F5344CB8AC3E}">
        <p14:creationId xmlns:p14="http://schemas.microsoft.com/office/powerpoint/2010/main" val="2607898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Accent Slide">
    <p:spTree>
      <p:nvGrpSpPr>
        <p:cNvPr id="1" name=""/>
        <p:cNvGrpSpPr/>
        <p:nvPr/>
      </p:nvGrpSpPr>
      <p:grpSpPr>
        <a:xfrm>
          <a:off x="0" y="0"/>
          <a:ext cx="0" cy="0"/>
          <a:chOff x="0" y="0"/>
          <a:chExt cx="0" cy="0"/>
        </a:xfrm>
      </p:grpSpPr>
      <p:sp>
        <p:nvSpPr>
          <p:cNvPr id="9" name="Title 1"/>
          <p:cNvSpPr>
            <a:spLocks noGrp="1"/>
          </p:cNvSpPr>
          <p:nvPr>
            <p:ph type="title"/>
          </p:nvPr>
        </p:nvSpPr>
        <p:spPr>
          <a:xfrm>
            <a:off x="287338" y="287338"/>
            <a:ext cx="6143891" cy="931862"/>
          </a:xfrm>
        </p:spPr>
        <p:txBody>
          <a:bodyPr bIns="0" anchor="t" anchorCtr="0"/>
          <a:lstStyle>
            <a:lvl1pPr>
              <a:lnSpc>
                <a:spcPct val="90000"/>
              </a:lnSpc>
              <a:defRPr sz="2800" b="0">
                <a:latin typeface="+mj-lt"/>
              </a:defRPr>
            </a:lvl1pPr>
          </a:lstStyle>
          <a:p>
            <a:r>
              <a:rPr lang="en-US"/>
              <a:t>Click to edit Master title style</a:t>
            </a:r>
            <a:endParaRPr lang="en-CA"/>
          </a:p>
        </p:txBody>
      </p:sp>
      <p:sp>
        <p:nvSpPr>
          <p:cNvPr id="3" name="Chart Placeholder 2">
            <a:extLst>
              <a:ext uri="{FF2B5EF4-FFF2-40B4-BE49-F238E27FC236}">
                <a16:creationId xmlns:a16="http://schemas.microsoft.com/office/drawing/2014/main" id="{9CC37285-4A05-6246-A364-9D8BF31A2829}"/>
              </a:ext>
            </a:extLst>
          </p:cNvPr>
          <p:cNvSpPr>
            <a:spLocks noGrp="1"/>
          </p:cNvSpPr>
          <p:nvPr>
            <p:ph type="chart" sz="quarter" idx="10"/>
          </p:nvPr>
        </p:nvSpPr>
        <p:spPr>
          <a:xfrm>
            <a:off x="287338" y="1584959"/>
            <a:ext cx="6143891" cy="4267200"/>
          </a:xfrm>
        </p:spPr>
        <p:txBody>
          <a:bodyPr tIns="720000" anchor="ctr"/>
          <a:lstStyle>
            <a:lvl1pPr marL="0" indent="0" algn="ctr">
              <a:buFontTx/>
              <a:buNone/>
              <a:defRPr sz="1867" b="0" i="0">
                <a:solidFill>
                  <a:schemeClr val="tx1"/>
                </a:solidFill>
                <a:latin typeface="+mn-lt"/>
              </a:defRPr>
            </a:lvl1pPr>
          </a:lstStyle>
          <a:p>
            <a:r>
              <a:rPr lang="en-US"/>
              <a:t>Click icon to add chart</a:t>
            </a:r>
            <a:endParaRPr lang="en-CA"/>
          </a:p>
        </p:txBody>
      </p:sp>
      <p:sp>
        <p:nvSpPr>
          <p:cNvPr id="4" name="Text Placeholder 3">
            <a:extLst>
              <a:ext uri="{FF2B5EF4-FFF2-40B4-BE49-F238E27FC236}">
                <a16:creationId xmlns:a16="http://schemas.microsoft.com/office/drawing/2014/main" id="{B287F558-84E0-894C-9B98-8865A4FC26C9}"/>
              </a:ext>
            </a:extLst>
          </p:cNvPr>
          <p:cNvSpPr>
            <a:spLocks noGrp="1"/>
          </p:cNvSpPr>
          <p:nvPr>
            <p:ph type="body" sz="quarter" idx="14"/>
          </p:nvPr>
        </p:nvSpPr>
        <p:spPr>
          <a:xfrm>
            <a:off x="287340" y="5993852"/>
            <a:ext cx="6143890" cy="431222"/>
          </a:xfrm>
        </p:spPr>
        <p:txBody>
          <a:bodyPr anchor="t" anchorCtr="0"/>
          <a:lstStyle>
            <a:lvl1pPr marL="0" indent="0">
              <a:lnSpc>
                <a:spcPct val="100000"/>
              </a:lnSpc>
              <a:spcBef>
                <a:spcPts val="400"/>
              </a:spcBef>
              <a:buFontTx/>
              <a:buNone/>
              <a:defRPr sz="1100" b="0" i="0">
                <a:solidFill>
                  <a:srgbClr val="424242"/>
                </a:solidFill>
                <a:latin typeface="+mn-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US"/>
              <a:t>Click to edit Master text styles</a:t>
            </a:r>
          </a:p>
        </p:txBody>
      </p:sp>
      <p:sp>
        <p:nvSpPr>
          <p:cNvPr id="12" name="Slide Number Placeholder 5">
            <a:extLst>
              <a:ext uri="{FF2B5EF4-FFF2-40B4-BE49-F238E27FC236}">
                <a16:creationId xmlns:a16="http://schemas.microsoft.com/office/drawing/2014/main" id="{82289603-93A9-3576-2EDB-17114A59B830}"/>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Rectangle 5">
            <a:extLst>
              <a:ext uri="{FF2B5EF4-FFF2-40B4-BE49-F238E27FC236}">
                <a16:creationId xmlns:a16="http://schemas.microsoft.com/office/drawing/2014/main" id="{AFD80954-581D-1861-E22B-5B3BCEA78A35}"/>
              </a:ext>
            </a:extLst>
          </p:cNvPr>
          <p:cNvSpPr/>
          <p:nvPr userDrawn="1"/>
        </p:nvSpPr>
        <p:spPr>
          <a:xfrm>
            <a:off x="6722399" y="287337"/>
            <a:ext cx="5182261" cy="6281737"/>
          </a:xfrm>
          <a:prstGeom prst="rect">
            <a:avLst/>
          </a:prstGeom>
          <a:solidFill>
            <a:srgbClr val="E0DCD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3200" b="0" i="0">
              <a:solidFill>
                <a:schemeClr val="tx2"/>
              </a:solidFill>
              <a:latin typeface="Sun Life New Text" pitchFamily="2" charset="0"/>
            </a:endParaRPr>
          </a:p>
        </p:txBody>
      </p:sp>
      <p:sp>
        <p:nvSpPr>
          <p:cNvPr id="7" name="Text Placeholder 4">
            <a:extLst>
              <a:ext uri="{FF2B5EF4-FFF2-40B4-BE49-F238E27FC236}">
                <a16:creationId xmlns:a16="http://schemas.microsoft.com/office/drawing/2014/main" id="{98719208-AC03-D750-D0CC-E65F2996680C}"/>
              </a:ext>
            </a:extLst>
          </p:cNvPr>
          <p:cNvSpPr>
            <a:spLocks noGrp="1"/>
          </p:cNvSpPr>
          <p:nvPr>
            <p:ph type="body" sz="quarter" idx="11" hasCustomPrompt="1"/>
          </p:nvPr>
        </p:nvSpPr>
        <p:spPr>
          <a:xfrm>
            <a:off x="7002463" y="575337"/>
            <a:ext cx="4611027" cy="807413"/>
          </a:xfrm>
        </p:spPr>
        <p:txBody>
          <a:bodyPr anchor="b" anchorCtr="0"/>
          <a:lstStyle>
            <a:lvl1pPr marL="0" indent="0">
              <a:lnSpc>
                <a:spcPct val="100000"/>
              </a:lnSpc>
              <a:spcBef>
                <a:spcPts val="400"/>
              </a:spcBef>
              <a:buFontTx/>
              <a:buNone/>
              <a:defRPr sz="1800" b="1" i="0">
                <a:solidFill>
                  <a:srgbClr val="003946"/>
                </a:solidFill>
                <a:latin typeface="+mn-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CA"/>
              <a:t>Edit master text styles</a:t>
            </a:r>
          </a:p>
        </p:txBody>
      </p:sp>
      <p:sp>
        <p:nvSpPr>
          <p:cNvPr id="13" name="Content Placeholder 7">
            <a:extLst>
              <a:ext uri="{FF2B5EF4-FFF2-40B4-BE49-F238E27FC236}">
                <a16:creationId xmlns:a16="http://schemas.microsoft.com/office/drawing/2014/main" id="{E152E335-C4FA-F5AB-85CF-CF5A8F07BD95}"/>
              </a:ext>
            </a:extLst>
          </p:cNvPr>
          <p:cNvSpPr>
            <a:spLocks noGrp="1"/>
          </p:cNvSpPr>
          <p:nvPr>
            <p:ph sz="quarter" idx="12"/>
          </p:nvPr>
        </p:nvSpPr>
        <p:spPr>
          <a:xfrm>
            <a:off x="7002464" y="4028400"/>
            <a:ext cx="4611028" cy="2253600"/>
          </a:xfrm>
        </p:spPr>
        <p:txBody>
          <a:bodyPr/>
          <a:lstStyle>
            <a:lvl1pPr marL="0" indent="0">
              <a:lnSpc>
                <a:spcPct val="100000"/>
              </a:lnSpc>
              <a:buFontTx/>
              <a:buNone/>
              <a:defRPr sz="1600" b="0" i="0">
                <a:solidFill>
                  <a:schemeClr val="tx1"/>
                </a:solidFill>
                <a:latin typeface="+mn-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US"/>
              <a:t>Click to edit Master text styles</a:t>
            </a:r>
          </a:p>
        </p:txBody>
      </p:sp>
      <p:sp>
        <p:nvSpPr>
          <p:cNvPr id="14" name="Content Placeholder 15">
            <a:extLst>
              <a:ext uri="{FF2B5EF4-FFF2-40B4-BE49-F238E27FC236}">
                <a16:creationId xmlns:a16="http://schemas.microsoft.com/office/drawing/2014/main" id="{34F8470B-E400-8196-9D73-5B414A7398EA}"/>
              </a:ext>
            </a:extLst>
          </p:cNvPr>
          <p:cNvSpPr>
            <a:spLocks noGrp="1"/>
          </p:cNvSpPr>
          <p:nvPr>
            <p:ph sz="quarter" idx="13"/>
          </p:nvPr>
        </p:nvSpPr>
        <p:spPr>
          <a:xfrm>
            <a:off x="7002463" y="1814752"/>
            <a:ext cx="4611027" cy="1926000"/>
          </a:xfrm>
        </p:spPr>
        <p:txBody>
          <a:bodyPr/>
          <a:lstStyle>
            <a:lvl1pPr marL="243834" indent="-243834">
              <a:lnSpc>
                <a:spcPct val="100000"/>
              </a:lnSpc>
              <a:spcBef>
                <a:spcPts val="1200"/>
              </a:spcBef>
              <a:buClrTx/>
              <a:buSzPct val="125000"/>
              <a:buFont typeface="Arial" panose="020B0604020202020204" pitchFamily="34" charset="0"/>
              <a:buChar char="•"/>
              <a:defRPr sz="1800" b="0" i="0">
                <a:solidFill>
                  <a:schemeClr val="tx1"/>
                </a:solidFill>
                <a:latin typeface="+mn-lt"/>
              </a:defRPr>
            </a:lvl1pPr>
          </a:lstStyle>
          <a:p>
            <a:pPr lvl="0"/>
            <a:r>
              <a:rPr lang="en-US"/>
              <a:t>Click to edit Master text styles</a:t>
            </a:r>
          </a:p>
        </p:txBody>
      </p:sp>
      <p:sp>
        <p:nvSpPr>
          <p:cNvPr id="8" name="Footer Placeholder 7">
            <a:extLst>
              <a:ext uri="{FF2B5EF4-FFF2-40B4-BE49-F238E27FC236}">
                <a16:creationId xmlns:a16="http://schemas.microsoft.com/office/drawing/2014/main" id="{1DDFEB5A-6EC2-B7CB-6388-7E32D4B05267}"/>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1587365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lide 4 Column">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4C441049-7DCC-789E-9202-B5466EFE4C01}"/>
              </a:ext>
            </a:extLst>
          </p:cNvPr>
          <p:cNvSpPr>
            <a:spLocks noGrp="1"/>
          </p:cNvSpPr>
          <p:nvPr>
            <p:ph type="body" sz="quarter" idx="13" hasCustomPrompt="1"/>
          </p:nvPr>
        </p:nvSpPr>
        <p:spPr>
          <a:xfrm>
            <a:off x="287867" y="287338"/>
            <a:ext cx="2795058" cy="914400"/>
          </a:xfrm>
          <a:prstGeom prst="rect">
            <a:avLst/>
          </a:prstGeom>
          <a:solidFill>
            <a:srgbClr val="FFF8E0"/>
          </a:solidFill>
        </p:spPr>
        <p:txBody>
          <a:bodyPr lIns="137160" tIns="457200" rIns="91440" bIns="457200" anchor="ctr" anchorCtr="0">
            <a:noAutofit/>
          </a:bodyPr>
          <a:lstStyle>
            <a:lvl1pPr marL="0" indent="0">
              <a:buNone/>
              <a:defRPr sz="2400" b="0" i="0">
                <a:solidFill>
                  <a:srgbClr val="003946"/>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a:t>Highlight stats</a:t>
            </a:r>
          </a:p>
        </p:txBody>
      </p:sp>
      <p:sp>
        <p:nvSpPr>
          <p:cNvPr id="32" name="Text Placeholder 15">
            <a:extLst>
              <a:ext uri="{FF2B5EF4-FFF2-40B4-BE49-F238E27FC236}">
                <a16:creationId xmlns:a16="http://schemas.microsoft.com/office/drawing/2014/main" id="{C155FD84-6014-05B9-F3CC-8A2954F32D0F}"/>
              </a:ext>
            </a:extLst>
          </p:cNvPr>
          <p:cNvSpPr>
            <a:spLocks noGrp="1"/>
          </p:cNvSpPr>
          <p:nvPr>
            <p:ph type="body" sz="quarter" idx="46" hasCustomPrompt="1"/>
          </p:nvPr>
        </p:nvSpPr>
        <p:spPr>
          <a:xfrm>
            <a:off x="3225213" y="287338"/>
            <a:ext cx="2797761" cy="914400"/>
          </a:xfrm>
          <a:prstGeom prst="rect">
            <a:avLst/>
          </a:prstGeom>
          <a:solidFill>
            <a:srgbClr val="E0DCD1"/>
          </a:solidFill>
        </p:spPr>
        <p:txBody>
          <a:bodyPr lIns="137160" tIns="457200" rIns="91440" bIns="457200" anchor="ctr" anchorCtr="0">
            <a:noAutofit/>
          </a:bodyPr>
          <a:lstStyle>
            <a:lvl1pPr marL="0" indent="0">
              <a:buNone/>
              <a:defRPr sz="2400" b="0" i="0">
                <a:solidFill>
                  <a:srgbClr val="003946"/>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a:t>Highlight stats</a:t>
            </a:r>
          </a:p>
        </p:txBody>
      </p:sp>
      <p:sp>
        <p:nvSpPr>
          <p:cNvPr id="33" name="Text Placeholder 15">
            <a:extLst>
              <a:ext uri="{FF2B5EF4-FFF2-40B4-BE49-F238E27FC236}">
                <a16:creationId xmlns:a16="http://schemas.microsoft.com/office/drawing/2014/main" id="{C9CA6127-7223-481D-ED44-6A9243A425B0}"/>
              </a:ext>
            </a:extLst>
          </p:cNvPr>
          <p:cNvSpPr>
            <a:spLocks noGrp="1"/>
          </p:cNvSpPr>
          <p:nvPr>
            <p:ph type="body" sz="quarter" idx="47" hasCustomPrompt="1"/>
          </p:nvPr>
        </p:nvSpPr>
        <p:spPr>
          <a:xfrm>
            <a:off x="6169028" y="287338"/>
            <a:ext cx="2797761" cy="914400"/>
          </a:xfrm>
          <a:prstGeom prst="rect">
            <a:avLst/>
          </a:prstGeom>
          <a:solidFill>
            <a:srgbClr val="DDE6E1"/>
          </a:solidFill>
        </p:spPr>
        <p:txBody>
          <a:bodyPr lIns="137160" tIns="457200" rIns="91440" bIns="457200" anchor="ctr" anchorCtr="0">
            <a:noAutofit/>
          </a:bodyPr>
          <a:lstStyle>
            <a:lvl1pPr marL="0" indent="0">
              <a:buNone/>
              <a:defRPr sz="2400" b="0" i="0">
                <a:solidFill>
                  <a:srgbClr val="003946"/>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a:t>Highlight stats</a:t>
            </a:r>
          </a:p>
        </p:txBody>
      </p:sp>
      <p:sp>
        <p:nvSpPr>
          <p:cNvPr id="34" name="Text Placeholder 15">
            <a:extLst>
              <a:ext uri="{FF2B5EF4-FFF2-40B4-BE49-F238E27FC236}">
                <a16:creationId xmlns:a16="http://schemas.microsoft.com/office/drawing/2014/main" id="{F698B6B1-936D-FF84-154C-A33D55CD92F6}"/>
              </a:ext>
            </a:extLst>
          </p:cNvPr>
          <p:cNvSpPr>
            <a:spLocks noGrp="1"/>
          </p:cNvSpPr>
          <p:nvPr>
            <p:ph type="body" sz="quarter" idx="48" hasCustomPrompt="1"/>
          </p:nvPr>
        </p:nvSpPr>
        <p:spPr>
          <a:xfrm>
            <a:off x="9107487" y="287338"/>
            <a:ext cx="2795587" cy="914400"/>
          </a:xfrm>
          <a:prstGeom prst="rect">
            <a:avLst/>
          </a:prstGeom>
          <a:solidFill>
            <a:srgbClr val="A59E8C"/>
          </a:solidFill>
        </p:spPr>
        <p:txBody>
          <a:bodyPr lIns="137160" tIns="457200" rIns="91440" bIns="457200" anchor="ctr" anchorCtr="0">
            <a:noAutofit/>
          </a:bodyPr>
          <a:lstStyle>
            <a:lvl1pPr marL="0" indent="0">
              <a:buNone/>
              <a:defRPr sz="2400" b="0" i="0">
                <a:solidFill>
                  <a:srgbClr val="003946"/>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a:t>Highlight stats</a:t>
            </a:r>
          </a:p>
        </p:txBody>
      </p:sp>
      <p:sp>
        <p:nvSpPr>
          <p:cNvPr id="20" name="Text Placeholder 9">
            <a:extLst>
              <a:ext uri="{FF2B5EF4-FFF2-40B4-BE49-F238E27FC236}">
                <a16:creationId xmlns:a16="http://schemas.microsoft.com/office/drawing/2014/main" id="{5ACC3BA3-CB38-F60C-880B-784B3DE49A5E}"/>
              </a:ext>
            </a:extLst>
          </p:cNvPr>
          <p:cNvSpPr>
            <a:spLocks noGrp="1"/>
          </p:cNvSpPr>
          <p:nvPr>
            <p:ph type="body" sz="quarter" idx="27" hasCustomPrompt="1"/>
          </p:nvPr>
        </p:nvSpPr>
        <p:spPr>
          <a:xfrm>
            <a:off x="287868" y="1481669"/>
            <a:ext cx="2795058" cy="266699"/>
          </a:xfrm>
          <a:prstGeom prst="rect">
            <a:avLst/>
          </a:prstGeom>
        </p:spPr>
        <p:txBody>
          <a:bodyPr lIns="136800" anchor="b" anchorCtr="0">
            <a:noAutofit/>
          </a:bodyPr>
          <a:lstStyle>
            <a:lvl1pPr marL="0" indent="0">
              <a:buNone/>
              <a:defRPr sz="1200" b="0" i="0">
                <a:solidFill>
                  <a:schemeClr val="tx2"/>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EYEBROW TEXT</a:t>
            </a:r>
          </a:p>
        </p:txBody>
      </p:sp>
      <p:sp>
        <p:nvSpPr>
          <p:cNvPr id="21" name="Text Placeholder 9">
            <a:extLst>
              <a:ext uri="{FF2B5EF4-FFF2-40B4-BE49-F238E27FC236}">
                <a16:creationId xmlns:a16="http://schemas.microsoft.com/office/drawing/2014/main" id="{F4020213-FD1D-48D2-D5B9-FC1C316AD3FC}"/>
              </a:ext>
            </a:extLst>
          </p:cNvPr>
          <p:cNvSpPr>
            <a:spLocks noGrp="1"/>
          </p:cNvSpPr>
          <p:nvPr>
            <p:ph type="body" sz="quarter" idx="28" hasCustomPrompt="1"/>
          </p:nvPr>
        </p:nvSpPr>
        <p:spPr>
          <a:xfrm>
            <a:off x="3227388" y="1481669"/>
            <a:ext cx="2795059" cy="266699"/>
          </a:xfrm>
          <a:prstGeom prst="rect">
            <a:avLst/>
          </a:prstGeom>
        </p:spPr>
        <p:txBody>
          <a:bodyPr lIns="136800" anchor="b" anchorCtr="0">
            <a:noAutofit/>
          </a:bodyPr>
          <a:lstStyle>
            <a:lvl1pPr marL="0" indent="0">
              <a:buNone/>
              <a:defRPr sz="1200" b="0" i="0">
                <a:solidFill>
                  <a:schemeClr val="tx2"/>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EYEBROW TEXT</a:t>
            </a:r>
          </a:p>
        </p:txBody>
      </p:sp>
      <p:sp>
        <p:nvSpPr>
          <p:cNvPr id="22" name="Text Placeholder 9">
            <a:extLst>
              <a:ext uri="{FF2B5EF4-FFF2-40B4-BE49-F238E27FC236}">
                <a16:creationId xmlns:a16="http://schemas.microsoft.com/office/drawing/2014/main" id="{F0FB1A36-7502-387F-9A00-B790FE5197E7}"/>
              </a:ext>
            </a:extLst>
          </p:cNvPr>
          <p:cNvSpPr>
            <a:spLocks noGrp="1"/>
          </p:cNvSpPr>
          <p:nvPr>
            <p:ph type="body" sz="quarter" idx="29" hasCustomPrompt="1"/>
          </p:nvPr>
        </p:nvSpPr>
        <p:spPr>
          <a:xfrm>
            <a:off x="6167439" y="1481669"/>
            <a:ext cx="2795586" cy="266699"/>
          </a:xfrm>
          <a:prstGeom prst="rect">
            <a:avLst/>
          </a:prstGeom>
        </p:spPr>
        <p:txBody>
          <a:bodyPr lIns="136800" anchor="b" anchorCtr="0">
            <a:noAutofit/>
          </a:bodyPr>
          <a:lstStyle>
            <a:lvl1pPr marL="0" indent="0">
              <a:buNone/>
              <a:defRPr sz="1200" b="0" i="0">
                <a:solidFill>
                  <a:schemeClr val="tx2"/>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EYEBROW TEXT</a:t>
            </a:r>
          </a:p>
        </p:txBody>
      </p:sp>
      <p:sp>
        <p:nvSpPr>
          <p:cNvPr id="23" name="Text Placeholder 9">
            <a:extLst>
              <a:ext uri="{FF2B5EF4-FFF2-40B4-BE49-F238E27FC236}">
                <a16:creationId xmlns:a16="http://schemas.microsoft.com/office/drawing/2014/main" id="{D688AB2E-D0DA-16A3-A057-1377E84481FC}"/>
              </a:ext>
            </a:extLst>
          </p:cNvPr>
          <p:cNvSpPr>
            <a:spLocks noGrp="1"/>
          </p:cNvSpPr>
          <p:nvPr>
            <p:ph type="body" sz="quarter" idx="30" hasCustomPrompt="1"/>
          </p:nvPr>
        </p:nvSpPr>
        <p:spPr>
          <a:xfrm>
            <a:off x="9107487" y="1481669"/>
            <a:ext cx="2795587" cy="266699"/>
          </a:xfrm>
          <a:prstGeom prst="rect">
            <a:avLst/>
          </a:prstGeom>
        </p:spPr>
        <p:txBody>
          <a:bodyPr lIns="136800" anchor="b" anchorCtr="0">
            <a:noAutofit/>
          </a:bodyPr>
          <a:lstStyle>
            <a:lvl1pPr marL="0" indent="0">
              <a:buNone/>
              <a:defRPr sz="1200" b="0" i="0">
                <a:solidFill>
                  <a:schemeClr val="tx2"/>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EYEBROW TEXT</a:t>
            </a:r>
          </a:p>
        </p:txBody>
      </p:sp>
      <p:sp>
        <p:nvSpPr>
          <p:cNvPr id="24" name="Text Placeholder 15">
            <a:extLst>
              <a:ext uri="{FF2B5EF4-FFF2-40B4-BE49-F238E27FC236}">
                <a16:creationId xmlns:a16="http://schemas.microsoft.com/office/drawing/2014/main" id="{368B0EF8-930A-D4CC-FA42-DD1AE40F2F9B}"/>
              </a:ext>
            </a:extLst>
          </p:cNvPr>
          <p:cNvSpPr>
            <a:spLocks noGrp="1"/>
          </p:cNvSpPr>
          <p:nvPr>
            <p:ph type="body" sz="quarter" idx="31" hasCustomPrompt="1"/>
          </p:nvPr>
        </p:nvSpPr>
        <p:spPr>
          <a:xfrm>
            <a:off x="287350" y="1889314"/>
            <a:ext cx="2795058" cy="960967"/>
          </a:xfrm>
          <a:prstGeom prst="rect">
            <a:avLst/>
          </a:prstGeom>
        </p:spPr>
        <p:txBody>
          <a:bodyPr lIns="136800" anchor="t" anchorCtr="0">
            <a:noAutofit/>
          </a:bodyPr>
          <a:lstStyle>
            <a:lvl1pPr marL="0" indent="0">
              <a:buNone/>
              <a:defRPr sz="20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a:t>
            </a:r>
            <a:r>
              <a:rPr lang="en-CA"/>
              <a:t> goes here.</a:t>
            </a:r>
          </a:p>
        </p:txBody>
      </p:sp>
      <p:sp>
        <p:nvSpPr>
          <p:cNvPr id="25" name="Text Placeholder 15">
            <a:extLst>
              <a:ext uri="{FF2B5EF4-FFF2-40B4-BE49-F238E27FC236}">
                <a16:creationId xmlns:a16="http://schemas.microsoft.com/office/drawing/2014/main" id="{49B6E47E-D3D1-E382-095D-913E79B452F9}"/>
              </a:ext>
            </a:extLst>
          </p:cNvPr>
          <p:cNvSpPr>
            <a:spLocks noGrp="1"/>
          </p:cNvSpPr>
          <p:nvPr>
            <p:ph type="body" sz="quarter" idx="32" hasCustomPrompt="1"/>
          </p:nvPr>
        </p:nvSpPr>
        <p:spPr>
          <a:xfrm>
            <a:off x="3227389" y="1889314"/>
            <a:ext cx="2795058" cy="960967"/>
          </a:xfrm>
          <a:prstGeom prst="rect">
            <a:avLst/>
          </a:prstGeom>
        </p:spPr>
        <p:txBody>
          <a:bodyPr lIns="136800" anchor="t" anchorCtr="0">
            <a:noAutofit/>
          </a:bodyPr>
          <a:lstStyle>
            <a:lvl1pPr marL="0" indent="0">
              <a:buNone/>
              <a:defRPr sz="20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a:t>
            </a:r>
            <a:r>
              <a:rPr lang="en-CA"/>
              <a:t> goes here.</a:t>
            </a:r>
          </a:p>
        </p:txBody>
      </p:sp>
      <p:sp>
        <p:nvSpPr>
          <p:cNvPr id="26" name="Text Placeholder 15">
            <a:extLst>
              <a:ext uri="{FF2B5EF4-FFF2-40B4-BE49-F238E27FC236}">
                <a16:creationId xmlns:a16="http://schemas.microsoft.com/office/drawing/2014/main" id="{528E9BF7-B39D-2EAE-E33F-B469445D8151}"/>
              </a:ext>
            </a:extLst>
          </p:cNvPr>
          <p:cNvSpPr>
            <a:spLocks noGrp="1"/>
          </p:cNvSpPr>
          <p:nvPr>
            <p:ph type="body" sz="quarter" idx="33" hasCustomPrompt="1"/>
          </p:nvPr>
        </p:nvSpPr>
        <p:spPr>
          <a:xfrm>
            <a:off x="6167439" y="1889314"/>
            <a:ext cx="2795586" cy="960967"/>
          </a:xfrm>
          <a:prstGeom prst="rect">
            <a:avLst/>
          </a:prstGeom>
        </p:spPr>
        <p:txBody>
          <a:bodyPr lIns="136800" anchor="t" anchorCtr="0">
            <a:noAutofit/>
          </a:bodyPr>
          <a:lstStyle>
            <a:lvl1pPr marL="0" indent="0">
              <a:buNone/>
              <a:defRPr sz="20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a:t>
            </a:r>
            <a:r>
              <a:rPr lang="en-CA"/>
              <a:t> goes here.</a:t>
            </a:r>
          </a:p>
        </p:txBody>
      </p:sp>
      <p:sp>
        <p:nvSpPr>
          <p:cNvPr id="27" name="Text Placeholder 15">
            <a:extLst>
              <a:ext uri="{FF2B5EF4-FFF2-40B4-BE49-F238E27FC236}">
                <a16:creationId xmlns:a16="http://schemas.microsoft.com/office/drawing/2014/main" id="{ACA80DCC-6B5F-DBC6-057F-779BB84A0C9E}"/>
              </a:ext>
            </a:extLst>
          </p:cNvPr>
          <p:cNvSpPr>
            <a:spLocks noGrp="1"/>
          </p:cNvSpPr>
          <p:nvPr>
            <p:ph type="body" sz="quarter" idx="34" hasCustomPrompt="1"/>
          </p:nvPr>
        </p:nvSpPr>
        <p:spPr>
          <a:xfrm>
            <a:off x="9099115" y="1889314"/>
            <a:ext cx="2803959" cy="960967"/>
          </a:xfrm>
          <a:prstGeom prst="rect">
            <a:avLst/>
          </a:prstGeom>
        </p:spPr>
        <p:txBody>
          <a:bodyPr lIns="136800" anchor="t" anchorCtr="0">
            <a:noAutofit/>
          </a:bodyPr>
          <a:lstStyle>
            <a:lvl1pPr marL="0" indent="0">
              <a:buNone/>
              <a:defRPr sz="20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a:t>
            </a:r>
            <a:r>
              <a:rPr lang="en-CA"/>
              <a:t> goes here.</a:t>
            </a:r>
          </a:p>
        </p:txBody>
      </p:sp>
      <p:sp>
        <p:nvSpPr>
          <p:cNvPr id="28" name="Text Placeholder 9">
            <a:extLst>
              <a:ext uri="{FF2B5EF4-FFF2-40B4-BE49-F238E27FC236}">
                <a16:creationId xmlns:a16="http://schemas.microsoft.com/office/drawing/2014/main" id="{57A68056-2B29-782E-3763-8AFAEBD187AE}"/>
              </a:ext>
            </a:extLst>
          </p:cNvPr>
          <p:cNvSpPr>
            <a:spLocks noGrp="1"/>
          </p:cNvSpPr>
          <p:nvPr>
            <p:ph type="body" sz="quarter" idx="35" hasCustomPrompt="1"/>
          </p:nvPr>
        </p:nvSpPr>
        <p:spPr>
          <a:xfrm>
            <a:off x="287338" y="3607980"/>
            <a:ext cx="2795587" cy="297163"/>
          </a:xfrm>
          <a:prstGeom prst="rect">
            <a:avLst/>
          </a:prstGeom>
        </p:spPr>
        <p:txBody>
          <a:bodyPr lIns="136800" anchor="b"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29" name="Text Placeholder 9">
            <a:extLst>
              <a:ext uri="{FF2B5EF4-FFF2-40B4-BE49-F238E27FC236}">
                <a16:creationId xmlns:a16="http://schemas.microsoft.com/office/drawing/2014/main" id="{9B2EB121-896A-3DF7-92E7-266C1E20F1E6}"/>
              </a:ext>
            </a:extLst>
          </p:cNvPr>
          <p:cNvSpPr>
            <a:spLocks noGrp="1"/>
          </p:cNvSpPr>
          <p:nvPr>
            <p:ph type="body" sz="quarter" idx="36" hasCustomPrompt="1"/>
          </p:nvPr>
        </p:nvSpPr>
        <p:spPr>
          <a:xfrm>
            <a:off x="3227388" y="3607980"/>
            <a:ext cx="2795585" cy="297163"/>
          </a:xfrm>
          <a:prstGeom prst="rect">
            <a:avLst/>
          </a:prstGeom>
        </p:spPr>
        <p:txBody>
          <a:bodyPr lIns="136800" anchor="b"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30" name="Text Placeholder 9">
            <a:extLst>
              <a:ext uri="{FF2B5EF4-FFF2-40B4-BE49-F238E27FC236}">
                <a16:creationId xmlns:a16="http://schemas.microsoft.com/office/drawing/2014/main" id="{CAFD655C-6EA7-1F97-1F5D-07C5C3F6BC9A}"/>
              </a:ext>
            </a:extLst>
          </p:cNvPr>
          <p:cNvSpPr>
            <a:spLocks noGrp="1"/>
          </p:cNvSpPr>
          <p:nvPr>
            <p:ph type="body" sz="quarter" idx="37" hasCustomPrompt="1"/>
          </p:nvPr>
        </p:nvSpPr>
        <p:spPr>
          <a:xfrm>
            <a:off x="6167438" y="3607980"/>
            <a:ext cx="2795587" cy="297163"/>
          </a:xfrm>
          <a:prstGeom prst="rect">
            <a:avLst/>
          </a:prstGeom>
        </p:spPr>
        <p:txBody>
          <a:bodyPr lIns="136800" anchor="b"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31" name="Text Placeholder 9">
            <a:extLst>
              <a:ext uri="{FF2B5EF4-FFF2-40B4-BE49-F238E27FC236}">
                <a16:creationId xmlns:a16="http://schemas.microsoft.com/office/drawing/2014/main" id="{007E23B5-D0F4-3EFC-7902-E038FA32F274}"/>
              </a:ext>
            </a:extLst>
          </p:cNvPr>
          <p:cNvSpPr>
            <a:spLocks noGrp="1"/>
          </p:cNvSpPr>
          <p:nvPr>
            <p:ph type="body" sz="quarter" idx="38" hasCustomPrompt="1"/>
          </p:nvPr>
        </p:nvSpPr>
        <p:spPr>
          <a:xfrm>
            <a:off x="9107488" y="3607980"/>
            <a:ext cx="2795586" cy="297163"/>
          </a:xfrm>
          <a:prstGeom prst="rect">
            <a:avLst/>
          </a:prstGeom>
        </p:spPr>
        <p:txBody>
          <a:bodyPr lIns="136800" anchor="b"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3" name="Slide Number Placeholder 5">
            <a:extLst>
              <a:ext uri="{FF2B5EF4-FFF2-40B4-BE49-F238E27FC236}">
                <a16:creationId xmlns:a16="http://schemas.microsoft.com/office/drawing/2014/main" id="{083E6055-6F9B-B96E-8B8A-B2067EED4AE8}"/>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5" name="Text Placeholder 13">
            <a:extLst>
              <a:ext uri="{FF2B5EF4-FFF2-40B4-BE49-F238E27FC236}">
                <a16:creationId xmlns:a16="http://schemas.microsoft.com/office/drawing/2014/main" id="{1FE5F89D-E317-520A-860B-F61AF60F8C94}"/>
              </a:ext>
            </a:extLst>
          </p:cNvPr>
          <p:cNvSpPr>
            <a:spLocks noGrp="1"/>
          </p:cNvSpPr>
          <p:nvPr>
            <p:ph type="body" sz="quarter" idx="26"/>
          </p:nvPr>
        </p:nvSpPr>
        <p:spPr>
          <a:xfrm>
            <a:off x="287338" y="4051675"/>
            <a:ext cx="2795070" cy="1750629"/>
          </a:xfrm>
          <a:prstGeom prst="rect">
            <a:avLst/>
          </a:prstGeom>
        </p:spPr>
        <p:txBody>
          <a:bodyPr lIns="136800">
            <a:noAutofit/>
          </a:bodyPr>
          <a:lstStyle>
            <a:lvl1pPr marL="0" indent="0">
              <a:lnSpc>
                <a:spcPct val="100000"/>
              </a:lnSpc>
              <a:spcBef>
                <a:spcPts val="1200"/>
              </a:spcBef>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ext Placeholder 13">
            <a:extLst>
              <a:ext uri="{FF2B5EF4-FFF2-40B4-BE49-F238E27FC236}">
                <a16:creationId xmlns:a16="http://schemas.microsoft.com/office/drawing/2014/main" id="{51D927A8-3345-8198-0704-E4AFF16E0E51}"/>
              </a:ext>
            </a:extLst>
          </p:cNvPr>
          <p:cNvSpPr>
            <a:spLocks noGrp="1"/>
          </p:cNvSpPr>
          <p:nvPr>
            <p:ph type="body" sz="quarter" idx="43"/>
          </p:nvPr>
        </p:nvSpPr>
        <p:spPr>
          <a:xfrm>
            <a:off x="3227389" y="4051675"/>
            <a:ext cx="2795586" cy="1750629"/>
          </a:xfrm>
          <a:prstGeom prst="rect">
            <a:avLst/>
          </a:prstGeom>
        </p:spPr>
        <p:txBody>
          <a:bodyPr lIns="136800">
            <a:noAutofit/>
          </a:bodyPr>
          <a:lstStyle>
            <a:lvl1pPr marL="0" indent="0">
              <a:lnSpc>
                <a:spcPct val="100000"/>
              </a:lnSpc>
              <a:spcBef>
                <a:spcPts val="1200"/>
              </a:spcBef>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13">
            <a:extLst>
              <a:ext uri="{FF2B5EF4-FFF2-40B4-BE49-F238E27FC236}">
                <a16:creationId xmlns:a16="http://schemas.microsoft.com/office/drawing/2014/main" id="{219C8365-F3F8-1986-02BE-3713674E59E1}"/>
              </a:ext>
            </a:extLst>
          </p:cNvPr>
          <p:cNvSpPr>
            <a:spLocks noGrp="1"/>
          </p:cNvSpPr>
          <p:nvPr>
            <p:ph type="body" sz="quarter" idx="44"/>
          </p:nvPr>
        </p:nvSpPr>
        <p:spPr>
          <a:xfrm>
            <a:off x="6167956" y="4051675"/>
            <a:ext cx="2795069" cy="1750629"/>
          </a:xfrm>
          <a:prstGeom prst="rect">
            <a:avLst/>
          </a:prstGeom>
        </p:spPr>
        <p:txBody>
          <a:bodyPr lIns="136800">
            <a:noAutofit/>
          </a:bodyPr>
          <a:lstStyle>
            <a:lvl1pPr marL="0" indent="0">
              <a:lnSpc>
                <a:spcPct val="100000"/>
              </a:lnSpc>
              <a:spcBef>
                <a:spcPts val="1200"/>
              </a:spcBef>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4" name="Text Placeholder 13">
            <a:extLst>
              <a:ext uri="{FF2B5EF4-FFF2-40B4-BE49-F238E27FC236}">
                <a16:creationId xmlns:a16="http://schemas.microsoft.com/office/drawing/2014/main" id="{B1224418-F096-A9D9-8061-44EAAC13D25E}"/>
              </a:ext>
            </a:extLst>
          </p:cNvPr>
          <p:cNvSpPr>
            <a:spLocks noGrp="1"/>
          </p:cNvSpPr>
          <p:nvPr>
            <p:ph type="body" sz="quarter" idx="45"/>
          </p:nvPr>
        </p:nvSpPr>
        <p:spPr>
          <a:xfrm>
            <a:off x="9107488" y="4051675"/>
            <a:ext cx="2795587" cy="1750629"/>
          </a:xfrm>
          <a:prstGeom prst="rect">
            <a:avLst/>
          </a:prstGeom>
        </p:spPr>
        <p:txBody>
          <a:bodyPr lIns="136800">
            <a:noAutofit/>
          </a:bodyPr>
          <a:lstStyle>
            <a:lvl1pPr marL="0" indent="0">
              <a:lnSpc>
                <a:spcPct val="100000"/>
              </a:lnSpc>
              <a:spcBef>
                <a:spcPts val="1200"/>
              </a:spcBef>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Footer Placeholder 7">
            <a:extLst>
              <a:ext uri="{FF2B5EF4-FFF2-40B4-BE49-F238E27FC236}">
                <a16:creationId xmlns:a16="http://schemas.microsoft.com/office/drawing/2014/main" id="{EBD0B5C1-6367-5339-B67F-451DE36A2F15}"/>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39415235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imary Divider">
    <p:spTree>
      <p:nvGrpSpPr>
        <p:cNvPr id="1" name=""/>
        <p:cNvGrpSpPr/>
        <p:nvPr/>
      </p:nvGrpSpPr>
      <p:grpSpPr>
        <a:xfrm>
          <a:off x="0" y="0"/>
          <a:ext cx="0" cy="0"/>
          <a:chOff x="0" y="0"/>
          <a:chExt cx="0" cy="0"/>
        </a:xfrm>
      </p:grpSpPr>
      <p:sp>
        <p:nvSpPr>
          <p:cNvPr id="12" name="Title 1"/>
          <p:cNvSpPr>
            <a:spLocks noGrp="1"/>
          </p:cNvSpPr>
          <p:nvPr userDrawn="1">
            <p:ph type="ctrTitle"/>
          </p:nvPr>
        </p:nvSpPr>
        <p:spPr>
          <a:xfrm>
            <a:off x="6167969" y="1045454"/>
            <a:ext cx="5735106" cy="2658445"/>
          </a:xfrm>
        </p:spPr>
        <p:txBody>
          <a:bodyPr tIns="0" bIns="0" anchor="b"/>
          <a:lstStyle>
            <a:lvl1pPr algn="l">
              <a:lnSpc>
                <a:spcPct val="90000"/>
              </a:lnSpc>
              <a:defRPr sz="3600">
                <a:solidFill>
                  <a:schemeClr val="tx2"/>
                </a:solidFill>
                <a:latin typeface="+mj-lt"/>
              </a:defRPr>
            </a:lvl1pPr>
          </a:lstStyle>
          <a:p>
            <a:r>
              <a:rPr lang="en-US"/>
              <a:t>Click to edit Master title style</a:t>
            </a:r>
            <a:endParaRPr lang="en-CA"/>
          </a:p>
        </p:txBody>
      </p:sp>
      <p:sp>
        <p:nvSpPr>
          <p:cNvPr id="13" name="Text Placeholder 11"/>
          <p:cNvSpPr>
            <a:spLocks noGrp="1"/>
          </p:cNvSpPr>
          <p:nvPr userDrawn="1">
            <p:ph type="body" sz="quarter" idx="10"/>
          </p:nvPr>
        </p:nvSpPr>
        <p:spPr>
          <a:xfrm>
            <a:off x="6167350" y="4262077"/>
            <a:ext cx="5735106" cy="1695027"/>
          </a:xfrm>
        </p:spPr>
        <p:txBody>
          <a:bodyPr lIns="0" rIns="0" bIns="0">
            <a:normAutofit/>
          </a:bodyPr>
          <a:lstStyle>
            <a:lvl1pPr marL="0" indent="0">
              <a:buFontTx/>
              <a:buNone/>
              <a:defRPr sz="2000" b="0" i="0">
                <a:solidFill>
                  <a:schemeClr val="tx2"/>
                </a:solidFill>
                <a:latin typeface="+mn-lt"/>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en-US"/>
              <a:t>Click to edit Master text styles</a:t>
            </a:r>
          </a:p>
        </p:txBody>
      </p:sp>
      <p:sp>
        <p:nvSpPr>
          <p:cNvPr id="6" name="Slide Number Placeholder 5">
            <a:extLst>
              <a:ext uri="{FF2B5EF4-FFF2-40B4-BE49-F238E27FC236}">
                <a16:creationId xmlns:a16="http://schemas.microsoft.com/office/drawing/2014/main" id="{F07E5332-9202-BEB0-593E-4D6A77B68E77}"/>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2" name="Picture Placeholder 42">
            <a:extLst>
              <a:ext uri="{FF2B5EF4-FFF2-40B4-BE49-F238E27FC236}">
                <a16:creationId xmlns:a16="http://schemas.microsoft.com/office/drawing/2014/main" id="{FD5BF5B8-8DD0-3A10-0716-3BEE0C13BC99}"/>
              </a:ext>
            </a:extLst>
          </p:cNvPr>
          <p:cNvSpPr>
            <a:spLocks noGrp="1"/>
          </p:cNvSpPr>
          <p:nvPr>
            <p:ph type="pic" sz="quarter" idx="14" hasCustomPrompt="1"/>
          </p:nvPr>
        </p:nvSpPr>
        <p:spPr>
          <a:xfrm>
            <a:off x="287867" y="287337"/>
            <a:ext cx="5735107" cy="6281737"/>
          </a:xfrm>
          <a:prstGeom prst="rect">
            <a:avLst/>
          </a:prstGeom>
          <a:solidFill>
            <a:schemeClr val="bg2"/>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7" name="Footer Placeholder 7">
            <a:extLst>
              <a:ext uri="{FF2B5EF4-FFF2-40B4-BE49-F238E27FC236}">
                <a16:creationId xmlns:a16="http://schemas.microsoft.com/office/drawing/2014/main" id="{84524505-54EC-4800-F6B6-994E47085195}"/>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16553721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Additional divider Blue">
    <p:spTree>
      <p:nvGrpSpPr>
        <p:cNvPr id="1" name=""/>
        <p:cNvGrpSpPr/>
        <p:nvPr/>
      </p:nvGrpSpPr>
      <p:grpSpPr>
        <a:xfrm>
          <a:off x="0" y="0"/>
          <a:ext cx="0" cy="0"/>
          <a:chOff x="0" y="0"/>
          <a:chExt cx="0" cy="0"/>
        </a:xfrm>
      </p:grpSpPr>
      <p:sp>
        <p:nvSpPr>
          <p:cNvPr id="9" name="Picture Placeholder 42">
            <a:extLst>
              <a:ext uri="{FF2B5EF4-FFF2-40B4-BE49-F238E27FC236}">
                <a16:creationId xmlns:a16="http://schemas.microsoft.com/office/drawing/2014/main" id="{43FC70E3-C166-8A59-9450-AC1B0797B504}"/>
              </a:ext>
            </a:extLst>
          </p:cNvPr>
          <p:cNvSpPr>
            <a:spLocks noGrp="1"/>
          </p:cNvSpPr>
          <p:nvPr>
            <p:ph type="pic" sz="quarter" idx="14" hasCustomPrompt="1"/>
          </p:nvPr>
        </p:nvSpPr>
        <p:spPr>
          <a:xfrm>
            <a:off x="287867" y="287337"/>
            <a:ext cx="11615207" cy="6281738"/>
          </a:xfrm>
          <a:prstGeom prst="rect">
            <a:avLst/>
          </a:prstGeom>
          <a:solidFill>
            <a:schemeClr val="bg2"/>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22" name="Title 1"/>
          <p:cNvSpPr>
            <a:spLocks noGrp="1"/>
          </p:cNvSpPr>
          <p:nvPr>
            <p:ph type="ctrTitle"/>
          </p:nvPr>
        </p:nvSpPr>
        <p:spPr>
          <a:xfrm>
            <a:off x="579611" y="609600"/>
            <a:ext cx="4906789" cy="2438400"/>
          </a:xfrm>
        </p:spPr>
        <p:txBody>
          <a:bodyPr tIns="0" bIns="0" anchor="b" anchorCtr="0"/>
          <a:lstStyle>
            <a:lvl1pPr algn="l">
              <a:lnSpc>
                <a:spcPct val="90000"/>
              </a:lnSpc>
              <a:defRPr sz="4400">
                <a:solidFill>
                  <a:srgbClr val="003946"/>
                </a:solidFill>
                <a:latin typeface="+mj-lt"/>
              </a:defRPr>
            </a:lvl1pPr>
          </a:lstStyle>
          <a:p>
            <a:r>
              <a:rPr lang="en-US"/>
              <a:t>Click to edit Master title style</a:t>
            </a:r>
            <a:endParaRPr lang="en-CA"/>
          </a:p>
        </p:txBody>
      </p:sp>
      <p:sp>
        <p:nvSpPr>
          <p:cNvPr id="23" name="Text Placeholder 11"/>
          <p:cNvSpPr>
            <a:spLocks noGrp="1"/>
          </p:cNvSpPr>
          <p:nvPr>
            <p:ph type="body" sz="quarter" idx="10"/>
          </p:nvPr>
        </p:nvSpPr>
        <p:spPr>
          <a:xfrm>
            <a:off x="579611" y="3352800"/>
            <a:ext cx="4906789" cy="1609344"/>
          </a:xfrm>
        </p:spPr>
        <p:txBody>
          <a:bodyPr lIns="0" rIns="0" bIns="0" anchor="t" anchorCtr="0">
            <a:normAutofit/>
          </a:bodyPr>
          <a:lstStyle>
            <a:lvl1pPr marL="0" indent="0">
              <a:buFontTx/>
              <a:buNone/>
              <a:defRPr sz="2000" b="0" i="0">
                <a:solidFill>
                  <a:schemeClr val="tx1"/>
                </a:solidFill>
                <a:latin typeface="+mn-lt"/>
                <a:cs typeface="Arial" panose="020B0604020202020204" pitchFamily="34" charset="0"/>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en-US"/>
              <a:t>Click to edit Master text styles</a:t>
            </a:r>
          </a:p>
        </p:txBody>
      </p:sp>
      <p:sp>
        <p:nvSpPr>
          <p:cNvPr id="6" name="Slide Number Placeholder 5">
            <a:extLst>
              <a:ext uri="{FF2B5EF4-FFF2-40B4-BE49-F238E27FC236}">
                <a16:creationId xmlns:a16="http://schemas.microsoft.com/office/drawing/2014/main" id="{E9D13FF0-119F-3724-DB25-839F4CD51744}"/>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2" name="Footer Placeholder 7">
            <a:extLst>
              <a:ext uri="{FF2B5EF4-FFF2-40B4-BE49-F238E27FC236}">
                <a16:creationId xmlns:a16="http://schemas.microsoft.com/office/drawing/2014/main" id="{7DA4E8DA-64B2-D2EA-8FEC-214DA9EDCFFA}"/>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11545582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Divider">
    <p:bg>
      <p:bgPr>
        <a:solidFill>
          <a:schemeClr val="bg2"/>
        </a:solidFill>
        <a:effectLst/>
      </p:bgPr>
    </p:bg>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0E2444A8-E015-EF17-8555-22DDDC5D428A}"/>
              </a:ext>
            </a:extLst>
          </p:cNvPr>
          <p:cNvSpPr/>
          <p:nvPr userDrawn="1"/>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p:cNvSpPr>
            <a:spLocks noGrp="1"/>
          </p:cNvSpPr>
          <p:nvPr>
            <p:ph type="title" hasCustomPrompt="1"/>
          </p:nvPr>
        </p:nvSpPr>
        <p:spPr>
          <a:xfrm>
            <a:off x="287338" y="2372498"/>
            <a:ext cx="1960562" cy="966573"/>
          </a:xfrm>
          <a:prstGeom prst="rect">
            <a:avLst/>
          </a:prstGeom>
        </p:spPr>
        <p:txBody>
          <a:bodyPr anchor="b">
            <a:normAutofit/>
          </a:bodyPr>
          <a:lstStyle>
            <a:lvl1pPr>
              <a:defRPr sz="6400" b="0">
                <a:solidFill>
                  <a:srgbClr val="003946"/>
                </a:solidFill>
                <a:latin typeface="+mj-lt"/>
              </a:defRPr>
            </a:lvl1pPr>
          </a:lstStyle>
          <a:p>
            <a:r>
              <a:rPr lang="en-CA"/>
              <a:t>01.</a:t>
            </a:r>
          </a:p>
        </p:txBody>
      </p:sp>
      <p:sp>
        <p:nvSpPr>
          <p:cNvPr id="3" name="Text Placeholder 2"/>
          <p:cNvSpPr>
            <a:spLocks noGrp="1"/>
          </p:cNvSpPr>
          <p:nvPr>
            <p:ph type="body" idx="1" hasCustomPrompt="1"/>
          </p:nvPr>
        </p:nvSpPr>
        <p:spPr>
          <a:xfrm>
            <a:off x="287338" y="3518931"/>
            <a:ext cx="5735637" cy="1248032"/>
          </a:xfrm>
          <a:prstGeom prst="rect">
            <a:avLst/>
          </a:prstGeom>
        </p:spPr>
        <p:txBody>
          <a:bodyPr>
            <a:noAutofit/>
          </a:bodyPr>
          <a:lstStyle>
            <a:lvl1pPr marL="0" indent="0">
              <a:lnSpc>
                <a:spcPct val="90000"/>
              </a:lnSpc>
              <a:spcBef>
                <a:spcPts val="0"/>
              </a:spcBef>
              <a:buNone/>
              <a:defRPr sz="3600" b="0" i="0">
                <a:solidFill>
                  <a:srgbClr val="003946"/>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CA"/>
              <a:t>Section title goes here.</a:t>
            </a:r>
          </a:p>
        </p:txBody>
      </p:sp>
      <p:sp>
        <p:nvSpPr>
          <p:cNvPr id="12" name="Text Placeholder 26">
            <a:extLst>
              <a:ext uri="{FF2B5EF4-FFF2-40B4-BE49-F238E27FC236}">
                <a16:creationId xmlns:a16="http://schemas.microsoft.com/office/drawing/2014/main" id="{D04805F5-7E8C-D806-3F0A-79377EA8A2FF}"/>
              </a:ext>
            </a:extLst>
          </p:cNvPr>
          <p:cNvSpPr>
            <a:spLocks noGrp="1"/>
          </p:cNvSpPr>
          <p:nvPr>
            <p:ph type="body" sz="quarter" idx="25" hasCustomPrompt="1"/>
          </p:nvPr>
        </p:nvSpPr>
        <p:spPr>
          <a:xfrm>
            <a:off x="287338" y="5023328"/>
            <a:ext cx="5735637" cy="1038168"/>
          </a:xfrm>
          <a:prstGeom prst="rect">
            <a:avLst/>
          </a:prstGeom>
        </p:spPr>
        <p:txBody>
          <a:bodyPr wrap="none">
            <a:noAutofit/>
          </a:bodyPr>
          <a:lstStyle>
            <a:lvl1pPr marL="0" indent="0">
              <a:lnSpc>
                <a:spcPct val="100000"/>
              </a:lnSpc>
              <a:spcBef>
                <a:spcPts val="500"/>
              </a:spcBef>
              <a:spcAft>
                <a:spcPts val="0"/>
              </a:spcAft>
              <a:buNone/>
              <a:defRPr sz="1400" b="0" i="0">
                <a:solidFill>
                  <a:schemeClr val="tx1"/>
                </a:solidFill>
                <a:latin typeface="+mn-lt"/>
              </a:defRPr>
            </a:lvl1pPr>
            <a:lvl2pPr marL="457189" indent="0">
              <a:buNone/>
              <a:defRPr sz="1067"/>
            </a:lvl2pPr>
            <a:lvl3pPr marL="914377" indent="0">
              <a:buNone/>
              <a:defRPr sz="933"/>
            </a:lvl3pPr>
            <a:lvl4pPr marL="1371566" indent="0">
              <a:buNone/>
              <a:defRPr sz="800"/>
            </a:lvl4pPr>
            <a:lvl5pPr marL="1828754" indent="0">
              <a:buNone/>
              <a:defRPr sz="800"/>
            </a:lvl5pPr>
          </a:lstStyle>
          <a:p>
            <a:pPr lvl="0"/>
            <a:r>
              <a:rPr lang="en-CA"/>
              <a:t>Subsection</a:t>
            </a:r>
          </a:p>
          <a:p>
            <a:pPr lvl="0"/>
            <a:r>
              <a:rPr lang="en-CA"/>
              <a:t>Subsection</a:t>
            </a:r>
          </a:p>
          <a:p>
            <a:pPr lvl="0"/>
            <a:r>
              <a:rPr lang="en-CA"/>
              <a:t>Subsection</a:t>
            </a:r>
          </a:p>
          <a:p>
            <a:pPr lvl="0"/>
            <a:r>
              <a:rPr lang="en-CA"/>
              <a:t>Subsection</a:t>
            </a:r>
          </a:p>
          <a:p>
            <a:pPr lvl="0"/>
            <a:endParaRPr lang="en-CA"/>
          </a:p>
        </p:txBody>
      </p:sp>
      <p:sp>
        <p:nvSpPr>
          <p:cNvPr id="7" name="Slide Number Placeholder 5">
            <a:extLst>
              <a:ext uri="{FF2B5EF4-FFF2-40B4-BE49-F238E27FC236}">
                <a16:creationId xmlns:a16="http://schemas.microsoft.com/office/drawing/2014/main" id="{D788B6E6-8AE0-2A15-FA50-35422F30EA8A}"/>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10" name="Text Placeholder 13">
            <a:extLst>
              <a:ext uri="{FF2B5EF4-FFF2-40B4-BE49-F238E27FC236}">
                <a16:creationId xmlns:a16="http://schemas.microsoft.com/office/drawing/2014/main" id="{BAF1D12C-A320-FA12-647F-11524E8E22EA}"/>
              </a:ext>
            </a:extLst>
          </p:cNvPr>
          <p:cNvSpPr>
            <a:spLocks noGrp="1"/>
          </p:cNvSpPr>
          <p:nvPr>
            <p:ph type="body" sz="quarter" idx="26"/>
          </p:nvPr>
        </p:nvSpPr>
        <p:spPr>
          <a:xfrm>
            <a:off x="6169027" y="3518931"/>
            <a:ext cx="5734048" cy="2542565"/>
          </a:xfrm>
          <a:prstGeom prst="rect">
            <a:avLst/>
          </a:prstGeom>
        </p:spPr>
        <p:txBody>
          <a:bodyPr>
            <a:noAutofit/>
          </a:bodyPr>
          <a:lstStyle>
            <a:lvl1pPr marL="0" indent="0">
              <a:lnSpc>
                <a:spcPct val="100000"/>
              </a:lnSpc>
              <a:spcBef>
                <a:spcPts val="1200"/>
              </a:spcBef>
              <a:buNone/>
              <a:defRPr sz="1600" b="0" i="0">
                <a:solidFill>
                  <a:schemeClr val="tx1"/>
                </a:solidFill>
                <a:latin typeface="+mn-lt"/>
              </a:defRPr>
            </a:lvl1pPr>
            <a:lvl2pPr marL="304792" indent="0">
              <a:lnSpc>
                <a:spcPct val="100000"/>
              </a:lnSpc>
              <a:buNone/>
              <a:defRPr sz="1400" b="0" i="0">
                <a:solidFill>
                  <a:schemeClr val="tx1"/>
                </a:solidFill>
                <a:latin typeface="+mn-lt"/>
              </a:defRPr>
            </a:lvl2pPr>
            <a:lvl3pPr marL="609585" indent="0">
              <a:lnSpc>
                <a:spcPct val="100000"/>
              </a:lnSpc>
              <a:buNone/>
              <a:defRPr sz="1400" b="0" i="0">
                <a:solidFill>
                  <a:schemeClr val="tx1"/>
                </a:solidFill>
                <a:latin typeface="+mn-lt"/>
              </a:defRPr>
            </a:lvl3pPr>
            <a:lvl4pPr marL="914377" indent="0">
              <a:lnSpc>
                <a:spcPct val="100000"/>
              </a:lnSpc>
              <a:buNone/>
              <a:defRPr sz="1400" b="0" i="0">
                <a:solidFill>
                  <a:schemeClr val="tx1"/>
                </a:solidFill>
                <a:latin typeface="+mn-lt"/>
              </a:defRPr>
            </a:lvl4pPr>
            <a:lvl5pPr marL="1219170"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7">
            <a:extLst>
              <a:ext uri="{FF2B5EF4-FFF2-40B4-BE49-F238E27FC236}">
                <a16:creationId xmlns:a16="http://schemas.microsoft.com/office/drawing/2014/main" id="{3D9DA11C-33CE-E5AA-0FD2-AD1D12BBBE89}"/>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15" name="EntityNameDynamic-Placeholder" descr="{&quot;templafy&quot;:{&quot;id&quot;:&quot;3826cb64-0d16-4eaa-b59d-7281daa42187&quot;}}">
            <a:extLst>
              <a:ext uri="{FF2B5EF4-FFF2-40B4-BE49-F238E27FC236}">
                <a16:creationId xmlns:a16="http://schemas.microsoft.com/office/drawing/2014/main" id="{E74CE5FE-6677-4631-24B6-3DDEC2BE3DBD}"/>
              </a:ext>
            </a:extLst>
          </p:cNvPr>
          <p:cNvSpPr/>
          <p:nvPr userDrawn="1"/>
        </p:nvSpPr>
        <p:spPr>
          <a:xfrm>
            <a:off x="7002463" y="6588092"/>
            <a:ext cx="313785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6" name="TaglineDynamic-Placeholder" descr="{&quot;templafy&quot;:{&quot;id&quot;:&quot;778023c6-761c-4959-a1e8-bf4121c2a20e&quot;}}">
            <a:extLst>
              <a:ext uri="{FF2B5EF4-FFF2-40B4-BE49-F238E27FC236}">
                <a16:creationId xmlns:a16="http://schemas.microsoft.com/office/drawing/2014/main" id="{EECDD274-15D1-FA2D-C330-EF600210A055}"/>
              </a:ext>
            </a:extLst>
          </p:cNvPr>
          <p:cNvSpPr/>
          <p:nvPr userDrawn="1"/>
        </p:nvSpPr>
        <p:spPr>
          <a:xfrm>
            <a:off x="10140315" y="6588092"/>
            <a:ext cx="1762760"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
        <p:nvSpPr>
          <p:cNvPr id="17" name="EntityNameDynamic (US) -Placeholder" descr="{&quot;templafy&quot;:{&quot;id&quot;:&quot;96a1b4a4-0a1a-485f-afd6-4c3318980df9&quot;}}" hidden="1">
            <a:extLst>
              <a:ext uri="{FF2B5EF4-FFF2-40B4-BE49-F238E27FC236}">
                <a16:creationId xmlns:a16="http://schemas.microsoft.com/office/drawing/2014/main" id="{08A7348A-99F9-831B-19D0-CD3C313B36BA}"/>
              </a:ext>
            </a:extLst>
          </p:cNvPr>
          <p:cNvSpPr>
            <a:spLocks/>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8" name="TaglineDynamic (US) -Placeholder" descr="{&quot;templafy&quot;:{&quot;id&quot;:&quot;566fa32e-348e-4f64-a277-8c8b4331c87a&quot;}}" hidden="1">
            <a:extLst>
              <a:ext uri="{FF2B5EF4-FFF2-40B4-BE49-F238E27FC236}">
                <a16:creationId xmlns:a16="http://schemas.microsoft.com/office/drawing/2014/main" id="{44C27BB6-1C66-234D-E15D-F1B1CB9CC98C}"/>
              </a:ext>
            </a:extLst>
          </p:cNvPr>
          <p:cNvSpPr>
            <a:spLocks/>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Tree>
    <p:extLst>
      <p:ext uri="{BB962C8B-B14F-4D97-AF65-F5344CB8AC3E}">
        <p14:creationId xmlns:p14="http://schemas.microsoft.com/office/powerpoint/2010/main" val="6250262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Divider Medium Grey">
    <p:bg>
      <p:bgPr>
        <a:solidFill>
          <a:schemeClr val="accent3"/>
        </a:solidFill>
        <a:effectLst/>
      </p:bgPr>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61CF9C9F-7890-039A-1FAE-DF2EC8F3DB39}"/>
              </a:ext>
            </a:extLst>
          </p:cNvPr>
          <p:cNvSpPr/>
          <p:nvPr userDrawn="1"/>
        </p:nvSpPr>
        <p:spPr>
          <a:xfrm>
            <a:off x="0" y="0"/>
            <a:ext cx="12192000" cy="6858000"/>
          </a:xfrm>
          <a:prstGeom prst="rect">
            <a:avLst/>
          </a:prstGeom>
          <a:solidFill>
            <a:srgbClr val="E0DC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 Placeholder 2"/>
          <p:cNvSpPr>
            <a:spLocks noGrp="1"/>
          </p:cNvSpPr>
          <p:nvPr>
            <p:ph type="body" idx="1" hasCustomPrompt="1"/>
          </p:nvPr>
        </p:nvSpPr>
        <p:spPr>
          <a:xfrm>
            <a:off x="287338" y="3518931"/>
            <a:ext cx="5735637" cy="1248032"/>
          </a:xfrm>
          <a:prstGeom prst="rect">
            <a:avLst/>
          </a:prstGeom>
        </p:spPr>
        <p:txBody>
          <a:bodyPr>
            <a:noAutofit/>
          </a:bodyPr>
          <a:lstStyle>
            <a:lvl1pPr marL="0" indent="0">
              <a:lnSpc>
                <a:spcPct val="90000"/>
              </a:lnSpc>
              <a:spcBef>
                <a:spcPts val="0"/>
              </a:spcBef>
              <a:buNone/>
              <a:defRPr sz="3600" b="0" i="0">
                <a:solidFill>
                  <a:srgbClr val="003946"/>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CA"/>
              <a:t>Subsection title goes here.</a:t>
            </a:r>
          </a:p>
        </p:txBody>
      </p:sp>
      <p:sp>
        <p:nvSpPr>
          <p:cNvPr id="10" name="Text Placeholder 9">
            <a:extLst>
              <a:ext uri="{FF2B5EF4-FFF2-40B4-BE49-F238E27FC236}">
                <a16:creationId xmlns:a16="http://schemas.microsoft.com/office/drawing/2014/main" id="{44D439A0-A9B0-861F-CEF2-DA751F9DC457}"/>
              </a:ext>
            </a:extLst>
          </p:cNvPr>
          <p:cNvSpPr>
            <a:spLocks noGrp="1"/>
          </p:cNvSpPr>
          <p:nvPr>
            <p:ph type="body" sz="quarter" idx="27" hasCustomPrompt="1"/>
          </p:nvPr>
        </p:nvSpPr>
        <p:spPr>
          <a:xfrm>
            <a:off x="287338" y="3034289"/>
            <a:ext cx="5735637" cy="332316"/>
          </a:xfrm>
          <a:prstGeom prst="rect">
            <a:avLst/>
          </a:prstGeom>
        </p:spPr>
        <p:txBody>
          <a:bodyPr anchor="b" anchorCtr="0">
            <a:noAutofit/>
          </a:bodyPr>
          <a:lstStyle>
            <a:lvl1pPr marL="0" indent="0">
              <a:buNone/>
              <a:defRPr sz="1200" b="0" i="0">
                <a:solidFill>
                  <a:schemeClr val="tx2"/>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&lt;##&gt;. SECTION TITLE GOES HERE</a:t>
            </a:r>
          </a:p>
        </p:txBody>
      </p:sp>
      <p:sp>
        <p:nvSpPr>
          <p:cNvPr id="4" name="Slide Number Placeholder 5">
            <a:extLst>
              <a:ext uri="{FF2B5EF4-FFF2-40B4-BE49-F238E27FC236}">
                <a16:creationId xmlns:a16="http://schemas.microsoft.com/office/drawing/2014/main" id="{BB7D9EA0-3BFE-9242-9A09-850906DAFFF0}"/>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Text Placeholder 13">
            <a:extLst>
              <a:ext uri="{FF2B5EF4-FFF2-40B4-BE49-F238E27FC236}">
                <a16:creationId xmlns:a16="http://schemas.microsoft.com/office/drawing/2014/main" id="{0E6C55C1-F6DD-B0E9-F712-3731CD14E5DB}"/>
              </a:ext>
            </a:extLst>
          </p:cNvPr>
          <p:cNvSpPr>
            <a:spLocks noGrp="1"/>
          </p:cNvSpPr>
          <p:nvPr>
            <p:ph type="body" sz="quarter" idx="26"/>
          </p:nvPr>
        </p:nvSpPr>
        <p:spPr>
          <a:xfrm>
            <a:off x="287338" y="4930888"/>
            <a:ext cx="5735637" cy="1411000"/>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Footer Placeholder 7">
            <a:extLst>
              <a:ext uri="{FF2B5EF4-FFF2-40B4-BE49-F238E27FC236}">
                <a16:creationId xmlns:a16="http://schemas.microsoft.com/office/drawing/2014/main" id="{32152185-591B-6EDC-B5F0-9116561A8308}"/>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40124847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Divider Warm Yellow">
    <p:bg>
      <p:bgPr>
        <a:solidFill>
          <a:schemeClr val="bg2"/>
        </a:solidFill>
        <a:effectLst/>
      </p:bgPr>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4746615D-EABA-7FA4-AC27-9CBC07B33072}"/>
              </a:ext>
            </a:extLst>
          </p:cNvPr>
          <p:cNvSpPr/>
          <p:nvPr userDrawn="1"/>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 Placeholder 2"/>
          <p:cNvSpPr>
            <a:spLocks noGrp="1"/>
          </p:cNvSpPr>
          <p:nvPr>
            <p:ph type="body" idx="1" hasCustomPrompt="1"/>
          </p:nvPr>
        </p:nvSpPr>
        <p:spPr>
          <a:xfrm>
            <a:off x="287339" y="3518931"/>
            <a:ext cx="5735636" cy="1248032"/>
          </a:xfrm>
          <a:prstGeom prst="rect">
            <a:avLst/>
          </a:prstGeom>
        </p:spPr>
        <p:txBody>
          <a:bodyPr>
            <a:noAutofit/>
          </a:bodyPr>
          <a:lstStyle>
            <a:lvl1pPr marL="0" indent="0">
              <a:lnSpc>
                <a:spcPct val="90000"/>
              </a:lnSpc>
              <a:spcBef>
                <a:spcPts val="0"/>
              </a:spcBef>
              <a:buNone/>
              <a:defRPr sz="3600" b="0" i="0">
                <a:solidFill>
                  <a:srgbClr val="003946"/>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CA"/>
              <a:t>Subsection title goes here.</a:t>
            </a:r>
          </a:p>
        </p:txBody>
      </p:sp>
      <p:sp>
        <p:nvSpPr>
          <p:cNvPr id="10" name="Text Placeholder 9">
            <a:extLst>
              <a:ext uri="{FF2B5EF4-FFF2-40B4-BE49-F238E27FC236}">
                <a16:creationId xmlns:a16="http://schemas.microsoft.com/office/drawing/2014/main" id="{44D439A0-A9B0-861F-CEF2-DA751F9DC457}"/>
              </a:ext>
            </a:extLst>
          </p:cNvPr>
          <p:cNvSpPr>
            <a:spLocks noGrp="1"/>
          </p:cNvSpPr>
          <p:nvPr>
            <p:ph type="body" sz="quarter" idx="27" hasCustomPrompt="1"/>
          </p:nvPr>
        </p:nvSpPr>
        <p:spPr>
          <a:xfrm>
            <a:off x="287338" y="3034289"/>
            <a:ext cx="5735635" cy="332316"/>
          </a:xfrm>
          <a:prstGeom prst="rect">
            <a:avLst/>
          </a:prstGeom>
        </p:spPr>
        <p:txBody>
          <a:bodyPr anchor="b" anchorCtr="0">
            <a:noAutofit/>
          </a:bodyPr>
          <a:lstStyle>
            <a:lvl1pPr marL="0" indent="0">
              <a:buNone/>
              <a:defRPr sz="1200" b="0" i="0">
                <a:solidFill>
                  <a:schemeClr val="tx2"/>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&lt;##&gt;. SECTION TITLE GOES HERE</a:t>
            </a:r>
          </a:p>
        </p:txBody>
      </p:sp>
      <p:sp>
        <p:nvSpPr>
          <p:cNvPr id="4" name="Slide Number Placeholder 5">
            <a:extLst>
              <a:ext uri="{FF2B5EF4-FFF2-40B4-BE49-F238E27FC236}">
                <a16:creationId xmlns:a16="http://schemas.microsoft.com/office/drawing/2014/main" id="{BBF5C4AE-EB35-6099-3D44-47D97EB7A4B0}"/>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Text Placeholder 13">
            <a:extLst>
              <a:ext uri="{FF2B5EF4-FFF2-40B4-BE49-F238E27FC236}">
                <a16:creationId xmlns:a16="http://schemas.microsoft.com/office/drawing/2014/main" id="{8EA5A04A-1E26-F097-58A1-62BE68222067}"/>
              </a:ext>
            </a:extLst>
          </p:cNvPr>
          <p:cNvSpPr>
            <a:spLocks noGrp="1"/>
          </p:cNvSpPr>
          <p:nvPr>
            <p:ph type="body" sz="quarter" idx="26"/>
          </p:nvPr>
        </p:nvSpPr>
        <p:spPr>
          <a:xfrm>
            <a:off x="287338" y="4930888"/>
            <a:ext cx="5735637" cy="1411000"/>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Footer Placeholder 7">
            <a:extLst>
              <a:ext uri="{FF2B5EF4-FFF2-40B4-BE49-F238E27FC236}">
                <a16:creationId xmlns:a16="http://schemas.microsoft.com/office/drawing/2014/main" id="{7E83F2C3-6C67-3D57-C364-C713EF1C38EE}"/>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14" name="EntityNameDynamic-Placeholder" descr="{&quot;templafy&quot;:{&quot;id&quot;:&quot;eb394e5b-6f64-4896-8e3b-6727faa67918&quot;}}">
            <a:extLst>
              <a:ext uri="{FF2B5EF4-FFF2-40B4-BE49-F238E27FC236}">
                <a16:creationId xmlns:a16="http://schemas.microsoft.com/office/drawing/2014/main" id="{8854307E-0E6E-4E22-2694-A1BB25221F87}"/>
              </a:ext>
            </a:extLst>
          </p:cNvPr>
          <p:cNvSpPr/>
          <p:nvPr userDrawn="1"/>
        </p:nvSpPr>
        <p:spPr>
          <a:xfrm>
            <a:off x="7002463" y="6588092"/>
            <a:ext cx="313785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5" name="TaglineDynamic-Placeholder" descr="{&quot;templafy&quot;:{&quot;id&quot;:&quot;710d1ecf-1007-4486-a161-b94450d2a549&quot;}}">
            <a:extLst>
              <a:ext uri="{FF2B5EF4-FFF2-40B4-BE49-F238E27FC236}">
                <a16:creationId xmlns:a16="http://schemas.microsoft.com/office/drawing/2014/main" id="{75DD3D00-3244-58FB-80A3-0827509BDB4E}"/>
              </a:ext>
            </a:extLst>
          </p:cNvPr>
          <p:cNvSpPr/>
          <p:nvPr userDrawn="1"/>
        </p:nvSpPr>
        <p:spPr>
          <a:xfrm>
            <a:off x="10140315" y="6588092"/>
            <a:ext cx="1762760"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
        <p:nvSpPr>
          <p:cNvPr id="16" name="EntityNameDynamic (US) -Placeholder" descr="{&quot;templafy&quot;:{&quot;id&quot;:&quot;92fecc8b-ba83-40f1-8dab-cc9f5454643e&quot;}}" hidden="1">
            <a:extLst>
              <a:ext uri="{FF2B5EF4-FFF2-40B4-BE49-F238E27FC236}">
                <a16:creationId xmlns:a16="http://schemas.microsoft.com/office/drawing/2014/main" id="{2CABDF17-C564-A75D-8865-B1C375B6EE65}"/>
              </a:ext>
            </a:extLst>
          </p:cNvPr>
          <p:cNvSpPr>
            <a:spLocks/>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7" name="TaglineDynamic (US) -Placeholder" descr="{&quot;templafy&quot;:{&quot;id&quot;:&quot;9ac7efb4-5537-495b-bb1e-120dc3f88480&quot;}}" hidden="1">
            <a:extLst>
              <a:ext uri="{FF2B5EF4-FFF2-40B4-BE49-F238E27FC236}">
                <a16:creationId xmlns:a16="http://schemas.microsoft.com/office/drawing/2014/main" id="{DF40B22E-7167-43D8-3B0C-B99D4D5F2239}"/>
              </a:ext>
            </a:extLst>
          </p:cNvPr>
          <p:cNvSpPr>
            <a:spLocks/>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Tree>
    <p:extLst>
      <p:ext uri="{BB962C8B-B14F-4D97-AF65-F5344CB8AC3E}">
        <p14:creationId xmlns:p14="http://schemas.microsoft.com/office/powerpoint/2010/main" val="23918879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Divider Light Grey">
    <p:bg>
      <p:bgPr>
        <a:solidFill>
          <a:schemeClr val="accent2"/>
        </a:solidFill>
        <a:effectLst/>
      </p:bgPr>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04259AA9-3A3C-2C3E-3B07-2C1D96F512F8}"/>
              </a:ext>
            </a:extLst>
          </p:cNvPr>
          <p:cNvSpPr/>
          <p:nvPr userDrawn="1"/>
        </p:nvSpPr>
        <p:spPr>
          <a:xfrm>
            <a:off x="0" y="0"/>
            <a:ext cx="12192000" cy="6858000"/>
          </a:xfrm>
          <a:prstGeom prst="rect">
            <a:avLst/>
          </a:prstGeom>
          <a:solidFill>
            <a:srgbClr val="DDE6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 Placeholder 2"/>
          <p:cNvSpPr>
            <a:spLocks noGrp="1"/>
          </p:cNvSpPr>
          <p:nvPr>
            <p:ph type="body" idx="1" hasCustomPrompt="1"/>
          </p:nvPr>
        </p:nvSpPr>
        <p:spPr>
          <a:xfrm>
            <a:off x="287338" y="3518931"/>
            <a:ext cx="5735637" cy="1248032"/>
          </a:xfrm>
          <a:prstGeom prst="rect">
            <a:avLst/>
          </a:prstGeom>
        </p:spPr>
        <p:txBody>
          <a:bodyPr>
            <a:noAutofit/>
          </a:bodyPr>
          <a:lstStyle>
            <a:lvl1pPr marL="0" indent="0">
              <a:lnSpc>
                <a:spcPct val="90000"/>
              </a:lnSpc>
              <a:spcBef>
                <a:spcPts val="0"/>
              </a:spcBef>
              <a:buNone/>
              <a:defRPr sz="3600" b="0" i="0">
                <a:solidFill>
                  <a:srgbClr val="003946"/>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CA"/>
              <a:t>Subsection title goes here.</a:t>
            </a:r>
          </a:p>
        </p:txBody>
      </p:sp>
      <p:sp>
        <p:nvSpPr>
          <p:cNvPr id="10" name="Text Placeholder 9">
            <a:extLst>
              <a:ext uri="{FF2B5EF4-FFF2-40B4-BE49-F238E27FC236}">
                <a16:creationId xmlns:a16="http://schemas.microsoft.com/office/drawing/2014/main" id="{44D439A0-A9B0-861F-CEF2-DA751F9DC457}"/>
              </a:ext>
            </a:extLst>
          </p:cNvPr>
          <p:cNvSpPr>
            <a:spLocks noGrp="1"/>
          </p:cNvSpPr>
          <p:nvPr>
            <p:ph type="body" sz="quarter" idx="27" hasCustomPrompt="1"/>
          </p:nvPr>
        </p:nvSpPr>
        <p:spPr>
          <a:xfrm>
            <a:off x="287867" y="3034289"/>
            <a:ext cx="5735108" cy="332316"/>
          </a:xfrm>
          <a:prstGeom prst="rect">
            <a:avLst/>
          </a:prstGeom>
        </p:spPr>
        <p:txBody>
          <a:bodyPr anchor="b" anchorCtr="0">
            <a:noAutofit/>
          </a:bodyPr>
          <a:lstStyle>
            <a:lvl1pPr marL="0" indent="0">
              <a:buNone/>
              <a:defRPr sz="1200" b="0" i="0">
                <a:solidFill>
                  <a:schemeClr val="tx2"/>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&lt;##&gt;. SECTION TITLE GOES HERE</a:t>
            </a:r>
          </a:p>
        </p:txBody>
      </p:sp>
      <p:sp>
        <p:nvSpPr>
          <p:cNvPr id="4" name="Slide Number Placeholder 5">
            <a:extLst>
              <a:ext uri="{FF2B5EF4-FFF2-40B4-BE49-F238E27FC236}">
                <a16:creationId xmlns:a16="http://schemas.microsoft.com/office/drawing/2014/main" id="{1E001C16-088C-D7A2-95C1-F48DCFD68E96}"/>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Text Placeholder 13">
            <a:extLst>
              <a:ext uri="{FF2B5EF4-FFF2-40B4-BE49-F238E27FC236}">
                <a16:creationId xmlns:a16="http://schemas.microsoft.com/office/drawing/2014/main" id="{E8CC17BE-5878-6F85-D465-032B69571475}"/>
              </a:ext>
            </a:extLst>
          </p:cNvPr>
          <p:cNvSpPr>
            <a:spLocks noGrp="1"/>
          </p:cNvSpPr>
          <p:nvPr>
            <p:ph type="body" sz="quarter" idx="26"/>
          </p:nvPr>
        </p:nvSpPr>
        <p:spPr>
          <a:xfrm>
            <a:off x="287338" y="4930888"/>
            <a:ext cx="5730822" cy="1411000"/>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Footer Placeholder 7">
            <a:extLst>
              <a:ext uri="{FF2B5EF4-FFF2-40B4-BE49-F238E27FC236}">
                <a16:creationId xmlns:a16="http://schemas.microsoft.com/office/drawing/2014/main" id="{4B51EE35-AC92-DE17-BEDE-EEFF8F36A276}"/>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14" name="EntityNameDynamic-Placeholder" descr="{&quot;templafy&quot;:{&quot;id&quot;:&quot;9d690140-2a40-40e1-a840-90b12a7fb26e&quot;}}">
            <a:extLst>
              <a:ext uri="{FF2B5EF4-FFF2-40B4-BE49-F238E27FC236}">
                <a16:creationId xmlns:a16="http://schemas.microsoft.com/office/drawing/2014/main" id="{50DF2E73-97A6-4BED-02CA-54C3645992E8}"/>
              </a:ext>
            </a:extLst>
          </p:cNvPr>
          <p:cNvSpPr/>
          <p:nvPr userDrawn="1"/>
        </p:nvSpPr>
        <p:spPr>
          <a:xfrm>
            <a:off x="7002463" y="6588092"/>
            <a:ext cx="313785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5" name="TaglineDynamic-Placeholder" descr="{&quot;templafy&quot;:{&quot;id&quot;:&quot;5af1b2ea-9985-471a-8ac6-b7bbf8c1b13a&quot;}}">
            <a:extLst>
              <a:ext uri="{FF2B5EF4-FFF2-40B4-BE49-F238E27FC236}">
                <a16:creationId xmlns:a16="http://schemas.microsoft.com/office/drawing/2014/main" id="{9569F380-8B7D-0EB4-C064-2FA54BBB4428}"/>
              </a:ext>
            </a:extLst>
          </p:cNvPr>
          <p:cNvSpPr/>
          <p:nvPr userDrawn="1"/>
        </p:nvSpPr>
        <p:spPr>
          <a:xfrm>
            <a:off x="10140315" y="6588092"/>
            <a:ext cx="1762760"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
        <p:nvSpPr>
          <p:cNvPr id="16" name="EntityNameDynamic (US) -Placeholder" descr="{&quot;templafy&quot;:{&quot;id&quot;:&quot;8a7a2032-ea74-48fc-bcd2-41699a75356b&quot;}}" hidden="1">
            <a:extLst>
              <a:ext uri="{FF2B5EF4-FFF2-40B4-BE49-F238E27FC236}">
                <a16:creationId xmlns:a16="http://schemas.microsoft.com/office/drawing/2014/main" id="{DB1F1E54-D628-9087-B6D8-D1904DCE9A47}"/>
              </a:ext>
            </a:extLst>
          </p:cNvPr>
          <p:cNvSpPr>
            <a:spLocks/>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7" name="TaglineDynamic (US) -Placeholder" descr="{&quot;templafy&quot;:{&quot;id&quot;:&quot;e1d34622-3c68-4880-9a5a-7e25a1fe8456&quot;}}" hidden="1">
            <a:extLst>
              <a:ext uri="{FF2B5EF4-FFF2-40B4-BE49-F238E27FC236}">
                <a16:creationId xmlns:a16="http://schemas.microsoft.com/office/drawing/2014/main" id="{43B8A6A2-D1A8-E64A-9E1A-F61299C763EA}"/>
              </a:ext>
            </a:extLst>
          </p:cNvPr>
          <p:cNvSpPr>
            <a:spLocks/>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Tree>
    <p:extLst>
      <p:ext uri="{BB962C8B-B14F-4D97-AF65-F5344CB8AC3E}">
        <p14:creationId xmlns:p14="http://schemas.microsoft.com/office/powerpoint/2010/main" val="15848492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lide Image One Column">
    <p:spTree>
      <p:nvGrpSpPr>
        <p:cNvPr id="1" name=""/>
        <p:cNvGrpSpPr/>
        <p:nvPr/>
      </p:nvGrpSpPr>
      <p:grpSpPr>
        <a:xfrm>
          <a:off x="0" y="0"/>
          <a:ext cx="0" cy="0"/>
          <a:chOff x="0" y="0"/>
          <a:chExt cx="0" cy="0"/>
        </a:xfrm>
      </p:grpSpPr>
      <p:sp>
        <p:nvSpPr>
          <p:cNvPr id="10" name="Picture Placeholder 42">
            <a:extLst>
              <a:ext uri="{FF2B5EF4-FFF2-40B4-BE49-F238E27FC236}">
                <a16:creationId xmlns:a16="http://schemas.microsoft.com/office/drawing/2014/main" id="{475CA766-0803-2CD7-140A-C6D1F4CDEC9A}"/>
              </a:ext>
            </a:extLst>
          </p:cNvPr>
          <p:cNvSpPr>
            <a:spLocks noGrp="1"/>
          </p:cNvSpPr>
          <p:nvPr>
            <p:ph type="pic" sz="quarter" idx="14" hasCustomPrompt="1"/>
          </p:nvPr>
        </p:nvSpPr>
        <p:spPr>
          <a:xfrm>
            <a:off x="287337" y="287339"/>
            <a:ext cx="5735637" cy="6281736"/>
          </a:xfrm>
          <a:prstGeom prst="rect">
            <a:avLst/>
          </a:prstGeom>
          <a:solidFill>
            <a:schemeClr val="bg2"/>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13" name="Text Placeholder 9">
            <a:extLst>
              <a:ext uri="{FF2B5EF4-FFF2-40B4-BE49-F238E27FC236}">
                <a16:creationId xmlns:a16="http://schemas.microsoft.com/office/drawing/2014/main" id="{4EBF9D06-F3D9-0C5E-52ED-0BF5DDB7C5E3}"/>
              </a:ext>
            </a:extLst>
          </p:cNvPr>
          <p:cNvSpPr>
            <a:spLocks noGrp="1"/>
          </p:cNvSpPr>
          <p:nvPr>
            <p:ph type="body" sz="quarter" idx="35" hasCustomPrompt="1"/>
          </p:nvPr>
        </p:nvSpPr>
        <p:spPr>
          <a:xfrm>
            <a:off x="6170083" y="3123191"/>
            <a:ext cx="5734579" cy="266699"/>
          </a:xfrm>
          <a:prstGeom prst="rect">
            <a:avLst/>
          </a:prstGeom>
        </p:spPr>
        <p:txBody>
          <a:bodyPr anchor="b" anchorCtr="0">
            <a:noAutofit/>
          </a:bodyPr>
          <a:lstStyle>
            <a:lvl1pPr marL="0" indent="0">
              <a:buNone/>
              <a:defRPr sz="1400" b="0"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16" name="Text Placeholder 9">
            <a:extLst>
              <a:ext uri="{FF2B5EF4-FFF2-40B4-BE49-F238E27FC236}">
                <a16:creationId xmlns:a16="http://schemas.microsoft.com/office/drawing/2014/main" id="{A874CF84-747E-7589-CA7F-7DE9988FCF76}"/>
              </a:ext>
            </a:extLst>
          </p:cNvPr>
          <p:cNvSpPr>
            <a:spLocks noGrp="1"/>
          </p:cNvSpPr>
          <p:nvPr>
            <p:ph type="body" sz="quarter" idx="40" hasCustomPrompt="1"/>
          </p:nvPr>
        </p:nvSpPr>
        <p:spPr>
          <a:xfrm>
            <a:off x="6169028" y="3525597"/>
            <a:ext cx="5728016" cy="266699"/>
          </a:xfrm>
          <a:prstGeom prst="rect">
            <a:avLst/>
          </a:prstGeom>
        </p:spPr>
        <p:txBody>
          <a:bodyPr anchor="b" anchorCtr="0">
            <a:noAutofit/>
          </a:bodyPr>
          <a:lstStyle>
            <a:lvl1pPr marL="0" indent="0">
              <a:buNone/>
              <a:defRPr sz="1200" b="0"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Recommended count: 350 characters.</a:t>
            </a:r>
          </a:p>
        </p:txBody>
      </p:sp>
      <p:sp>
        <p:nvSpPr>
          <p:cNvPr id="2" name="Text Placeholder 9">
            <a:extLst>
              <a:ext uri="{FF2B5EF4-FFF2-40B4-BE49-F238E27FC236}">
                <a16:creationId xmlns:a16="http://schemas.microsoft.com/office/drawing/2014/main" id="{E495CD0A-363B-1C73-7CD9-ACB163B10445}"/>
              </a:ext>
            </a:extLst>
          </p:cNvPr>
          <p:cNvSpPr>
            <a:spLocks noGrp="1"/>
          </p:cNvSpPr>
          <p:nvPr>
            <p:ph type="body" sz="quarter" idx="29" hasCustomPrompt="1"/>
          </p:nvPr>
        </p:nvSpPr>
        <p:spPr>
          <a:xfrm>
            <a:off x="6170084" y="1487424"/>
            <a:ext cx="5734578" cy="266699"/>
          </a:xfrm>
          <a:prstGeom prst="rect">
            <a:avLst/>
          </a:prstGeom>
        </p:spPr>
        <p:txBody>
          <a:bodyPr anchor="b" anchorCtr="0">
            <a:noAutofit/>
          </a:bodyPr>
          <a:lstStyle>
            <a:lvl1pPr marL="0" indent="0">
              <a:buNone/>
              <a:defRPr sz="1200" b="0" i="0">
                <a:solidFill>
                  <a:schemeClr val="tx2"/>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EYEBROW TEXT</a:t>
            </a:r>
          </a:p>
        </p:txBody>
      </p:sp>
      <p:sp>
        <p:nvSpPr>
          <p:cNvPr id="3" name="Text Placeholder 15">
            <a:extLst>
              <a:ext uri="{FF2B5EF4-FFF2-40B4-BE49-F238E27FC236}">
                <a16:creationId xmlns:a16="http://schemas.microsoft.com/office/drawing/2014/main" id="{B14A558D-2652-9586-15BD-60A531A9C264}"/>
              </a:ext>
            </a:extLst>
          </p:cNvPr>
          <p:cNvSpPr>
            <a:spLocks noGrp="1"/>
          </p:cNvSpPr>
          <p:nvPr>
            <p:ph type="body" sz="quarter" idx="33" hasCustomPrompt="1"/>
          </p:nvPr>
        </p:nvSpPr>
        <p:spPr>
          <a:xfrm>
            <a:off x="6169029" y="1889314"/>
            <a:ext cx="5728016" cy="960967"/>
          </a:xfrm>
          <a:prstGeom prst="rect">
            <a:avLst/>
          </a:prstGeom>
        </p:spPr>
        <p:txBody>
          <a:bodyPr anchor="t" anchorCtr="0">
            <a:noAutofit/>
          </a:bodyPr>
          <a:lstStyle>
            <a:lvl1pPr marL="0" indent="0">
              <a:lnSpc>
                <a:spcPct val="90000"/>
              </a:lnSpc>
              <a:buNone/>
              <a:defRPr sz="28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a:t>
            </a:r>
            <a:r>
              <a:rPr lang="en-CA"/>
              <a:t> goes here.</a:t>
            </a:r>
          </a:p>
        </p:txBody>
      </p:sp>
      <p:sp>
        <p:nvSpPr>
          <p:cNvPr id="5" name="Slide Number Placeholder 5">
            <a:extLst>
              <a:ext uri="{FF2B5EF4-FFF2-40B4-BE49-F238E27FC236}">
                <a16:creationId xmlns:a16="http://schemas.microsoft.com/office/drawing/2014/main" id="{1EC40F2E-91DB-24EC-EB01-E324C007C88E}"/>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7" name="Text Placeholder 13">
            <a:extLst>
              <a:ext uri="{FF2B5EF4-FFF2-40B4-BE49-F238E27FC236}">
                <a16:creationId xmlns:a16="http://schemas.microsoft.com/office/drawing/2014/main" id="{514B141D-CE26-1117-BD1D-878BAC380720}"/>
              </a:ext>
            </a:extLst>
          </p:cNvPr>
          <p:cNvSpPr>
            <a:spLocks noGrp="1"/>
          </p:cNvSpPr>
          <p:nvPr>
            <p:ph type="body" sz="quarter" idx="26"/>
          </p:nvPr>
        </p:nvSpPr>
        <p:spPr>
          <a:xfrm>
            <a:off x="6169028" y="4194345"/>
            <a:ext cx="5728016" cy="1652112"/>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9" name="Footer Placeholder 7">
            <a:extLst>
              <a:ext uri="{FF2B5EF4-FFF2-40B4-BE49-F238E27FC236}">
                <a16:creationId xmlns:a16="http://schemas.microsoft.com/office/drawing/2014/main" id="{913B90B7-3790-3A0F-8EBD-4A180A8AF961}"/>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31097062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Image Two Column">
    <p:spTree>
      <p:nvGrpSpPr>
        <p:cNvPr id="1" name=""/>
        <p:cNvGrpSpPr/>
        <p:nvPr/>
      </p:nvGrpSpPr>
      <p:grpSpPr>
        <a:xfrm>
          <a:off x="0" y="0"/>
          <a:ext cx="0" cy="0"/>
          <a:chOff x="0" y="0"/>
          <a:chExt cx="0" cy="0"/>
        </a:xfrm>
      </p:grpSpPr>
      <p:sp>
        <p:nvSpPr>
          <p:cNvPr id="10" name="Picture Placeholder 42">
            <a:extLst>
              <a:ext uri="{FF2B5EF4-FFF2-40B4-BE49-F238E27FC236}">
                <a16:creationId xmlns:a16="http://schemas.microsoft.com/office/drawing/2014/main" id="{475CA766-0803-2CD7-140A-C6D1F4CDEC9A}"/>
              </a:ext>
            </a:extLst>
          </p:cNvPr>
          <p:cNvSpPr>
            <a:spLocks noGrp="1"/>
          </p:cNvSpPr>
          <p:nvPr>
            <p:ph type="pic" sz="quarter" idx="14" hasCustomPrompt="1"/>
          </p:nvPr>
        </p:nvSpPr>
        <p:spPr>
          <a:xfrm>
            <a:off x="6167438" y="287337"/>
            <a:ext cx="5733686" cy="6281737"/>
          </a:xfrm>
          <a:prstGeom prst="rect">
            <a:avLst/>
          </a:prstGeom>
          <a:solidFill>
            <a:schemeClr val="bg2"/>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13" name="Text Placeholder 9">
            <a:extLst>
              <a:ext uri="{FF2B5EF4-FFF2-40B4-BE49-F238E27FC236}">
                <a16:creationId xmlns:a16="http://schemas.microsoft.com/office/drawing/2014/main" id="{4EBF9D06-F3D9-0C5E-52ED-0BF5DDB7C5E3}"/>
              </a:ext>
            </a:extLst>
          </p:cNvPr>
          <p:cNvSpPr>
            <a:spLocks noGrp="1"/>
          </p:cNvSpPr>
          <p:nvPr>
            <p:ph type="body" sz="quarter" idx="35" hasCustomPrompt="1"/>
          </p:nvPr>
        </p:nvSpPr>
        <p:spPr>
          <a:xfrm>
            <a:off x="287337" y="1407902"/>
            <a:ext cx="2795587"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4" name="Picture Placeholder 42">
            <a:extLst>
              <a:ext uri="{FF2B5EF4-FFF2-40B4-BE49-F238E27FC236}">
                <a16:creationId xmlns:a16="http://schemas.microsoft.com/office/drawing/2014/main" id="{3B887223-998B-4307-9C22-F26FD8CFC683}"/>
              </a:ext>
            </a:extLst>
          </p:cNvPr>
          <p:cNvSpPr>
            <a:spLocks noGrp="1"/>
          </p:cNvSpPr>
          <p:nvPr>
            <p:ph type="pic" sz="quarter" idx="40" hasCustomPrompt="1"/>
          </p:nvPr>
        </p:nvSpPr>
        <p:spPr>
          <a:xfrm>
            <a:off x="287337" y="287338"/>
            <a:ext cx="836612" cy="964453"/>
          </a:xfrm>
          <a:prstGeom prst="rect">
            <a:avLst/>
          </a:prstGeom>
          <a:solidFill>
            <a:schemeClr val="bg2"/>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5" name="Text Placeholder 9">
            <a:extLst>
              <a:ext uri="{FF2B5EF4-FFF2-40B4-BE49-F238E27FC236}">
                <a16:creationId xmlns:a16="http://schemas.microsoft.com/office/drawing/2014/main" id="{508EA3EE-D630-D8C9-A3F8-C6182FF36777}"/>
              </a:ext>
            </a:extLst>
          </p:cNvPr>
          <p:cNvSpPr>
            <a:spLocks noGrp="1"/>
          </p:cNvSpPr>
          <p:nvPr>
            <p:ph type="body" sz="quarter" idx="41" hasCustomPrompt="1"/>
          </p:nvPr>
        </p:nvSpPr>
        <p:spPr>
          <a:xfrm>
            <a:off x="3227387" y="1407902"/>
            <a:ext cx="2795587"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9" name="Picture Placeholder 42">
            <a:extLst>
              <a:ext uri="{FF2B5EF4-FFF2-40B4-BE49-F238E27FC236}">
                <a16:creationId xmlns:a16="http://schemas.microsoft.com/office/drawing/2014/main" id="{5E3FCDD4-E7AE-4EBC-0080-35ECF115344A}"/>
              </a:ext>
            </a:extLst>
          </p:cNvPr>
          <p:cNvSpPr>
            <a:spLocks noGrp="1"/>
          </p:cNvSpPr>
          <p:nvPr>
            <p:ph type="pic" sz="quarter" idx="43" hasCustomPrompt="1"/>
          </p:nvPr>
        </p:nvSpPr>
        <p:spPr>
          <a:xfrm>
            <a:off x="3227388" y="287337"/>
            <a:ext cx="835210" cy="964453"/>
          </a:xfrm>
          <a:prstGeom prst="rect">
            <a:avLst/>
          </a:prstGeom>
          <a:solidFill>
            <a:schemeClr val="bg2"/>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15" name="Text Placeholder 9">
            <a:extLst>
              <a:ext uri="{FF2B5EF4-FFF2-40B4-BE49-F238E27FC236}">
                <a16:creationId xmlns:a16="http://schemas.microsoft.com/office/drawing/2014/main" id="{57FEEB62-DDEE-713E-6617-589D9DE3F5C5}"/>
              </a:ext>
            </a:extLst>
          </p:cNvPr>
          <p:cNvSpPr>
            <a:spLocks noGrp="1"/>
          </p:cNvSpPr>
          <p:nvPr>
            <p:ph type="body" sz="quarter" idx="44" hasCustomPrompt="1"/>
          </p:nvPr>
        </p:nvSpPr>
        <p:spPr>
          <a:xfrm>
            <a:off x="287430" y="4552638"/>
            <a:ext cx="2795495"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18" name="Picture Placeholder 42">
            <a:extLst>
              <a:ext uri="{FF2B5EF4-FFF2-40B4-BE49-F238E27FC236}">
                <a16:creationId xmlns:a16="http://schemas.microsoft.com/office/drawing/2014/main" id="{92C64E15-424B-2943-5EA9-1D657F59298E}"/>
              </a:ext>
            </a:extLst>
          </p:cNvPr>
          <p:cNvSpPr>
            <a:spLocks noGrp="1"/>
          </p:cNvSpPr>
          <p:nvPr>
            <p:ph type="pic" sz="quarter" idx="46" hasCustomPrompt="1"/>
          </p:nvPr>
        </p:nvSpPr>
        <p:spPr>
          <a:xfrm>
            <a:off x="287338" y="3442815"/>
            <a:ext cx="836611" cy="964453"/>
          </a:xfrm>
          <a:prstGeom prst="rect">
            <a:avLst/>
          </a:prstGeom>
          <a:solidFill>
            <a:schemeClr val="bg2"/>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19" name="Text Placeholder 9">
            <a:extLst>
              <a:ext uri="{FF2B5EF4-FFF2-40B4-BE49-F238E27FC236}">
                <a16:creationId xmlns:a16="http://schemas.microsoft.com/office/drawing/2014/main" id="{E73CB260-3973-C98D-22D8-7061846577B2}"/>
              </a:ext>
            </a:extLst>
          </p:cNvPr>
          <p:cNvSpPr>
            <a:spLocks noGrp="1"/>
          </p:cNvSpPr>
          <p:nvPr>
            <p:ph type="body" sz="quarter" idx="47" hasCustomPrompt="1"/>
          </p:nvPr>
        </p:nvSpPr>
        <p:spPr>
          <a:xfrm>
            <a:off x="3227387" y="4552638"/>
            <a:ext cx="2795495"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21" name="Picture Placeholder 42">
            <a:extLst>
              <a:ext uri="{FF2B5EF4-FFF2-40B4-BE49-F238E27FC236}">
                <a16:creationId xmlns:a16="http://schemas.microsoft.com/office/drawing/2014/main" id="{83E4C305-F76E-4E1E-D24E-8A49F9149F6E}"/>
              </a:ext>
            </a:extLst>
          </p:cNvPr>
          <p:cNvSpPr>
            <a:spLocks noGrp="1"/>
          </p:cNvSpPr>
          <p:nvPr>
            <p:ph type="pic" sz="quarter" idx="49" hasCustomPrompt="1"/>
          </p:nvPr>
        </p:nvSpPr>
        <p:spPr>
          <a:xfrm>
            <a:off x="3227388" y="3442815"/>
            <a:ext cx="836612" cy="964453"/>
          </a:xfrm>
          <a:prstGeom prst="rect">
            <a:avLst/>
          </a:prstGeom>
          <a:solidFill>
            <a:schemeClr val="bg2"/>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3" name="Slide Number Placeholder 5">
            <a:extLst>
              <a:ext uri="{FF2B5EF4-FFF2-40B4-BE49-F238E27FC236}">
                <a16:creationId xmlns:a16="http://schemas.microsoft.com/office/drawing/2014/main" id="{6363BFD5-0B57-8F3C-20E0-1A83FBB5A067}"/>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7" name="Text Placeholder 13">
            <a:extLst>
              <a:ext uri="{FF2B5EF4-FFF2-40B4-BE49-F238E27FC236}">
                <a16:creationId xmlns:a16="http://schemas.microsoft.com/office/drawing/2014/main" id="{75F52A8A-0056-255E-FD3D-40813F5DEF50}"/>
              </a:ext>
            </a:extLst>
          </p:cNvPr>
          <p:cNvSpPr>
            <a:spLocks noGrp="1"/>
          </p:cNvSpPr>
          <p:nvPr>
            <p:ph type="body" sz="quarter" idx="26"/>
          </p:nvPr>
        </p:nvSpPr>
        <p:spPr>
          <a:xfrm>
            <a:off x="290876" y="1729537"/>
            <a:ext cx="2791958" cy="1474059"/>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ext Placeholder 13">
            <a:extLst>
              <a:ext uri="{FF2B5EF4-FFF2-40B4-BE49-F238E27FC236}">
                <a16:creationId xmlns:a16="http://schemas.microsoft.com/office/drawing/2014/main" id="{20673C4D-77B7-FD99-F77C-C9E30CD84FF2}"/>
              </a:ext>
            </a:extLst>
          </p:cNvPr>
          <p:cNvSpPr>
            <a:spLocks noGrp="1"/>
          </p:cNvSpPr>
          <p:nvPr>
            <p:ph type="body" sz="quarter" idx="57"/>
          </p:nvPr>
        </p:nvSpPr>
        <p:spPr>
          <a:xfrm>
            <a:off x="3225987" y="1729537"/>
            <a:ext cx="2796988" cy="1474059"/>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1" name="Text Placeholder 13">
            <a:extLst>
              <a:ext uri="{FF2B5EF4-FFF2-40B4-BE49-F238E27FC236}">
                <a16:creationId xmlns:a16="http://schemas.microsoft.com/office/drawing/2014/main" id="{3D5F382F-2FEB-605D-69EE-25AAECB4683D}"/>
              </a:ext>
            </a:extLst>
          </p:cNvPr>
          <p:cNvSpPr>
            <a:spLocks noGrp="1"/>
          </p:cNvSpPr>
          <p:nvPr>
            <p:ph type="body" sz="quarter" idx="58"/>
          </p:nvPr>
        </p:nvSpPr>
        <p:spPr>
          <a:xfrm>
            <a:off x="287339" y="4862205"/>
            <a:ext cx="2795495" cy="1474059"/>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2" name="Text Placeholder 13">
            <a:extLst>
              <a:ext uri="{FF2B5EF4-FFF2-40B4-BE49-F238E27FC236}">
                <a16:creationId xmlns:a16="http://schemas.microsoft.com/office/drawing/2014/main" id="{B95E8FC5-31A8-0915-732C-C3A7C3617C6E}"/>
              </a:ext>
            </a:extLst>
          </p:cNvPr>
          <p:cNvSpPr>
            <a:spLocks noGrp="1"/>
          </p:cNvSpPr>
          <p:nvPr>
            <p:ph type="body" sz="quarter" idx="45"/>
          </p:nvPr>
        </p:nvSpPr>
        <p:spPr>
          <a:xfrm>
            <a:off x="3227388" y="4862205"/>
            <a:ext cx="2795780" cy="1474059"/>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7">
            <a:extLst>
              <a:ext uri="{FF2B5EF4-FFF2-40B4-BE49-F238E27FC236}">
                <a16:creationId xmlns:a16="http://schemas.microsoft.com/office/drawing/2014/main" id="{47132D82-DA1E-31F4-BB76-92D73CDFAE9C}"/>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845530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al Title Slide">
    <p:bg>
      <p:bgPr>
        <a:solidFill>
          <a:schemeClr val="bg1"/>
        </a:solidFill>
        <a:effectLst/>
      </p:bgPr>
    </p:bg>
    <p:spTree>
      <p:nvGrpSpPr>
        <p:cNvPr id="1" name=""/>
        <p:cNvGrpSpPr/>
        <p:nvPr/>
      </p:nvGrpSpPr>
      <p:grpSpPr>
        <a:xfrm>
          <a:off x="0" y="0"/>
          <a:ext cx="0" cy="0"/>
          <a:chOff x="0" y="0"/>
          <a:chExt cx="0" cy="0"/>
        </a:xfrm>
      </p:grpSpPr>
      <p:pic>
        <p:nvPicPr>
          <p:cNvPr id="4" name="SunLife_Corporate_Footer" hidden="1">
            <a:extLst>
              <a:ext uri="{FF2B5EF4-FFF2-40B4-BE49-F238E27FC236}">
                <a16:creationId xmlns:a16="http://schemas.microsoft.com/office/drawing/2014/main" id="{8D83BDFB-6CE1-549C-56FF-AD43F8BA3D2E}"/>
              </a:ext>
            </a:extLst>
          </p:cNvPr>
          <p:cNvPicPr>
            <a:picLocks noChangeAspect="1"/>
          </p:cNvPicPr>
          <p:nvPr userDrawn="1"/>
        </p:nvPicPr>
        <p:blipFill>
          <a:blip r:embed="rId2"/>
          <a:stretch>
            <a:fillRect/>
          </a:stretch>
        </p:blipFill>
        <p:spPr>
          <a:xfrm>
            <a:off x="287337" y="5801760"/>
            <a:ext cx="4132883" cy="964800"/>
          </a:xfrm>
          <a:prstGeom prst="rect">
            <a:avLst/>
          </a:prstGeom>
        </p:spPr>
      </p:pic>
      <p:pic>
        <p:nvPicPr>
          <p:cNvPr id="5" name="SunLife_GlobalInvestments_Footer" hidden="1">
            <a:extLst>
              <a:ext uri="{FF2B5EF4-FFF2-40B4-BE49-F238E27FC236}">
                <a16:creationId xmlns:a16="http://schemas.microsoft.com/office/drawing/2014/main" id="{90C6D908-9A14-EC39-2441-26A760AB924E}"/>
              </a:ext>
            </a:extLst>
          </p:cNvPr>
          <p:cNvPicPr>
            <a:picLocks noChangeAspect="1"/>
          </p:cNvPicPr>
          <p:nvPr userDrawn="1"/>
        </p:nvPicPr>
        <p:blipFill>
          <a:blip r:embed="rId3"/>
          <a:stretch>
            <a:fillRect/>
          </a:stretch>
        </p:blipFill>
        <p:spPr>
          <a:xfrm>
            <a:off x="287337" y="5801760"/>
            <a:ext cx="4132883" cy="964800"/>
          </a:xfrm>
          <a:prstGeom prst="rect">
            <a:avLst/>
          </a:prstGeom>
        </p:spPr>
      </p:pic>
      <p:pic>
        <p:nvPicPr>
          <p:cNvPr id="11" name="SunLife_HongKong_Footer" hidden="1">
            <a:extLst>
              <a:ext uri="{FF2B5EF4-FFF2-40B4-BE49-F238E27FC236}">
                <a16:creationId xmlns:a16="http://schemas.microsoft.com/office/drawing/2014/main" id="{FA612D78-7698-A3EA-6CF3-D7CB306923EC}"/>
              </a:ext>
            </a:extLst>
          </p:cNvPr>
          <p:cNvPicPr>
            <a:picLocks noChangeAspect="1"/>
          </p:cNvPicPr>
          <p:nvPr userDrawn="1"/>
        </p:nvPicPr>
        <p:blipFill>
          <a:blip r:embed="rId4"/>
          <a:stretch>
            <a:fillRect/>
          </a:stretch>
        </p:blipFill>
        <p:spPr>
          <a:xfrm>
            <a:off x="287337" y="5801760"/>
            <a:ext cx="4121074" cy="964800"/>
          </a:xfrm>
          <a:prstGeom prst="rect">
            <a:avLst/>
          </a:prstGeom>
        </p:spPr>
      </p:pic>
      <p:pic>
        <p:nvPicPr>
          <p:cNvPr id="12" name="SunLife_LuminoHealth_Footer" hidden="1">
            <a:extLst>
              <a:ext uri="{FF2B5EF4-FFF2-40B4-BE49-F238E27FC236}">
                <a16:creationId xmlns:a16="http://schemas.microsoft.com/office/drawing/2014/main" id="{00862F1D-37CC-8DD3-90B7-A5D45DA7DD55}"/>
              </a:ext>
            </a:extLst>
          </p:cNvPr>
          <p:cNvPicPr>
            <a:picLocks noChangeAspect="1"/>
          </p:cNvPicPr>
          <p:nvPr userDrawn="1"/>
        </p:nvPicPr>
        <p:blipFill>
          <a:blip r:embed="rId5"/>
          <a:stretch>
            <a:fillRect/>
          </a:stretch>
        </p:blipFill>
        <p:spPr>
          <a:xfrm>
            <a:off x="287337" y="5801760"/>
            <a:ext cx="4132883" cy="964800"/>
          </a:xfrm>
          <a:prstGeom prst="rect">
            <a:avLst/>
          </a:prstGeom>
        </p:spPr>
      </p:pic>
      <p:pic>
        <p:nvPicPr>
          <p:cNvPr id="13" name="SunLife_US_Footer" hidden="1">
            <a:extLst>
              <a:ext uri="{FF2B5EF4-FFF2-40B4-BE49-F238E27FC236}">
                <a16:creationId xmlns:a16="http://schemas.microsoft.com/office/drawing/2014/main" id="{C77BC23F-CE9F-F593-6694-ACC98654A251}"/>
              </a:ext>
            </a:extLst>
          </p:cNvPr>
          <p:cNvPicPr>
            <a:picLocks noChangeAspect="1"/>
          </p:cNvPicPr>
          <p:nvPr userDrawn="1"/>
        </p:nvPicPr>
        <p:blipFill>
          <a:blip r:embed="rId6"/>
          <a:stretch>
            <a:fillRect/>
          </a:stretch>
        </p:blipFill>
        <p:spPr>
          <a:xfrm>
            <a:off x="287337" y="5801760"/>
            <a:ext cx="4132883" cy="964800"/>
          </a:xfrm>
          <a:prstGeom prst="rect">
            <a:avLst/>
          </a:prstGeom>
        </p:spPr>
      </p:pic>
      <p:sp>
        <p:nvSpPr>
          <p:cNvPr id="43" name="Picture Placeholder 42">
            <a:extLst>
              <a:ext uri="{FF2B5EF4-FFF2-40B4-BE49-F238E27FC236}">
                <a16:creationId xmlns:a16="http://schemas.microsoft.com/office/drawing/2014/main" id="{8EA885D4-90FB-BF40-DC43-B7F714E4A8CE}"/>
              </a:ext>
            </a:extLst>
          </p:cNvPr>
          <p:cNvSpPr>
            <a:spLocks noGrp="1"/>
          </p:cNvSpPr>
          <p:nvPr>
            <p:ph type="pic" sz="quarter" idx="14" hasCustomPrompt="1"/>
          </p:nvPr>
        </p:nvSpPr>
        <p:spPr>
          <a:xfrm>
            <a:off x="6167438" y="287338"/>
            <a:ext cx="5736695" cy="6281737"/>
          </a:xfrm>
          <a:prstGeom prst="rect">
            <a:avLst/>
          </a:prstGeom>
          <a:solidFill>
            <a:schemeClr val="bg2"/>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15" name="Text Placeholder 2" descr="Click to edit master title style">
            <a:extLst>
              <a:ext uri="{FF2B5EF4-FFF2-40B4-BE49-F238E27FC236}">
                <a16:creationId xmlns:a16="http://schemas.microsoft.com/office/drawing/2014/main" id="{7FE6EE3C-723E-D39E-FCAA-1FB93504A862}"/>
              </a:ext>
            </a:extLst>
          </p:cNvPr>
          <p:cNvSpPr>
            <a:spLocks noGrp="1"/>
          </p:cNvSpPr>
          <p:nvPr>
            <p:ph type="body" sz="quarter" idx="13"/>
          </p:nvPr>
        </p:nvSpPr>
        <p:spPr>
          <a:xfrm>
            <a:off x="287339" y="673463"/>
            <a:ext cx="5737224" cy="2409255"/>
          </a:xfrm>
        </p:spPr>
        <p:txBody>
          <a:bodyPr anchor="b"/>
          <a:lstStyle>
            <a:lvl1pPr marL="0" indent="0">
              <a:lnSpc>
                <a:spcPct val="90000"/>
              </a:lnSpc>
              <a:spcBef>
                <a:spcPts val="0"/>
              </a:spcBef>
              <a:buFontTx/>
              <a:buNone/>
              <a:tabLst/>
              <a:defRPr sz="4400" b="0" i="0" spc="-40" baseline="0">
                <a:solidFill>
                  <a:schemeClr val="tx2"/>
                </a:solidFill>
                <a:latin typeface="+mj-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US"/>
              <a:t>Click to edit Master text styles</a:t>
            </a:r>
          </a:p>
        </p:txBody>
      </p:sp>
      <p:sp>
        <p:nvSpPr>
          <p:cNvPr id="16" name="Content Placeholder 4">
            <a:extLst>
              <a:ext uri="{FF2B5EF4-FFF2-40B4-BE49-F238E27FC236}">
                <a16:creationId xmlns:a16="http://schemas.microsoft.com/office/drawing/2014/main" id="{9AB7FF52-C72D-CB3B-17F9-E2A3DBA01F0B}"/>
              </a:ext>
            </a:extLst>
          </p:cNvPr>
          <p:cNvSpPr>
            <a:spLocks noGrp="1"/>
          </p:cNvSpPr>
          <p:nvPr>
            <p:ph sz="quarter" idx="15" hasCustomPrompt="1"/>
          </p:nvPr>
        </p:nvSpPr>
        <p:spPr>
          <a:xfrm>
            <a:off x="287339" y="3458581"/>
            <a:ext cx="4900612" cy="747172"/>
          </a:xfrm>
        </p:spPr>
        <p:txBody>
          <a:bodyPr/>
          <a:lstStyle>
            <a:lvl1pPr marL="0" indent="0">
              <a:lnSpc>
                <a:spcPct val="100000"/>
              </a:lnSpc>
              <a:spcBef>
                <a:spcPts val="400"/>
              </a:spcBef>
              <a:buFontTx/>
              <a:buNone/>
              <a:defRPr sz="2400" b="0" i="0">
                <a:solidFill>
                  <a:schemeClr val="tx2"/>
                </a:solidFill>
                <a:latin typeface="+mj-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CA"/>
              <a:t>Click to insert subtitle</a:t>
            </a:r>
          </a:p>
        </p:txBody>
      </p:sp>
      <p:sp>
        <p:nvSpPr>
          <p:cNvPr id="18" name="Text Placeholder 9">
            <a:extLst>
              <a:ext uri="{FF2B5EF4-FFF2-40B4-BE49-F238E27FC236}">
                <a16:creationId xmlns:a16="http://schemas.microsoft.com/office/drawing/2014/main" id="{6254FC54-83C9-90F8-81E8-D7AA2A746F90}"/>
              </a:ext>
            </a:extLst>
          </p:cNvPr>
          <p:cNvSpPr>
            <a:spLocks noGrp="1"/>
          </p:cNvSpPr>
          <p:nvPr>
            <p:ph type="body" sz="quarter" idx="35" hasCustomPrompt="1"/>
          </p:nvPr>
        </p:nvSpPr>
        <p:spPr>
          <a:xfrm>
            <a:off x="287339" y="4389120"/>
            <a:ext cx="4900612" cy="176525"/>
          </a:xfrm>
          <a:prstGeom prst="rect">
            <a:avLst/>
          </a:prstGeom>
        </p:spPr>
        <p:txBody>
          <a:bodyPr anchor="b"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Presenters goes here.</a:t>
            </a:r>
          </a:p>
        </p:txBody>
      </p:sp>
      <p:sp>
        <p:nvSpPr>
          <p:cNvPr id="19" name="Text Placeholder 32">
            <a:extLst>
              <a:ext uri="{FF2B5EF4-FFF2-40B4-BE49-F238E27FC236}">
                <a16:creationId xmlns:a16="http://schemas.microsoft.com/office/drawing/2014/main" id="{41A84A9B-255C-FD53-DFCA-309B996AA872}"/>
              </a:ext>
            </a:extLst>
          </p:cNvPr>
          <p:cNvSpPr>
            <a:spLocks noGrp="1"/>
          </p:cNvSpPr>
          <p:nvPr>
            <p:ph type="body" sz="quarter" idx="39" hasCustomPrompt="1"/>
          </p:nvPr>
        </p:nvSpPr>
        <p:spPr>
          <a:xfrm>
            <a:off x="287338" y="4754881"/>
            <a:ext cx="5735637" cy="910761"/>
          </a:xfrm>
          <a:prstGeom prst="rect">
            <a:avLst/>
          </a:prstGeom>
        </p:spPr>
        <p:txBody>
          <a:bodyPr numCol="2" spcCol="216000">
            <a:noAutofit/>
          </a:bodyPr>
          <a:lstStyle>
            <a:lvl1pPr marL="0" indent="0">
              <a:lnSpc>
                <a:spcPct val="100000"/>
              </a:lnSpc>
              <a:buNone/>
              <a:defRPr sz="1200" b="0" i="0">
                <a:latin typeface="+mn-lt"/>
              </a:defRPr>
            </a:lvl1pPr>
            <a:lvl2pPr marL="457189" indent="0">
              <a:lnSpc>
                <a:spcPct val="114000"/>
              </a:lnSpc>
              <a:buNone/>
              <a:defRPr sz="1067"/>
            </a:lvl2pPr>
            <a:lvl3pPr marL="914377" indent="0">
              <a:lnSpc>
                <a:spcPct val="114000"/>
              </a:lnSpc>
              <a:buNone/>
              <a:defRPr sz="1067"/>
            </a:lvl3pPr>
            <a:lvl4pPr marL="1371566" indent="0">
              <a:lnSpc>
                <a:spcPct val="114000"/>
              </a:lnSpc>
              <a:buNone/>
              <a:defRPr sz="1067"/>
            </a:lvl4pPr>
            <a:lvl5pPr marL="1828754" indent="0">
              <a:lnSpc>
                <a:spcPct val="114000"/>
              </a:lnSpc>
              <a:buNone/>
              <a:defRPr sz="1067"/>
            </a:lvl5pPr>
          </a:lstStyle>
          <a:p>
            <a:pPr lvl="0"/>
            <a:r>
              <a:rPr lang="en-CA"/>
              <a:t>First Last—Job Title</a:t>
            </a:r>
          </a:p>
          <a:p>
            <a:pPr marL="0" marR="0" lvl="0" indent="0" algn="l" defTabSz="914377" rtl="0" eaLnBrk="1" fontAlgn="auto" latinLnBrk="0" hangingPunct="1">
              <a:lnSpc>
                <a:spcPct val="114000"/>
              </a:lnSpc>
              <a:spcBef>
                <a:spcPts val="1000"/>
              </a:spcBef>
              <a:spcAft>
                <a:spcPts val="0"/>
              </a:spcAft>
              <a:buClrTx/>
              <a:buSzTx/>
              <a:buFont typeface="Arial" panose="020B0604020202020204" pitchFamily="34" charset="0"/>
              <a:buNone/>
              <a:tabLst/>
              <a:defRPr/>
            </a:pPr>
            <a:r>
              <a:rPr lang="en-CA"/>
              <a:t>First Last—Job Title</a:t>
            </a:r>
          </a:p>
          <a:p>
            <a:pPr marL="0" marR="0" lvl="0" indent="0" algn="l" defTabSz="914377" rtl="0" eaLnBrk="1" fontAlgn="auto" latinLnBrk="0" hangingPunct="1">
              <a:lnSpc>
                <a:spcPct val="114000"/>
              </a:lnSpc>
              <a:spcBef>
                <a:spcPts val="1000"/>
              </a:spcBef>
              <a:spcAft>
                <a:spcPts val="0"/>
              </a:spcAft>
              <a:buClrTx/>
              <a:buSzTx/>
              <a:buFont typeface="Arial" panose="020B0604020202020204" pitchFamily="34" charset="0"/>
              <a:buNone/>
              <a:tabLst/>
              <a:defRPr/>
            </a:pPr>
            <a:r>
              <a:rPr lang="en-CA"/>
              <a:t>First Last—Job Title</a:t>
            </a:r>
          </a:p>
          <a:p>
            <a:pPr lvl="0"/>
            <a:r>
              <a:rPr lang="en-CA"/>
              <a:t>First Last—Job Title</a:t>
            </a:r>
          </a:p>
          <a:p>
            <a:pPr marL="0" marR="0" lvl="0" indent="0" algn="l" defTabSz="914377" rtl="0" eaLnBrk="1" fontAlgn="auto" latinLnBrk="0" hangingPunct="1">
              <a:lnSpc>
                <a:spcPct val="114000"/>
              </a:lnSpc>
              <a:spcBef>
                <a:spcPts val="1000"/>
              </a:spcBef>
              <a:spcAft>
                <a:spcPts val="0"/>
              </a:spcAft>
              <a:buClrTx/>
              <a:buSzTx/>
              <a:buFont typeface="Arial" panose="020B0604020202020204" pitchFamily="34" charset="0"/>
              <a:buNone/>
              <a:tabLst/>
              <a:defRPr/>
            </a:pPr>
            <a:r>
              <a:rPr lang="en-CA"/>
              <a:t>First Last—Job Title</a:t>
            </a:r>
          </a:p>
          <a:p>
            <a:pPr marL="0" marR="0" lvl="0" indent="0" algn="l" defTabSz="914377" rtl="0" eaLnBrk="1" fontAlgn="auto" latinLnBrk="0" hangingPunct="1">
              <a:lnSpc>
                <a:spcPct val="114000"/>
              </a:lnSpc>
              <a:spcBef>
                <a:spcPts val="1000"/>
              </a:spcBef>
              <a:spcAft>
                <a:spcPts val="0"/>
              </a:spcAft>
              <a:buClrTx/>
              <a:buSzTx/>
              <a:buFont typeface="Arial" panose="020B0604020202020204" pitchFamily="34" charset="0"/>
              <a:buNone/>
              <a:tabLst/>
              <a:defRPr/>
            </a:pPr>
            <a:r>
              <a:rPr lang="en-CA"/>
              <a:t>First Last—Job Title</a:t>
            </a:r>
          </a:p>
        </p:txBody>
      </p:sp>
      <p:pic>
        <p:nvPicPr>
          <p:cNvPr id="1291186109" name="DynamicLogoFooter-Placeholder" descr="{&quot;templafy&quot;:{&quot;id&quot;:&quot;5136085b-a524-4d8e-96c6-63752f9c492c&quot;}}"/>
          <p:cNvPicPr>
            <a:picLocks noChangeAspect="1"/>
          </p:cNvPicPr>
          <p:nvPr/>
        </p:nvPicPr>
        <p:blipFill>
          <a:blip r:embed="rId2"/>
          <a:stretch>
            <a:fillRect/>
          </a:stretch>
        </p:blipFill>
        <p:spPr>
          <a:xfrm>
            <a:off x="287337" y="5801360"/>
            <a:ext cx="4140000" cy="964800"/>
          </a:xfrm>
          <a:prstGeom prst="rect">
            <a:avLst/>
          </a:prstGeom>
        </p:spPr>
      </p:pic>
      <p:sp>
        <p:nvSpPr>
          <p:cNvPr id="2" name="EntityNameDynamic (Global Investments)-Placeholder" descr="{&quot;templafy&quot;:{&quot;id&quot;:&quot;2e978971-fb7f-423c-8875-e820d313eadf&quot;}}" hidden="1">
            <a:extLst>
              <a:ext uri="{FF2B5EF4-FFF2-40B4-BE49-F238E27FC236}">
                <a16:creationId xmlns:a16="http://schemas.microsoft.com/office/drawing/2014/main" id="{06AAC6AC-3C7F-3ADD-043F-9382BEF5FA36}"/>
              </a:ext>
            </a:extLst>
          </p:cNvPr>
          <p:cNvSpPr/>
          <p:nvPr userDrawn="1"/>
        </p:nvSpPr>
        <p:spPr>
          <a:xfrm>
            <a:off x="288674" y="273139"/>
            <a:ext cx="1892365"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1">
              <a:solidFill>
                <a:schemeClr val="tx2"/>
              </a:solidFill>
            </a:endParaRPr>
          </a:p>
        </p:txBody>
      </p:sp>
      <p:sp>
        <p:nvSpPr>
          <p:cNvPr id="6" name="TaglineDynamic (Global Investments)-Placeholder" descr="{&quot;templafy&quot;:{&quot;id&quot;:&quot;be49bc07-170b-41d7-829b-245547634e18&quot;}}" hidden="1">
            <a:extLst>
              <a:ext uri="{FF2B5EF4-FFF2-40B4-BE49-F238E27FC236}">
                <a16:creationId xmlns:a16="http://schemas.microsoft.com/office/drawing/2014/main" id="{D70DD834-4385-6501-CA2D-A71E1FD4658F}"/>
              </a:ext>
            </a:extLst>
          </p:cNvPr>
          <p:cNvSpPr/>
          <p:nvPr userDrawn="1"/>
        </p:nvSpPr>
        <p:spPr>
          <a:xfrm>
            <a:off x="2212341" y="273139"/>
            <a:ext cx="1994534"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0" spc="-20" baseline="0">
              <a:solidFill>
                <a:schemeClr val="tx2"/>
              </a:solidFill>
            </a:endParaRPr>
          </a:p>
        </p:txBody>
      </p:sp>
      <p:sp>
        <p:nvSpPr>
          <p:cNvPr id="7" name="EntityNameDynamic (US) -Placeholder" descr="{&quot;templafy&quot;:{&quot;id&quot;:&quot;f7936106-30f0-4028-b974-6069c52cef8f&quot;}}" hidden="1">
            <a:extLst>
              <a:ext uri="{FF2B5EF4-FFF2-40B4-BE49-F238E27FC236}">
                <a16:creationId xmlns:a16="http://schemas.microsoft.com/office/drawing/2014/main" id="{FC208A9E-66C6-2E75-DD02-6DD96E1091AF}"/>
              </a:ext>
            </a:extLst>
          </p:cNvPr>
          <p:cNvSpPr>
            <a:spLocks/>
          </p:cNvSpPr>
          <p:nvPr userDrawn="1"/>
        </p:nvSpPr>
        <p:spPr>
          <a:xfrm>
            <a:off x="288674" y="273139"/>
            <a:ext cx="911793"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1">
              <a:solidFill>
                <a:schemeClr val="tx2"/>
              </a:solidFill>
            </a:endParaRPr>
          </a:p>
        </p:txBody>
      </p:sp>
      <p:sp>
        <p:nvSpPr>
          <p:cNvPr id="8" name="TaglineDynamic (US) -Placeholder" descr="{&quot;templafy&quot;:{&quot;id&quot;:&quot;fb5461a1-c4c1-488c-8baa-10ccce1431c8&quot;}}" hidden="1">
            <a:extLst>
              <a:ext uri="{FF2B5EF4-FFF2-40B4-BE49-F238E27FC236}">
                <a16:creationId xmlns:a16="http://schemas.microsoft.com/office/drawing/2014/main" id="{C5A0EF28-97BC-9160-29C5-48A5AD291BC9}"/>
              </a:ext>
            </a:extLst>
          </p:cNvPr>
          <p:cNvSpPr>
            <a:spLocks/>
          </p:cNvSpPr>
          <p:nvPr userDrawn="1"/>
        </p:nvSpPr>
        <p:spPr>
          <a:xfrm>
            <a:off x="1198880" y="273139"/>
            <a:ext cx="300640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0" spc="-20" baseline="0">
              <a:solidFill>
                <a:schemeClr val="tx2"/>
              </a:solidFill>
            </a:endParaRPr>
          </a:p>
        </p:txBody>
      </p:sp>
      <p:sp>
        <p:nvSpPr>
          <p:cNvPr id="9" name="EntityNameDynamic-Placeholder" descr="{&quot;templafy&quot;:{&quot;id&quot;:&quot;44e96395-d786-4f4d-828d-f2aabe72a6d5&quot;}}">
            <a:extLst>
              <a:ext uri="{FF2B5EF4-FFF2-40B4-BE49-F238E27FC236}">
                <a16:creationId xmlns:a16="http://schemas.microsoft.com/office/drawing/2014/main" id="{AAB701F3-092A-09C0-3765-8AE82439EC78}"/>
              </a:ext>
            </a:extLst>
          </p:cNvPr>
          <p:cNvSpPr>
            <a:spLocks/>
          </p:cNvSpPr>
          <p:nvPr userDrawn="1"/>
        </p:nvSpPr>
        <p:spPr>
          <a:xfrm>
            <a:off x="288674" y="273139"/>
            <a:ext cx="1580766"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1">
              <a:solidFill>
                <a:schemeClr val="tx2"/>
              </a:solidFill>
            </a:endParaRPr>
          </a:p>
        </p:txBody>
      </p:sp>
      <p:sp>
        <p:nvSpPr>
          <p:cNvPr id="10" name="TaglineDynamic-Placeholder" descr="{&quot;templafy&quot;:{&quot;id&quot;:&quot;0540b553-6614-44c8-9496-a17f009eb9fc&quot;}}">
            <a:extLst>
              <a:ext uri="{FF2B5EF4-FFF2-40B4-BE49-F238E27FC236}">
                <a16:creationId xmlns:a16="http://schemas.microsoft.com/office/drawing/2014/main" id="{7281CB38-F648-576E-3724-BF551A97DF84}"/>
              </a:ext>
            </a:extLst>
          </p:cNvPr>
          <p:cNvSpPr>
            <a:spLocks/>
          </p:cNvSpPr>
          <p:nvPr userDrawn="1"/>
        </p:nvSpPr>
        <p:spPr>
          <a:xfrm>
            <a:off x="1904999" y="273139"/>
            <a:ext cx="2301875"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0" spc="-20" baseline="0">
              <a:solidFill>
                <a:schemeClr val="tx2"/>
              </a:solidFill>
            </a:endParaRPr>
          </a:p>
        </p:txBody>
      </p:sp>
    </p:spTree>
    <p:extLst>
      <p:ext uri="{BB962C8B-B14F-4D97-AF65-F5344CB8AC3E}">
        <p14:creationId xmlns:p14="http://schemas.microsoft.com/office/powerpoint/2010/main" val="40726785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Large Header">
    <p:spTree>
      <p:nvGrpSpPr>
        <p:cNvPr id="1" name=""/>
        <p:cNvGrpSpPr/>
        <p:nvPr/>
      </p:nvGrpSpPr>
      <p:grpSpPr>
        <a:xfrm>
          <a:off x="0" y="0"/>
          <a:ext cx="0" cy="0"/>
          <a:chOff x="0" y="0"/>
          <a:chExt cx="0" cy="0"/>
        </a:xfrm>
      </p:grpSpPr>
      <p:sp>
        <p:nvSpPr>
          <p:cNvPr id="7" name="Picture Placeholder 42">
            <a:extLst>
              <a:ext uri="{FF2B5EF4-FFF2-40B4-BE49-F238E27FC236}">
                <a16:creationId xmlns:a16="http://schemas.microsoft.com/office/drawing/2014/main" id="{0D5DD147-C73A-B4DA-1321-B559075FE55A}"/>
              </a:ext>
            </a:extLst>
          </p:cNvPr>
          <p:cNvSpPr>
            <a:spLocks noGrp="1"/>
          </p:cNvSpPr>
          <p:nvPr>
            <p:ph type="pic" sz="quarter" idx="14" hasCustomPrompt="1"/>
          </p:nvPr>
        </p:nvSpPr>
        <p:spPr>
          <a:xfrm>
            <a:off x="4206875" y="287337"/>
            <a:ext cx="7696200" cy="6281737"/>
          </a:xfrm>
          <a:prstGeom prst="rect">
            <a:avLst/>
          </a:prstGeom>
          <a:solidFill>
            <a:schemeClr val="bg2"/>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9" name="Text Placeholder 15">
            <a:extLst>
              <a:ext uri="{FF2B5EF4-FFF2-40B4-BE49-F238E27FC236}">
                <a16:creationId xmlns:a16="http://schemas.microsoft.com/office/drawing/2014/main" id="{9D5A45A1-3577-DE4C-DF6F-5B433B6C18C3}"/>
              </a:ext>
            </a:extLst>
          </p:cNvPr>
          <p:cNvSpPr>
            <a:spLocks noGrp="1"/>
          </p:cNvSpPr>
          <p:nvPr>
            <p:ph type="body" sz="quarter" idx="31" hasCustomPrompt="1"/>
          </p:nvPr>
        </p:nvSpPr>
        <p:spPr>
          <a:xfrm>
            <a:off x="287339" y="287338"/>
            <a:ext cx="3776662" cy="3176946"/>
          </a:xfrm>
          <a:prstGeom prst="rect">
            <a:avLst/>
          </a:prstGeom>
        </p:spPr>
        <p:txBody>
          <a:bodyPr rIns="144000" anchor="t" anchorCtr="0">
            <a:noAutofit/>
          </a:bodyPr>
          <a:lstStyle>
            <a:lvl1pPr marL="0" indent="0">
              <a:lnSpc>
                <a:spcPct val="90000"/>
              </a:lnSpc>
              <a:buNone/>
              <a:defRPr sz="4400" b="0" i="0">
                <a:solidFill>
                  <a:srgbClr val="003946"/>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a:t>Large header </a:t>
            </a:r>
            <a:br>
              <a:rPr lang="en-US"/>
            </a:br>
            <a:r>
              <a:rPr lang="en-CA"/>
              <a:t>text can go here.</a:t>
            </a:r>
          </a:p>
        </p:txBody>
      </p:sp>
      <p:sp>
        <p:nvSpPr>
          <p:cNvPr id="5" name="Slide Number Placeholder 5">
            <a:extLst>
              <a:ext uri="{FF2B5EF4-FFF2-40B4-BE49-F238E27FC236}">
                <a16:creationId xmlns:a16="http://schemas.microsoft.com/office/drawing/2014/main" id="{4F1CB1F0-A37D-106F-30B5-F3D1FD0BE252}"/>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3" name="Footer Placeholder 7">
            <a:extLst>
              <a:ext uri="{FF2B5EF4-FFF2-40B4-BE49-F238E27FC236}">
                <a16:creationId xmlns:a16="http://schemas.microsoft.com/office/drawing/2014/main" id="{729AAA76-3CBE-C6A6-8A5B-6F5404E23397}"/>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39178753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Quote Slide Warm Yellow">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0414D47-2E79-0DFD-30E8-6DE211F7F62D}"/>
              </a:ext>
            </a:extLst>
          </p:cNvPr>
          <p:cNvSpPr/>
          <p:nvPr userDrawn="1"/>
        </p:nvSpPr>
        <p:spPr>
          <a:xfrm>
            <a:off x="287337" y="287339"/>
            <a:ext cx="11615737" cy="628173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9" name="Text Placeholder 8">
            <a:extLst>
              <a:ext uri="{FF2B5EF4-FFF2-40B4-BE49-F238E27FC236}">
                <a16:creationId xmlns:a16="http://schemas.microsoft.com/office/drawing/2014/main" id="{B3D089EF-1FFD-0D2D-8D12-EC38E66A32E3}"/>
              </a:ext>
            </a:extLst>
          </p:cNvPr>
          <p:cNvSpPr>
            <a:spLocks noGrp="1"/>
          </p:cNvSpPr>
          <p:nvPr>
            <p:ph type="body" sz="quarter" idx="13" hasCustomPrompt="1"/>
          </p:nvPr>
        </p:nvSpPr>
        <p:spPr>
          <a:xfrm>
            <a:off x="1266825" y="1892301"/>
            <a:ext cx="9656763" cy="1631951"/>
          </a:xfrm>
          <a:prstGeom prst="rect">
            <a:avLst/>
          </a:prstGeom>
        </p:spPr>
        <p:txBody>
          <a:bodyPr>
            <a:noAutofit/>
          </a:bodyPr>
          <a:lstStyle>
            <a:lvl1pPr marL="0" indent="0">
              <a:buNone/>
              <a:defRPr sz="3200" b="0" i="0">
                <a:solidFill>
                  <a:schemeClr val="tx2"/>
                </a:solidFill>
                <a:latin typeface="+mj-lt"/>
              </a:defRPr>
            </a:lvl1pPr>
            <a:lvl2pPr marL="457189" indent="0">
              <a:buNone/>
              <a:defRPr>
                <a:solidFill>
                  <a:schemeClr val="tx2"/>
                </a:solidFill>
                <a:latin typeface="+mj-lt"/>
              </a:defRPr>
            </a:lvl2pPr>
            <a:lvl3pPr marL="914377" indent="0">
              <a:buNone/>
              <a:defRPr>
                <a:solidFill>
                  <a:schemeClr val="tx2"/>
                </a:solidFill>
                <a:latin typeface="+mj-lt"/>
              </a:defRPr>
            </a:lvl3pPr>
            <a:lvl4pPr marL="1371566" indent="0">
              <a:buNone/>
              <a:defRPr>
                <a:solidFill>
                  <a:schemeClr val="tx2"/>
                </a:solidFill>
                <a:latin typeface="+mj-lt"/>
              </a:defRPr>
            </a:lvl4pPr>
            <a:lvl5pPr marL="1828754" indent="0">
              <a:buNone/>
              <a:defRPr>
                <a:solidFill>
                  <a:schemeClr val="tx2"/>
                </a:solidFill>
                <a:latin typeface="+mj-lt"/>
              </a:defRPr>
            </a:lvl5pPr>
          </a:lstStyle>
          <a:p>
            <a:pPr lvl="0"/>
            <a:r>
              <a:rPr lang="en-CA"/>
              <a:t>“Lorem ipsum dolor sit </a:t>
            </a:r>
            <a:r>
              <a:rPr lang="en-CA" err="1"/>
              <a:t>amet</a:t>
            </a:r>
            <a:r>
              <a:rPr lang="en-CA"/>
              <a:t>, </a:t>
            </a:r>
            <a:r>
              <a:rPr lang="en-CA" err="1"/>
              <a:t>consectetuer</a:t>
            </a:r>
            <a:r>
              <a:rPr lang="en-CA"/>
              <a:t> </a:t>
            </a:r>
            <a:r>
              <a:rPr lang="en-CA" err="1"/>
              <a:t>adipi</a:t>
            </a:r>
            <a:r>
              <a:rPr lang="en-CA"/>
              <a:t> </a:t>
            </a:r>
            <a:r>
              <a:rPr lang="en-CA" err="1"/>
              <a:t>scing</a:t>
            </a:r>
            <a:r>
              <a:rPr lang="en-CA"/>
              <a:t> </a:t>
            </a:r>
            <a:r>
              <a:rPr lang="en-CA" err="1"/>
              <a:t>elit</a:t>
            </a:r>
            <a:r>
              <a:rPr lang="en-CA"/>
              <a:t>, sed diam </a:t>
            </a:r>
            <a:r>
              <a:rPr lang="en-CA" err="1"/>
              <a:t>nonummy</a:t>
            </a:r>
            <a:r>
              <a:rPr lang="en-CA"/>
              <a:t> </a:t>
            </a:r>
            <a:r>
              <a:rPr lang="en-CA" err="1"/>
              <a:t>nibh</a:t>
            </a:r>
            <a:r>
              <a:rPr lang="en-CA"/>
              <a:t> </a:t>
            </a:r>
            <a:r>
              <a:rPr lang="en-CA" err="1"/>
              <a:t>euismod</a:t>
            </a:r>
            <a:r>
              <a:rPr lang="en-CA"/>
              <a:t> </a:t>
            </a:r>
            <a:r>
              <a:rPr lang="en-CA" err="1"/>
              <a:t>tincidunt</a:t>
            </a:r>
            <a:r>
              <a:rPr lang="en-CA"/>
              <a:t> </a:t>
            </a:r>
            <a:r>
              <a:rPr lang="en-CA" err="1"/>
              <a:t>ut</a:t>
            </a:r>
            <a:r>
              <a:rPr lang="en-CA"/>
              <a:t> </a:t>
            </a:r>
            <a:r>
              <a:rPr lang="en-CA" err="1"/>
              <a:t>laoreet</a:t>
            </a:r>
            <a:r>
              <a:rPr lang="en-CA"/>
              <a:t> dolore magna.”</a:t>
            </a:r>
          </a:p>
        </p:txBody>
      </p:sp>
      <p:sp>
        <p:nvSpPr>
          <p:cNvPr id="10" name="Text Placeholder 2">
            <a:extLst>
              <a:ext uri="{FF2B5EF4-FFF2-40B4-BE49-F238E27FC236}">
                <a16:creationId xmlns:a16="http://schemas.microsoft.com/office/drawing/2014/main" id="{4E9D42CF-D2C4-43DB-4B4A-9B1C7EEC28C4}"/>
              </a:ext>
            </a:extLst>
          </p:cNvPr>
          <p:cNvSpPr>
            <a:spLocks noGrp="1"/>
          </p:cNvSpPr>
          <p:nvPr>
            <p:ph type="body" sz="quarter" idx="21" hasCustomPrompt="1"/>
          </p:nvPr>
        </p:nvSpPr>
        <p:spPr>
          <a:xfrm rot="5400000">
            <a:off x="1678642" y="3488329"/>
            <a:ext cx="4365" cy="828000"/>
          </a:xfrm>
          <a:prstGeom prst="rect">
            <a:avLst/>
          </a:prstGeom>
          <a:solidFill>
            <a:schemeClr val="tx2"/>
          </a:solidFill>
          <a:ln w="12700">
            <a:solidFill>
              <a:schemeClr val="tx2"/>
            </a:solidFill>
          </a:ln>
        </p:spPr>
        <p:txBody>
          <a:bodyPr wrap="none" lIns="0" tIns="0" rIns="0" bIns="0">
            <a:noAutofit/>
          </a:bodyPr>
          <a:lstStyle>
            <a:lvl1pPr marL="0" indent="0">
              <a:buNone/>
              <a:defRPr sz="133" b="0" i="0">
                <a:noFill/>
                <a:latin typeface="+mn-lt"/>
              </a:defRPr>
            </a:lvl1pPr>
            <a:lvl2pPr marL="609585" indent="0">
              <a:buNone/>
              <a:defRPr sz="133"/>
            </a:lvl2pPr>
            <a:lvl3pPr marL="1219170" indent="0">
              <a:buNone/>
              <a:defRPr sz="133"/>
            </a:lvl3pPr>
            <a:lvl4pPr marL="1828754" indent="0">
              <a:buNone/>
              <a:defRPr sz="133"/>
            </a:lvl4pPr>
            <a:lvl5pPr marL="2438339" indent="0">
              <a:buNone/>
              <a:defRPr sz="133"/>
            </a:lvl5pPr>
          </a:lstStyle>
          <a:p>
            <a:pPr lvl="0"/>
            <a:r>
              <a:rPr lang="en-CA"/>
              <a:t>.</a:t>
            </a:r>
          </a:p>
        </p:txBody>
      </p:sp>
      <p:sp>
        <p:nvSpPr>
          <p:cNvPr id="11" name="Text Placeholder 9">
            <a:extLst>
              <a:ext uri="{FF2B5EF4-FFF2-40B4-BE49-F238E27FC236}">
                <a16:creationId xmlns:a16="http://schemas.microsoft.com/office/drawing/2014/main" id="{A2DA35A8-B74A-F135-D7CC-769A96F32532}"/>
              </a:ext>
            </a:extLst>
          </p:cNvPr>
          <p:cNvSpPr>
            <a:spLocks noGrp="1"/>
          </p:cNvSpPr>
          <p:nvPr>
            <p:ph type="body" sz="quarter" idx="35" hasCustomPrompt="1"/>
          </p:nvPr>
        </p:nvSpPr>
        <p:spPr>
          <a:xfrm>
            <a:off x="1266824" y="4249167"/>
            <a:ext cx="2797176" cy="187367"/>
          </a:xfrm>
          <a:prstGeom prst="rect">
            <a:avLst/>
          </a:prstGeom>
        </p:spPr>
        <p:txBody>
          <a:bodyPr anchor="t" anchorCtr="0">
            <a:noAutofit/>
          </a:bodyPr>
          <a:lstStyle>
            <a:lvl1pPr marL="0" indent="0">
              <a:buNone/>
              <a:defRPr sz="1400" b="0"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First Last</a:t>
            </a:r>
          </a:p>
        </p:txBody>
      </p:sp>
      <p:sp>
        <p:nvSpPr>
          <p:cNvPr id="12" name="Text Placeholder 32">
            <a:extLst>
              <a:ext uri="{FF2B5EF4-FFF2-40B4-BE49-F238E27FC236}">
                <a16:creationId xmlns:a16="http://schemas.microsoft.com/office/drawing/2014/main" id="{C2B432E4-26D8-D91A-78DA-42F0BF305415}"/>
              </a:ext>
            </a:extLst>
          </p:cNvPr>
          <p:cNvSpPr>
            <a:spLocks noGrp="1"/>
          </p:cNvSpPr>
          <p:nvPr>
            <p:ph type="body" sz="quarter" idx="39" hasCustomPrompt="1"/>
          </p:nvPr>
        </p:nvSpPr>
        <p:spPr>
          <a:xfrm>
            <a:off x="1266825" y="4539208"/>
            <a:ext cx="2797175" cy="183136"/>
          </a:xfrm>
          <a:prstGeom prst="rect">
            <a:avLst/>
          </a:prstGeom>
        </p:spPr>
        <p:txBody>
          <a:bodyPr>
            <a:noAutofit/>
          </a:bodyPr>
          <a:lstStyle>
            <a:lvl1pPr marL="0" indent="0">
              <a:buNone/>
              <a:defRPr sz="1400" b="0" i="0">
                <a:latin typeface="+mn-lt"/>
              </a:defRPr>
            </a:lvl1pPr>
            <a:lvl2pPr marL="457189" indent="0">
              <a:buNone/>
              <a:defRPr sz="1067"/>
            </a:lvl2pPr>
            <a:lvl3pPr marL="914377" indent="0">
              <a:buNone/>
              <a:defRPr sz="1067"/>
            </a:lvl3pPr>
            <a:lvl4pPr marL="1371566" indent="0">
              <a:buNone/>
              <a:defRPr sz="1067"/>
            </a:lvl4pPr>
            <a:lvl5pPr marL="1828754" indent="0">
              <a:buNone/>
              <a:defRPr sz="1067"/>
            </a:lvl5pPr>
          </a:lstStyle>
          <a:p>
            <a:pPr lvl="0"/>
            <a:r>
              <a:rPr lang="en-CA"/>
              <a:t>Job title / Credential</a:t>
            </a:r>
          </a:p>
        </p:txBody>
      </p:sp>
      <p:sp>
        <p:nvSpPr>
          <p:cNvPr id="6" name="Slide Number Placeholder 5">
            <a:extLst>
              <a:ext uri="{FF2B5EF4-FFF2-40B4-BE49-F238E27FC236}">
                <a16:creationId xmlns:a16="http://schemas.microsoft.com/office/drawing/2014/main" id="{B3D471C5-F439-3F98-873E-39B105829650}"/>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3" name="Footer Placeholder 7">
            <a:extLst>
              <a:ext uri="{FF2B5EF4-FFF2-40B4-BE49-F238E27FC236}">
                <a16:creationId xmlns:a16="http://schemas.microsoft.com/office/drawing/2014/main" id="{FAAC5CAB-3E4C-6C6C-2477-9A9A031765B7}"/>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21861509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ote Slide White">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B3D089EF-1FFD-0D2D-8D12-EC38E66A32E3}"/>
              </a:ext>
            </a:extLst>
          </p:cNvPr>
          <p:cNvSpPr>
            <a:spLocks noGrp="1"/>
          </p:cNvSpPr>
          <p:nvPr>
            <p:ph type="body" sz="quarter" idx="13" hasCustomPrompt="1"/>
          </p:nvPr>
        </p:nvSpPr>
        <p:spPr>
          <a:xfrm>
            <a:off x="1266825" y="1892301"/>
            <a:ext cx="9656763" cy="1631951"/>
          </a:xfrm>
          <a:prstGeom prst="rect">
            <a:avLst/>
          </a:prstGeom>
        </p:spPr>
        <p:txBody>
          <a:bodyPr>
            <a:noAutofit/>
          </a:bodyPr>
          <a:lstStyle>
            <a:lvl1pPr marL="0" indent="0">
              <a:buNone/>
              <a:defRPr sz="3200" b="0" i="0">
                <a:solidFill>
                  <a:srgbClr val="003946"/>
                </a:solidFill>
                <a:latin typeface="+mj-lt"/>
              </a:defRPr>
            </a:lvl1pPr>
            <a:lvl2pPr marL="457189" indent="0">
              <a:buNone/>
              <a:defRPr>
                <a:solidFill>
                  <a:schemeClr val="tx2"/>
                </a:solidFill>
                <a:latin typeface="+mj-lt"/>
              </a:defRPr>
            </a:lvl2pPr>
            <a:lvl3pPr marL="914377" indent="0">
              <a:buNone/>
              <a:defRPr>
                <a:solidFill>
                  <a:schemeClr val="tx2"/>
                </a:solidFill>
                <a:latin typeface="+mj-lt"/>
              </a:defRPr>
            </a:lvl3pPr>
            <a:lvl4pPr marL="1371566" indent="0">
              <a:buNone/>
              <a:defRPr>
                <a:solidFill>
                  <a:schemeClr val="tx2"/>
                </a:solidFill>
                <a:latin typeface="+mj-lt"/>
              </a:defRPr>
            </a:lvl4pPr>
            <a:lvl5pPr marL="1828754" indent="0">
              <a:buNone/>
              <a:defRPr>
                <a:solidFill>
                  <a:schemeClr val="tx2"/>
                </a:solidFill>
                <a:latin typeface="+mj-lt"/>
              </a:defRPr>
            </a:lvl5pPr>
          </a:lstStyle>
          <a:p>
            <a:pPr lvl="0"/>
            <a:r>
              <a:rPr lang="en-CA"/>
              <a:t>“Lorem ipsum dolor sit </a:t>
            </a:r>
            <a:r>
              <a:rPr lang="en-CA" err="1"/>
              <a:t>amet</a:t>
            </a:r>
            <a:r>
              <a:rPr lang="en-CA"/>
              <a:t>, </a:t>
            </a:r>
            <a:r>
              <a:rPr lang="en-CA" err="1"/>
              <a:t>consectetuer</a:t>
            </a:r>
            <a:r>
              <a:rPr lang="en-CA"/>
              <a:t> </a:t>
            </a:r>
            <a:r>
              <a:rPr lang="en-CA" err="1"/>
              <a:t>adipi</a:t>
            </a:r>
            <a:r>
              <a:rPr lang="en-CA"/>
              <a:t> </a:t>
            </a:r>
            <a:r>
              <a:rPr lang="en-CA" err="1"/>
              <a:t>scing</a:t>
            </a:r>
            <a:r>
              <a:rPr lang="en-CA"/>
              <a:t> </a:t>
            </a:r>
            <a:r>
              <a:rPr lang="en-CA" err="1"/>
              <a:t>elit</a:t>
            </a:r>
            <a:r>
              <a:rPr lang="en-CA"/>
              <a:t>, sed diam </a:t>
            </a:r>
            <a:r>
              <a:rPr lang="en-CA" err="1"/>
              <a:t>nonummy</a:t>
            </a:r>
            <a:r>
              <a:rPr lang="en-CA"/>
              <a:t> </a:t>
            </a:r>
            <a:r>
              <a:rPr lang="en-CA" err="1"/>
              <a:t>nibh</a:t>
            </a:r>
            <a:r>
              <a:rPr lang="en-CA"/>
              <a:t> </a:t>
            </a:r>
            <a:r>
              <a:rPr lang="en-CA" err="1"/>
              <a:t>euismod</a:t>
            </a:r>
            <a:r>
              <a:rPr lang="en-CA"/>
              <a:t> </a:t>
            </a:r>
            <a:r>
              <a:rPr lang="en-CA" err="1"/>
              <a:t>tincidunt</a:t>
            </a:r>
            <a:r>
              <a:rPr lang="en-CA"/>
              <a:t> </a:t>
            </a:r>
            <a:r>
              <a:rPr lang="en-CA" err="1"/>
              <a:t>ut</a:t>
            </a:r>
            <a:r>
              <a:rPr lang="en-CA"/>
              <a:t> </a:t>
            </a:r>
            <a:r>
              <a:rPr lang="en-CA" err="1"/>
              <a:t>laoreet</a:t>
            </a:r>
            <a:r>
              <a:rPr lang="en-CA"/>
              <a:t> dolore magna.”</a:t>
            </a:r>
          </a:p>
        </p:txBody>
      </p:sp>
      <p:sp>
        <p:nvSpPr>
          <p:cNvPr id="11" name="Text Placeholder 9">
            <a:extLst>
              <a:ext uri="{FF2B5EF4-FFF2-40B4-BE49-F238E27FC236}">
                <a16:creationId xmlns:a16="http://schemas.microsoft.com/office/drawing/2014/main" id="{A2DA35A8-B74A-F135-D7CC-769A96F32532}"/>
              </a:ext>
            </a:extLst>
          </p:cNvPr>
          <p:cNvSpPr>
            <a:spLocks noGrp="1"/>
          </p:cNvSpPr>
          <p:nvPr>
            <p:ph type="body" sz="quarter" idx="35" hasCustomPrompt="1"/>
          </p:nvPr>
        </p:nvSpPr>
        <p:spPr>
          <a:xfrm>
            <a:off x="1266824" y="4249167"/>
            <a:ext cx="2797175" cy="187367"/>
          </a:xfrm>
          <a:prstGeom prst="rect">
            <a:avLst/>
          </a:prstGeom>
        </p:spPr>
        <p:txBody>
          <a:bodyPr anchor="t" anchorCtr="0">
            <a:noAutofit/>
          </a:bodyPr>
          <a:lstStyle>
            <a:lvl1pPr marL="0" indent="0">
              <a:buNone/>
              <a:defRPr sz="1400" b="0"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First Last</a:t>
            </a:r>
          </a:p>
        </p:txBody>
      </p:sp>
      <p:sp>
        <p:nvSpPr>
          <p:cNvPr id="12" name="Text Placeholder 32">
            <a:extLst>
              <a:ext uri="{FF2B5EF4-FFF2-40B4-BE49-F238E27FC236}">
                <a16:creationId xmlns:a16="http://schemas.microsoft.com/office/drawing/2014/main" id="{C2B432E4-26D8-D91A-78DA-42F0BF305415}"/>
              </a:ext>
            </a:extLst>
          </p:cNvPr>
          <p:cNvSpPr>
            <a:spLocks noGrp="1"/>
          </p:cNvSpPr>
          <p:nvPr>
            <p:ph type="body" sz="quarter" idx="39" hasCustomPrompt="1"/>
          </p:nvPr>
        </p:nvSpPr>
        <p:spPr>
          <a:xfrm>
            <a:off x="1266824" y="4539208"/>
            <a:ext cx="2797175" cy="183136"/>
          </a:xfrm>
          <a:prstGeom prst="rect">
            <a:avLst/>
          </a:prstGeom>
        </p:spPr>
        <p:txBody>
          <a:bodyPr>
            <a:noAutofit/>
          </a:bodyPr>
          <a:lstStyle>
            <a:lvl1pPr marL="0" indent="0">
              <a:buNone/>
              <a:defRPr sz="1400" b="0" i="0">
                <a:latin typeface="+mn-lt"/>
              </a:defRPr>
            </a:lvl1pPr>
            <a:lvl2pPr marL="457189" indent="0">
              <a:buNone/>
              <a:defRPr sz="1067"/>
            </a:lvl2pPr>
            <a:lvl3pPr marL="914377" indent="0">
              <a:buNone/>
              <a:defRPr sz="1067"/>
            </a:lvl3pPr>
            <a:lvl4pPr marL="1371566" indent="0">
              <a:buNone/>
              <a:defRPr sz="1067"/>
            </a:lvl4pPr>
            <a:lvl5pPr marL="1828754" indent="0">
              <a:buNone/>
              <a:defRPr sz="1067"/>
            </a:lvl5pPr>
          </a:lstStyle>
          <a:p>
            <a:pPr lvl="0"/>
            <a:r>
              <a:rPr lang="en-CA"/>
              <a:t>Job title / Credential</a:t>
            </a:r>
          </a:p>
        </p:txBody>
      </p:sp>
      <p:sp>
        <p:nvSpPr>
          <p:cNvPr id="5" name="Slide Number Placeholder 5">
            <a:extLst>
              <a:ext uri="{FF2B5EF4-FFF2-40B4-BE49-F238E27FC236}">
                <a16:creationId xmlns:a16="http://schemas.microsoft.com/office/drawing/2014/main" id="{D0FF9897-8E3D-F4DA-F8F1-46ED27F43A76}"/>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Footer Placeholder 7">
            <a:extLst>
              <a:ext uri="{FF2B5EF4-FFF2-40B4-BE49-F238E27FC236}">
                <a16:creationId xmlns:a16="http://schemas.microsoft.com/office/drawing/2014/main" id="{8076E707-5310-BD74-452B-76CE23D5DBBF}"/>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 name="Text Placeholder 2">
            <a:extLst>
              <a:ext uri="{FF2B5EF4-FFF2-40B4-BE49-F238E27FC236}">
                <a16:creationId xmlns:a16="http://schemas.microsoft.com/office/drawing/2014/main" id="{AFF78567-049A-38AB-F451-42F942C703EB}"/>
              </a:ext>
            </a:extLst>
          </p:cNvPr>
          <p:cNvSpPr>
            <a:spLocks noGrp="1"/>
          </p:cNvSpPr>
          <p:nvPr>
            <p:ph type="body" sz="quarter" idx="21" hasCustomPrompt="1"/>
          </p:nvPr>
        </p:nvSpPr>
        <p:spPr>
          <a:xfrm rot="5400000">
            <a:off x="1678642" y="3488329"/>
            <a:ext cx="4365" cy="828000"/>
          </a:xfrm>
          <a:prstGeom prst="rect">
            <a:avLst/>
          </a:prstGeom>
          <a:solidFill>
            <a:schemeClr val="tx2"/>
          </a:solidFill>
          <a:ln w="12700">
            <a:solidFill>
              <a:schemeClr val="tx2"/>
            </a:solidFill>
          </a:ln>
        </p:spPr>
        <p:txBody>
          <a:bodyPr wrap="none" lIns="0" tIns="0" rIns="0" bIns="0">
            <a:noAutofit/>
          </a:bodyPr>
          <a:lstStyle>
            <a:lvl1pPr marL="0" indent="0">
              <a:buNone/>
              <a:defRPr sz="133" b="0" i="0">
                <a:noFill/>
                <a:latin typeface="+mn-lt"/>
              </a:defRPr>
            </a:lvl1pPr>
            <a:lvl2pPr marL="609585" indent="0">
              <a:buNone/>
              <a:defRPr sz="133"/>
            </a:lvl2pPr>
            <a:lvl3pPr marL="1219170" indent="0">
              <a:buNone/>
              <a:defRPr sz="133"/>
            </a:lvl3pPr>
            <a:lvl4pPr marL="1828754" indent="0">
              <a:buNone/>
              <a:defRPr sz="133"/>
            </a:lvl4pPr>
            <a:lvl5pPr marL="2438339" indent="0">
              <a:buNone/>
              <a:defRPr sz="133"/>
            </a:lvl5pPr>
          </a:lstStyle>
          <a:p>
            <a:pPr lvl="0"/>
            <a:r>
              <a:rPr lang="en-CA"/>
              <a:t>.</a:t>
            </a:r>
          </a:p>
        </p:txBody>
      </p:sp>
    </p:spTree>
    <p:extLst>
      <p:ext uri="{BB962C8B-B14F-4D97-AF65-F5344CB8AC3E}">
        <p14:creationId xmlns:p14="http://schemas.microsoft.com/office/powerpoint/2010/main" val="32592400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 Four Column Colou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C98B7A5-0403-A06C-DFC5-CBD9F96E532C}"/>
              </a:ext>
            </a:extLst>
          </p:cNvPr>
          <p:cNvSpPr/>
          <p:nvPr userDrawn="1"/>
        </p:nvSpPr>
        <p:spPr>
          <a:xfrm>
            <a:off x="287339" y="287337"/>
            <a:ext cx="2795586" cy="62838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8" name="Rectangle 7">
            <a:extLst>
              <a:ext uri="{FF2B5EF4-FFF2-40B4-BE49-F238E27FC236}">
                <a16:creationId xmlns:a16="http://schemas.microsoft.com/office/drawing/2014/main" id="{48F9DF10-5C87-3222-7342-BAB7A22B6C62}"/>
              </a:ext>
            </a:extLst>
          </p:cNvPr>
          <p:cNvSpPr/>
          <p:nvPr userDrawn="1"/>
        </p:nvSpPr>
        <p:spPr>
          <a:xfrm>
            <a:off x="3227388" y="287339"/>
            <a:ext cx="2795587" cy="6281736"/>
          </a:xfrm>
          <a:prstGeom prst="rect">
            <a:avLst/>
          </a:prstGeom>
          <a:solidFill>
            <a:srgbClr val="E0DC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9" name="Rectangle 8">
            <a:extLst>
              <a:ext uri="{FF2B5EF4-FFF2-40B4-BE49-F238E27FC236}">
                <a16:creationId xmlns:a16="http://schemas.microsoft.com/office/drawing/2014/main" id="{E582F32D-1FE9-85D2-2F1E-95069B1E7EF0}"/>
              </a:ext>
            </a:extLst>
          </p:cNvPr>
          <p:cNvSpPr/>
          <p:nvPr userDrawn="1"/>
        </p:nvSpPr>
        <p:spPr>
          <a:xfrm>
            <a:off x="6167439" y="287337"/>
            <a:ext cx="2795586" cy="6281738"/>
          </a:xfrm>
          <a:prstGeom prst="rect">
            <a:avLst/>
          </a:prstGeom>
          <a:solidFill>
            <a:srgbClr val="DDE6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0" name="Rectangle 9">
            <a:extLst>
              <a:ext uri="{FF2B5EF4-FFF2-40B4-BE49-F238E27FC236}">
                <a16:creationId xmlns:a16="http://schemas.microsoft.com/office/drawing/2014/main" id="{BC06C5FF-85CD-EC6D-BBE9-72AEE39E5BAD}"/>
              </a:ext>
            </a:extLst>
          </p:cNvPr>
          <p:cNvSpPr/>
          <p:nvPr userDrawn="1"/>
        </p:nvSpPr>
        <p:spPr>
          <a:xfrm>
            <a:off x="9109372" y="287337"/>
            <a:ext cx="2795289" cy="6281738"/>
          </a:xfrm>
          <a:prstGeom prst="rect">
            <a:avLst/>
          </a:prstGeom>
          <a:solidFill>
            <a:srgbClr val="A59E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1" name="Text Placeholder 15">
            <a:extLst>
              <a:ext uri="{FF2B5EF4-FFF2-40B4-BE49-F238E27FC236}">
                <a16:creationId xmlns:a16="http://schemas.microsoft.com/office/drawing/2014/main" id="{832D6164-9BE5-E5B3-D4A5-7CBB4C08D676}"/>
              </a:ext>
            </a:extLst>
          </p:cNvPr>
          <p:cNvSpPr>
            <a:spLocks noGrp="1"/>
          </p:cNvSpPr>
          <p:nvPr>
            <p:ph type="body" sz="quarter" idx="13" hasCustomPrompt="1"/>
          </p:nvPr>
        </p:nvSpPr>
        <p:spPr>
          <a:xfrm>
            <a:off x="432327" y="1828798"/>
            <a:ext cx="2502327" cy="1056217"/>
          </a:xfrm>
          <a:prstGeom prst="rect">
            <a:avLst/>
          </a:prstGeom>
        </p:spPr>
        <p:txBody>
          <a:bodyPr anchor="t" anchorCtr="0">
            <a:noAutofit/>
          </a:bodyPr>
          <a:lstStyle>
            <a:lvl1pPr marL="0" indent="0">
              <a:buNone/>
              <a:defRPr sz="20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a:t>
            </a:r>
            <a:r>
              <a:rPr lang="en-CA"/>
              <a:t> one goes here.</a:t>
            </a:r>
          </a:p>
        </p:txBody>
      </p:sp>
      <p:sp>
        <p:nvSpPr>
          <p:cNvPr id="12" name="Text Placeholder 15">
            <a:extLst>
              <a:ext uri="{FF2B5EF4-FFF2-40B4-BE49-F238E27FC236}">
                <a16:creationId xmlns:a16="http://schemas.microsoft.com/office/drawing/2014/main" id="{EFC1E3D1-472F-9835-7DC6-AD658A295FB1}"/>
              </a:ext>
            </a:extLst>
          </p:cNvPr>
          <p:cNvSpPr>
            <a:spLocks noGrp="1"/>
          </p:cNvSpPr>
          <p:nvPr>
            <p:ph type="body" sz="quarter" idx="14" hasCustomPrompt="1"/>
          </p:nvPr>
        </p:nvSpPr>
        <p:spPr>
          <a:xfrm>
            <a:off x="3369336" y="1828798"/>
            <a:ext cx="2510812" cy="1056217"/>
          </a:xfrm>
          <a:prstGeom prst="rect">
            <a:avLst/>
          </a:prstGeom>
        </p:spPr>
        <p:txBody>
          <a:bodyPr anchor="t" anchorCtr="0">
            <a:noAutofit/>
          </a:bodyPr>
          <a:lstStyle>
            <a:lvl1pPr marL="0" indent="0">
              <a:buNone/>
              <a:defRPr sz="20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a:t>
            </a:r>
            <a:r>
              <a:rPr lang="en-CA"/>
              <a:t> two goes here.</a:t>
            </a:r>
          </a:p>
        </p:txBody>
      </p:sp>
      <p:sp>
        <p:nvSpPr>
          <p:cNvPr id="13" name="Text Placeholder 15">
            <a:extLst>
              <a:ext uri="{FF2B5EF4-FFF2-40B4-BE49-F238E27FC236}">
                <a16:creationId xmlns:a16="http://schemas.microsoft.com/office/drawing/2014/main" id="{86F5C8FC-F5E5-8ABF-AE08-1810B37DC1FC}"/>
              </a:ext>
            </a:extLst>
          </p:cNvPr>
          <p:cNvSpPr>
            <a:spLocks noGrp="1"/>
          </p:cNvSpPr>
          <p:nvPr>
            <p:ph type="body" sz="quarter" idx="15" hasCustomPrompt="1"/>
          </p:nvPr>
        </p:nvSpPr>
        <p:spPr>
          <a:xfrm>
            <a:off x="6312609" y="1828798"/>
            <a:ext cx="2506416" cy="1056217"/>
          </a:xfrm>
          <a:prstGeom prst="rect">
            <a:avLst/>
          </a:prstGeom>
        </p:spPr>
        <p:txBody>
          <a:bodyPr anchor="t" anchorCtr="0">
            <a:noAutofit/>
          </a:bodyPr>
          <a:lstStyle>
            <a:lvl1pPr marL="0" indent="0">
              <a:buNone/>
              <a:defRPr sz="20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a:t>
            </a:r>
            <a:r>
              <a:rPr lang="en-CA"/>
              <a:t> three goes here.</a:t>
            </a:r>
          </a:p>
        </p:txBody>
      </p:sp>
      <p:sp>
        <p:nvSpPr>
          <p:cNvPr id="14" name="Text Placeholder 15">
            <a:extLst>
              <a:ext uri="{FF2B5EF4-FFF2-40B4-BE49-F238E27FC236}">
                <a16:creationId xmlns:a16="http://schemas.microsoft.com/office/drawing/2014/main" id="{D9061F47-6EFB-73DC-B51C-FC4AFFE74978}"/>
              </a:ext>
            </a:extLst>
          </p:cNvPr>
          <p:cNvSpPr>
            <a:spLocks noGrp="1"/>
          </p:cNvSpPr>
          <p:nvPr>
            <p:ph type="body" sz="quarter" idx="16" hasCustomPrompt="1"/>
          </p:nvPr>
        </p:nvSpPr>
        <p:spPr>
          <a:xfrm>
            <a:off x="9251881" y="1828798"/>
            <a:ext cx="2505608" cy="1056217"/>
          </a:xfrm>
          <a:prstGeom prst="rect">
            <a:avLst/>
          </a:prstGeom>
        </p:spPr>
        <p:txBody>
          <a:bodyPr anchor="t" anchorCtr="0">
            <a:noAutofit/>
          </a:bodyPr>
          <a:lstStyle>
            <a:lvl1pPr marL="0" indent="0">
              <a:buNone/>
              <a:defRPr sz="20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a:t>
            </a:r>
            <a:r>
              <a:rPr lang="en-CA"/>
              <a:t> four goes here.</a:t>
            </a:r>
          </a:p>
        </p:txBody>
      </p:sp>
      <p:sp>
        <p:nvSpPr>
          <p:cNvPr id="15" name="Text Placeholder 9">
            <a:extLst>
              <a:ext uri="{FF2B5EF4-FFF2-40B4-BE49-F238E27FC236}">
                <a16:creationId xmlns:a16="http://schemas.microsoft.com/office/drawing/2014/main" id="{4AAD8114-419D-E3DE-8654-F6E6FA5285E8}"/>
              </a:ext>
            </a:extLst>
          </p:cNvPr>
          <p:cNvSpPr>
            <a:spLocks noGrp="1"/>
          </p:cNvSpPr>
          <p:nvPr>
            <p:ph type="body" sz="quarter" idx="35" hasCustomPrompt="1"/>
          </p:nvPr>
        </p:nvSpPr>
        <p:spPr>
          <a:xfrm>
            <a:off x="432326" y="3711233"/>
            <a:ext cx="2506598"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17" name="Text Placeholder 9">
            <a:extLst>
              <a:ext uri="{FF2B5EF4-FFF2-40B4-BE49-F238E27FC236}">
                <a16:creationId xmlns:a16="http://schemas.microsoft.com/office/drawing/2014/main" id="{1109AEB5-A705-B1E3-C50A-E4713A363CF0}"/>
              </a:ext>
            </a:extLst>
          </p:cNvPr>
          <p:cNvSpPr>
            <a:spLocks noGrp="1"/>
          </p:cNvSpPr>
          <p:nvPr>
            <p:ph type="body" sz="quarter" idx="40" hasCustomPrompt="1"/>
          </p:nvPr>
        </p:nvSpPr>
        <p:spPr>
          <a:xfrm>
            <a:off x="3369336" y="3711233"/>
            <a:ext cx="2510812"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19" name="Text Placeholder 9">
            <a:extLst>
              <a:ext uri="{FF2B5EF4-FFF2-40B4-BE49-F238E27FC236}">
                <a16:creationId xmlns:a16="http://schemas.microsoft.com/office/drawing/2014/main" id="{6F3F4150-A89F-9860-1925-5439571394A9}"/>
              </a:ext>
            </a:extLst>
          </p:cNvPr>
          <p:cNvSpPr>
            <a:spLocks noGrp="1"/>
          </p:cNvSpPr>
          <p:nvPr>
            <p:ph type="body" sz="quarter" idx="42" hasCustomPrompt="1"/>
          </p:nvPr>
        </p:nvSpPr>
        <p:spPr>
          <a:xfrm>
            <a:off x="6312609" y="3711233"/>
            <a:ext cx="2506415"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21" name="Text Placeholder 9">
            <a:extLst>
              <a:ext uri="{FF2B5EF4-FFF2-40B4-BE49-F238E27FC236}">
                <a16:creationId xmlns:a16="http://schemas.microsoft.com/office/drawing/2014/main" id="{B09EDD68-8884-92F9-5D26-76930F77228C}"/>
              </a:ext>
            </a:extLst>
          </p:cNvPr>
          <p:cNvSpPr>
            <a:spLocks noGrp="1"/>
          </p:cNvSpPr>
          <p:nvPr>
            <p:ph type="body" sz="quarter" idx="44" hasCustomPrompt="1"/>
          </p:nvPr>
        </p:nvSpPr>
        <p:spPr>
          <a:xfrm>
            <a:off x="9251881" y="3711233"/>
            <a:ext cx="2505608"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23" name="Picture Placeholder 42">
            <a:extLst>
              <a:ext uri="{FF2B5EF4-FFF2-40B4-BE49-F238E27FC236}">
                <a16:creationId xmlns:a16="http://schemas.microsoft.com/office/drawing/2014/main" id="{A8D30F47-1B63-CFF7-E8E1-69AAA63FDCB4}"/>
              </a:ext>
            </a:extLst>
          </p:cNvPr>
          <p:cNvSpPr>
            <a:spLocks noGrp="1"/>
          </p:cNvSpPr>
          <p:nvPr>
            <p:ph type="pic" sz="quarter" idx="46" hasCustomPrompt="1"/>
          </p:nvPr>
        </p:nvSpPr>
        <p:spPr>
          <a:xfrm>
            <a:off x="432327" y="577037"/>
            <a:ext cx="814917" cy="964453"/>
          </a:xfrm>
          <a:prstGeom prst="rect">
            <a:avLst/>
          </a:prstGeom>
          <a:solidFill>
            <a:srgbClr val="DDE6E1"/>
          </a:solidFill>
        </p:spPr>
        <p:txBody>
          <a:bodyPr tIns="720000" anchor="ctr" anchorCtr="0">
            <a:normAutofit/>
          </a:bodyPr>
          <a:lstStyle>
            <a:lvl1pPr marL="0" indent="0" algn="ctr">
              <a:buNone/>
              <a:defRPr sz="600" b="0" i="0">
                <a:latin typeface="+mn-lt"/>
              </a:defRPr>
            </a:lvl1pPr>
          </a:lstStyle>
          <a:p>
            <a:r>
              <a:rPr lang="en-CA"/>
              <a:t>CLICK TO INSERT PICTURE</a:t>
            </a:r>
          </a:p>
        </p:txBody>
      </p:sp>
      <p:sp>
        <p:nvSpPr>
          <p:cNvPr id="24" name="Picture Placeholder 42">
            <a:extLst>
              <a:ext uri="{FF2B5EF4-FFF2-40B4-BE49-F238E27FC236}">
                <a16:creationId xmlns:a16="http://schemas.microsoft.com/office/drawing/2014/main" id="{3F95AB88-1959-29F2-17F9-707484C9F481}"/>
              </a:ext>
            </a:extLst>
          </p:cNvPr>
          <p:cNvSpPr>
            <a:spLocks noGrp="1"/>
          </p:cNvSpPr>
          <p:nvPr>
            <p:ph type="pic" sz="quarter" idx="47" hasCustomPrompt="1"/>
          </p:nvPr>
        </p:nvSpPr>
        <p:spPr>
          <a:xfrm>
            <a:off x="3369336" y="522132"/>
            <a:ext cx="814917" cy="964453"/>
          </a:xfrm>
          <a:prstGeom prst="rect">
            <a:avLst/>
          </a:prstGeom>
          <a:solidFill>
            <a:schemeClr val="bg2"/>
          </a:solidFill>
        </p:spPr>
        <p:txBody>
          <a:bodyPr tIns="720000" anchor="ctr" anchorCtr="0">
            <a:normAutofit/>
          </a:bodyPr>
          <a:lstStyle>
            <a:lvl1pPr marL="0" indent="0" algn="ctr">
              <a:buNone/>
              <a:defRPr sz="600" b="0" i="0">
                <a:latin typeface="+mn-lt"/>
              </a:defRPr>
            </a:lvl1pPr>
          </a:lstStyle>
          <a:p>
            <a:r>
              <a:rPr lang="en-CA"/>
              <a:t>CLICK TO INSERT PICTURE</a:t>
            </a:r>
          </a:p>
        </p:txBody>
      </p:sp>
      <p:sp>
        <p:nvSpPr>
          <p:cNvPr id="25" name="Picture Placeholder 42">
            <a:extLst>
              <a:ext uri="{FF2B5EF4-FFF2-40B4-BE49-F238E27FC236}">
                <a16:creationId xmlns:a16="http://schemas.microsoft.com/office/drawing/2014/main" id="{F783E5A6-D544-5F28-F224-AFDFA2B1FC93}"/>
              </a:ext>
            </a:extLst>
          </p:cNvPr>
          <p:cNvSpPr>
            <a:spLocks noGrp="1"/>
          </p:cNvSpPr>
          <p:nvPr>
            <p:ph type="pic" sz="quarter" idx="48" hasCustomPrompt="1"/>
          </p:nvPr>
        </p:nvSpPr>
        <p:spPr>
          <a:xfrm>
            <a:off x="6312610" y="522132"/>
            <a:ext cx="814917" cy="964453"/>
          </a:xfrm>
          <a:prstGeom prst="rect">
            <a:avLst/>
          </a:prstGeom>
          <a:solidFill>
            <a:schemeClr val="bg2"/>
          </a:solidFill>
        </p:spPr>
        <p:txBody>
          <a:bodyPr tIns="720000" anchor="ctr" anchorCtr="0">
            <a:normAutofit/>
          </a:bodyPr>
          <a:lstStyle>
            <a:lvl1pPr marL="0" indent="0" algn="ctr">
              <a:buNone/>
              <a:defRPr sz="600" b="0" i="0">
                <a:latin typeface="+mn-lt"/>
              </a:defRPr>
            </a:lvl1pPr>
          </a:lstStyle>
          <a:p>
            <a:r>
              <a:rPr lang="en-CA"/>
              <a:t>CLICK TO INSERT PICTURE</a:t>
            </a:r>
          </a:p>
        </p:txBody>
      </p:sp>
      <p:sp>
        <p:nvSpPr>
          <p:cNvPr id="26" name="Picture Placeholder 42">
            <a:extLst>
              <a:ext uri="{FF2B5EF4-FFF2-40B4-BE49-F238E27FC236}">
                <a16:creationId xmlns:a16="http://schemas.microsoft.com/office/drawing/2014/main" id="{BECF269F-F2F6-081F-E14E-8CE4EDAB79F3}"/>
              </a:ext>
            </a:extLst>
          </p:cNvPr>
          <p:cNvSpPr>
            <a:spLocks noGrp="1"/>
          </p:cNvSpPr>
          <p:nvPr>
            <p:ph type="pic" sz="quarter" idx="49" hasCustomPrompt="1"/>
          </p:nvPr>
        </p:nvSpPr>
        <p:spPr>
          <a:xfrm>
            <a:off x="9251881" y="522132"/>
            <a:ext cx="814917" cy="964453"/>
          </a:xfrm>
          <a:prstGeom prst="rect">
            <a:avLst/>
          </a:prstGeom>
          <a:solidFill>
            <a:schemeClr val="bg2"/>
          </a:solidFill>
        </p:spPr>
        <p:txBody>
          <a:bodyPr tIns="720000" anchor="ctr" anchorCtr="0">
            <a:normAutofit/>
          </a:bodyPr>
          <a:lstStyle>
            <a:lvl1pPr marL="0" indent="0" algn="ctr">
              <a:buNone/>
              <a:defRPr sz="600" b="0" i="0">
                <a:latin typeface="+mn-lt"/>
              </a:defRPr>
            </a:lvl1pPr>
          </a:lstStyle>
          <a:p>
            <a:r>
              <a:rPr lang="en-CA"/>
              <a:t>CLICK TO INSERT PICTURE</a:t>
            </a:r>
          </a:p>
        </p:txBody>
      </p:sp>
      <p:sp>
        <p:nvSpPr>
          <p:cNvPr id="5" name="Slide Number Placeholder 5">
            <a:extLst>
              <a:ext uri="{FF2B5EF4-FFF2-40B4-BE49-F238E27FC236}">
                <a16:creationId xmlns:a16="http://schemas.microsoft.com/office/drawing/2014/main" id="{7020C7A7-983B-7663-5021-E4221A14129D}"/>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4" name="Text Placeholder 13">
            <a:extLst>
              <a:ext uri="{FF2B5EF4-FFF2-40B4-BE49-F238E27FC236}">
                <a16:creationId xmlns:a16="http://schemas.microsoft.com/office/drawing/2014/main" id="{B058CDF0-55A2-9E10-59E7-81F00524884F}"/>
              </a:ext>
            </a:extLst>
          </p:cNvPr>
          <p:cNvSpPr>
            <a:spLocks noGrp="1"/>
          </p:cNvSpPr>
          <p:nvPr>
            <p:ph type="body" sz="quarter" idx="26"/>
          </p:nvPr>
        </p:nvSpPr>
        <p:spPr>
          <a:xfrm>
            <a:off x="432327" y="4047581"/>
            <a:ext cx="2506598" cy="2228402"/>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ext Placeholder 13">
            <a:extLst>
              <a:ext uri="{FF2B5EF4-FFF2-40B4-BE49-F238E27FC236}">
                <a16:creationId xmlns:a16="http://schemas.microsoft.com/office/drawing/2014/main" id="{63FB08F7-76F1-5AD8-FB99-BD5472BAF882}"/>
              </a:ext>
            </a:extLst>
          </p:cNvPr>
          <p:cNvSpPr>
            <a:spLocks noGrp="1"/>
          </p:cNvSpPr>
          <p:nvPr>
            <p:ph type="body" sz="quarter" idx="43"/>
          </p:nvPr>
        </p:nvSpPr>
        <p:spPr>
          <a:xfrm>
            <a:off x="3369336" y="4047580"/>
            <a:ext cx="2510812" cy="2228403"/>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Text Placeholder 13">
            <a:extLst>
              <a:ext uri="{FF2B5EF4-FFF2-40B4-BE49-F238E27FC236}">
                <a16:creationId xmlns:a16="http://schemas.microsoft.com/office/drawing/2014/main" id="{5CCECF5B-5E51-D28A-3469-3F243BD33424}"/>
              </a:ext>
            </a:extLst>
          </p:cNvPr>
          <p:cNvSpPr>
            <a:spLocks noGrp="1"/>
          </p:cNvSpPr>
          <p:nvPr>
            <p:ph type="body" sz="quarter" idx="50"/>
          </p:nvPr>
        </p:nvSpPr>
        <p:spPr>
          <a:xfrm>
            <a:off x="6312610" y="4047580"/>
            <a:ext cx="2506414" cy="2228403"/>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8" name="Text Placeholder 13">
            <a:extLst>
              <a:ext uri="{FF2B5EF4-FFF2-40B4-BE49-F238E27FC236}">
                <a16:creationId xmlns:a16="http://schemas.microsoft.com/office/drawing/2014/main" id="{C214D859-804C-890B-A730-83312D6C596D}"/>
              </a:ext>
            </a:extLst>
          </p:cNvPr>
          <p:cNvSpPr>
            <a:spLocks noGrp="1"/>
          </p:cNvSpPr>
          <p:nvPr>
            <p:ph type="body" sz="quarter" idx="45"/>
          </p:nvPr>
        </p:nvSpPr>
        <p:spPr>
          <a:xfrm>
            <a:off x="9251881" y="4047580"/>
            <a:ext cx="2505608" cy="2228403"/>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2" name="Footer Placeholder 7">
            <a:extLst>
              <a:ext uri="{FF2B5EF4-FFF2-40B4-BE49-F238E27FC236}">
                <a16:creationId xmlns:a16="http://schemas.microsoft.com/office/drawing/2014/main" id="{E8A36BEE-5DF1-589B-9DDC-705427875DA1}"/>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14775434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Slide Image Four Column Colour">
    <p:spTree>
      <p:nvGrpSpPr>
        <p:cNvPr id="1" name=""/>
        <p:cNvGrpSpPr/>
        <p:nvPr/>
      </p:nvGrpSpPr>
      <p:grpSpPr>
        <a:xfrm>
          <a:off x="0" y="0"/>
          <a:ext cx="0" cy="0"/>
          <a:chOff x="0" y="0"/>
          <a:chExt cx="0" cy="0"/>
        </a:xfrm>
      </p:grpSpPr>
      <p:sp>
        <p:nvSpPr>
          <p:cNvPr id="12" name="Picture Placeholder 42">
            <a:extLst>
              <a:ext uri="{FF2B5EF4-FFF2-40B4-BE49-F238E27FC236}">
                <a16:creationId xmlns:a16="http://schemas.microsoft.com/office/drawing/2014/main" id="{F8809E32-D55A-B026-A70E-B556A2B83C00}"/>
              </a:ext>
            </a:extLst>
          </p:cNvPr>
          <p:cNvSpPr>
            <a:spLocks noGrp="1"/>
          </p:cNvSpPr>
          <p:nvPr>
            <p:ph type="pic" sz="quarter" idx="14" hasCustomPrompt="1"/>
          </p:nvPr>
        </p:nvSpPr>
        <p:spPr>
          <a:xfrm>
            <a:off x="287338" y="288926"/>
            <a:ext cx="11615737" cy="4135470"/>
          </a:xfrm>
          <a:prstGeom prst="rect">
            <a:avLst/>
          </a:prstGeom>
          <a:solidFill>
            <a:srgbClr val="DDE6E1"/>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13" name="Rectangle 12">
            <a:extLst>
              <a:ext uri="{FF2B5EF4-FFF2-40B4-BE49-F238E27FC236}">
                <a16:creationId xmlns:a16="http://schemas.microsoft.com/office/drawing/2014/main" id="{214145BF-3C04-B770-EEC0-2BB4215FF942}"/>
              </a:ext>
            </a:extLst>
          </p:cNvPr>
          <p:cNvSpPr/>
          <p:nvPr userDrawn="1"/>
        </p:nvSpPr>
        <p:spPr>
          <a:xfrm>
            <a:off x="287868" y="4568395"/>
            <a:ext cx="2795057" cy="200067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4" name="Rectangle 13">
            <a:extLst>
              <a:ext uri="{FF2B5EF4-FFF2-40B4-BE49-F238E27FC236}">
                <a16:creationId xmlns:a16="http://schemas.microsoft.com/office/drawing/2014/main" id="{2C36A61E-E85D-B141-AB46-3B5843E38ECD}"/>
              </a:ext>
            </a:extLst>
          </p:cNvPr>
          <p:cNvSpPr/>
          <p:nvPr userDrawn="1"/>
        </p:nvSpPr>
        <p:spPr>
          <a:xfrm>
            <a:off x="3227388" y="4568395"/>
            <a:ext cx="2795587" cy="2000679"/>
          </a:xfrm>
          <a:prstGeom prst="rect">
            <a:avLst/>
          </a:prstGeom>
          <a:solidFill>
            <a:srgbClr val="E0DC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5" name="Rectangle 14">
            <a:extLst>
              <a:ext uri="{FF2B5EF4-FFF2-40B4-BE49-F238E27FC236}">
                <a16:creationId xmlns:a16="http://schemas.microsoft.com/office/drawing/2014/main" id="{DDD4F5D3-7D3C-601E-C77C-CC2BEF2215F0}"/>
              </a:ext>
            </a:extLst>
          </p:cNvPr>
          <p:cNvSpPr/>
          <p:nvPr userDrawn="1"/>
        </p:nvSpPr>
        <p:spPr>
          <a:xfrm>
            <a:off x="6167439" y="4568395"/>
            <a:ext cx="2795586" cy="2000679"/>
          </a:xfrm>
          <a:prstGeom prst="rect">
            <a:avLst/>
          </a:prstGeom>
          <a:solidFill>
            <a:srgbClr val="DDE6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6" name="Rectangle 15">
            <a:extLst>
              <a:ext uri="{FF2B5EF4-FFF2-40B4-BE49-F238E27FC236}">
                <a16:creationId xmlns:a16="http://schemas.microsoft.com/office/drawing/2014/main" id="{EA518629-76A3-B763-BAB7-696DA3291A3C}"/>
              </a:ext>
            </a:extLst>
          </p:cNvPr>
          <p:cNvSpPr/>
          <p:nvPr userDrawn="1"/>
        </p:nvSpPr>
        <p:spPr>
          <a:xfrm>
            <a:off x="9109372" y="4568395"/>
            <a:ext cx="2793703" cy="2000679"/>
          </a:xfrm>
          <a:prstGeom prst="rect">
            <a:avLst/>
          </a:prstGeom>
          <a:solidFill>
            <a:srgbClr val="A59E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3" name="Slide Number Placeholder 5">
            <a:extLst>
              <a:ext uri="{FF2B5EF4-FFF2-40B4-BE49-F238E27FC236}">
                <a16:creationId xmlns:a16="http://schemas.microsoft.com/office/drawing/2014/main" id="{0C68FA0E-6590-7047-7150-6E2E4FC2050B}"/>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Footer Placeholder 7">
            <a:extLst>
              <a:ext uri="{FF2B5EF4-FFF2-40B4-BE49-F238E27FC236}">
                <a16:creationId xmlns:a16="http://schemas.microsoft.com/office/drawing/2014/main" id="{C35DD9B2-FB37-15FA-FC72-35DA2CA5FF30}"/>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 name="Text Placeholder 9">
            <a:extLst>
              <a:ext uri="{FF2B5EF4-FFF2-40B4-BE49-F238E27FC236}">
                <a16:creationId xmlns:a16="http://schemas.microsoft.com/office/drawing/2014/main" id="{79B5DD6E-3FB6-B3F9-FFF3-5635CF9FE356}"/>
              </a:ext>
            </a:extLst>
          </p:cNvPr>
          <p:cNvSpPr>
            <a:spLocks noGrp="1"/>
          </p:cNvSpPr>
          <p:nvPr>
            <p:ph type="body" sz="quarter" idx="35" hasCustomPrompt="1"/>
          </p:nvPr>
        </p:nvSpPr>
        <p:spPr>
          <a:xfrm>
            <a:off x="431337" y="4715805"/>
            <a:ext cx="2507588"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7" name="Text Placeholder 9">
            <a:extLst>
              <a:ext uri="{FF2B5EF4-FFF2-40B4-BE49-F238E27FC236}">
                <a16:creationId xmlns:a16="http://schemas.microsoft.com/office/drawing/2014/main" id="{F0B7A20A-4E37-0F20-BA1E-77D28F4DA3B3}"/>
              </a:ext>
            </a:extLst>
          </p:cNvPr>
          <p:cNvSpPr>
            <a:spLocks noGrp="1"/>
          </p:cNvSpPr>
          <p:nvPr>
            <p:ph type="body" sz="quarter" idx="40" hasCustomPrompt="1"/>
          </p:nvPr>
        </p:nvSpPr>
        <p:spPr>
          <a:xfrm>
            <a:off x="3371388" y="4715805"/>
            <a:ext cx="2507586"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8" name="Text Placeholder 9">
            <a:extLst>
              <a:ext uri="{FF2B5EF4-FFF2-40B4-BE49-F238E27FC236}">
                <a16:creationId xmlns:a16="http://schemas.microsoft.com/office/drawing/2014/main" id="{4E1CFF25-9464-4282-52BB-D81613C53BF5}"/>
              </a:ext>
            </a:extLst>
          </p:cNvPr>
          <p:cNvSpPr>
            <a:spLocks noGrp="1"/>
          </p:cNvSpPr>
          <p:nvPr>
            <p:ph type="body" sz="quarter" idx="42" hasCustomPrompt="1"/>
          </p:nvPr>
        </p:nvSpPr>
        <p:spPr>
          <a:xfrm>
            <a:off x="6310974" y="4715805"/>
            <a:ext cx="2503971"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10" name="Text Placeholder 9">
            <a:extLst>
              <a:ext uri="{FF2B5EF4-FFF2-40B4-BE49-F238E27FC236}">
                <a16:creationId xmlns:a16="http://schemas.microsoft.com/office/drawing/2014/main" id="{B510E0E1-72AE-4FE7-F0DF-24FDAC816704}"/>
              </a:ext>
            </a:extLst>
          </p:cNvPr>
          <p:cNvSpPr>
            <a:spLocks noGrp="1"/>
          </p:cNvSpPr>
          <p:nvPr>
            <p:ph type="body" sz="quarter" idx="44" hasCustomPrompt="1"/>
          </p:nvPr>
        </p:nvSpPr>
        <p:spPr>
          <a:xfrm>
            <a:off x="9250560" y="4715805"/>
            <a:ext cx="2508515"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20" name="Text Placeholder 13">
            <a:extLst>
              <a:ext uri="{FF2B5EF4-FFF2-40B4-BE49-F238E27FC236}">
                <a16:creationId xmlns:a16="http://schemas.microsoft.com/office/drawing/2014/main" id="{46F57455-E3E4-0874-6909-082E19BBEFB4}"/>
              </a:ext>
            </a:extLst>
          </p:cNvPr>
          <p:cNvSpPr>
            <a:spLocks noGrp="1"/>
          </p:cNvSpPr>
          <p:nvPr>
            <p:ph type="body" sz="quarter" idx="26"/>
          </p:nvPr>
        </p:nvSpPr>
        <p:spPr>
          <a:xfrm>
            <a:off x="431337" y="5045212"/>
            <a:ext cx="2507588" cy="1379863"/>
          </a:xfrm>
          <a:prstGeom prst="rect">
            <a:avLst/>
          </a:prstGeom>
        </p:spPr>
        <p:txBody>
          <a:bodyPr>
            <a:noAutofit/>
          </a:bodyPr>
          <a:lstStyle>
            <a:lvl1pPr marL="0" indent="0">
              <a:lnSpc>
                <a:spcPct val="100000"/>
              </a:lnSpc>
              <a:buNone/>
              <a:defRPr sz="12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2" name="Text Placeholder 13">
            <a:extLst>
              <a:ext uri="{FF2B5EF4-FFF2-40B4-BE49-F238E27FC236}">
                <a16:creationId xmlns:a16="http://schemas.microsoft.com/office/drawing/2014/main" id="{B3CE9D99-02B7-D172-CFEB-4F75EC60ED1C}"/>
              </a:ext>
            </a:extLst>
          </p:cNvPr>
          <p:cNvSpPr>
            <a:spLocks noGrp="1"/>
          </p:cNvSpPr>
          <p:nvPr>
            <p:ph type="body" sz="quarter" idx="43"/>
          </p:nvPr>
        </p:nvSpPr>
        <p:spPr>
          <a:xfrm>
            <a:off x="3371387" y="5045212"/>
            <a:ext cx="2507587" cy="1379863"/>
          </a:xfrm>
          <a:prstGeom prst="rect">
            <a:avLst/>
          </a:prstGeom>
        </p:spPr>
        <p:txBody>
          <a:bodyPr>
            <a:noAutofit/>
          </a:bodyPr>
          <a:lstStyle>
            <a:lvl1pPr marL="0" indent="0">
              <a:lnSpc>
                <a:spcPct val="100000"/>
              </a:lnSpc>
              <a:buNone/>
              <a:defRPr sz="12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4" name="Text Placeholder 13">
            <a:extLst>
              <a:ext uri="{FF2B5EF4-FFF2-40B4-BE49-F238E27FC236}">
                <a16:creationId xmlns:a16="http://schemas.microsoft.com/office/drawing/2014/main" id="{CCA3A229-2F1B-A242-3141-A81CAA7A5C51}"/>
              </a:ext>
            </a:extLst>
          </p:cNvPr>
          <p:cNvSpPr>
            <a:spLocks noGrp="1"/>
          </p:cNvSpPr>
          <p:nvPr>
            <p:ph type="body" sz="quarter" idx="50"/>
          </p:nvPr>
        </p:nvSpPr>
        <p:spPr>
          <a:xfrm>
            <a:off x="6315054" y="5045212"/>
            <a:ext cx="2503971" cy="1379863"/>
          </a:xfrm>
          <a:prstGeom prst="rect">
            <a:avLst/>
          </a:prstGeom>
        </p:spPr>
        <p:txBody>
          <a:bodyPr>
            <a:noAutofit/>
          </a:bodyPr>
          <a:lstStyle>
            <a:lvl1pPr marL="0" indent="0">
              <a:lnSpc>
                <a:spcPct val="100000"/>
              </a:lnSpc>
              <a:buNone/>
              <a:defRPr sz="12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5" name="Text Placeholder 13">
            <a:extLst>
              <a:ext uri="{FF2B5EF4-FFF2-40B4-BE49-F238E27FC236}">
                <a16:creationId xmlns:a16="http://schemas.microsoft.com/office/drawing/2014/main" id="{EBF600A5-4432-DC05-2081-2F5340066115}"/>
              </a:ext>
            </a:extLst>
          </p:cNvPr>
          <p:cNvSpPr>
            <a:spLocks noGrp="1"/>
          </p:cNvSpPr>
          <p:nvPr>
            <p:ph type="body" sz="quarter" idx="45"/>
          </p:nvPr>
        </p:nvSpPr>
        <p:spPr>
          <a:xfrm>
            <a:off x="9250560" y="5045212"/>
            <a:ext cx="2508515" cy="1379863"/>
          </a:xfrm>
          <a:prstGeom prst="rect">
            <a:avLst/>
          </a:prstGeom>
        </p:spPr>
        <p:txBody>
          <a:bodyPr>
            <a:noAutofit/>
          </a:bodyPr>
          <a:lstStyle>
            <a:lvl1pPr marL="0" indent="0">
              <a:lnSpc>
                <a:spcPct val="100000"/>
              </a:lnSpc>
              <a:buNone/>
              <a:defRPr sz="12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7182379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Slide Image Three Column Colour">
    <p:spTree>
      <p:nvGrpSpPr>
        <p:cNvPr id="1" name=""/>
        <p:cNvGrpSpPr/>
        <p:nvPr/>
      </p:nvGrpSpPr>
      <p:grpSpPr>
        <a:xfrm>
          <a:off x="0" y="0"/>
          <a:ext cx="0" cy="0"/>
          <a:chOff x="0" y="0"/>
          <a:chExt cx="0" cy="0"/>
        </a:xfrm>
      </p:grpSpPr>
      <p:sp>
        <p:nvSpPr>
          <p:cNvPr id="12" name="Picture Placeholder 42">
            <a:extLst>
              <a:ext uri="{FF2B5EF4-FFF2-40B4-BE49-F238E27FC236}">
                <a16:creationId xmlns:a16="http://schemas.microsoft.com/office/drawing/2014/main" id="{F8809E32-D55A-B026-A70E-B556A2B83C00}"/>
              </a:ext>
            </a:extLst>
          </p:cNvPr>
          <p:cNvSpPr>
            <a:spLocks noGrp="1"/>
          </p:cNvSpPr>
          <p:nvPr>
            <p:ph type="pic" sz="quarter" idx="14" hasCustomPrompt="1"/>
          </p:nvPr>
        </p:nvSpPr>
        <p:spPr>
          <a:xfrm>
            <a:off x="287338" y="288926"/>
            <a:ext cx="11615737" cy="4135470"/>
          </a:xfrm>
          <a:prstGeom prst="rect">
            <a:avLst/>
          </a:prstGeom>
          <a:solidFill>
            <a:srgbClr val="DDE6E1"/>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13" name="Rectangle 12">
            <a:extLst>
              <a:ext uri="{FF2B5EF4-FFF2-40B4-BE49-F238E27FC236}">
                <a16:creationId xmlns:a16="http://schemas.microsoft.com/office/drawing/2014/main" id="{214145BF-3C04-B770-EEC0-2BB4215FF942}"/>
              </a:ext>
            </a:extLst>
          </p:cNvPr>
          <p:cNvSpPr/>
          <p:nvPr userDrawn="1"/>
        </p:nvSpPr>
        <p:spPr>
          <a:xfrm>
            <a:off x="287868" y="4568395"/>
            <a:ext cx="3793345" cy="200067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4" name="Rectangle 13">
            <a:extLst>
              <a:ext uri="{FF2B5EF4-FFF2-40B4-BE49-F238E27FC236}">
                <a16:creationId xmlns:a16="http://schemas.microsoft.com/office/drawing/2014/main" id="{2C36A61E-E85D-B141-AB46-3B5843E38ECD}"/>
              </a:ext>
            </a:extLst>
          </p:cNvPr>
          <p:cNvSpPr/>
          <p:nvPr userDrawn="1"/>
        </p:nvSpPr>
        <p:spPr>
          <a:xfrm>
            <a:off x="4198080" y="4568395"/>
            <a:ext cx="3794064" cy="2000679"/>
          </a:xfrm>
          <a:prstGeom prst="rect">
            <a:avLst/>
          </a:prstGeom>
          <a:solidFill>
            <a:srgbClr val="E0DC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5" name="Rectangle 14">
            <a:extLst>
              <a:ext uri="{FF2B5EF4-FFF2-40B4-BE49-F238E27FC236}">
                <a16:creationId xmlns:a16="http://schemas.microsoft.com/office/drawing/2014/main" id="{DDD4F5D3-7D3C-601E-C77C-CC2BEF2215F0}"/>
              </a:ext>
            </a:extLst>
          </p:cNvPr>
          <p:cNvSpPr/>
          <p:nvPr userDrawn="1"/>
        </p:nvSpPr>
        <p:spPr>
          <a:xfrm>
            <a:off x="8109012" y="4568395"/>
            <a:ext cx="3794063" cy="2000679"/>
          </a:xfrm>
          <a:prstGeom prst="rect">
            <a:avLst/>
          </a:prstGeom>
          <a:solidFill>
            <a:srgbClr val="DDE6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3" name="Slide Number Placeholder 5">
            <a:extLst>
              <a:ext uri="{FF2B5EF4-FFF2-40B4-BE49-F238E27FC236}">
                <a16:creationId xmlns:a16="http://schemas.microsoft.com/office/drawing/2014/main" id="{0C68FA0E-6590-7047-7150-6E2E4FC2050B}"/>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Footer Placeholder 7">
            <a:extLst>
              <a:ext uri="{FF2B5EF4-FFF2-40B4-BE49-F238E27FC236}">
                <a16:creationId xmlns:a16="http://schemas.microsoft.com/office/drawing/2014/main" id="{C35DD9B2-FB37-15FA-FC72-35DA2CA5FF30}"/>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 name="Text Placeholder 9">
            <a:extLst>
              <a:ext uri="{FF2B5EF4-FFF2-40B4-BE49-F238E27FC236}">
                <a16:creationId xmlns:a16="http://schemas.microsoft.com/office/drawing/2014/main" id="{79B5DD6E-3FB6-B3F9-FFF3-5635CF9FE356}"/>
              </a:ext>
            </a:extLst>
          </p:cNvPr>
          <p:cNvSpPr>
            <a:spLocks noGrp="1"/>
          </p:cNvSpPr>
          <p:nvPr>
            <p:ph type="body" sz="quarter" idx="35" hasCustomPrompt="1"/>
          </p:nvPr>
        </p:nvSpPr>
        <p:spPr>
          <a:xfrm>
            <a:off x="431337" y="4715805"/>
            <a:ext cx="3480906"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7" name="Text Placeholder 9">
            <a:extLst>
              <a:ext uri="{FF2B5EF4-FFF2-40B4-BE49-F238E27FC236}">
                <a16:creationId xmlns:a16="http://schemas.microsoft.com/office/drawing/2014/main" id="{F0B7A20A-4E37-0F20-BA1E-77D28F4DA3B3}"/>
              </a:ext>
            </a:extLst>
          </p:cNvPr>
          <p:cNvSpPr>
            <a:spLocks noGrp="1"/>
          </p:cNvSpPr>
          <p:nvPr>
            <p:ph type="body" sz="quarter" idx="40" hasCustomPrompt="1"/>
          </p:nvPr>
        </p:nvSpPr>
        <p:spPr>
          <a:xfrm>
            <a:off x="4353671" y="4715805"/>
            <a:ext cx="3482390"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8" name="Text Placeholder 9">
            <a:extLst>
              <a:ext uri="{FF2B5EF4-FFF2-40B4-BE49-F238E27FC236}">
                <a16:creationId xmlns:a16="http://schemas.microsoft.com/office/drawing/2014/main" id="{4E1CFF25-9464-4282-52BB-D81613C53BF5}"/>
              </a:ext>
            </a:extLst>
          </p:cNvPr>
          <p:cNvSpPr>
            <a:spLocks noGrp="1"/>
          </p:cNvSpPr>
          <p:nvPr>
            <p:ph type="body" sz="quarter" idx="42" hasCustomPrompt="1"/>
          </p:nvPr>
        </p:nvSpPr>
        <p:spPr>
          <a:xfrm>
            <a:off x="8243947" y="4715805"/>
            <a:ext cx="3512636"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20" name="Text Placeholder 13">
            <a:extLst>
              <a:ext uri="{FF2B5EF4-FFF2-40B4-BE49-F238E27FC236}">
                <a16:creationId xmlns:a16="http://schemas.microsoft.com/office/drawing/2014/main" id="{46F57455-E3E4-0874-6909-082E19BBEFB4}"/>
              </a:ext>
            </a:extLst>
          </p:cNvPr>
          <p:cNvSpPr>
            <a:spLocks noGrp="1"/>
          </p:cNvSpPr>
          <p:nvPr>
            <p:ph type="body" sz="quarter" idx="26"/>
          </p:nvPr>
        </p:nvSpPr>
        <p:spPr>
          <a:xfrm>
            <a:off x="431337" y="5045212"/>
            <a:ext cx="3480906" cy="1379863"/>
          </a:xfrm>
          <a:prstGeom prst="rect">
            <a:avLst/>
          </a:prstGeom>
        </p:spPr>
        <p:txBody>
          <a:bodyPr>
            <a:noAutofit/>
          </a:bodyPr>
          <a:lstStyle>
            <a:lvl1pPr marL="0" indent="0">
              <a:lnSpc>
                <a:spcPct val="100000"/>
              </a:lnSpc>
              <a:buNone/>
              <a:defRPr sz="12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2" name="Text Placeholder 13">
            <a:extLst>
              <a:ext uri="{FF2B5EF4-FFF2-40B4-BE49-F238E27FC236}">
                <a16:creationId xmlns:a16="http://schemas.microsoft.com/office/drawing/2014/main" id="{B3CE9D99-02B7-D172-CFEB-4F75EC60ED1C}"/>
              </a:ext>
            </a:extLst>
          </p:cNvPr>
          <p:cNvSpPr>
            <a:spLocks noGrp="1"/>
          </p:cNvSpPr>
          <p:nvPr>
            <p:ph type="body" sz="quarter" idx="43"/>
          </p:nvPr>
        </p:nvSpPr>
        <p:spPr>
          <a:xfrm>
            <a:off x="4353670" y="5045212"/>
            <a:ext cx="3482391" cy="1379863"/>
          </a:xfrm>
          <a:prstGeom prst="rect">
            <a:avLst/>
          </a:prstGeom>
        </p:spPr>
        <p:txBody>
          <a:bodyPr>
            <a:noAutofit/>
          </a:bodyPr>
          <a:lstStyle>
            <a:lvl1pPr marL="0" indent="0">
              <a:lnSpc>
                <a:spcPct val="100000"/>
              </a:lnSpc>
              <a:buNone/>
              <a:defRPr sz="12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4" name="Text Placeholder 13">
            <a:extLst>
              <a:ext uri="{FF2B5EF4-FFF2-40B4-BE49-F238E27FC236}">
                <a16:creationId xmlns:a16="http://schemas.microsoft.com/office/drawing/2014/main" id="{CCA3A229-2F1B-A242-3141-A81CAA7A5C51}"/>
              </a:ext>
            </a:extLst>
          </p:cNvPr>
          <p:cNvSpPr>
            <a:spLocks noGrp="1"/>
          </p:cNvSpPr>
          <p:nvPr>
            <p:ph type="body" sz="quarter" idx="50"/>
          </p:nvPr>
        </p:nvSpPr>
        <p:spPr>
          <a:xfrm>
            <a:off x="8248027" y="5045212"/>
            <a:ext cx="3512636" cy="1379863"/>
          </a:xfrm>
          <a:prstGeom prst="rect">
            <a:avLst/>
          </a:prstGeom>
        </p:spPr>
        <p:txBody>
          <a:bodyPr>
            <a:noAutofit/>
          </a:bodyPr>
          <a:lstStyle>
            <a:lvl1pPr marL="0" indent="0">
              <a:lnSpc>
                <a:spcPct val="100000"/>
              </a:lnSpc>
              <a:buNone/>
              <a:defRPr sz="12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1252302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Slide Four Tile">
    <p:spTree>
      <p:nvGrpSpPr>
        <p:cNvPr id="1" name=""/>
        <p:cNvGrpSpPr/>
        <p:nvPr/>
      </p:nvGrpSpPr>
      <p:grpSpPr>
        <a:xfrm>
          <a:off x="0" y="0"/>
          <a:ext cx="0" cy="0"/>
          <a:chOff x="0" y="0"/>
          <a:chExt cx="0" cy="0"/>
        </a:xfrm>
      </p:grpSpPr>
      <p:sp>
        <p:nvSpPr>
          <p:cNvPr id="8" name="Picture Placeholder 42">
            <a:extLst>
              <a:ext uri="{FF2B5EF4-FFF2-40B4-BE49-F238E27FC236}">
                <a16:creationId xmlns:a16="http://schemas.microsoft.com/office/drawing/2014/main" id="{5E50BEDE-12F8-C493-D1C5-A6F59F0EF74F}"/>
              </a:ext>
            </a:extLst>
          </p:cNvPr>
          <p:cNvSpPr>
            <a:spLocks noGrp="1"/>
          </p:cNvSpPr>
          <p:nvPr>
            <p:ph type="pic" sz="quarter" idx="14" hasCustomPrompt="1"/>
          </p:nvPr>
        </p:nvSpPr>
        <p:spPr>
          <a:xfrm>
            <a:off x="287337" y="287338"/>
            <a:ext cx="5734800" cy="3067200"/>
          </a:xfrm>
          <a:prstGeom prst="rect">
            <a:avLst/>
          </a:prstGeom>
          <a:solidFill>
            <a:schemeClr val="bg2"/>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9" name="Picture Placeholder 42">
            <a:extLst>
              <a:ext uri="{FF2B5EF4-FFF2-40B4-BE49-F238E27FC236}">
                <a16:creationId xmlns:a16="http://schemas.microsoft.com/office/drawing/2014/main" id="{10A48A3F-D2D4-3681-218B-4627129E090B}"/>
              </a:ext>
            </a:extLst>
          </p:cNvPr>
          <p:cNvSpPr>
            <a:spLocks noGrp="1"/>
          </p:cNvSpPr>
          <p:nvPr>
            <p:ph type="pic" sz="quarter" idx="15" hasCustomPrompt="1"/>
          </p:nvPr>
        </p:nvSpPr>
        <p:spPr>
          <a:xfrm>
            <a:off x="6167437" y="3500945"/>
            <a:ext cx="5734800" cy="3067200"/>
          </a:xfrm>
          <a:prstGeom prst="rect">
            <a:avLst/>
          </a:prstGeom>
          <a:solidFill>
            <a:schemeClr val="bg2"/>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10" name="Rectangle 9">
            <a:extLst>
              <a:ext uri="{FF2B5EF4-FFF2-40B4-BE49-F238E27FC236}">
                <a16:creationId xmlns:a16="http://schemas.microsoft.com/office/drawing/2014/main" id="{2955B7B2-BFF6-F30D-F1CA-0E0B1DCBDDC6}"/>
              </a:ext>
            </a:extLst>
          </p:cNvPr>
          <p:cNvSpPr/>
          <p:nvPr userDrawn="1"/>
        </p:nvSpPr>
        <p:spPr>
          <a:xfrm>
            <a:off x="6167438" y="287338"/>
            <a:ext cx="5734800" cy="3067200"/>
          </a:xfrm>
          <a:prstGeom prst="rect">
            <a:avLst/>
          </a:prstGeom>
          <a:solidFill>
            <a:srgbClr val="DDE6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1" name="Rectangle 10">
            <a:extLst>
              <a:ext uri="{FF2B5EF4-FFF2-40B4-BE49-F238E27FC236}">
                <a16:creationId xmlns:a16="http://schemas.microsoft.com/office/drawing/2014/main" id="{A9532E05-1B05-0DD1-4003-824295BD069F}"/>
              </a:ext>
            </a:extLst>
          </p:cNvPr>
          <p:cNvSpPr/>
          <p:nvPr userDrawn="1"/>
        </p:nvSpPr>
        <p:spPr>
          <a:xfrm>
            <a:off x="287337" y="3500945"/>
            <a:ext cx="5734800" cy="3067200"/>
          </a:xfrm>
          <a:prstGeom prst="rect">
            <a:avLst/>
          </a:prstGeom>
          <a:solidFill>
            <a:srgbClr val="E0DC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2" name="Text Placeholder 9">
            <a:extLst>
              <a:ext uri="{FF2B5EF4-FFF2-40B4-BE49-F238E27FC236}">
                <a16:creationId xmlns:a16="http://schemas.microsoft.com/office/drawing/2014/main" id="{4DE9FAA5-4D97-85D2-696A-B97472BC0BB1}"/>
              </a:ext>
            </a:extLst>
          </p:cNvPr>
          <p:cNvSpPr>
            <a:spLocks noGrp="1"/>
          </p:cNvSpPr>
          <p:nvPr>
            <p:ph type="body" sz="quarter" idx="35" hasCustomPrompt="1"/>
          </p:nvPr>
        </p:nvSpPr>
        <p:spPr>
          <a:xfrm>
            <a:off x="6311901" y="1541655"/>
            <a:ext cx="5445872"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14" name="Picture Placeholder 42">
            <a:extLst>
              <a:ext uri="{FF2B5EF4-FFF2-40B4-BE49-F238E27FC236}">
                <a16:creationId xmlns:a16="http://schemas.microsoft.com/office/drawing/2014/main" id="{7516312C-4CBD-87AC-3F09-00C3A9ECDCE6}"/>
              </a:ext>
            </a:extLst>
          </p:cNvPr>
          <p:cNvSpPr>
            <a:spLocks noGrp="1"/>
          </p:cNvSpPr>
          <p:nvPr>
            <p:ph type="pic" sz="quarter" idx="46" hasCustomPrompt="1"/>
          </p:nvPr>
        </p:nvSpPr>
        <p:spPr>
          <a:xfrm>
            <a:off x="6311901" y="431338"/>
            <a:ext cx="835024" cy="964453"/>
          </a:xfrm>
          <a:prstGeom prst="rect">
            <a:avLst/>
          </a:prstGeom>
          <a:solidFill>
            <a:schemeClr val="bg2"/>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15" name="Text Placeholder 9">
            <a:extLst>
              <a:ext uri="{FF2B5EF4-FFF2-40B4-BE49-F238E27FC236}">
                <a16:creationId xmlns:a16="http://schemas.microsoft.com/office/drawing/2014/main" id="{7D9075EF-66DF-8532-5BDC-5413AF114AB1}"/>
              </a:ext>
            </a:extLst>
          </p:cNvPr>
          <p:cNvSpPr>
            <a:spLocks noGrp="1"/>
          </p:cNvSpPr>
          <p:nvPr>
            <p:ph type="body" sz="quarter" idx="47" hasCustomPrompt="1"/>
          </p:nvPr>
        </p:nvSpPr>
        <p:spPr>
          <a:xfrm>
            <a:off x="431801" y="4751850"/>
            <a:ext cx="5446711"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17" name="Picture Placeholder 42">
            <a:extLst>
              <a:ext uri="{FF2B5EF4-FFF2-40B4-BE49-F238E27FC236}">
                <a16:creationId xmlns:a16="http://schemas.microsoft.com/office/drawing/2014/main" id="{8AD98225-F6FF-6097-07BF-A4B8A705A96F}"/>
              </a:ext>
            </a:extLst>
          </p:cNvPr>
          <p:cNvSpPr>
            <a:spLocks noGrp="1"/>
          </p:cNvSpPr>
          <p:nvPr>
            <p:ph type="pic" sz="quarter" idx="49" hasCustomPrompt="1"/>
          </p:nvPr>
        </p:nvSpPr>
        <p:spPr>
          <a:xfrm>
            <a:off x="431801" y="3640990"/>
            <a:ext cx="835024" cy="964453"/>
          </a:xfrm>
          <a:prstGeom prst="rect">
            <a:avLst/>
          </a:prstGeom>
          <a:solidFill>
            <a:schemeClr val="bg2"/>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3" name="Slide Number Placeholder 5">
            <a:extLst>
              <a:ext uri="{FF2B5EF4-FFF2-40B4-BE49-F238E27FC236}">
                <a16:creationId xmlns:a16="http://schemas.microsoft.com/office/drawing/2014/main" id="{F522C6C4-DAD5-2370-5506-70624244A791}"/>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5" name="Text Placeholder 13">
            <a:extLst>
              <a:ext uri="{FF2B5EF4-FFF2-40B4-BE49-F238E27FC236}">
                <a16:creationId xmlns:a16="http://schemas.microsoft.com/office/drawing/2014/main" id="{4BB9DBFF-B091-18BB-8071-80A1F0CD7295}"/>
              </a:ext>
            </a:extLst>
          </p:cNvPr>
          <p:cNvSpPr>
            <a:spLocks noGrp="1"/>
          </p:cNvSpPr>
          <p:nvPr>
            <p:ph type="body" sz="quarter" idx="26"/>
          </p:nvPr>
        </p:nvSpPr>
        <p:spPr>
          <a:xfrm>
            <a:off x="431044" y="5083217"/>
            <a:ext cx="5446711" cy="1340927"/>
          </a:xfrm>
          <a:prstGeom prst="rect">
            <a:avLst/>
          </a:prstGeom>
        </p:spPr>
        <p:txBody>
          <a:bodyPr numCol="2" spcCol="91440">
            <a:noAutofit/>
          </a:bodyPr>
          <a:lstStyle>
            <a:lvl1pPr marL="0" indent="0">
              <a:lnSpc>
                <a:spcPct val="100000"/>
              </a:lnSpc>
              <a:buNone/>
              <a:defRPr sz="14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13">
            <a:extLst>
              <a:ext uri="{FF2B5EF4-FFF2-40B4-BE49-F238E27FC236}">
                <a16:creationId xmlns:a16="http://schemas.microsoft.com/office/drawing/2014/main" id="{35C62EFC-C815-6160-A16F-FFE5A18AD4DD}"/>
              </a:ext>
            </a:extLst>
          </p:cNvPr>
          <p:cNvSpPr>
            <a:spLocks noGrp="1"/>
          </p:cNvSpPr>
          <p:nvPr>
            <p:ph type="body" sz="quarter" idx="44"/>
          </p:nvPr>
        </p:nvSpPr>
        <p:spPr>
          <a:xfrm>
            <a:off x="6311901" y="1873022"/>
            <a:ext cx="5445872" cy="1333782"/>
          </a:xfrm>
          <a:prstGeom prst="rect">
            <a:avLst/>
          </a:prstGeom>
        </p:spPr>
        <p:txBody>
          <a:bodyPr numCol="2" spcCol="91440">
            <a:noAutofit/>
          </a:bodyPr>
          <a:lstStyle>
            <a:lvl1pPr marL="0" indent="0">
              <a:lnSpc>
                <a:spcPct val="100000"/>
              </a:lnSpc>
              <a:buNone/>
              <a:defRPr sz="14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7">
            <a:extLst>
              <a:ext uri="{FF2B5EF4-FFF2-40B4-BE49-F238E27FC236}">
                <a16:creationId xmlns:a16="http://schemas.microsoft.com/office/drawing/2014/main" id="{1D6EFF14-2686-BBCE-D847-75801FF6CD7B}"/>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18793052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Slide Warm Yellow">
    <p:bg>
      <p:bgPr>
        <a:solidFill>
          <a:schemeClr val="bg2"/>
        </a:solidFill>
        <a:effectLst/>
      </p:bgPr>
    </p:bg>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2B64405A-5C40-E32D-FA8B-2E72C937FFD1}"/>
              </a:ext>
            </a:extLst>
          </p:cNvPr>
          <p:cNvSpPr/>
          <p:nvPr userDrawn="1"/>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Slide Number Placeholder 5">
            <a:extLst>
              <a:ext uri="{FF2B5EF4-FFF2-40B4-BE49-F238E27FC236}">
                <a16:creationId xmlns:a16="http://schemas.microsoft.com/office/drawing/2014/main" id="{8C49E730-0A3F-A428-CB14-95E87DFC2F5E}"/>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Footer Placeholder 7">
            <a:extLst>
              <a:ext uri="{FF2B5EF4-FFF2-40B4-BE49-F238E27FC236}">
                <a16:creationId xmlns:a16="http://schemas.microsoft.com/office/drawing/2014/main" id="{D88ACCE0-E0FE-4796-BBE9-A352CDEA29AF}"/>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 name="Title Placeholder 1">
            <a:extLst>
              <a:ext uri="{FF2B5EF4-FFF2-40B4-BE49-F238E27FC236}">
                <a16:creationId xmlns:a16="http://schemas.microsoft.com/office/drawing/2014/main" id="{CF2E5628-1F19-BC00-A4A7-A246DED6A4FA}"/>
              </a:ext>
            </a:extLst>
          </p:cNvPr>
          <p:cNvSpPr>
            <a:spLocks noGrp="1"/>
          </p:cNvSpPr>
          <p:nvPr>
            <p:ph type="title"/>
          </p:nvPr>
        </p:nvSpPr>
        <p:spPr>
          <a:xfrm>
            <a:off x="287867" y="287338"/>
            <a:ext cx="11615208" cy="731520"/>
          </a:xfrm>
          <a:prstGeom prst="rect">
            <a:avLst/>
          </a:prstGeom>
        </p:spPr>
        <p:txBody>
          <a:bodyPr vert="horz" lIns="0" tIns="182880" rIns="0" bIns="0" rtlCol="0" anchor="t" anchorCtr="0">
            <a:noAutofit/>
          </a:bodyPr>
          <a:lstStyle>
            <a:lvl1pPr>
              <a:defRPr sz="2400">
                <a:latin typeface="+mj-lt"/>
              </a:defRPr>
            </a:lvl1pPr>
          </a:lstStyle>
          <a:p>
            <a:r>
              <a:rPr lang="en-US"/>
              <a:t>Click to edit Master title style</a:t>
            </a:r>
            <a:endParaRPr lang="en-CA"/>
          </a:p>
        </p:txBody>
      </p:sp>
      <p:sp>
        <p:nvSpPr>
          <p:cNvPr id="12" name="EntityNameDynamic-Placeholder" descr="{&quot;templafy&quot;:{&quot;id&quot;:&quot;6b800472-bc18-4e6a-ba23-6fc4d660c7c0&quot;}}">
            <a:extLst>
              <a:ext uri="{FF2B5EF4-FFF2-40B4-BE49-F238E27FC236}">
                <a16:creationId xmlns:a16="http://schemas.microsoft.com/office/drawing/2014/main" id="{006B1A93-F9C5-FBE7-E011-C0EB064C9A5A}"/>
              </a:ext>
            </a:extLst>
          </p:cNvPr>
          <p:cNvSpPr/>
          <p:nvPr userDrawn="1"/>
        </p:nvSpPr>
        <p:spPr>
          <a:xfrm>
            <a:off x="7002463" y="6588092"/>
            <a:ext cx="313785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3" name="TaglineDynamic-Placeholder" descr="{&quot;templafy&quot;:{&quot;id&quot;:&quot;ef148cad-9229-48d9-b30f-ccaa52fba330&quot;}}">
            <a:extLst>
              <a:ext uri="{FF2B5EF4-FFF2-40B4-BE49-F238E27FC236}">
                <a16:creationId xmlns:a16="http://schemas.microsoft.com/office/drawing/2014/main" id="{1BB2AB3D-1065-810A-ADD1-5563D35A539B}"/>
              </a:ext>
            </a:extLst>
          </p:cNvPr>
          <p:cNvSpPr/>
          <p:nvPr userDrawn="1"/>
        </p:nvSpPr>
        <p:spPr>
          <a:xfrm>
            <a:off x="10140315" y="6588092"/>
            <a:ext cx="1762760"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
        <p:nvSpPr>
          <p:cNvPr id="14" name="EntityNameDynamic (US) -Placeholder" descr="{&quot;templafy&quot;:{&quot;id&quot;:&quot;5664e466-bfa1-4349-91b9-695a53ac03fa&quot;}}" hidden="1">
            <a:extLst>
              <a:ext uri="{FF2B5EF4-FFF2-40B4-BE49-F238E27FC236}">
                <a16:creationId xmlns:a16="http://schemas.microsoft.com/office/drawing/2014/main" id="{5BC99E3B-84DD-1260-9B04-DA38B5F55BCD}"/>
              </a:ext>
            </a:extLst>
          </p:cNvPr>
          <p:cNvSpPr>
            <a:spLocks/>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5" name="TaglineDynamic (US) -Placeholder" descr="{&quot;templafy&quot;:{&quot;id&quot;:&quot;c073daaf-fa4f-4e01-8533-f411a32a223b&quot;}}" hidden="1">
            <a:extLst>
              <a:ext uri="{FF2B5EF4-FFF2-40B4-BE49-F238E27FC236}">
                <a16:creationId xmlns:a16="http://schemas.microsoft.com/office/drawing/2014/main" id="{4A091D07-FF2E-07DD-380A-90D66772E827}"/>
              </a:ext>
            </a:extLst>
          </p:cNvPr>
          <p:cNvSpPr>
            <a:spLocks/>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Tree>
    <p:extLst>
      <p:ext uri="{BB962C8B-B14F-4D97-AF65-F5344CB8AC3E}">
        <p14:creationId xmlns:p14="http://schemas.microsoft.com/office/powerpoint/2010/main" val="10519568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Slide Light Grey">
    <p:bg>
      <p:bgPr>
        <a:solidFill>
          <a:schemeClr val="accent2"/>
        </a:solidFill>
        <a:effectLst/>
      </p:bgPr>
    </p:bg>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F930A28A-E4F8-C7DE-53FA-F127F6A15156}"/>
              </a:ext>
            </a:extLst>
          </p:cNvPr>
          <p:cNvSpPr/>
          <p:nvPr userDrawn="1"/>
        </p:nvSpPr>
        <p:spPr>
          <a:xfrm>
            <a:off x="0" y="0"/>
            <a:ext cx="12192000" cy="6858000"/>
          </a:xfrm>
          <a:prstGeom prst="rect">
            <a:avLst/>
          </a:prstGeom>
          <a:solidFill>
            <a:srgbClr val="DDE6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Slide Number Placeholder 5">
            <a:extLst>
              <a:ext uri="{FF2B5EF4-FFF2-40B4-BE49-F238E27FC236}">
                <a16:creationId xmlns:a16="http://schemas.microsoft.com/office/drawing/2014/main" id="{CB940620-E53B-D0FD-5551-03AD3A105F01}"/>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7" name="Footer Placeholder 7">
            <a:extLst>
              <a:ext uri="{FF2B5EF4-FFF2-40B4-BE49-F238E27FC236}">
                <a16:creationId xmlns:a16="http://schemas.microsoft.com/office/drawing/2014/main" id="{3D7D9D48-098D-434E-E860-FA26D4C8BC50}"/>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 name="Title Placeholder 1">
            <a:extLst>
              <a:ext uri="{FF2B5EF4-FFF2-40B4-BE49-F238E27FC236}">
                <a16:creationId xmlns:a16="http://schemas.microsoft.com/office/drawing/2014/main" id="{764A015A-E255-DB42-EDF8-6C0309EDD52F}"/>
              </a:ext>
            </a:extLst>
          </p:cNvPr>
          <p:cNvSpPr>
            <a:spLocks noGrp="1"/>
          </p:cNvSpPr>
          <p:nvPr>
            <p:ph type="title"/>
          </p:nvPr>
        </p:nvSpPr>
        <p:spPr>
          <a:xfrm>
            <a:off x="287337" y="287338"/>
            <a:ext cx="11615737" cy="731520"/>
          </a:xfrm>
          <a:prstGeom prst="rect">
            <a:avLst/>
          </a:prstGeom>
        </p:spPr>
        <p:txBody>
          <a:bodyPr vert="horz" lIns="0" tIns="182880" rIns="0" bIns="0" rtlCol="0" anchor="t" anchorCtr="0">
            <a:noAutofit/>
          </a:bodyPr>
          <a:lstStyle>
            <a:lvl1pPr>
              <a:defRPr sz="2400">
                <a:latin typeface="+mj-lt"/>
              </a:defRPr>
            </a:lvl1pPr>
          </a:lstStyle>
          <a:p>
            <a:r>
              <a:rPr lang="en-US"/>
              <a:t>Click to edit Master title style</a:t>
            </a:r>
            <a:endParaRPr lang="en-CA"/>
          </a:p>
        </p:txBody>
      </p:sp>
      <p:sp>
        <p:nvSpPr>
          <p:cNvPr id="12" name="EntityNameDynamic-Placeholder" descr="{&quot;templafy&quot;:{&quot;id&quot;:&quot;2f60681f-07ce-489d-8cd5-2e07eff703b0&quot;}}">
            <a:extLst>
              <a:ext uri="{FF2B5EF4-FFF2-40B4-BE49-F238E27FC236}">
                <a16:creationId xmlns:a16="http://schemas.microsoft.com/office/drawing/2014/main" id="{6E833720-ADED-56EA-86CC-91887101C4F5}"/>
              </a:ext>
            </a:extLst>
          </p:cNvPr>
          <p:cNvSpPr/>
          <p:nvPr userDrawn="1"/>
        </p:nvSpPr>
        <p:spPr>
          <a:xfrm>
            <a:off x="7002463" y="6588092"/>
            <a:ext cx="313785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3" name="TaglineDynamic-Placeholder" descr="{&quot;templafy&quot;:{&quot;id&quot;:&quot;f8d346b2-21dc-46cb-a13a-03ceced06749&quot;}}">
            <a:extLst>
              <a:ext uri="{FF2B5EF4-FFF2-40B4-BE49-F238E27FC236}">
                <a16:creationId xmlns:a16="http://schemas.microsoft.com/office/drawing/2014/main" id="{CF05C7C7-EAC4-A9EF-DC52-D5A124F63475}"/>
              </a:ext>
            </a:extLst>
          </p:cNvPr>
          <p:cNvSpPr/>
          <p:nvPr userDrawn="1"/>
        </p:nvSpPr>
        <p:spPr>
          <a:xfrm>
            <a:off x="10140315" y="6588092"/>
            <a:ext cx="1762760"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
        <p:nvSpPr>
          <p:cNvPr id="14" name="EntityNameDynamic (US) -Placeholder" descr="{&quot;templafy&quot;:{&quot;id&quot;:&quot;84e08548-9a74-424e-a92f-3dd8fe705da8&quot;}}" hidden="1">
            <a:extLst>
              <a:ext uri="{FF2B5EF4-FFF2-40B4-BE49-F238E27FC236}">
                <a16:creationId xmlns:a16="http://schemas.microsoft.com/office/drawing/2014/main" id="{EBCF1D3C-BA59-24A5-017C-CBEBE8FA1AE8}"/>
              </a:ext>
            </a:extLst>
          </p:cNvPr>
          <p:cNvSpPr>
            <a:spLocks/>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5" name="TaglineDynamic (US) -Placeholder" descr="{&quot;templafy&quot;:{&quot;id&quot;:&quot;ee675f45-d55c-48e8-a4a1-5bb5d57fb955&quot;}}" hidden="1">
            <a:extLst>
              <a:ext uri="{FF2B5EF4-FFF2-40B4-BE49-F238E27FC236}">
                <a16:creationId xmlns:a16="http://schemas.microsoft.com/office/drawing/2014/main" id="{FE6DFC3A-ED19-562B-01A2-DF27E9C53489}"/>
              </a:ext>
            </a:extLst>
          </p:cNvPr>
          <p:cNvSpPr>
            <a:spLocks/>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Tree>
    <p:extLst>
      <p:ext uri="{BB962C8B-B14F-4D97-AF65-F5344CB8AC3E}">
        <p14:creationId xmlns:p14="http://schemas.microsoft.com/office/powerpoint/2010/main" val="25096858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Slide Whit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76451B0-5FCE-F9C7-C3EA-8D654101E8CB}"/>
              </a:ext>
            </a:extLst>
          </p:cNvPr>
          <p:cNvSpPr txBox="1">
            <a:spLocks/>
          </p:cNvSpPr>
          <p:nvPr userDrawn="1"/>
        </p:nvSpPr>
        <p:spPr>
          <a:xfrm>
            <a:off x="287867" y="6608064"/>
            <a:ext cx="321733" cy="144000"/>
          </a:xfrm>
          <a:prstGeom prst="rect">
            <a:avLst/>
          </a:prstGeom>
        </p:spPr>
        <p:txBody>
          <a:bodyPr vert="horz" lIns="0" tIns="0" rIns="0" bIns="0" rtlCol="0" anchor="ct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9FA635D2-B142-BE49-AECA-6169441F1F99}" type="slidenum">
              <a:rPr lang="en-CA" sz="900" b="0" i="0">
                <a:solidFill>
                  <a:schemeClr val="tx2"/>
                </a:solidFill>
                <a:latin typeface="+mn-lt"/>
              </a:rPr>
              <a:pPr/>
              <a:t>‹#›</a:t>
            </a:fld>
            <a:endParaRPr lang="en-CA" sz="800" b="0" i="0">
              <a:solidFill>
                <a:schemeClr val="tx2"/>
              </a:solidFill>
              <a:latin typeface="+mn-lt"/>
            </a:endParaRPr>
          </a:p>
        </p:txBody>
      </p:sp>
      <p:sp>
        <p:nvSpPr>
          <p:cNvPr id="7" name="Footer Placeholder 7">
            <a:extLst>
              <a:ext uri="{FF2B5EF4-FFF2-40B4-BE49-F238E27FC236}">
                <a16:creationId xmlns:a16="http://schemas.microsoft.com/office/drawing/2014/main" id="{C7ECC63B-B838-AE45-9E36-9D0CCFA40CEF}"/>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 name="Title Placeholder 1">
            <a:extLst>
              <a:ext uri="{FF2B5EF4-FFF2-40B4-BE49-F238E27FC236}">
                <a16:creationId xmlns:a16="http://schemas.microsoft.com/office/drawing/2014/main" id="{9938C823-D6D3-CF90-9DDB-C944400AFA8D}"/>
              </a:ext>
            </a:extLst>
          </p:cNvPr>
          <p:cNvSpPr>
            <a:spLocks noGrp="1"/>
          </p:cNvSpPr>
          <p:nvPr>
            <p:ph type="title"/>
          </p:nvPr>
        </p:nvSpPr>
        <p:spPr>
          <a:xfrm>
            <a:off x="287338" y="287338"/>
            <a:ext cx="11615737" cy="731520"/>
          </a:xfrm>
          <a:prstGeom prst="rect">
            <a:avLst/>
          </a:prstGeom>
        </p:spPr>
        <p:txBody>
          <a:bodyPr vert="horz" lIns="0" tIns="182880" rIns="0" bIns="0" rtlCol="0" anchor="t" anchorCtr="0">
            <a:noAutofit/>
          </a:bodyPr>
          <a:lstStyle>
            <a:lvl1pPr>
              <a:defRPr sz="2400">
                <a:solidFill>
                  <a:srgbClr val="003946"/>
                </a:solidFill>
                <a:latin typeface="+mj-lt"/>
              </a:defRPr>
            </a:lvl1pPr>
          </a:lstStyle>
          <a:p>
            <a:r>
              <a:rPr lang="en-US"/>
              <a:t>Click to edit Master title style</a:t>
            </a:r>
            <a:endParaRPr lang="en-CA"/>
          </a:p>
        </p:txBody>
      </p:sp>
    </p:spTree>
    <p:extLst>
      <p:ext uri="{BB962C8B-B14F-4D97-AF65-F5344CB8AC3E}">
        <p14:creationId xmlns:p14="http://schemas.microsoft.com/office/powerpoint/2010/main" val="4214198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of Contents">
    <p:bg>
      <p:bgPr>
        <a:solidFill>
          <a:schemeClr val="accent2"/>
        </a:solidFill>
        <a:effectLst/>
      </p:bgPr>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4287AA49-6B01-09BE-9124-7D970212FAFE}"/>
              </a:ext>
            </a:extLst>
          </p:cNvPr>
          <p:cNvSpPr/>
          <p:nvPr userDrawn="1"/>
        </p:nvSpPr>
        <p:spPr>
          <a:xfrm>
            <a:off x="0" y="0"/>
            <a:ext cx="12192000" cy="6858000"/>
          </a:xfrm>
          <a:prstGeom prst="rect">
            <a:avLst/>
          </a:prstGeom>
          <a:solidFill>
            <a:srgbClr val="DDE6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itle 1">
            <a:extLst>
              <a:ext uri="{FF2B5EF4-FFF2-40B4-BE49-F238E27FC236}">
                <a16:creationId xmlns:a16="http://schemas.microsoft.com/office/drawing/2014/main" id="{44726DB1-B7E6-1774-F331-3A22F3BF643F}"/>
              </a:ext>
            </a:extLst>
          </p:cNvPr>
          <p:cNvSpPr>
            <a:spLocks noGrp="1"/>
          </p:cNvSpPr>
          <p:nvPr>
            <p:ph type="ctrTitle" hasCustomPrompt="1"/>
          </p:nvPr>
        </p:nvSpPr>
        <p:spPr>
          <a:xfrm>
            <a:off x="287867" y="1555088"/>
            <a:ext cx="2546465" cy="1297660"/>
          </a:xfrm>
          <a:prstGeom prst="rect">
            <a:avLst/>
          </a:prstGeom>
        </p:spPr>
        <p:txBody>
          <a:bodyPr tIns="0" anchor="t" anchorCtr="0">
            <a:noAutofit/>
          </a:bodyPr>
          <a:lstStyle>
            <a:lvl1pPr algn="l">
              <a:defRPr sz="3600">
                <a:solidFill>
                  <a:schemeClr val="tx2"/>
                </a:solidFill>
                <a:latin typeface="+mj-lt"/>
              </a:defRPr>
            </a:lvl1pPr>
          </a:lstStyle>
          <a:p>
            <a:r>
              <a:rPr lang="en-CA"/>
              <a:t>Table of</a:t>
            </a:r>
            <a:br>
              <a:rPr lang="en-US"/>
            </a:br>
            <a:r>
              <a:rPr lang="en-CA"/>
              <a:t>contents.</a:t>
            </a:r>
          </a:p>
        </p:txBody>
      </p:sp>
      <p:sp>
        <p:nvSpPr>
          <p:cNvPr id="11" name="Text Placeholder 10">
            <a:extLst>
              <a:ext uri="{FF2B5EF4-FFF2-40B4-BE49-F238E27FC236}">
                <a16:creationId xmlns:a16="http://schemas.microsoft.com/office/drawing/2014/main" id="{0A3387E6-AEDC-1EEF-F5B5-55F1233CAAFD}"/>
              </a:ext>
            </a:extLst>
          </p:cNvPr>
          <p:cNvSpPr>
            <a:spLocks noGrp="1"/>
          </p:cNvSpPr>
          <p:nvPr>
            <p:ph type="body" sz="quarter" idx="13" hasCustomPrompt="1"/>
          </p:nvPr>
        </p:nvSpPr>
        <p:spPr>
          <a:xfrm>
            <a:off x="3227387" y="1555088"/>
            <a:ext cx="836613" cy="484435"/>
          </a:xfrm>
          <a:prstGeom prst="rect">
            <a:avLst/>
          </a:prstGeom>
        </p:spPr>
        <p:txBody>
          <a:bodyPr>
            <a:noAutofit/>
          </a:bodyPr>
          <a:lstStyle>
            <a:lvl1pPr marL="0" indent="0">
              <a:buNone/>
              <a:defRPr sz="3600" b="0" i="0">
                <a:solidFill>
                  <a:schemeClr val="tx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CA"/>
              <a:t>01.</a:t>
            </a:r>
          </a:p>
        </p:txBody>
      </p:sp>
      <p:sp>
        <p:nvSpPr>
          <p:cNvPr id="12" name="Text Placeholder 10">
            <a:extLst>
              <a:ext uri="{FF2B5EF4-FFF2-40B4-BE49-F238E27FC236}">
                <a16:creationId xmlns:a16="http://schemas.microsoft.com/office/drawing/2014/main" id="{7A4626EC-51F0-97F1-2D9E-32E394B5A7C1}"/>
              </a:ext>
            </a:extLst>
          </p:cNvPr>
          <p:cNvSpPr>
            <a:spLocks noGrp="1"/>
          </p:cNvSpPr>
          <p:nvPr>
            <p:ph type="body" sz="quarter" idx="14" hasCustomPrompt="1"/>
          </p:nvPr>
        </p:nvSpPr>
        <p:spPr>
          <a:xfrm>
            <a:off x="6167437" y="1555088"/>
            <a:ext cx="836613" cy="484435"/>
          </a:xfrm>
          <a:prstGeom prst="rect">
            <a:avLst/>
          </a:prstGeom>
        </p:spPr>
        <p:txBody>
          <a:bodyPr>
            <a:noAutofit/>
          </a:bodyPr>
          <a:lstStyle>
            <a:lvl1pPr marL="0" indent="0">
              <a:buNone/>
              <a:defRPr sz="3600" b="0" i="0">
                <a:solidFill>
                  <a:schemeClr val="tx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CA"/>
              <a:t>02.</a:t>
            </a:r>
          </a:p>
        </p:txBody>
      </p:sp>
      <p:sp>
        <p:nvSpPr>
          <p:cNvPr id="13" name="Text Placeholder 10">
            <a:extLst>
              <a:ext uri="{FF2B5EF4-FFF2-40B4-BE49-F238E27FC236}">
                <a16:creationId xmlns:a16="http://schemas.microsoft.com/office/drawing/2014/main" id="{8CB200F9-6303-78EB-9E3A-11D192A3D6FB}"/>
              </a:ext>
            </a:extLst>
          </p:cNvPr>
          <p:cNvSpPr>
            <a:spLocks noGrp="1"/>
          </p:cNvSpPr>
          <p:nvPr>
            <p:ph type="body" sz="quarter" idx="15" hasCustomPrompt="1"/>
          </p:nvPr>
        </p:nvSpPr>
        <p:spPr>
          <a:xfrm>
            <a:off x="9107487" y="1555088"/>
            <a:ext cx="836613" cy="484435"/>
          </a:xfrm>
          <a:prstGeom prst="rect">
            <a:avLst/>
          </a:prstGeom>
        </p:spPr>
        <p:txBody>
          <a:bodyPr>
            <a:noAutofit/>
          </a:bodyPr>
          <a:lstStyle>
            <a:lvl1pPr marL="0" indent="0">
              <a:buNone/>
              <a:defRPr sz="3600" b="0" i="0">
                <a:solidFill>
                  <a:schemeClr val="tx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CA"/>
              <a:t>03.</a:t>
            </a:r>
          </a:p>
        </p:txBody>
      </p:sp>
      <p:sp>
        <p:nvSpPr>
          <p:cNvPr id="14" name="Text Placeholder 10">
            <a:extLst>
              <a:ext uri="{FF2B5EF4-FFF2-40B4-BE49-F238E27FC236}">
                <a16:creationId xmlns:a16="http://schemas.microsoft.com/office/drawing/2014/main" id="{D8644989-7F22-2D6A-8DAB-DEDFFCBA056F}"/>
              </a:ext>
            </a:extLst>
          </p:cNvPr>
          <p:cNvSpPr>
            <a:spLocks noGrp="1"/>
          </p:cNvSpPr>
          <p:nvPr>
            <p:ph type="body" sz="quarter" idx="16" hasCustomPrompt="1"/>
          </p:nvPr>
        </p:nvSpPr>
        <p:spPr>
          <a:xfrm>
            <a:off x="3227388" y="3962572"/>
            <a:ext cx="836612" cy="484435"/>
          </a:xfrm>
          <a:prstGeom prst="rect">
            <a:avLst/>
          </a:prstGeom>
        </p:spPr>
        <p:txBody>
          <a:bodyPr lIns="0" tIns="0" rIns="0" bIns="0">
            <a:noAutofit/>
          </a:bodyPr>
          <a:lstStyle>
            <a:lvl1pPr marL="0" indent="0">
              <a:buNone/>
              <a:defRPr sz="3600" b="0" i="0">
                <a:solidFill>
                  <a:schemeClr val="tx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CA"/>
              <a:t>04.</a:t>
            </a:r>
          </a:p>
        </p:txBody>
      </p:sp>
      <p:sp>
        <p:nvSpPr>
          <p:cNvPr id="15" name="Text Placeholder 10">
            <a:extLst>
              <a:ext uri="{FF2B5EF4-FFF2-40B4-BE49-F238E27FC236}">
                <a16:creationId xmlns:a16="http://schemas.microsoft.com/office/drawing/2014/main" id="{41BC573E-68DD-3A53-8495-2D83C448F86F}"/>
              </a:ext>
            </a:extLst>
          </p:cNvPr>
          <p:cNvSpPr>
            <a:spLocks noGrp="1"/>
          </p:cNvSpPr>
          <p:nvPr>
            <p:ph type="body" sz="quarter" idx="17" hasCustomPrompt="1"/>
          </p:nvPr>
        </p:nvSpPr>
        <p:spPr>
          <a:xfrm>
            <a:off x="6167437" y="3962572"/>
            <a:ext cx="835027" cy="484435"/>
          </a:xfrm>
          <a:prstGeom prst="rect">
            <a:avLst/>
          </a:prstGeom>
        </p:spPr>
        <p:txBody>
          <a:bodyPr>
            <a:noAutofit/>
          </a:bodyPr>
          <a:lstStyle>
            <a:lvl1pPr marL="0" indent="0">
              <a:buNone/>
              <a:defRPr sz="3600" b="0" i="0">
                <a:solidFill>
                  <a:schemeClr val="tx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CA"/>
              <a:t>05.</a:t>
            </a:r>
          </a:p>
        </p:txBody>
      </p:sp>
      <p:sp>
        <p:nvSpPr>
          <p:cNvPr id="16" name="Text Placeholder 10">
            <a:extLst>
              <a:ext uri="{FF2B5EF4-FFF2-40B4-BE49-F238E27FC236}">
                <a16:creationId xmlns:a16="http://schemas.microsoft.com/office/drawing/2014/main" id="{9F1AF766-EF3A-C147-4975-4E61F2964BEF}"/>
              </a:ext>
            </a:extLst>
          </p:cNvPr>
          <p:cNvSpPr>
            <a:spLocks noGrp="1"/>
          </p:cNvSpPr>
          <p:nvPr>
            <p:ph type="body" sz="quarter" idx="18" hasCustomPrompt="1"/>
          </p:nvPr>
        </p:nvSpPr>
        <p:spPr>
          <a:xfrm>
            <a:off x="9107487" y="3962572"/>
            <a:ext cx="835026" cy="484435"/>
          </a:xfrm>
          <a:prstGeom prst="rect">
            <a:avLst/>
          </a:prstGeom>
        </p:spPr>
        <p:txBody>
          <a:bodyPr>
            <a:noAutofit/>
          </a:bodyPr>
          <a:lstStyle>
            <a:lvl1pPr marL="0" indent="0">
              <a:buNone/>
              <a:defRPr sz="3600" b="0" i="0">
                <a:solidFill>
                  <a:schemeClr val="tx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CA"/>
              <a:t>06.</a:t>
            </a:r>
          </a:p>
        </p:txBody>
      </p:sp>
      <p:sp>
        <p:nvSpPr>
          <p:cNvPr id="18" name="Text Placeholder 17">
            <a:extLst>
              <a:ext uri="{FF2B5EF4-FFF2-40B4-BE49-F238E27FC236}">
                <a16:creationId xmlns:a16="http://schemas.microsoft.com/office/drawing/2014/main" id="{7C354461-06FE-8570-AD97-25189E294D69}"/>
              </a:ext>
            </a:extLst>
          </p:cNvPr>
          <p:cNvSpPr>
            <a:spLocks noGrp="1"/>
          </p:cNvSpPr>
          <p:nvPr>
            <p:ph type="body" sz="quarter" idx="19" hasCustomPrompt="1"/>
          </p:nvPr>
        </p:nvSpPr>
        <p:spPr>
          <a:xfrm>
            <a:off x="3227388" y="2177628"/>
            <a:ext cx="2795587" cy="167217"/>
          </a:xfrm>
          <a:prstGeom prst="rect">
            <a:avLst/>
          </a:prstGeom>
        </p:spPr>
        <p:txBody>
          <a:bodyPr>
            <a:noAutofit/>
          </a:bodyPr>
          <a:lstStyle>
            <a:lvl1pPr marL="0" indent="0">
              <a:buNone/>
              <a:defRPr sz="1200" b="1" i="0">
                <a:solidFill>
                  <a:srgbClr val="003946"/>
                </a:solidFill>
                <a:latin typeface="+mn-lt"/>
              </a:defRPr>
            </a:lvl1pPr>
            <a:lvl2pPr marL="457189" indent="0">
              <a:buNone/>
              <a:defRPr>
                <a:solidFill>
                  <a:schemeClr val="tx2"/>
                </a:solidFill>
                <a:latin typeface="+mn-lt"/>
              </a:defRPr>
            </a:lvl2pPr>
            <a:lvl3pPr marL="914377" indent="0">
              <a:buNone/>
              <a:defRPr>
                <a:solidFill>
                  <a:schemeClr val="tx2"/>
                </a:solidFill>
                <a:latin typeface="+mn-lt"/>
              </a:defRPr>
            </a:lvl3pPr>
            <a:lvl4pPr marL="1371566" indent="0">
              <a:buNone/>
              <a:defRPr>
                <a:solidFill>
                  <a:schemeClr val="tx2"/>
                </a:solidFill>
                <a:latin typeface="+mn-lt"/>
              </a:defRPr>
            </a:lvl4pPr>
            <a:lvl5pPr marL="1828754" indent="0">
              <a:buNone/>
              <a:defRPr>
                <a:solidFill>
                  <a:schemeClr val="tx2"/>
                </a:solidFill>
                <a:latin typeface="+mn-lt"/>
              </a:defRPr>
            </a:lvl5pPr>
          </a:lstStyle>
          <a:p>
            <a:pPr lvl="0"/>
            <a:r>
              <a:rPr lang="en-CA"/>
              <a:t>Section title goes here.</a:t>
            </a:r>
          </a:p>
        </p:txBody>
      </p:sp>
      <p:sp>
        <p:nvSpPr>
          <p:cNvPr id="19" name="Text Placeholder 17">
            <a:extLst>
              <a:ext uri="{FF2B5EF4-FFF2-40B4-BE49-F238E27FC236}">
                <a16:creationId xmlns:a16="http://schemas.microsoft.com/office/drawing/2014/main" id="{D6DDE41C-EE2D-AE60-0664-7A0FC9C6A54F}"/>
              </a:ext>
            </a:extLst>
          </p:cNvPr>
          <p:cNvSpPr>
            <a:spLocks noGrp="1"/>
          </p:cNvSpPr>
          <p:nvPr>
            <p:ph type="body" sz="quarter" idx="20" hasCustomPrompt="1"/>
          </p:nvPr>
        </p:nvSpPr>
        <p:spPr>
          <a:xfrm>
            <a:off x="6167438" y="2177628"/>
            <a:ext cx="2795587" cy="167217"/>
          </a:xfrm>
          <a:prstGeom prst="rect">
            <a:avLst/>
          </a:prstGeom>
        </p:spPr>
        <p:txBody>
          <a:bodyPr>
            <a:noAutofit/>
          </a:bodyPr>
          <a:lstStyle>
            <a:lvl1pPr marL="0" indent="0">
              <a:buNone/>
              <a:defRPr sz="1200" b="1" i="0">
                <a:solidFill>
                  <a:srgbClr val="003946"/>
                </a:solidFill>
                <a:latin typeface="+mn-lt"/>
              </a:defRPr>
            </a:lvl1pPr>
            <a:lvl2pPr marL="457189" indent="0">
              <a:buNone/>
              <a:defRPr>
                <a:solidFill>
                  <a:schemeClr val="tx2"/>
                </a:solidFill>
                <a:latin typeface="+mn-lt"/>
              </a:defRPr>
            </a:lvl2pPr>
            <a:lvl3pPr marL="914377" indent="0">
              <a:buNone/>
              <a:defRPr>
                <a:solidFill>
                  <a:schemeClr val="tx2"/>
                </a:solidFill>
                <a:latin typeface="+mn-lt"/>
              </a:defRPr>
            </a:lvl3pPr>
            <a:lvl4pPr marL="1371566" indent="0">
              <a:buNone/>
              <a:defRPr>
                <a:solidFill>
                  <a:schemeClr val="tx2"/>
                </a:solidFill>
                <a:latin typeface="+mn-lt"/>
              </a:defRPr>
            </a:lvl4pPr>
            <a:lvl5pPr marL="1828754" indent="0">
              <a:buNone/>
              <a:defRPr>
                <a:solidFill>
                  <a:schemeClr val="tx2"/>
                </a:solidFill>
                <a:latin typeface="+mn-lt"/>
              </a:defRPr>
            </a:lvl5pPr>
          </a:lstStyle>
          <a:p>
            <a:pPr lvl="0"/>
            <a:r>
              <a:rPr lang="en-CA"/>
              <a:t>Section title goes here.</a:t>
            </a:r>
          </a:p>
        </p:txBody>
      </p:sp>
      <p:sp>
        <p:nvSpPr>
          <p:cNvPr id="20" name="Text Placeholder 17">
            <a:extLst>
              <a:ext uri="{FF2B5EF4-FFF2-40B4-BE49-F238E27FC236}">
                <a16:creationId xmlns:a16="http://schemas.microsoft.com/office/drawing/2014/main" id="{1DB719A2-ECB3-1418-6F81-018BB5AA97E5}"/>
              </a:ext>
            </a:extLst>
          </p:cNvPr>
          <p:cNvSpPr>
            <a:spLocks noGrp="1"/>
          </p:cNvSpPr>
          <p:nvPr>
            <p:ph type="body" sz="quarter" idx="21" hasCustomPrompt="1"/>
          </p:nvPr>
        </p:nvSpPr>
        <p:spPr>
          <a:xfrm>
            <a:off x="9107489" y="2177628"/>
            <a:ext cx="2795587" cy="167217"/>
          </a:xfrm>
          <a:prstGeom prst="rect">
            <a:avLst/>
          </a:prstGeom>
        </p:spPr>
        <p:txBody>
          <a:bodyPr>
            <a:noAutofit/>
          </a:bodyPr>
          <a:lstStyle>
            <a:lvl1pPr marL="0" indent="0">
              <a:buNone/>
              <a:defRPr sz="1200" b="1" i="0">
                <a:solidFill>
                  <a:srgbClr val="003946"/>
                </a:solidFill>
                <a:latin typeface="+mn-lt"/>
              </a:defRPr>
            </a:lvl1pPr>
            <a:lvl2pPr marL="457189" indent="0">
              <a:buNone/>
              <a:defRPr>
                <a:solidFill>
                  <a:schemeClr val="tx2"/>
                </a:solidFill>
                <a:latin typeface="+mn-lt"/>
              </a:defRPr>
            </a:lvl2pPr>
            <a:lvl3pPr marL="914377" indent="0">
              <a:buNone/>
              <a:defRPr>
                <a:solidFill>
                  <a:schemeClr val="tx2"/>
                </a:solidFill>
                <a:latin typeface="+mn-lt"/>
              </a:defRPr>
            </a:lvl3pPr>
            <a:lvl4pPr marL="1371566" indent="0">
              <a:buNone/>
              <a:defRPr>
                <a:solidFill>
                  <a:schemeClr val="tx2"/>
                </a:solidFill>
                <a:latin typeface="+mn-lt"/>
              </a:defRPr>
            </a:lvl4pPr>
            <a:lvl5pPr marL="1828754" indent="0">
              <a:buNone/>
              <a:defRPr>
                <a:solidFill>
                  <a:schemeClr val="tx2"/>
                </a:solidFill>
                <a:latin typeface="+mn-lt"/>
              </a:defRPr>
            </a:lvl5pPr>
          </a:lstStyle>
          <a:p>
            <a:pPr lvl="0"/>
            <a:r>
              <a:rPr lang="en-CA"/>
              <a:t>Section title goes here.</a:t>
            </a:r>
          </a:p>
        </p:txBody>
      </p:sp>
      <p:sp>
        <p:nvSpPr>
          <p:cNvPr id="21" name="Text Placeholder 17">
            <a:extLst>
              <a:ext uri="{FF2B5EF4-FFF2-40B4-BE49-F238E27FC236}">
                <a16:creationId xmlns:a16="http://schemas.microsoft.com/office/drawing/2014/main" id="{582135BD-34EE-D87B-0257-976D83410E4F}"/>
              </a:ext>
            </a:extLst>
          </p:cNvPr>
          <p:cNvSpPr>
            <a:spLocks noGrp="1"/>
          </p:cNvSpPr>
          <p:nvPr>
            <p:ph type="body" sz="quarter" idx="22" hasCustomPrompt="1"/>
          </p:nvPr>
        </p:nvSpPr>
        <p:spPr>
          <a:xfrm>
            <a:off x="3227388" y="4592646"/>
            <a:ext cx="2795587" cy="167217"/>
          </a:xfrm>
          <a:prstGeom prst="rect">
            <a:avLst/>
          </a:prstGeom>
        </p:spPr>
        <p:txBody>
          <a:bodyPr>
            <a:noAutofit/>
          </a:bodyPr>
          <a:lstStyle>
            <a:lvl1pPr marL="0" indent="0">
              <a:buNone/>
              <a:defRPr sz="1200" b="1" i="0">
                <a:solidFill>
                  <a:srgbClr val="003946"/>
                </a:solidFill>
                <a:latin typeface="+mn-lt"/>
              </a:defRPr>
            </a:lvl1pPr>
            <a:lvl2pPr marL="457189" indent="0">
              <a:buNone/>
              <a:defRPr>
                <a:solidFill>
                  <a:schemeClr val="tx2"/>
                </a:solidFill>
                <a:latin typeface="+mn-lt"/>
              </a:defRPr>
            </a:lvl2pPr>
            <a:lvl3pPr marL="914377" indent="0">
              <a:buNone/>
              <a:defRPr>
                <a:solidFill>
                  <a:schemeClr val="tx2"/>
                </a:solidFill>
                <a:latin typeface="+mn-lt"/>
              </a:defRPr>
            </a:lvl3pPr>
            <a:lvl4pPr marL="1371566" indent="0">
              <a:buNone/>
              <a:defRPr>
                <a:solidFill>
                  <a:schemeClr val="tx2"/>
                </a:solidFill>
                <a:latin typeface="+mn-lt"/>
              </a:defRPr>
            </a:lvl4pPr>
            <a:lvl5pPr marL="1828754" indent="0">
              <a:buNone/>
              <a:defRPr>
                <a:solidFill>
                  <a:schemeClr val="tx2"/>
                </a:solidFill>
                <a:latin typeface="+mn-lt"/>
              </a:defRPr>
            </a:lvl5pPr>
          </a:lstStyle>
          <a:p>
            <a:pPr lvl="0"/>
            <a:r>
              <a:rPr lang="en-CA"/>
              <a:t>Section title goes here.</a:t>
            </a:r>
          </a:p>
        </p:txBody>
      </p:sp>
      <p:sp>
        <p:nvSpPr>
          <p:cNvPr id="22" name="Text Placeholder 17">
            <a:extLst>
              <a:ext uri="{FF2B5EF4-FFF2-40B4-BE49-F238E27FC236}">
                <a16:creationId xmlns:a16="http://schemas.microsoft.com/office/drawing/2014/main" id="{ECF57AAC-A1E0-DD7E-92AD-CFF7D430158A}"/>
              </a:ext>
            </a:extLst>
          </p:cNvPr>
          <p:cNvSpPr>
            <a:spLocks noGrp="1"/>
          </p:cNvSpPr>
          <p:nvPr>
            <p:ph type="body" sz="quarter" idx="23" hasCustomPrompt="1"/>
          </p:nvPr>
        </p:nvSpPr>
        <p:spPr>
          <a:xfrm>
            <a:off x="6167438" y="4592646"/>
            <a:ext cx="2795587" cy="167217"/>
          </a:xfrm>
          <a:prstGeom prst="rect">
            <a:avLst/>
          </a:prstGeom>
        </p:spPr>
        <p:txBody>
          <a:bodyPr>
            <a:noAutofit/>
          </a:bodyPr>
          <a:lstStyle>
            <a:lvl1pPr marL="0" indent="0">
              <a:buNone/>
              <a:defRPr sz="1200" b="1" i="0">
                <a:solidFill>
                  <a:srgbClr val="003946"/>
                </a:solidFill>
                <a:latin typeface="+mn-lt"/>
              </a:defRPr>
            </a:lvl1pPr>
            <a:lvl2pPr marL="457189" indent="0">
              <a:buNone/>
              <a:defRPr>
                <a:solidFill>
                  <a:schemeClr val="tx2"/>
                </a:solidFill>
                <a:latin typeface="+mn-lt"/>
              </a:defRPr>
            </a:lvl2pPr>
            <a:lvl3pPr marL="914377" indent="0">
              <a:buNone/>
              <a:defRPr>
                <a:solidFill>
                  <a:schemeClr val="tx2"/>
                </a:solidFill>
                <a:latin typeface="+mn-lt"/>
              </a:defRPr>
            </a:lvl3pPr>
            <a:lvl4pPr marL="1371566" indent="0">
              <a:buNone/>
              <a:defRPr>
                <a:solidFill>
                  <a:schemeClr val="tx2"/>
                </a:solidFill>
                <a:latin typeface="+mn-lt"/>
              </a:defRPr>
            </a:lvl4pPr>
            <a:lvl5pPr marL="1828754" indent="0">
              <a:buNone/>
              <a:defRPr>
                <a:solidFill>
                  <a:schemeClr val="tx2"/>
                </a:solidFill>
                <a:latin typeface="+mn-lt"/>
              </a:defRPr>
            </a:lvl5pPr>
          </a:lstStyle>
          <a:p>
            <a:pPr lvl="0"/>
            <a:r>
              <a:rPr lang="en-CA"/>
              <a:t>Section title goes here.</a:t>
            </a:r>
          </a:p>
        </p:txBody>
      </p:sp>
      <p:sp>
        <p:nvSpPr>
          <p:cNvPr id="23" name="Text Placeholder 17">
            <a:extLst>
              <a:ext uri="{FF2B5EF4-FFF2-40B4-BE49-F238E27FC236}">
                <a16:creationId xmlns:a16="http://schemas.microsoft.com/office/drawing/2014/main" id="{8CC48DB9-BEF8-4DB7-BED7-BD75E2464D5D}"/>
              </a:ext>
            </a:extLst>
          </p:cNvPr>
          <p:cNvSpPr>
            <a:spLocks noGrp="1"/>
          </p:cNvSpPr>
          <p:nvPr>
            <p:ph type="body" sz="quarter" idx="24" hasCustomPrompt="1"/>
          </p:nvPr>
        </p:nvSpPr>
        <p:spPr>
          <a:xfrm>
            <a:off x="9107489" y="4592646"/>
            <a:ext cx="2795586" cy="167217"/>
          </a:xfrm>
          <a:prstGeom prst="rect">
            <a:avLst/>
          </a:prstGeom>
        </p:spPr>
        <p:txBody>
          <a:bodyPr>
            <a:noAutofit/>
          </a:bodyPr>
          <a:lstStyle>
            <a:lvl1pPr marL="0" indent="0">
              <a:buNone/>
              <a:defRPr sz="1200" b="1" i="0">
                <a:solidFill>
                  <a:schemeClr val="tx2"/>
                </a:solidFill>
                <a:latin typeface="+mn-lt"/>
              </a:defRPr>
            </a:lvl1pPr>
            <a:lvl2pPr marL="457189" indent="0">
              <a:buNone/>
              <a:defRPr>
                <a:solidFill>
                  <a:schemeClr val="tx2"/>
                </a:solidFill>
                <a:latin typeface="+mn-lt"/>
              </a:defRPr>
            </a:lvl2pPr>
            <a:lvl3pPr marL="914377" indent="0">
              <a:buNone/>
              <a:defRPr>
                <a:solidFill>
                  <a:schemeClr val="tx2"/>
                </a:solidFill>
                <a:latin typeface="+mn-lt"/>
              </a:defRPr>
            </a:lvl3pPr>
            <a:lvl4pPr marL="1371566" indent="0">
              <a:buNone/>
              <a:defRPr>
                <a:solidFill>
                  <a:schemeClr val="tx2"/>
                </a:solidFill>
                <a:latin typeface="+mn-lt"/>
              </a:defRPr>
            </a:lvl4pPr>
            <a:lvl5pPr marL="1828754" indent="0">
              <a:buNone/>
              <a:defRPr>
                <a:solidFill>
                  <a:schemeClr val="tx2"/>
                </a:solidFill>
                <a:latin typeface="+mn-lt"/>
              </a:defRPr>
            </a:lvl5pPr>
          </a:lstStyle>
          <a:p>
            <a:pPr lvl="0"/>
            <a:r>
              <a:rPr lang="en-CA"/>
              <a:t>Section title goes here.</a:t>
            </a:r>
          </a:p>
        </p:txBody>
      </p:sp>
      <p:sp>
        <p:nvSpPr>
          <p:cNvPr id="27" name="Text Placeholder 26">
            <a:extLst>
              <a:ext uri="{FF2B5EF4-FFF2-40B4-BE49-F238E27FC236}">
                <a16:creationId xmlns:a16="http://schemas.microsoft.com/office/drawing/2014/main" id="{8474B4D8-4C65-E890-B5DE-6BFDAF2A76B2}"/>
              </a:ext>
            </a:extLst>
          </p:cNvPr>
          <p:cNvSpPr>
            <a:spLocks noGrp="1"/>
          </p:cNvSpPr>
          <p:nvPr>
            <p:ph type="body" sz="quarter" idx="25" hasCustomPrompt="1"/>
          </p:nvPr>
        </p:nvSpPr>
        <p:spPr>
          <a:xfrm>
            <a:off x="3227388" y="2714593"/>
            <a:ext cx="2795587" cy="1094316"/>
          </a:xfrm>
          <a:prstGeom prst="rect">
            <a:avLst/>
          </a:prstGeom>
        </p:spPr>
        <p:txBody>
          <a:bodyPr wrap="square">
            <a:noAutofit/>
          </a:bodyPr>
          <a:lstStyle>
            <a:lvl1pPr marL="0" indent="0">
              <a:lnSpc>
                <a:spcPct val="100000"/>
              </a:lnSpc>
              <a:spcBef>
                <a:spcPts val="500"/>
              </a:spcBef>
              <a:spcAft>
                <a:spcPts val="0"/>
              </a:spcAft>
              <a:buNone/>
              <a:defRPr sz="1200" b="0" i="0">
                <a:latin typeface="+mn-lt"/>
              </a:defRPr>
            </a:lvl1pPr>
            <a:lvl2pPr marL="457189" indent="0">
              <a:buNone/>
              <a:defRPr sz="1067"/>
            </a:lvl2pPr>
            <a:lvl3pPr marL="914377" indent="0">
              <a:buNone/>
              <a:defRPr sz="933"/>
            </a:lvl3pPr>
            <a:lvl4pPr marL="1371566" indent="0">
              <a:buNone/>
              <a:defRPr sz="800"/>
            </a:lvl4pPr>
            <a:lvl5pPr marL="1828754" indent="0">
              <a:buNone/>
              <a:defRPr sz="800"/>
            </a:lvl5pPr>
          </a:lstStyle>
          <a:p>
            <a:pPr lvl="0"/>
            <a:r>
              <a:rPr lang="en-CA"/>
              <a:t>Subsection</a:t>
            </a:r>
          </a:p>
          <a:p>
            <a:pPr lvl="0"/>
            <a:r>
              <a:rPr lang="en-CA"/>
              <a:t>Subsection</a:t>
            </a:r>
          </a:p>
          <a:p>
            <a:pPr lvl="0"/>
            <a:r>
              <a:rPr lang="en-CA"/>
              <a:t>Subsection</a:t>
            </a:r>
          </a:p>
          <a:p>
            <a:pPr lvl="0"/>
            <a:r>
              <a:rPr lang="en-CA"/>
              <a:t>Subsection</a:t>
            </a:r>
          </a:p>
          <a:p>
            <a:pPr lvl="0"/>
            <a:endParaRPr lang="en-CA"/>
          </a:p>
        </p:txBody>
      </p:sp>
      <p:sp>
        <p:nvSpPr>
          <p:cNvPr id="28" name="Text Placeholder 26">
            <a:extLst>
              <a:ext uri="{FF2B5EF4-FFF2-40B4-BE49-F238E27FC236}">
                <a16:creationId xmlns:a16="http://schemas.microsoft.com/office/drawing/2014/main" id="{41775F53-27CA-6212-5A52-C45880B23427}"/>
              </a:ext>
            </a:extLst>
          </p:cNvPr>
          <p:cNvSpPr>
            <a:spLocks noGrp="1"/>
          </p:cNvSpPr>
          <p:nvPr>
            <p:ph type="body" sz="quarter" idx="26" hasCustomPrompt="1"/>
          </p:nvPr>
        </p:nvSpPr>
        <p:spPr>
          <a:xfrm>
            <a:off x="6167438" y="2714593"/>
            <a:ext cx="2795587" cy="1094316"/>
          </a:xfrm>
          <a:prstGeom prst="rect">
            <a:avLst/>
          </a:prstGeom>
        </p:spPr>
        <p:txBody>
          <a:bodyPr wrap="square">
            <a:noAutofit/>
          </a:bodyPr>
          <a:lstStyle>
            <a:lvl1pPr marL="0" indent="0">
              <a:lnSpc>
                <a:spcPct val="100000"/>
              </a:lnSpc>
              <a:spcBef>
                <a:spcPts val="500"/>
              </a:spcBef>
              <a:spcAft>
                <a:spcPts val="0"/>
              </a:spcAft>
              <a:buNone/>
              <a:defRPr sz="1200" b="0" i="0">
                <a:latin typeface="+mn-lt"/>
              </a:defRPr>
            </a:lvl1pPr>
            <a:lvl2pPr marL="457189" indent="0">
              <a:buNone/>
              <a:defRPr sz="1067"/>
            </a:lvl2pPr>
            <a:lvl3pPr marL="914377" indent="0">
              <a:buNone/>
              <a:defRPr sz="933"/>
            </a:lvl3pPr>
            <a:lvl4pPr marL="1371566" indent="0">
              <a:buNone/>
              <a:defRPr sz="800"/>
            </a:lvl4pPr>
            <a:lvl5pPr marL="1828754" indent="0">
              <a:buNone/>
              <a:defRPr sz="800"/>
            </a:lvl5pPr>
          </a:lstStyle>
          <a:p>
            <a:pPr lvl="0"/>
            <a:r>
              <a:rPr lang="en-CA"/>
              <a:t>Subsection</a:t>
            </a:r>
          </a:p>
          <a:p>
            <a:pPr lvl="0"/>
            <a:r>
              <a:rPr lang="en-CA"/>
              <a:t>Subsection</a:t>
            </a:r>
          </a:p>
          <a:p>
            <a:pPr lvl="0"/>
            <a:r>
              <a:rPr lang="en-CA"/>
              <a:t>Subsection</a:t>
            </a:r>
          </a:p>
          <a:p>
            <a:pPr lvl="0"/>
            <a:r>
              <a:rPr lang="en-CA"/>
              <a:t>Subsection</a:t>
            </a:r>
          </a:p>
          <a:p>
            <a:pPr lvl="0"/>
            <a:endParaRPr lang="en-CA"/>
          </a:p>
        </p:txBody>
      </p:sp>
      <p:sp>
        <p:nvSpPr>
          <p:cNvPr id="29" name="Text Placeholder 26">
            <a:extLst>
              <a:ext uri="{FF2B5EF4-FFF2-40B4-BE49-F238E27FC236}">
                <a16:creationId xmlns:a16="http://schemas.microsoft.com/office/drawing/2014/main" id="{D66A3B78-41DC-06D1-36A3-D91EC6C32F9C}"/>
              </a:ext>
            </a:extLst>
          </p:cNvPr>
          <p:cNvSpPr>
            <a:spLocks noGrp="1"/>
          </p:cNvSpPr>
          <p:nvPr>
            <p:ph type="body" sz="quarter" idx="27" hasCustomPrompt="1"/>
          </p:nvPr>
        </p:nvSpPr>
        <p:spPr>
          <a:xfrm>
            <a:off x="9107489" y="2714593"/>
            <a:ext cx="2796644" cy="1094316"/>
          </a:xfrm>
          <a:prstGeom prst="rect">
            <a:avLst/>
          </a:prstGeom>
        </p:spPr>
        <p:txBody>
          <a:bodyPr wrap="square">
            <a:noAutofit/>
          </a:bodyPr>
          <a:lstStyle>
            <a:lvl1pPr marL="0" indent="0">
              <a:lnSpc>
                <a:spcPct val="100000"/>
              </a:lnSpc>
              <a:spcBef>
                <a:spcPts val="500"/>
              </a:spcBef>
              <a:spcAft>
                <a:spcPts val="0"/>
              </a:spcAft>
              <a:buNone/>
              <a:defRPr sz="1200" b="0" i="0">
                <a:latin typeface="+mn-lt"/>
              </a:defRPr>
            </a:lvl1pPr>
            <a:lvl2pPr marL="457189" indent="0">
              <a:buNone/>
              <a:defRPr sz="1067"/>
            </a:lvl2pPr>
            <a:lvl3pPr marL="914377" indent="0">
              <a:buNone/>
              <a:defRPr sz="933"/>
            </a:lvl3pPr>
            <a:lvl4pPr marL="1371566" indent="0">
              <a:buNone/>
              <a:defRPr sz="800"/>
            </a:lvl4pPr>
            <a:lvl5pPr marL="1828754" indent="0">
              <a:buNone/>
              <a:defRPr sz="800"/>
            </a:lvl5pPr>
          </a:lstStyle>
          <a:p>
            <a:pPr lvl="0"/>
            <a:r>
              <a:rPr lang="en-CA"/>
              <a:t>Subsection</a:t>
            </a:r>
          </a:p>
          <a:p>
            <a:pPr lvl="0"/>
            <a:r>
              <a:rPr lang="en-CA"/>
              <a:t>Subsection</a:t>
            </a:r>
          </a:p>
          <a:p>
            <a:pPr lvl="0"/>
            <a:r>
              <a:rPr lang="en-CA"/>
              <a:t>Subsection</a:t>
            </a:r>
          </a:p>
          <a:p>
            <a:pPr lvl="0"/>
            <a:r>
              <a:rPr lang="en-CA"/>
              <a:t>Subsection</a:t>
            </a:r>
          </a:p>
          <a:p>
            <a:pPr lvl="0"/>
            <a:endParaRPr lang="en-CA"/>
          </a:p>
        </p:txBody>
      </p:sp>
      <p:sp>
        <p:nvSpPr>
          <p:cNvPr id="30" name="Text Placeholder 26">
            <a:extLst>
              <a:ext uri="{FF2B5EF4-FFF2-40B4-BE49-F238E27FC236}">
                <a16:creationId xmlns:a16="http://schemas.microsoft.com/office/drawing/2014/main" id="{3EC79D14-346D-23BE-D99A-733F910EBFAA}"/>
              </a:ext>
            </a:extLst>
          </p:cNvPr>
          <p:cNvSpPr>
            <a:spLocks noGrp="1"/>
          </p:cNvSpPr>
          <p:nvPr>
            <p:ph type="body" sz="quarter" idx="28" hasCustomPrompt="1"/>
          </p:nvPr>
        </p:nvSpPr>
        <p:spPr>
          <a:xfrm>
            <a:off x="3227388" y="5112910"/>
            <a:ext cx="2795587" cy="1094316"/>
          </a:xfrm>
          <a:prstGeom prst="rect">
            <a:avLst/>
          </a:prstGeom>
        </p:spPr>
        <p:txBody>
          <a:bodyPr wrap="square">
            <a:noAutofit/>
          </a:bodyPr>
          <a:lstStyle>
            <a:lvl1pPr marL="0" indent="0">
              <a:lnSpc>
                <a:spcPct val="100000"/>
              </a:lnSpc>
              <a:spcBef>
                <a:spcPts val="500"/>
              </a:spcBef>
              <a:spcAft>
                <a:spcPts val="0"/>
              </a:spcAft>
              <a:buNone/>
              <a:defRPr sz="1200" b="0" i="0">
                <a:latin typeface="+mn-lt"/>
              </a:defRPr>
            </a:lvl1pPr>
            <a:lvl2pPr marL="457189" indent="0">
              <a:buNone/>
              <a:defRPr sz="1067"/>
            </a:lvl2pPr>
            <a:lvl3pPr marL="914377" indent="0">
              <a:buNone/>
              <a:defRPr sz="933"/>
            </a:lvl3pPr>
            <a:lvl4pPr marL="1371566" indent="0">
              <a:buNone/>
              <a:defRPr sz="800"/>
            </a:lvl4pPr>
            <a:lvl5pPr marL="1828754" indent="0">
              <a:buNone/>
              <a:defRPr sz="800"/>
            </a:lvl5pPr>
          </a:lstStyle>
          <a:p>
            <a:pPr lvl="0"/>
            <a:r>
              <a:rPr lang="en-CA"/>
              <a:t>Subsection</a:t>
            </a:r>
          </a:p>
          <a:p>
            <a:pPr lvl="0"/>
            <a:r>
              <a:rPr lang="en-CA"/>
              <a:t>Subsection</a:t>
            </a:r>
          </a:p>
          <a:p>
            <a:pPr lvl="0"/>
            <a:r>
              <a:rPr lang="en-CA"/>
              <a:t>Subsection</a:t>
            </a:r>
          </a:p>
          <a:p>
            <a:pPr lvl="0"/>
            <a:r>
              <a:rPr lang="en-CA"/>
              <a:t>Subsection</a:t>
            </a:r>
          </a:p>
          <a:p>
            <a:pPr lvl="0"/>
            <a:endParaRPr lang="en-CA"/>
          </a:p>
        </p:txBody>
      </p:sp>
      <p:sp>
        <p:nvSpPr>
          <p:cNvPr id="31" name="Text Placeholder 26">
            <a:extLst>
              <a:ext uri="{FF2B5EF4-FFF2-40B4-BE49-F238E27FC236}">
                <a16:creationId xmlns:a16="http://schemas.microsoft.com/office/drawing/2014/main" id="{BBF6F0CC-4A3F-D822-3CD3-1B0ABB27FF9D}"/>
              </a:ext>
            </a:extLst>
          </p:cNvPr>
          <p:cNvSpPr>
            <a:spLocks noGrp="1"/>
          </p:cNvSpPr>
          <p:nvPr>
            <p:ph type="body" sz="quarter" idx="29" hasCustomPrompt="1"/>
          </p:nvPr>
        </p:nvSpPr>
        <p:spPr>
          <a:xfrm>
            <a:off x="6167437" y="5112910"/>
            <a:ext cx="2795588" cy="1094316"/>
          </a:xfrm>
          <a:prstGeom prst="rect">
            <a:avLst/>
          </a:prstGeom>
        </p:spPr>
        <p:txBody>
          <a:bodyPr wrap="square">
            <a:noAutofit/>
          </a:bodyPr>
          <a:lstStyle>
            <a:lvl1pPr marL="0" indent="0">
              <a:lnSpc>
                <a:spcPct val="100000"/>
              </a:lnSpc>
              <a:spcBef>
                <a:spcPts val="500"/>
              </a:spcBef>
              <a:spcAft>
                <a:spcPts val="0"/>
              </a:spcAft>
              <a:buNone/>
              <a:defRPr sz="1200" b="0" i="0">
                <a:latin typeface="+mn-lt"/>
              </a:defRPr>
            </a:lvl1pPr>
            <a:lvl2pPr marL="457189" indent="0">
              <a:buNone/>
              <a:defRPr sz="1067"/>
            </a:lvl2pPr>
            <a:lvl3pPr marL="914377" indent="0">
              <a:buNone/>
              <a:defRPr sz="933"/>
            </a:lvl3pPr>
            <a:lvl4pPr marL="1371566" indent="0">
              <a:buNone/>
              <a:defRPr sz="800"/>
            </a:lvl4pPr>
            <a:lvl5pPr marL="1828754" indent="0">
              <a:buNone/>
              <a:defRPr sz="800"/>
            </a:lvl5pPr>
          </a:lstStyle>
          <a:p>
            <a:pPr lvl="0"/>
            <a:r>
              <a:rPr lang="en-CA"/>
              <a:t>Subsection</a:t>
            </a:r>
          </a:p>
          <a:p>
            <a:pPr lvl="0"/>
            <a:r>
              <a:rPr lang="en-CA"/>
              <a:t>Subsection</a:t>
            </a:r>
          </a:p>
          <a:p>
            <a:pPr lvl="0"/>
            <a:r>
              <a:rPr lang="en-CA"/>
              <a:t>Subsection</a:t>
            </a:r>
          </a:p>
          <a:p>
            <a:pPr lvl="0"/>
            <a:r>
              <a:rPr lang="en-CA"/>
              <a:t>Subsection</a:t>
            </a:r>
          </a:p>
          <a:p>
            <a:pPr lvl="0"/>
            <a:endParaRPr lang="en-CA"/>
          </a:p>
        </p:txBody>
      </p:sp>
      <p:sp>
        <p:nvSpPr>
          <p:cNvPr id="32" name="Text Placeholder 26">
            <a:extLst>
              <a:ext uri="{FF2B5EF4-FFF2-40B4-BE49-F238E27FC236}">
                <a16:creationId xmlns:a16="http://schemas.microsoft.com/office/drawing/2014/main" id="{EBA69CA3-3E77-09CD-FFBE-B77B26582185}"/>
              </a:ext>
            </a:extLst>
          </p:cNvPr>
          <p:cNvSpPr>
            <a:spLocks noGrp="1"/>
          </p:cNvSpPr>
          <p:nvPr>
            <p:ph type="body" sz="quarter" idx="30" hasCustomPrompt="1"/>
          </p:nvPr>
        </p:nvSpPr>
        <p:spPr>
          <a:xfrm>
            <a:off x="9107488" y="5112910"/>
            <a:ext cx="2795588" cy="1094316"/>
          </a:xfrm>
          <a:prstGeom prst="rect">
            <a:avLst/>
          </a:prstGeom>
        </p:spPr>
        <p:txBody>
          <a:bodyPr wrap="square">
            <a:noAutofit/>
          </a:bodyPr>
          <a:lstStyle>
            <a:lvl1pPr marL="0" indent="0">
              <a:lnSpc>
                <a:spcPct val="100000"/>
              </a:lnSpc>
              <a:spcBef>
                <a:spcPts val="500"/>
              </a:spcBef>
              <a:spcAft>
                <a:spcPts val="0"/>
              </a:spcAft>
              <a:buNone/>
              <a:defRPr sz="1200" b="0" i="0">
                <a:latin typeface="+mn-lt"/>
              </a:defRPr>
            </a:lvl1pPr>
            <a:lvl2pPr marL="457189" indent="0">
              <a:buNone/>
              <a:defRPr sz="1067"/>
            </a:lvl2pPr>
            <a:lvl3pPr marL="914377" indent="0">
              <a:buNone/>
              <a:defRPr sz="933"/>
            </a:lvl3pPr>
            <a:lvl4pPr marL="1371566" indent="0">
              <a:buNone/>
              <a:defRPr sz="800"/>
            </a:lvl4pPr>
            <a:lvl5pPr marL="1828754" indent="0">
              <a:buNone/>
              <a:defRPr sz="800"/>
            </a:lvl5pPr>
          </a:lstStyle>
          <a:p>
            <a:pPr lvl="0"/>
            <a:r>
              <a:rPr lang="en-CA"/>
              <a:t>Subsection</a:t>
            </a:r>
          </a:p>
          <a:p>
            <a:pPr lvl="0"/>
            <a:r>
              <a:rPr lang="en-CA"/>
              <a:t>Subsection</a:t>
            </a:r>
          </a:p>
          <a:p>
            <a:pPr lvl="0"/>
            <a:r>
              <a:rPr lang="en-CA"/>
              <a:t>Subsection</a:t>
            </a:r>
          </a:p>
          <a:p>
            <a:pPr lvl="0"/>
            <a:r>
              <a:rPr lang="en-CA"/>
              <a:t>Subsection</a:t>
            </a:r>
          </a:p>
          <a:p>
            <a:pPr lvl="0"/>
            <a:endParaRPr lang="en-CA"/>
          </a:p>
        </p:txBody>
      </p:sp>
      <p:sp>
        <p:nvSpPr>
          <p:cNvPr id="3" name="Slide Number Placeholder 5">
            <a:extLst>
              <a:ext uri="{FF2B5EF4-FFF2-40B4-BE49-F238E27FC236}">
                <a16:creationId xmlns:a16="http://schemas.microsoft.com/office/drawing/2014/main" id="{618464FA-36C3-6006-4C0D-2CF27116A118}"/>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Footer Placeholder 7">
            <a:extLst>
              <a:ext uri="{FF2B5EF4-FFF2-40B4-BE49-F238E27FC236}">
                <a16:creationId xmlns:a16="http://schemas.microsoft.com/office/drawing/2014/main" id="{E7EA688A-FC28-C78A-D9AF-EC0F42041182}"/>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4" name="EntityNameDynamic-Placeholder" descr="{&quot;templafy&quot;:{&quot;id&quot;:&quot;b95739cb-845e-4a79-a1d3-8f5505baf250&quot;}}">
            <a:extLst>
              <a:ext uri="{FF2B5EF4-FFF2-40B4-BE49-F238E27FC236}">
                <a16:creationId xmlns:a16="http://schemas.microsoft.com/office/drawing/2014/main" id="{F9971523-4AA1-7165-40C3-251F5FF5F715}"/>
              </a:ext>
            </a:extLst>
          </p:cNvPr>
          <p:cNvSpPr/>
          <p:nvPr userDrawn="1"/>
        </p:nvSpPr>
        <p:spPr>
          <a:xfrm>
            <a:off x="7002463" y="6588092"/>
            <a:ext cx="313785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25" name="TaglineDynamic-Placeholder" descr="{&quot;templafy&quot;:{&quot;id&quot;:&quot;ca3c2919-6ed7-409b-bd52-a851dd11c69d&quot;}}">
            <a:extLst>
              <a:ext uri="{FF2B5EF4-FFF2-40B4-BE49-F238E27FC236}">
                <a16:creationId xmlns:a16="http://schemas.microsoft.com/office/drawing/2014/main" id="{5D207B63-71DE-19A2-956E-A38A1875952C}"/>
              </a:ext>
            </a:extLst>
          </p:cNvPr>
          <p:cNvSpPr/>
          <p:nvPr userDrawn="1"/>
        </p:nvSpPr>
        <p:spPr>
          <a:xfrm>
            <a:off x="10140315" y="6588092"/>
            <a:ext cx="1762760"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
        <p:nvSpPr>
          <p:cNvPr id="26" name="EntityNameDynamic (US) -Placeholder" descr="{&quot;templafy&quot;:{&quot;id&quot;:&quot;7570cde2-b943-41f4-af1b-9e395d315848&quot;}}" hidden="1">
            <a:extLst>
              <a:ext uri="{FF2B5EF4-FFF2-40B4-BE49-F238E27FC236}">
                <a16:creationId xmlns:a16="http://schemas.microsoft.com/office/drawing/2014/main" id="{CF1357EB-E12A-C8D7-C986-B19C0D5C8F56}"/>
              </a:ext>
            </a:extLst>
          </p:cNvPr>
          <p:cNvSpPr>
            <a:spLocks/>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33" name="TaglineDynamic (US) -Placeholder" descr="{&quot;templafy&quot;:{&quot;id&quot;:&quot;6eb3f901-28e5-481b-9f33-482cca84f899&quot;}}" hidden="1">
            <a:extLst>
              <a:ext uri="{FF2B5EF4-FFF2-40B4-BE49-F238E27FC236}">
                <a16:creationId xmlns:a16="http://schemas.microsoft.com/office/drawing/2014/main" id="{5CD49DDA-0ADB-082E-CE8D-E5BB39A38AE9}"/>
              </a:ext>
            </a:extLst>
          </p:cNvPr>
          <p:cNvSpPr>
            <a:spLocks/>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Tree>
    <p:extLst>
      <p:ext uri="{BB962C8B-B14F-4D97-AF65-F5344CB8AC3E}">
        <p14:creationId xmlns:p14="http://schemas.microsoft.com/office/powerpoint/2010/main" val="23223263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Slide White Alt">
    <p:spTree>
      <p:nvGrpSpPr>
        <p:cNvPr id="1" name=""/>
        <p:cNvGrpSpPr/>
        <p:nvPr/>
      </p:nvGrpSpPr>
      <p:grpSpPr>
        <a:xfrm>
          <a:off x="0" y="0"/>
          <a:ext cx="0" cy="0"/>
          <a:chOff x="0" y="0"/>
          <a:chExt cx="0" cy="0"/>
        </a:xfrm>
      </p:grpSpPr>
      <p:sp>
        <p:nvSpPr>
          <p:cNvPr id="6" name="Text Placeholder 9">
            <a:extLst>
              <a:ext uri="{FF2B5EF4-FFF2-40B4-BE49-F238E27FC236}">
                <a16:creationId xmlns:a16="http://schemas.microsoft.com/office/drawing/2014/main" id="{1F23F4A2-995F-91FA-375C-59861C4C3D04}"/>
              </a:ext>
            </a:extLst>
          </p:cNvPr>
          <p:cNvSpPr>
            <a:spLocks noGrp="1"/>
          </p:cNvSpPr>
          <p:nvPr>
            <p:ph type="body" sz="quarter" idx="27" hasCustomPrompt="1"/>
          </p:nvPr>
        </p:nvSpPr>
        <p:spPr>
          <a:xfrm>
            <a:off x="287867" y="287338"/>
            <a:ext cx="5729818" cy="266699"/>
          </a:xfrm>
          <a:prstGeom prst="rect">
            <a:avLst/>
          </a:prstGeom>
        </p:spPr>
        <p:txBody>
          <a:bodyPr anchor="b" anchorCtr="0">
            <a:noAutofit/>
          </a:bodyPr>
          <a:lstStyle>
            <a:lvl1pPr marL="0" indent="0">
              <a:buNone/>
              <a:defRPr sz="1200" b="0" i="0">
                <a:solidFill>
                  <a:srgbClr val="003946"/>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EYEBROW TEXT</a:t>
            </a:r>
          </a:p>
        </p:txBody>
      </p:sp>
      <p:sp>
        <p:nvSpPr>
          <p:cNvPr id="5" name="Slide Number Placeholder 5">
            <a:extLst>
              <a:ext uri="{FF2B5EF4-FFF2-40B4-BE49-F238E27FC236}">
                <a16:creationId xmlns:a16="http://schemas.microsoft.com/office/drawing/2014/main" id="{E22B855B-22E1-DBD3-DABB-A8AE39C7569D}"/>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7" name="Footer Placeholder 7">
            <a:extLst>
              <a:ext uri="{FF2B5EF4-FFF2-40B4-BE49-F238E27FC236}">
                <a16:creationId xmlns:a16="http://schemas.microsoft.com/office/drawing/2014/main" id="{6A164100-0DDE-B930-6107-7FBB7966885F}"/>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 name="Title Placeholder 1">
            <a:extLst>
              <a:ext uri="{FF2B5EF4-FFF2-40B4-BE49-F238E27FC236}">
                <a16:creationId xmlns:a16="http://schemas.microsoft.com/office/drawing/2014/main" id="{DEFAA47B-28A5-6B00-8A18-4B33243AD319}"/>
              </a:ext>
            </a:extLst>
          </p:cNvPr>
          <p:cNvSpPr>
            <a:spLocks noGrp="1"/>
          </p:cNvSpPr>
          <p:nvPr>
            <p:ph type="title"/>
          </p:nvPr>
        </p:nvSpPr>
        <p:spPr>
          <a:xfrm>
            <a:off x="287866" y="653098"/>
            <a:ext cx="11615209" cy="487680"/>
          </a:xfrm>
          <a:prstGeom prst="rect">
            <a:avLst/>
          </a:prstGeom>
        </p:spPr>
        <p:txBody>
          <a:bodyPr vert="horz" lIns="0" tIns="0" rIns="0" bIns="0" rtlCol="0" anchor="t" anchorCtr="0">
            <a:noAutofit/>
          </a:bodyPr>
          <a:lstStyle>
            <a:lvl1pPr>
              <a:defRPr sz="2400">
                <a:solidFill>
                  <a:srgbClr val="003946"/>
                </a:solidFill>
                <a:latin typeface="+mj-lt"/>
              </a:defRPr>
            </a:lvl1pPr>
          </a:lstStyle>
          <a:p>
            <a:r>
              <a:rPr lang="en-US"/>
              <a:t>Click to edit Master title style</a:t>
            </a:r>
            <a:endParaRPr lang="en-CA"/>
          </a:p>
        </p:txBody>
      </p:sp>
    </p:spTree>
    <p:extLst>
      <p:ext uri="{BB962C8B-B14F-4D97-AF65-F5344CB8AC3E}">
        <p14:creationId xmlns:p14="http://schemas.microsoft.com/office/powerpoint/2010/main" val="26869600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lank 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91066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full page im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CF11E7F-DD64-1248-DAB3-0202BFB74B7B}"/>
              </a:ext>
            </a:extLst>
          </p:cNvPr>
          <p:cNvSpPr>
            <a:spLocks noGrp="1"/>
          </p:cNvSpPr>
          <p:nvPr>
            <p:ph type="pic" sz="quarter" idx="10"/>
          </p:nvPr>
        </p:nvSpPr>
        <p:spPr>
          <a:xfrm>
            <a:off x="287338" y="287339"/>
            <a:ext cx="11617326" cy="6281736"/>
          </a:xfrm>
        </p:spPr>
        <p:txBody>
          <a:bodyPr/>
          <a:lstStyle/>
          <a:p>
            <a:endParaRPr lang="en-US"/>
          </a:p>
        </p:txBody>
      </p:sp>
    </p:spTree>
    <p:extLst>
      <p:ext uri="{BB962C8B-B14F-4D97-AF65-F5344CB8AC3E}">
        <p14:creationId xmlns:p14="http://schemas.microsoft.com/office/powerpoint/2010/main" val="14222068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rid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8927A4D-6948-2588-3C64-B2E81481CDB5}"/>
              </a:ext>
            </a:extLst>
          </p:cNvPr>
          <p:cNvSpPr/>
          <p:nvPr userDrawn="1"/>
        </p:nvSpPr>
        <p:spPr>
          <a:xfrm>
            <a:off x="287338" y="1674784"/>
            <a:ext cx="3776663" cy="14880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9" name="Rectangle 8">
            <a:extLst>
              <a:ext uri="{FF2B5EF4-FFF2-40B4-BE49-F238E27FC236}">
                <a16:creationId xmlns:a16="http://schemas.microsoft.com/office/drawing/2014/main" id="{E4923238-AAEA-3311-1B76-232B599FDABD}"/>
              </a:ext>
            </a:extLst>
          </p:cNvPr>
          <p:cNvSpPr/>
          <p:nvPr userDrawn="1"/>
        </p:nvSpPr>
        <p:spPr>
          <a:xfrm>
            <a:off x="4208993" y="1674784"/>
            <a:ext cx="3774545" cy="14880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0" name="Rectangle 9">
            <a:extLst>
              <a:ext uri="{FF2B5EF4-FFF2-40B4-BE49-F238E27FC236}">
                <a16:creationId xmlns:a16="http://schemas.microsoft.com/office/drawing/2014/main" id="{83B788F1-6012-D560-F1CD-EE5F2B838BA1}"/>
              </a:ext>
            </a:extLst>
          </p:cNvPr>
          <p:cNvSpPr/>
          <p:nvPr userDrawn="1"/>
        </p:nvSpPr>
        <p:spPr>
          <a:xfrm>
            <a:off x="8128000" y="1674784"/>
            <a:ext cx="3776134" cy="14880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1" name="Rectangle 10">
            <a:extLst>
              <a:ext uri="{FF2B5EF4-FFF2-40B4-BE49-F238E27FC236}">
                <a16:creationId xmlns:a16="http://schemas.microsoft.com/office/drawing/2014/main" id="{233D8033-4A90-1E75-9747-999B07E26A66}"/>
              </a:ext>
            </a:extLst>
          </p:cNvPr>
          <p:cNvSpPr/>
          <p:nvPr userDrawn="1"/>
        </p:nvSpPr>
        <p:spPr>
          <a:xfrm>
            <a:off x="287338" y="3305720"/>
            <a:ext cx="5735637" cy="14880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2" name="Rectangle 11">
            <a:extLst>
              <a:ext uri="{FF2B5EF4-FFF2-40B4-BE49-F238E27FC236}">
                <a16:creationId xmlns:a16="http://schemas.microsoft.com/office/drawing/2014/main" id="{8D37C1A9-0D32-5D38-442A-20AB9B875D32}"/>
              </a:ext>
            </a:extLst>
          </p:cNvPr>
          <p:cNvSpPr/>
          <p:nvPr userDrawn="1"/>
        </p:nvSpPr>
        <p:spPr>
          <a:xfrm>
            <a:off x="6167438" y="3305720"/>
            <a:ext cx="5736696" cy="14880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3" name="Rectangle 12">
            <a:extLst>
              <a:ext uri="{FF2B5EF4-FFF2-40B4-BE49-F238E27FC236}">
                <a16:creationId xmlns:a16="http://schemas.microsoft.com/office/drawing/2014/main" id="{6E96CFFF-6D63-3B93-E817-82FFD599E098}"/>
              </a:ext>
            </a:extLst>
          </p:cNvPr>
          <p:cNvSpPr/>
          <p:nvPr userDrawn="1"/>
        </p:nvSpPr>
        <p:spPr>
          <a:xfrm>
            <a:off x="287338" y="4936392"/>
            <a:ext cx="5735637" cy="14880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4" name="Rectangle 13">
            <a:extLst>
              <a:ext uri="{FF2B5EF4-FFF2-40B4-BE49-F238E27FC236}">
                <a16:creationId xmlns:a16="http://schemas.microsoft.com/office/drawing/2014/main" id="{2BE2293B-519A-F72D-D662-879CCCF478DE}"/>
              </a:ext>
            </a:extLst>
          </p:cNvPr>
          <p:cNvSpPr/>
          <p:nvPr userDrawn="1"/>
        </p:nvSpPr>
        <p:spPr>
          <a:xfrm>
            <a:off x="6166924" y="4936392"/>
            <a:ext cx="5737210" cy="14880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5" name="Text Placeholder 9">
            <a:extLst>
              <a:ext uri="{FF2B5EF4-FFF2-40B4-BE49-F238E27FC236}">
                <a16:creationId xmlns:a16="http://schemas.microsoft.com/office/drawing/2014/main" id="{25BEF1AC-6CBD-F292-CB10-8BFDF79B2800}"/>
              </a:ext>
            </a:extLst>
          </p:cNvPr>
          <p:cNvSpPr>
            <a:spLocks noGrp="1"/>
          </p:cNvSpPr>
          <p:nvPr>
            <p:ph type="body" sz="quarter" idx="35" hasCustomPrompt="1"/>
          </p:nvPr>
        </p:nvSpPr>
        <p:spPr>
          <a:xfrm>
            <a:off x="1266826" y="1818784"/>
            <a:ext cx="2653176"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17" name="Picture Placeholder 42">
            <a:extLst>
              <a:ext uri="{FF2B5EF4-FFF2-40B4-BE49-F238E27FC236}">
                <a16:creationId xmlns:a16="http://schemas.microsoft.com/office/drawing/2014/main" id="{AE7043E8-FBCF-6007-B1D9-774B080363BB}"/>
              </a:ext>
            </a:extLst>
          </p:cNvPr>
          <p:cNvSpPr>
            <a:spLocks noGrp="1"/>
          </p:cNvSpPr>
          <p:nvPr>
            <p:ph type="pic" sz="quarter" idx="46" hasCustomPrompt="1"/>
          </p:nvPr>
        </p:nvSpPr>
        <p:spPr>
          <a:xfrm>
            <a:off x="431287" y="1818784"/>
            <a:ext cx="691200" cy="964453"/>
          </a:xfrm>
          <a:prstGeom prst="rect">
            <a:avLst/>
          </a:prstGeom>
          <a:solidFill>
            <a:srgbClr val="DDE6E1"/>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18" name="Text Placeholder 9">
            <a:extLst>
              <a:ext uri="{FF2B5EF4-FFF2-40B4-BE49-F238E27FC236}">
                <a16:creationId xmlns:a16="http://schemas.microsoft.com/office/drawing/2014/main" id="{19F6B059-D5DD-4A0D-D3AA-9AA2D5249932}"/>
              </a:ext>
            </a:extLst>
          </p:cNvPr>
          <p:cNvSpPr>
            <a:spLocks noGrp="1"/>
          </p:cNvSpPr>
          <p:nvPr>
            <p:ph type="body" sz="quarter" idx="47" hasCustomPrompt="1"/>
          </p:nvPr>
        </p:nvSpPr>
        <p:spPr>
          <a:xfrm>
            <a:off x="5188889" y="1818784"/>
            <a:ext cx="2650650"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20" name="Picture Placeholder 42">
            <a:extLst>
              <a:ext uri="{FF2B5EF4-FFF2-40B4-BE49-F238E27FC236}">
                <a16:creationId xmlns:a16="http://schemas.microsoft.com/office/drawing/2014/main" id="{DAC687B8-6538-7DA3-DF46-8E5E29C9EE7B}"/>
              </a:ext>
            </a:extLst>
          </p:cNvPr>
          <p:cNvSpPr>
            <a:spLocks noGrp="1"/>
          </p:cNvSpPr>
          <p:nvPr>
            <p:ph type="pic" sz="quarter" idx="49" hasCustomPrompt="1"/>
          </p:nvPr>
        </p:nvSpPr>
        <p:spPr>
          <a:xfrm>
            <a:off x="4350622" y="1818784"/>
            <a:ext cx="692336" cy="964453"/>
          </a:xfrm>
          <a:prstGeom prst="rect">
            <a:avLst/>
          </a:prstGeom>
          <a:solidFill>
            <a:srgbClr val="DDE6E1"/>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21" name="Text Placeholder 9">
            <a:extLst>
              <a:ext uri="{FF2B5EF4-FFF2-40B4-BE49-F238E27FC236}">
                <a16:creationId xmlns:a16="http://schemas.microsoft.com/office/drawing/2014/main" id="{0FEFA35E-B823-AAE3-3188-9D7A3978FDA6}"/>
              </a:ext>
            </a:extLst>
          </p:cNvPr>
          <p:cNvSpPr>
            <a:spLocks noGrp="1"/>
          </p:cNvSpPr>
          <p:nvPr>
            <p:ph type="body" sz="quarter" idx="50" hasCustomPrompt="1"/>
          </p:nvPr>
        </p:nvSpPr>
        <p:spPr>
          <a:xfrm>
            <a:off x="9107488" y="1818784"/>
            <a:ext cx="2650528"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23" name="Picture Placeholder 42">
            <a:extLst>
              <a:ext uri="{FF2B5EF4-FFF2-40B4-BE49-F238E27FC236}">
                <a16:creationId xmlns:a16="http://schemas.microsoft.com/office/drawing/2014/main" id="{FF98E427-BE82-669F-F2CF-2BB448B764DB}"/>
              </a:ext>
            </a:extLst>
          </p:cNvPr>
          <p:cNvSpPr>
            <a:spLocks noGrp="1"/>
          </p:cNvSpPr>
          <p:nvPr>
            <p:ph type="pic" sz="quarter" idx="52" hasCustomPrompt="1"/>
          </p:nvPr>
        </p:nvSpPr>
        <p:spPr>
          <a:xfrm>
            <a:off x="8265234" y="1818784"/>
            <a:ext cx="696637" cy="964453"/>
          </a:xfrm>
          <a:prstGeom prst="rect">
            <a:avLst/>
          </a:prstGeom>
          <a:solidFill>
            <a:srgbClr val="DDE6E1"/>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24" name="Text Placeholder 9">
            <a:extLst>
              <a:ext uri="{FF2B5EF4-FFF2-40B4-BE49-F238E27FC236}">
                <a16:creationId xmlns:a16="http://schemas.microsoft.com/office/drawing/2014/main" id="{C98C6CB1-222B-6AFE-169F-A237D4089113}"/>
              </a:ext>
            </a:extLst>
          </p:cNvPr>
          <p:cNvSpPr>
            <a:spLocks noGrp="1"/>
          </p:cNvSpPr>
          <p:nvPr>
            <p:ph type="body" sz="quarter" idx="53" hasCustomPrompt="1"/>
          </p:nvPr>
        </p:nvSpPr>
        <p:spPr>
          <a:xfrm>
            <a:off x="1266825" y="3449445"/>
            <a:ext cx="4612098"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26" name="Picture Placeholder 42">
            <a:extLst>
              <a:ext uri="{FF2B5EF4-FFF2-40B4-BE49-F238E27FC236}">
                <a16:creationId xmlns:a16="http://schemas.microsoft.com/office/drawing/2014/main" id="{A800F9CE-9041-C86D-674B-609A51E04DDF}"/>
              </a:ext>
            </a:extLst>
          </p:cNvPr>
          <p:cNvSpPr>
            <a:spLocks noGrp="1"/>
          </p:cNvSpPr>
          <p:nvPr>
            <p:ph type="pic" sz="quarter" idx="55" hasCustomPrompt="1"/>
          </p:nvPr>
        </p:nvSpPr>
        <p:spPr>
          <a:xfrm>
            <a:off x="431286" y="3449445"/>
            <a:ext cx="691200" cy="964453"/>
          </a:xfrm>
          <a:prstGeom prst="rect">
            <a:avLst/>
          </a:prstGeom>
          <a:solidFill>
            <a:srgbClr val="DDE6E1"/>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29" name="Picture Placeholder 42">
            <a:extLst>
              <a:ext uri="{FF2B5EF4-FFF2-40B4-BE49-F238E27FC236}">
                <a16:creationId xmlns:a16="http://schemas.microsoft.com/office/drawing/2014/main" id="{6ADAEBC5-AD26-30C8-0351-BB9C77FD7AC0}"/>
              </a:ext>
            </a:extLst>
          </p:cNvPr>
          <p:cNvSpPr>
            <a:spLocks noGrp="1"/>
          </p:cNvSpPr>
          <p:nvPr>
            <p:ph type="pic" sz="quarter" idx="58" hasCustomPrompt="1"/>
          </p:nvPr>
        </p:nvSpPr>
        <p:spPr>
          <a:xfrm>
            <a:off x="6314285" y="3449445"/>
            <a:ext cx="691200" cy="964453"/>
          </a:xfrm>
          <a:prstGeom prst="rect">
            <a:avLst/>
          </a:prstGeom>
          <a:solidFill>
            <a:srgbClr val="DDE6E1"/>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32" name="Picture Placeholder 42">
            <a:extLst>
              <a:ext uri="{FF2B5EF4-FFF2-40B4-BE49-F238E27FC236}">
                <a16:creationId xmlns:a16="http://schemas.microsoft.com/office/drawing/2014/main" id="{AEC65C40-26B6-4785-C35A-E29368598AA9}"/>
              </a:ext>
            </a:extLst>
          </p:cNvPr>
          <p:cNvSpPr>
            <a:spLocks noGrp="1"/>
          </p:cNvSpPr>
          <p:nvPr>
            <p:ph type="pic" sz="quarter" idx="61" hasCustomPrompt="1"/>
          </p:nvPr>
        </p:nvSpPr>
        <p:spPr>
          <a:xfrm>
            <a:off x="431287" y="5082485"/>
            <a:ext cx="691200" cy="964453"/>
          </a:xfrm>
          <a:prstGeom prst="rect">
            <a:avLst/>
          </a:prstGeom>
          <a:solidFill>
            <a:srgbClr val="DDE6E1"/>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35" name="Picture Placeholder 42">
            <a:extLst>
              <a:ext uri="{FF2B5EF4-FFF2-40B4-BE49-F238E27FC236}">
                <a16:creationId xmlns:a16="http://schemas.microsoft.com/office/drawing/2014/main" id="{DEAA93CA-8846-45AB-5ADC-B6FB7B378705}"/>
              </a:ext>
            </a:extLst>
          </p:cNvPr>
          <p:cNvSpPr>
            <a:spLocks noGrp="1"/>
          </p:cNvSpPr>
          <p:nvPr>
            <p:ph type="pic" sz="quarter" idx="64" hasCustomPrompt="1"/>
          </p:nvPr>
        </p:nvSpPr>
        <p:spPr>
          <a:xfrm>
            <a:off x="6314286" y="5082485"/>
            <a:ext cx="691200" cy="964453"/>
          </a:xfrm>
          <a:prstGeom prst="rect">
            <a:avLst/>
          </a:prstGeom>
          <a:solidFill>
            <a:srgbClr val="DDE6E1"/>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5" name="Slide Number Placeholder 5">
            <a:extLst>
              <a:ext uri="{FF2B5EF4-FFF2-40B4-BE49-F238E27FC236}">
                <a16:creationId xmlns:a16="http://schemas.microsoft.com/office/drawing/2014/main" id="{EE481C8D-09DC-667D-95FF-5C8829E89B31}"/>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37" name="Text Placeholder 32">
            <a:extLst>
              <a:ext uri="{FF2B5EF4-FFF2-40B4-BE49-F238E27FC236}">
                <a16:creationId xmlns:a16="http://schemas.microsoft.com/office/drawing/2014/main" id="{386E9AE4-0B64-0FF1-CE08-B93BF9666B18}"/>
              </a:ext>
            </a:extLst>
          </p:cNvPr>
          <p:cNvSpPr>
            <a:spLocks noGrp="1"/>
          </p:cNvSpPr>
          <p:nvPr>
            <p:ph type="body" sz="quarter" idx="65"/>
          </p:nvPr>
        </p:nvSpPr>
        <p:spPr>
          <a:xfrm>
            <a:off x="1266826" y="3786038"/>
            <a:ext cx="4612098" cy="858472"/>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914377" indent="0">
              <a:lnSpc>
                <a:spcPct val="114000"/>
              </a:lnSpc>
              <a:buNone/>
              <a:defRPr sz="1333" b="0" i="0">
                <a:solidFill>
                  <a:schemeClr val="tx1"/>
                </a:solidFill>
                <a:latin typeface="Arial" pitchFamily="34" charset="0"/>
              </a:defRPr>
            </a:lvl4pPr>
            <a:lvl5pPr marL="1219170" indent="0">
              <a:lnSpc>
                <a:spcPct val="114000"/>
              </a:lnSpc>
              <a:buNone/>
              <a:defRPr sz="1333" b="0" i="0">
                <a:solidFill>
                  <a:schemeClr val="tx1"/>
                </a:solidFill>
                <a:latin typeface="Arial" pitchFamily="34" charset="0"/>
              </a:defRPr>
            </a:lvl5pPr>
          </a:lstStyle>
          <a:p>
            <a:pPr lvl="0"/>
            <a:r>
              <a:rPr lang="en-US"/>
              <a:t>Click to edit Master text styles</a:t>
            </a:r>
          </a:p>
          <a:p>
            <a:pPr lvl="1"/>
            <a:r>
              <a:rPr lang="en-US"/>
              <a:t>Second level</a:t>
            </a:r>
          </a:p>
          <a:p>
            <a:pPr lvl="2"/>
            <a:r>
              <a:rPr lang="en-US"/>
              <a:t>Third level</a:t>
            </a:r>
          </a:p>
        </p:txBody>
      </p:sp>
      <p:sp>
        <p:nvSpPr>
          <p:cNvPr id="40" name="Text Placeholder 9">
            <a:extLst>
              <a:ext uri="{FF2B5EF4-FFF2-40B4-BE49-F238E27FC236}">
                <a16:creationId xmlns:a16="http://schemas.microsoft.com/office/drawing/2014/main" id="{214A4ECE-9A84-9C95-C198-A9F2563C7502}"/>
              </a:ext>
            </a:extLst>
          </p:cNvPr>
          <p:cNvSpPr>
            <a:spLocks noGrp="1"/>
          </p:cNvSpPr>
          <p:nvPr>
            <p:ph type="body" sz="quarter" idx="66" hasCustomPrompt="1"/>
          </p:nvPr>
        </p:nvSpPr>
        <p:spPr>
          <a:xfrm>
            <a:off x="7146925" y="3449445"/>
            <a:ext cx="4613209"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41" name="Text Placeholder 32">
            <a:extLst>
              <a:ext uri="{FF2B5EF4-FFF2-40B4-BE49-F238E27FC236}">
                <a16:creationId xmlns:a16="http://schemas.microsoft.com/office/drawing/2014/main" id="{F0650FD3-850F-30E1-A955-27ADEEFCE79E}"/>
              </a:ext>
            </a:extLst>
          </p:cNvPr>
          <p:cNvSpPr>
            <a:spLocks noGrp="1"/>
          </p:cNvSpPr>
          <p:nvPr>
            <p:ph type="body" sz="quarter" idx="67"/>
          </p:nvPr>
        </p:nvSpPr>
        <p:spPr>
          <a:xfrm>
            <a:off x="7146925" y="3779467"/>
            <a:ext cx="4613209" cy="865044"/>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914377" indent="0">
              <a:lnSpc>
                <a:spcPct val="114000"/>
              </a:lnSpc>
              <a:buNone/>
              <a:defRPr sz="1333" b="0" i="0">
                <a:solidFill>
                  <a:schemeClr val="tx1"/>
                </a:solidFill>
                <a:latin typeface="Arial" pitchFamily="34" charset="0"/>
              </a:defRPr>
            </a:lvl4pPr>
            <a:lvl5pPr marL="1219170" indent="0">
              <a:lnSpc>
                <a:spcPct val="114000"/>
              </a:lnSpc>
              <a:buNone/>
              <a:defRPr sz="1333" b="0" i="0">
                <a:solidFill>
                  <a:schemeClr val="tx1"/>
                </a:solidFill>
                <a:latin typeface="Arial" pitchFamily="34" charset="0"/>
              </a:defRPr>
            </a:lvl5pPr>
          </a:lstStyle>
          <a:p>
            <a:pPr lvl="0"/>
            <a:r>
              <a:rPr lang="en-US"/>
              <a:t>Click to edit Master text styles</a:t>
            </a:r>
          </a:p>
          <a:p>
            <a:pPr lvl="1"/>
            <a:r>
              <a:rPr lang="en-US"/>
              <a:t>Second level</a:t>
            </a:r>
          </a:p>
          <a:p>
            <a:pPr lvl="2"/>
            <a:r>
              <a:rPr lang="en-US"/>
              <a:t>Third level</a:t>
            </a:r>
          </a:p>
        </p:txBody>
      </p:sp>
      <p:sp>
        <p:nvSpPr>
          <p:cNvPr id="42" name="Text Placeholder 9">
            <a:extLst>
              <a:ext uri="{FF2B5EF4-FFF2-40B4-BE49-F238E27FC236}">
                <a16:creationId xmlns:a16="http://schemas.microsoft.com/office/drawing/2014/main" id="{B6ED9CD5-B8AC-2C38-E019-43963DA3A50C}"/>
              </a:ext>
            </a:extLst>
          </p:cNvPr>
          <p:cNvSpPr>
            <a:spLocks noGrp="1"/>
          </p:cNvSpPr>
          <p:nvPr>
            <p:ph type="body" sz="quarter" idx="68" hasCustomPrompt="1"/>
          </p:nvPr>
        </p:nvSpPr>
        <p:spPr>
          <a:xfrm>
            <a:off x="1266825" y="5082485"/>
            <a:ext cx="4612100"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43" name="Text Placeholder 32">
            <a:extLst>
              <a:ext uri="{FF2B5EF4-FFF2-40B4-BE49-F238E27FC236}">
                <a16:creationId xmlns:a16="http://schemas.microsoft.com/office/drawing/2014/main" id="{4091A31A-87F1-80EA-8399-C3A6F4E24DC0}"/>
              </a:ext>
            </a:extLst>
          </p:cNvPr>
          <p:cNvSpPr>
            <a:spLocks noGrp="1"/>
          </p:cNvSpPr>
          <p:nvPr>
            <p:ph type="body" sz="quarter" idx="69"/>
          </p:nvPr>
        </p:nvSpPr>
        <p:spPr>
          <a:xfrm>
            <a:off x="1266826" y="5412508"/>
            <a:ext cx="4612098" cy="867902"/>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914377" indent="0">
              <a:lnSpc>
                <a:spcPct val="114000"/>
              </a:lnSpc>
              <a:buNone/>
              <a:defRPr sz="1333" b="0" i="0">
                <a:solidFill>
                  <a:schemeClr val="tx1"/>
                </a:solidFill>
                <a:latin typeface="Arial" pitchFamily="34" charset="0"/>
              </a:defRPr>
            </a:lvl4pPr>
            <a:lvl5pPr marL="1219170" indent="0">
              <a:lnSpc>
                <a:spcPct val="114000"/>
              </a:lnSpc>
              <a:buNone/>
              <a:defRPr sz="1333" b="0" i="0">
                <a:solidFill>
                  <a:schemeClr val="tx1"/>
                </a:solidFill>
                <a:latin typeface="Arial" pitchFamily="34" charset="0"/>
              </a:defRPr>
            </a:lvl5pPr>
          </a:lstStyle>
          <a:p>
            <a:pPr lvl="0"/>
            <a:r>
              <a:rPr lang="en-US"/>
              <a:t>Click to edit Master text styles</a:t>
            </a:r>
          </a:p>
          <a:p>
            <a:pPr lvl="1"/>
            <a:r>
              <a:rPr lang="en-US"/>
              <a:t>Second level</a:t>
            </a:r>
          </a:p>
          <a:p>
            <a:pPr lvl="2"/>
            <a:r>
              <a:rPr lang="en-US"/>
              <a:t>Third level</a:t>
            </a:r>
          </a:p>
        </p:txBody>
      </p:sp>
      <p:sp>
        <p:nvSpPr>
          <p:cNvPr id="44" name="Text Placeholder 9">
            <a:extLst>
              <a:ext uri="{FF2B5EF4-FFF2-40B4-BE49-F238E27FC236}">
                <a16:creationId xmlns:a16="http://schemas.microsoft.com/office/drawing/2014/main" id="{022CE94C-2871-F641-3565-340A78214EAE}"/>
              </a:ext>
            </a:extLst>
          </p:cNvPr>
          <p:cNvSpPr>
            <a:spLocks noGrp="1"/>
          </p:cNvSpPr>
          <p:nvPr>
            <p:ph type="body" sz="quarter" idx="70" hasCustomPrompt="1"/>
          </p:nvPr>
        </p:nvSpPr>
        <p:spPr>
          <a:xfrm>
            <a:off x="7146925" y="5082485"/>
            <a:ext cx="4611091"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45" name="Text Placeholder 32">
            <a:extLst>
              <a:ext uri="{FF2B5EF4-FFF2-40B4-BE49-F238E27FC236}">
                <a16:creationId xmlns:a16="http://schemas.microsoft.com/office/drawing/2014/main" id="{F9277886-0EF6-A018-79FC-E68B5F9C67FE}"/>
              </a:ext>
            </a:extLst>
          </p:cNvPr>
          <p:cNvSpPr>
            <a:spLocks noGrp="1"/>
          </p:cNvSpPr>
          <p:nvPr>
            <p:ph type="body" sz="quarter" idx="71"/>
          </p:nvPr>
        </p:nvSpPr>
        <p:spPr>
          <a:xfrm>
            <a:off x="7146925" y="5410403"/>
            <a:ext cx="4611091" cy="870007"/>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914377" indent="0">
              <a:lnSpc>
                <a:spcPct val="114000"/>
              </a:lnSpc>
              <a:buNone/>
              <a:defRPr sz="1333" b="0" i="0">
                <a:solidFill>
                  <a:schemeClr val="tx1"/>
                </a:solidFill>
                <a:latin typeface="Arial" pitchFamily="34" charset="0"/>
              </a:defRPr>
            </a:lvl4pPr>
            <a:lvl5pPr marL="1219170" indent="0">
              <a:lnSpc>
                <a:spcPct val="114000"/>
              </a:lnSpc>
              <a:buNone/>
              <a:defRPr sz="1333" b="0" i="0">
                <a:solidFill>
                  <a:schemeClr val="tx1"/>
                </a:solidFill>
                <a:latin typeface="Arial" pitchFamily="34" charset="0"/>
              </a:defRPr>
            </a:lvl5pPr>
          </a:lstStyle>
          <a:p>
            <a:pPr lvl="0"/>
            <a:r>
              <a:rPr lang="en-US"/>
              <a:t>Click to edit Master text styles</a:t>
            </a:r>
          </a:p>
          <a:p>
            <a:pPr lvl="1"/>
            <a:r>
              <a:rPr lang="en-US"/>
              <a:t>Second level</a:t>
            </a:r>
          </a:p>
          <a:p>
            <a:pPr lvl="2"/>
            <a:r>
              <a:rPr lang="en-US"/>
              <a:t>Third level</a:t>
            </a:r>
          </a:p>
        </p:txBody>
      </p:sp>
      <p:sp>
        <p:nvSpPr>
          <p:cNvPr id="54" name="Text Placeholder 32">
            <a:extLst>
              <a:ext uri="{FF2B5EF4-FFF2-40B4-BE49-F238E27FC236}">
                <a16:creationId xmlns:a16="http://schemas.microsoft.com/office/drawing/2014/main" id="{12FC5619-BFB3-73D2-91DE-F1752A8043AC}"/>
              </a:ext>
            </a:extLst>
          </p:cNvPr>
          <p:cNvSpPr>
            <a:spLocks noGrp="1"/>
          </p:cNvSpPr>
          <p:nvPr>
            <p:ph type="body" sz="quarter" idx="72"/>
          </p:nvPr>
        </p:nvSpPr>
        <p:spPr>
          <a:xfrm>
            <a:off x="9107488" y="2156426"/>
            <a:ext cx="2650528" cy="855477"/>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914377" indent="0">
              <a:lnSpc>
                <a:spcPct val="114000"/>
              </a:lnSpc>
              <a:buNone/>
              <a:defRPr sz="1333" b="0" i="0">
                <a:solidFill>
                  <a:schemeClr val="tx1"/>
                </a:solidFill>
                <a:latin typeface="Arial" pitchFamily="34" charset="0"/>
              </a:defRPr>
            </a:lvl4pPr>
            <a:lvl5pPr marL="1219170" indent="0">
              <a:lnSpc>
                <a:spcPct val="114000"/>
              </a:lnSpc>
              <a:buNone/>
              <a:defRPr sz="1333" b="0" i="0">
                <a:solidFill>
                  <a:schemeClr val="tx1"/>
                </a:solidFill>
                <a:latin typeface="Arial" pitchFamily="34" charset="0"/>
              </a:defRPr>
            </a:lvl5pPr>
          </a:lstStyle>
          <a:p>
            <a:pPr lvl="0"/>
            <a:r>
              <a:rPr lang="en-US"/>
              <a:t>Click to edit Master text styles</a:t>
            </a:r>
          </a:p>
          <a:p>
            <a:pPr lvl="1"/>
            <a:r>
              <a:rPr lang="en-US"/>
              <a:t>Second level</a:t>
            </a:r>
          </a:p>
          <a:p>
            <a:pPr lvl="2"/>
            <a:r>
              <a:rPr lang="en-US"/>
              <a:t>Third level</a:t>
            </a:r>
          </a:p>
        </p:txBody>
      </p:sp>
      <p:sp>
        <p:nvSpPr>
          <p:cNvPr id="55" name="Text Placeholder 32">
            <a:extLst>
              <a:ext uri="{FF2B5EF4-FFF2-40B4-BE49-F238E27FC236}">
                <a16:creationId xmlns:a16="http://schemas.microsoft.com/office/drawing/2014/main" id="{13C2AD4B-021A-E64E-5921-B019ACE978AE}"/>
              </a:ext>
            </a:extLst>
          </p:cNvPr>
          <p:cNvSpPr>
            <a:spLocks noGrp="1"/>
          </p:cNvSpPr>
          <p:nvPr>
            <p:ph type="body" sz="quarter" idx="73"/>
          </p:nvPr>
        </p:nvSpPr>
        <p:spPr>
          <a:xfrm>
            <a:off x="5187950" y="2149966"/>
            <a:ext cx="2651588" cy="868835"/>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914377" indent="0">
              <a:lnSpc>
                <a:spcPct val="114000"/>
              </a:lnSpc>
              <a:buNone/>
              <a:defRPr sz="1333" b="0" i="0">
                <a:solidFill>
                  <a:schemeClr val="tx1"/>
                </a:solidFill>
                <a:latin typeface="Arial" pitchFamily="34" charset="0"/>
              </a:defRPr>
            </a:lvl4pPr>
            <a:lvl5pPr marL="1219170" indent="0">
              <a:lnSpc>
                <a:spcPct val="114000"/>
              </a:lnSpc>
              <a:buNone/>
              <a:defRPr sz="1333" b="0" i="0">
                <a:solidFill>
                  <a:schemeClr val="tx1"/>
                </a:solidFill>
                <a:latin typeface="Arial" pitchFamily="34" charset="0"/>
              </a:defRPr>
            </a:lvl5pPr>
          </a:lstStyle>
          <a:p>
            <a:pPr lvl="0"/>
            <a:r>
              <a:rPr lang="en-US"/>
              <a:t>Click to edit Master text styles</a:t>
            </a:r>
          </a:p>
          <a:p>
            <a:pPr lvl="1"/>
            <a:r>
              <a:rPr lang="en-US"/>
              <a:t>Second level</a:t>
            </a:r>
          </a:p>
          <a:p>
            <a:pPr lvl="2"/>
            <a:r>
              <a:rPr lang="en-US"/>
              <a:t>Third level</a:t>
            </a:r>
          </a:p>
        </p:txBody>
      </p:sp>
      <p:sp>
        <p:nvSpPr>
          <p:cNvPr id="56" name="Text Placeholder 32">
            <a:extLst>
              <a:ext uri="{FF2B5EF4-FFF2-40B4-BE49-F238E27FC236}">
                <a16:creationId xmlns:a16="http://schemas.microsoft.com/office/drawing/2014/main" id="{4B22672D-A31A-24BA-0F6C-C6E031FF9F65}"/>
              </a:ext>
            </a:extLst>
          </p:cNvPr>
          <p:cNvSpPr>
            <a:spLocks noGrp="1"/>
          </p:cNvSpPr>
          <p:nvPr>
            <p:ph type="body" sz="quarter" idx="74"/>
          </p:nvPr>
        </p:nvSpPr>
        <p:spPr>
          <a:xfrm>
            <a:off x="1266826" y="2149966"/>
            <a:ext cx="2653176" cy="870679"/>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914377" indent="0">
              <a:lnSpc>
                <a:spcPct val="114000"/>
              </a:lnSpc>
              <a:buNone/>
              <a:defRPr sz="1333" b="0" i="0">
                <a:solidFill>
                  <a:schemeClr val="tx1"/>
                </a:solidFill>
                <a:latin typeface="Arial" pitchFamily="34" charset="0"/>
              </a:defRPr>
            </a:lvl4pPr>
            <a:lvl5pPr marL="1219170" indent="0">
              <a:lnSpc>
                <a:spcPct val="114000"/>
              </a:lnSpc>
              <a:buNone/>
              <a:defRPr sz="1333" b="0" i="0">
                <a:solidFill>
                  <a:schemeClr val="tx1"/>
                </a:solidFill>
                <a:latin typeface="Arial" pitchFamily="34" charset="0"/>
              </a:defRPr>
            </a:lvl5pPr>
          </a:lstStyle>
          <a:p>
            <a:pPr lvl="0"/>
            <a:r>
              <a:rPr lang="en-US"/>
              <a:t>Click to edit Master text styles</a:t>
            </a:r>
          </a:p>
          <a:p>
            <a:pPr lvl="1"/>
            <a:r>
              <a:rPr lang="en-US"/>
              <a:t>Second level</a:t>
            </a:r>
          </a:p>
          <a:p>
            <a:pPr lvl="2"/>
            <a:r>
              <a:rPr lang="en-US"/>
              <a:t>Third level</a:t>
            </a:r>
          </a:p>
        </p:txBody>
      </p:sp>
      <p:sp>
        <p:nvSpPr>
          <p:cNvPr id="16" name="Footer Placeholder 7">
            <a:extLst>
              <a:ext uri="{FF2B5EF4-FFF2-40B4-BE49-F238E27FC236}">
                <a16:creationId xmlns:a16="http://schemas.microsoft.com/office/drawing/2014/main" id="{25ACDEB7-A99D-8DD1-D0A3-7D701F2DF461}"/>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 name="Text Placeholder 9">
            <a:extLst>
              <a:ext uri="{FF2B5EF4-FFF2-40B4-BE49-F238E27FC236}">
                <a16:creationId xmlns:a16="http://schemas.microsoft.com/office/drawing/2014/main" id="{D7261EAA-9F28-E02F-655E-2A848C2858BC}"/>
              </a:ext>
            </a:extLst>
          </p:cNvPr>
          <p:cNvSpPr>
            <a:spLocks noGrp="1"/>
          </p:cNvSpPr>
          <p:nvPr>
            <p:ph type="body" sz="quarter" idx="27" hasCustomPrompt="1"/>
          </p:nvPr>
        </p:nvSpPr>
        <p:spPr>
          <a:xfrm>
            <a:off x="287338" y="287338"/>
            <a:ext cx="5735637" cy="266699"/>
          </a:xfrm>
          <a:prstGeom prst="rect">
            <a:avLst/>
          </a:prstGeom>
        </p:spPr>
        <p:txBody>
          <a:bodyPr anchor="b" anchorCtr="0">
            <a:noAutofit/>
          </a:bodyPr>
          <a:lstStyle>
            <a:lvl1pPr marL="0" indent="0">
              <a:buNone/>
              <a:defRPr sz="1200" b="0" i="0">
                <a:solidFill>
                  <a:srgbClr val="003946"/>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EYEBROW TEXT</a:t>
            </a:r>
          </a:p>
        </p:txBody>
      </p:sp>
      <p:sp>
        <p:nvSpPr>
          <p:cNvPr id="4" name="Title Placeholder 1">
            <a:extLst>
              <a:ext uri="{FF2B5EF4-FFF2-40B4-BE49-F238E27FC236}">
                <a16:creationId xmlns:a16="http://schemas.microsoft.com/office/drawing/2014/main" id="{D0E3CC70-CC8B-1802-2401-BA82D9772AAC}"/>
              </a:ext>
            </a:extLst>
          </p:cNvPr>
          <p:cNvSpPr>
            <a:spLocks noGrp="1"/>
          </p:cNvSpPr>
          <p:nvPr>
            <p:ph type="title"/>
          </p:nvPr>
        </p:nvSpPr>
        <p:spPr>
          <a:xfrm>
            <a:off x="287867" y="653098"/>
            <a:ext cx="11616267" cy="487680"/>
          </a:xfrm>
          <a:prstGeom prst="rect">
            <a:avLst/>
          </a:prstGeom>
        </p:spPr>
        <p:txBody>
          <a:bodyPr vert="horz" lIns="0" tIns="0" rIns="0" bIns="0" rtlCol="0" anchor="t" anchorCtr="0">
            <a:noAutofit/>
          </a:bodyPr>
          <a:lstStyle>
            <a:lvl1pPr>
              <a:defRPr sz="2400">
                <a:solidFill>
                  <a:srgbClr val="003946"/>
                </a:solidFill>
                <a:latin typeface="+mj-lt"/>
              </a:defRPr>
            </a:lvl1pPr>
          </a:lstStyle>
          <a:p>
            <a:r>
              <a:rPr lang="en-US"/>
              <a:t>Click to edit Master title style</a:t>
            </a:r>
            <a:endParaRPr lang="en-CA"/>
          </a:p>
        </p:txBody>
      </p:sp>
    </p:spTree>
    <p:extLst>
      <p:ext uri="{BB962C8B-B14F-4D97-AF65-F5344CB8AC3E}">
        <p14:creationId xmlns:p14="http://schemas.microsoft.com/office/powerpoint/2010/main" val="25347689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End page no Copyright">
    <p:bg>
      <p:bgPr>
        <a:solidFill>
          <a:srgbClr val="FFF8E0"/>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145D8AFC-F613-09EE-37B2-7B90938A42B6}"/>
              </a:ext>
            </a:extLst>
          </p:cNvPr>
          <p:cNvSpPr/>
          <p:nvPr userDrawn="1"/>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28932153" name="DynamicLogoHeader-Placeholder" descr="{&quot;templafy&quot;:{&quot;id&quot;:&quot;92c6fdd4-b068-48b8-b858-d5e1f8023943&quot;}}"/>
          <p:cNvPicPr>
            <a:picLocks noChangeAspect="1"/>
          </p:cNvPicPr>
          <p:nvPr/>
        </p:nvPicPr>
        <p:blipFill>
          <a:blip r:embed="rId2"/>
          <a:stretch>
            <a:fillRect/>
          </a:stretch>
        </p:blipFill>
        <p:spPr>
          <a:xfrm>
            <a:off x="287338" y="197260"/>
            <a:ext cx="4140000" cy="964800"/>
          </a:xfrm>
          <a:prstGeom prst="rect">
            <a:avLst/>
          </a:prstGeom>
        </p:spPr>
      </p:pic>
      <p:pic>
        <p:nvPicPr>
          <p:cNvPr id="5" name="SunLife_Corporate_Header" hidden="1">
            <a:extLst>
              <a:ext uri="{FF2B5EF4-FFF2-40B4-BE49-F238E27FC236}">
                <a16:creationId xmlns:a16="http://schemas.microsoft.com/office/drawing/2014/main" id="{8A1B2191-4154-83C0-48C6-3CC25C29FE5E}"/>
              </a:ext>
            </a:extLst>
          </p:cNvPr>
          <p:cNvPicPr>
            <a:picLocks noChangeAspect="1"/>
          </p:cNvPicPr>
          <p:nvPr userDrawn="1"/>
        </p:nvPicPr>
        <p:blipFill>
          <a:blip r:embed="rId2"/>
          <a:stretch>
            <a:fillRect/>
          </a:stretch>
        </p:blipFill>
        <p:spPr>
          <a:xfrm>
            <a:off x="287338" y="197260"/>
            <a:ext cx="4121074" cy="964800"/>
          </a:xfrm>
          <a:prstGeom prst="rect">
            <a:avLst/>
          </a:prstGeom>
        </p:spPr>
      </p:pic>
      <p:pic>
        <p:nvPicPr>
          <p:cNvPr id="7" name="SunLife_GlobalInvestments_Header" hidden="1">
            <a:extLst>
              <a:ext uri="{FF2B5EF4-FFF2-40B4-BE49-F238E27FC236}">
                <a16:creationId xmlns:a16="http://schemas.microsoft.com/office/drawing/2014/main" id="{74D30CBF-213B-14E1-A7AC-5E8C2936BA2A}"/>
              </a:ext>
            </a:extLst>
          </p:cNvPr>
          <p:cNvPicPr>
            <a:picLocks noChangeAspect="1"/>
          </p:cNvPicPr>
          <p:nvPr userDrawn="1"/>
        </p:nvPicPr>
        <p:blipFill>
          <a:blip r:embed="rId3"/>
          <a:stretch>
            <a:fillRect/>
          </a:stretch>
        </p:blipFill>
        <p:spPr>
          <a:xfrm>
            <a:off x="287338" y="197260"/>
            <a:ext cx="4121074" cy="964800"/>
          </a:xfrm>
          <a:prstGeom prst="rect">
            <a:avLst/>
          </a:prstGeom>
        </p:spPr>
      </p:pic>
      <p:pic>
        <p:nvPicPr>
          <p:cNvPr id="9" name="SunLife_HongKong_Header" hidden="1">
            <a:extLst>
              <a:ext uri="{FF2B5EF4-FFF2-40B4-BE49-F238E27FC236}">
                <a16:creationId xmlns:a16="http://schemas.microsoft.com/office/drawing/2014/main" id="{6E6662F2-18F1-34D8-F64B-6A279C47A3A8}"/>
              </a:ext>
            </a:extLst>
          </p:cNvPr>
          <p:cNvPicPr>
            <a:picLocks noChangeAspect="1"/>
          </p:cNvPicPr>
          <p:nvPr userDrawn="1"/>
        </p:nvPicPr>
        <p:blipFill>
          <a:blip r:embed="rId4"/>
          <a:stretch>
            <a:fillRect/>
          </a:stretch>
        </p:blipFill>
        <p:spPr>
          <a:xfrm>
            <a:off x="287338" y="197260"/>
            <a:ext cx="4121074" cy="964800"/>
          </a:xfrm>
          <a:prstGeom prst="rect">
            <a:avLst/>
          </a:prstGeom>
        </p:spPr>
      </p:pic>
      <p:pic>
        <p:nvPicPr>
          <p:cNvPr id="15" name="SunLife_LuminoHealth_Header" hidden="1">
            <a:extLst>
              <a:ext uri="{FF2B5EF4-FFF2-40B4-BE49-F238E27FC236}">
                <a16:creationId xmlns:a16="http://schemas.microsoft.com/office/drawing/2014/main" id="{402C057F-9C9A-3B9B-078B-27E8A7C05432}"/>
              </a:ext>
            </a:extLst>
          </p:cNvPr>
          <p:cNvPicPr>
            <a:picLocks noChangeAspect="1"/>
          </p:cNvPicPr>
          <p:nvPr userDrawn="1"/>
        </p:nvPicPr>
        <p:blipFill>
          <a:blip r:embed="rId5"/>
          <a:stretch>
            <a:fillRect/>
          </a:stretch>
        </p:blipFill>
        <p:spPr>
          <a:xfrm>
            <a:off x="287338" y="197260"/>
            <a:ext cx="4121074" cy="964800"/>
          </a:xfrm>
          <a:prstGeom prst="rect">
            <a:avLst/>
          </a:prstGeom>
        </p:spPr>
      </p:pic>
      <p:pic>
        <p:nvPicPr>
          <p:cNvPr id="17" name="SunLife_US_Header" hidden="1">
            <a:extLst>
              <a:ext uri="{FF2B5EF4-FFF2-40B4-BE49-F238E27FC236}">
                <a16:creationId xmlns:a16="http://schemas.microsoft.com/office/drawing/2014/main" id="{E64E15E4-421D-95B4-89D4-71E8EE364244}"/>
              </a:ext>
            </a:extLst>
          </p:cNvPr>
          <p:cNvPicPr>
            <a:picLocks noChangeAspect="1"/>
          </p:cNvPicPr>
          <p:nvPr userDrawn="1"/>
        </p:nvPicPr>
        <p:blipFill>
          <a:blip r:embed="rId6"/>
          <a:stretch>
            <a:fillRect/>
          </a:stretch>
        </p:blipFill>
        <p:spPr>
          <a:xfrm>
            <a:off x="287338" y="197260"/>
            <a:ext cx="4121074" cy="964800"/>
          </a:xfrm>
          <a:prstGeom prst="rect">
            <a:avLst/>
          </a:prstGeom>
        </p:spPr>
      </p:pic>
      <p:sp>
        <p:nvSpPr>
          <p:cNvPr id="16" name="Content Placeholder 15">
            <a:extLst>
              <a:ext uri="{FF2B5EF4-FFF2-40B4-BE49-F238E27FC236}">
                <a16:creationId xmlns:a16="http://schemas.microsoft.com/office/drawing/2014/main" id="{AE53A2FA-A119-5A47-8DF2-BA8079518C03}"/>
              </a:ext>
            </a:extLst>
          </p:cNvPr>
          <p:cNvSpPr>
            <a:spLocks noGrp="1"/>
          </p:cNvSpPr>
          <p:nvPr>
            <p:ph sz="quarter" idx="12" hasCustomPrompt="1"/>
          </p:nvPr>
        </p:nvSpPr>
        <p:spPr>
          <a:xfrm>
            <a:off x="287869" y="3657600"/>
            <a:ext cx="8675156" cy="2560320"/>
          </a:xfrm>
        </p:spPr>
        <p:txBody>
          <a:bodyPr anchor="t" anchorCtr="0"/>
          <a:lstStyle>
            <a:lvl1pPr marL="0" indent="0" algn="l">
              <a:lnSpc>
                <a:spcPct val="90000"/>
              </a:lnSpc>
              <a:buFontTx/>
              <a:buNone/>
              <a:defRPr sz="1100" b="0" i="0">
                <a:solidFill>
                  <a:srgbClr val="424242"/>
                </a:solidFill>
                <a:latin typeface="+mn-lt"/>
              </a:defRPr>
            </a:lvl1pPr>
            <a:lvl2pPr marL="243834" indent="0">
              <a:buFontTx/>
              <a:buNone/>
              <a:defRPr sz="2400"/>
            </a:lvl2pPr>
            <a:lvl3pPr marL="487668" indent="0">
              <a:buFontTx/>
              <a:buNone/>
              <a:defRPr sz="2133"/>
            </a:lvl3pPr>
            <a:lvl4pPr marL="731502" indent="0">
              <a:buFontTx/>
              <a:buNone/>
              <a:defRPr sz="1867"/>
            </a:lvl4pPr>
            <a:lvl5pPr marL="768077" indent="0">
              <a:buFontTx/>
              <a:buNone/>
              <a:defRPr sz="1467"/>
            </a:lvl5pPr>
          </a:lstStyle>
          <a:p>
            <a:pPr lvl="0"/>
            <a:r>
              <a:rPr lang="en-CA"/>
              <a:t>Click to add legal disclosure</a:t>
            </a:r>
          </a:p>
        </p:txBody>
      </p:sp>
      <p:sp>
        <p:nvSpPr>
          <p:cNvPr id="8" name="Slide Number Placeholder 5">
            <a:extLst>
              <a:ext uri="{FF2B5EF4-FFF2-40B4-BE49-F238E27FC236}">
                <a16:creationId xmlns:a16="http://schemas.microsoft.com/office/drawing/2014/main" id="{FC99222F-146E-F680-C342-7341F0240ABB}"/>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13" name="Text Placeholder 15">
            <a:extLst>
              <a:ext uri="{FF2B5EF4-FFF2-40B4-BE49-F238E27FC236}">
                <a16:creationId xmlns:a16="http://schemas.microsoft.com/office/drawing/2014/main" id="{5BAC7DDE-3D71-371D-3C56-24BFE0ADEFC1}"/>
              </a:ext>
            </a:extLst>
          </p:cNvPr>
          <p:cNvSpPr>
            <a:spLocks noGrp="1"/>
          </p:cNvSpPr>
          <p:nvPr>
            <p:ph type="body" sz="quarter" idx="13" hasCustomPrompt="1"/>
          </p:nvPr>
        </p:nvSpPr>
        <p:spPr>
          <a:xfrm>
            <a:off x="287338" y="1663183"/>
            <a:ext cx="5735637" cy="1338933"/>
          </a:xfrm>
        </p:spPr>
        <p:txBody>
          <a:bodyPr anchor="t" anchorCtr="0">
            <a:noAutofit/>
          </a:bodyPr>
          <a:lstStyle>
            <a:lvl1pPr marL="0" indent="0">
              <a:lnSpc>
                <a:spcPct val="90000"/>
              </a:lnSpc>
              <a:buNone/>
              <a:defRPr sz="4800" b="0" i="0">
                <a:solidFill>
                  <a:srgbClr val="003946"/>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a:t>Click to add closing Questions?</a:t>
            </a:r>
          </a:p>
        </p:txBody>
      </p:sp>
      <p:sp>
        <p:nvSpPr>
          <p:cNvPr id="4" name="Footer Placeholder 7">
            <a:extLst>
              <a:ext uri="{FF2B5EF4-FFF2-40B4-BE49-F238E27FC236}">
                <a16:creationId xmlns:a16="http://schemas.microsoft.com/office/drawing/2014/main" id="{B5BD35D0-6AC7-5506-8B6D-C475CA3219BB}"/>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pic>
        <p:nvPicPr>
          <p:cNvPr id="1520150751" name="DynamicLogoHeader-Placeholder" descr="{&quot;templafy&quot;:{&quot;id&quot;:&quot;f4a1712d-8235-497b-a3f0-2bdfaee2362f&quot;}}"/>
          <p:cNvPicPr>
            <a:picLocks noChangeAspect="1"/>
          </p:cNvPicPr>
          <p:nvPr/>
        </p:nvPicPr>
        <p:blipFill>
          <a:blip r:embed="rId2"/>
          <a:stretch>
            <a:fillRect/>
          </a:stretch>
        </p:blipFill>
        <p:spPr>
          <a:xfrm>
            <a:off x="287338" y="197260"/>
            <a:ext cx="4140000" cy="964800"/>
          </a:xfrm>
          <a:prstGeom prst="rect">
            <a:avLst/>
          </a:prstGeom>
        </p:spPr>
      </p:pic>
      <p:sp>
        <p:nvSpPr>
          <p:cNvPr id="10" name="EntityNameDynamic-Placeholder" descr="{&quot;templafy&quot;:{&quot;id&quot;:&quot;91693784-4c6d-48b4-aaf2-099dec545107&quot;}}">
            <a:extLst>
              <a:ext uri="{FF2B5EF4-FFF2-40B4-BE49-F238E27FC236}">
                <a16:creationId xmlns:a16="http://schemas.microsoft.com/office/drawing/2014/main" id="{7985C5B7-431C-2F12-EE7A-207091F692D7}"/>
              </a:ext>
            </a:extLst>
          </p:cNvPr>
          <p:cNvSpPr/>
          <p:nvPr userDrawn="1"/>
        </p:nvSpPr>
        <p:spPr>
          <a:xfrm>
            <a:off x="7002463" y="6588092"/>
            <a:ext cx="313785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1" name="TaglineDynamic-Placeholder" descr="{&quot;templafy&quot;:{&quot;id&quot;:&quot;1080134b-62cb-44f8-bc4c-b9559e97e4d0&quot;}}">
            <a:extLst>
              <a:ext uri="{FF2B5EF4-FFF2-40B4-BE49-F238E27FC236}">
                <a16:creationId xmlns:a16="http://schemas.microsoft.com/office/drawing/2014/main" id="{3DBC250E-E6C6-0410-A3DD-25BD4DA3CE5D}"/>
              </a:ext>
            </a:extLst>
          </p:cNvPr>
          <p:cNvSpPr/>
          <p:nvPr userDrawn="1"/>
        </p:nvSpPr>
        <p:spPr>
          <a:xfrm>
            <a:off x="10140315" y="6588092"/>
            <a:ext cx="1762760"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
        <p:nvSpPr>
          <p:cNvPr id="12" name="EntityNameDynamic (US) -Placeholder" descr="{&quot;templafy&quot;:{&quot;id&quot;:&quot;d5320812-31c4-472c-96a3-14ccb920ec98&quot;}}" hidden="1">
            <a:extLst>
              <a:ext uri="{FF2B5EF4-FFF2-40B4-BE49-F238E27FC236}">
                <a16:creationId xmlns:a16="http://schemas.microsoft.com/office/drawing/2014/main" id="{82B15F55-AE16-15A1-3DCC-AF6C0C5D10E4}"/>
              </a:ext>
            </a:extLst>
          </p:cNvPr>
          <p:cNvSpPr>
            <a:spLocks/>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4" name="TaglineDynamic (US) -Placeholder" descr="{&quot;templafy&quot;:{&quot;id&quot;:&quot;d434deb3-6d75-42d6-ad15-fc1f91e0f071&quot;}}" hidden="1">
            <a:extLst>
              <a:ext uri="{FF2B5EF4-FFF2-40B4-BE49-F238E27FC236}">
                <a16:creationId xmlns:a16="http://schemas.microsoft.com/office/drawing/2014/main" id="{5A3CC446-4A43-1702-9574-3E99605DDBC9}"/>
              </a:ext>
            </a:extLst>
          </p:cNvPr>
          <p:cNvSpPr>
            <a:spLocks/>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Tree>
    <p:extLst>
      <p:ext uri="{BB962C8B-B14F-4D97-AF65-F5344CB8AC3E}">
        <p14:creationId xmlns:p14="http://schemas.microsoft.com/office/powerpoint/2010/main" val="9476305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Ending Slide White">
    <p:bg>
      <p:bgPr>
        <a:solidFill>
          <a:schemeClr val="bg1"/>
        </a:solidFill>
        <a:effectLst/>
      </p:bgPr>
    </p:bg>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F91EABDE-AB83-C4A7-0519-83564122763C}"/>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11" name="Slide Number Placeholder 5">
            <a:extLst>
              <a:ext uri="{FF2B5EF4-FFF2-40B4-BE49-F238E27FC236}">
                <a16:creationId xmlns:a16="http://schemas.microsoft.com/office/drawing/2014/main" id="{5BC50654-DF4D-ADCC-FF3C-FE62D1C41E37}"/>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14" name="Text Placeholder 15">
            <a:extLst>
              <a:ext uri="{FF2B5EF4-FFF2-40B4-BE49-F238E27FC236}">
                <a16:creationId xmlns:a16="http://schemas.microsoft.com/office/drawing/2014/main" id="{285688E7-7066-78F7-A071-FBFD4291BD08}"/>
              </a:ext>
            </a:extLst>
          </p:cNvPr>
          <p:cNvSpPr>
            <a:spLocks noGrp="1"/>
          </p:cNvSpPr>
          <p:nvPr>
            <p:ph type="body" sz="quarter" idx="13" hasCustomPrompt="1"/>
          </p:nvPr>
        </p:nvSpPr>
        <p:spPr>
          <a:xfrm>
            <a:off x="287338" y="1663183"/>
            <a:ext cx="5735637" cy="1310349"/>
          </a:xfrm>
        </p:spPr>
        <p:txBody>
          <a:bodyPr anchor="t" anchorCtr="0">
            <a:noAutofit/>
          </a:bodyPr>
          <a:lstStyle>
            <a:lvl1pPr marL="0" indent="0">
              <a:lnSpc>
                <a:spcPct val="90000"/>
              </a:lnSpc>
              <a:buNone/>
              <a:defRPr sz="4800" b="0" i="0">
                <a:solidFill>
                  <a:srgbClr val="003946"/>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a:t>Click to add closing Thank you!</a:t>
            </a:r>
          </a:p>
        </p:txBody>
      </p:sp>
      <p:sp>
        <p:nvSpPr>
          <p:cNvPr id="5" name="Text Placeholder 9">
            <a:extLst>
              <a:ext uri="{FF2B5EF4-FFF2-40B4-BE49-F238E27FC236}">
                <a16:creationId xmlns:a16="http://schemas.microsoft.com/office/drawing/2014/main" id="{94B75C4B-994B-5BBF-AC77-977AB12E9BE1}"/>
              </a:ext>
            </a:extLst>
          </p:cNvPr>
          <p:cNvSpPr>
            <a:spLocks noGrp="1"/>
          </p:cNvSpPr>
          <p:nvPr>
            <p:ph type="body" sz="quarter" idx="35" hasCustomPrompt="1"/>
          </p:nvPr>
        </p:nvSpPr>
        <p:spPr>
          <a:xfrm>
            <a:off x="304756" y="3754456"/>
            <a:ext cx="5553414" cy="289224"/>
          </a:xfrm>
        </p:spPr>
        <p:txBody>
          <a:bodyPr anchor="t" anchorCtr="0">
            <a:noAutofit/>
          </a:bodyPr>
          <a:lstStyle>
            <a:lvl1pPr marL="0" indent="0">
              <a:buNone/>
              <a:defRPr sz="1050" b="1">
                <a:solidFill>
                  <a:schemeClr val="tx1"/>
                </a:solidFill>
              </a:defRPr>
            </a:lvl1pPr>
            <a:lvl2pPr marL="342900" indent="0">
              <a:buNone/>
              <a:defRPr sz="1000">
                <a:solidFill>
                  <a:schemeClr val="tx2"/>
                </a:solidFill>
              </a:defRPr>
            </a:lvl2pPr>
            <a:lvl3pPr marL="685800" indent="0">
              <a:buNone/>
              <a:defRPr sz="900">
                <a:solidFill>
                  <a:schemeClr val="tx2"/>
                </a:solidFill>
              </a:defRPr>
            </a:lvl3pPr>
            <a:lvl4pPr marL="1028700" indent="0">
              <a:buNone/>
              <a:defRPr sz="800">
                <a:solidFill>
                  <a:schemeClr val="tx2"/>
                </a:solidFill>
              </a:defRPr>
            </a:lvl4pPr>
            <a:lvl5pPr marL="1371600" indent="0">
              <a:buNone/>
              <a:defRPr sz="800">
                <a:solidFill>
                  <a:schemeClr val="tx2"/>
                </a:solidFill>
              </a:defRPr>
            </a:lvl5pPr>
          </a:lstStyle>
          <a:p>
            <a:pPr lvl="0"/>
            <a:r>
              <a:rPr lang="en-CA"/>
              <a:t>Sub-header goes here.</a:t>
            </a:r>
          </a:p>
        </p:txBody>
      </p:sp>
      <p:sp>
        <p:nvSpPr>
          <p:cNvPr id="6" name="Text Placeholder 32">
            <a:extLst>
              <a:ext uri="{FF2B5EF4-FFF2-40B4-BE49-F238E27FC236}">
                <a16:creationId xmlns:a16="http://schemas.microsoft.com/office/drawing/2014/main" id="{2B6A79CA-D8A7-D5A6-3C0E-0634357C962C}"/>
              </a:ext>
            </a:extLst>
          </p:cNvPr>
          <p:cNvSpPr>
            <a:spLocks noGrp="1"/>
          </p:cNvSpPr>
          <p:nvPr>
            <p:ph type="body" sz="quarter" idx="39" hasCustomPrompt="1"/>
          </p:nvPr>
        </p:nvSpPr>
        <p:spPr>
          <a:xfrm>
            <a:off x="304756" y="4331190"/>
            <a:ext cx="2678246" cy="928338"/>
          </a:xfrm>
        </p:spPr>
        <p:txBody>
          <a:bodyPr>
            <a:noAutofit/>
          </a:bodyPr>
          <a:lstStyle>
            <a:lvl1pPr marL="0" indent="0">
              <a:lnSpc>
                <a:spcPct val="114000"/>
              </a:lnSpc>
              <a:spcBef>
                <a:spcPts val="0"/>
              </a:spcBef>
              <a:spcAft>
                <a:spcPts val="400"/>
              </a:spcAft>
              <a:buNone/>
              <a:defRPr sz="1100">
                <a:solidFill>
                  <a:schemeClr val="tx1"/>
                </a:solidFill>
              </a:defRPr>
            </a:lvl1pPr>
            <a:lvl2pPr marL="342900" indent="0">
              <a:buNone/>
              <a:defRPr sz="800">
                <a:solidFill>
                  <a:schemeClr val="tx1"/>
                </a:solidFill>
              </a:defRPr>
            </a:lvl2pPr>
            <a:lvl3pPr marL="685800" indent="0">
              <a:buNone/>
              <a:defRPr sz="800">
                <a:solidFill>
                  <a:schemeClr val="tx1"/>
                </a:solidFill>
              </a:defRPr>
            </a:lvl3pPr>
            <a:lvl4pPr marL="1028700" indent="0">
              <a:buNone/>
              <a:defRPr sz="800">
                <a:solidFill>
                  <a:schemeClr val="tx1"/>
                </a:solidFill>
              </a:defRPr>
            </a:lvl4pPr>
            <a:lvl5pPr marL="1371600" indent="0">
              <a:buNone/>
              <a:defRPr sz="800">
                <a:solidFill>
                  <a:schemeClr val="tx1"/>
                </a:solidFill>
              </a:defRPr>
            </a:lvl5pPr>
          </a:lstStyle>
          <a:p>
            <a:pPr lvl="0"/>
            <a:r>
              <a:rPr lang="en-CA"/>
              <a:t>First Last</a:t>
            </a:r>
          </a:p>
          <a:p>
            <a:pPr lvl="0"/>
            <a:r>
              <a:rPr lang="en-CA"/>
              <a:t>Job title</a:t>
            </a:r>
          </a:p>
          <a:p>
            <a:pPr lvl="0"/>
            <a:r>
              <a:rPr lang="en-CA"/>
              <a:t>Phone:</a:t>
            </a:r>
          </a:p>
          <a:p>
            <a:pPr lvl="0"/>
            <a:r>
              <a:rPr lang="en-CA"/>
              <a:t>Email:</a:t>
            </a:r>
          </a:p>
        </p:txBody>
      </p:sp>
      <p:sp>
        <p:nvSpPr>
          <p:cNvPr id="7" name="Text Placeholder 32">
            <a:extLst>
              <a:ext uri="{FF2B5EF4-FFF2-40B4-BE49-F238E27FC236}">
                <a16:creationId xmlns:a16="http://schemas.microsoft.com/office/drawing/2014/main" id="{B1C2EEFD-13D6-E099-E2A2-408CE5534054}"/>
              </a:ext>
            </a:extLst>
          </p:cNvPr>
          <p:cNvSpPr>
            <a:spLocks noGrp="1"/>
          </p:cNvSpPr>
          <p:nvPr>
            <p:ph type="body" sz="quarter" idx="49" hasCustomPrompt="1"/>
          </p:nvPr>
        </p:nvSpPr>
        <p:spPr>
          <a:xfrm>
            <a:off x="3155156" y="4344852"/>
            <a:ext cx="2712401" cy="928337"/>
          </a:xfrm>
        </p:spPr>
        <p:txBody>
          <a:bodyPr>
            <a:noAutofit/>
          </a:bodyPr>
          <a:lstStyle>
            <a:lvl1pPr marL="0" indent="0">
              <a:lnSpc>
                <a:spcPct val="114000"/>
              </a:lnSpc>
              <a:spcBef>
                <a:spcPts val="0"/>
              </a:spcBef>
              <a:spcAft>
                <a:spcPts val="400"/>
              </a:spcAft>
              <a:buNone/>
              <a:defRPr sz="1100">
                <a:solidFill>
                  <a:schemeClr val="tx1"/>
                </a:solidFill>
              </a:defRPr>
            </a:lvl1pPr>
            <a:lvl2pPr marL="342900" indent="0">
              <a:buNone/>
              <a:defRPr sz="800">
                <a:solidFill>
                  <a:schemeClr val="tx1"/>
                </a:solidFill>
              </a:defRPr>
            </a:lvl2pPr>
            <a:lvl3pPr marL="685800" indent="0">
              <a:buNone/>
              <a:defRPr sz="800">
                <a:solidFill>
                  <a:schemeClr val="tx1"/>
                </a:solidFill>
              </a:defRPr>
            </a:lvl3pPr>
            <a:lvl4pPr marL="1028700" indent="0">
              <a:buNone/>
              <a:defRPr sz="800">
                <a:solidFill>
                  <a:schemeClr val="tx1"/>
                </a:solidFill>
              </a:defRPr>
            </a:lvl4pPr>
            <a:lvl5pPr marL="1371600" indent="0">
              <a:buNone/>
              <a:defRPr sz="800">
                <a:solidFill>
                  <a:schemeClr val="tx1"/>
                </a:solidFill>
              </a:defRPr>
            </a:lvl5pPr>
          </a:lstStyle>
          <a:p>
            <a:pPr lvl="0"/>
            <a:r>
              <a:rPr lang="en-CA"/>
              <a:t>First Last</a:t>
            </a:r>
          </a:p>
          <a:p>
            <a:pPr lvl="0"/>
            <a:r>
              <a:rPr lang="en-CA"/>
              <a:t>Job title</a:t>
            </a:r>
          </a:p>
          <a:p>
            <a:pPr lvl="0"/>
            <a:r>
              <a:rPr lang="en-CA"/>
              <a:t>Phone:</a:t>
            </a:r>
          </a:p>
          <a:p>
            <a:pPr lvl="0"/>
            <a:r>
              <a:rPr lang="en-CA"/>
              <a:t>Email:</a:t>
            </a:r>
          </a:p>
        </p:txBody>
      </p:sp>
      <p:pic>
        <p:nvPicPr>
          <p:cNvPr id="2" name="SunLife_Corporate_Header" hidden="1">
            <a:extLst>
              <a:ext uri="{FF2B5EF4-FFF2-40B4-BE49-F238E27FC236}">
                <a16:creationId xmlns:a16="http://schemas.microsoft.com/office/drawing/2014/main" id="{D4A9C2A0-5C99-CFD9-3CF6-7340E09D35B4}"/>
              </a:ext>
            </a:extLst>
          </p:cNvPr>
          <p:cNvPicPr>
            <a:picLocks noChangeAspect="1"/>
          </p:cNvPicPr>
          <p:nvPr userDrawn="1"/>
        </p:nvPicPr>
        <p:blipFill>
          <a:blip r:embed="rId2"/>
          <a:stretch>
            <a:fillRect/>
          </a:stretch>
        </p:blipFill>
        <p:spPr>
          <a:xfrm>
            <a:off x="287338" y="197260"/>
            <a:ext cx="4121074" cy="964800"/>
          </a:xfrm>
          <a:prstGeom prst="rect">
            <a:avLst/>
          </a:prstGeom>
        </p:spPr>
      </p:pic>
      <p:pic>
        <p:nvPicPr>
          <p:cNvPr id="3" name="SunLife_GlobalInvestments_Header" hidden="1">
            <a:extLst>
              <a:ext uri="{FF2B5EF4-FFF2-40B4-BE49-F238E27FC236}">
                <a16:creationId xmlns:a16="http://schemas.microsoft.com/office/drawing/2014/main" id="{562470A1-33A4-0378-5C41-DF98693012C5}"/>
              </a:ext>
            </a:extLst>
          </p:cNvPr>
          <p:cNvPicPr>
            <a:picLocks noChangeAspect="1"/>
          </p:cNvPicPr>
          <p:nvPr userDrawn="1"/>
        </p:nvPicPr>
        <p:blipFill>
          <a:blip r:embed="rId3"/>
          <a:stretch>
            <a:fillRect/>
          </a:stretch>
        </p:blipFill>
        <p:spPr>
          <a:xfrm>
            <a:off x="287338" y="197260"/>
            <a:ext cx="4121074" cy="964800"/>
          </a:xfrm>
          <a:prstGeom prst="rect">
            <a:avLst/>
          </a:prstGeom>
        </p:spPr>
      </p:pic>
      <p:pic>
        <p:nvPicPr>
          <p:cNvPr id="4" name="SunLife_HongKong_Header" hidden="1">
            <a:extLst>
              <a:ext uri="{FF2B5EF4-FFF2-40B4-BE49-F238E27FC236}">
                <a16:creationId xmlns:a16="http://schemas.microsoft.com/office/drawing/2014/main" id="{CE9CB3F1-4472-3708-225B-49DDB4F066A5}"/>
              </a:ext>
            </a:extLst>
          </p:cNvPr>
          <p:cNvPicPr>
            <a:picLocks noChangeAspect="1"/>
          </p:cNvPicPr>
          <p:nvPr userDrawn="1"/>
        </p:nvPicPr>
        <p:blipFill>
          <a:blip r:embed="rId4"/>
          <a:stretch>
            <a:fillRect/>
          </a:stretch>
        </p:blipFill>
        <p:spPr>
          <a:xfrm>
            <a:off x="287338" y="197260"/>
            <a:ext cx="4121074" cy="964800"/>
          </a:xfrm>
          <a:prstGeom prst="rect">
            <a:avLst/>
          </a:prstGeom>
        </p:spPr>
      </p:pic>
      <p:pic>
        <p:nvPicPr>
          <p:cNvPr id="9" name="SunLife_LuminoHealth_Header" hidden="1">
            <a:extLst>
              <a:ext uri="{FF2B5EF4-FFF2-40B4-BE49-F238E27FC236}">
                <a16:creationId xmlns:a16="http://schemas.microsoft.com/office/drawing/2014/main" id="{88858CF6-511C-ECF1-D7D4-AC1D016A6FCB}"/>
              </a:ext>
            </a:extLst>
          </p:cNvPr>
          <p:cNvPicPr>
            <a:picLocks noChangeAspect="1"/>
          </p:cNvPicPr>
          <p:nvPr userDrawn="1"/>
        </p:nvPicPr>
        <p:blipFill>
          <a:blip r:embed="rId5"/>
          <a:stretch>
            <a:fillRect/>
          </a:stretch>
        </p:blipFill>
        <p:spPr>
          <a:xfrm>
            <a:off x="287338" y="197260"/>
            <a:ext cx="4121074" cy="964800"/>
          </a:xfrm>
          <a:prstGeom prst="rect">
            <a:avLst/>
          </a:prstGeom>
        </p:spPr>
      </p:pic>
      <p:pic>
        <p:nvPicPr>
          <p:cNvPr id="10" name="SunLife_US_Header" hidden="1">
            <a:extLst>
              <a:ext uri="{FF2B5EF4-FFF2-40B4-BE49-F238E27FC236}">
                <a16:creationId xmlns:a16="http://schemas.microsoft.com/office/drawing/2014/main" id="{D94185B0-730A-7B86-476F-08CA1E2A502E}"/>
              </a:ext>
            </a:extLst>
          </p:cNvPr>
          <p:cNvPicPr>
            <a:picLocks noChangeAspect="1"/>
          </p:cNvPicPr>
          <p:nvPr userDrawn="1"/>
        </p:nvPicPr>
        <p:blipFill>
          <a:blip r:embed="rId6"/>
          <a:stretch>
            <a:fillRect/>
          </a:stretch>
        </p:blipFill>
        <p:spPr>
          <a:xfrm>
            <a:off x="287338" y="197260"/>
            <a:ext cx="4121074" cy="964800"/>
          </a:xfrm>
          <a:prstGeom prst="rect">
            <a:avLst/>
          </a:prstGeom>
        </p:spPr>
      </p:pic>
      <p:pic>
        <p:nvPicPr>
          <p:cNvPr id="1099115794" name="DynamicLogoHeader-Placeholder" descr="{&quot;templafy&quot;:{&quot;id&quot;:&quot;a698d8a2-2512-4139-aa82-38bb834290ac&quot;}}"/>
          <p:cNvPicPr>
            <a:picLocks noChangeAspect="1"/>
          </p:cNvPicPr>
          <p:nvPr/>
        </p:nvPicPr>
        <p:blipFill>
          <a:blip r:embed="rId2"/>
          <a:stretch>
            <a:fillRect/>
          </a:stretch>
        </p:blipFill>
        <p:spPr>
          <a:xfrm>
            <a:off x="287338" y="197260"/>
            <a:ext cx="4140000" cy="964800"/>
          </a:xfrm>
          <a:prstGeom prst="rect">
            <a:avLst/>
          </a:prstGeom>
        </p:spPr>
      </p:pic>
    </p:spTree>
    <p:extLst>
      <p:ext uri="{BB962C8B-B14F-4D97-AF65-F5344CB8AC3E}">
        <p14:creationId xmlns:p14="http://schemas.microsoft.com/office/powerpoint/2010/main" val="23679308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nding Slide Warm Yellow">
    <p:bg>
      <p:bgPr>
        <a:solidFill>
          <a:srgbClr val="FFF8E0"/>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145D8AFC-F613-09EE-37B2-7B90938A42B6}"/>
              </a:ext>
            </a:extLst>
          </p:cNvPr>
          <p:cNvSpPr/>
          <p:nvPr userDrawn="1"/>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Slide Number Placeholder 5">
            <a:extLst>
              <a:ext uri="{FF2B5EF4-FFF2-40B4-BE49-F238E27FC236}">
                <a16:creationId xmlns:a16="http://schemas.microsoft.com/office/drawing/2014/main" id="{FC99222F-146E-F680-C342-7341F0240ABB}"/>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13" name="Text Placeholder 15">
            <a:extLst>
              <a:ext uri="{FF2B5EF4-FFF2-40B4-BE49-F238E27FC236}">
                <a16:creationId xmlns:a16="http://schemas.microsoft.com/office/drawing/2014/main" id="{5BAC7DDE-3D71-371D-3C56-24BFE0ADEFC1}"/>
              </a:ext>
            </a:extLst>
          </p:cNvPr>
          <p:cNvSpPr>
            <a:spLocks noGrp="1"/>
          </p:cNvSpPr>
          <p:nvPr>
            <p:ph type="body" sz="quarter" idx="13" hasCustomPrompt="1"/>
          </p:nvPr>
        </p:nvSpPr>
        <p:spPr>
          <a:xfrm>
            <a:off x="287338" y="1663183"/>
            <a:ext cx="5735637" cy="1338933"/>
          </a:xfrm>
        </p:spPr>
        <p:txBody>
          <a:bodyPr anchor="t" anchorCtr="0">
            <a:noAutofit/>
          </a:bodyPr>
          <a:lstStyle>
            <a:lvl1pPr marL="0" indent="0">
              <a:lnSpc>
                <a:spcPct val="90000"/>
              </a:lnSpc>
              <a:buNone/>
              <a:defRPr sz="4800" b="0" i="0">
                <a:solidFill>
                  <a:srgbClr val="003946"/>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a:t>Click to add closing Questions?</a:t>
            </a:r>
          </a:p>
        </p:txBody>
      </p:sp>
      <p:sp>
        <p:nvSpPr>
          <p:cNvPr id="4" name="Footer Placeholder 7">
            <a:extLst>
              <a:ext uri="{FF2B5EF4-FFF2-40B4-BE49-F238E27FC236}">
                <a16:creationId xmlns:a16="http://schemas.microsoft.com/office/drawing/2014/main" id="{B5BD35D0-6AC7-5506-8B6D-C475CA3219BB}"/>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12" name="EntityNameDynamic (US) -Placeholder" descr="{&quot;templafy&quot;:{&quot;id&quot;:&quot;3ecd9400-3143-413b-86f4-570a23de4331&quot;}}" hidden="1">
            <a:extLst>
              <a:ext uri="{FF2B5EF4-FFF2-40B4-BE49-F238E27FC236}">
                <a16:creationId xmlns:a16="http://schemas.microsoft.com/office/drawing/2014/main" id="{82B15F55-AE16-15A1-3DCC-AF6C0C5D10E4}"/>
              </a:ext>
            </a:extLst>
          </p:cNvPr>
          <p:cNvSpPr>
            <a:spLocks/>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r>
              <a:rPr lang="en-CA" sz="1100" b="1">
                <a:solidFill>
                  <a:schemeClr val="tx2"/>
                </a:solidFill>
              </a:rPr>
              <a:t>Sun Life Corporate</a:t>
            </a:r>
            <a:endParaRPr lang="en-CA"/>
          </a:p>
        </p:txBody>
      </p:sp>
      <p:sp>
        <p:nvSpPr>
          <p:cNvPr id="14" name="TaglineDynamic (US) -Placeholder" descr="{&quot;templafy&quot;:{&quot;id&quot;:&quot;1d255b69-a4b2-4651-abc3-2962e41abc62&quot;}}" hidden="1">
            <a:extLst>
              <a:ext uri="{FF2B5EF4-FFF2-40B4-BE49-F238E27FC236}">
                <a16:creationId xmlns:a16="http://schemas.microsoft.com/office/drawing/2014/main" id="{5A3CC446-4A43-1702-9574-3E99605DDBC9}"/>
              </a:ext>
            </a:extLst>
          </p:cNvPr>
          <p:cNvSpPr>
            <a:spLocks/>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r>
              <a:rPr lang="en-CA" sz="1100" b="0" spc="-20" baseline="0">
                <a:solidFill>
                  <a:schemeClr val="tx2"/>
                </a:solidFill>
              </a:rPr>
              <a:t>Life's brighter under the sun</a:t>
            </a:r>
            <a:endParaRPr lang="en-CA"/>
          </a:p>
        </p:txBody>
      </p:sp>
      <p:sp>
        <p:nvSpPr>
          <p:cNvPr id="7" name="Text Placeholder 9">
            <a:extLst>
              <a:ext uri="{FF2B5EF4-FFF2-40B4-BE49-F238E27FC236}">
                <a16:creationId xmlns:a16="http://schemas.microsoft.com/office/drawing/2014/main" id="{98D73E29-FD0C-41CD-11FC-60A72A73B840}"/>
              </a:ext>
            </a:extLst>
          </p:cNvPr>
          <p:cNvSpPr>
            <a:spLocks noGrp="1"/>
          </p:cNvSpPr>
          <p:nvPr>
            <p:ph type="body" sz="quarter" idx="35" hasCustomPrompt="1"/>
          </p:nvPr>
        </p:nvSpPr>
        <p:spPr>
          <a:xfrm>
            <a:off x="304756" y="3754456"/>
            <a:ext cx="5553414" cy="289224"/>
          </a:xfrm>
        </p:spPr>
        <p:txBody>
          <a:bodyPr anchor="t" anchorCtr="0">
            <a:noAutofit/>
          </a:bodyPr>
          <a:lstStyle>
            <a:lvl1pPr marL="0" indent="0">
              <a:buNone/>
              <a:defRPr sz="1050" b="1">
                <a:solidFill>
                  <a:schemeClr val="tx1"/>
                </a:solidFill>
              </a:defRPr>
            </a:lvl1pPr>
            <a:lvl2pPr marL="342900" indent="0">
              <a:buNone/>
              <a:defRPr sz="1000">
                <a:solidFill>
                  <a:schemeClr val="tx2"/>
                </a:solidFill>
              </a:defRPr>
            </a:lvl2pPr>
            <a:lvl3pPr marL="685800" indent="0">
              <a:buNone/>
              <a:defRPr sz="900">
                <a:solidFill>
                  <a:schemeClr val="tx2"/>
                </a:solidFill>
              </a:defRPr>
            </a:lvl3pPr>
            <a:lvl4pPr marL="1028700" indent="0">
              <a:buNone/>
              <a:defRPr sz="800">
                <a:solidFill>
                  <a:schemeClr val="tx2"/>
                </a:solidFill>
              </a:defRPr>
            </a:lvl4pPr>
            <a:lvl5pPr marL="1371600" indent="0">
              <a:buNone/>
              <a:defRPr sz="800">
                <a:solidFill>
                  <a:schemeClr val="tx2"/>
                </a:solidFill>
              </a:defRPr>
            </a:lvl5pPr>
          </a:lstStyle>
          <a:p>
            <a:pPr lvl="0"/>
            <a:r>
              <a:rPr lang="en-CA"/>
              <a:t>Sub-header goes here.</a:t>
            </a:r>
          </a:p>
        </p:txBody>
      </p:sp>
      <p:sp>
        <p:nvSpPr>
          <p:cNvPr id="9" name="Text Placeholder 32">
            <a:extLst>
              <a:ext uri="{FF2B5EF4-FFF2-40B4-BE49-F238E27FC236}">
                <a16:creationId xmlns:a16="http://schemas.microsoft.com/office/drawing/2014/main" id="{59D47781-4EDB-6A18-1441-715A32F77CE8}"/>
              </a:ext>
            </a:extLst>
          </p:cNvPr>
          <p:cNvSpPr>
            <a:spLocks noGrp="1"/>
          </p:cNvSpPr>
          <p:nvPr>
            <p:ph type="body" sz="quarter" idx="39" hasCustomPrompt="1"/>
          </p:nvPr>
        </p:nvSpPr>
        <p:spPr>
          <a:xfrm>
            <a:off x="304756" y="4331190"/>
            <a:ext cx="2678246" cy="928338"/>
          </a:xfrm>
        </p:spPr>
        <p:txBody>
          <a:bodyPr>
            <a:noAutofit/>
          </a:bodyPr>
          <a:lstStyle>
            <a:lvl1pPr marL="0" indent="0">
              <a:lnSpc>
                <a:spcPct val="114000"/>
              </a:lnSpc>
              <a:spcBef>
                <a:spcPts val="0"/>
              </a:spcBef>
              <a:spcAft>
                <a:spcPts val="400"/>
              </a:spcAft>
              <a:buNone/>
              <a:defRPr sz="1100">
                <a:solidFill>
                  <a:schemeClr val="tx1"/>
                </a:solidFill>
              </a:defRPr>
            </a:lvl1pPr>
            <a:lvl2pPr marL="342900" indent="0">
              <a:buNone/>
              <a:defRPr sz="800">
                <a:solidFill>
                  <a:schemeClr val="tx1"/>
                </a:solidFill>
              </a:defRPr>
            </a:lvl2pPr>
            <a:lvl3pPr marL="685800" indent="0">
              <a:buNone/>
              <a:defRPr sz="800">
                <a:solidFill>
                  <a:schemeClr val="tx1"/>
                </a:solidFill>
              </a:defRPr>
            </a:lvl3pPr>
            <a:lvl4pPr marL="1028700" indent="0">
              <a:buNone/>
              <a:defRPr sz="800">
                <a:solidFill>
                  <a:schemeClr val="tx1"/>
                </a:solidFill>
              </a:defRPr>
            </a:lvl4pPr>
            <a:lvl5pPr marL="1371600" indent="0">
              <a:buNone/>
              <a:defRPr sz="800">
                <a:solidFill>
                  <a:schemeClr val="tx1"/>
                </a:solidFill>
              </a:defRPr>
            </a:lvl5pPr>
          </a:lstStyle>
          <a:p>
            <a:pPr lvl="0"/>
            <a:r>
              <a:rPr lang="en-CA"/>
              <a:t>First Last</a:t>
            </a:r>
          </a:p>
          <a:p>
            <a:pPr lvl="0"/>
            <a:r>
              <a:rPr lang="en-CA"/>
              <a:t>Job title</a:t>
            </a:r>
          </a:p>
          <a:p>
            <a:pPr lvl="0"/>
            <a:r>
              <a:rPr lang="en-CA"/>
              <a:t>Phone:</a:t>
            </a:r>
          </a:p>
          <a:p>
            <a:pPr lvl="0"/>
            <a:r>
              <a:rPr lang="en-CA"/>
              <a:t>Email:</a:t>
            </a:r>
          </a:p>
        </p:txBody>
      </p:sp>
      <p:sp>
        <p:nvSpPr>
          <p:cNvPr id="15" name="Text Placeholder 32">
            <a:extLst>
              <a:ext uri="{FF2B5EF4-FFF2-40B4-BE49-F238E27FC236}">
                <a16:creationId xmlns:a16="http://schemas.microsoft.com/office/drawing/2014/main" id="{4B0C6514-7014-781F-64EA-FCD1B69A8FBF}"/>
              </a:ext>
            </a:extLst>
          </p:cNvPr>
          <p:cNvSpPr>
            <a:spLocks noGrp="1"/>
          </p:cNvSpPr>
          <p:nvPr>
            <p:ph type="body" sz="quarter" idx="49" hasCustomPrompt="1"/>
          </p:nvPr>
        </p:nvSpPr>
        <p:spPr>
          <a:xfrm>
            <a:off x="3155156" y="4344852"/>
            <a:ext cx="2712401" cy="928337"/>
          </a:xfrm>
        </p:spPr>
        <p:txBody>
          <a:bodyPr>
            <a:noAutofit/>
          </a:bodyPr>
          <a:lstStyle>
            <a:lvl1pPr marL="0" indent="0">
              <a:lnSpc>
                <a:spcPct val="114000"/>
              </a:lnSpc>
              <a:spcBef>
                <a:spcPts val="0"/>
              </a:spcBef>
              <a:spcAft>
                <a:spcPts val="400"/>
              </a:spcAft>
              <a:buNone/>
              <a:defRPr sz="1100">
                <a:solidFill>
                  <a:schemeClr val="tx1"/>
                </a:solidFill>
              </a:defRPr>
            </a:lvl1pPr>
            <a:lvl2pPr marL="342900" indent="0">
              <a:buNone/>
              <a:defRPr sz="800">
                <a:solidFill>
                  <a:schemeClr val="tx1"/>
                </a:solidFill>
              </a:defRPr>
            </a:lvl2pPr>
            <a:lvl3pPr marL="685800" indent="0">
              <a:buNone/>
              <a:defRPr sz="800">
                <a:solidFill>
                  <a:schemeClr val="tx1"/>
                </a:solidFill>
              </a:defRPr>
            </a:lvl3pPr>
            <a:lvl4pPr marL="1028700" indent="0">
              <a:buNone/>
              <a:defRPr sz="800">
                <a:solidFill>
                  <a:schemeClr val="tx1"/>
                </a:solidFill>
              </a:defRPr>
            </a:lvl4pPr>
            <a:lvl5pPr marL="1371600" indent="0">
              <a:buNone/>
              <a:defRPr sz="800">
                <a:solidFill>
                  <a:schemeClr val="tx1"/>
                </a:solidFill>
              </a:defRPr>
            </a:lvl5pPr>
          </a:lstStyle>
          <a:p>
            <a:pPr lvl="0"/>
            <a:r>
              <a:rPr lang="en-CA"/>
              <a:t>First Last</a:t>
            </a:r>
          </a:p>
          <a:p>
            <a:pPr lvl="0"/>
            <a:r>
              <a:rPr lang="en-CA"/>
              <a:t>Job title</a:t>
            </a:r>
          </a:p>
          <a:p>
            <a:pPr lvl="0"/>
            <a:r>
              <a:rPr lang="en-CA"/>
              <a:t>Phone:</a:t>
            </a:r>
          </a:p>
          <a:p>
            <a:pPr lvl="0"/>
            <a:r>
              <a:rPr lang="en-CA"/>
              <a:t>Email:</a:t>
            </a:r>
          </a:p>
        </p:txBody>
      </p:sp>
      <p:pic>
        <p:nvPicPr>
          <p:cNvPr id="2" name="SunLife_Corporate_Header" hidden="1">
            <a:extLst>
              <a:ext uri="{FF2B5EF4-FFF2-40B4-BE49-F238E27FC236}">
                <a16:creationId xmlns:a16="http://schemas.microsoft.com/office/drawing/2014/main" id="{3051E12A-51E2-1FAF-4F22-5E92CAE26E6D}"/>
              </a:ext>
            </a:extLst>
          </p:cNvPr>
          <p:cNvPicPr>
            <a:picLocks noChangeAspect="1"/>
          </p:cNvPicPr>
          <p:nvPr userDrawn="1"/>
        </p:nvPicPr>
        <p:blipFill>
          <a:blip r:embed="rId2"/>
          <a:stretch>
            <a:fillRect/>
          </a:stretch>
        </p:blipFill>
        <p:spPr>
          <a:xfrm>
            <a:off x="287338" y="197260"/>
            <a:ext cx="4121074" cy="964800"/>
          </a:xfrm>
          <a:prstGeom prst="rect">
            <a:avLst/>
          </a:prstGeom>
        </p:spPr>
      </p:pic>
      <p:pic>
        <p:nvPicPr>
          <p:cNvPr id="5" name="SunLife_GlobalInvestments_Header" hidden="1">
            <a:extLst>
              <a:ext uri="{FF2B5EF4-FFF2-40B4-BE49-F238E27FC236}">
                <a16:creationId xmlns:a16="http://schemas.microsoft.com/office/drawing/2014/main" id="{B972A9C0-CB49-AAEB-3990-7D9693C3D96F}"/>
              </a:ext>
            </a:extLst>
          </p:cNvPr>
          <p:cNvPicPr>
            <a:picLocks noChangeAspect="1"/>
          </p:cNvPicPr>
          <p:nvPr userDrawn="1"/>
        </p:nvPicPr>
        <p:blipFill>
          <a:blip r:embed="rId3"/>
          <a:stretch>
            <a:fillRect/>
          </a:stretch>
        </p:blipFill>
        <p:spPr>
          <a:xfrm>
            <a:off x="287338" y="197260"/>
            <a:ext cx="4121074" cy="964800"/>
          </a:xfrm>
          <a:prstGeom prst="rect">
            <a:avLst/>
          </a:prstGeom>
        </p:spPr>
      </p:pic>
      <p:pic>
        <p:nvPicPr>
          <p:cNvPr id="6" name="SunLife_HongKong_Header" hidden="1">
            <a:extLst>
              <a:ext uri="{FF2B5EF4-FFF2-40B4-BE49-F238E27FC236}">
                <a16:creationId xmlns:a16="http://schemas.microsoft.com/office/drawing/2014/main" id="{FB8BF590-4CC1-EA88-DB15-26E5283CF096}"/>
              </a:ext>
            </a:extLst>
          </p:cNvPr>
          <p:cNvPicPr>
            <a:picLocks noChangeAspect="1"/>
          </p:cNvPicPr>
          <p:nvPr userDrawn="1"/>
        </p:nvPicPr>
        <p:blipFill>
          <a:blip r:embed="rId4"/>
          <a:stretch>
            <a:fillRect/>
          </a:stretch>
        </p:blipFill>
        <p:spPr>
          <a:xfrm>
            <a:off x="287338" y="197260"/>
            <a:ext cx="4121074" cy="964800"/>
          </a:xfrm>
          <a:prstGeom prst="rect">
            <a:avLst/>
          </a:prstGeom>
        </p:spPr>
      </p:pic>
      <p:pic>
        <p:nvPicPr>
          <p:cNvPr id="16" name="SunLife_LuminoHealth_Header" hidden="1">
            <a:extLst>
              <a:ext uri="{FF2B5EF4-FFF2-40B4-BE49-F238E27FC236}">
                <a16:creationId xmlns:a16="http://schemas.microsoft.com/office/drawing/2014/main" id="{DED20399-CB86-2D90-EE1F-1501C722964F}"/>
              </a:ext>
            </a:extLst>
          </p:cNvPr>
          <p:cNvPicPr>
            <a:picLocks noChangeAspect="1"/>
          </p:cNvPicPr>
          <p:nvPr userDrawn="1"/>
        </p:nvPicPr>
        <p:blipFill>
          <a:blip r:embed="rId5"/>
          <a:stretch>
            <a:fillRect/>
          </a:stretch>
        </p:blipFill>
        <p:spPr>
          <a:xfrm>
            <a:off x="287338" y="197260"/>
            <a:ext cx="4121074" cy="964800"/>
          </a:xfrm>
          <a:prstGeom prst="rect">
            <a:avLst/>
          </a:prstGeom>
        </p:spPr>
      </p:pic>
      <p:pic>
        <p:nvPicPr>
          <p:cNvPr id="17" name="SunLife_US_Header" hidden="1">
            <a:extLst>
              <a:ext uri="{FF2B5EF4-FFF2-40B4-BE49-F238E27FC236}">
                <a16:creationId xmlns:a16="http://schemas.microsoft.com/office/drawing/2014/main" id="{6427A494-C86F-FB72-573E-9AA3DAE29201}"/>
              </a:ext>
            </a:extLst>
          </p:cNvPr>
          <p:cNvPicPr>
            <a:picLocks noChangeAspect="1"/>
          </p:cNvPicPr>
          <p:nvPr userDrawn="1"/>
        </p:nvPicPr>
        <p:blipFill>
          <a:blip r:embed="rId6"/>
          <a:stretch>
            <a:fillRect/>
          </a:stretch>
        </p:blipFill>
        <p:spPr>
          <a:xfrm>
            <a:off x="287338" y="197260"/>
            <a:ext cx="4121074" cy="964800"/>
          </a:xfrm>
          <a:prstGeom prst="rect">
            <a:avLst/>
          </a:prstGeom>
        </p:spPr>
      </p:pic>
      <p:pic>
        <p:nvPicPr>
          <p:cNvPr id="1385325821" name="DynamicLogoHeader-Placeholder" descr="{&quot;templafy&quot;:{&quot;id&quot;:&quot;973963e8-846b-4520-8a1e-a159749ace61&quot;}}"/>
          <p:cNvPicPr>
            <a:picLocks noChangeAspect="1"/>
          </p:cNvPicPr>
          <p:nvPr/>
        </p:nvPicPr>
        <p:blipFill>
          <a:blip r:embed="rId2"/>
          <a:stretch>
            <a:fillRect/>
          </a:stretch>
        </p:blipFill>
        <p:spPr>
          <a:xfrm>
            <a:off x="287338" y="197260"/>
            <a:ext cx="4140000" cy="964800"/>
          </a:xfrm>
          <a:prstGeom prst="rect">
            <a:avLst/>
          </a:prstGeom>
        </p:spPr>
      </p:pic>
    </p:spTree>
    <p:extLst>
      <p:ext uri="{BB962C8B-B14F-4D97-AF65-F5344CB8AC3E}">
        <p14:creationId xmlns:p14="http://schemas.microsoft.com/office/powerpoint/2010/main" val="12268522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ltGray">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CA" sz="1400" err="1">
              <a:solidFill>
                <a:schemeClr val="tx1"/>
              </a:solidFill>
            </a:endParaRPr>
          </a:p>
        </p:txBody>
      </p:sp>
      <p:sp>
        <p:nvSpPr>
          <p:cNvPr id="5" name="Do not use"/>
          <p:cNvSpPr txBox="1"/>
          <p:nvPr userDrawn="1"/>
        </p:nvSpPr>
        <p:spPr>
          <a:xfrm>
            <a:off x="430213" y="656823"/>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CA" sz="4400" b="0" noProof="0">
                <a:solidFill>
                  <a:schemeClr val="bg1"/>
                </a:solidFill>
              </a:rPr>
              <a:t>If you see any </a:t>
            </a:r>
            <a:r>
              <a:rPr lang="en-CA" sz="4400" b="1" i="1" noProof="0">
                <a:solidFill>
                  <a:schemeClr val="bg1"/>
                </a:solidFill>
              </a:rPr>
              <a:t>layouts after this </a:t>
            </a:r>
            <a:r>
              <a:rPr lang="en-CA" sz="4400" b="0" i="0" noProof="0">
                <a:solidFill>
                  <a:schemeClr val="bg1"/>
                </a:solidFill>
              </a:rPr>
              <a:t>one</a:t>
            </a:r>
            <a:r>
              <a:rPr lang="en-CA" sz="4400" b="1" i="1" noProof="0">
                <a:solidFill>
                  <a:schemeClr val="bg1"/>
                </a:solidFill>
              </a:rPr>
              <a:t>,</a:t>
            </a:r>
            <a:br>
              <a:rPr lang="en-GB" sz="4400" b="0" i="0" noProof="0">
                <a:solidFill>
                  <a:schemeClr val="bg1"/>
                </a:solidFill>
              </a:rPr>
            </a:br>
            <a:r>
              <a:rPr lang="en-CA" sz="4400" b="0" noProof="0">
                <a:solidFill>
                  <a:schemeClr val="bg1"/>
                </a:solidFill>
              </a:rPr>
              <a:t>do not use them. These layouts </a:t>
            </a:r>
            <a:r>
              <a:rPr lang="en-CA" sz="4400" b="1" i="1" u="none" noProof="0">
                <a:solidFill>
                  <a:schemeClr val="bg1"/>
                </a:solidFill>
              </a:rPr>
              <a:t>are not </a:t>
            </a:r>
            <a:r>
              <a:rPr lang="en-CA" sz="4400" b="0" noProof="0">
                <a:solidFill>
                  <a:schemeClr val="bg1"/>
                </a:solidFill>
              </a:rPr>
              <a:t>part of our corporate template.</a:t>
            </a:r>
            <a:br>
              <a:rPr lang="en-GB" sz="2800" b="0" noProof="0">
                <a:solidFill>
                  <a:schemeClr val="bg1"/>
                </a:solidFill>
              </a:rPr>
            </a:br>
            <a:br>
              <a:rPr lang="en-GB" sz="2800" b="0" noProof="0">
                <a:solidFill>
                  <a:schemeClr val="bg1"/>
                </a:solidFill>
              </a:rPr>
            </a:br>
            <a:endParaRPr lang="en-CA" sz="2800" b="0" noProof="0">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CA"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CA"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588374"/>
            <a:ext cx="10152346" cy="2215991"/>
          </a:xfrm>
          <a:prstGeom prst="rect">
            <a:avLst/>
          </a:prstGeom>
        </p:spPr>
        <p:txBody>
          <a:bodyPr wrap="square">
            <a:spAutoFit/>
          </a:bodyPr>
          <a:lstStyle/>
          <a:p>
            <a:pPr algn="ctr"/>
            <a:r>
              <a:rPr lang="en-CA" sz="13800" b="1" i="1" noProof="0">
                <a:solidFill>
                  <a:schemeClr val="bg1"/>
                </a:solidFill>
              </a:rPr>
              <a:t>Do not use </a:t>
            </a:r>
            <a:endParaRPr lang="en-CA" sz="2400" b="1" i="1"/>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430214" y="5186455"/>
            <a:ext cx="11356974" cy="969496"/>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CA" sz="2000" b="0" noProof="0">
                <a:solidFill>
                  <a:schemeClr val="bg1"/>
                </a:solidFill>
              </a:rPr>
              <a:t>Due to PowerPoint’s standard Copy/Paste functionality extra undesirable layouts can appear.</a:t>
            </a:r>
            <a:endParaRPr lang="en-CA"/>
          </a:p>
          <a:p>
            <a:pPr marL="0" marR="0" indent="0" algn="ctr" fontAlgn="auto">
              <a:lnSpc>
                <a:spcPct val="100000"/>
              </a:lnSpc>
              <a:spcBef>
                <a:spcPts val="600"/>
              </a:spcBef>
              <a:spcAft>
                <a:spcPts val="0"/>
              </a:spcAft>
              <a:buClr>
                <a:srgbClr val="003755"/>
              </a:buClr>
              <a:buSzTx/>
              <a:buFontTx/>
              <a:buNone/>
              <a:tabLst/>
            </a:pPr>
            <a:r>
              <a:rPr lang="en-CA" sz="2000" b="0" noProof="0">
                <a:solidFill>
                  <a:schemeClr val="bg1"/>
                </a:solidFill>
              </a:rPr>
              <a:t>Also notice: Layouts after this might contain potential confidential information.</a:t>
            </a:r>
            <a:br>
              <a:rPr lang="en-GB" sz="1800" b="0" noProof="0">
                <a:solidFill>
                  <a:schemeClr val="bg1"/>
                </a:solidFill>
              </a:rPr>
            </a:br>
            <a:endParaRPr lang="en-CA" sz="1800" b="0" noProof="0">
              <a:solidFill>
                <a:schemeClr val="bg1"/>
              </a:solidFill>
            </a:endParaRP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540000" y="6433200"/>
            <a:ext cx="2743200" cy="180000"/>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27BBD34-DD59-49E1-9776-D67684F06344}" type="datetime4">
              <a:rPr lang="en-CA"/>
              <a:pPr/>
              <a:t>July 16, 2026</a:t>
            </a:fld>
            <a:endParaRPr lang="en-CA"/>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4038600" y="6433200"/>
            <a:ext cx="4114800" cy="180000"/>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11313553" y="6433200"/>
            <a:ext cx="335521" cy="180000"/>
          </a:xfrm>
          <a:prstGeom prst="rect">
            <a:avLst/>
          </a:prstGeom>
        </p:spPr>
        <p:txBody>
          <a:bodyPr vert="horz" lIns="0" tIns="0" rIns="0" bIns="0" rtlCol="0" anchor="b" anchorCtr="0"/>
          <a:lstStyle>
            <a:defPPr>
              <a:defRPr lang="en-US"/>
            </a:defPPr>
            <a:lvl1pPr marL="0" algn="r" defTabSz="914400" rtl="0" eaLnBrk="1" latinLnBrk="0" hangingPunct="1">
              <a:defRPr sz="10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3AA811B-2EBD-4900-905E-5BE206449611}" type="slidenum">
              <a:rPr lang="en-CA"/>
              <a:pPr/>
              <a:t>‹#›</a:t>
            </a:fld>
            <a:endParaRPr lang="en-CA"/>
          </a:p>
        </p:txBody>
      </p:sp>
    </p:spTree>
    <p:extLst>
      <p:ext uri="{BB962C8B-B14F-4D97-AF65-F5344CB8AC3E}">
        <p14:creationId xmlns:p14="http://schemas.microsoft.com/office/powerpoint/2010/main" val="750229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No Bulle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7337" y="287338"/>
            <a:ext cx="11615737" cy="931862"/>
          </a:xfrm>
        </p:spPr>
        <p:txBody>
          <a:bodyPr lIns="0" tIns="0" rIns="0" bIns="0" anchor="t" anchorCtr="0"/>
          <a:lstStyle>
            <a:lvl1pPr>
              <a:defRPr sz="3200">
                <a:latin typeface="+mj-lt"/>
              </a:defRPr>
            </a:lvl1pPr>
          </a:lstStyle>
          <a:p>
            <a:r>
              <a:rPr lang="en-CA"/>
              <a:t>Click to edit–Title and Content No Bullet Master</a:t>
            </a:r>
          </a:p>
        </p:txBody>
      </p:sp>
      <p:sp>
        <p:nvSpPr>
          <p:cNvPr id="3" name="Content Placeholder 2"/>
          <p:cNvSpPr>
            <a:spLocks noGrp="1"/>
          </p:cNvSpPr>
          <p:nvPr>
            <p:ph idx="1" hasCustomPrompt="1"/>
          </p:nvPr>
        </p:nvSpPr>
        <p:spPr>
          <a:xfrm>
            <a:off x="287337" y="1524000"/>
            <a:ext cx="9655176" cy="4758055"/>
          </a:xfrm>
        </p:spPr>
        <p:txBody>
          <a:bodyPr lIns="0"/>
          <a:lstStyle>
            <a:lvl1pPr marL="0" indent="0">
              <a:lnSpc>
                <a:spcPct val="100000"/>
              </a:lnSpc>
              <a:spcBef>
                <a:spcPts val="1600"/>
              </a:spcBef>
              <a:spcAft>
                <a:spcPts val="0"/>
              </a:spcAft>
              <a:buFontTx/>
              <a:buNone/>
              <a:defRPr sz="2000" b="0" i="0">
                <a:solidFill>
                  <a:schemeClr val="tx1"/>
                </a:solidFill>
                <a:latin typeface="+mn-lt"/>
              </a:defRPr>
            </a:lvl1pPr>
            <a:lvl2pPr marL="487668" indent="-243834">
              <a:lnSpc>
                <a:spcPct val="100000"/>
              </a:lnSpc>
              <a:spcBef>
                <a:spcPts val="500"/>
              </a:spcBef>
              <a:spcAft>
                <a:spcPts val="0"/>
              </a:spcAft>
              <a:buClrTx/>
              <a:buFont typeface="Arial" charset="0"/>
              <a:buChar char="•"/>
              <a:defRPr sz="1800" b="0" i="0">
                <a:solidFill>
                  <a:schemeClr val="tx1"/>
                </a:solidFill>
                <a:latin typeface="+mn-lt"/>
              </a:defRPr>
            </a:lvl2pPr>
            <a:lvl3pPr marL="731502" indent="-243834">
              <a:lnSpc>
                <a:spcPct val="100000"/>
              </a:lnSpc>
              <a:spcBef>
                <a:spcPts val="500"/>
              </a:spcBef>
              <a:spcAft>
                <a:spcPts val="0"/>
              </a:spcAft>
              <a:buClrTx/>
              <a:buSzPct val="100000"/>
              <a:buFont typeface="Arial" charset="0"/>
              <a:buChar char="⎻"/>
              <a:defRPr sz="1600" b="0" i="0">
                <a:solidFill>
                  <a:schemeClr val="tx1"/>
                </a:solidFill>
                <a:latin typeface="+mn-lt"/>
              </a:defRPr>
            </a:lvl3pPr>
            <a:lvl4pPr marL="975336" indent="-243834">
              <a:lnSpc>
                <a:spcPct val="100000"/>
              </a:lnSpc>
              <a:spcBef>
                <a:spcPts val="500"/>
              </a:spcBef>
              <a:spcAft>
                <a:spcPts val="0"/>
              </a:spcAft>
              <a:buClrTx/>
              <a:buSzPct val="85000"/>
              <a:buFont typeface="Arial" charset="0"/>
              <a:buChar char="•"/>
              <a:defRPr sz="1400" b="0" i="0">
                <a:solidFill>
                  <a:schemeClr val="tx1"/>
                </a:solidFill>
                <a:latin typeface="+mn-lt"/>
              </a:defRPr>
            </a:lvl4pPr>
            <a:lvl5pPr marL="1219170" indent="-243834">
              <a:lnSpc>
                <a:spcPct val="100000"/>
              </a:lnSpc>
              <a:spcBef>
                <a:spcPts val="500"/>
              </a:spcBef>
              <a:spcAft>
                <a:spcPts val="0"/>
              </a:spcAft>
              <a:buClrTx/>
              <a:buSzPct val="85000"/>
              <a:buFont typeface="Arial" charset="0"/>
              <a:buChar char="⎻"/>
              <a:defRPr sz="1200" b="0" i="0">
                <a:solidFill>
                  <a:schemeClr val="tx1"/>
                </a:solidFill>
                <a:latin typeface="+mn-lt"/>
              </a:defRPr>
            </a:lvl5pPr>
          </a:lstStyle>
          <a:p>
            <a:pPr lvl="0"/>
            <a:r>
              <a:rPr lang="en-CA"/>
              <a:t>Click to edit first level bullet</a:t>
            </a:r>
          </a:p>
          <a:p>
            <a:pPr lvl="1"/>
            <a:r>
              <a:rPr lang="en-CA"/>
              <a:t>Second level</a:t>
            </a:r>
          </a:p>
          <a:p>
            <a:pPr lvl="2"/>
            <a:r>
              <a:rPr lang="en-CA"/>
              <a:t>Third level</a:t>
            </a:r>
          </a:p>
          <a:p>
            <a:pPr lvl="3"/>
            <a:r>
              <a:rPr lang="en-CA"/>
              <a:t>Fourth level</a:t>
            </a:r>
          </a:p>
          <a:p>
            <a:pPr lvl="4"/>
            <a:r>
              <a:rPr lang="en-CA"/>
              <a:t>Fifth level</a:t>
            </a:r>
          </a:p>
        </p:txBody>
      </p:sp>
      <p:sp>
        <p:nvSpPr>
          <p:cNvPr id="8" name="Slide Number Placeholder 5">
            <a:extLst>
              <a:ext uri="{FF2B5EF4-FFF2-40B4-BE49-F238E27FC236}">
                <a16:creationId xmlns:a16="http://schemas.microsoft.com/office/drawing/2014/main" id="{36B4297B-C354-797B-4C5C-3143E02BA754}"/>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Footer Placeholder 7">
            <a:extLst>
              <a:ext uri="{FF2B5EF4-FFF2-40B4-BE49-F238E27FC236}">
                <a16:creationId xmlns:a16="http://schemas.microsoft.com/office/drawing/2014/main" id="{1BE52435-7B03-C459-E0D7-2F4BBC2B67DB}"/>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3056609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With Bulle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7867" y="287338"/>
            <a:ext cx="11615208" cy="931862"/>
          </a:xfrm>
        </p:spPr>
        <p:txBody>
          <a:bodyPr bIns="0" anchor="t" anchorCtr="0"/>
          <a:lstStyle>
            <a:lvl1pPr>
              <a:lnSpc>
                <a:spcPct val="90000"/>
              </a:lnSpc>
              <a:defRPr sz="3200">
                <a:latin typeface="+mj-lt"/>
              </a:defRPr>
            </a:lvl1pPr>
          </a:lstStyle>
          <a:p>
            <a:r>
              <a:rPr lang="en-CA"/>
              <a:t>Click to edit–Title and Content With Bullet Master</a:t>
            </a:r>
          </a:p>
        </p:txBody>
      </p:sp>
      <p:sp>
        <p:nvSpPr>
          <p:cNvPr id="5" name="Slide Number Placeholder 5">
            <a:extLst>
              <a:ext uri="{FF2B5EF4-FFF2-40B4-BE49-F238E27FC236}">
                <a16:creationId xmlns:a16="http://schemas.microsoft.com/office/drawing/2014/main" id="{0058363D-DF69-2D6F-47E8-1D424339D237}"/>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Content Placeholder 2">
            <a:extLst>
              <a:ext uri="{FF2B5EF4-FFF2-40B4-BE49-F238E27FC236}">
                <a16:creationId xmlns:a16="http://schemas.microsoft.com/office/drawing/2014/main" id="{6E94B099-F0B5-193E-EF4B-56CA3DDD51B9}"/>
              </a:ext>
            </a:extLst>
          </p:cNvPr>
          <p:cNvSpPr>
            <a:spLocks noGrp="1"/>
          </p:cNvSpPr>
          <p:nvPr>
            <p:ph sz="half" idx="10" hasCustomPrompt="1"/>
          </p:nvPr>
        </p:nvSpPr>
        <p:spPr>
          <a:xfrm>
            <a:off x="287866" y="1524000"/>
            <a:ext cx="9654647" cy="4754880"/>
          </a:xfrm>
        </p:spPr>
        <p:txBody>
          <a:bodyPr lIns="0"/>
          <a:lstStyle>
            <a:lvl1pPr marL="243834" indent="-243834">
              <a:lnSpc>
                <a:spcPct val="100000"/>
              </a:lnSpc>
              <a:spcBef>
                <a:spcPts val="1600"/>
              </a:spcBef>
              <a:spcAft>
                <a:spcPts val="0"/>
              </a:spcAft>
              <a:defRPr sz="2000" b="0" i="0" spc="-27" baseline="0">
                <a:solidFill>
                  <a:schemeClr val="tx1"/>
                </a:solidFill>
                <a:latin typeface="+mn-lt"/>
              </a:defRPr>
            </a:lvl1pPr>
            <a:lvl2pPr marL="487668" indent="-243834">
              <a:lnSpc>
                <a:spcPct val="100000"/>
              </a:lnSpc>
              <a:spcBef>
                <a:spcPts val="500"/>
              </a:spcBef>
              <a:spcAft>
                <a:spcPts val="0"/>
              </a:spcAft>
              <a:buSzPct val="100000"/>
              <a:buFont typeface="Arial" charset="0"/>
              <a:buChar char="⎻"/>
              <a:defRPr sz="1800" b="0" i="0">
                <a:solidFill>
                  <a:schemeClr val="tx1"/>
                </a:solidFill>
                <a:latin typeface="+mn-lt"/>
              </a:defRPr>
            </a:lvl2pPr>
            <a:lvl3pPr marL="731502" indent="-243834">
              <a:lnSpc>
                <a:spcPct val="100000"/>
              </a:lnSpc>
              <a:spcBef>
                <a:spcPts val="500"/>
              </a:spcBef>
              <a:spcAft>
                <a:spcPts val="0"/>
              </a:spcAft>
              <a:defRPr sz="1600" b="0" i="0">
                <a:solidFill>
                  <a:schemeClr val="tx1"/>
                </a:solidFill>
                <a:latin typeface="+mn-lt"/>
              </a:defRPr>
            </a:lvl3pPr>
            <a:lvl4pPr marL="975336" indent="-243834">
              <a:lnSpc>
                <a:spcPct val="100000"/>
              </a:lnSpc>
              <a:spcBef>
                <a:spcPts val="500"/>
              </a:spcBef>
              <a:spcAft>
                <a:spcPts val="0"/>
              </a:spcAft>
              <a:defRPr sz="1400" b="0" i="0">
                <a:solidFill>
                  <a:schemeClr val="tx1"/>
                </a:solidFill>
                <a:latin typeface="+mn-lt"/>
              </a:defRPr>
            </a:lvl4pPr>
            <a:lvl5pPr marL="1219170" indent="-243834">
              <a:lnSpc>
                <a:spcPct val="100000"/>
              </a:lnSpc>
              <a:spcBef>
                <a:spcPts val="500"/>
              </a:spcBef>
              <a:spcAft>
                <a:spcPts val="0"/>
              </a:spcAft>
              <a:defRPr sz="1200" b="0" i="0">
                <a:solidFill>
                  <a:schemeClr val="tx1"/>
                </a:solidFill>
                <a:latin typeface="+mn-lt"/>
              </a:defRPr>
            </a:lvl5pPr>
          </a:lstStyle>
          <a:p>
            <a:pPr lvl="0"/>
            <a:r>
              <a:rPr lang="en-CA"/>
              <a:t>Click to edit First level bullet</a:t>
            </a:r>
          </a:p>
          <a:p>
            <a:pPr lvl="1"/>
            <a:r>
              <a:rPr lang="en-CA"/>
              <a:t>Second level</a:t>
            </a:r>
          </a:p>
          <a:p>
            <a:pPr lvl="2"/>
            <a:r>
              <a:rPr lang="en-CA"/>
              <a:t>Third level</a:t>
            </a:r>
          </a:p>
          <a:p>
            <a:pPr lvl="3"/>
            <a:r>
              <a:rPr lang="en-CA"/>
              <a:t>Fourth level</a:t>
            </a:r>
          </a:p>
          <a:p>
            <a:pPr lvl="4"/>
            <a:r>
              <a:rPr lang="en-CA"/>
              <a:t>Fifth level</a:t>
            </a:r>
          </a:p>
        </p:txBody>
      </p:sp>
      <p:sp>
        <p:nvSpPr>
          <p:cNvPr id="8" name="Footer Placeholder 7">
            <a:extLst>
              <a:ext uri="{FF2B5EF4-FFF2-40B4-BE49-F238E27FC236}">
                <a16:creationId xmlns:a16="http://schemas.microsoft.com/office/drawing/2014/main" id="{8DF28F72-050B-7762-5389-4AB668066E07}"/>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2599634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7867" y="287338"/>
            <a:ext cx="11615208" cy="931862"/>
          </a:xfrm>
        </p:spPr>
        <p:txBody>
          <a:bodyPr lIns="0" tIns="0" rIns="0" bIns="0" anchor="t" anchorCtr="0"/>
          <a:lstStyle>
            <a:lvl1pPr>
              <a:defRPr sz="3200">
                <a:latin typeface="+mj-lt"/>
              </a:defRPr>
            </a:lvl1pPr>
          </a:lstStyle>
          <a:p>
            <a:r>
              <a:rPr lang="en-CA"/>
              <a:t>Click to edit — Title only master slide</a:t>
            </a:r>
          </a:p>
        </p:txBody>
      </p:sp>
      <p:sp>
        <p:nvSpPr>
          <p:cNvPr id="18" name="Slide Number Placeholder 5">
            <a:extLst>
              <a:ext uri="{FF2B5EF4-FFF2-40B4-BE49-F238E27FC236}">
                <a16:creationId xmlns:a16="http://schemas.microsoft.com/office/drawing/2014/main" id="{D9A8E2F9-D61C-F903-2998-28651B243F44}"/>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Tree>
    <p:extLst>
      <p:ext uri="{BB962C8B-B14F-4D97-AF65-F5344CB8AC3E}">
        <p14:creationId xmlns:p14="http://schemas.microsoft.com/office/powerpoint/2010/main" val="658652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7867" y="287338"/>
            <a:ext cx="11613496" cy="931862"/>
          </a:xfrm>
        </p:spPr>
        <p:txBody>
          <a:bodyPr bIns="0" anchor="t" anchorCtr="0"/>
          <a:lstStyle>
            <a:lvl1pPr>
              <a:defRPr sz="3200">
                <a:latin typeface="+mj-lt"/>
              </a:defRPr>
            </a:lvl1pPr>
          </a:lstStyle>
          <a:p>
            <a:r>
              <a:rPr lang="en-CA"/>
              <a:t>Click to edit–Two Column Content</a:t>
            </a:r>
          </a:p>
        </p:txBody>
      </p:sp>
      <p:sp>
        <p:nvSpPr>
          <p:cNvPr id="3" name="Content Placeholder 2"/>
          <p:cNvSpPr>
            <a:spLocks noGrp="1"/>
          </p:cNvSpPr>
          <p:nvPr>
            <p:ph sz="half" idx="1" hasCustomPrompt="1"/>
          </p:nvPr>
        </p:nvSpPr>
        <p:spPr>
          <a:xfrm>
            <a:off x="287867" y="1524000"/>
            <a:ext cx="5735108" cy="4756150"/>
          </a:xfrm>
        </p:spPr>
        <p:txBody>
          <a:bodyPr lIns="0"/>
          <a:lstStyle>
            <a:lvl1pPr marL="243834" indent="-243834">
              <a:lnSpc>
                <a:spcPct val="100000"/>
              </a:lnSpc>
              <a:spcBef>
                <a:spcPts val="1600"/>
              </a:spcBef>
              <a:spcAft>
                <a:spcPts val="0"/>
              </a:spcAft>
              <a:defRPr sz="2133" b="0" i="0" spc="-27" baseline="0">
                <a:solidFill>
                  <a:schemeClr val="tx1"/>
                </a:solidFill>
                <a:latin typeface="+mn-lt"/>
              </a:defRPr>
            </a:lvl1pPr>
            <a:lvl2pPr marL="487668" indent="-243834">
              <a:lnSpc>
                <a:spcPct val="100000"/>
              </a:lnSpc>
              <a:spcBef>
                <a:spcPts val="500"/>
              </a:spcBef>
              <a:spcAft>
                <a:spcPts val="0"/>
              </a:spcAft>
              <a:buSzPct val="100000"/>
              <a:buFont typeface="Arial" charset="0"/>
              <a:buChar char="⎻"/>
              <a:defRPr sz="1800" b="0" i="0">
                <a:solidFill>
                  <a:schemeClr val="tx1"/>
                </a:solidFill>
                <a:latin typeface="+mn-lt"/>
              </a:defRPr>
            </a:lvl2pPr>
            <a:lvl3pPr marL="731502" indent="-243834">
              <a:lnSpc>
                <a:spcPct val="100000"/>
              </a:lnSpc>
              <a:spcBef>
                <a:spcPts val="500"/>
              </a:spcBef>
              <a:spcAft>
                <a:spcPts val="0"/>
              </a:spcAft>
              <a:defRPr sz="1600" b="0" i="0">
                <a:solidFill>
                  <a:schemeClr val="tx1"/>
                </a:solidFill>
                <a:latin typeface="+mn-lt"/>
              </a:defRPr>
            </a:lvl3pPr>
            <a:lvl4pPr marL="975336" indent="-243834">
              <a:lnSpc>
                <a:spcPct val="100000"/>
              </a:lnSpc>
              <a:spcBef>
                <a:spcPts val="500"/>
              </a:spcBef>
              <a:spcAft>
                <a:spcPts val="0"/>
              </a:spcAft>
              <a:defRPr sz="1200" b="0" i="0">
                <a:solidFill>
                  <a:schemeClr val="tx1"/>
                </a:solidFill>
                <a:latin typeface="+mn-lt"/>
              </a:defRPr>
            </a:lvl4pPr>
            <a:lvl5pPr marL="1523962" indent="-304792">
              <a:spcBef>
                <a:spcPts val="0"/>
              </a:spcBef>
              <a:spcAft>
                <a:spcPts val="800"/>
              </a:spcAft>
              <a:defRPr sz="1600"/>
            </a:lvl5pPr>
          </a:lstStyle>
          <a:p>
            <a:pPr lvl="0"/>
            <a:r>
              <a:rPr lang="en-CA"/>
              <a:t>Click to edit-First level bullet</a:t>
            </a:r>
          </a:p>
          <a:p>
            <a:pPr lvl="1"/>
            <a:r>
              <a:rPr lang="en-CA"/>
              <a:t>Second level</a:t>
            </a:r>
          </a:p>
          <a:p>
            <a:pPr lvl="2"/>
            <a:r>
              <a:rPr lang="en-CA"/>
              <a:t>Third level</a:t>
            </a:r>
          </a:p>
          <a:p>
            <a:pPr lvl="3"/>
            <a:r>
              <a:rPr lang="en-CA"/>
              <a:t>Fourth level</a:t>
            </a:r>
          </a:p>
        </p:txBody>
      </p:sp>
      <p:sp>
        <p:nvSpPr>
          <p:cNvPr id="4" name="Content Placeholder 3"/>
          <p:cNvSpPr>
            <a:spLocks noGrp="1"/>
          </p:cNvSpPr>
          <p:nvPr>
            <p:ph sz="half" idx="2" hasCustomPrompt="1"/>
          </p:nvPr>
        </p:nvSpPr>
        <p:spPr>
          <a:xfrm>
            <a:off x="6167438" y="1524000"/>
            <a:ext cx="5733925" cy="4756150"/>
          </a:xfrm>
        </p:spPr>
        <p:txBody>
          <a:bodyPr lIns="0"/>
          <a:lstStyle>
            <a:lvl1pPr marL="243834" indent="-243834">
              <a:lnSpc>
                <a:spcPct val="100000"/>
              </a:lnSpc>
              <a:spcBef>
                <a:spcPts val="1600"/>
              </a:spcBef>
              <a:spcAft>
                <a:spcPts val="0"/>
              </a:spcAft>
              <a:defRPr sz="2133" b="0" i="0" spc="-27" baseline="0">
                <a:solidFill>
                  <a:schemeClr val="tx1"/>
                </a:solidFill>
                <a:latin typeface="+mn-lt"/>
              </a:defRPr>
            </a:lvl1pPr>
            <a:lvl2pPr marL="487668" indent="-243834">
              <a:lnSpc>
                <a:spcPct val="100000"/>
              </a:lnSpc>
              <a:spcBef>
                <a:spcPts val="500"/>
              </a:spcBef>
              <a:spcAft>
                <a:spcPts val="0"/>
              </a:spcAft>
              <a:buSzPct val="100000"/>
              <a:buFont typeface="Arial" charset="0"/>
              <a:buChar char="⎻"/>
              <a:defRPr sz="1800" b="0" i="0">
                <a:solidFill>
                  <a:schemeClr val="tx1"/>
                </a:solidFill>
                <a:latin typeface="+mn-lt"/>
              </a:defRPr>
            </a:lvl2pPr>
            <a:lvl3pPr marL="731502" indent="-243834">
              <a:lnSpc>
                <a:spcPct val="100000"/>
              </a:lnSpc>
              <a:spcBef>
                <a:spcPts val="500"/>
              </a:spcBef>
              <a:spcAft>
                <a:spcPts val="0"/>
              </a:spcAft>
              <a:defRPr sz="1600" b="0" i="0">
                <a:solidFill>
                  <a:schemeClr val="tx1"/>
                </a:solidFill>
                <a:latin typeface="+mn-lt"/>
              </a:defRPr>
            </a:lvl3pPr>
            <a:lvl4pPr marL="975336" indent="-243834">
              <a:lnSpc>
                <a:spcPct val="100000"/>
              </a:lnSpc>
              <a:spcBef>
                <a:spcPts val="500"/>
              </a:spcBef>
              <a:spcAft>
                <a:spcPts val="0"/>
              </a:spcAft>
              <a:defRPr sz="1200" b="0" i="0">
                <a:solidFill>
                  <a:schemeClr val="tx1"/>
                </a:solidFill>
                <a:latin typeface="+mn-lt"/>
              </a:defRPr>
            </a:lvl4pPr>
            <a:lvl5pPr marL="1523962" indent="-304792">
              <a:spcBef>
                <a:spcPts val="0"/>
              </a:spcBef>
              <a:spcAft>
                <a:spcPts val="800"/>
              </a:spcAft>
              <a:defRPr sz="1600"/>
            </a:lvl5pPr>
          </a:lstStyle>
          <a:p>
            <a:pPr lvl="0"/>
            <a:r>
              <a:rPr lang="en-CA"/>
              <a:t>Click to edit-First level bullet</a:t>
            </a:r>
          </a:p>
          <a:p>
            <a:pPr lvl="1"/>
            <a:r>
              <a:rPr lang="en-CA"/>
              <a:t>Second level</a:t>
            </a:r>
          </a:p>
          <a:p>
            <a:pPr lvl="2"/>
            <a:r>
              <a:rPr lang="en-CA"/>
              <a:t>Third level</a:t>
            </a:r>
          </a:p>
          <a:p>
            <a:pPr lvl="3"/>
            <a:r>
              <a:rPr lang="en-CA"/>
              <a:t>Fourth level</a:t>
            </a:r>
          </a:p>
        </p:txBody>
      </p:sp>
      <p:sp>
        <p:nvSpPr>
          <p:cNvPr id="11" name="Slide Number Placeholder 5">
            <a:extLst>
              <a:ext uri="{FF2B5EF4-FFF2-40B4-BE49-F238E27FC236}">
                <a16:creationId xmlns:a16="http://schemas.microsoft.com/office/drawing/2014/main" id="{7D44F0DF-42BD-5A9A-DD5F-1065DA2DCCFF}"/>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7" name="Footer Placeholder 7">
            <a:extLst>
              <a:ext uri="{FF2B5EF4-FFF2-40B4-BE49-F238E27FC236}">
                <a16:creationId xmlns:a16="http://schemas.microsoft.com/office/drawing/2014/main" id="{34B5DA03-ECC0-0C7C-5F16-BB2099FFABCF}"/>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3732686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rt/Table Slide">
    <p:spTree>
      <p:nvGrpSpPr>
        <p:cNvPr id="1" name=""/>
        <p:cNvGrpSpPr/>
        <p:nvPr/>
      </p:nvGrpSpPr>
      <p:grpSpPr>
        <a:xfrm>
          <a:off x="0" y="0"/>
          <a:ext cx="0" cy="0"/>
          <a:chOff x="0" y="0"/>
          <a:chExt cx="0" cy="0"/>
        </a:xfrm>
      </p:grpSpPr>
      <p:sp>
        <p:nvSpPr>
          <p:cNvPr id="9" name="Title 1"/>
          <p:cNvSpPr>
            <a:spLocks noGrp="1"/>
          </p:cNvSpPr>
          <p:nvPr>
            <p:ph type="title"/>
          </p:nvPr>
        </p:nvSpPr>
        <p:spPr>
          <a:xfrm>
            <a:off x="287339" y="287338"/>
            <a:ext cx="11615736" cy="931862"/>
          </a:xfrm>
        </p:spPr>
        <p:txBody>
          <a:bodyPr bIns="0" anchor="t" anchorCtr="0"/>
          <a:lstStyle>
            <a:lvl1pPr>
              <a:lnSpc>
                <a:spcPct val="90000"/>
              </a:lnSpc>
              <a:defRPr sz="3200" b="0">
                <a:latin typeface="+mj-lt"/>
              </a:defRPr>
            </a:lvl1pPr>
          </a:lstStyle>
          <a:p>
            <a:r>
              <a:rPr lang="en-US"/>
              <a:t>Click to edit Master title style</a:t>
            </a:r>
            <a:endParaRPr lang="en-CA"/>
          </a:p>
        </p:txBody>
      </p:sp>
      <p:sp>
        <p:nvSpPr>
          <p:cNvPr id="3" name="Chart Placeholder 2">
            <a:extLst>
              <a:ext uri="{FF2B5EF4-FFF2-40B4-BE49-F238E27FC236}">
                <a16:creationId xmlns:a16="http://schemas.microsoft.com/office/drawing/2014/main" id="{9CC37285-4A05-6246-A364-9D8BF31A2829}"/>
              </a:ext>
            </a:extLst>
          </p:cNvPr>
          <p:cNvSpPr>
            <a:spLocks noGrp="1"/>
          </p:cNvSpPr>
          <p:nvPr>
            <p:ph type="chart" sz="quarter" idx="10"/>
          </p:nvPr>
        </p:nvSpPr>
        <p:spPr>
          <a:xfrm>
            <a:off x="287338" y="3261229"/>
            <a:ext cx="5735635" cy="2556000"/>
          </a:xfrm>
        </p:spPr>
        <p:txBody>
          <a:bodyPr tIns="720000" anchor="ctr"/>
          <a:lstStyle>
            <a:lvl1pPr marL="0" indent="0" algn="ctr">
              <a:buFontTx/>
              <a:buNone/>
              <a:defRPr sz="1600" b="0" i="0">
                <a:solidFill>
                  <a:schemeClr val="tx1"/>
                </a:solidFill>
                <a:latin typeface="+mn-lt"/>
              </a:defRPr>
            </a:lvl1pPr>
          </a:lstStyle>
          <a:p>
            <a:r>
              <a:rPr lang="en-US"/>
              <a:t>Click icon to add chart</a:t>
            </a:r>
            <a:endParaRPr lang="en-CA"/>
          </a:p>
        </p:txBody>
      </p:sp>
      <p:sp>
        <p:nvSpPr>
          <p:cNvPr id="8" name="Content Placeholder 7">
            <a:extLst>
              <a:ext uri="{FF2B5EF4-FFF2-40B4-BE49-F238E27FC236}">
                <a16:creationId xmlns:a16="http://schemas.microsoft.com/office/drawing/2014/main" id="{A1F7B9AD-B714-2E4F-957D-314B470FFE65}"/>
              </a:ext>
            </a:extLst>
          </p:cNvPr>
          <p:cNvSpPr>
            <a:spLocks noGrp="1"/>
          </p:cNvSpPr>
          <p:nvPr>
            <p:ph sz="quarter" idx="12"/>
          </p:nvPr>
        </p:nvSpPr>
        <p:spPr>
          <a:xfrm>
            <a:off x="287339" y="1524001"/>
            <a:ext cx="5735636" cy="1609447"/>
          </a:xfrm>
        </p:spPr>
        <p:txBody>
          <a:bodyPr/>
          <a:lstStyle>
            <a:lvl1pPr marL="0" indent="0">
              <a:lnSpc>
                <a:spcPct val="100000"/>
              </a:lnSpc>
              <a:buFontTx/>
              <a:buNone/>
              <a:defRPr sz="2000" b="1">
                <a:solidFill>
                  <a:srgbClr val="003946"/>
                </a:solidFill>
                <a:latin typeface="+mj-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US"/>
              <a:t>Click to edit Master text styles</a:t>
            </a:r>
          </a:p>
        </p:txBody>
      </p:sp>
      <p:sp>
        <p:nvSpPr>
          <p:cNvPr id="6" name="Table Placeholder 5">
            <a:extLst>
              <a:ext uri="{FF2B5EF4-FFF2-40B4-BE49-F238E27FC236}">
                <a16:creationId xmlns:a16="http://schemas.microsoft.com/office/drawing/2014/main" id="{8085237B-0DBF-C547-AE87-20818C96F403}"/>
              </a:ext>
            </a:extLst>
          </p:cNvPr>
          <p:cNvSpPr>
            <a:spLocks noGrp="1"/>
          </p:cNvSpPr>
          <p:nvPr>
            <p:ph type="tbl" sz="quarter" idx="15"/>
          </p:nvPr>
        </p:nvSpPr>
        <p:spPr>
          <a:xfrm>
            <a:off x="6167439" y="1524001"/>
            <a:ext cx="5735636" cy="4511038"/>
          </a:xfrm>
        </p:spPr>
        <p:txBody>
          <a:bodyPr tIns="720000" anchor="ctr"/>
          <a:lstStyle>
            <a:lvl1pPr marL="0" indent="0" algn="ctr">
              <a:buFontTx/>
              <a:buNone/>
              <a:defRPr sz="1600" b="0" i="0">
                <a:solidFill>
                  <a:schemeClr val="tx1"/>
                </a:solidFill>
                <a:latin typeface="+mn-lt"/>
              </a:defRPr>
            </a:lvl1pPr>
          </a:lstStyle>
          <a:p>
            <a:r>
              <a:rPr lang="en-US"/>
              <a:t>Click icon to add table</a:t>
            </a:r>
            <a:endParaRPr lang="en-CA"/>
          </a:p>
        </p:txBody>
      </p:sp>
      <p:sp>
        <p:nvSpPr>
          <p:cNvPr id="4" name="Text Placeholder 3">
            <a:extLst>
              <a:ext uri="{FF2B5EF4-FFF2-40B4-BE49-F238E27FC236}">
                <a16:creationId xmlns:a16="http://schemas.microsoft.com/office/drawing/2014/main" id="{AB909CFA-D3D5-7944-91C3-F36CB5371365}"/>
              </a:ext>
            </a:extLst>
          </p:cNvPr>
          <p:cNvSpPr>
            <a:spLocks noGrp="1"/>
          </p:cNvSpPr>
          <p:nvPr>
            <p:ph type="body" sz="quarter" idx="14"/>
          </p:nvPr>
        </p:nvSpPr>
        <p:spPr>
          <a:xfrm>
            <a:off x="287338" y="5945010"/>
            <a:ext cx="5735635" cy="389465"/>
          </a:xfrm>
        </p:spPr>
        <p:txBody>
          <a:bodyPr anchor="t" anchorCtr="0"/>
          <a:lstStyle>
            <a:lvl1pPr marL="0" indent="0">
              <a:lnSpc>
                <a:spcPct val="100000"/>
              </a:lnSpc>
              <a:spcBef>
                <a:spcPts val="400"/>
              </a:spcBef>
              <a:buFontTx/>
              <a:buNone/>
              <a:defRPr sz="1100" b="0" i="0">
                <a:solidFill>
                  <a:srgbClr val="424242"/>
                </a:solidFill>
                <a:latin typeface="+mn-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US"/>
              <a:t>Click to edit Master text styles</a:t>
            </a:r>
          </a:p>
        </p:txBody>
      </p:sp>
      <p:sp>
        <p:nvSpPr>
          <p:cNvPr id="14" name="Slide Number Placeholder 5">
            <a:extLst>
              <a:ext uri="{FF2B5EF4-FFF2-40B4-BE49-F238E27FC236}">
                <a16:creationId xmlns:a16="http://schemas.microsoft.com/office/drawing/2014/main" id="{CCC1CDEB-E363-83D9-5DE1-1DC9538392E3}"/>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10" name="Footer Placeholder 7">
            <a:extLst>
              <a:ext uri="{FF2B5EF4-FFF2-40B4-BE49-F238E27FC236}">
                <a16:creationId xmlns:a16="http://schemas.microsoft.com/office/drawing/2014/main" id="{CA4A2147-4A0A-7230-9D28-692C248F17D4}"/>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680843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 Slide Option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ECD07F6-A6F4-6A4F-BE8C-BD238682E714}"/>
              </a:ext>
            </a:extLst>
          </p:cNvPr>
          <p:cNvSpPr/>
          <p:nvPr userDrawn="1"/>
        </p:nvSpPr>
        <p:spPr>
          <a:xfrm>
            <a:off x="6713562" y="287339"/>
            <a:ext cx="5190569" cy="6281736"/>
          </a:xfrm>
          <a:prstGeom prst="rect">
            <a:avLst/>
          </a:prstGeom>
          <a:solidFill>
            <a:srgbClr val="FFF8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3200" b="0" i="0">
              <a:solidFill>
                <a:schemeClr val="tx2"/>
              </a:solidFill>
              <a:latin typeface="Sun Life New Text" pitchFamily="2" charset="0"/>
            </a:endParaRPr>
          </a:p>
        </p:txBody>
      </p:sp>
      <p:sp>
        <p:nvSpPr>
          <p:cNvPr id="9" name="Title 1"/>
          <p:cNvSpPr>
            <a:spLocks noGrp="1"/>
          </p:cNvSpPr>
          <p:nvPr>
            <p:ph type="title"/>
          </p:nvPr>
        </p:nvSpPr>
        <p:spPr>
          <a:xfrm>
            <a:off x="287338" y="287338"/>
            <a:ext cx="6138225" cy="931862"/>
          </a:xfrm>
        </p:spPr>
        <p:txBody>
          <a:bodyPr bIns="0" anchor="t" anchorCtr="0"/>
          <a:lstStyle>
            <a:lvl1pPr>
              <a:lnSpc>
                <a:spcPct val="90000"/>
              </a:lnSpc>
              <a:defRPr sz="2800" b="0">
                <a:latin typeface="+mj-lt"/>
              </a:defRPr>
            </a:lvl1pPr>
          </a:lstStyle>
          <a:p>
            <a:r>
              <a:rPr lang="en-US"/>
              <a:t>Click to edit Master title style</a:t>
            </a:r>
            <a:endParaRPr lang="en-CA"/>
          </a:p>
        </p:txBody>
      </p:sp>
      <p:sp>
        <p:nvSpPr>
          <p:cNvPr id="3" name="Chart Placeholder 2">
            <a:extLst>
              <a:ext uri="{FF2B5EF4-FFF2-40B4-BE49-F238E27FC236}">
                <a16:creationId xmlns:a16="http://schemas.microsoft.com/office/drawing/2014/main" id="{9CC37285-4A05-6246-A364-9D8BF31A2829}"/>
              </a:ext>
            </a:extLst>
          </p:cNvPr>
          <p:cNvSpPr>
            <a:spLocks noGrp="1"/>
          </p:cNvSpPr>
          <p:nvPr>
            <p:ph type="chart" sz="quarter" idx="10"/>
          </p:nvPr>
        </p:nvSpPr>
        <p:spPr>
          <a:xfrm>
            <a:off x="287339" y="1584960"/>
            <a:ext cx="6138224" cy="4267200"/>
          </a:xfrm>
        </p:spPr>
        <p:txBody>
          <a:bodyPr tIns="720000" anchor="ctr"/>
          <a:lstStyle>
            <a:lvl1pPr marL="0" indent="0" algn="ctr">
              <a:buFontTx/>
              <a:buNone/>
              <a:defRPr sz="1867" b="0" i="0">
                <a:solidFill>
                  <a:schemeClr val="tx1"/>
                </a:solidFill>
                <a:latin typeface="+mn-lt"/>
              </a:defRPr>
            </a:lvl1pPr>
          </a:lstStyle>
          <a:p>
            <a:r>
              <a:rPr lang="en-US"/>
              <a:t>Click icon to add chart</a:t>
            </a:r>
            <a:endParaRPr lang="en-CA"/>
          </a:p>
        </p:txBody>
      </p:sp>
      <p:sp>
        <p:nvSpPr>
          <p:cNvPr id="5" name="Text Placeholder 4">
            <a:extLst>
              <a:ext uri="{FF2B5EF4-FFF2-40B4-BE49-F238E27FC236}">
                <a16:creationId xmlns:a16="http://schemas.microsoft.com/office/drawing/2014/main" id="{0FE2A74D-09DD-DE4B-B747-D9FDBD5CBB0A}"/>
              </a:ext>
            </a:extLst>
          </p:cNvPr>
          <p:cNvSpPr>
            <a:spLocks noGrp="1"/>
          </p:cNvSpPr>
          <p:nvPr>
            <p:ph type="body" sz="quarter" idx="11" hasCustomPrompt="1"/>
          </p:nvPr>
        </p:nvSpPr>
        <p:spPr>
          <a:xfrm>
            <a:off x="7002464" y="575337"/>
            <a:ext cx="4613668" cy="807413"/>
          </a:xfrm>
        </p:spPr>
        <p:txBody>
          <a:bodyPr anchor="b" anchorCtr="0"/>
          <a:lstStyle>
            <a:lvl1pPr marL="0" indent="0">
              <a:lnSpc>
                <a:spcPct val="100000"/>
              </a:lnSpc>
              <a:spcBef>
                <a:spcPts val="400"/>
              </a:spcBef>
              <a:buFontTx/>
              <a:buNone/>
              <a:defRPr sz="1800" b="1" i="0">
                <a:solidFill>
                  <a:srgbClr val="003946"/>
                </a:solidFill>
                <a:latin typeface="+mn-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CA"/>
              <a:t>Edit master text styles</a:t>
            </a:r>
          </a:p>
        </p:txBody>
      </p:sp>
      <p:sp>
        <p:nvSpPr>
          <p:cNvPr id="8" name="Content Placeholder 7">
            <a:extLst>
              <a:ext uri="{FF2B5EF4-FFF2-40B4-BE49-F238E27FC236}">
                <a16:creationId xmlns:a16="http://schemas.microsoft.com/office/drawing/2014/main" id="{A1F7B9AD-B714-2E4F-957D-314B470FFE65}"/>
              </a:ext>
            </a:extLst>
          </p:cNvPr>
          <p:cNvSpPr>
            <a:spLocks noGrp="1"/>
          </p:cNvSpPr>
          <p:nvPr>
            <p:ph sz="quarter" idx="12"/>
          </p:nvPr>
        </p:nvSpPr>
        <p:spPr>
          <a:xfrm>
            <a:off x="7002464" y="4028421"/>
            <a:ext cx="4613668" cy="2252653"/>
          </a:xfrm>
        </p:spPr>
        <p:txBody>
          <a:bodyPr/>
          <a:lstStyle>
            <a:lvl1pPr marL="0" indent="0">
              <a:lnSpc>
                <a:spcPct val="100000"/>
              </a:lnSpc>
              <a:buFontTx/>
              <a:buNone/>
              <a:defRPr sz="1600" b="0" i="0">
                <a:solidFill>
                  <a:schemeClr val="tx1"/>
                </a:solidFill>
                <a:latin typeface="+mn-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US"/>
              <a:t>Click to edit Master text styles</a:t>
            </a:r>
          </a:p>
        </p:txBody>
      </p:sp>
      <p:sp>
        <p:nvSpPr>
          <p:cNvPr id="16" name="Content Placeholder 15">
            <a:extLst>
              <a:ext uri="{FF2B5EF4-FFF2-40B4-BE49-F238E27FC236}">
                <a16:creationId xmlns:a16="http://schemas.microsoft.com/office/drawing/2014/main" id="{683BD389-6171-4A49-B58D-AD5162356E01}"/>
              </a:ext>
            </a:extLst>
          </p:cNvPr>
          <p:cNvSpPr>
            <a:spLocks noGrp="1"/>
          </p:cNvSpPr>
          <p:nvPr>
            <p:ph sz="quarter" idx="13"/>
          </p:nvPr>
        </p:nvSpPr>
        <p:spPr>
          <a:xfrm>
            <a:off x="7002464" y="1814751"/>
            <a:ext cx="4613668" cy="1925669"/>
          </a:xfrm>
        </p:spPr>
        <p:txBody>
          <a:bodyPr/>
          <a:lstStyle>
            <a:lvl1pPr marL="243834" indent="-243834">
              <a:lnSpc>
                <a:spcPct val="100000"/>
              </a:lnSpc>
              <a:spcBef>
                <a:spcPts val="1200"/>
              </a:spcBef>
              <a:buClrTx/>
              <a:buSzPct val="125000"/>
              <a:buFont typeface="Arial" panose="020B0604020202020204" pitchFamily="34" charset="0"/>
              <a:buChar char="•"/>
              <a:defRPr sz="1800" b="0" i="0">
                <a:solidFill>
                  <a:schemeClr val="tx1"/>
                </a:solidFill>
                <a:latin typeface="+mn-lt"/>
              </a:defRPr>
            </a:lvl1pPr>
          </a:lstStyle>
          <a:p>
            <a:pPr lvl="0"/>
            <a:r>
              <a:rPr lang="en-US"/>
              <a:t>Click to edit Master text styles</a:t>
            </a:r>
          </a:p>
        </p:txBody>
      </p:sp>
      <p:sp>
        <p:nvSpPr>
          <p:cNvPr id="4" name="Text Placeholder 3">
            <a:extLst>
              <a:ext uri="{FF2B5EF4-FFF2-40B4-BE49-F238E27FC236}">
                <a16:creationId xmlns:a16="http://schemas.microsoft.com/office/drawing/2014/main" id="{AB909CFA-D3D5-7944-91C3-F36CB5371365}"/>
              </a:ext>
            </a:extLst>
          </p:cNvPr>
          <p:cNvSpPr>
            <a:spLocks noGrp="1"/>
          </p:cNvSpPr>
          <p:nvPr>
            <p:ph type="body" sz="quarter" idx="14"/>
          </p:nvPr>
        </p:nvSpPr>
        <p:spPr>
          <a:xfrm>
            <a:off x="288000" y="5994000"/>
            <a:ext cx="6129085" cy="432000"/>
          </a:xfrm>
        </p:spPr>
        <p:txBody>
          <a:bodyPr anchor="t" anchorCtr="0"/>
          <a:lstStyle>
            <a:lvl1pPr marL="0" indent="0">
              <a:lnSpc>
                <a:spcPct val="100000"/>
              </a:lnSpc>
              <a:spcBef>
                <a:spcPts val="400"/>
              </a:spcBef>
              <a:buFontTx/>
              <a:buNone/>
              <a:defRPr sz="1100" b="0" i="0">
                <a:solidFill>
                  <a:srgbClr val="424242"/>
                </a:solidFill>
                <a:latin typeface="+mn-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US"/>
              <a:t>Click to edit Master text styles</a:t>
            </a:r>
          </a:p>
        </p:txBody>
      </p:sp>
      <p:sp>
        <p:nvSpPr>
          <p:cNvPr id="12" name="Slide Number Placeholder 5">
            <a:extLst>
              <a:ext uri="{FF2B5EF4-FFF2-40B4-BE49-F238E27FC236}">
                <a16:creationId xmlns:a16="http://schemas.microsoft.com/office/drawing/2014/main" id="{88147324-2C5A-0669-9DE1-94B3AFE14EFC}"/>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7" name="Footer Placeholder 7">
            <a:extLst>
              <a:ext uri="{FF2B5EF4-FFF2-40B4-BE49-F238E27FC236}">
                <a16:creationId xmlns:a16="http://schemas.microsoft.com/office/drawing/2014/main" id="{8BB7C698-1E68-1CCE-AF82-D922DDCFD8FF}"/>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3787254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1810B87A-2B4C-411B-BB71-C9BA5AB3BA52}"/>
              </a:ext>
            </a:extLst>
          </p:cNvPr>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Title Placeholder 1">
            <a:extLst>
              <a:ext uri="{FF2B5EF4-FFF2-40B4-BE49-F238E27FC236}">
                <a16:creationId xmlns:a16="http://schemas.microsoft.com/office/drawing/2014/main" id="{0F6223AA-3667-CD12-0F39-2C8B444F3E1E}"/>
              </a:ext>
            </a:extLst>
          </p:cNvPr>
          <p:cNvSpPr>
            <a:spLocks noGrp="1"/>
          </p:cNvSpPr>
          <p:nvPr>
            <p:ph type="title"/>
          </p:nvPr>
        </p:nvSpPr>
        <p:spPr>
          <a:xfrm>
            <a:off x="287337" y="288924"/>
            <a:ext cx="11615737" cy="930275"/>
          </a:xfrm>
          <a:prstGeom prst="rect">
            <a:avLst/>
          </a:prstGeom>
        </p:spPr>
        <p:txBody>
          <a:bodyPr vert="horz" lIns="0" tIns="0" rIns="0" bIns="0" rtlCol="0" anchor="t" anchorCtr="0">
            <a:noAutofit/>
          </a:bodyPr>
          <a:lstStyle/>
          <a:p>
            <a:r>
              <a:rPr lang="en-US"/>
              <a:t>Click to edit Master title style</a:t>
            </a:r>
            <a:endParaRPr lang="en-CA"/>
          </a:p>
        </p:txBody>
      </p:sp>
      <p:sp>
        <p:nvSpPr>
          <p:cNvPr id="8" name="Text Placeholder 2">
            <a:extLst>
              <a:ext uri="{FF2B5EF4-FFF2-40B4-BE49-F238E27FC236}">
                <a16:creationId xmlns:a16="http://schemas.microsoft.com/office/drawing/2014/main" id="{4AA50AEC-3691-459F-41FE-474C6EF609FE}"/>
              </a:ext>
            </a:extLst>
          </p:cNvPr>
          <p:cNvSpPr>
            <a:spLocks noGrp="1"/>
          </p:cNvSpPr>
          <p:nvPr>
            <p:ph type="body" idx="1"/>
          </p:nvPr>
        </p:nvSpPr>
        <p:spPr>
          <a:xfrm>
            <a:off x="287337" y="1584961"/>
            <a:ext cx="9655176" cy="4984114"/>
          </a:xfrm>
          <a:prstGeom prst="rect">
            <a:avLst/>
          </a:prstGeom>
        </p:spPr>
        <p:txBody>
          <a:bodyPr vert="horz" lIns="0" tIns="0" rIns="0" bIns="0" rtlCol="0">
            <a:noAutofit/>
          </a:bodyPr>
          <a:lstStyle/>
          <a:p>
            <a:pPr lvl="0"/>
            <a:r>
              <a:rPr lang="en-CA"/>
              <a:t>Click to edit first level bullet</a:t>
            </a:r>
          </a:p>
          <a:p>
            <a:pPr lvl="1"/>
            <a:r>
              <a:rPr lang="en-CA"/>
              <a:t>Second level</a:t>
            </a:r>
          </a:p>
          <a:p>
            <a:pPr lvl="2"/>
            <a:r>
              <a:rPr lang="en-CA"/>
              <a:t>Third level</a:t>
            </a:r>
          </a:p>
          <a:p>
            <a:pPr lvl="3"/>
            <a:r>
              <a:rPr lang="en-CA"/>
              <a:t>Fourth level</a:t>
            </a:r>
          </a:p>
          <a:p>
            <a:pPr lvl="4"/>
            <a:r>
              <a:rPr lang="en-CA"/>
              <a:t>Fifth level</a:t>
            </a:r>
          </a:p>
        </p:txBody>
      </p:sp>
      <p:sp>
        <p:nvSpPr>
          <p:cNvPr id="5" name="EntityNameDynamic-Placeholder" descr="{&quot;templafy&quot;:{&quot;id&quot;:&quot;3f365794-8f4e-4353-a3d3-c829bea83abe&quot;}}">
            <a:extLst>
              <a:ext uri="{FF2B5EF4-FFF2-40B4-BE49-F238E27FC236}">
                <a16:creationId xmlns:a16="http://schemas.microsoft.com/office/drawing/2014/main" id="{5912217E-9AF4-888B-CCAE-5C06516A8BB4}"/>
              </a:ext>
            </a:extLst>
          </p:cNvPr>
          <p:cNvSpPr/>
          <p:nvPr userDrawn="1"/>
        </p:nvSpPr>
        <p:spPr>
          <a:xfrm>
            <a:off x="7002463" y="6588092"/>
            <a:ext cx="313785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6" name="TaglineDynamic-Placeholder" descr="{&quot;templafy&quot;:{&quot;id&quot;:&quot;d56adbfe-08d9-41ec-97c8-f979bb5a53e7&quot;}}">
            <a:extLst>
              <a:ext uri="{FF2B5EF4-FFF2-40B4-BE49-F238E27FC236}">
                <a16:creationId xmlns:a16="http://schemas.microsoft.com/office/drawing/2014/main" id="{3154E5F7-2391-0DBB-1292-0ED8C20BC13A}"/>
              </a:ext>
            </a:extLst>
          </p:cNvPr>
          <p:cNvSpPr/>
          <p:nvPr userDrawn="1"/>
        </p:nvSpPr>
        <p:spPr>
          <a:xfrm>
            <a:off x="10140315" y="6588092"/>
            <a:ext cx="1762760"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
        <p:nvSpPr>
          <p:cNvPr id="2" name="EntityNameDynamic (US) -Placeholder" descr="{&quot;templafy&quot;:{&quot;id&quot;:&quot;ce704b47-d91a-4514-8588-3252417cfbb5&quot;}}" hidden="1">
            <a:extLst>
              <a:ext uri="{FF2B5EF4-FFF2-40B4-BE49-F238E27FC236}">
                <a16:creationId xmlns:a16="http://schemas.microsoft.com/office/drawing/2014/main" id="{231C5C50-A431-A088-18A0-32DEB214A440}"/>
              </a:ext>
            </a:extLst>
          </p:cNvPr>
          <p:cNvSpPr>
            <a:spLocks/>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4" name="TaglineDynamic (US) -Placeholder" descr="{&quot;templafy&quot;:{&quot;id&quot;:&quot;d720331c-c4f1-4392-afbf-00fbd57698de&quot;}}" hidden="1">
            <a:extLst>
              <a:ext uri="{FF2B5EF4-FFF2-40B4-BE49-F238E27FC236}">
                <a16:creationId xmlns:a16="http://schemas.microsoft.com/office/drawing/2014/main" id="{B8DE862F-11DD-85D6-40DA-20E00DBF602D}"/>
              </a:ext>
            </a:extLst>
          </p:cNvPr>
          <p:cNvSpPr>
            <a:spLocks/>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Tree>
    <p:extLst>
      <p:ext uri="{BB962C8B-B14F-4D97-AF65-F5344CB8AC3E}">
        <p14:creationId xmlns:p14="http://schemas.microsoft.com/office/powerpoint/2010/main" val="21719431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86" r:id="rId25"/>
    <p:sldLayoutId id="2147483673" r:id="rId26"/>
    <p:sldLayoutId id="2147483674" r:id="rId27"/>
    <p:sldLayoutId id="2147483675" r:id="rId28"/>
    <p:sldLayoutId id="2147483676" r:id="rId29"/>
    <p:sldLayoutId id="2147483677" r:id="rId30"/>
    <p:sldLayoutId id="2147483678" r:id="rId31"/>
    <p:sldLayoutId id="2147483685" r:id="rId32"/>
    <p:sldLayoutId id="2147483679" r:id="rId33"/>
    <p:sldLayoutId id="2147483681" r:id="rId34"/>
    <p:sldLayoutId id="2147483682" r:id="rId35"/>
    <p:sldLayoutId id="2147483683" r:id="rId36"/>
    <p:sldLayoutId id="2147483684" r:id="rId37"/>
  </p:sldLayoutIdLst>
  <p:hf sldNum="0" hdr="0" dt="0"/>
  <p:txStyles>
    <p:titleStyle>
      <a:lvl1pPr algn="l" defTabSz="914377" rtl="0" eaLnBrk="1" latinLnBrk="0" hangingPunct="1">
        <a:lnSpc>
          <a:spcPct val="90000"/>
        </a:lnSpc>
        <a:spcBef>
          <a:spcPct val="0"/>
        </a:spcBef>
        <a:buNone/>
        <a:defRPr sz="3200" b="0" i="0" kern="1200">
          <a:solidFill>
            <a:schemeClr val="tx2"/>
          </a:solidFill>
          <a:latin typeface="+mj-lt"/>
          <a:ea typeface="+mj-ea"/>
          <a:cs typeface="+mj-cs"/>
        </a:defRPr>
      </a:lvl1pPr>
    </p:titleStyle>
    <p:bodyStyle>
      <a:lvl1pPr marL="243834" indent="-243834" algn="l" defTabSz="914377" rtl="0" eaLnBrk="1" latinLnBrk="0" hangingPunct="1">
        <a:lnSpc>
          <a:spcPct val="100000"/>
        </a:lnSpc>
        <a:spcBef>
          <a:spcPts val="1600"/>
        </a:spcBef>
        <a:buFont typeface="Arial" panose="020B0604020202020204" pitchFamily="34" charset="0"/>
        <a:buChar char="•"/>
        <a:defRPr sz="2400" b="0" i="0" kern="1200">
          <a:solidFill>
            <a:schemeClr val="tx1"/>
          </a:solidFill>
          <a:latin typeface="+mn-lt"/>
          <a:ea typeface="+mn-ea"/>
          <a:cs typeface="+mn-cs"/>
        </a:defRPr>
      </a:lvl1pPr>
      <a:lvl2pPr marL="487668" indent="-268217" algn="l" defTabSz="914377" rtl="0" eaLnBrk="1" latinLnBrk="0" hangingPunct="1">
        <a:lnSpc>
          <a:spcPct val="100000"/>
        </a:lnSpc>
        <a:spcBef>
          <a:spcPts val="500"/>
        </a:spcBef>
        <a:buSzPct val="75000"/>
        <a:buFont typeface="Arial" pitchFamily="34" charset="0"/>
        <a:buChar char="⏤"/>
        <a:defRPr sz="2000" b="0" i="0" kern="1200">
          <a:solidFill>
            <a:schemeClr val="tx1"/>
          </a:solidFill>
          <a:latin typeface="+mn-lt"/>
          <a:ea typeface="+mn-ea"/>
          <a:cs typeface="+mn-cs"/>
        </a:defRPr>
      </a:lvl2pPr>
      <a:lvl3pPr marL="731502" indent="-243834" algn="l" defTabSz="914377" rtl="0" eaLnBrk="1" latinLnBrk="0" hangingPunct="1">
        <a:lnSpc>
          <a:spcPct val="100000"/>
        </a:lnSpc>
        <a:spcBef>
          <a:spcPts val="500"/>
        </a:spcBef>
        <a:buFont typeface="Arial" panose="020B0604020202020204" pitchFamily="34" charset="0"/>
        <a:buChar char="•"/>
        <a:defRPr sz="1800" b="0" i="0" kern="1200">
          <a:solidFill>
            <a:schemeClr val="tx1"/>
          </a:solidFill>
          <a:latin typeface="+mn-lt"/>
          <a:ea typeface="+mn-ea"/>
          <a:cs typeface="+mn-cs"/>
        </a:defRPr>
      </a:lvl3pPr>
      <a:lvl4pPr marL="975336" indent="-243834" algn="l" defTabSz="914377" rtl="0" eaLnBrk="1" latinLnBrk="0" hangingPunct="1">
        <a:lnSpc>
          <a:spcPct val="100000"/>
        </a:lnSpc>
        <a:spcBef>
          <a:spcPts val="500"/>
        </a:spcBef>
        <a:buFont typeface="Arial" pitchFamily="34" charset="0"/>
        <a:buChar char="⎯"/>
        <a:defRPr sz="1600" b="0" i="0" kern="1200">
          <a:solidFill>
            <a:schemeClr val="tx1"/>
          </a:solidFill>
          <a:latin typeface="+mn-lt"/>
          <a:ea typeface="+mn-ea"/>
          <a:cs typeface="+mn-cs"/>
        </a:defRPr>
      </a:lvl4pPr>
      <a:lvl5pPr marL="1219170" indent="-243834" algn="l" defTabSz="914377"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1" userDrawn="1">
          <p15:clr>
            <a:srgbClr val="F26B43"/>
          </p15:clr>
        </p15:guide>
        <p15:guide id="2" pos="708" userDrawn="1">
          <p15:clr>
            <a:srgbClr val="A4A4A4"/>
          </p15:clr>
        </p15:guide>
        <p15:guide id="3" orient="horz" pos="181" userDrawn="1">
          <p15:clr>
            <a:srgbClr val="F26B43"/>
          </p15:clr>
        </p15:guide>
        <p15:guide id="4" orient="horz" pos="4138" userDrawn="1">
          <p15:clr>
            <a:srgbClr val="F26B43"/>
          </p15:clr>
        </p15:guide>
        <p15:guide id="5" pos="798" userDrawn="1">
          <p15:clr>
            <a:srgbClr val="A4A4A4"/>
          </p15:clr>
        </p15:guide>
        <p15:guide id="6" pos="1325" userDrawn="1">
          <p15:clr>
            <a:srgbClr val="A4A4A4"/>
          </p15:clr>
        </p15:guide>
        <p15:guide id="7" pos="1416" userDrawn="1">
          <p15:clr>
            <a:srgbClr val="A4A4A4"/>
          </p15:clr>
        </p15:guide>
        <p15:guide id="8" pos="1942" userDrawn="1">
          <p15:clr>
            <a:srgbClr val="A4A4A4"/>
          </p15:clr>
        </p15:guide>
        <p15:guide id="9" pos="2033" userDrawn="1">
          <p15:clr>
            <a:srgbClr val="A4A4A4"/>
          </p15:clr>
        </p15:guide>
        <p15:guide id="10" pos="2560" userDrawn="1">
          <p15:clr>
            <a:srgbClr val="A4A4A4"/>
          </p15:clr>
        </p15:guide>
        <p15:guide id="11" pos="2650" userDrawn="1">
          <p15:clr>
            <a:srgbClr val="A4A4A4"/>
          </p15:clr>
        </p15:guide>
        <p15:guide id="12" pos="3177" userDrawn="1">
          <p15:clr>
            <a:srgbClr val="A4A4A4"/>
          </p15:clr>
        </p15:guide>
        <p15:guide id="13" pos="3268" userDrawn="1">
          <p15:clr>
            <a:srgbClr val="A4A4A4"/>
          </p15:clr>
        </p15:guide>
        <p15:guide id="14" pos="3794" userDrawn="1">
          <p15:clr>
            <a:srgbClr val="A4A4A4"/>
          </p15:clr>
        </p15:guide>
        <p15:guide id="15" pos="3885" userDrawn="1">
          <p15:clr>
            <a:srgbClr val="A4A4A4"/>
          </p15:clr>
        </p15:guide>
        <p15:guide id="16" pos="4411" userDrawn="1">
          <p15:clr>
            <a:srgbClr val="A4A4A4"/>
          </p15:clr>
        </p15:guide>
        <p15:guide id="17" pos="4502" userDrawn="1">
          <p15:clr>
            <a:srgbClr val="A4A4A4"/>
          </p15:clr>
        </p15:guide>
        <p15:guide id="18" pos="5029" userDrawn="1">
          <p15:clr>
            <a:srgbClr val="A4A4A4"/>
          </p15:clr>
        </p15:guide>
        <p15:guide id="19" pos="5120" userDrawn="1">
          <p15:clr>
            <a:srgbClr val="A4A4A4"/>
          </p15:clr>
        </p15:guide>
        <p15:guide id="20" pos="5646" userDrawn="1">
          <p15:clr>
            <a:srgbClr val="A4A4A4"/>
          </p15:clr>
        </p15:guide>
        <p15:guide id="21" pos="5737" userDrawn="1">
          <p15:clr>
            <a:srgbClr val="A4A4A4"/>
          </p15:clr>
        </p15:guide>
        <p15:guide id="22" pos="6263" userDrawn="1">
          <p15:clr>
            <a:srgbClr val="A4A4A4"/>
          </p15:clr>
        </p15:guide>
        <p15:guide id="23" pos="6354" userDrawn="1">
          <p15:clr>
            <a:srgbClr val="A4A4A4"/>
          </p15:clr>
        </p15:guide>
        <p15:guide id="24" pos="6881" userDrawn="1">
          <p15:clr>
            <a:srgbClr val="A4A4A4"/>
          </p15:clr>
        </p15:guide>
        <p15:guide id="25" pos="6971" userDrawn="1">
          <p15:clr>
            <a:srgbClr val="A4A4A4"/>
          </p15:clr>
        </p15:guide>
        <p15:guide id="26" pos="749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tags" Target="../tags/tag20.xml"/><Relationship Id="rId7" Type="http://schemas.openxmlformats.org/officeDocument/2006/relationships/tags" Target="../tags/tag24.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tags" Target="../tags/tag23.xml"/><Relationship Id="rId5" Type="http://schemas.openxmlformats.org/officeDocument/2006/relationships/tags" Target="../tags/tag22.xml"/><Relationship Id="rId10" Type="http://schemas.openxmlformats.org/officeDocument/2006/relationships/image" Target="../media/image19.jpeg"/><Relationship Id="rId4" Type="http://schemas.openxmlformats.org/officeDocument/2006/relationships/tags" Target="../tags/tag21.xml"/><Relationship Id="rId9"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26.xml"/><Relationship Id="rId1" Type="http://schemas.openxmlformats.org/officeDocument/2006/relationships/tags" Target="../tags/tag25.xml"/><Relationship Id="rId5" Type="http://schemas.openxmlformats.org/officeDocument/2006/relationships/image" Target="../media/image19.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6.xml"/><Relationship Id="rId1" Type="http://schemas.openxmlformats.org/officeDocument/2006/relationships/tags" Target="../tags/tag27.xml"/></Relationships>
</file>

<file path=ppt/slides/_rels/slide13.xml.rels><?xml version="1.0" encoding="UTF-8" standalone="yes"?>
<Relationships xmlns="http://schemas.openxmlformats.org/package/2006/relationships"><Relationship Id="rId8" Type="http://schemas.openxmlformats.org/officeDocument/2006/relationships/tags" Target="../tags/tag35.xml"/><Relationship Id="rId13" Type="http://schemas.openxmlformats.org/officeDocument/2006/relationships/tags" Target="../tags/tag40.xml"/><Relationship Id="rId18" Type="http://schemas.openxmlformats.org/officeDocument/2006/relationships/tags" Target="../tags/tag45.xml"/><Relationship Id="rId26" Type="http://schemas.openxmlformats.org/officeDocument/2006/relationships/notesSlide" Target="../notesSlides/notesSlide13.xml"/><Relationship Id="rId3" Type="http://schemas.openxmlformats.org/officeDocument/2006/relationships/tags" Target="../tags/tag30.xml"/><Relationship Id="rId21" Type="http://schemas.openxmlformats.org/officeDocument/2006/relationships/tags" Target="../tags/tag48.xml"/><Relationship Id="rId7" Type="http://schemas.openxmlformats.org/officeDocument/2006/relationships/tags" Target="../tags/tag34.xml"/><Relationship Id="rId12" Type="http://schemas.openxmlformats.org/officeDocument/2006/relationships/tags" Target="../tags/tag39.xml"/><Relationship Id="rId17" Type="http://schemas.openxmlformats.org/officeDocument/2006/relationships/tags" Target="../tags/tag44.xml"/><Relationship Id="rId25" Type="http://schemas.openxmlformats.org/officeDocument/2006/relationships/slideLayout" Target="../slideLayouts/slideLayout28.xml"/><Relationship Id="rId2" Type="http://schemas.openxmlformats.org/officeDocument/2006/relationships/tags" Target="../tags/tag29.xml"/><Relationship Id="rId16" Type="http://schemas.openxmlformats.org/officeDocument/2006/relationships/tags" Target="../tags/tag43.xml"/><Relationship Id="rId20" Type="http://schemas.openxmlformats.org/officeDocument/2006/relationships/tags" Target="../tags/tag47.xml"/><Relationship Id="rId1" Type="http://schemas.openxmlformats.org/officeDocument/2006/relationships/tags" Target="../tags/tag28.xml"/><Relationship Id="rId6" Type="http://schemas.openxmlformats.org/officeDocument/2006/relationships/tags" Target="../tags/tag33.xml"/><Relationship Id="rId11" Type="http://schemas.openxmlformats.org/officeDocument/2006/relationships/tags" Target="../tags/tag38.xml"/><Relationship Id="rId24" Type="http://schemas.openxmlformats.org/officeDocument/2006/relationships/tags" Target="../tags/tag51.xml"/><Relationship Id="rId5" Type="http://schemas.openxmlformats.org/officeDocument/2006/relationships/tags" Target="../tags/tag32.xml"/><Relationship Id="rId15" Type="http://schemas.openxmlformats.org/officeDocument/2006/relationships/tags" Target="../tags/tag42.xml"/><Relationship Id="rId23" Type="http://schemas.openxmlformats.org/officeDocument/2006/relationships/tags" Target="../tags/tag50.xml"/><Relationship Id="rId10" Type="http://schemas.openxmlformats.org/officeDocument/2006/relationships/tags" Target="../tags/tag37.xml"/><Relationship Id="rId19" Type="http://schemas.openxmlformats.org/officeDocument/2006/relationships/tags" Target="../tags/tag46.xml"/><Relationship Id="rId4" Type="http://schemas.openxmlformats.org/officeDocument/2006/relationships/tags" Target="../tags/tag31.xml"/><Relationship Id="rId9" Type="http://schemas.openxmlformats.org/officeDocument/2006/relationships/tags" Target="../tags/tag36.xml"/><Relationship Id="rId14" Type="http://schemas.openxmlformats.org/officeDocument/2006/relationships/tags" Target="../tags/tag41.xml"/><Relationship Id="rId22" Type="http://schemas.openxmlformats.org/officeDocument/2006/relationships/tags" Target="../tags/tag49.xml"/><Relationship Id="rId27"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8.xml"/><Relationship Id="rId1" Type="http://schemas.openxmlformats.org/officeDocument/2006/relationships/tags" Target="../tags/tag52.xml"/><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8.xml"/><Relationship Id="rId1" Type="http://schemas.openxmlformats.org/officeDocument/2006/relationships/tags" Target="../tags/tag53.xm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8.xml"/><Relationship Id="rId1" Type="http://schemas.openxmlformats.org/officeDocument/2006/relationships/tags" Target="../tags/tag54.xml"/><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8.xml"/><Relationship Id="rId1" Type="http://schemas.openxmlformats.org/officeDocument/2006/relationships/tags" Target="../tags/tag55.xml"/><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6.xml"/><Relationship Id="rId1" Type="http://schemas.openxmlformats.org/officeDocument/2006/relationships/tags" Target="../tags/tag56.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8.xml"/><Relationship Id="rId1" Type="http://schemas.openxmlformats.org/officeDocument/2006/relationships/tags" Target="../tags/tag1.xml"/><Relationship Id="rId4" Type="http://schemas.openxmlformats.org/officeDocument/2006/relationships/image" Target="../media/image11.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3.xml"/><Relationship Id="rId1" Type="http://schemas.openxmlformats.org/officeDocument/2006/relationships/tags" Target="../tags/tag5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6.xml"/><Relationship Id="rId1" Type="http://schemas.openxmlformats.org/officeDocument/2006/relationships/tags" Target="../tags/tag58.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8.xml"/><Relationship Id="rId1" Type="http://schemas.openxmlformats.org/officeDocument/2006/relationships/tags" Target="../tags/tag59.xml"/><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slideLayout" Target="../slideLayouts/slideLayout19.xml"/><Relationship Id="rId7" Type="http://schemas.openxmlformats.org/officeDocument/2006/relationships/hyperlink" Target="https://www.sunlife.ca/en/support/sign-in-help/my-sun-life/" TargetMode="Externa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image" Target="../media/image29.png"/><Relationship Id="rId5" Type="http://schemas.microsoft.com/office/2018/10/relationships/comments" Target="../comments/modernComment_7FD_F030E156.xml"/><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8.xml"/><Relationship Id="rId1" Type="http://schemas.openxmlformats.org/officeDocument/2006/relationships/tags" Target="../tags/tag62.xml"/><Relationship Id="rId4" Type="http://schemas.openxmlformats.org/officeDocument/2006/relationships/image" Target="../media/image31.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6.xml"/><Relationship Id="rId1" Type="http://schemas.openxmlformats.org/officeDocument/2006/relationships/tags" Target="../tags/tag63.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8.xml"/><Relationship Id="rId1" Type="http://schemas.openxmlformats.org/officeDocument/2006/relationships/tags" Target="../tags/tag64.xml"/><Relationship Id="rId4" Type="http://schemas.openxmlformats.org/officeDocument/2006/relationships/image" Target="../media/image32.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8.xml"/><Relationship Id="rId1" Type="http://schemas.openxmlformats.org/officeDocument/2006/relationships/tags" Target="../tags/tag65.xml"/><Relationship Id="rId4" Type="http://schemas.openxmlformats.org/officeDocument/2006/relationships/image" Target="../media/image33.jpeg"/></Relationships>
</file>

<file path=ppt/slides/_rels/slide28.xml.rels><?xml version="1.0" encoding="UTF-8" standalone="yes"?>
<Relationships xmlns="http://schemas.openxmlformats.org/package/2006/relationships"><Relationship Id="rId8" Type="http://schemas.openxmlformats.org/officeDocument/2006/relationships/image" Target="../media/image37.png"/><Relationship Id="rId3" Type="http://schemas.microsoft.com/office/2018/10/relationships/comments" Target="../comments/modernComment_1670_53B3B1CF.xml"/><Relationship Id="rId7"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24.xml"/><Relationship Id="rId6" Type="http://schemas.openxmlformats.org/officeDocument/2006/relationships/image" Target="../media/image35.emf"/><Relationship Id="rId5" Type="http://schemas.openxmlformats.org/officeDocument/2006/relationships/image" Target="../media/image34.jpeg"/><Relationship Id="rId10" Type="http://schemas.openxmlformats.org/officeDocument/2006/relationships/image" Target="../media/image39.png"/><Relationship Id="rId4" Type="http://schemas.openxmlformats.org/officeDocument/2006/relationships/hyperlink" Target="https://www.sunnet.sunlife.com/signin/mysunlife/home.wca" TargetMode="External"/><Relationship Id="rId9" Type="http://schemas.openxmlformats.org/officeDocument/2006/relationships/image" Target="../media/image38.png"/></Relationships>
</file>

<file path=ppt/slides/_rels/slide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0.jpe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2.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6.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25.xml"/><Relationship Id="rId7" Type="http://schemas.openxmlformats.org/officeDocument/2006/relationships/image" Target="../media/image15.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17.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image" Target="../media/image18.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tags" Target="../tags/tag13.xml"/><Relationship Id="rId7" Type="http://schemas.openxmlformats.org/officeDocument/2006/relationships/tags" Target="../tags/tag17.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11" Type="http://schemas.openxmlformats.org/officeDocument/2006/relationships/image" Target="../media/image19.jpeg"/><Relationship Id="rId5" Type="http://schemas.openxmlformats.org/officeDocument/2006/relationships/tags" Target="../tags/tag15.xml"/><Relationship Id="rId10" Type="http://schemas.openxmlformats.org/officeDocument/2006/relationships/hyperlink" Target="https://www.canada.ca/" TargetMode="External"/><Relationship Id="rId4" Type="http://schemas.openxmlformats.org/officeDocument/2006/relationships/tags" Target="../tags/tag14.xml"/><Relationship Id="rId9"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76D35-4B5F-A81F-2714-2EBE840AEA35}"/>
            </a:ext>
          </a:extLst>
        </p:cNvPr>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2779932D-BCD0-320D-7BE1-1E4C8AF2AF7E}"/>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a:ext>
            </a:extLst>
          </a:blip>
          <a:srcRect/>
          <a:stretch>
            <a:fillRect/>
          </a:stretch>
        </p:blipFill>
        <p:spPr>
          <a:xfrm>
            <a:off x="0" y="0"/>
            <a:ext cx="12192000" cy="6857999"/>
          </a:xfrm>
        </p:spPr>
      </p:pic>
      <p:sp>
        <p:nvSpPr>
          <p:cNvPr id="16" name="Rectangle 15">
            <a:extLst>
              <a:ext uri="{FF2B5EF4-FFF2-40B4-BE49-F238E27FC236}">
                <a16:creationId xmlns:a16="http://schemas.microsoft.com/office/drawing/2014/main" id="{C505AC7F-2D09-A50B-33F0-C733D03EE6AD}"/>
              </a:ext>
            </a:extLst>
          </p:cNvPr>
          <p:cNvSpPr/>
          <p:nvPr/>
        </p:nvSpPr>
        <p:spPr>
          <a:xfrm>
            <a:off x="251429" y="282633"/>
            <a:ext cx="5564823" cy="6292734"/>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 Placeholder 4">
            <a:extLst>
              <a:ext uri="{FF2B5EF4-FFF2-40B4-BE49-F238E27FC236}">
                <a16:creationId xmlns:a16="http://schemas.microsoft.com/office/drawing/2014/main" id="{AA6E2692-E287-42B4-D089-CD9090102311}"/>
              </a:ext>
            </a:extLst>
          </p:cNvPr>
          <p:cNvSpPr>
            <a:spLocks noGrp="1"/>
          </p:cNvSpPr>
          <p:nvPr>
            <p:ph type="body" sz="quarter" idx="13"/>
          </p:nvPr>
        </p:nvSpPr>
        <p:spPr>
          <a:xfrm>
            <a:off x="570774" y="1192358"/>
            <a:ext cx="5015379" cy="1846530"/>
          </a:xfrm>
        </p:spPr>
        <p:txBody>
          <a:bodyPr/>
          <a:lstStyle/>
          <a:p>
            <a:r>
              <a:rPr lang="en-CA" sz="4000" dirty="0"/>
              <a:t>Sun Life Essentials</a:t>
            </a:r>
            <a:r>
              <a:rPr lang="en-CA" sz="4000" dirty="0">
                <a:latin typeface="+mn-lt"/>
              </a:rPr>
              <a:t>™</a:t>
            </a:r>
          </a:p>
        </p:txBody>
      </p:sp>
      <p:sp>
        <p:nvSpPr>
          <p:cNvPr id="21" name="Content Placeholder 20">
            <a:extLst>
              <a:ext uri="{FF2B5EF4-FFF2-40B4-BE49-F238E27FC236}">
                <a16:creationId xmlns:a16="http://schemas.microsoft.com/office/drawing/2014/main" id="{4ABBE9FB-62FC-680F-22AF-1862C8AF874B}"/>
              </a:ext>
            </a:extLst>
          </p:cNvPr>
          <p:cNvSpPr>
            <a:spLocks noGrp="1"/>
          </p:cNvSpPr>
          <p:nvPr>
            <p:ph sz="quarter" idx="14"/>
          </p:nvPr>
        </p:nvSpPr>
        <p:spPr>
          <a:xfrm>
            <a:off x="569188" y="3381480"/>
            <a:ext cx="4257645" cy="747172"/>
          </a:xfrm>
        </p:spPr>
        <p:txBody>
          <a:bodyPr/>
          <a:lstStyle/>
          <a:p>
            <a:r>
              <a:rPr lang="en-CA" sz="2000" dirty="0">
                <a:latin typeface="+mn-lt"/>
              </a:rPr>
              <a:t>Introducing your workplace savings plan, to help you secure your financial future</a:t>
            </a:r>
          </a:p>
          <a:p>
            <a:endParaRPr lang="en-CA" sz="2000" dirty="0">
              <a:latin typeface="+mn-lt"/>
            </a:endParaRPr>
          </a:p>
          <a:p>
            <a:endParaRPr lang="en-CA" sz="2000" dirty="0">
              <a:latin typeface="+mn-lt"/>
            </a:endParaRPr>
          </a:p>
        </p:txBody>
      </p:sp>
      <p:sp>
        <p:nvSpPr>
          <p:cNvPr id="22" name="Text Placeholder 21">
            <a:extLst>
              <a:ext uri="{FF2B5EF4-FFF2-40B4-BE49-F238E27FC236}">
                <a16:creationId xmlns:a16="http://schemas.microsoft.com/office/drawing/2014/main" id="{B239017E-41E7-5776-EB0C-6ECFB3BB78DA}"/>
              </a:ext>
            </a:extLst>
          </p:cNvPr>
          <p:cNvSpPr>
            <a:spLocks noGrp="1"/>
          </p:cNvSpPr>
          <p:nvPr>
            <p:ph type="body" sz="quarter" idx="35"/>
          </p:nvPr>
        </p:nvSpPr>
        <p:spPr>
          <a:xfrm>
            <a:off x="642787" y="4769138"/>
            <a:ext cx="4017875" cy="176525"/>
          </a:xfrm>
        </p:spPr>
        <p:txBody>
          <a:bodyPr/>
          <a:lstStyle/>
          <a:p>
            <a:r>
              <a:rPr lang="en-CA" dirty="0"/>
              <a:t>Presenters: </a:t>
            </a:r>
          </a:p>
        </p:txBody>
      </p:sp>
      <p:sp>
        <p:nvSpPr>
          <p:cNvPr id="25" name="Text Placeholder 24">
            <a:extLst>
              <a:ext uri="{FF2B5EF4-FFF2-40B4-BE49-F238E27FC236}">
                <a16:creationId xmlns:a16="http://schemas.microsoft.com/office/drawing/2014/main" id="{877A08D3-996D-CF04-82BB-4688E64D9B9F}"/>
              </a:ext>
            </a:extLst>
          </p:cNvPr>
          <p:cNvSpPr>
            <a:spLocks noGrp="1"/>
          </p:cNvSpPr>
          <p:nvPr>
            <p:ph type="body" sz="quarter" idx="39"/>
          </p:nvPr>
        </p:nvSpPr>
        <p:spPr>
          <a:xfrm>
            <a:off x="642786" y="5134899"/>
            <a:ext cx="4700298" cy="910761"/>
          </a:xfrm>
        </p:spPr>
        <p:txBody>
          <a:bodyPr numCol="1"/>
          <a:lstStyle/>
          <a:p>
            <a:endParaRPr lang="en-CA" dirty="0"/>
          </a:p>
        </p:txBody>
      </p:sp>
      <p:sp>
        <p:nvSpPr>
          <p:cNvPr id="26" name="TextBox 25">
            <a:extLst>
              <a:ext uri="{FF2B5EF4-FFF2-40B4-BE49-F238E27FC236}">
                <a16:creationId xmlns:a16="http://schemas.microsoft.com/office/drawing/2014/main" id="{515E8CA9-DFB2-EFD6-3EA2-C8842E4E8DB4}"/>
              </a:ext>
            </a:extLst>
          </p:cNvPr>
          <p:cNvSpPr txBox="1"/>
          <p:nvPr/>
        </p:nvSpPr>
        <p:spPr>
          <a:xfrm>
            <a:off x="6254604" y="5493102"/>
            <a:ext cx="5499043" cy="830997"/>
          </a:xfrm>
          <a:prstGeom prst="rec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FF0000"/>
                </a:solidFill>
              </a:rPr>
              <a:t>Please adjust title for Sun Life Essentials Plus if needed</a:t>
            </a:r>
          </a:p>
        </p:txBody>
      </p:sp>
      <p:pic>
        <p:nvPicPr>
          <p:cNvPr id="27" name="DynamicLogoFooter-Placeholder" descr="{&quot;templafy&quot;:{&quot;id&quot;:&quot;c07fb858-635c-4695-a5b0-804f81512fb7&quot;}}">
            <a:extLst>
              <a:ext uri="{FF2B5EF4-FFF2-40B4-BE49-F238E27FC236}">
                <a16:creationId xmlns:a16="http://schemas.microsoft.com/office/drawing/2014/main" id="{7057EF39-08E6-717A-41B4-302E82CC62B2}"/>
              </a:ext>
            </a:extLst>
          </p:cNvPr>
          <p:cNvPicPr>
            <a:picLocks noChangeAspect="1"/>
          </p:cNvPicPr>
          <p:nvPr/>
        </p:nvPicPr>
        <p:blipFill>
          <a:blip r:embed="rId4"/>
          <a:stretch>
            <a:fillRect/>
          </a:stretch>
        </p:blipFill>
        <p:spPr>
          <a:xfrm>
            <a:off x="581724" y="492851"/>
            <a:ext cx="4140000" cy="964800"/>
          </a:xfrm>
          <a:prstGeom prst="rect">
            <a:avLst/>
          </a:prstGeom>
        </p:spPr>
      </p:pic>
    </p:spTree>
    <p:extLst>
      <p:ext uri="{BB962C8B-B14F-4D97-AF65-F5344CB8AC3E}">
        <p14:creationId xmlns:p14="http://schemas.microsoft.com/office/powerpoint/2010/main" val="6425413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FDA3EFB-5A30-6C32-EB85-59687F48349E}"/>
              </a:ext>
            </a:extLst>
          </p:cNvPr>
          <p:cNvSpPr>
            <a:spLocks noGrp="1"/>
          </p:cNvSpPr>
          <p:nvPr>
            <p:ph type="body" sz="quarter" idx="33"/>
          </p:nvPr>
        </p:nvSpPr>
        <p:spPr>
          <a:xfrm>
            <a:off x="6169029" y="914400"/>
            <a:ext cx="5728016" cy="477054"/>
          </a:xfrm>
        </p:spPr>
        <p:txBody>
          <a:bodyPr/>
          <a:lstStyle/>
          <a:p>
            <a:r>
              <a:rPr lang="en-US" sz="2800" dirty="0">
                <a:cs typeface="Arial" panose="020B0604020202020204" pitchFamily="34" charset="0"/>
              </a:rPr>
              <a:t>TFSA </a:t>
            </a:r>
            <a:r>
              <a:rPr lang="en-US" dirty="0">
                <a:cs typeface="Arial" panose="020B0604020202020204" pitchFamily="34" charset="0"/>
              </a:rPr>
              <a:t>c</a:t>
            </a:r>
            <a:r>
              <a:rPr lang="en-US" sz="2800" dirty="0">
                <a:cs typeface="Arial" panose="020B0604020202020204" pitchFamily="34" charset="0"/>
              </a:rPr>
              <a:t>ontribution limit</a:t>
            </a:r>
            <a:endParaRPr lang="en-US" dirty="0"/>
          </a:p>
        </p:txBody>
      </p:sp>
      <p:sp>
        <p:nvSpPr>
          <p:cNvPr id="8" name="AutoShape 5">
            <a:extLst>
              <a:ext uri="{FF2B5EF4-FFF2-40B4-BE49-F238E27FC236}">
                <a16:creationId xmlns:a16="http://schemas.microsoft.com/office/drawing/2014/main" id="{3C949CE1-98A4-E02D-9228-197ABAC295D2}"/>
              </a:ext>
            </a:extLst>
          </p:cNvPr>
          <p:cNvSpPr>
            <a:spLocks noChangeArrowheads="1"/>
          </p:cNvSpPr>
          <p:nvPr>
            <p:custDataLst>
              <p:tags r:id="rId2"/>
            </p:custDataLst>
          </p:nvPr>
        </p:nvSpPr>
        <p:spPr bwMode="auto">
          <a:xfrm>
            <a:off x="6178710" y="2409986"/>
            <a:ext cx="1616810" cy="1293913"/>
          </a:xfrm>
          <a:prstGeom prst="rect">
            <a:avLst/>
          </a:prstGeom>
          <a:solidFill>
            <a:schemeClr val="bg2"/>
          </a:solidFill>
          <a:ln>
            <a:noFill/>
          </a:ln>
        </p:spPr>
        <p:txBody>
          <a:bodyPr wrap="square" lIns="72000" tIns="72000" rIns="7200" bIns="72000" anchor="ctr" anchorCtr="1"/>
          <a:lstStyle/>
          <a:p>
            <a:pPr eaLnBrk="0" hangingPunct="0">
              <a:spcAft>
                <a:spcPct val="0"/>
              </a:spcAft>
            </a:pPr>
            <a:r>
              <a:rPr lang="en-US" sz="1400">
                <a:latin typeface="Sun Life New Text" pitchFamily="2" charset="77"/>
                <a:cs typeface="Arial" panose="020B0604020202020204" pitchFamily="34" charset="0"/>
              </a:rPr>
              <a:t>This year’s </a:t>
            </a:r>
          </a:p>
          <a:p>
            <a:pPr eaLnBrk="0" hangingPunct="0">
              <a:spcAft>
                <a:spcPct val="0"/>
              </a:spcAft>
            </a:pPr>
            <a:r>
              <a:rPr lang="en-US" sz="1400">
                <a:latin typeface="Sun Life New Text" pitchFamily="2" charset="77"/>
                <a:cs typeface="Arial" panose="020B0604020202020204" pitchFamily="34" charset="0"/>
              </a:rPr>
              <a:t>Contribution</a:t>
            </a:r>
          </a:p>
          <a:p>
            <a:pPr eaLnBrk="0" hangingPunct="0">
              <a:spcAft>
                <a:spcPct val="0"/>
              </a:spcAft>
            </a:pPr>
            <a:r>
              <a:rPr lang="en-US" sz="1400">
                <a:latin typeface="Sun Life New Text" pitchFamily="2" charset="77"/>
                <a:cs typeface="Arial" panose="020B0604020202020204" pitchFamily="34" charset="0"/>
              </a:rPr>
              <a:t>limit</a:t>
            </a:r>
          </a:p>
        </p:txBody>
      </p:sp>
      <p:sp>
        <p:nvSpPr>
          <p:cNvPr id="10" name="Text Box 8">
            <a:extLst>
              <a:ext uri="{FF2B5EF4-FFF2-40B4-BE49-F238E27FC236}">
                <a16:creationId xmlns:a16="http://schemas.microsoft.com/office/drawing/2014/main" id="{1936D57B-57D0-0CD7-34C2-17FF5E83BED7}"/>
              </a:ext>
            </a:extLst>
          </p:cNvPr>
          <p:cNvSpPr txBox="1">
            <a:spLocks noChangeArrowheads="1"/>
          </p:cNvSpPr>
          <p:nvPr>
            <p:custDataLst>
              <p:tags r:id="rId3"/>
            </p:custDataLst>
          </p:nvPr>
        </p:nvSpPr>
        <p:spPr bwMode="auto">
          <a:xfrm>
            <a:off x="7798834" y="2837779"/>
            <a:ext cx="364202"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t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pPr eaLnBrk="1" hangingPunct="1">
              <a:buFont typeface="Arial" charset="0"/>
              <a:buNone/>
            </a:pPr>
            <a:r>
              <a:rPr lang="en-US" sz="2800" b="1">
                <a:solidFill>
                  <a:srgbClr val="000000"/>
                </a:solidFill>
                <a:latin typeface="Sun Life New Text" pitchFamily="2" charset="77"/>
                <a:ea typeface="Arial Regular" charset="0"/>
              </a:rPr>
              <a:t>+</a:t>
            </a:r>
            <a:endParaRPr lang="en-CA" sz="2800" b="1">
              <a:solidFill>
                <a:srgbClr val="000000"/>
              </a:solidFill>
              <a:latin typeface="Sun Life New Text" pitchFamily="2" charset="77"/>
              <a:ea typeface="Arial Regular" charset="0"/>
            </a:endParaRPr>
          </a:p>
        </p:txBody>
      </p:sp>
      <p:sp>
        <p:nvSpPr>
          <p:cNvPr id="11" name="Text Box 8">
            <a:extLst>
              <a:ext uri="{FF2B5EF4-FFF2-40B4-BE49-F238E27FC236}">
                <a16:creationId xmlns:a16="http://schemas.microsoft.com/office/drawing/2014/main" id="{AF9363AB-5360-DB7C-7222-6CB58C9B3872}"/>
              </a:ext>
            </a:extLst>
          </p:cNvPr>
          <p:cNvSpPr txBox="1">
            <a:spLocks noChangeArrowheads="1"/>
          </p:cNvSpPr>
          <p:nvPr>
            <p:custDataLst>
              <p:tags r:id="rId4"/>
            </p:custDataLst>
          </p:nvPr>
        </p:nvSpPr>
        <p:spPr bwMode="auto">
          <a:xfrm>
            <a:off x="9786474" y="2812428"/>
            <a:ext cx="364202"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t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pPr eaLnBrk="1" hangingPunct="1">
              <a:buFont typeface="Arial" charset="0"/>
              <a:buNone/>
            </a:pPr>
            <a:r>
              <a:rPr lang="en-US" sz="2800" b="1">
                <a:solidFill>
                  <a:srgbClr val="000000"/>
                </a:solidFill>
                <a:latin typeface="Sun Life New Text" pitchFamily="2" charset="77"/>
                <a:ea typeface="Arial Regular" charset="0"/>
              </a:rPr>
              <a:t>+</a:t>
            </a:r>
            <a:endParaRPr lang="en-CA" sz="2800" b="1">
              <a:solidFill>
                <a:srgbClr val="000000"/>
              </a:solidFill>
              <a:latin typeface="Sun Life New Text" pitchFamily="2" charset="77"/>
              <a:ea typeface="Arial Regular" charset="0"/>
            </a:endParaRPr>
          </a:p>
        </p:txBody>
      </p:sp>
      <p:sp>
        <p:nvSpPr>
          <p:cNvPr id="13" name="AutoShape 5">
            <a:extLst>
              <a:ext uri="{FF2B5EF4-FFF2-40B4-BE49-F238E27FC236}">
                <a16:creationId xmlns:a16="http://schemas.microsoft.com/office/drawing/2014/main" id="{2C9E4B5E-AAE4-6683-75AA-C15F0F78F6A5}"/>
              </a:ext>
            </a:extLst>
          </p:cNvPr>
          <p:cNvSpPr>
            <a:spLocks noChangeArrowheads="1"/>
          </p:cNvSpPr>
          <p:nvPr>
            <p:custDataLst>
              <p:tags r:id="rId5"/>
            </p:custDataLst>
          </p:nvPr>
        </p:nvSpPr>
        <p:spPr bwMode="auto">
          <a:xfrm>
            <a:off x="8166350" y="2409986"/>
            <a:ext cx="1616810" cy="1293913"/>
          </a:xfrm>
          <a:prstGeom prst="rect">
            <a:avLst/>
          </a:prstGeom>
          <a:solidFill>
            <a:srgbClr val="DDE6E1"/>
          </a:solidFill>
          <a:ln>
            <a:noFill/>
          </a:ln>
        </p:spPr>
        <p:txBody>
          <a:bodyPr wrap="square" lIns="72000" tIns="72000" rIns="72000" bIns="72000" anchor="ctr" anchorCtr="1">
            <a:noAutofit/>
          </a:bodyPr>
          <a:lstStyle/>
          <a:p>
            <a:pPr eaLnBrk="0" hangingPunct="0">
              <a:spcAft>
                <a:spcPct val="0"/>
              </a:spcAft>
              <a:buFont typeface="Arial" charset="0"/>
              <a:buNone/>
            </a:pPr>
            <a:r>
              <a:rPr lang="en-US" sz="1400">
                <a:latin typeface="Sun Life New Text" pitchFamily="2" charset="77"/>
                <a:cs typeface="Arial" panose="020B0604020202020204" pitchFamily="34" charset="0"/>
              </a:rPr>
              <a:t>Unused TFSA Room (if any) from prior years</a:t>
            </a:r>
          </a:p>
        </p:txBody>
      </p:sp>
      <p:sp>
        <p:nvSpPr>
          <p:cNvPr id="17" name="AutoShape 5">
            <a:extLst>
              <a:ext uri="{FF2B5EF4-FFF2-40B4-BE49-F238E27FC236}">
                <a16:creationId xmlns:a16="http://schemas.microsoft.com/office/drawing/2014/main" id="{7FCA2621-2BA0-B3C9-1CBB-39B025E73D21}"/>
              </a:ext>
            </a:extLst>
          </p:cNvPr>
          <p:cNvSpPr>
            <a:spLocks noChangeArrowheads="1"/>
          </p:cNvSpPr>
          <p:nvPr>
            <p:custDataLst>
              <p:tags r:id="rId6"/>
            </p:custDataLst>
          </p:nvPr>
        </p:nvSpPr>
        <p:spPr bwMode="auto">
          <a:xfrm>
            <a:off x="10153992" y="2409986"/>
            <a:ext cx="1616810" cy="1293913"/>
          </a:xfrm>
          <a:prstGeom prst="rect">
            <a:avLst/>
          </a:prstGeom>
          <a:solidFill>
            <a:srgbClr val="E0DCD1"/>
          </a:solidFill>
          <a:ln>
            <a:noFill/>
          </a:ln>
        </p:spPr>
        <p:txBody>
          <a:bodyPr wrap="square" lIns="72000" tIns="72000" rIns="72000" bIns="72000" anchor="ctr" anchorCtr="1"/>
          <a:lstStyle/>
          <a:p>
            <a:pPr eaLnBrk="0" hangingPunct="0">
              <a:spcAft>
                <a:spcPct val="0"/>
              </a:spcAft>
            </a:pPr>
            <a:r>
              <a:rPr lang="en-US" sz="1400" dirty="0">
                <a:latin typeface="Sun Life New Text" pitchFamily="2" charset="77"/>
                <a:cs typeface="Arial" panose="020B0604020202020204" pitchFamily="34" charset="0"/>
              </a:rPr>
              <a:t> </a:t>
            </a:r>
          </a:p>
          <a:p>
            <a:pPr eaLnBrk="0" hangingPunct="0">
              <a:spcAft>
                <a:spcPct val="0"/>
              </a:spcAft>
            </a:pPr>
            <a:endParaRPr lang="en-US" sz="1400" dirty="0">
              <a:latin typeface="Sun Life New Text" pitchFamily="2" charset="77"/>
              <a:cs typeface="Arial" panose="020B0604020202020204" pitchFamily="34" charset="0"/>
            </a:endParaRPr>
          </a:p>
          <a:p>
            <a:pPr eaLnBrk="0" hangingPunct="0">
              <a:spcAft>
                <a:spcPct val="0"/>
              </a:spcAft>
            </a:pPr>
            <a:r>
              <a:rPr lang="en-US" sz="1400" dirty="0">
                <a:latin typeface="Sun Life New Text" pitchFamily="2" charset="77"/>
                <a:cs typeface="Arial" panose="020B0604020202020204" pitchFamily="34" charset="0"/>
              </a:rPr>
              <a:t>Withdrawals from prior year</a:t>
            </a:r>
          </a:p>
          <a:p>
            <a:pPr eaLnBrk="0" hangingPunct="0">
              <a:spcAft>
                <a:spcPct val="0"/>
              </a:spcAft>
            </a:pPr>
            <a:endParaRPr lang="en-US" sz="1400" dirty="0">
              <a:latin typeface="Sun Life New Text" pitchFamily="2" charset="77"/>
              <a:cs typeface="Arial" panose="020B0604020202020204" pitchFamily="34" charset="0"/>
            </a:endParaRPr>
          </a:p>
          <a:p>
            <a:pPr eaLnBrk="0" hangingPunct="0">
              <a:spcAft>
                <a:spcPct val="0"/>
              </a:spcAft>
            </a:pPr>
            <a:endParaRPr lang="en-US" sz="1400" dirty="0">
              <a:latin typeface="Sun Life New Text" pitchFamily="2" charset="77"/>
              <a:cs typeface="Arial" panose="020B0604020202020204" pitchFamily="34" charset="0"/>
            </a:endParaRPr>
          </a:p>
        </p:txBody>
      </p:sp>
      <p:graphicFrame>
        <p:nvGraphicFramePr>
          <p:cNvPr id="19" name="Group 28">
            <a:extLst>
              <a:ext uri="{FF2B5EF4-FFF2-40B4-BE49-F238E27FC236}">
                <a16:creationId xmlns:a16="http://schemas.microsoft.com/office/drawing/2014/main" id="{F8EB53A3-5030-727F-0EA1-4DA421CFD3BB}"/>
              </a:ext>
            </a:extLst>
          </p:cNvPr>
          <p:cNvGraphicFramePr>
            <a:graphicFrameLocks noGrp="1"/>
          </p:cNvGraphicFramePr>
          <p:nvPr>
            <p:custDataLst>
              <p:tags r:id="rId7"/>
            </p:custDataLst>
            <p:extLst>
              <p:ext uri="{D42A27DB-BD31-4B8C-83A1-F6EECF244321}">
                <p14:modId xmlns:p14="http://schemas.microsoft.com/office/powerpoint/2010/main" val="3212681658"/>
              </p:ext>
            </p:extLst>
          </p:nvPr>
        </p:nvGraphicFramePr>
        <p:xfrm>
          <a:off x="6208259" y="4329218"/>
          <a:ext cx="2792522" cy="1405721"/>
        </p:xfrm>
        <a:graphic>
          <a:graphicData uri="http://schemas.openxmlformats.org/drawingml/2006/table">
            <a:tbl>
              <a:tblPr/>
              <a:tblGrid>
                <a:gridCol w="910548">
                  <a:extLst>
                    <a:ext uri="{9D8B030D-6E8A-4147-A177-3AD203B41FA5}">
                      <a16:colId xmlns:a16="http://schemas.microsoft.com/office/drawing/2014/main" val="20000"/>
                    </a:ext>
                  </a:extLst>
                </a:gridCol>
                <a:gridCol w="1881974">
                  <a:extLst>
                    <a:ext uri="{9D8B030D-6E8A-4147-A177-3AD203B41FA5}">
                      <a16:colId xmlns:a16="http://schemas.microsoft.com/office/drawing/2014/main" val="20001"/>
                    </a:ext>
                  </a:extLst>
                </a:gridCol>
              </a:tblGrid>
              <a:tr h="44369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1" i="0" u="none" strike="noStrike" cap="none" normalizeH="0" baseline="0">
                          <a:ln>
                            <a:noFill/>
                          </a:ln>
                          <a:solidFill>
                            <a:schemeClr val="bg1"/>
                          </a:solidFill>
                          <a:effectLst/>
                          <a:latin typeface="Sun Life New Text" pitchFamily="2" charset="77"/>
                          <a:cs typeface="Arial" charset="0"/>
                        </a:rPr>
                        <a:t>Year</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1" i="0" u="none" strike="noStrike" cap="none" normalizeH="0" baseline="0" dirty="0">
                          <a:ln>
                            <a:noFill/>
                          </a:ln>
                          <a:solidFill>
                            <a:schemeClr val="bg1"/>
                          </a:solidFill>
                          <a:effectLst/>
                          <a:latin typeface="Sun Life New Text" pitchFamily="2" charset="77"/>
                          <a:cs typeface="Arial" charset="0"/>
                        </a:rPr>
                        <a:t>CRA TFSA Limit</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0"/>
                  </a:ext>
                </a:extLst>
              </a:tr>
              <a:tr h="4810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a:ln>
                            <a:noFill/>
                          </a:ln>
                          <a:solidFill>
                            <a:schemeClr val="tx1"/>
                          </a:solidFill>
                          <a:effectLst/>
                          <a:latin typeface="Sun Life New Text" pitchFamily="2" charset="77"/>
                          <a:cs typeface="Arial" charset="0"/>
                        </a:rPr>
                        <a:t>2025</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a:ln>
                            <a:noFill/>
                          </a:ln>
                          <a:solidFill>
                            <a:schemeClr val="tx1"/>
                          </a:solidFill>
                          <a:effectLst/>
                          <a:latin typeface="Sun Life New Text" pitchFamily="2" charset="77"/>
                          <a:cs typeface="Arial" charset="0"/>
                        </a:rPr>
                        <a:t>$7,000</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810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a:ln>
                            <a:noFill/>
                          </a:ln>
                          <a:solidFill>
                            <a:schemeClr val="tx1"/>
                          </a:solidFill>
                          <a:effectLst/>
                          <a:latin typeface="Sun Life New Text" pitchFamily="2" charset="77"/>
                          <a:cs typeface="Arial" charset="0"/>
                        </a:rPr>
                        <a:t>2026</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a:ln>
                            <a:noFill/>
                          </a:ln>
                          <a:solidFill>
                            <a:schemeClr val="tx1"/>
                          </a:solidFill>
                          <a:effectLst/>
                          <a:latin typeface="Sun Life New Text" pitchFamily="2" charset="77"/>
                          <a:cs typeface="Arial" charset="0"/>
                        </a:rPr>
                        <a:t>$7,000</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pic>
        <p:nvPicPr>
          <p:cNvPr id="4" name="Picture Placeholder 15" descr="A person and child high five on a couch&#10;&#10;AI-generated content may be incorrect.">
            <a:extLst>
              <a:ext uri="{FF2B5EF4-FFF2-40B4-BE49-F238E27FC236}">
                <a16:creationId xmlns:a16="http://schemas.microsoft.com/office/drawing/2014/main" id="{0BE60204-F1CA-8F03-AADF-6B8F89A76749}"/>
              </a:ext>
            </a:extLst>
          </p:cNvPr>
          <p:cNvPicPr>
            <a:picLocks noGrp="1" noChangeAspect="1"/>
          </p:cNvPicPr>
          <p:nvPr>
            <p:ph type="pic" sz="quarter" idx="14"/>
          </p:nvPr>
        </p:nvPicPr>
        <p:blipFill>
          <a:blip r:embed="rId10"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4097133120"/>
      </p:ext>
    </p:extLst>
  </p:cSld>
  <p:clrMapOvr>
    <a:masterClrMapping/>
  </p:clrMapOvr>
  <mc:AlternateContent xmlns:mc="http://schemas.openxmlformats.org/markup-compatibility/2006" xmlns:p14="http://schemas.microsoft.com/office/powerpoint/2010/main">
    <mc:Choice Requires="p14">
      <p:transition spd="slow" p14:dur="2000" advTm="39585"/>
    </mc:Choice>
    <mc:Fallback xmlns="">
      <p:transition spd="slow" advTm="39585"/>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15" descr="A person and child high five on a couch&#10;&#10;AI-generated content may be incorrect.">
            <a:extLst>
              <a:ext uri="{FF2B5EF4-FFF2-40B4-BE49-F238E27FC236}">
                <a16:creationId xmlns:a16="http://schemas.microsoft.com/office/drawing/2014/main" id="{55BF3FFE-A009-F32D-143E-F57E097A4FE6}"/>
              </a:ext>
            </a:extLst>
          </p:cNvPr>
          <p:cNvPicPr>
            <a:picLocks noGrp="1" noChangeAspect="1"/>
          </p:cNvPicPr>
          <p:nvPr>
            <p:ph type="pic" sz="quarter" idx="14"/>
          </p:nvPr>
        </p:nvPicPr>
        <p:blipFill>
          <a:blip r:embed="rId5" cstate="screen">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3FDA3EFB-5A30-6C32-EB85-59687F48349E}"/>
              </a:ext>
            </a:extLst>
          </p:cNvPr>
          <p:cNvSpPr>
            <a:spLocks noGrp="1"/>
          </p:cNvSpPr>
          <p:nvPr>
            <p:ph type="body" sz="quarter" idx="33"/>
          </p:nvPr>
        </p:nvSpPr>
        <p:spPr>
          <a:xfrm>
            <a:off x="6169029" y="914400"/>
            <a:ext cx="5728016" cy="477054"/>
          </a:xfrm>
        </p:spPr>
        <p:txBody>
          <a:bodyPr/>
          <a:lstStyle/>
          <a:p>
            <a:r>
              <a:rPr lang="en-US" sz="2800" dirty="0">
                <a:solidFill>
                  <a:schemeClr val="tx1"/>
                </a:solidFill>
                <a:cs typeface="Arial" panose="020B0604020202020204" pitchFamily="34" charset="0"/>
              </a:rPr>
              <a:t>DPSP </a:t>
            </a:r>
            <a:r>
              <a:rPr lang="en-US" dirty="0">
                <a:solidFill>
                  <a:schemeClr val="tx1"/>
                </a:solidFill>
                <a:cs typeface="Arial" panose="020B0604020202020204" pitchFamily="34" charset="0"/>
              </a:rPr>
              <a:t>c</a:t>
            </a:r>
            <a:r>
              <a:rPr lang="en-US" sz="2800" dirty="0">
                <a:solidFill>
                  <a:schemeClr val="tx1"/>
                </a:solidFill>
                <a:cs typeface="Arial" panose="020B0604020202020204" pitchFamily="34" charset="0"/>
              </a:rPr>
              <a:t>ontribution limit</a:t>
            </a:r>
          </a:p>
        </p:txBody>
      </p:sp>
      <p:graphicFrame>
        <p:nvGraphicFramePr>
          <p:cNvPr id="19" name="Group 28">
            <a:extLst>
              <a:ext uri="{FF2B5EF4-FFF2-40B4-BE49-F238E27FC236}">
                <a16:creationId xmlns:a16="http://schemas.microsoft.com/office/drawing/2014/main" id="{F8EB53A3-5030-727F-0EA1-4DA421CFD3BB}"/>
              </a:ext>
            </a:extLst>
          </p:cNvPr>
          <p:cNvGraphicFramePr>
            <a:graphicFrameLocks noGrp="1"/>
          </p:cNvGraphicFramePr>
          <p:nvPr>
            <p:custDataLst>
              <p:tags r:id="rId2"/>
            </p:custDataLst>
            <p:extLst>
              <p:ext uri="{D42A27DB-BD31-4B8C-83A1-F6EECF244321}">
                <p14:modId xmlns:p14="http://schemas.microsoft.com/office/powerpoint/2010/main" val="3091178397"/>
              </p:ext>
            </p:extLst>
          </p:nvPr>
        </p:nvGraphicFramePr>
        <p:xfrm>
          <a:off x="6208259" y="4329217"/>
          <a:ext cx="2880877" cy="1405721"/>
        </p:xfrm>
        <a:graphic>
          <a:graphicData uri="http://schemas.openxmlformats.org/drawingml/2006/table">
            <a:tbl>
              <a:tblPr/>
              <a:tblGrid>
                <a:gridCol w="777757">
                  <a:extLst>
                    <a:ext uri="{9D8B030D-6E8A-4147-A177-3AD203B41FA5}">
                      <a16:colId xmlns:a16="http://schemas.microsoft.com/office/drawing/2014/main" val="20000"/>
                    </a:ext>
                  </a:extLst>
                </a:gridCol>
                <a:gridCol w="2103120">
                  <a:extLst>
                    <a:ext uri="{9D8B030D-6E8A-4147-A177-3AD203B41FA5}">
                      <a16:colId xmlns:a16="http://schemas.microsoft.com/office/drawing/2014/main" val="20001"/>
                    </a:ext>
                  </a:extLst>
                </a:gridCol>
              </a:tblGrid>
              <a:tr h="44369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a:ln>
                            <a:noFill/>
                          </a:ln>
                          <a:solidFill>
                            <a:schemeClr val="bg1"/>
                          </a:solidFill>
                          <a:effectLst/>
                          <a:latin typeface="Sun Life New Text" pitchFamily="2" charset="77"/>
                          <a:cs typeface="Arial" charset="0"/>
                        </a:rPr>
                        <a:t>Year</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a:ln>
                            <a:noFill/>
                          </a:ln>
                          <a:solidFill>
                            <a:schemeClr val="bg1"/>
                          </a:solidFill>
                          <a:effectLst/>
                          <a:latin typeface="Sun Life New Text" pitchFamily="2" charset="77"/>
                          <a:cs typeface="Arial" charset="0"/>
                        </a:rPr>
                        <a:t>CRA DPSP Limit</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0"/>
                  </a:ext>
                </a:extLst>
              </a:tr>
              <a:tr h="4810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a:ln>
                            <a:noFill/>
                          </a:ln>
                          <a:solidFill>
                            <a:schemeClr val="tx1"/>
                          </a:solidFill>
                          <a:effectLst/>
                          <a:latin typeface="Sun Life New Text" pitchFamily="2" charset="77"/>
                          <a:cs typeface="Arial" charset="0"/>
                        </a:rPr>
                        <a:t>2025</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a:ln>
                            <a:noFill/>
                          </a:ln>
                          <a:solidFill>
                            <a:schemeClr val="tx1"/>
                          </a:solidFill>
                          <a:effectLst/>
                          <a:latin typeface="Sun Life New Text" pitchFamily="2" charset="77"/>
                          <a:cs typeface="Arial" charset="0"/>
                        </a:rPr>
                        <a:t>$16,905</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810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a:ln>
                            <a:noFill/>
                          </a:ln>
                          <a:solidFill>
                            <a:schemeClr val="tx1"/>
                          </a:solidFill>
                          <a:effectLst/>
                          <a:latin typeface="Sun Life New Text" pitchFamily="2" charset="77"/>
                          <a:cs typeface="Arial" charset="0"/>
                        </a:rPr>
                        <a:t>2026</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a:ln>
                            <a:noFill/>
                          </a:ln>
                          <a:solidFill>
                            <a:schemeClr val="tx1"/>
                          </a:solidFill>
                          <a:effectLst/>
                          <a:latin typeface="Sun Life New Text" pitchFamily="2" charset="77"/>
                          <a:cs typeface="Arial" charset="0"/>
                        </a:rPr>
                        <a:t>$17,695</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3" name="Rectangle 2">
            <a:extLst>
              <a:ext uri="{FF2B5EF4-FFF2-40B4-BE49-F238E27FC236}">
                <a16:creationId xmlns:a16="http://schemas.microsoft.com/office/drawing/2014/main" id="{13B0682B-9C12-ADFC-61F7-3210FECE742A}"/>
              </a:ext>
            </a:extLst>
          </p:cNvPr>
          <p:cNvSpPr/>
          <p:nvPr/>
        </p:nvSpPr>
        <p:spPr>
          <a:xfrm>
            <a:off x="564355" y="931041"/>
            <a:ext cx="2590800" cy="1143000"/>
          </a:xfrm>
          <a:prstGeom prst="rect">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dirty="0">
                <a:solidFill>
                  <a:srgbClr val="FF0000"/>
                </a:solidFill>
              </a:rPr>
              <a:t>Remove DPSP slide if not applicable</a:t>
            </a:r>
          </a:p>
        </p:txBody>
      </p:sp>
      <p:sp>
        <p:nvSpPr>
          <p:cNvPr id="4" name="Text Placeholder 3">
            <a:extLst>
              <a:ext uri="{FF2B5EF4-FFF2-40B4-BE49-F238E27FC236}">
                <a16:creationId xmlns:a16="http://schemas.microsoft.com/office/drawing/2014/main" id="{7E350BD6-2D83-1914-0B7D-AC73869B0012}"/>
              </a:ext>
            </a:extLst>
          </p:cNvPr>
          <p:cNvSpPr>
            <a:spLocks noGrp="1"/>
          </p:cNvSpPr>
          <p:nvPr>
            <p:ph type="body" sz="quarter" idx="40"/>
          </p:nvPr>
        </p:nvSpPr>
        <p:spPr>
          <a:xfrm>
            <a:off x="6169028" y="2559391"/>
            <a:ext cx="5728016" cy="1576420"/>
          </a:xfrm>
        </p:spPr>
        <p:txBody>
          <a:bodyPr/>
          <a:lstStyle/>
          <a:p>
            <a:r>
              <a:rPr lang="en-US" dirty="0"/>
              <a:t>Your plan offers </a:t>
            </a:r>
            <a:r>
              <a:rPr lang="en-US" dirty="0">
                <a:solidFill>
                  <a:srgbClr val="FF0000"/>
                </a:solidFill>
              </a:rPr>
              <a:t>X% </a:t>
            </a:r>
            <a:r>
              <a:rPr lang="en-US" dirty="0"/>
              <a:t>employer match, up to a certain maximum, elected by your employer</a:t>
            </a:r>
          </a:p>
          <a:p>
            <a:r>
              <a:rPr lang="en-US" dirty="0"/>
              <a:t>Maximum contribution is limited to lesser of 18% of your compensation for the year or the DPSP contribution limit</a:t>
            </a:r>
          </a:p>
          <a:p>
            <a:r>
              <a:rPr lang="en-US" dirty="0"/>
              <a:t>RRSP contribution room is reduced by the DPSP contributions received in the previous year</a:t>
            </a:r>
          </a:p>
        </p:txBody>
      </p:sp>
    </p:spTree>
    <p:custDataLst>
      <p:tags r:id="rId1"/>
    </p:custDataLst>
    <p:extLst>
      <p:ext uri="{BB962C8B-B14F-4D97-AF65-F5344CB8AC3E}">
        <p14:creationId xmlns:p14="http://schemas.microsoft.com/office/powerpoint/2010/main" val="1248930487"/>
      </p:ext>
    </p:extLst>
  </p:cSld>
  <p:clrMapOvr>
    <a:masterClrMapping/>
  </p:clrMapOvr>
  <mc:AlternateContent xmlns:mc="http://schemas.openxmlformats.org/markup-compatibility/2006" xmlns:p14="http://schemas.microsoft.com/office/powerpoint/2010/main">
    <mc:Choice Requires="p14">
      <p:transition spd="slow" p14:dur="2000" advTm="39585"/>
    </mc:Choice>
    <mc:Fallback xmlns="">
      <p:transition spd="slow" advTm="39585"/>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5D65C8-2959-1042-4F95-599CE0BF8E2C}"/>
              </a:ext>
            </a:extLst>
          </p:cNvPr>
          <p:cNvSpPr>
            <a:spLocks noGrp="1"/>
          </p:cNvSpPr>
          <p:nvPr>
            <p:ph type="body" idx="1"/>
          </p:nvPr>
        </p:nvSpPr>
        <p:spPr/>
        <p:txBody>
          <a:bodyPr/>
          <a:lstStyle/>
          <a:p>
            <a:r>
              <a:rPr lang="en-US" dirty="0">
                <a:solidFill>
                  <a:schemeClr val="tx1"/>
                </a:solidFill>
              </a:rPr>
              <a:t>Investments</a:t>
            </a:r>
            <a:r>
              <a:rPr lang="en-US" dirty="0">
                <a:solidFill>
                  <a:srgbClr val="FF3399"/>
                </a:solidFill>
              </a:rPr>
              <a:t> </a:t>
            </a:r>
          </a:p>
        </p:txBody>
      </p:sp>
    </p:spTree>
    <p:custDataLst>
      <p:tags r:id="rId1"/>
    </p:custDataLst>
    <p:extLst>
      <p:ext uri="{BB962C8B-B14F-4D97-AF65-F5344CB8AC3E}">
        <p14:creationId xmlns:p14="http://schemas.microsoft.com/office/powerpoint/2010/main" val="2976173864"/>
      </p:ext>
    </p:extLst>
  </p:cSld>
  <p:clrMapOvr>
    <a:masterClrMapping/>
  </p:clrMapOvr>
  <mc:AlternateContent xmlns:mc="http://schemas.openxmlformats.org/markup-compatibility/2006" xmlns:p14="http://schemas.microsoft.com/office/powerpoint/2010/main">
    <mc:Choice Requires="p14">
      <p:transition spd="slow" p14:dur="2000" advTm="10773"/>
    </mc:Choice>
    <mc:Fallback xmlns="">
      <p:transition spd="slow" advTm="10773"/>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CC291CB-25C3-E40C-7EF7-092D597F619F}"/>
              </a:ext>
            </a:extLst>
          </p:cNvPr>
          <p:cNvSpPr>
            <a:spLocks noGrp="1"/>
          </p:cNvSpPr>
          <p:nvPr>
            <p:ph type="title"/>
          </p:nvPr>
        </p:nvSpPr>
        <p:spPr/>
        <p:txBody>
          <a:bodyPr/>
          <a:lstStyle/>
          <a:p>
            <a:r>
              <a:rPr lang="en-US"/>
              <a:t>Understand Risk vs. Return</a:t>
            </a:r>
          </a:p>
        </p:txBody>
      </p:sp>
      <p:sp>
        <p:nvSpPr>
          <p:cNvPr id="5" name="Text Box 3">
            <a:extLst>
              <a:ext uri="{FF2B5EF4-FFF2-40B4-BE49-F238E27FC236}">
                <a16:creationId xmlns:a16="http://schemas.microsoft.com/office/drawing/2014/main" id="{C9007537-D24C-337F-69D1-CB9B2CFAD227}"/>
              </a:ext>
            </a:extLst>
          </p:cNvPr>
          <p:cNvSpPr txBox="1">
            <a:spLocks noChangeArrowheads="1"/>
          </p:cNvSpPr>
          <p:nvPr>
            <p:custDataLst>
              <p:tags r:id="rId2"/>
            </p:custDataLst>
          </p:nvPr>
        </p:nvSpPr>
        <p:spPr bwMode="auto">
          <a:xfrm rot="-5431225">
            <a:off x="381048" y="3412482"/>
            <a:ext cx="113524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pPr eaLnBrk="1" hangingPunct="1">
              <a:buFont typeface="Arial" charset="0"/>
              <a:buNone/>
            </a:pPr>
            <a:r>
              <a:rPr lang="en-CA" dirty="0">
                <a:latin typeface="+mj-lt"/>
                <a:ea typeface="Arial Regular" charset="0"/>
              </a:rPr>
              <a:t>Return</a:t>
            </a:r>
          </a:p>
        </p:txBody>
      </p:sp>
      <p:sp>
        <p:nvSpPr>
          <p:cNvPr id="6" name="Line 4">
            <a:extLst>
              <a:ext uri="{FF2B5EF4-FFF2-40B4-BE49-F238E27FC236}">
                <a16:creationId xmlns:a16="http://schemas.microsoft.com/office/drawing/2014/main" id="{95BDFD5E-6E8C-1DC4-AB6E-C997F0D3FEFE}"/>
              </a:ext>
            </a:extLst>
          </p:cNvPr>
          <p:cNvSpPr>
            <a:spLocks noChangeShapeType="1"/>
          </p:cNvSpPr>
          <p:nvPr>
            <p:custDataLst>
              <p:tags r:id="rId3"/>
            </p:custDataLst>
          </p:nvPr>
        </p:nvSpPr>
        <p:spPr bwMode="auto">
          <a:xfrm flipV="1">
            <a:off x="1465402" y="1743075"/>
            <a:ext cx="0" cy="4038600"/>
          </a:xfrm>
          <a:prstGeom prst="line">
            <a:avLst/>
          </a:prstGeom>
          <a:noFill/>
          <a:ln w="28575">
            <a:solidFill>
              <a:srgbClr val="545454"/>
            </a:solidFill>
            <a:round/>
            <a:headEnd/>
            <a:tailEnd type="triangle" w="med" len="med"/>
          </a:ln>
          <a:extLst>
            <a:ext uri="{909E8E84-426E-40DD-AFC4-6F175D3DCCD1}">
              <a14:hiddenFill xmlns:a14="http://schemas.microsoft.com/office/drawing/2010/main">
                <a:noFill/>
              </a14:hiddenFill>
            </a:ext>
          </a:extLst>
        </p:spPr>
        <p:txBody>
          <a:bodyPr/>
          <a:lstStyle/>
          <a:p>
            <a:endParaRPr lang="en-US">
              <a:latin typeface="Sun Life New Text" pitchFamily="2" charset="77"/>
            </a:endParaRPr>
          </a:p>
        </p:txBody>
      </p:sp>
      <p:sp>
        <p:nvSpPr>
          <p:cNvPr id="7" name="Line 5">
            <a:extLst>
              <a:ext uri="{FF2B5EF4-FFF2-40B4-BE49-F238E27FC236}">
                <a16:creationId xmlns:a16="http://schemas.microsoft.com/office/drawing/2014/main" id="{BD273C70-7E89-D40B-5AC4-76286A045600}"/>
              </a:ext>
            </a:extLst>
          </p:cNvPr>
          <p:cNvSpPr>
            <a:spLocks noChangeShapeType="1"/>
          </p:cNvSpPr>
          <p:nvPr>
            <p:custDataLst>
              <p:tags r:id="rId4"/>
            </p:custDataLst>
          </p:nvPr>
        </p:nvSpPr>
        <p:spPr bwMode="auto">
          <a:xfrm>
            <a:off x="1465402" y="5781675"/>
            <a:ext cx="3922712" cy="0"/>
          </a:xfrm>
          <a:prstGeom prst="line">
            <a:avLst/>
          </a:prstGeom>
          <a:noFill/>
          <a:ln w="28575">
            <a:solidFill>
              <a:srgbClr val="545454"/>
            </a:solidFill>
            <a:round/>
            <a:headEnd/>
            <a:tailEnd type="triangle" w="med" len="med"/>
          </a:ln>
          <a:extLst>
            <a:ext uri="{909E8E84-426E-40DD-AFC4-6F175D3DCCD1}">
              <a14:hiddenFill xmlns:a14="http://schemas.microsoft.com/office/drawing/2010/main">
                <a:noFill/>
              </a14:hiddenFill>
            </a:ext>
          </a:extLst>
        </p:spPr>
        <p:txBody>
          <a:bodyPr/>
          <a:lstStyle/>
          <a:p>
            <a:endParaRPr lang="en-US">
              <a:latin typeface="Sun Life New Text" pitchFamily="2" charset="77"/>
            </a:endParaRPr>
          </a:p>
        </p:txBody>
      </p:sp>
      <p:sp>
        <p:nvSpPr>
          <p:cNvPr id="8" name="Line 6">
            <a:extLst>
              <a:ext uri="{FF2B5EF4-FFF2-40B4-BE49-F238E27FC236}">
                <a16:creationId xmlns:a16="http://schemas.microsoft.com/office/drawing/2014/main" id="{69444D31-82B7-0872-A360-4DA624DD6AB5}"/>
              </a:ext>
            </a:extLst>
          </p:cNvPr>
          <p:cNvSpPr>
            <a:spLocks noChangeShapeType="1"/>
          </p:cNvSpPr>
          <p:nvPr>
            <p:custDataLst>
              <p:tags r:id="rId5"/>
            </p:custDataLst>
          </p:nvPr>
        </p:nvSpPr>
        <p:spPr bwMode="auto">
          <a:xfrm flipV="1">
            <a:off x="1465402" y="1743075"/>
            <a:ext cx="3598862" cy="4038600"/>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n-US">
              <a:latin typeface="Sun Life New Text" pitchFamily="2" charset="77"/>
            </a:endParaRPr>
          </a:p>
        </p:txBody>
      </p:sp>
      <p:sp>
        <p:nvSpPr>
          <p:cNvPr id="9" name="Text Box 7">
            <a:extLst>
              <a:ext uri="{FF2B5EF4-FFF2-40B4-BE49-F238E27FC236}">
                <a16:creationId xmlns:a16="http://schemas.microsoft.com/office/drawing/2014/main" id="{3CA5600A-8B82-D298-AE8A-0A007533D483}"/>
              </a:ext>
            </a:extLst>
          </p:cNvPr>
          <p:cNvSpPr txBox="1">
            <a:spLocks noChangeArrowheads="1"/>
          </p:cNvSpPr>
          <p:nvPr>
            <p:custDataLst>
              <p:tags r:id="rId6"/>
            </p:custDataLst>
          </p:nvPr>
        </p:nvSpPr>
        <p:spPr bwMode="auto">
          <a:xfrm>
            <a:off x="1525727" y="5753100"/>
            <a:ext cx="56778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pPr eaLnBrk="1" hangingPunct="1">
              <a:buFont typeface="Arial" charset="0"/>
              <a:buNone/>
            </a:pPr>
            <a:r>
              <a:rPr lang="en-CA" sz="1600">
                <a:latin typeface="Sun Life New Text" pitchFamily="2" charset="77"/>
                <a:ea typeface="Arial Regular" charset="0"/>
              </a:rPr>
              <a:t>Low</a:t>
            </a:r>
          </a:p>
        </p:txBody>
      </p:sp>
      <p:sp>
        <p:nvSpPr>
          <p:cNvPr id="10" name="Text Box 8">
            <a:extLst>
              <a:ext uri="{FF2B5EF4-FFF2-40B4-BE49-F238E27FC236}">
                <a16:creationId xmlns:a16="http://schemas.microsoft.com/office/drawing/2014/main" id="{D2ACF3DA-8D2F-E32F-9246-EEE44085FD8B}"/>
              </a:ext>
            </a:extLst>
          </p:cNvPr>
          <p:cNvSpPr txBox="1">
            <a:spLocks noChangeArrowheads="1"/>
          </p:cNvSpPr>
          <p:nvPr>
            <p:custDataLst>
              <p:tags r:id="rId7"/>
            </p:custDataLst>
          </p:nvPr>
        </p:nvSpPr>
        <p:spPr bwMode="auto">
          <a:xfrm>
            <a:off x="4788040" y="5753100"/>
            <a:ext cx="62709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pPr eaLnBrk="1" hangingPunct="1">
              <a:buFont typeface="Arial" charset="0"/>
              <a:buNone/>
            </a:pPr>
            <a:r>
              <a:rPr lang="en-CA" sz="1600">
                <a:latin typeface="Sun Life New Text" pitchFamily="2" charset="77"/>
                <a:ea typeface="Arial Regular" charset="0"/>
              </a:rPr>
              <a:t>High</a:t>
            </a:r>
          </a:p>
        </p:txBody>
      </p:sp>
      <p:sp>
        <p:nvSpPr>
          <p:cNvPr id="11" name="Text Box 9">
            <a:extLst>
              <a:ext uri="{FF2B5EF4-FFF2-40B4-BE49-F238E27FC236}">
                <a16:creationId xmlns:a16="http://schemas.microsoft.com/office/drawing/2014/main" id="{FDECF87F-C89E-701E-2268-458ED74F7E83}"/>
              </a:ext>
            </a:extLst>
          </p:cNvPr>
          <p:cNvSpPr txBox="1">
            <a:spLocks noChangeArrowheads="1"/>
          </p:cNvSpPr>
          <p:nvPr>
            <p:custDataLst>
              <p:tags r:id="rId8"/>
            </p:custDataLst>
          </p:nvPr>
        </p:nvSpPr>
        <p:spPr bwMode="auto">
          <a:xfrm>
            <a:off x="3035440" y="5976250"/>
            <a:ext cx="79220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pPr eaLnBrk="1" hangingPunct="1">
              <a:buFont typeface="Arial" charset="0"/>
              <a:buNone/>
            </a:pPr>
            <a:r>
              <a:rPr lang="en-CA" dirty="0">
                <a:latin typeface="+mj-lt"/>
                <a:ea typeface="Arial Regular" charset="0"/>
              </a:rPr>
              <a:t>Risk</a:t>
            </a:r>
          </a:p>
        </p:txBody>
      </p:sp>
      <p:sp>
        <p:nvSpPr>
          <p:cNvPr id="12" name="Text Box 10">
            <a:extLst>
              <a:ext uri="{FF2B5EF4-FFF2-40B4-BE49-F238E27FC236}">
                <a16:creationId xmlns:a16="http://schemas.microsoft.com/office/drawing/2014/main" id="{DFC77954-B6A4-6AE4-8821-7E75892EF0A2}"/>
              </a:ext>
            </a:extLst>
          </p:cNvPr>
          <p:cNvSpPr txBox="1">
            <a:spLocks noChangeArrowheads="1"/>
          </p:cNvSpPr>
          <p:nvPr>
            <p:custDataLst>
              <p:tags r:id="rId9"/>
            </p:custDataLst>
          </p:nvPr>
        </p:nvSpPr>
        <p:spPr bwMode="auto">
          <a:xfrm rot="-5400000">
            <a:off x="1005297" y="5269499"/>
            <a:ext cx="56778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pPr eaLnBrk="1" hangingPunct="1">
              <a:buFont typeface="Arial" charset="0"/>
              <a:buNone/>
            </a:pPr>
            <a:r>
              <a:rPr lang="en-CA" sz="1600">
                <a:latin typeface="Sun Life New Text" pitchFamily="2" charset="77"/>
                <a:ea typeface="Arial Regular" charset="0"/>
              </a:rPr>
              <a:t>Low</a:t>
            </a:r>
          </a:p>
        </p:txBody>
      </p:sp>
      <p:sp>
        <p:nvSpPr>
          <p:cNvPr id="13" name="Text Box 11">
            <a:extLst>
              <a:ext uri="{FF2B5EF4-FFF2-40B4-BE49-F238E27FC236}">
                <a16:creationId xmlns:a16="http://schemas.microsoft.com/office/drawing/2014/main" id="{B227481E-C804-F9B1-56A9-130A73AA4C4F}"/>
              </a:ext>
            </a:extLst>
          </p:cNvPr>
          <p:cNvSpPr txBox="1">
            <a:spLocks noChangeArrowheads="1"/>
          </p:cNvSpPr>
          <p:nvPr>
            <p:custDataLst>
              <p:tags r:id="rId10"/>
            </p:custDataLst>
          </p:nvPr>
        </p:nvSpPr>
        <p:spPr bwMode="auto">
          <a:xfrm rot="-5293568">
            <a:off x="980405" y="1984961"/>
            <a:ext cx="62709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pPr eaLnBrk="1" hangingPunct="1">
              <a:buFont typeface="Arial" charset="0"/>
              <a:buNone/>
            </a:pPr>
            <a:r>
              <a:rPr lang="en-CA" sz="1600">
                <a:latin typeface="Sun Life New Text" pitchFamily="2" charset="77"/>
                <a:ea typeface="Arial Regular" charset="0"/>
              </a:rPr>
              <a:t>High</a:t>
            </a:r>
          </a:p>
        </p:txBody>
      </p:sp>
      <p:sp>
        <p:nvSpPr>
          <p:cNvPr id="14" name="Oval 15">
            <a:extLst>
              <a:ext uri="{FF2B5EF4-FFF2-40B4-BE49-F238E27FC236}">
                <a16:creationId xmlns:a16="http://schemas.microsoft.com/office/drawing/2014/main" id="{F36EDC14-40EB-A7AF-692B-F02E68A9A3FB}"/>
              </a:ext>
            </a:extLst>
          </p:cNvPr>
          <p:cNvSpPr>
            <a:spLocks noChangeArrowheads="1"/>
          </p:cNvSpPr>
          <p:nvPr>
            <p:custDataLst>
              <p:tags r:id="rId11"/>
            </p:custDataLst>
          </p:nvPr>
        </p:nvSpPr>
        <p:spPr bwMode="auto">
          <a:xfrm>
            <a:off x="2278203" y="4427587"/>
            <a:ext cx="381000" cy="395238"/>
          </a:xfrm>
          <a:prstGeom prst="ellipse">
            <a:avLst/>
          </a:prstGeom>
          <a:solidFill>
            <a:srgbClr val="DDE6E1"/>
          </a:solidFill>
          <a:ln w="19050">
            <a:solidFill>
              <a:schemeClr val="tx2"/>
            </a:solidFill>
          </a:ln>
        </p:spPr>
        <p:txBody>
          <a:bodyPr wrap="none" anchor="ctr"/>
          <a:lstStyle/>
          <a:p>
            <a:pPr>
              <a:buFont typeface="Arial" charset="0"/>
              <a:buNone/>
            </a:pPr>
            <a:endParaRPr lang="en-US">
              <a:latin typeface="Sun Life New Text" pitchFamily="2" charset="77"/>
            </a:endParaRPr>
          </a:p>
        </p:txBody>
      </p:sp>
      <p:sp>
        <p:nvSpPr>
          <p:cNvPr id="15" name="Text Box 16">
            <a:extLst>
              <a:ext uri="{FF2B5EF4-FFF2-40B4-BE49-F238E27FC236}">
                <a16:creationId xmlns:a16="http://schemas.microsoft.com/office/drawing/2014/main" id="{3584A305-ACED-2C08-DE90-B5F301BC3A5E}"/>
              </a:ext>
            </a:extLst>
          </p:cNvPr>
          <p:cNvSpPr txBox="1">
            <a:spLocks noChangeArrowheads="1"/>
          </p:cNvSpPr>
          <p:nvPr>
            <p:custDataLst>
              <p:tags r:id="rId12"/>
            </p:custDataLst>
          </p:nvPr>
        </p:nvSpPr>
        <p:spPr bwMode="auto">
          <a:xfrm>
            <a:off x="2659203" y="4486317"/>
            <a:ext cx="69281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pPr eaLnBrk="1" hangingPunct="1">
              <a:buFont typeface="Arial" charset="0"/>
              <a:buNone/>
            </a:pPr>
            <a:r>
              <a:rPr lang="en-US" sz="1400">
                <a:latin typeface="Sun Life New Text" pitchFamily="2" charset="77"/>
                <a:ea typeface="Arial Regular" charset="0"/>
              </a:rPr>
              <a:t>Bonds</a:t>
            </a:r>
            <a:endParaRPr lang="en-CA" sz="1400">
              <a:latin typeface="Sun Life New Text" pitchFamily="2" charset="77"/>
              <a:ea typeface="Arial Regular" charset="0"/>
            </a:endParaRPr>
          </a:p>
        </p:txBody>
      </p:sp>
      <p:sp>
        <p:nvSpPr>
          <p:cNvPr id="16" name="Text Box 17">
            <a:extLst>
              <a:ext uri="{FF2B5EF4-FFF2-40B4-BE49-F238E27FC236}">
                <a16:creationId xmlns:a16="http://schemas.microsoft.com/office/drawing/2014/main" id="{D89E828C-404D-6B67-43DE-5DBFA3D7441C}"/>
              </a:ext>
            </a:extLst>
          </p:cNvPr>
          <p:cNvSpPr txBox="1">
            <a:spLocks noChangeArrowheads="1"/>
          </p:cNvSpPr>
          <p:nvPr>
            <p:custDataLst>
              <p:tags r:id="rId13"/>
            </p:custDataLst>
          </p:nvPr>
        </p:nvSpPr>
        <p:spPr bwMode="auto">
          <a:xfrm>
            <a:off x="7186215" y="2926203"/>
            <a:ext cx="2743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pPr eaLnBrk="1" hangingPunct="1">
              <a:spcAft>
                <a:spcPct val="0"/>
              </a:spcAft>
              <a:buFont typeface="Arial" charset="0"/>
              <a:buNone/>
            </a:pPr>
            <a:r>
              <a:rPr lang="en-US" sz="1400" b="1">
                <a:latin typeface="Sun Life New Text" pitchFamily="2" charset="77"/>
                <a:ea typeface="Arial Regular" charset="0"/>
              </a:rPr>
              <a:t>Bonds (Fixed Income)</a:t>
            </a:r>
          </a:p>
          <a:p>
            <a:pPr eaLnBrk="1" hangingPunct="1">
              <a:spcAft>
                <a:spcPct val="0"/>
              </a:spcAft>
              <a:buClr>
                <a:srgbClr val="614D7D"/>
              </a:buClr>
              <a:buFont typeface="Arial" charset="0"/>
              <a:buNone/>
            </a:pPr>
            <a:r>
              <a:rPr lang="en-US" sz="1400">
                <a:latin typeface="Sun Life New Text" pitchFamily="2" charset="77"/>
                <a:ea typeface="Arial Regular" charset="0"/>
              </a:rPr>
              <a:t>Promise to repay debt</a:t>
            </a:r>
          </a:p>
          <a:p>
            <a:pPr eaLnBrk="1" hangingPunct="1">
              <a:spcAft>
                <a:spcPct val="0"/>
              </a:spcAft>
              <a:buClr>
                <a:srgbClr val="614D7D"/>
              </a:buClr>
              <a:buFont typeface="Arial" charset="0"/>
              <a:buNone/>
            </a:pPr>
            <a:r>
              <a:rPr lang="en-US" sz="1400">
                <a:latin typeface="Sun Life New Text" pitchFamily="2" charset="77"/>
                <a:ea typeface="Arial Regular" charset="0"/>
              </a:rPr>
              <a:t>Pays a rate of interest</a:t>
            </a:r>
          </a:p>
          <a:p>
            <a:pPr eaLnBrk="1" hangingPunct="1">
              <a:spcAft>
                <a:spcPct val="0"/>
              </a:spcAft>
              <a:buClr>
                <a:srgbClr val="614D7D"/>
              </a:buClr>
              <a:buFont typeface="Arial" charset="0"/>
              <a:buNone/>
            </a:pPr>
            <a:r>
              <a:rPr lang="en-US" sz="1400">
                <a:latin typeface="Sun Life New Text" pitchFamily="2" charset="77"/>
                <a:ea typeface="Arial Regular" charset="0"/>
              </a:rPr>
              <a:t>Government and corporate</a:t>
            </a:r>
          </a:p>
        </p:txBody>
      </p:sp>
      <p:sp>
        <p:nvSpPr>
          <p:cNvPr id="17" name="Oval 18">
            <a:extLst>
              <a:ext uri="{FF2B5EF4-FFF2-40B4-BE49-F238E27FC236}">
                <a16:creationId xmlns:a16="http://schemas.microsoft.com/office/drawing/2014/main" id="{C1DB1671-E32A-1BE6-389D-BF034CEB904C}"/>
              </a:ext>
            </a:extLst>
          </p:cNvPr>
          <p:cNvSpPr>
            <a:spLocks noChangeArrowheads="1"/>
          </p:cNvSpPr>
          <p:nvPr>
            <p:custDataLst>
              <p:tags r:id="rId14"/>
            </p:custDataLst>
          </p:nvPr>
        </p:nvSpPr>
        <p:spPr bwMode="auto">
          <a:xfrm>
            <a:off x="4251464" y="2241687"/>
            <a:ext cx="381000" cy="395395"/>
          </a:xfrm>
          <a:prstGeom prst="ellipse">
            <a:avLst/>
          </a:prstGeom>
          <a:solidFill>
            <a:srgbClr val="DDE6E1"/>
          </a:solidFill>
          <a:ln w="19050">
            <a:solidFill>
              <a:schemeClr val="tx2"/>
            </a:solidFill>
          </a:ln>
        </p:spPr>
        <p:txBody>
          <a:bodyPr wrap="none" anchor="ctr"/>
          <a:lstStyle/>
          <a:p>
            <a:pPr>
              <a:buFont typeface="Arial" charset="0"/>
              <a:buNone/>
            </a:pPr>
            <a:endParaRPr lang="en-US">
              <a:latin typeface="Sun Life New Text" pitchFamily="2" charset="77"/>
            </a:endParaRPr>
          </a:p>
        </p:txBody>
      </p:sp>
      <p:sp>
        <p:nvSpPr>
          <p:cNvPr id="18" name="Oval 19">
            <a:extLst>
              <a:ext uri="{FF2B5EF4-FFF2-40B4-BE49-F238E27FC236}">
                <a16:creationId xmlns:a16="http://schemas.microsoft.com/office/drawing/2014/main" id="{A5E100A6-0C13-CC9C-8A10-C7A525693D8B}"/>
              </a:ext>
            </a:extLst>
          </p:cNvPr>
          <p:cNvSpPr>
            <a:spLocks noChangeArrowheads="1"/>
          </p:cNvSpPr>
          <p:nvPr>
            <p:custDataLst>
              <p:tags r:id="rId15"/>
            </p:custDataLst>
          </p:nvPr>
        </p:nvSpPr>
        <p:spPr bwMode="auto">
          <a:xfrm>
            <a:off x="3794264" y="2241687"/>
            <a:ext cx="381000" cy="395395"/>
          </a:xfrm>
          <a:prstGeom prst="ellipse">
            <a:avLst/>
          </a:prstGeom>
          <a:solidFill>
            <a:srgbClr val="DDE6E1"/>
          </a:solidFill>
          <a:ln w="19050">
            <a:solidFill>
              <a:schemeClr val="tx2"/>
            </a:solidFill>
          </a:ln>
        </p:spPr>
        <p:txBody>
          <a:bodyPr wrap="none" anchor="ctr"/>
          <a:lstStyle/>
          <a:p>
            <a:pPr>
              <a:buFont typeface="Arial" charset="0"/>
              <a:buNone/>
            </a:pPr>
            <a:endParaRPr lang="en-US">
              <a:latin typeface="Sun Life New Text" pitchFamily="2" charset="77"/>
            </a:endParaRPr>
          </a:p>
        </p:txBody>
      </p:sp>
      <p:sp>
        <p:nvSpPr>
          <p:cNvPr id="19" name="Text Box 20">
            <a:extLst>
              <a:ext uri="{FF2B5EF4-FFF2-40B4-BE49-F238E27FC236}">
                <a16:creationId xmlns:a16="http://schemas.microsoft.com/office/drawing/2014/main" id="{76F30F8A-9A89-6B66-97E9-2E1572848863}"/>
              </a:ext>
            </a:extLst>
          </p:cNvPr>
          <p:cNvSpPr txBox="1">
            <a:spLocks noChangeArrowheads="1"/>
          </p:cNvSpPr>
          <p:nvPr>
            <p:custDataLst>
              <p:tags r:id="rId16"/>
            </p:custDataLst>
          </p:nvPr>
        </p:nvSpPr>
        <p:spPr bwMode="auto">
          <a:xfrm>
            <a:off x="2087702" y="1738314"/>
            <a:ext cx="20874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pPr eaLnBrk="1" hangingPunct="1">
              <a:spcAft>
                <a:spcPct val="0"/>
              </a:spcAft>
              <a:buFont typeface="Arial" charset="0"/>
              <a:buNone/>
            </a:pPr>
            <a:r>
              <a:rPr lang="en-US" sz="1400">
                <a:latin typeface="Sun Life New Text" pitchFamily="2" charset="77"/>
                <a:ea typeface="Arial Regular" charset="0"/>
              </a:rPr>
              <a:t>Canadian, US, Global &amp;</a:t>
            </a:r>
          </a:p>
          <a:p>
            <a:pPr eaLnBrk="1" hangingPunct="1">
              <a:spcAft>
                <a:spcPct val="0"/>
              </a:spcAft>
              <a:buFont typeface="Arial" charset="0"/>
              <a:buNone/>
            </a:pPr>
            <a:r>
              <a:rPr lang="en-US" sz="1400">
                <a:latin typeface="Sun Life New Text" pitchFamily="2" charset="77"/>
                <a:ea typeface="Arial Regular" charset="0"/>
              </a:rPr>
              <a:t>International Equities</a:t>
            </a:r>
            <a:endParaRPr lang="en-CA" sz="1400">
              <a:latin typeface="Sun Life New Text" pitchFamily="2" charset="77"/>
              <a:ea typeface="Arial Regular" charset="0"/>
            </a:endParaRPr>
          </a:p>
        </p:txBody>
      </p:sp>
      <p:sp>
        <p:nvSpPr>
          <p:cNvPr id="20" name="Oval 21">
            <a:extLst>
              <a:ext uri="{FF2B5EF4-FFF2-40B4-BE49-F238E27FC236}">
                <a16:creationId xmlns:a16="http://schemas.microsoft.com/office/drawing/2014/main" id="{CDC24038-970B-5BFC-19B2-B9121D40CA84}"/>
              </a:ext>
            </a:extLst>
          </p:cNvPr>
          <p:cNvSpPr>
            <a:spLocks noChangeArrowheads="1"/>
          </p:cNvSpPr>
          <p:nvPr>
            <p:custDataLst>
              <p:tags r:id="rId17"/>
            </p:custDataLst>
          </p:nvPr>
        </p:nvSpPr>
        <p:spPr bwMode="auto">
          <a:xfrm>
            <a:off x="4708664" y="2240099"/>
            <a:ext cx="381000" cy="395394"/>
          </a:xfrm>
          <a:prstGeom prst="ellipse">
            <a:avLst/>
          </a:prstGeom>
          <a:solidFill>
            <a:srgbClr val="DDE6E1"/>
          </a:solidFill>
          <a:ln w="19050">
            <a:solidFill>
              <a:schemeClr val="tx2"/>
            </a:solidFill>
          </a:ln>
        </p:spPr>
        <p:txBody>
          <a:bodyPr wrap="none" anchor="ctr"/>
          <a:lstStyle/>
          <a:p>
            <a:pPr>
              <a:buFont typeface="Arial" charset="0"/>
              <a:buNone/>
            </a:pPr>
            <a:endParaRPr lang="en-US">
              <a:latin typeface="Sun Life New Text" pitchFamily="2" charset="77"/>
            </a:endParaRPr>
          </a:p>
        </p:txBody>
      </p:sp>
      <p:sp>
        <p:nvSpPr>
          <p:cNvPr id="21" name="Text Box 22">
            <a:extLst>
              <a:ext uri="{FF2B5EF4-FFF2-40B4-BE49-F238E27FC236}">
                <a16:creationId xmlns:a16="http://schemas.microsoft.com/office/drawing/2014/main" id="{57C95956-6A59-0A4E-2443-7F39672AD404}"/>
              </a:ext>
            </a:extLst>
          </p:cNvPr>
          <p:cNvSpPr txBox="1">
            <a:spLocks noChangeArrowheads="1"/>
          </p:cNvSpPr>
          <p:nvPr>
            <p:custDataLst>
              <p:tags r:id="rId18"/>
            </p:custDataLst>
          </p:nvPr>
        </p:nvSpPr>
        <p:spPr bwMode="auto">
          <a:xfrm>
            <a:off x="7178138" y="4081555"/>
            <a:ext cx="3352800" cy="954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115888" algn="l"/>
              </a:tabLst>
              <a:defRPr>
                <a:solidFill>
                  <a:schemeClr val="tx1"/>
                </a:solidFill>
                <a:latin typeface="Arial" charset="0"/>
                <a:ea typeface="ＭＳ Ｐゴシック" pitchFamily="34" charset="-128"/>
              </a:defRPr>
            </a:lvl1pPr>
            <a:lvl2pPr marL="742950" indent="-285750" eaLnBrk="0" hangingPunct="0">
              <a:tabLst>
                <a:tab pos="115888" algn="l"/>
              </a:tabLst>
              <a:defRPr>
                <a:solidFill>
                  <a:schemeClr val="tx1"/>
                </a:solidFill>
                <a:latin typeface="Arial" charset="0"/>
                <a:ea typeface="ＭＳ Ｐゴシック" pitchFamily="34" charset="-128"/>
              </a:defRPr>
            </a:lvl2pPr>
            <a:lvl3pPr marL="1143000" indent="-228600" eaLnBrk="0" hangingPunct="0">
              <a:tabLst>
                <a:tab pos="115888" algn="l"/>
              </a:tabLst>
              <a:defRPr>
                <a:solidFill>
                  <a:schemeClr val="tx1"/>
                </a:solidFill>
                <a:latin typeface="Arial" charset="0"/>
                <a:ea typeface="ＭＳ Ｐゴシック" pitchFamily="34" charset="-128"/>
              </a:defRPr>
            </a:lvl3pPr>
            <a:lvl4pPr marL="1600200" indent="-228600" eaLnBrk="0" hangingPunct="0">
              <a:tabLst>
                <a:tab pos="115888" algn="l"/>
              </a:tabLst>
              <a:defRPr>
                <a:solidFill>
                  <a:schemeClr val="tx1"/>
                </a:solidFill>
                <a:latin typeface="Arial" charset="0"/>
                <a:ea typeface="ＭＳ Ｐゴシック" pitchFamily="34" charset="-128"/>
              </a:defRPr>
            </a:lvl4pPr>
            <a:lvl5pPr marL="2057400" indent="-228600" eaLnBrk="0" hangingPunct="0">
              <a:tabLst>
                <a:tab pos="115888" algn="l"/>
              </a:tabLst>
              <a:defRPr>
                <a:solidFill>
                  <a:schemeClr val="tx1"/>
                </a:solidFill>
                <a:latin typeface="Arial" charset="0"/>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charset="0"/>
              <a:buChar char="•"/>
              <a:tabLst>
                <a:tab pos="115888" algn="l"/>
              </a:tabLst>
              <a:defRPr>
                <a:solidFill>
                  <a:schemeClr val="tx1"/>
                </a:solidFill>
                <a:latin typeface="Arial" charset="0"/>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charset="0"/>
              <a:buChar char="•"/>
              <a:tabLst>
                <a:tab pos="115888" algn="l"/>
              </a:tabLst>
              <a:defRPr>
                <a:solidFill>
                  <a:schemeClr val="tx1"/>
                </a:solidFill>
                <a:latin typeface="Arial" charset="0"/>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charset="0"/>
              <a:buChar char="•"/>
              <a:tabLst>
                <a:tab pos="115888" algn="l"/>
              </a:tabLst>
              <a:defRPr>
                <a:solidFill>
                  <a:schemeClr val="tx1"/>
                </a:solidFill>
                <a:latin typeface="Arial" charset="0"/>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charset="0"/>
              <a:buChar char="•"/>
              <a:tabLst>
                <a:tab pos="115888" algn="l"/>
              </a:tabLst>
              <a:defRPr>
                <a:solidFill>
                  <a:schemeClr val="tx1"/>
                </a:solidFill>
                <a:latin typeface="Arial" charset="0"/>
                <a:ea typeface="ＭＳ Ｐゴシック" pitchFamily="34" charset="-128"/>
              </a:defRPr>
            </a:lvl9pPr>
          </a:lstStyle>
          <a:p>
            <a:pPr eaLnBrk="1" hangingPunct="1">
              <a:spcAft>
                <a:spcPct val="0"/>
              </a:spcAft>
              <a:buFont typeface="Arial" charset="0"/>
              <a:buNone/>
            </a:pPr>
            <a:r>
              <a:rPr lang="en-US" sz="1400" b="1">
                <a:latin typeface="Sun Life New Text" pitchFamily="2" charset="77"/>
                <a:ea typeface="Arial Regular" charset="0"/>
              </a:rPr>
              <a:t>Equities (Stocks)</a:t>
            </a:r>
          </a:p>
          <a:p>
            <a:pPr eaLnBrk="1" hangingPunct="1">
              <a:spcAft>
                <a:spcPct val="0"/>
              </a:spcAft>
              <a:buClr>
                <a:srgbClr val="614D7D"/>
              </a:buClr>
              <a:buFont typeface="Arial" charset="0"/>
              <a:buNone/>
            </a:pPr>
            <a:r>
              <a:rPr lang="en-US" sz="1400">
                <a:latin typeface="Sun Life New Text" pitchFamily="2" charset="77"/>
                <a:ea typeface="Arial Regular" charset="0"/>
              </a:rPr>
              <a:t>Shares in companies</a:t>
            </a:r>
          </a:p>
          <a:p>
            <a:pPr eaLnBrk="1" hangingPunct="1">
              <a:spcAft>
                <a:spcPct val="0"/>
              </a:spcAft>
              <a:buClr>
                <a:srgbClr val="614D7D"/>
              </a:buClr>
              <a:buFont typeface="Arial" charset="0"/>
              <a:buNone/>
            </a:pPr>
            <a:r>
              <a:rPr lang="en-US" sz="1400">
                <a:latin typeface="Sun Life New Text" pitchFamily="2" charset="77"/>
                <a:ea typeface="Arial Regular" charset="0"/>
              </a:rPr>
              <a:t>Canadian, U.S., Global &amp; International</a:t>
            </a:r>
          </a:p>
          <a:p>
            <a:pPr eaLnBrk="1" hangingPunct="1">
              <a:spcAft>
                <a:spcPct val="0"/>
              </a:spcAft>
              <a:buClr>
                <a:srgbClr val="614D7D"/>
              </a:buClr>
              <a:buFont typeface="Arial" charset="0"/>
              <a:buNone/>
            </a:pPr>
            <a:r>
              <a:rPr lang="en-US" sz="1400">
                <a:latin typeface="Sun Life New Text" pitchFamily="2" charset="77"/>
                <a:ea typeface="Arial Regular" charset="0"/>
              </a:rPr>
              <a:t>Greater long-term growth potential</a:t>
            </a:r>
          </a:p>
        </p:txBody>
      </p:sp>
      <p:sp>
        <p:nvSpPr>
          <p:cNvPr id="22" name="Text Box 14">
            <a:extLst>
              <a:ext uri="{FF2B5EF4-FFF2-40B4-BE49-F238E27FC236}">
                <a16:creationId xmlns:a16="http://schemas.microsoft.com/office/drawing/2014/main" id="{5A820D53-84F5-DDF7-546D-A2713B603DD1}"/>
              </a:ext>
            </a:extLst>
          </p:cNvPr>
          <p:cNvSpPr txBox="1">
            <a:spLocks noChangeArrowheads="1"/>
          </p:cNvSpPr>
          <p:nvPr>
            <p:custDataLst>
              <p:tags r:id="rId19"/>
            </p:custDataLst>
          </p:nvPr>
        </p:nvSpPr>
        <p:spPr bwMode="auto">
          <a:xfrm>
            <a:off x="7183575" y="1986294"/>
            <a:ext cx="328128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pPr eaLnBrk="1" hangingPunct="1">
              <a:spcAft>
                <a:spcPct val="0"/>
              </a:spcAft>
              <a:buFont typeface="Arial" charset="0"/>
              <a:buNone/>
            </a:pPr>
            <a:r>
              <a:rPr lang="en-US" sz="1400" b="1">
                <a:latin typeface="Sun Life New Text" pitchFamily="2" charset="77"/>
                <a:ea typeface="Arial Regular" charset="0"/>
              </a:rPr>
              <a:t>Guaranteed</a:t>
            </a:r>
            <a:r>
              <a:rPr lang="en-US" sz="1400">
                <a:latin typeface="Sun Life New Text" pitchFamily="2" charset="77"/>
                <a:ea typeface="Arial Regular" charset="0"/>
              </a:rPr>
              <a:t> </a:t>
            </a:r>
          </a:p>
          <a:p>
            <a:pPr eaLnBrk="1" hangingPunct="1">
              <a:spcAft>
                <a:spcPct val="0"/>
              </a:spcAft>
              <a:buClr>
                <a:srgbClr val="614D7D"/>
              </a:buClr>
              <a:buFont typeface="Arial" charset="0"/>
              <a:buNone/>
            </a:pPr>
            <a:r>
              <a:rPr lang="en-US" sz="1400">
                <a:latin typeface="Sun Life New Text" pitchFamily="2" charset="77"/>
                <a:ea typeface="Arial Regular" charset="0"/>
              </a:rPr>
              <a:t>Guaranteed interest during fixed term</a:t>
            </a:r>
          </a:p>
          <a:p>
            <a:pPr eaLnBrk="1" hangingPunct="1">
              <a:spcAft>
                <a:spcPct val="0"/>
              </a:spcAft>
              <a:buClr>
                <a:srgbClr val="614D7D"/>
              </a:buClr>
              <a:buFont typeface="Arial" charset="0"/>
              <a:buNone/>
            </a:pPr>
            <a:r>
              <a:rPr lang="en-US" sz="1400">
                <a:latin typeface="Sun Life New Text" pitchFamily="2" charset="77"/>
                <a:ea typeface="Arial Regular" charset="0"/>
              </a:rPr>
              <a:t>Less long-term growth potential</a:t>
            </a:r>
          </a:p>
        </p:txBody>
      </p:sp>
      <p:sp>
        <p:nvSpPr>
          <p:cNvPr id="23" name="Oval 25">
            <a:extLst>
              <a:ext uri="{FF2B5EF4-FFF2-40B4-BE49-F238E27FC236}">
                <a16:creationId xmlns:a16="http://schemas.microsoft.com/office/drawing/2014/main" id="{75C057EA-9FC5-D5BB-C8DB-DC93FCC58DFD}"/>
              </a:ext>
            </a:extLst>
          </p:cNvPr>
          <p:cNvSpPr>
            <a:spLocks noChangeArrowheads="1"/>
          </p:cNvSpPr>
          <p:nvPr>
            <p:custDataLst>
              <p:tags r:id="rId20"/>
            </p:custDataLst>
          </p:nvPr>
        </p:nvSpPr>
        <p:spPr bwMode="auto">
          <a:xfrm>
            <a:off x="1538428" y="5264150"/>
            <a:ext cx="381022" cy="395288"/>
          </a:xfrm>
          <a:prstGeom prst="ellipse">
            <a:avLst/>
          </a:prstGeom>
          <a:solidFill>
            <a:srgbClr val="DDE6E1"/>
          </a:solidFill>
          <a:ln w="19050">
            <a:solidFill>
              <a:schemeClr val="tx2"/>
            </a:solidFill>
          </a:ln>
        </p:spPr>
        <p:txBody>
          <a:bodyPr wrap="none" anchor="ctr"/>
          <a:lstStyle/>
          <a:p>
            <a:pPr>
              <a:buFont typeface="Arial" charset="0"/>
              <a:buNone/>
            </a:pPr>
            <a:endParaRPr lang="en-US">
              <a:latin typeface="Sun Life New Text" pitchFamily="2" charset="77"/>
            </a:endParaRPr>
          </a:p>
        </p:txBody>
      </p:sp>
      <p:sp>
        <p:nvSpPr>
          <p:cNvPr id="24" name="Text Box 26">
            <a:extLst>
              <a:ext uri="{FF2B5EF4-FFF2-40B4-BE49-F238E27FC236}">
                <a16:creationId xmlns:a16="http://schemas.microsoft.com/office/drawing/2014/main" id="{EB60EF09-E8E6-272B-A269-A411CCBD805B}"/>
              </a:ext>
            </a:extLst>
          </p:cNvPr>
          <p:cNvSpPr txBox="1">
            <a:spLocks noChangeArrowheads="1"/>
          </p:cNvSpPr>
          <p:nvPr>
            <p:custDataLst>
              <p:tags r:id="rId21"/>
            </p:custDataLst>
          </p:nvPr>
        </p:nvSpPr>
        <p:spPr bwMode="auto">
          <a:xfrm>
            <a:off x="2000416" y="5346700"/>
            <a:ext cx="167545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pPr eaLnBrk="1" hangingPunct="1">
              <a:buFont typeface="Arial" charset="0"/>
              <a:buNone/>
            </a:pPr>
            <a:r>
              <a:rPr lang="en-US" sz="1400">
                <a:latin typeface="Sun Life New Text" pitchFamily="2" charset="77"/>
                <a:ea typeface="Arial Regular" charset="0"/>
              </a:rPr>
              <a:t>Guaranteed Funds</a:t>
            </a:r>
            <a:endParaRPr lang="en-CA" sz="1400">
              <a:latin typeface="Sun Life New Text" pitchFamily="2" charset="77"/>
              <a:ea typeface="Arial Regular" charset="0"/>
            </a:endParaRPr>
          </a:p>
        </p:txBody>
      </p:sp>
      <p:sp>
        <p:nvSpPr>
          <p:cNvPr id="25" name="Text Box 32">
            <a:extLst>
              <a:ext uri="{FF2B5EF4-FFF2-40B4-BE49-F238E27FC236}">
                <a16:creationId xmlns:a16="http://schemas.microsoft.com/office/drawing/2014/main" id="{AA08ED96-4B61-B421-870C-D9D1750F0136}"/>
              </a:ext>
            </a:extLst>
          </p:cNvPr>
          <p:cNvSpPr txBox="1">
            <a:spLocks noChangeArrowheads="1"/>
          </p:cNvSpPr>
          <p:nvPr>
            <p:custDataLst>
              <p:tags r:id="rId22"/>
            </p:custDataLst>
          </p:nvPr>
        </p:nvSpPr>
        <p:spPr bwMode="auto">
          <a:xfrm>
            <a:off x="7186972" y="5249485"/>
            <a:ext cx="2874963" cy="738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pPr eaLnBrk="1" hangingPunct="1">
              <a:spcAft>
                <a:spcPct val="0"/>
              </a:spcAft>
              <a:buFont typeface="Arial" charset="0"/>
              <a:buNone/>
            </a:pPr>
            <a:r>
              <a:rPr lang="en-US" sz="1400" b="1">
                <a:latin typeface="Sun Life New Text" pitchFamily="2" charset="77"/>
                <a:ea typeface="Arial Regular" charset="0"/>
              </a:rPr>
              <a:t>Balanced</a:t>
            </a:r>
            <a:endParaRPr lang="en-US" sz="1400" b="1">
              <a:latin typeface="Sun Life New Text" pitchFamily="2" charset="77"/>
              <a:ea typeface="Arial Regular" charset="0"/>
              <a:cs typeface="Arial" charset="0"/>
            </a:endParaRPr>
          </a:p>
          <a:p>
            <a:pPr eaLnBrk="1" hangingPunct="1">
              <a:spcAft>
                <a:spcPct val="0"/>
              </a:spcAft>
              <a:buClr>
                <a:srgbClr val="614D7D"/>
              </a:buClr>
              <a:buFont typeface="Arial" charset="0"/>
              <a:buNone/>
            </a:pPr>
            <a:r>
              <a:rPr lang="en-US" sz="1400">
                <a:latin typeface="Sun Life New Text" pitchFamily="2" charset="77"/>
                <a:ea typeface="Arial Regular" charset="0"/>
              </a:rPr>
              <a:t>Mix of cash, bonds and equities </a:t>
            </a:r>
          </a:p>
          <a:p>
            <a:pPr eaLnBrk="1" hangingPunct="1">
              <a:spcAft>
                <a:spcPct val="0"/>
              </a:spcAft>
              <a:buClr>
                <a:srgbClr val="614D7D"/>
              </a:buClr>
              <a:buFont typeface="Arial" charset="0"/>
              <a:buNone/>
            </a:pPr>
            <a:r>
              <a:rPr lang="en-US" sz="1400">
                <a:latin typeface="Sun Life New Text" pitchFamily="2" charset="77"/>
                <a:ea typeface="Arial Regular" charset="0"/>
              </a:rPr>
              <a:t>Automatic diversification</a:t>
            </a:r>
          </a:p>
        </p:txBody>
      </p:sp>
      <p:sp>
        <p:nvSpPr>
          <p:cNvPr id="26" name="Oval 33">
            <a:extLst>
              <a:ext uri="{FF2B5EF4-FFF2-40B4-BE49-F238E27FC236}">
                <a16:creationId xmlns:a16="http://schemas.microsoft.com/office/drawing/2014/main" id="{67809B26-5BE5-952B-9D9B-DAF227D41048}"/>
              </a:ext>
            </a:extLst>
          </p:cNvPr>
          <p:cNvSpPr>
            <a:spLocks noChangeArrowheads="1"/>
          </p:cNvSpPr>
          <p:nvPr>
            <p:custDataLst>
              <p:tags r:id="rId23"/>
            </p:custDataLst>
          </p:nvPr>
        </p:nvSpPr>
        <p:spPr bwMode="auto">
          <a:xfrm>
            <a:off x="3260864" y="3352744"/>
            <a:ext cx="381000" cy="395236"/>
          </a:xfrm>
          <a:prstGeom prst="ellipse">
            <a:avLst/>
          </a:prstGeom>
          <a:solidFill>
            <a:srgbClr val="DDE6E1"/>
          </a:solidFill>
          <a:ln w="19050">
            <a:solidFill>
              <a:schemeClr val="tx2"/>
            </a:solidFill>
            <a:round/>
            <a:headEnd/>
            <a:tailEnd/>
          </a:ln>
        </p:spPr>
        <p:txBody>
          <a:bodyPr wrap="none" anchor="ctr"/>
          <a:lstStyle/>
          <a:p>
            <a:pPr>
              <a:buFont typeface="Arial" charset="0"/>
              <a:buNone/>
            </a:pPr>
            <a:endParaRPr lang="en-US">
              <a:latin typeface="Sun Life New Text" pitchFamily="2" charset="77"/>
            </a:endParaRPr>
          </a:p>
        </p:txBody>
      </p:sp>
      <p:sp>
        <p:nvSpPr>
          <p:cNvPr id="27" name="Text Box 34">
            <a:extLst>
              <a:ext uri="{FF2B5EF4-FFF2-40B4-BE49-F238E27FC236}">
                <a16:creationId xmlns:a16="http://schemas.microsoft.com/office/drawing/2014/main" id="{3E3D30C5-D9DC-1E37-B272-6F2C8021168F}"/>
              </a:ext>
            </a:extLst>
          </p:cNvPr>
          <p:cNvSpPr txBox="1">
            <a:spLocks noChangeArrowheads="1"/>
          </p:cNvSpPr>
          <p:nvPr>
            <p:custDataLst>
              <p:tags r:id="rId24"/>
            </p:custDataLst>
          </p:nvPr>
        </p:nvSpPr>
        <p:spPr bwMode="auto">
          <a:xfrm>
            <a:off x="2498864" y="3047984"/>
            <a:ext cx="931665" cy="307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pPr eaLnBrk="1" hangingPunct="1">
              <a:buFont typeface="Arial" charset="0"/>
              <a:buNone/>
            </a:pPr>
            <a:r>
              <a:rPr lang="en-US" sz="1400">
                <a:latin typeface="Sun Life New Text" pitchFamily="2" charset="77"/>
                <a:ea typeface="Arial Regular" charset="0"/>
              </a:rPr>
              <a:t>Balanced</a:t>
            </a:r>
            <a:endParaRPr lang="en-US" sz="1400">
              <a:latin typeface="Sun Life New Text" pitchFamily="2" charset="77"/>
              <a:ea typeface="Arial Regular" charset="0"/>
              <a:cs typeface="Arial" charset="0"/>
            </a:endParaRPr>
          </a:p>
        </p:txBody>
      </p:sp>
      <p:pic>
        <p:nvPicPr>
          <p:cNvPr id="4" name="Picture 3" descr="A black background with a black square&#10;&#10;AI-generated content may be incorrect.">
            <a:extLst>
              <a:ext uri="{FF2B5EF4-FFF2-40B4-BE49-F238E27FC236}">
                <a16:creationId xmlns:a16="http://schemas.microsoft.com/office/drawing/2014/main" id="{E3739F7A-4EB8-9A60-178F-29EC80258D71}"/>
              </a:ext>
            </a:extLst>
          </p:cNvPr>
          <p:cNvPicPr>
            <a:picLocks noChangeAspect="1"/>
          </p:cNvPicPr>
          <p:nvPr/>
        </p:nvPicPr>
        <p:blipFill>
          <a:blip r:embed="rId27" cstate="screen">
            <a:extLst>
              <a:ext uri="{28A0092B-C50C-407E-A947-70E740481C1C}">
                <a14:useLocalDpi xmlns:a14="http://schemas.microsoft.com/office/drawing/2010/main"/>
              </a:ext>
            </a:extLst>
          </a:blip>
          <a:stretch>
            <a:fillRect/>
          </a:stretch>
        </p:blipFill>
        <p:spPr>
          <a:xfrm>
            <a:off x="7186215" y="672830"/>
            <a:ext cx="976898" cy="976898"/>
          </a:xfrm>
          <a:prstGeom prst="rect">
            <a:avLst/>
          </a:prstGeom>
        </p:spPr>
      </p:pic>
      <p:cxnSp>
        <p:nvCxnSpPr>
          <p:cNvPr id="29" name="Straight Connector 28">
            <a:extLst>
              <a:ext uri="{FF2B5EF4-FFF2-40B4-BE49-F238E27FC236}">
                <a16:creationId xmlns:a16="http://schemas.microsoft.com/office/drawing/2014/main" id="{1D5F3621-DA2C-CA57-2CE8-CD79878FAB18}"/>
              </a:ext>
            </a:extLst>
          </p:cNvPr>
          <p:cNvCxnSpPr>
            <a:cxnSpLocks/>
          </p:cNvCxnSpPr>
          <p:nvPr/>
        </p:nvCxnSpPr>
        <p:spPr>
          <a:xfrm flipV="1">
            <a:off x="6639733" y="996855"/>
            <a:ext cx="0" cy="4979395"/>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860821234"/>
      </p:ext>
    </p:extLst>
  </p:cSld>
  <p:clrMapOvr>
    <a:masterClrMapping/>
  </p:clrMapOvr>
  <mc:AlternateContent xmlns:mc="http://schemas.openxmlformats.org/markup-compatibility/2006" xmlns:p14="http://schemas.microsoft.com/office/powerpoint/2010/main">
    <mc:Choice Requires="p14">
      <p:transition spd="slow" p14:dur="2000" advTm="122289"/>
    </mc:Choice>
    <mc:Fallback xmlns="">
      <p:transition spd="slow" advTm="122289"/>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47514-8CB8-F409-5E27-9B8B26DB4CB4}"/>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D43498A2-C3C8-C08F-1611-D28DBFE69B78}"/>
              </a:ext>
            </a:extLst>
          </p:cNvPr>
          <p:cNvSpPr>
            <a:spLocks noGrp="1"/>
          </p:cNvSpPr>
          <p:nvPr>
            <p:ph type="body" sz="quarter" idx="33"/>
          </p:nvPr>
        </p:nvSpPr>
        <p:spPr>
          <a:xfrm>
            <a:off x="6169029" y="379491"/>
            <a:ext cx="5728016" cy="960967"/>
          </a:xfrm>
        </p:spPr>
        <p:txBody>
          <a:bodyPr/>
          <a:lstStyle/>
          <a:p>
            <a:r>
              <a:rPr lang="en-US"/>
              <a:t>Wide range of investment options</a:t>
            </a:r>
          </a:p>
        </p:txBody>
      </p:sp>
      <p:sp>
        <p:nvSpPr>
          <p:cNvPr id="10" name="Text Placeholder 9">
            <a:extLst>
              <a:ext uri="{FF2B5EF4-FFF2-40B4-BE49-F238E27FC236}">
                <a16:creationId xmlns:a16="http://schemas.microsoft.com/office/drawing/2014/main" id="{27554808-7B03-131F-2181-3537219623AF}"/>
              </a:ext>
            </a:extLst>
          </p:cNvPr>
          <p:cNvSpPr>
            <a:spLocks noGrp="1"/>
          </p:cNvSpPr>
          <p:nvPr>
            <p:ph type="body" sz="quarter" idx="35"/>
          </p:nvPr>
        </p:nvSpPr>
        <p:spPr>
          <a:xfrm>
            <a:off x="6170083" y="1207108"/>
            <a:ext cx="5734579" cy="266699"/>
          </a:xfrm>
        </p:spPr>
        <p:txBody>
          <a:bodyPr/>
          <a:lstStyle/>
          <a:p>
            <a:r>
              <a:rPr lang="en-US" b="1"/>
              <a:t>Let me do it</a:t>
            </a:r>
            <a:endParaRPr lang="en-US"/>
          </a:p>
        </p:txBody>
      </p:sp>
      <p:sp>
        <p:nvSpPr>
          <p:cNvPr id="11" name="Text Placeholder 10">
            <a:extLst>
              <a:ext uri="{FF2B5EF4-FFF2-40B4-BE49-F238E27FC236}">
                <a16:creationId xmlns:a16="http://schemas.microsoft.com/office/drawing/2014/main" id="{A8F0D4E3-DEA1-2AF5-841F-7F0CB7B3C34F}"/>
              </a:ext>
            </a:extLst>
          </p:cNvPr>
          <p:cNvSpPr>
            <a:spLocks noGrp="1"/>
          </p:cNvSpPr>
          <p:nvPr>
            <p:ph type="body" sz="quarter" idx="40"/>
          </p:nvPr>
        </p:nvSpPr>
        <p:spPr>
          <a:xfrm>
            <a:off x="6176646" y="1635191"/>
            <a:ext cx="3382024" cy="2647507"/>
          </a:xfrm>
        </p:spPr>
        <p:txBody>
          <a:bodyPr anchor="t"/>
          <a:lstStyle/>
          <a:p>
            <a:pPr>
              <a:spcAft>
                <a:spcPts val="1200"/>
              </a:spcAft>
            </a:pPr>
            <a:r>
              <a:rPr lang="en-US" dirty="0"/>
              <a:t>Choose your own portfolio from the following asset categories</a:t>
            </a:r>
            <a:r>
              <a:rPr lang="en-US" dirty="0">
                <a:solidFill>
                  <a:srgbClr val="FF0000"/>
                </a:solidFill>
              </a:rPr>
              <a:t> </a:t>
            </a:r>
            <a:r>
              <a:rPr lang="en-US" dirty="0"/>
              <a:t>along with the Target Date funds:</a:t>
            </a:r>
          </a:p>
          <a:p>
            <a:pPr marL="171450" indent="-171450">
              <a:spcBef>
                <a:spcPts val="600"/>
              </a:spcBef>
              <a:buFont typeface="Arial" panose="020B0604020202020204" pitchFamily="34" charset="0"/>
              <a:buChar char="•"/>
            </a:pPr>
            <a:r>
              <a:rPr lang="en-US" dirty="0"/>
              <a:t>Guaranteed Funds (1, 3, 5 year)</a:t>
            </a:r>
          </a:p>
          <a:p>
            <a:pPr marL="171450" indent="-171450">
              <a:spcBef>
                <a:spcPts val="600"/>
              </a:spcBef>
              <a:buFont typeface="Arial" panose="020B0604020202020204" pitchFamily="34" charset="0"/>
              <a:buChar char="•"/>
            </a:pPr>
            <a:r>
              <a:rPr lang="en-US" dirty="0"/>
              <a:t>Guaranteed Daily Interest Account</a:t>
            </a:r>
          </a:p>
          <a:p>
            <a:endParaRPr lang="en-US" dirty="0"/>
          </a:p>
          <a:p>
            <a:endParaRPr lang="en-US" dirty="0"/>
          </a:p>
        </p:txBody>
      </p:sp>
      <p:sp>
        <p:nvSpPr>
          <p:cNvPr id="12" name="Text Placeholder 9">
            <a:extLst>
              <a:ext uri="{FF2B5EF4-FFF2-40B4-BE49-F238E27FC236}">
                <a16:creationId xmlns:a16="http://schemas.microsoft.com/office/drawing/2014/main" id="{EEBDBB62-5629-B8D5-F31C-9CBE8905B3DC}"/>
              </a:ext>
            </a:extLst>
          </p:cNvPr>
          <p:cNvSpPr txBox="1">
            <a:spLocks/>
          </p:cNvSpPr>
          <p:nvPr/>
        </p:nvSpPr>
        <p:spPr>
          <a:xfrm>
            <a:off x="6170083" y="4864708"/>
            <a:ext cx="5734579" cy="266699"/>
          </a:xfrm>
          <a:prstGeom prst="rect">
            <a:avLst/>
          </a:prstGeom>
        </p:spPr>
        <p:txBody>
          <a:bodyPr vert="horz" lIns="0" tIns="0" rIns="0" bIns="0" rtlCol="0" anchor="b" anchorCtr="0">
            <a:noAutofit/>
          </a:bodyPr>
          <a:lstStyle>
            <a:lvl1pPr marL="0" indent="0" algn="l" defTabSz="914377" rtl="0" eaLnBrk="1" latinLnBrk="0" hangingPunct="1">
              <a:lnSpc>
                <a:spcPct val="100000"/>
              </a:lnSpc>
              <a:spcBef>
                <a:spcPts val="1600"/>
              </a:spcBef>
              <a:buFont typeface="Arial" panose="020B0604020202020204" pitchFamily="34" charset="0"/>
              <a:buNone/>
              <a:defRPr sz="1400" b="0" i="0" kern="1200">
                <a:solidFill>
                  <a:schemeClr val="tx1"/>
                </a:solidFill>
                <a:latin typeface="+mn-lt"/>
                <a:ea typeface="+mn-ea"/>
                <a:cs typeface="+mn-cs"/>
              </a:defRPr>
            </a:lvl1pPr>
            <a:lvl2pPr marL="457189" indent="0" algn="l" defTabSz="914377" rtl="0" eaLnBrk="1" latinLnBrk="0" hangingPunct="1">
              <a:lnSpc>
                <a:spcPct val="100000"/>
              </a:lnSpc>
              <a:spcBef>
                <a:spcPts val="500"/>
              </a:spcBef>
              <a:buSzPct val="75000"/>
              <a:buFont typeface="Arial" pitchFamily="34" charset="0"/>
              <a:buNone/>
              <a:defRPr sz="1333" b="0" i="0" kern="1200">
                <a:solidFill>
                  <a:schemeClr val="tx2"/>
                </a:solidFill>
                <a:latin typeface="+mn-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200" b="0" i="0" kern="1200">
                <a:solidFill>
                  <a:schemeClr val="tx2"/>
                </a:solidFill>
                <a:latin typeface="+mn-lt"/>
                <a:ea typeface="+mn-ea"/>
                <a:cs typeface="+mn-cs"/>
              </a:defRPr>
            </a:lvl3pPr>
            <a:lvl4pPr marL="1371566" indent="0" algn="l" defTabSz="914377" rtl="0" eaLnBrk="1" latinLnBrk="0" hangingPunct="1">
              <a:lnSpc>
                <a:spcPct val="100000"/>
              </a:lnSpc>
              <a:spcBef>
                <a:spcPts val="500"/>
              </a:spcBef>
              <a:buFont typeface="Arial" pitchFamily="34" charset="0"/>
              <a:buNone/>
              <a:defRPr sz="1067" b="0" i="0" kern="1200">
                <a:solidFill>
                  <a:schemeClr val="tx2"/>
                </a:solidFill>
                <a:latin typeface="+mn-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Help me do it</a:t>
            </a:r>
            <a:endParaRPr lang="en-US"/>
          </a:p>
        </p:txBody>
      </p:sp>
      <p:sp>
        <p:nvSpPr>
          <p:cNvPr id="13" name="Text Placeholder 10">
            <a:extLst>
              <a:ext uri="{FF2B5EF4-FFF2-40B4-BE49-F238E27FC236}">
                <a16:creationId xmlns:a16="http://schemas.microsoft.com/office/drawing/2014/main" id="{1934FC56-EE12-8FCA-9064-DAFDA8BD7444}"/>
              </a:ext>
            </a:extLst>
          </p:cNvPr>
          <p:cNvSpPr txBox="1">
            <a:spLocks/>
          </p:cNvSpPr>
          <p:nvPr/>
        </p:nvSpPr>
        <p:spPr>
          <a:xfrm>
            <a:off x="6176646" y="5292791"/>
            <a:ext cx="3382024" cy="800225"/>
          </a:xfrm>
          <a:prstGeom prst="rect">
            <a:avLst/>
          </a:prstGeom>
        </p:spPr>
        <p:txBody>
          <a:bodyPr vert="horz" lIns="0" tIns="0" rIns="0" bIns="0" rtlCol="0" anchor="t" anchorCtr="0">
            <a:noAutofit/>
          </a:bodyPr>
          <a:lstStyle>
            <a:lvl1pPr marL="0" indent="0" algn="l" defTabSz="914377" rtl="0" eaLnBrk="1" latinLnBrk="0" hangingPunct="1">
              <a:lnSpc>
                <a:spcPct val="100000"/>
              </a:lnSpc>
              <a:spcBef>
                <a:spcPts val="1600"/>
              </a:spcBef>
              <a:buFont typeface="Arial" panose="020B0604020202020204" pitchFamily="34" charset="0"/>
              <a:buNone/>
              <a:defRPr sz="1200" b="0" i="0" kern="1200">
                <a:solidFill>
                  <a:schemeClr val="tx1"/>
                </a:solidFill>
                <a:latin typeface="+mn-lt"/>
                <a:ea typeface="+mn-ea"/>
                <a:cs typeface="+mn-cs"/>
              </a:defRPr>
            </a:lvl1pPr>
            <a:lvl2pPr marL="457189" indent="0" algn="l" defTabSz="914377" rtl="0" eaLnBrk="1" latinLnBrk="0" hangingPunct="1">
              <a:lnSpc>
                <a:spcPct val="100000"/>
              </a:lnSpc>
              <a:spcBef>
                <a:spcPts val="500"/>
              </a:spcBef>
              <a:buSzPct val="75000"/>
              <a:buFont typeface="Arial" pitchFamily="34" charset="0"/>
              <a:buNone/>
              <a:defRPr sz="1333" b="0" i="0" kern="1200">
                <a:solidFill>
                  <a:schemeClr val="tx2"/>
                </a:solidFill>
                <a:latin typeface="+mn-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200" b="0" i="0" kern="1200">
                <a:solidFill>
                  <a:schemeClr val="tx2"/>
                </a:solidFill>
                <a:latin typeface="+mn-lt"/>
                <a:ea typeface="+mn-ea"/>
                <a:cs typeface="+mn-cs"/>
              </a:defRPr>
            </a:lvl3pPr>
            <a:lvl4pPr marL="1371566" indent="0" algn="l" defTabSz="914377" rtl="0" eaLnBrk="1" latinLnBrk="0" hangingPunct="1">
              <a:lnSpc>
                <a:spcPct val="100000"/>
              </a:lnSpc>
              <a:spcBef>
                <a:spcPts val="500"/>
              </a:spcBef>
              <a:buFont typeface="Arial" pitchFamily="34" charset="0"/>
              <a:buNone/>
              <a:defRPr sz="1067" b="0" i="0" kern="1200">
                <a:solidFill>
                  <a:schemeClr val="tx2"/>
                </a:solidFill>
                <a:latin typeface="+mn-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en-US"/>
              <a:t>“Pre-built” portfolio funds:</a:t>
            </a:r>
          </a:p>
          <a:p>
            <a:pPr marL="171450" indent="-171450">
              <a:spcBef>
                <a:spcPts val="600"/>
              </a:spcBef>
              <a:buFont typeface="Arial" panose="020B0604020202020204" pitchFamily="34" charset="0"/>
              <a:buChar char="•"/>
            </a:pPr>
            <a:r>
              <a:rPr lang="en-US"/>
              <a:t>Target Date Funds</a:t>
            </a:r>
          </a:p>
          <a:p>
            <a:pPr>
              <a:spcBef>
                <a:spcPts val="600"/>
              </a:spcBef>
            </a:pPr>
            <a:endParaRPr lang="en-US"/>
          </a:p>
        </p:txBody>
      </p:sp>
      <p:sp>
        <p:nvSpPr>
          <p:cNvPr id="2" name="Rectangle 1">
            <a:extLst>
              <a:ext uri="{FF2B5EF4-FFF2-40B4-BE49-F238E27FC236}">
                <a16:creationId xmlns:a16="http://schemas.microsoft.com/office/drawing/2014/main" id="{73C15A28-7F34-8C9A-B3B8-B2B301EEB8BB}"/>
              </a:ext>
            </a:extLst>
          </p:cNvPr>
          <p:cNvSpPr/>
          <p:nvPr/>
        </p:nvSpPr>
        <p:spPr>
          <a:xfrm>
            <a:off x="6179836" y="3147258"/>
            <a:ext cx="5370702" cy="1426445"/>
          </a:xfrm>
          <a:prstGeom prst="rect">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CA" sz="2000" dirty="0">
                <a:solidFill>
                  <a:srgbClr val="FF0000"/>
                </a:solidFill>
              </a:rPr>
              <a:t>Remove for Sun Life Essentials Plus</a:t>
            </a:r>
          </a:p>
        </p:txBody>
      </p:sp>
      <p:pic>
        <p:nvPicPr>
          <p:cNvPr id="5" name="Picture Placeholder 5">
            <a:extLst>
              <a:ext uri="{FF2B5EF4-FFF2-40B4-BE49-F238E27FC236}">
                <a16:creationId xmlns:a16="http://schemas.microsoft.com/office/drawing/2014/main" id="{99290FAC-535A-0CC8-5675-8335FF06EB1F}"/>
              </a:ext>
            </a:extLst>
          </p:cNvPr>
          <p:cNvPicPr>
            <a:picLocks noGrp="1" noChangeAspect="1"/>
          </p:cNvPicPr>
          <p:nvPr>
            <p:ph type="pic" sz="quarter" idx="14"/>
          </p:nvPr>
        </p:nvPicPr>
        <p:blipFill>
          <a:blip r:embed="rId4"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1646187394"/>
      </p:ext>
    </p:extLst>
  </p:cSld>
  <p:clrMapOvr>
    <a:masterClrMapping/>
  </p:clrMapOvr>
  <mc:AlternateContent xmlns:mc="http://schemas.openxmlformats.org/markup-compatibility/2006" xmlns:p14="http://schemas.microsoft.com/office/powerpoint/2010/main">
    <mc:Choice Requires="p14">
      <p:transition spd="slow" p14:dur="2000" advTm="48379"/>
    </mc:Choice>
    <mc:Fallback xmlns="">
      <p:transition spd="slow" advTm="48379"/>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BF81D47F-2B63-6930-4ECF-30282A075FA2}"/>
              </a:ext>
            </a:extLst>
          </p:cNvPr>
          <p:cNvSpPr>
            <a:spLocks noGrp="1"/>
          </p:cNvSpPr>
          <p:nvPr>
            <p:ph type="body" sz="quarter" idx="33"/>
          </p:nvPr>
        </p:nvSpPr>
        <p:spPr>
          <a:xfrm>
            <a:off x="6169029" y="379491"/>
            <a:ext cx="5728016" cy="960967"/>
          </a:xfrm>
        </p:spPr>
        <p:txBody>
          <a:bodyPr/>
          <a:lstStyle/>
          <a:p>
            <a:r>
              <a:rPr lang="en-US"/>
              <a:t>Wide range of investment options</a:t>
            </a:r>
          </a:p>
        </p:txBody>
      </p:sp>
      <p:sp>
        <p:nvSpPr>
          <p:cNvPr id="10" name="Text Placeholder 9">
            <a:extLst>
              <a:ext uri="{FF2B5EF4-FFF2-40B4-BE49-F238E27FC236}">
                <a16:creationId xmlns:a16="http://schemas.microsoft.com/office/drawing/2014/main" id="{DC61E718-0040-3963-B943-480251350672}"/>
              </a:ext>
            </a:extLst>
          </p:cNvPr>
          <p:cNvSpPr>
            <a:spLocks noGrp="1"/>
          </p:cNvSpPr>
          <p:nvPr>
            <p:ph type="body" sz="quarter" idx="35"/>
          </p:nvPr>
        </p:nvSpPr>
        <p:spPr>
          <a:xfrm>
            <a:off x="6170083" y="1207108"/>
            <a:ext cx="5734579" cy="266699"/>
          </a:xfrm>
        </p:spPr>
        <p:txBody>
          <a:bodyPr/>
          <a:lstStyle/>
          <a:p>
            <a:r>
              <a:rPr lang="en-US" b="1"/>
              <a:t>Let me do it</a:t>
            </a:r>
            <a:endParaRPr lang="en-US"/>
          </a:p>
        </p:txBody>
      </p:sp>
      <p:sp>
        <p:nvSpPr>
          <p:cNvPr id="11" name="Text Placeholder 10">
            <a:extLst>
              <a:ext uri="{FF2B5EF4-FFF2-40B4-BE49-F238E27FC236}">
                <a16:creationId xmlns:a16="http://schemas.microsoft.com/office/drawing/2014/main" id="{E0C1B4BC-416A-AC25-BA5F-0EAD27980F81}"/>
              </a:ext>
            </a:extLst>
          </p:cNvPr>
          <p:cNvSpPr>
            <a:spLocks noGrp="1"/>
          </p:cNvSpPr>
          <p:nvPr>
            <p:ph type="body" sz="quarter" idx="40"/>
          </p:nvPr>
        </p:nvSpPr>
        <p:spPr>
          <a:xfrm>
            <a:off x="6176646" y="1635191"/>
            <a:ext cx="3382024" cy="2647507"/>
          </a:xfrm>
        </p:spPr>
        <p:txBody>
          <a:bodyPr anchor="t"/>
          <a:lstStyle/>
          <a:p>
            <a:pPr>
              <a:spcAft>
                <a:spcPts val="1200"/>
              </a:spcAft>
            </a:pPr>
            <a:r>
              <a:rPr lang="en-US"/>
              <a:t>Choose your own portfolio from the following asset categories:</a:t>
            </a:r>
          </a:p>
          <a:p>
            <a:pPr marL="171450" indent="-171450">
              <a:spcBef>
                <a:spcPts val="600"/>
              </a:spcBef>
              <a:buFont typeface="Arial" panose="020B0604020202020204" pitchFamily="34" charset="0"/>
              <a:buChar char="•"/>
            </a:pPr>
            <a:r>
              <a:rPr lang="en-US"/>
              <a:t>Guaranteed Funds (1, 3, 5 year)</a:t>
            </a:r>
          </a:p>
          <a:p>
            <a:pPr marL="171450" indent="-171450">
              <a:spcBef>
                <a:spcPts val="600"/>
              </a:spcBef>
              <a:buFont typeface="Arial" panose="020B0604020202020204" pitchFamily="34" charset="0"/>
              <a:buChar char="•"/>
            </a:pPr>
            <a:r>
              <a:rPr lang="en-US"/>
              <a:t>Guaranteed Daily Interest Account</a:t>
            </a:r>
          </a:p>
          <a:p>
            <a:pPr marL="171450" indent="-171450">
              <a:spcBef>
                <a:spcPts val="600"/>
              </a:spcBef>
              <a:buFont typeface="Arial" panose="020B0604020202020204" pitchFamily="34" charset="0"/>
              <a:buChar char="•"/>
            </a:pPr>
            <a:r>
              <a:rPr lang="en-US"/>
              <a:t>Fixed Income</a:t>
            </a:r>
          </a:p>
          <a:p>
            <a:pPr marL="171450" indent="-171450">
              <a:spcBef>
                <a:spcPts val="600"/>
              </a:spcBef>
              <a:buFont typeface="Arial" panose="020B0604020202020204" pitchFamily="34" charset="0"/>
              <a:buChar char="•"/>
            </a:pPr>
            <a:r>
              <a:rPr lang="en-US"/>
              <a:t>Canadian Equity</a:t>
            </a:r>
          </a:p>
          <a:p>
            <a:pPr marL="171450" indent="-171450">
              <a:spcBef>
                <a:spcPts val="600"/>
              </a:spcBef>
              <a:buFont typeface="Arial" panose="020B0604020202020204" pitchFamily="34" charset="0"/>
              <a:buChar char="•"/>
            </a:pPr>
            <a:r>
              <a:rPr lang="en-US"/>
              <a:t>U.S. Equity</a:t>
            </a:r>
          </a:p>
          <a:p>
            <a:pPr marL="171450" indent="-171450">
              <a:spcBef>
                <a:spcPts val="600"/>
              </a:spcBef>
              <a:buFont typeface="Arial" panose="020B0604020202020204" pitchFamily="34" charset="0"/>
              <a:buChar char="•"/>
            </a:pPr>
            <a:r>
              <a:rPr lang="en-US"/>
              <a:t>International Equity</a:t>
            </a:r>
          </a:p>
          <a:p>
            <a:pPr marL="171450" indent="-171450">
              <a:spcBef>
                <a:spcPts val="600"/>
              </a:spcBef>
              <a:buFont typeface="Arial" panose="020B0604020202020204" pitchFamily="34" charset="0"/>
              <a:buChar char="•"/>
            </a:pPr>
            <a:r>
              <a:rPr lang="en-US"/>
              <a:t>Global Equity</a:t>
            </a:r>
          </a:p>
          <a:p>
            <a:pPr marL="171450" indent="-171450">
              <a:spcBef>
                <a:spcPts val="600"/>
              </a:spcBef>
              <a:buFont typeface="Arial" panose="020B0604020202020204" pitchFamily="34" charset="0"/>
              <a:buChar char="•"/>
            </a:pPr>
            <a:r>
              <a:rPr lang="en-US"/>
              <a:t>Specialty Equity</a:t>
            </a:r>
          </a:p>
          <a:p>
            <a:pPr marL="171450" indent="-171450">
              <a:spcBef>
                <a:spcPts val="600"/>
              </a:spcBef>
              <a:buFont typeface="Arial" panose="020B0604020202020204" pitchFamily="34" charset="0"/>
              <a:buChar char="•"/>
            </a:pPr>
            <a:r>
              <a:rPr lang="en-US"/>
              <a:t>Real Assets</a:t>
            </a:r>
          </a:p>
          <a:p>
            <a:endParaRPr lang="en-US"/>
          </a:p>
          <a:p>
            <a:endParaRPr lang="en-US"/>
          </a:p>
        </p:txBody>
      </p:sp>
      <p:sp>
        <p:nvSpPr>
          <p:cNvPr id="12" name="Text Placeholder 9">
            <a:extLst>
              <a:ext uri="{FF2B5EF4-FFF2-40B4-BE49-F238E27FC236}">
                <a16:creationId xmlns:a16="http://schemas.microsoft.com/office/drawing/2014/main" id="{9DDB31B0-14A8-B489-0214-03E1EBB90CFC}"/>
              </a:ext>
            </a:extLst>
          </p:cNvPr>
          <p:cNvSpPr txBox="1">
            <a:spLocks/>
          </p:cNvSpPr>
          <p:nvPr/>
        </p:nvSpPr>
        <p:spPr>
          <a:xfrm>
            <a:off x="6170083" y="4864708"/>
            <a:ext cx="5734579" cy="266699"/>
          </a:xfrm>
          <a:prstGeom prst="rect">
            <a:avLst/>
          </a:prstGeom>
        </p:spPr>
        <p:txBody>
          <a:bodyPr vert="horz" lIns="0" tIns="0" rIns="0" bIns="0" rtlCol="0" anchor="b" anchorCtr="0">
            <a:noAutofit/>
          </a:bodyPr>
          <a:lstStyle>
            <a:lvl1pPr marL="0" indent="0" algn="l" defTabSz="914377" rtl="0" eaLnBrk="1" latinLnBrk="0" hangingPunct="1">
              <a:lnSpc>
                <a:spcPct val="100000"/>
              </a:lnSpc>
              <a:spcBef>
                <a:spcPts val="1600"/>
              </a:spcBef>
              <a:buFont typeface="Arial" panose="020B0604020202020204" pitchFamily="34" charset="0"/>
              <a:buNone/>
              <a:defRPr sz="1400" b="0" i="0" kern="1200">
                <a:solidFill>
                  <a:schemeClr val="tx1"/>
                </a:solidFill>
                <a:latin typeface="+mn-lt"/>
                <a:ea typeface="+mn-ea"/>
                <a:cs typeface="+mn-cs"/>
              </a:defRPr>
            </a:lvl1pPr>
            <a:lvl2pPr marL="457189" indent="0" algn="l" defTabSz="914377" rtl="0" eaLnBrk="1" latinLnBrk="0" hangingPunct="1">
              <a:lnSpc>
                <a:spcPct val="100000"/>
              </a:lnSpc>
              <a:spcBef>
                <a:spcPts val="500"/>
              </a:spcBef>
              <a:buSzPct val="75000"/>
              <a:buFont typeface="Arial" pitchFamily="34" charset="0"/>
              <a:buNone/>
              <a:defRPr sz="1333" b="0" i="0" kern="1200">
                <a:solidFill>
                  <a:schemeClr val="tx2"/>
                </a:solidFill>
                <a:latin typeface="+mn-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200" b="0" i="0" kern="1200">
                <a:solidFill>
                  <a:schemeClr val="tx2"/>
                </a:solidFill>
                <a:latin typeface="+mn-lt"/>
                <a:ea typeface="+mn-ea"/>
                <a:cs typeface="+mn-cs"/>
              </a:defRPr>
            </a:lvl3pPr>
            <a:lvl4pPr marL="1371566" indent="0" algn="l" defTabSz="914377" rtl="0" eaLnBrk="1" latinLnBrk="0" hangingPunct="1">
              <a:lnSpc>
                <a:spcPct val="100000"/>
              </a:lnSpc>
              <a:spcBef>
                <a:spcPts val="500"/>
              </a:spcBef>
              <a:buFont typeface="Arial" pitchFamily="34" charset="0"/>
              <a:buNone/>
              <a:defRPr sz="1067" b="0" i="0" kern="1200">
                <a:solidFill>
                  <a:schemeClr val="tx2"/>
                </a:solidFill>
                <a:latin typeface="+mn-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Help me do it</a:t>
            </a:r>
            <a:endParaRPr lang="en-US"/>
          </a:p>
        </p:txBody>
      </p:sp>
      <p:sp>
        <p:nvSpPr>
          <p:cNvPr id="13" name="Text Placeholder 10">
            <a:extLst>
              <a:ext uri="{FF2B5EF4-FFF2-40B4-BE49-F238E27FC236}">
                <a16:creationId xmlns:a16="http://schemas.microsoft.com/office/drawing/2014/main" id="{D1F60C5B-7EB1-BE56-A1B7-82D811C9D0A6}"/>
              </a:ext>
            </a:extLst>
          </p:cNvPr>
          <p:cNvSpPr txBox="1">
            <a:spLocks/>
          </p:cNvSpPr>
          <p:nvPr/>
        </p:nvSpPr>
        <p:spPr>
          <a:xfrm>
            <a:off x="6176646" y="5292791"/>
            <a:ext cx="3382024" cy="800225"/>
          </a:xfrm>
          <a:prstGeom prst="rect">
            <a:avLst/>
          </a:prstGeom>
        </p:spPr>
        <p:txBody>
          <a:bodyPr vert="horz" lIns="0" tIns="0" rIns="0" bIns="0" rtlCol="0" anchor="t" anchorCtr="0">
            <a:noAutofit/>
          </a:bodyPr>
          <a:lstStyle>
            <a:lvl1pPr marL="0" indent="0" algn="l" defTabSz="914377" rtl="0" eaLnBrk="1" latinLnBrk="0" hangingPunct="1">
              <a:lnSpc>
                <a:spcPct val="100000"/>
              </a:lnSpc>
              <a:spcBef>
                <a:spcPts val="1600"/>
              </a:spcBef>
              <a:buFont typeface="Arial" panose="020B0604020202020204" pitchFamily="34" charset="0"/>
              <a:buNone/>
              <a:defRPr sz="1200" b="0" i="0" kern="1200">
                <a:solidFill>
                  <a:schemeClr val="tx1"/>
                </a:solidFill>
                <a:latin typeface="+mn-lt"/>
                <a:ea typeface="+mn-ea"/>
                <a:cs typeface="+mn-cs"/>
              </a:defRPr>
            </a:lvl1pPr>
            <a:lvl2pPr marL="457189" indent="0" algn="l" defTabSz="914377" rtl="0" eaLnBrk="1" latinLnBrk="0" hangingPunct="1">
              <a:lnSpc>
                <a:spcPct val="100000"/>
              </a:lnSpc>
              <a:spcBef>
                <a:spcPts val="500"/>
              </a:spcBef>
              <a:buSzPct val="75000"/>
              <a:buFont typeface="Arial" pitchFamily="34" charset="0"/>
              <a:buNone/>
              <a:defRPr sz="1333" b="0" i="0" kern="1200">
                <a:solidFill>
                  <a:schemeClr val="tx2"/>
                </a:solidFill>
                <a:latin typeface="+mn-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200" b="0" i="0" kern="1200">
                <a:solidFill>
                  <a:schemeClr val="tx2"/>
                </a:solidFill>
                <a:latin typeface="+mn-lt"/>
                <a:ea typeface="+mn-ea"/>
                <a:cs typeface="+mn-cs"/>
              </a:defRPr>
            </a:lvl3pPr>
            <a:lvl4pPr marL="1371566" indent="0" algn="l" defTabSz="914377" rtl="0" eaLnBrk="1" latinLnBrk="0" hangingPunct="1">
              <a:lnSpc>
                <a:spcPct val="100000"/>
              </a:lnSpc>
              <a:spcBef>
                <a:spcPts val="500"/>
              </a:spcBef>
              <a:buFont typeface="Arial" pitchFamily="34" charset="0"/>
              <a:buNone/>
              <a:defRPr sz="1067" b="0" i="0" kern="1200">
                <a:solidFill>
                  <a:schemeClr val="tx2"/>
                </a:solidFill>
                <a:latin typeface="+mn-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en-US"/>
              <a:t>“Pre-built” portfolio funds:</a:t>
            </a:r>
          </a:p>
          <a:p>
            <a:pPr marL="171450" indent="-171450">
              <a:spcBef>
                <a:spcPts val="600"/>
              </a:spcBef>
              <a:buFont typeface="Arial" panose="020B0604020202020204" pitchFamily="34" charset="0"/>
              <a:buChar char="•"/>
            </a:pPr>
            <a:r>
              <a:rPr lang="en-US"/>
              <a:t>Target Date Funds</a:t>
            </a:r>
          </a:p>
          <a:p>
            <a:pPr>
              <a:spcBef>
                <a:spcPts val="600"/>
              </a:spcBef>
            </a:pPr>
            <a:endParaRPr lang="en-US"/>
          </a:p>
        </p:txBody>
      </p:sp>
      <p:sp>
        <p:nvSpPr>
          <p:cNvPr id="2" name="Rectangle 1">
            <a:extLst>
              <a:ext uri="{FF2B5EF4-FFF2-40B4-BE49-F238E27FC236}">
                <a16:creationId xmlns:a16="http://schemas.microsoft.com/office/drawing/2014/main" id="{7B51F1AF-E143-F3C7-8D41-90E4424BE2C3}"/>
              </a:ext>
            </a:extLst>
          </p:cNvPr>
          <p:cNvSpPr/>
          <p:nvPr/>
        </p:nvSpPr>
        <p:spPr>
          <a:xfrm>
            <a:off x="7867658" y="4150873"/>
            <a:ext cx="4096491" cy="847184"/>
          </a:xfrm>
          <a:prstGeom prst="rect">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sz="2000" dirty="0">
                <a:solidFill>
                  <a:srgbClr val="FF0000"/>
                </a:solidFill>
              </a:rPr>
              <a:t>Remove for Sun Life Essentials </a:t>
            </a:r>
          </a:p>
        </p:txBody>
      </p:sp>
      <p:pic>
        <p:nvPicPr>
          <p:cNvPr id="6" name="Picture Placeholder 5" descr="A person lying on a couch looking at a computer&#10;&#10;AI-generated content may be incorrect.">
            <a:extLst>
              <a:ext uri="{FF2B5EF4-FFF2-40B4-BE49-F238E27FC236}">
                <a16:creationId xmlns:a16="http://schemas.microsoft.com/office/drawing/2014/main" id="{3B733808-215E-E3FE-0515-F7AD733749D9}"/>
              </a:ext>
            </a:extLst>
          </p:cNvPr>
          <p:cNvPicPr>
            <a:picLocks noGrp="1" noChangeAspect="1"/>
          </p:cNvPicPr>
          <p:nvPr>
            <p:ph type="pic" sz="quarter" idx="14"/>
          </p:nvPr>
        </p:nvPicPr>
        <p:blipFill>
          <a:blip r:embed="rId4"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2604681107"/>
      </p:ext>
    </p:extLst>
  </p:cSld>
  <p:clrMapOvr>
    <a:masterClrMapping/>
  </p:clrMapOvr>
  <mc:AlternateContent xmlns:mc="http://schemas.openxmlformats.org/markup-compatibility/2006" xmlns:p14="http://schemas.microsoft.com/office/powerpoint/2010/main">
    <mc:Choice Requires="p14">
      <p:transition spd="slow" p14:dur="2000" advTm="48379"/>
    </mc:Choice>
    <mc:Fallback xmlns="">
      <p:transition spd="slow" advTm="48379"/>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9E58D5A-3A72-22C8-197D-15895DBEFB62}"/>
              </a:ext>
            </a:extLst>
          </p:cNvPr>
          <p:cNvSpPr>
            <a:spLocks noGrp="1"/>
          </p:cNvSpPr>
          <p:nvPr>
            <p:ph type="body" sz="quarter" idx="33"/>
          </p:nvPr>
        </p:nvSpPr>
        <p:spPr/>
        <p:txBody>
          <a:bodyPr/>
          <a:lstStyle/>
          <a:p>
            <a:r>
              <a:rPr lang="en-US"/>
              <a:t>Target Date Funds</a:t>
            </a:r>
          </a:p>
        </p:txBody>
      </p:sp>
      <p:sp>
        <p:nvSpPr>
          <p:cNvPr id="8" name="Text Placeholder 7">
            <a:extLst>
              <a:ext uri="{FF2B5EF4-FFF2-40B4-BE49-F238E27FC236}">
                <a16:creationId xmlns:a16="http://schemas.microsoft.com/office/drawing/2014/main" id="{CC5F6ABE-2EB0-7B1C-5A25-7017A58DE0E1}"/>
              </a:ext>
            </a:extLst>
          </p:cNvPr>
          <p:cNvSpPr>
            <a:spLocks noGrp="1"/>
          </p:cNvSpPr>
          <p:nvPr>
            <p:ph type="body" sz="quarter" idx="35"/>
          </p:nvPr>
        </p:nvSpPr>
        <p:spPr/>
        <p:txBody>
          <a:bodyPr/>
          <a:lstStyle/>
          <a:p>
            <a:r>
              <a:rPr lang="en-US"/>
              <a:t>When do you need the money? </a:t>
            </a:r>
          </a:p>
        </p:txBody>
      </p:sp>
      <p:sp>
        <p:nvSpPr>
          <p:cNvPr id="9" name="Text Placeholder 8">
            <a:extLst>
              <a:ext uri="{FF2B5EF4-FFF2-40B4-BE49-F238E27FC236}">
                <a16:creationId xmlns:a16="http://schemas.microsoft.com/office/drawing/2014/main" id="{80AC27FB-B987-D826-EC89-5BC4C317B296}"/>
              </a:ext>
            </a:extLst>
          </p:cNvPr>
          <p:cNvSpPr>
            <a:spLocks noGrp="1"/>
          </p:cNvSpPr>
          <p:nvPr>
            <p:ph type="body" sz="quarter" idx="40"/>
          </p:nvPr>
        </p:nvSpPr>
        <p:spPr>
          <a:xfrm>
            <a:off x="6169028" y="3525597"/>
            <a:ext cx="5728016" cy="1514236"/>
          </a:xfrm>
        </p:spPr>
        <p:txBody>
          <a:bodyPr/>
          <a:lstStyle/>
          <a:p>
            <a:pPr marL="171450" indent="-171450">
              <a:buFont typeface="Arial" panose="020B0604020202020204" pitchFamily="34" charset="0"/>
              <a:buChar char="•"/>
            </a:pPr>
            <a:r>
              <a:rPr lang="en-US"/>
              <a:t>Pre-built solutions – with an asset mix that changes over the life of the fund</a:t>
            </a:r>
          </a:p>
          <a:p>
            <a:pPr marL="171450" indent="-171450">
              <a:buFont typeface="Arial" panose="020B0604020202020204" pitchFamily="34" charset="0"/>
              <a:buChar char="•"/>
            </a:pPr>
            <a:r>
              <a:rPr lang="en-US"/>
              <a:t>Managers were selected who have:</a:t>
            </a:r>
          </a:p>
          <a:p>
            <a:pPr marL="448639" lvl="1" indent="-171450">
              <a:buFont typeface="Courier New" panose="02070309020205020404" pitchFamily="49" charset="0"/>
              <a:buChar char="o"/>
            </a:pPr>
            <a:r>
              <a:rPr lang="en-US" sz="1200">
                <a:solidFill>
                  <a:schemeClr val="tx1"/>
                </a:solidFill>
              </a:rPr>
              <a:t>Superior long-term performance</a:t>
            </a:r>
          </a:p>
          <a:p>
            <a:pPr marL="448639" lvl="1" indent="-171450">
              <a:buFont typeface="Courier New" panose="02070309020205020404" pitchFamily="49" charset="0"/>
              <a:buChar char="o"/>
            </a:pPr>
            <a:r>
              <a:rPr lang="en-US" sz="1200">
                <a:solidFill>
                  <a:schemeClr val="tx1"/>
                </a:solidFill>
              </a:rPr>
              <a:t>Expertise in their asset classes or investment styles</a:t>
            </a:r>
          </a:p>
          <a:p>
            <a:pPr marL="171450" indent="-171450">
              <a:buFont typeface="Arial" panose="020B0604020202020204" pitchFamily="34" charset="0"/>
              <a:buChar char="•"/>
            </a:pPr>
            <a:r>
              <a:rPr lang="en-US"/>
              <a:t>Low-cost multi-manager target date funds</a:t>
            </a:r>
          </a:p>
        </p:txBody>
      </p:sp>
      <p:pic>
        <p:nvPicPr>
          <p:cNvPr id="5" name="Picture Placeholder 4" descr="A person wearing sunglasses and a denim jacket&#10;&#10;AI-generated content may be incorrect.">
            <a:extLst>
              <a:ext uri="{FF2B5EF4-FFF2-40B4-BE49-F238E27FC236}">
                <a16:creationId xmlns:a16="http://schemas.microsoft.com/office/drawing/2014/main" id="{858F981F-6F45-9EA7-2F2D-B70333F506A7}"/>
              </a:ext>
            </a:extLst>
          </p:cNvPr>
          <p:cNvPicPr>
            <a:picLocks noGrp="1" noChangeAspect="1"/>
          </p:cNvPicPr>
          <p:nvPr>
            <p:ph type="pic" sz="quarter" idx="14"/>
          </p:nvPr>
        </p:nvPicPr>
        <p:blipFill>
          <a:blip r:embed="rId4" cstate="screen">
            <a:extLst>
              <a:ext uri="{28A0092B-C50C-407E-A947-70E740481C1C}">
                <a14:useLocalDpi xmlns:a14="http://schemas.microsoft.com/office/drawing/2010/main"/>
              </a:ext>
            </a:extLst>
          </a:blip>
          <a:srcRect/>
          <a:stretch>
            <a:fillRect/>
          </a:stretch>
        </p:blipFill>
        <p:spPr>
          <a:xfrm>
            <a:off x="287337" y="287339"/>
            <a:ext cx="5735637" cy="6281736"/>
          </a:xfrm>
        </p:spPr>
      </p:pic>
    </p:spTree>
    <p:custDataLst>
      <p:tags r:id="rId1"/>
    </p:custDataLst>
    <p:extLst>
      <p:ext uri="{BB962C8B-B14F-4D97-AF65-F5344CB8AC3E}">
        <p14:creationId xmlns:p14="http://schemas.microsoft.com/office/powerpoint/2010/main" val="1324959166"/>
      </p:ext>
    </p:extLst>
  </p:cSld>
  <p:clrMapOvr>
    <a:masterClrMapping/>
  </p:clrMapOvr>
  <mc:AlternateContent xmlns:mc="http://schemas.openxmlformats.org/markup-compatibility/2006" xmlns:p14="http://schemas.microsoft.com/office/powerpoint/2010/main">
    <mc:Choice Requires="p14">
      <p:transition spd="slow" p14:dur="2000" advTm="68359"/>
    </mc:Choice>
    <mc:Fallback xmlns="">
      <p:transition spd="slow" advTm="68359"/>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A person typing on a computer&#10;&#10;Description automatically generated">
            <a:extLst>
              <a:ext uri="{FF2B5EF4-FFF2-40B4-BE49-F238E27FC236}">
                <a16:creationId xmlns:a16="http://schemas.microsoft.com/office/drawing/2014/main" id="{18A88B29-D2F9-EE1A-E110-3AA1ABDA1495}"/>
              </a:ext>
            </a:extLst>
          </p:cNvPr>
          <p:cNvPicPr>
            <a:picLocks noGrp="1" noChangeAspect="1"/>
          </p:cNvPicPr>
          <p:nvPr>
            <p:ph type="pic" sz="quarter" idx="14"/>
          </p:nvPr>
        </p:nvPicPr>
        <p:blipFill>
          <a:blip r:embed="rId4" cstate="screen">
            <a:extLst>
              <a:ext uri="{28A0092B-C50C-407E-A947-70E740481C1C}">
                <a14:useLocalDpi xmlns:a14="http://schemas.microsoft.com/office/drawing/2010/main"/>
              </a:ext>
            </a:extLst>
          </a:blip>
          <a:srcRect/>
          <a:stretch>
            <a:fillRect/>
          </a:stretch>
        </p:blipFill>
        <p:spPr/>
      </p:pic>
      <p:sp>
        <p:nvSpPr>
          <p:cNvPr id="13" name="Text Placeholder 12">
            <a:extLst>
              <a:ext uri="{FF2B5EF4-FFF2-40B4-BE49-F238E27FC236}">
                <a16:creationId xmlns:a16="http://schemas.microsoft.com/office/drawing/2014/main" id="{62BC722B-1A07-07F9-95C8-12113F110738}"/>
              </a:ext>
            </a:extLst>
          </p:cNvPr>
          <p:cNvSpPr>
            <a:spLocks noGrp="1"/>
          </p:cNvSpPr>
          <p:nvPr>
            <p:ph type="body" sz="quarter" idx="33"/>
          </p:nvPr>
        </p:nvSpPr>
        <p:spPr/>
        <p:txBody>
          <a:bodyPr/>
          <a:lstStyle/>
          <a:p>
            <a:r>
              <a:rPr lang="en-US"/>
              <a:t>The importance of diversification</a:t>
            </a:r>
          </a:p>
        </p:txBody>
      </p:sp>
      <p:sp>
        <p:nvSpPr>
          <p:cNvPr id="14" name="Text Placeholder 13">
            <a:extLst>
              <a:ext uri="{FF2B5EF4-FFF2-40B4-BE49-F238E27FC236}">
                <a16:creationId xmlns:a16="http://schemas.microsoft.com/office/drawing/2014/main" id="{45371D07-8822-4897-358B-7D66BD58C4B7}"/>
              </a:ext>
            </a:extLst>
          </p:cNvPr>
          <p:cNvSpPr>
            <a:spLocks noGrp="1"/>
          </p:cNvSpPr>
          <p:nvPr>
            <p:ph type="body" sz="quarter" idx="35"/>
          </p:nvPr>
        </p:nvSpPr>
        <p:spPr/>
        <p:txBody>
          <a:bodyPr/>
          <a:lstStyle/>
          <a:p>
            <a:r>
              <a:rPr lang="en-US"/>
              <a:t>You should always be diversified in your approach to investing.</a:t>
            </a:r>
          </a:p>
        </p:txBody>
      </p:sp>
      <p:sp>
        <p:nvSpPr>
          <p:cNvPr id="15" name="Text Placeholder 14">
            <a:extLst>
              <a:ext uri="{FF2B5EF4-FFF2-40B4-BE49-F238E27FC236}">
                <a16:creationId xmlns:a16="http://schemas.microsoft.com/office/drawing/2014/main" id="{FCFBC61E-025F-51B0-0400-7BA0741FA5C8}"/>
              </a:ext>
            </a:extLst>
          </p:cNvPr>
          <p:cNvSpPr>
            <a:spLocks noGrp="1"/>
          </p:cNvSpPr>
          <p:nvPr>
            <p:ph type="body" sz="quarter" idx="40"/>
          </p:nvPr>
        </p:nvSpPr>
        <p:spPr>
          <a:xfrm>
            <a:off x="6169028" y="3525598"/>
            <a:ext cx="5728016" cy="2141555"/>
          </a:xfrm>
        </p:spPr>
        <p:txBody>
          <a:bodyPr/>
          <a:lstStyle/>
          <a:p>
            <a:pPr marL="171450" indent="-171450">
              <a:buFont typeface="Arial" panose="020B0604020202020204" pitchFamily="34" charset="0"/>
              <a:buChar char="•"/>
            </a:pPr>
            <a:r>
              <a:rPr lang="en-US"/>
              <a:t>Investment Style</a:t>
            </a:r>
            <a:br>
              <a:rPr lang="en-US"/>
            </a:br>
            <a:r>
              <a:rPr lang="en-US"/>
              <a:t>Growth and value, active and passive fund managers</a:t>
            </a:r>
          </a:p>
          <a:p>
            <a:pPr marL="171450" indent="-171450">
              <a:buFont typeface="Arial" panose="020B0604020202020204" pitchFamily="34" charset="0"/>
              <a:buChar char="•"/>
            </a:pPr>
            <a:r>
              <a:rPr lang="en-US"/>
              <a:t>Asset class</a:t>
            </a:r>
            <a:br>
              <a:rPr lang="en-US"/>
            </a:br>
            <a:r>
              <a:rPr lang="en-US"/>
              <a:t>Cash equivalents, fixed income and equities</a:t>
            </a:r>
          </a:p>
          <a:p>
            <a:pPr marL="171450" indent="-171450">
              <a:buFont typeface="Arial" panose="020B0604020202020204" pitchFamily="34" charset="0"/>
              <a:buChar char="•"/>
            </a:pPr>
            <a:r>
              <a:rPr lang="en-US"/>
              <a:t>Geographic region</a:t>
            </a:r>
            <a:br>
              <a:rPr lang="en-US"/>
            </a:br>
            <a:r>
              <a:rPr lang="en-US"/>
              <a:t>Canadian, U.S. and International equities</a:t>
            </a:r>
          </a:p>
          <a:p>
            <a:pPr marL="171450" indent="-171450">
              <a:buFont typeface="Arial" panose="020B0604020202020204" pitchFamily="34" charset="0"/>
              <a:buChar char="•"/>
            </a:pPr>
            <a:r>
              <a:rPr lang="en-US"/>
              <a:t>Currency</a:t>
            </a:r>
            <a:br>
              <a:rPr lang="en-US"/>
            </a:br>
            <a:r>
              <a:rPr lang="en-US"/>
              <a:t>Limit exposure to U.S. currency risk</a:t>
            </a:r>
          </a:p>
        </p:txBody>
      </p:sp>
    </p:spTree>
    <p:custDataLst>
      <p:tags r:id="rId1"/>
    </p:custDataLst>
    <p:extLst>
      <p:ext uri="{BB962C8B-B14F-4D97-AF65-F5344CB8AC3E}">
        <p14:creationId xmlns:p14="http://schemas.microsoft.com/office/powerpoint/2010/main" val="1037834751"/>
      </p:ext>
    </p:extLst>
  </p:cSld>
  <p:clrMapOvr>
    <a:masterClrMapping/>
  </p:clrMapOvr>
  <mc:AlternateContent xmlns:mc="http://schemas.openxmlformats.org/markup-compatibility/2006" xmlns:p14="http://schemas.microsoft.com/office/powerpoint/2010/main">
    <mc:Choice Requires="p14">
      <p:transition spd="slow" p14:dur="2000" advTm="41060"/>
    </mc:Choice>
    <mc:Fallback xmlns="">
      <p:transition spd="slow" advTm="4106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5CF70-F6D3-0D05-3ECB-F83333D9618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05A54DDB-9C56-E1EE-E4E7-195089FB6D42}"/>
              </a:ext>
            </a:extLst>
          </p:cNvPr>
          <p:cNvSpPr>
            <a:spLocks noGrp="1"/>
          </p:cNvSpPr>
          <p:nvPr>
            <p:ph type="body" idx="1"/>
          </p:nvPr>
        </p:nvSpPr>
        <p:spPr/>
        <p:txBody>
          <a:bodyPr/>
          <a:lstStyle/>
          <a:p>
            <a:r>
              <a:rPr lang="en-US" dirty="0">
                <a:solidFill>
                  <a:schemeClr val="tx1"/>
                </a:solidFill>
              </a:rPr>
              <a:t>Sun Life </a:t>
            </a:r>
            <a:r>
              <a:rPr lang="en-US" dirty="0"/>
              <a:t>Choices Flex</a:t>
            </a:r>
          </a:p>
        </p:txBody>
      </p:sp>
      <p:sp>
        <p:nvSpPr>
          <p:cNvPr id="6" name="Text Placeholder 5">
            <a:extLst>
              <a:ext uri="{FF2B5EF4-FFF2-40B4-BE49-F238E27FC236}">
                <a16:creationId xmlns:a16="http://schemas.microsoft.com/office/drawing/2014/main" id="{DC0E21C2-E2D4-A64B-5F10-95B73304E55A}"/>
              </a:ext>
            </a:extLst>
          </p:cNvPr>
          <p:cNvSpPr>
            <a:spLocks noGrp="1"/>
          </p:cNvSpPr>
          <p:nvPr>
            <p:ph type="body" sz="quarter" idx="27"/>
          </p:nvPr>
        </p:nvSpPr>
        <p:spPr/>
        <p:txBody>
          <a:bodyPr/>
          <a:lstStyle/>
          <a:p>
            <a:endParaRPr lang="en-CA"/>
          </a:p>
        </p:txBody>
      </p:sp>
      <p:sp>
        <p:nvSpPr>
          <p:cNvPr id="5" name="Text Placeholder 4">
            <a:extLst>
              <a:ext uri="{FF2B5EF4-FFF2-40B4-BE49-F238E27FC236}">
                <a16:creationId xmlns:a16="http://schemas.microsoft.com/office/drawing/2014/main" id="{F1DA7230-4C10-BD68-9A73-B7BD7AB997C4}"/>
              </a:ext>
            </a:extLst>
          </p:cNvPr>
          <p:cNvSpPr>
            <a:spLocks noGrp="1"/>
          </p:cNvSpPr>
          <p:nvPr>
            <p:ph type="body" sz="quarter" idx="26"/>
          </p:nvPr>
        </p:nvSpPr>
        <p:spPr/>
        <p:txBody>
          <a:bodyPr/>
          <a:lstStyle/>
          <a:p>
            <a:endParaRPr lang="en-CA"/>
          </a:p>
        </p:txBody>
      </p:sp>
    </p:spTree>
    <p:custDataLst>
      <p:tags r:id="rId1"/>
    </p:custDataLst>
    <p:extLst>
      <p:ext uri="{BB962C8B-B14F-4D97-AF65-F5344CB8AC3E}">
        <p14:creationId xmlns:p14="http://schemas.microsoft.com/office/powerpoint/2010/main" val="2924876778"/>
      </p:ext>
    </p:extLst>
  </p:cSld>
  <p:clrMapOvr>
    <a:masterClrMapping/>
  </p:clrMapOvr>
  <mc:AlternateContent xmlns:mc="http://schemas.openxmlformats.org/markup-compatibility/2006" xmlns:p14="http://schemas.microsoft.com/office/powerpoint/2010/main">
    <mc:Choice Requires="p14">
      <p:transition spd="slow" p14:dur="2000" advTm="2042"/>
    </mc:Choice>
    <mc:Fallback xmlns="">
      <p:transition spd="slow" advTm="2042"/>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46EFE-1468-4AE3-5158-0E21A54D1567}"/>
            </a:ext>
          </a:extLst>
        </p:cNvPr>
        <p:cNvGrpSpPr/>
        <p:nvPr/>
      </p:nvGrpSpPr>
      <p:grpSpPr>
        <a:xfrm>
          <a:off x="0" y="0"/>
          <a:ext cx="0" cy="0"/>
          <a:chOff x="0" y="0"/>
          <a:chExt cx="0" cy="0"/>
        </a:xfrm>
      </p:grpSpPr>
      <p:sp>
        <p:nvSpPr>
          <p:cNvPr id="39" name="Rectangle 38">
            <a:extLst>
              <a:ext uri="{FF2B5EF4-FFF2-40B4-BE49-F238E27FC236}">
                <a16:creationId xmlns:a16="http://schemas.microsoft.com/office/drawing/2014/main" id="{4977E1C9-02E1-C6BD-A398-BB64D4534F7B}"/>
              </a:ext>
            </a:extLst>
          </p:cNvPr>
          <p:cNvSpPr/>
          <p:nvPr/>
        </p:nvSpPr>
        <p:spPr>
          <a:xfrm>
            <a:off x="329242" y="690880"/>
            <a:ext cx="5712289" cy="5892217"/>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8" name="Rectangle 37">
            <a:extLst>
              <a:ext uri="{FF2B5EF4-FFF2-40B4-BE49-F238E27FC236}">
                <a16:creationId xmlns:a16="http://schemas.microsoft.com/office/drawing/2014/main" id="{474A22B6-33AA-5FCC-CE3E-6146AB013CD0}"/>
              </a:ext>
            </a:extLst>
          </p:cNvPr>
          <p:cNvSpPr/>
          <p:nvPr/>
        </p:nvSpPr>
        <p:spPr>
          <a:xfrm>
            <a:off x="6150922" y="690880"/>
            <a:ext cx="5766758" cy="5892217"/>
          </a:xfrm>
          <a:prstGeom prst="rect">
            <a:avLst/>
          </a:prstGeom>
          <a:solidFill>
            <a:srgbClr val="DDE6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 Placeholder 1">
            <a:extLst>
              <a:ext uri="{FF2B5EF4-FFF2-40B4-BE49-F238E27FC236}">
                <a16:creationId xmlns:a16="http://schemas.microsoft.com/office/drawing/2014/main" id="{7A6E9246-1161-834C-392D-A9701CEED7F4}"/>
              </a:ext>
            </a:extLst>
          </p:cNvPr>
          <p:cNvSpPr>
            <a:spLocks noGrp="1"/>
          </p:cNvSpPr>
          <p:nvPr>
            <p:ph type="body" sz="quarter" idx="13"/>
          </p:nvPr>
        </p:nvSpPr>
        <p:spPr>
          <a:xfrm>
            <a:off x="432327" y="2276059"/>
            <a:ext cx="3184633" cy="516082"/>
          </a:xfrm>
        </p:spPr>
        <p:txBody>
          <a:bodyPr/>
          <a:lstStyle/>
          <a:p>
            <a:r>
              <a:rPr lang="en-CA" sz="2400" dirty="0"/>
              <a:t>Your employer plan</a:t>
            </a:r>
          </a:p>
        </p:txBody>
      </p:sp>
      <p:sp>
        <p:nvSpPr>
          <p:cNvPr id="8" name="Text Placeholder 7">
            <a:extLst>
              <a:ext uri="{FF2B5EF4-FFF2-40B4-BE49-F238E27FC236}">
                <a16:creationId xmlns:a16="http://schemas.microsoft.com/office/drawing/2014/main" id="{047A953E-ADEE-A1ED-B2DE-D42E9571F9CA}"/>
              </a:ext>
            </a:extLst>
          </p:cNvPr>
          <p:cNvSpPr>
            <a:spLocks noGrp="1"/>
          </p:cNvSpPr>
          <p:nvPr>
            <p:ph type="body" sz="quarter" idx="14"/>
          </p:nvPr>
        </p:nvSpPr>
        <p:spPr>
          <a:xfrm>
            <a:off x="6307858" y="2276059"/>
            <a:ext cx="5249049" cy="1056217"/>
          </a:xfrm>
        </p:spPr>
        <p:txBody>
          <a:bodyPr/>
          <a:lstStyle/>
          <a:p>
            <a:r>
              <a:rPr lang="en-CA" sz="2400" dirty="0"/>
              <a:t>Sun Life Choices Flex plan</a:t>
            </a:r>
          </a:p>
        </p:txBody>
      </p:sp>
      <p:sp>
        <p:nvSpPr>
          <p:cNvPr id="9" name="Text Placeholder 8">
            <a:extLst>
              <a:ext uri="{FF2B5EF4-FFF2-40B4-BE49-F238E27FC236}">
                <a16:creationId xmlns:a16="http://schemas.microsoft.com/office/drawing/2014/main" id="{7CE1473C-22EE-DE34-26FF-4920D005E4DF}"/>
              </a:ext>
            </a:extLst>
          </p:cNvPr>
          <p:cNvSpPr>
            <a:spLocks noGrp="1"/>
          </p:cNvSpPr>
          <p:nvPr>
            <p:ph type="body" sz="quarter" idx="15"/>
          </p:nvPr>
        </p:nvSpPr>
        <p:spPr>
          <a:xfrm>
            <a:off x="6636074" y="5306695"/>
            <a:ext cx="2506416" cy="500107"/>
          </a:xfrm>
        </p:spPr>
        <p:txBody>
          <a:bodyPr/>
          <a:lstStyle/>
          <a:p>
            <a:r>
              <a:rPr lang="en-CA" sz="1600" dirty="0"/>
              <a:t>Non-Registered Savings Plan (NREG) </a:t>
            </a:r>
          </a:p>
        </p:txBody>
      </p:sp>
      <p:sp>
        <p:nvSpPr>
          <p:cNvPr id="18" name="Text Placeholder 17">
            <a:extLst>
              <a:ext uri="{FF2B5EF4-FFF2-40B4-BE49-F238E27FC236}">
                <a16:creationId xmlns:a16="http://schemas.microsoft.com/office/drawing/2014/main" id="{D6AFFDA9-36CD-C73F-377B-71967549D50D}"/>
              </a:ext>
            </a:extLst>
          </p:cNvPr>
          <p:cNvSpPr>
            <a:spLocks noGrp="1"/>
          </p:cNvSpPr>
          <p:nvPr>
            <p:ph type="body" sz="quarter" idx="16"/>
          </p:nvPr>
        </p:nvSpPr>
        <p:spPr>
          <a:xfrm>
            <a:off x="9251881" y="5323394"/>
            <a:ext cx="2505608" cy="500107"/>
          </a:xfrm>
        </p:spPr>
        <p:txBody>
          <a:bodyPr/>
          <a:lstStyle/>
          <a:p>
            <a:r>
              <a:rPr lang="en-CA" sz="1600" dirty="0"/>
              <a:t>First Home Savings Account (FHSA) </a:t>
            </a:r>
          </a:p>
        </p:txBody>
      </p:sp>
      <p:sp>
        <p:nvSpPr>
          <p:cNvPr id="25" name="Text Placeholder 24">
            <a:extLst>
              <a:ext uri="{FF2B5EF4-FFF2-40B4-BE49-F238E27FC236}">
                <a16:creationId xmlns:a16="http://schemas.microsoft.com/office/drawing/2014/main" id="{6A7EB966-B781-833D-D69E-7470BC6C40A3}"/>
              </a:ext>
            </a:extLst>
          </p:cNvPr>
          <p:cNvSpPr>
            <a:spLocks noGrp="1"/>
          </p:cNvSpPr>
          <p:nvPr>
            <p:ph type="body" sz="quarter" idx="45"/>
          </p:nvPr>
        </p:nvSpPr>
        <p:spPr>
          <a:xfrm>
            <a:off x="9251881" y="5909973"/>
            <a:ext cx="2505608" cy="908577"/>
          </a:xfrm>
        </p:spPr>
        <p:txBody>
          <a:bodyPr/>
          <a:lstStyle/>
          <a:p>
            <a:pPr marL="285750" indent="-285750">
              <a:buFont typeface="Arial" panose="020B0604020202020204" pitchFamily="34" charset="0"/>
              <a:buChar char="•"/>
            </a:pPr>
            <a:r>
              <a:rPr lang="en-CA" dirty="0"/>
              <a:t>Turn your home ownership dream into reality </a:t>
            </a:r>
          </a:p>
        </p:txBody>
      </p:sp>
      <p:sp>
        <p:nvSpPr>
          <p:cNvPr id="30" name="Text Placeholder 29">
            <a:extLst>
              <a:ext uri="{FF2B5EF4-FFF2-40B4-BE49-F238E27FC236}">
                <a16:creationId xmlns:a16="http://schemas.microsoft.com/office/drawing/2014/main" id="{E6C57847-455D-AC74-1E2D-9A7AA456DBCD}"/>
              </a:ext>
            </a:extLst>
          </p:cNvPr>
          <p:cNvSpPr>
            <a:spLocks noGrp="1"/>
          </p:cNvSpPr>
          <p:nvPr>
            <p:ph type="body" sz="quarter" idx="50"/>
          </p:nvPr>
        </p:nvSpPr>
        <p:spPr>
          <a:xfrm>
            <a:off x="6636075" y="5909973"/>
            <a:ext cx="2506414" cy="908577"/>
          </a:xfrm>
        </p:spPr>
        <p:txBody>
          <a:bodyPr/>
          <a:lstStyle/>
          <a:p>
            <a:pPr marL="285750" indent="-285750">
              <a:buFont typeface="Arial" panose="020B0604020202020204" pitchFamily="34" charset="0"/>
              <a:buChar char="•"/>
            </a:pPr>
            <a:r>
              <a:rPr lang="en-CA" dirty="0"/>
              <a:t>Your over and above savings account</a:t>
            </a:r>
          </a:p>
        </p:txBody>
      </p:sp>
      <p:sp>
        <p:nvSpPr>
          <p:cNvPr id="23" name="Text Placeholder 22">
            <a:extLst>
              <a:ext uri="{FF2B5EF4-FFF2-40B4-BE49-F238E27FC236}">
                <a16:creationId xmlns:a16="http://schemas.microsoft.com/office/drawing/2014/main" id="{D3519089-FDF3-78F6-F7A3-AF53AD21B933}"/>
              </a:ext>
            </a:extLst>
          </p:cNvPr>
          <p:cNvSpPr>
            <a:spLocks noGrp="1"/>
          </p:cNvSpPr>
          <p:nvPr>
            <p:ph type="body" sz="quarter" idx="43"/>
          </p:nvPr>
        </p:nvSpPr>
        <p:spPr>
          <a:xfrm>
            <a:off x="6311854" y="2970226"/>
            <a:ext cx="5245053" cy="1238748"/>
          </a:xfrm>
        </p:spPr>
        <p:txBody>
          <a:bodyPr/>
          <a:lstStyle/>
          <a:p>
            <a:r>
              <a:rPr lang="en-CA" dirty="0"/>
              <a:t>Whether you’re saving for a rainy day, a big trip, or peace of mind – don’t just plan for your future – actively shape it with Choices Flex!</a:t>
            </a:r>
          </a:p>
          <a:p>
            <a:r>
              <a:rPr lang="en-CA" dirty="0"/>
              <a:t>It is a unique plan that offers products that aren’t included in your workplace savings plan, bringing you more choice and more flexibility than ever  </a:t>
            </a:r>
          </a:p>
          <a:p>
            <a:endParaRPr lang="en-CA" dirty="0"/>
          </a:p>
          <a:p>
            <a:endParaRPr lang="en-CA" dirty="0"/>
          </a:p>
        </p:txBody>
      </p:sp>
      <p:sp>
        <p:nvSpPr>
          <p:cNvPr id="31" name="Text Placeholder 2">
            <a:extLst>
              <a:ext uri="{FF2B5EF4-FFF2-40B4-BE49-F238E27FC236}">
                <a16:creationId xmlns:a16="http://schemas.microsoft.com/office/drawing/2014/main" id="{29A02AEE-CA5F-F07B-F3C7-C80E5A1629FD}"/>
              </a:ext>
            </a:extLst>
          </p:cNvPr>
          <p:cNvSpPr txBox="1">
            <a:spLocks/>
          </p:cNvSpPr>
          <p:nvPr/>
        </p:nvSpPr>
        <p:spPr>
          <a:xfrm>
            <a:off x="160645" y="174797"/>
            <a:ext cx="11980555" cy="1216211"/>
          </a:xfrm>
          <a:prstGeom prst="rect">
            <a:avLst/>
          </a:prstGeom>
          <a:solidFill>
            <a:schemeClr val="bg1"/>
          </a:solid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algn="l" defTabSz="914377" rtl="0" eaLnBrk="1" latinLnBrk="0" hangingPunct="1">
              <a:lnSpc>
                <a:spcPct val="90000"/>
              </a:lnSpc>
              <a:spcBef>
                <a:spcPct val="0"/>
              </a:spcBef>
              <a:buNone/>
              <a:defRPr sz="3200" b="0" i="0" kern="1200">
                <a:solidFill>
                  <a:schemeClr val="tx2"/>
                </a:solidFill>
                <a:latin typeface="+mj-lt"/>
                <a:ea typeface="+mj-ea"/>
                <a:cs typeface="+mj-cs"/>
              </a:defRPr>
            </a:lvl1pPr>
          </a:lstStyle>
          <a:p>
            <a:pPr>
              <a:lnSpc>
                <a:spcPct val="114000"/>
              </a:lnSpc>
              <a:spcBef>
                <a:spcPts val="1000"/>
              </a:spcBef>
              <a:defRPr/>
            </a:pPr>
            <a:r>
              <a:rPr lang="en-CA" sz="2133" dirty="0">
                <a:latin typeface="Sun Life New Display" pitchFamily="2" charset="0"/>
              </a:rPr>
              <a:t>Choices Flex works alongside your employer plan</a:t>
            </a:r>
            <a:endParaRPr lang="en-CA" sz="2133" dirty="0">
              <a:latin typeface="Sun Life New Display" pitchFamily="2" charset="0"/>
              <a:ea typeface="+mn-ea"/>
              <a:cs typeface="+mn-cs"/>
            </a:endParaRPr>
          </a:p>
        </p:txBody>
      </p:sp>
      <p:pic>
        <p:nvPicPr>
          <p:cNvPr id="33" name="Picture 32" descr="A black background with a black square&#10;&#10;AI-generated content may be incorrect.">
            <a:extLst>
              <a:ext uri="{FF2B5EF4-FFF2-40B4-BE49-F238E27FC236}">
                <a16:creationId xmlns:a16="http://schemas.microsoft.com/office/drawing/2014/main" id="{0D5F9F2F-486F-D5BD-4854-5035B771725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2327" y="1573070"/>
            <a:ext cx="571500" cy="533400"/>
          </a:xfrm>
          <a:prstGeom prst="rect">
            <a:avLst/>
          </a:prstGeom>
        </p:spPr>
      </p:pic>
      <p:pic>
        <p:nvPicPr>
          <p:cNvPr id="34" name="Picture 33" descr="A black background with a black square&#10;&#10;AI-generated content may be incorrect.">
            <a:extLst>
              <a:ext uri="{FF2B5EF4-FFF2-40B4-BE49-F238E27FC236}">
                <a16:creationId xmlns:a16="http://schemas.microsoft.com/office/drawing/2014/main" id="{C3ECFD8F-FCC2-E411-522F-2A24EB754B7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35319" y="4440473"/>
            <a:ext cx="609600" cy="609600"/>
          </a:xfrm>
          <a:prstGeom prst="rect">
            <a:avLst/>
          </a:prstGeom>
        </p:spPr>
      </p:pic>
      <p:pic>
        <p:nvPicPr>
          <p:cNvPr id="35" name="Picture 34" descr="A black background with a black square&#10;&#10;AI-generated content may be incorrect.">
            <a:extLst>
              <a:ext uri="{FF2B5EF4-FFF2-40B4-BE49-F238E27FC236}">
                <a16:creationId xmlns:a16="http://schemas.microsoft.com/office/drawing/2014/main" id="{69E01BAD-C537-865D-BCCB-C6B2B45E1EC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251881" y="4505229"/>
            <a:ext cx="533400" cy="533400"/>
          </a:xfrm>
          <a:prstGeom prst="rect">
            <a:avLst/>
          </a:prstGeom>
        </p:spPr>
      </p:pic>
      <p:sp>
        <p:nvSpPr>
          <p:cNvPr id="40" name="Text Placeholder 8">
            <a:extLst>
              <a:ext uri="{FF2B5EF4-FFF2-40B4-BE49-F238E27FC236}">
                <a16:creationId xmlns:a16="http://schemas.microsoft.com/office/drawing/2014/main" id="{E44C6E15-CB70-5573-2721-D69844921BFD}"/>
              </a:ext>
            </a:extLst>
          </p:cNvPr>
          <p:cNvSpPr txBox="1">
            <a:spLocks/>
          </p:cNvSpPr>
          <p:nvPr/>
        </p:nvSpPr>
        <p:spPr>
          <a:xfrm>
            <a:off x="511248" y="4145358"/>
            <a:ext cx="4101393" cy="500107"/>
          </a:xfrm>
          <a:prstGeom prst="rect">
            <a:avLst/>
          </a:prstGeom>
        </p:spPr>
        <p:txBody>
          <a:bodyPr vert="horz" lIns="0" tIns="0" rIns="0" bIns="0" rtlCol="0" anchor="t" anchorCtr="0">
            <a:noAutofit/>
          </a:bodyPr>
          <a:lstStyle>
            <a:lvl1pPr marL="0" indent="0" algn="l" defTabSz="914377" rtl="0" eaLnBrk="1" latinLnBrk="0" hangingPunct="1">
              <a:lnSpc>
                <a:spcPct val="100000"/>
              </a:lnSpc>
              <a:spcBef>
                <a:spcPts val="1600"/>
              </a:spcBef>
              <a:buFont typeface="Arial" panose="020B0604020202020204" pitchFamily="34" charset="0"/>
              <a:buNone/>
              <a:defRPr sz="2000" b="0" i="0" kern="1200">
                <a:solidFill>
                  <a:schemeClr val="tx2"/>
                </a:solidFill>
                <a:latin typeface="+mj-lt"/>
                <a:ea typeface="+mn-ea"/>
                <a:cs typeface="+mn-cs"/>
              </a:defRPr>
            </a:lvl1pPr>
            <a:lvl2pPr marL="457189" indent="0" algn="l" defTabSz="914377" rtl="0" eaLnBrk="1" latinLnBrk="0" hangingPunct="1">
              <a:lnSpc>
                <a:spcPct val="100000"/>
              </a:lnSpc>
              <a:spcBef>
                <a:spcPts val="500"/>
              </a:spcBef>
              <a:buSzPct val="75000"/>
              <a:buFont typeface="Arial" pitchFamily="34" charset="0"/>
              <a:buNone/>
              <a:defRPr sz="1067" b="0" i="0" kern="1200">
                <a:solidFill>
                  <a:schemeClr val="tx1"/>
                </a:solidFill>
                <a:latin typeface="+mj-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067" b="0" i="0" kern="1200">
                <a:solidFill>
                  <a:schemeClr val="tx1"/>
                </a:solidFill>
                <a:latin typeface="+mj-lt"/>
                <a:ea typeface="+mn-ea"/>
                <a:cs typeface="+mn-cs"/>
              </a:defRPr>
            </a:lvl3pPr>
            <a:lvl4pPr marL="1371566" indent="0" algn="l" defTabSz="914377" rtl="0" eaLnBrk="1" latinLnBrk="0" hangingPunct="1">
              <a:lnSpc>
                <a:spcPct val="100000"/>
              </a:lnSpc>
              <a:spcBef>
                <a:spcPts val="500"/>
              </a:spcBef>
              <a:buFont typeface="Arial" pitchFamily="34" charset="0"/>
              <a:buNone/>
              <a:defRPr sz="1067" b="0" i="0" kern="1200">
                <a:solidFill>
                  <a:schemeClr val="tx1"/>
                </a:solidFill>
                <a:latin typeface="+mj-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CA" sz="1600" dirty="0">
                <a:solidFill>
                  <a:srgbClr val="FF0000"/>
                </a:solidFill>
              </a:rPr>
              <a:t>Deferred Profit Savings Plan Account (DPSP)</a:t>
            </a:r>
          </a:p>
        </p:txBody>
      </p:sp>
      <p:sp>
        <p:nvSpPr>
          <p:cNvPr id="41" name="Text Placeholder 17">
            <a:extLst>
              <a:ext uri="{FF2B5EF4-FFF2-40B4-BE49-F238E27FC236}">
                <a16:creationId xmlns:a16="http://schemas.microsoft.com/office/drawing/2014/main" id="{C7C05916-DF37-6816-352B-2A3F2DFA7E93}"/>
              </a:ext>
            </a:extLst>
          </p:cNvPr>
          <p:cNvSpPr txBox="1">
            <a:spLocks/>
          </p:cNvSpPr>
          <p:nvPr/>
        </p:nvSpPr>
        <p:spPr>
          <a:xfrm>
            <a:off x="3170904" y="5383631"/>
            <a:ext cx="2505608" cy="500107"/>
          </a:xfrm>
          <a:prstGeom prst="rect">
            <a:avLst/>
          </a:prstGeom>
        </p:spPr>
        <p:txBody>
          <a:bodyPr vert="horz" lIns="0" tIns="0" rIns="0" bIns="0" rtlCol="0" anchor="t" anchorCtr="0">
            <a:noAutofit/>
          </a:bodyPr>
          <a:lstStyle>
            <a:lvl1pPr marL="0" indent="0" algn="l" defTabSz="914377" rtl="0" eaLnBrk="1" latinLnBrk="0" hangingPunct="1">
              <a:lnSpc>
                <a:spcPct val="100000"/>
              </a:lnSpc>
              <a:spcBef>
                <a:spcPts val="1600"/>
              </a:spcBef>
              <a:buFont typeface="Arial" panose="020B0604020202020204" pitchFamily="34" charset="0"/>
              <a:buNone/>
              <a:defRPr sz="2000" b="0" i="0" kern="1200">
                <a:solidFill>
                  <a:schemeClr val="tx2"/>
                </a:solidFill>
                <a:latin typeface="+mj-lt"/>
                <a:ea typeface="+mn-ea"/>
                <a:cs typeface="+mn-cs"/>
              </a:defRPr>
            </a:lvl1pPr>
            <a:lvl2pPr marL="457189" indent="0" algn="l" defTabSz="914377" rtl="0" eaLnBrk="1" latinLnBrk="0" hangingPunct="1">
              <a:lnSpc>
                <a:spcPct val="100000"/>
              </a:lnSpc>
              <a:spcBef>
                <a:spcPts val="500"/>
              </a:spcBef>
              <a:buSzPct val="75000"/>
              <a:buFont typeface="Arial" pitchFamily="34" charset="0"/>
              <a:buNone/>
              <a:defRPr sz="1067" b="0" i="0" kern="1200">
                <a:solidFill>
                  <a:schemeClr val="tx1"/>
                </a:solidFill>
                <a:latin typeface="+mj-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067" b="0" i="0" kern="1200">
                <a:solidFill>
                  <a:schemeClr val="tx1"/>
                </a:solidFill>
                <a:latin typeface="+mj-lt"/>
                <a:ea typeface="+mn-ea"/>
                <a:cs typeface="+mn-cs"/>
              </a:defRPr>
            </a:lvl3pPr>
            <a:lvl4pPr marL="1371566" indent="0" algn="l" defTabSz="914377" rtl="0" eaLnBrk="1" latinLnBrk="0" hangingPunct="1">
              <a:lnSpc>
                <a:spcPct val="100000"/>
              </a:lnSpc>
              <a:spcBef>
                <a:spcPts val="500"/>
              </a:spcBef>
              <a:buFont typeface="Arial" pitchFamily="34" charset="0"/>
              <a:buNone/>
              <a:defRPr sz="1067" b="0" i="0" kern="1200">
                <a:solidFill>
                  <a:schemeClr val="tx1"/>
                </a:solidFill>
                <a:latin typeface="+mj-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CA" sz="1600" dirty="0"/>
              <a:t>Tax-Free Savings Account (TFSA)</a:t>
            </a:r>
          </a:p>
          <a:p>
            <a:endParaRPr lang="en-CA" sz="1600" dirty="0"/>
          </a:p>
        </p:txBody>
      </p:sp>
      <p:sp>
        <p:nvSpPr>
          <p:cNvPr id="42" name="Text Placeholder 24">
            <a:extLst>
              <a:ext uri="{FF2B5EF4-FFF2-40B4-BE49-F238E27FC236}">
                <a16:creationId xmlns:a16="http://schemas.microsoft.com/office/drawing/2014/main" id="{782A8DE8-4FA6-B0AA-F8A7-66DC2BFAC375}"/>
              </a:ext>
            </a:extLst>
          </p:cNvPr>
          <p:cNvSpPr txBox="1">
            <a:spLocks/>
          </p:cNvSpPr>
          <p:nvPr/>
        </p:nvSpPr>
        <p:spPr>
          <a:xfrm>
            <a:off x="3170904" y="5970210"/>
            <a:ext cx="2505608" cy="908577"/>
          </a:xfrm>
          <a:prstGeom prst="rect">
            <a:avLst/>
          </a:prstGeom>
        </p:spPr>
        <p:txBody>
          <a:bodyPr vert="horz" lIns="0" tIns="0" rIns="0" bIns="0" rtlCol="0">
            <a:noAutofit/>
          </a:bodyPr>
          <a:lstStyle>
            <a:lvl1pPr marL="0" indent="0" algn="l" defTabSz="914377" rtl="0" eaLnBrk="1" latinLnBrk="0" hangingPunct="1">
              <a:lnSpc>
                <a:spcPct val="100000"/>
              </a:lnSpc>
              <a:spcBef>
                <a:spcPts val="1600"/>
              </a:spcBef>
              <a:buFont typeface="Arial" panose="020B0604020202020204" pitchFamily="34" charset="0"/>
              <a:buNone/>
              <a:defRPr sz="1400" b="0" i="0" kern="1200">
                <a:solidFill>
                  <a:schemeClr val="tx1"/>
                </a:solidFill>
                <a:latin typeface="+mn-lt"/>
                <a:ea typeface="+mn-ea"/>
                <a:cs typeface="+mn-cs"/>
              </a:defRPr>
            </a:lvl1pPr>
            <a:lvl2pPr marL="243834" indent="0" algn="l" defTabSz="914377" rtl="0" eaLnBrk="1" latinLnBrk="0" hangingPunct="1">
              <a:lnSpc>
                <a:spcPct val="100000"/>
              </a:lnSpc>
              <a:spcBef>
                <a:spcPts val="500"/>
              </a:spcBef>
              <a:buSzPct val="75000"/>
              <a:buFont typeface="Arial" pitchFamily="34" charset="0"/>
              <a:buNone/>
              <a:defRPr sz="1400" b="0" i="0" kern="1200">
                <a:solidFill>
                  <a:schemeClr val="tx1"/>
                </a:solidFill>
                <a:latin typeface="+mn-lt"/>
                <a:ea typeface="+mn-ea"/>
                <a:cs typeface="+mn-cs"/>
              </a:defRPr>
            </a:lvl2pPr>
            <a:lvl3pPr marL="487668" indent="0" algn="l" defTabSz="914377"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mn-cs"/>
              </a:defRPr>
            </a:lvl3pPr>
            <a:lvl4pPr marL="731502" indent="0" algn="l" defTabSz="914377" rtl="0" eaLnBrk="1" latinLnBrk="0" hangingPunct="1">
              <a:lnSpc>
                <a:spcPct val="100000"/>
              </a:lnSpc>
              <a:spcBef>
                <a:spcPts val="500"/>
              </a:spcBef>
              <a:buFont typeface="Arial" pitchFamily="34" charset="0"/>
              <a:buNone/>
              <a:defRPr sz="1400" b="0" i="0" kern="1200">
                <a:solidFill>
                  <a:schemeClr val="tx1"/>
                </a:solidFill>
                <a:latin typeface="+mn-lt"/>
                <a:ea typeface="+mn-ea"/>
                <a:cs typeface="+mn-cs"/>
              </a:defRPr>
            </a:lvl4pPr>
            <a:lvl5pPr marL="975336" indent="0" algn="l" defTabSz="914377"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CA" dirty="0"/>
              <a:t>Your rainy-day savings account</a:t>
            </a:r>
          </a:p>
        </p:txBody>
      </p:sp>
      <p:sp>
        <p:nvSpPr>
          <p:cNvPr id="43" name="Text Placeholder 29">
            <a:extLst>
              <a:ext uri="{FF2B5EF4-FFF2-40B4-BE49-F238E27FC236}">
                <a16:creationId xmlns:a16="http://schemas.microsoft.com/office/drawing/2014/main" id="{5DA88B51-6AA3-49D4-1CB1-C6F280D42D8E}"/>
              </a:ext>
            </a:extLst>
          </p:cNvPr>
          <p:cNvSpPr txBox="1">
            <a:spLocks/>
          </p:cNvSpPr>
          <p:nvPr/>
        </p:nvSpPr>
        <p:spPr>
          <a:xfrm>
            <a:off x="511250" y="4547708"/>
            <a:ext cx="4101390" cy="393366"/>
          </a:xfrm>
          <a:prstGeom prst="rect">
            <a:avLst/>
          </a:prstGeom>
        </p:spPr>
        <p:txBody>
          <a:bodyPr vert="horz" lIns="0" tIns="0" rIns="0" bIns="0" rtlCol="0">
            <a:noAutofit/>
          </a:bodyPr>
          <a:lstStyle>
            <a:lvl1pPr marL="0" indent="0" algn="l" defTabSz="914377" rtl="0" eaLnBrk="1" latinLnBrk="0" hangingPunct="1">
              <a:lnSpc>
                <a:spcPct val="100000"/>
              </a:lnSpc>
              <a:spcBef>
                <a:spcPts val="1600"/>
              </a:spcBef>
              <a:buFont typeface="Arial" panose="020B0604020202020204" pitchFamily="34" charset="0"/>
              <a:buNone/>
              <a:defRPr sz="1400" b="0" i="0" kern="1200">
                <a:solidFill>
                  <a:schemeClr val="tx1"/>
                </a:solidFill>
                <a:latin typeface="+mn-lt"/>
                <a:ea typeface="+mn-ea"/>
                <a:cs typeface="+mn-cs"/>
              </a:defRPr>
            </a:lvl1pPr>
            <a:lvl2pPr marL="243834" indent="0" algn="l" defTabSz="914377" rtl="0" eaLnBrk="1" latinLnBrk="0" hangingPunct="1">
              <a:lnSpc>
                <a:spcPct val="100000"/>
              </a:lnSpc>
              <a:spcBef>
                <a:spcPts val="500"/>
              </a:spcBef>
              <a:buSzPct val="75000"/>
              <a:buFont typeface="Arial" pitchFamily="34" charset="0"/>
              <a:buNone/>
              <a:defRPr sz="1400" b="0" i="0" kern="1200">
                <a:solidFill>
                  <a:schemeClr val="tx1"/>
                </a:solidFill>
                <a:latin typeface="+mn-lt"/>
                <a:ea typeface="+mn-ea"/>
                <a:cs typeface="+mn-cs"/>
              </a:defRPr>
            </a:lvl2pPr>
            <a:lvl3pPr marL="487668" indent="0" algn="l" defTabSz="914377"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mn-cs"/>
              </a:defRPr>
            </a:lvl3pPr>
            <a:lvl4pPr marL="731502" indent="0" algn="l" defTabSz="914377" rtl="0" eaLnBrk="1" latinLnBrk="0" hangingPunct="1">
              <a:lnSpc>
                <a:spcPct val="100000"/>
              </a:lnSpc>
              <a:spcBef>
                <a:spcPts val="500"/>
              </a:spcBef>
              <a:buFont typeface="Arial" pitchFamily="34" charset="0"/>
              <a:buNone/>
              <a:defRPr sz="1400" b="0" i="0" kern="1200">
                <a:solidFill>
                  <a:schemeClr val="tx1"/>
                </a:solidFill>
                <a:latin typeface="+mn-lt"/>
                <a:ea typeface="+mn-ea"/>
                <a:cs typeface="+mn-cs"/>
              </a:defRPr>
            </a:lvl4pPr>
            <a:lvl5pPr marL="975336" indent="0" algn="l" defTabSz="914377"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CA" dirty="0">
                <a:solidFill>
                  <a:srgbClr val="FF0000"/>
                </a:solidFill>
              </a:rPr>
              <a:t>Your retirement savings account</a:t>
            </a:r>
          </a:p>
        </p:txBody>
      </p:sp>
      <p:sp>
        <p:nvSpPr>
          <p:cNvPr id="45" name="Text Placeholder 8">
            <a:extLst>
              <a:ext uri="{FF2B5EF4-FFF2-40B4-BE49-F238E27FC236}">
                <a16:creationId xmlns:a16="http://schemas.microsoft.com/office/drawing/2014/main" id="{BD35CC16-B5DF-BBC7-1447-8AE39AB913C9}"/>
              </a:ext>
            </a:extLst>
          </p:cNvPr>
          <p:cNvSpPr txBox="1">
            <a:spLocks/>
          </p:cNvSpPr>
          <p:nvPr/>
        </p:nvSpPr>
        <p:spPr>
          <a:xfrm>
            <a:off x="511248" y="5366932"/>
            <a:ext cx="2506416" cy="500107"/>
          </a:xfrm>
          <a:prstGeom prst="rect">
            <a:avLst/>
          </a:prstGeom>
        </p:spPr>
        <p:txBody>
          <a:bodyPr vert="horz" lIns="0" tIns="0" rIns="0" bIns="0" rtlCol="0" anchor="t" anchorCtr="0">
            <a:noAutofit/>
          </a:bodyPr>
          <a:lstStyle>
            <a:lvl1pPr marL="0" indent="0" algn="l" defTabSz="914377" rtl="0" eaLnBrk="1" latinLnBrk="0" hangingPunct="1">
              <a:lnSpc>
                <a:spcPct val="100000"/>
              </a:lnSpc>
              <a:spcBef>
                <a:spcPts val="1600"/>
              </a:spcBef>
              <a:buFont typeface="Arial" panose="020B0604020202020204" pitchFamily="34" charset="0"/>
              <a:buNone/>
              <a:defRPr sz="2000" b="0" i="0" kern="1200">
                <a:solidFill>
                  <a:schemeClr val="tx2"/>
                </a:solidFill>
                <a:latin typeface="+mj-lt"/>
                <a:ea typeface="+mn-ea"/>
                <a:cs typeface="+mn-cs"/>
              </a:defRPr>
            </a:lvl1pPr>
            <a:lvl2pPr marL="457189" indent="0" algn="l" defTabSz="914377" rtl="0" eaLnBrk="1" latinLnBrk="0" hangingPunct="1">
              <a:lnSpc>
                <a:spcPct val="100000"/>
              </a:lnSpc>
              <a:spcBef>
                <a:spcPts val="500"/>
              </a:spcBef>
              <a:buSzPct val="75000"/>
              <a:buFont typeface="Arial" pitchFamily="34" charset="0"/>
              <a:buNone/>
              <a:defRPr sz="1067" b="0" i="0" kern="1200">
                <a:solidFill>
                  <a:schemeClr val="tx1"/>
                </a:solidFill>
                <a:latin typeface="+mj-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067" b="0" i="0" kern="1200">
                <a:solidFill>
                  <a:schemeClr val="tx1"/>
                </a:solidFill>
                <a:latin typeface="+mj-lt"/>
                <a:ea typeface="+mn-ea"/>
                <a:cs typeface="+mn-cs"/>
              </a:defRPr>
            </a:lvl3pPr>
            <a:lvl4pPr marL="1371566" indent="0" algn="l" defTabSz="914377" rtl="0" eaLnBrk="1" latinLnBrk="0" hangingPunct="1">
              <a:lnSpc>
                <a:spcPct val="100000"/>
              </a:lnSpc>
              <a:spcBef>
                <a:spcPts val="500"/>
              </a:spcBef>
              <a:buFont typeface="Arial" pitchFamily="34" charset="0"/>
              <a:buNone/>
              <a:defRPr sz="1067" b="0" i="0" kern="1200">
                <a:solidFill>
                  <a:schemeClr val="tx1"/>
                </a:solidFill>
                <a:latin typeface="+mj-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CA" sz="1600" dirty="0"/>
              <a:t>Registered Retirement Savings Plan (RRSP) </a:t>
            </a:r>
          </a:p>
          <a:p>
            <a:endParaRPr lang="en-CA" sz="1600" dirty="0"/>
          </a:p>
        </p:txBody>
      </p:sp>
      <p:sp>
        <p:nvSpPr>
          <p:cNvPr id="46" name="Text Placeholder 29">
            <a:extLst>
              <a:ext uri="{FF2B5EF4-FFF2-40B4-BE49-F238E27FC236}">
                <a16:creationId xmlns:a16="http://schemas.microsoft.com/office/drawing/2014/main" id="{403BE2A6-5FC9-5BE2-55B0-025538A2D425}"/>
              </a:ext>
            </a:extLst>
          </p:cNvPr>
          <p:cNvSpPr txBox="1">
            <a:spLocks/>
          </p:cNvSpPr>
          <p:nvPr/>
        </p:nvSpPr>
        <p:spPr>
          <a:xfrm>
            <a:off x="511249" y="5970210"/>
            <a:ext cx="2506414" cy="908577"/>
          </a:xfrm>
          <a:prstGeom prst="rect">
            <a:avLst/>
          </a:prstGeom>
        </p:spPr>
        <p:txBody>
          <a:bodyPr vert="horz" lIns="0" tIns="0" rIns="0" bIns="0" rtlCol="0">
            <a:noAutofit/>
          </a:bodyPr>
          <a:lstStyle>
            <a:lvl1pPr marL="0" indent="0" algn="l" defTabSz="914377" rtl="0" eaLnBrk="1" latinLnBrk="0" hangingPunct="1">
              <a:lnSpc>
                <a:spcPct val="100000"/>
              </a:lnSpc>
              <a:spcBef>
                <a:spcPts val="1600"/>
              </a:spcBef>
              <a:buFont typeface="Arial" panose="020B0604020202020204" pitchFamily="34" charset="0"/>
              <a:buNone/>
              <a:defRPr sz="1400" b="0" i="0" kern="1200">
                <a:solidFill>
                  <a:schemeClr val="tx1"/>
                </a:solidFill>
                <a:latin typeface="+mn-lt"/>
                <a:ea typeface="+mn-ea"/>
                <a:cs typeface="+mn-cs"/>
              </a:defRPr>
            </a:lvl1pPr>
            <a:lvl2pPr marL="243834" indent="0" algn="l" defTabSz="914377" rtl="0" eaLnBrk="1" latinLnBrk="0" hangingPunct="1">
              <a:lnSpc>
                <a:spcPct val="100000"/>
              </a:lnSpc>
              <a:spcBef>
                <a:spcPts val="500"/>
              </a:spcBef>
              <a:buSzPct val="75000"/>
              <a:buFont typeface="Arial" pitchFamily="34" charset="0"/>
              <a:buNone/>
              <a:defRPr sz="1400" b="0" i="0" kern="1200">
                <a:solidFill>
                  <a:schemeClr val="tx1"/>
                </a:solidFill>
                <a:latin typeface="+mn-lt"/>
                <a:ea typeface="+mn-ea"/>
                <a:cs typeface="+mn-cs"/>
              </a:defRPr>
            </a:lvl2pPr>
            <a:lvl3pPr marL="487668" indent="0" algn="l" defTabSz="914377"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mn-cs"/>
              </a:defRPr>
            </a:lvl3pPr>
            <a:lvl4pPr marL="731502" indent="0" algn="l" defTabSz="914377" rtl="0" eaLnBrk="1" latinLnBrk="0" hangingPunct="1">
              <a:lnSpc>
                <a:spcPct val="100000"/>
              </a:lnSpc>
              <a:spcBef>
                <a:spcPts val="500"/>
              </a:spcBef>
              <a:buFont typeface="Arial" pitchFamily="34" charset="0"/>
              <a:buNone/>
              <a:defRPr sz="1400" b="0" i="0" kern="1200">
                <a:solidFill>
                  <a:schemeClr val="tx1"/>
                </a:solidFill>
                <a:latin typeface="+mn-lt"/>
                <a:ea typeface="+mn-ea"/>
                <a:cs typeface="+mn-cs"/>
              </a:defRPr>
            </a:lvl4pPr>
            <a:lvl5pPr marL="975336" indent="0" algn="l" defTabSz="914377"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CA" dirty="0"/>
              <a:t>Your retirement savings account</a:t>
            </a:r>
          </a:p>
        </p:txBody>
      </p:sp>
      <p:pic>
        <p:nvPicPr>
          <p:cNvPr id="50" name="Picture 49" descr="A black background with a black square&#10;&#10;AI-generated content may be incorrect.">
            <a:extLst>
              <a:ext uri="{FF2B5EF4-FFF2-40B4-BE49-F238E27FC236}">
                <a16:creationId xmlns:a16="http://schemas.microsoft.com/office/drawing/2014/main" id="{57567DA8-382A-BBAA-BD08-3BECB700C34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307858" y="1686698"/>
            <a:ext cx="508000" cy="469900"/>
          </a:xfrm>
          <a:prstGeom prst="rect">
            <a:avLst/>
          </a:prstGeom>
        </p:spPr>
      </p:pic>
      <p:sp>
        <p:nvSpPr>
          <p:cNvPr id="51" name="Chevron 26">
            <a:extLst>
              <a:ext uri="{FF2B5EF4-FFF2-40B4-BE49-F238E27FC236}">
                <a16:creationId xmlns:a16="http://schemas.microsoft.com/office/drawing/2014/main" id="{DA746B1B-7ADB-2B1E-9E2C-B56AE62567C6}"/>
              </a:ext>
              <a:ext uri="{C183D7F6-B498-43B3-948B-1728B52AA6E4}">
                <adec:decorative xmlns:adec="http://schemas.microsoft.com/office/drawing/2017/decorative" val="1"/>
              </a:ext>
            </a:extLst>
          </p:cNvPr>
          <p:cNvSpPr/>
          <p:nvPr/>
        </p:nvSpPr>
        <p:spPr>
          <a:xfrm>
            <a:off x="5913347" y="5083258"/>
            <a:ext cx="365760" cy="600746"/>
          </a:xfrm>
          <a:prstGeom prst="chevron">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70">
              <a:defRPr/>
            </a:pPr>
            <a:endParaRPr lang="en-US" sz="2400">
              <a:solidFill>
                <a:srgbClr val="000000"/>
              </a:solidFill>
              <a:latin typeface="Sun Life Sans Regular"/>
            </a:endParaRPr>
          </a:p>
        </p:txBody>
      </p:sp>
      <p:sp>
        <p:nvSpPr>
          <p:cNvPr id="3" name="Rectangle 2">
            <a:extLst>
              <a:ext uri="{FF2B5EF4-FFF2-40B4-BE49-F238E27FC236}">
                <a16:creationId xmlns:a16="http://schemas.microsoft.com/office/drawing/2014/main" id="{8B5D394E-71F2-173F-7072-9E8DBA779553}"/>
              </a:ext>
            </a:extLst>
          </p:cNvPr>
          <p:cNvSpPr/>
          <p:nvPr/>
        </p:nvSpPr>
        <p:spPr>
          <a:xfrm>
            <a:off x="6940062" y="174797"/>
            <a:ext cx="3493476" cy="92491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CA">
                <a:solidFill>
                  <a:srgbClr val="FF0000"/>
                </a:solidFill>
              </a:rPr>
              <a:t>Remove DPSP slide if not applicable</a:t>
            </a:r>
            <a:endParaRPr lang="en-CA" dirty="0">
              <a:solidFill>
                <a:srgbClr val="FF0000"/>
              </a:solidFill>
            </a:endParaRPr>
          </a:p>
        </p:txBody>
      </p:sp>
    </p:spTree>
    <p:extLst>
      <p:ext uri="{BB962C8B-B14F-4D97-AF65-F5344CB8AC3E}">
        <p14:creationId xmlns:p14="http://schemas.microsoft.com/office/powerpoint/2010/main" val="3778998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erson and person walking on a sidewalk with a bicycle&#10;&#10;AI-generated content may be incorrect.">
            <a:extLst>
              <a:ext uri="{FF2B5EF4-FFF2-40B4-BE49-F238E27FC236}">
                <a16:creationId xmlns:a16="http://schemas.microsoft.com/office/drawing/2014/main" id="{1F1596EB-A3BA-B6C5-B277-4822A81D8382}"/>
              </a:ext>
            </a:extLst>
          </p:cNvPr>
          <p:cNvPicPr>
            <a:picLocks noGrp="1" noChangeAspect="1"/>
          </p:cNvPicPr>
          <p:nvPr>
            <p:ph type="pic" sz="quarter" idx="14"/>
          </p:nvPr>
        </p:nvPicPr>
        <p:blipFill>
          <a:blip r:embed="rId4" cstate="screen">
            <a:extLst>
              <a:ext uri="{28A0092B-C50C-407E-A947-70E740481C1C}">
                <a14:useLocalDpi xmlns:a14="http://schemas.microsoft.com/office/drawing/2010/main"/>
              </a:ext>
            </a:extLst>
          </a:blip>
          <a:srcRect/>
          <a:stretch>
            <a:fillRect/>
          </a:stretch>
        </p:blipFill>
        <p:spPr>
          <a:xfrm>
            <a:off x="287337" y="287339"/>
            <a:ext cx="5735637" cy="6281736"/>
          </a:xfrm>
        </p:spPr>
      </p:pic>
      <p:sp>
        <p:nvSpPr>
          <p:cNvPr id="5" name="Text Placeholder 4">
            <a:extLst>
              <a:ext uri="{FF2B5EF4-FFF2-40B4-BE49-F238E27FC236}">
                <a16:creationId xmlns:a16="http://schemas.microsoft.com/office/drawing/2014/main" id="{16E7E2FD-4D54-48B8-BA1C-7FCF63E0A199}"/>
              </a:ext>
            </a:extLst>
          </p:cNvPr>
          <p:cNvSpPr>
            <a:spLocks noGrp="1"/>
          </p:cNvSpPr>
          <p:nvPr>
            <p:ph type="body" sz="quarter" idx="35"/>
          </p:nvPr>
        </p:nvSpPr>
        <p:spPr>
          <a:xfrm>
            <a:off x="6170083" y="2335451"/>
            <a:ext cx="5734579" cy="266699"/>
          </a:xfrm>
        </p:spPr>
        <p:txBody>
          <a:bodyPr/>
          <a:lstStyle/>
          <a:p>
            <a:r>
              <a:rPr lang="en-US">
                <a:cs typeface="Arial" panose="020B0604020202020204" pitchFamily="34" charset="0"/>
              </a:rPr>
              <a:t>As a member of a group retirement savings plan with more than one investment option, you are responsible for:</a:t>
            </a:r>
            <a:endParaRPr lang="en-US"/>
          </a:p>
        </p:txBody>
      </p:sp>
      <p:sp>
        <p:nvSpPr>
          <p:cNvPr id="6" name="Text Placeholder 5">
            <a:extLst>
              <a:ext uri="{FF2B5EF4-FFF2-40B4-BE49-F238E27FC236}">
                <a16:creationId xmlns:a16="http://schemas.microsoft.com/office/drawing/2014/main" id="{2D0392E5-ECC8-3728-F1DE-580D43676C60}"/>
              </a:ext>
            </a:extLst>
          </p:cNvPr>
          <p:cNvSpPr>
            <a:spLocks noGrp="1"/>
          </p:cNvSpPr>
          <p:nvPr>
            <p:ph type="body" sz="quarter" idx="40"/>
          </p:nvPr>
        </p:nvSpPr>
        <p:spPr>
          <a:xfrm>
            <a:off x="6169028" y="2813999"/>
            <a:ext cx="5728016" cy="2875202"/>
          </a:xfrm>
        </p:spPr>
        <p:txBody>
          <a:bodyPr/>
          <a:lstStyle/>
          <a:p>
            <a:pPr marL="171450" indent="-171450">
              <a:buFont typeface="Arial" panose="020B0604020202020204" pitchFamily="34" charset="0"/>
              <a:buChar char="•"/>
            </a:pPr>
            <a:r>
              <a:rPr lang="en-US"/>
              <a:t>Making sure you understand how your plan works.</a:t>
            </a:r>
          </a:p>
          <a:p>
            <a:pPr marL="171450" indent="-171450">
              <a:buFont typeface="Arial" panose="020B0604020202020204" pitchFamily="34" charset="0"/>
              <a:buChar char="•"/>
            </a:pPr>
            <a:r>
              <a:rPr lang="en-US"/>
              <a:t>Taking advantage of the information and tools available to make your investment decisions.</a:t>
            </a:r>
          </a:p>
          <a:p>
            <a:pPr marL="171450" indent="-171450">
              <a:buFont typeface="Arial" panose="020B0604020202020204" pitchFamily="34" charset="0"/>
              <a:buChar char="•"/>
            </a:pPr>
            <a:r>
              <a:rPr lang="en-US"/>
              <a:t>Taking advantage of the investment advisory services of a plan advisor if available.</a:t>
            </a:r>
          </a:p>
          <a:p>
            <a:pPr marL="171450" indent="-171450">
              <a:buFont typeface="Arial" panose="020B0604020202020204" pitchFamily="34" charset="0"/>
              <a:buChar char="•"/>
            </a:pPr>
            <a:r>
              <a:rPr lang="en-US"/>
              <a:t>Making actual investment decisions.</a:t>
            </a:r>
          </a:p>
          <a:p>
            <a:pPr marL="171450" indent="-171450">
              <a:buFont typeface="Arial" panose="020B0604020202020204" pitchFamily="34" charset="0"/>
              <a:buChar char="•"/>
            </a:pPr>
            <a:r>
              <a:rPr lang="en-US"/>
              <a:t>Determining how much you will contribute to your plan.</a:t>
            </a:r>
          </a:p>
          <a:p>
            <a:pPr marL="171450" indent="-171450">
              <a:buFont typeface="Arial" panose="020B0604020202020204" pitchFamily="34" charset="0"/>
              <a:buChar char="•"/>
            </a:pPr>
            <a:r>
              <a:rPr lang="en-US"/>
              <a:t>Checking to see how your investments are performing. </a:t>
            </a:r>
          </a:p>
          <a:p>
            <a:pPr marL="171450" indent="-171450">
              <a:buFont typeface="Arial" panose="020B0604020202020204" pitchFamily="34" charset="0"/>
              <a:buChar char="•"/>
            </a:pPr>
            <a:r>
              <a:rPr lang="en-US"/>
              <a:t>Reviewing your investment strategy if personal circumstances change.</a:t>
            </a:r>
          </a:p>
        </p:txBody>
      </p:sp>
      <p:sp>
        <p:nvSpPr>
          <p:cNvPr id="4" name="Text Placeholder 3">
            <a:extLst>
              <a:ext uri="{FF2B5EF4-FFF2-40B4-BE49-F238E27FC236}">
                <a16:creationId xmlns:a16="http://schemas.microsoft.com/office/drawing/2014/main" id="{381CFEEA-EB27-1766-03FE-56D27195F3FA}"/>
              </a:ext>
            </a:extLst>
          </p:cNvPr>
          <p:cNvSpPr>
            <a:spLocks noGrp="1"/>
          </p:cNvSpPr>
          <p:nvPr>
            <p:ph type="body" sz="quarter" idx="33"/>
          </p:nvPr>
        </p:nvSpPr>
        <p:spPr>
          <a:xfrm>
            <a:off x="6169029" y="1374484"/>
            <a:ext cx="5728016" cy="960967"/>
          </a:xfrm>
        </p:spPr>
        <p:txBody>
          <a:bodyPr/>
          <a:lstStyle/>
          <a:p>
            <a:r>
              <a:rPr lang="en-US" sz="2800">
                <a:cs typeface="Arial" panose="020B0604020202020204" pitchFamily="34" charset="0"/>
              </a:rPr>
              <a:t>Your responsibilities under this plan</a:t>
            </a:r>
            <a:endParaRPr lang="en-US"/>
          </a:p>
        </p:txBody>
      </p:sp>
    </p:spTree>
    <p:custDataLst>
      <p:tags r:id="rId1"/>
    </p:custDataLst>
    <p:extLst>
      <p:ext uri="{BB962C8B-B14F-4D97-AF65-F5344CB8AC3E}">
        <p14:creationId xmlns:p14="http://schemas.microsoft.com/office/powerpoint/2010/main" val="998401710"/>
      </p:ext>
    </p:extLst>
  </p:cSld>
  <p:clrMapOvr>
    <a:masterClrMapping/>
  </p:clrMapOvr>
  <mc:AlternateContent xmlns:mc="http://schemas.openxmlformats.org/markup-compatibility/2006" xmlns:p14="http://schemas.microsoft.com/office/powerpoint/2010/main">
    <mc:Choice Requires="p14">
      <p:transition p14:dur="10" advTm="44367"/>
    </mc:Choice>
    <mc:Fallback xmlns="">
      <p:transition advTm="44367"/>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81EBA-4E28-CF3B-7282-8C4886CF74FD}"/>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0FF56BE-BBE8-7436-30EE-E753D8E97F34}"/>
              </a:ext>
            </a:extLst>
          </p:cNvPr>
          <p:cNvSpPr>
            <a:spLocks noGrp="1"/>
          </p:cNvSpPr>
          <p:nvPr>
            <p:ph type="body" sz="quarter" idx="14"/>
          </p:nvPr>
        </p:nvSpPr>
        <p:spPr>
          <a:xfrm>
            <a:off x="3369336" y="522132"/>
            <a:ext cx="2510812" cy="1056217"/>
          </a:xfrm>
        </p:spPr>
        <p:txBody>
          <a:bodyPr/>
          <a:lstStyle/>
          <a:p>
            <a:r>
              <a:rPr lang="en-CA" sz="3600" dirty="0"/>
              <a:t>Sun Life Choices Flex accounts</a:t>
            </a:r>
          </a:p>
        </p:txBody>
      </p:sp>
      <p:sp>
        <p:nvSpPr>
          <p:cNvPr id="9" name="Text Placeholder 8">
            <a:extLst>
              <a:ext uri="{FF2B5EF4-FFF2-40B4-BE49-F238E27FC236}">
                <a16:creationId xmlns:a16="http://schemas.microsoft.com/office/drawing/2014/main" id="{F69ACE35-3FD4-F13B-29E7-4A6DDF612133}"/>
              </a:ext>
            </a:extLst>
          </p:cNvPr>
          <p:cNvSpPr>
            <a:spLocks noGrp="1"/>
          </p:cNvSpPr>
          <p:nvPr>
            <p:ph type="body" sz="quarter" idx="15"/>
          </p:nvPr>
        </p:nvSpPr>
        <p:spPr/>
        <p:txBody>
          <a:bodyPr/>
          <a:lstStyle/>
          <a:p>
            <a:r>
              <a:rPr lang="en-CA" dirty="0"/>
              <a:t>Non-registered savings account</a:t>
            </a:r>
          </a:p>
        </p:txBody>
      </p:sp>
      <p:sp>
        <p:nvSpPr>
          <p:cNvPr id="10" name="Text Placeholder 9">
            <a:extLst>
              <a:ext uri="{FF2B5EF4-FFF2-40B4-BE49-F238E27FC236}">
                <a16:creationId xmlns:a16="http://schemas.microsoft.com/office/drawing/2014/main" id="{63BB017F-277B-978F-2D04-C993587E49D2}"/>
              </a:ext>
            </a:extLst>
          </p:cNvPr>
          <p:cNvSpPr>
            <a:spLocks noGrp="1"/>
          </p:cNvSpPr>
          <p:nvPr>
            <p:ph type="body" sz="quarter" idx="16"/>
          </p:nvPr>
        </p:nvSpPr>
        <p:spPr/>
        <p:txBody>
          <a:bodyPr/>
          <a:lstStyle/>
          <a:p>
            <a:r>
              <a:rPr lang="en-CA" dirty="0"/>
              <a:t>First Home Savings Account (FHSA)</a:t>
            </a:r>
          </a:p>
        </p:txBody>
      </p:sp>
      <p:sp>
        <p:nvSpPr>
          <p:cNvPr id="22" name="Text Placeholder 21">
            <a:extLst>
              <a:ext uri="{FF2B5EF4-FFF2-40B4-BE49-F238E27FC236}">
                <a16:creationId xmlns:a16="http://schemas.microsoft.com/office/drawing/2014/main" id="{59FF64E1-1148-D538-DC84-E61388B7CF77}"/>
              </a:ext>
            </a:extLst>
          </p:cNvPr>
          <p:cNvSpPr>
            <a:spLocks noGrp="1"/>
          </p:cNvSpPr>
          <p:nvPr>
            <p:ph type="body" sz="quarter" idx="50"/>
          </p:nvPr>
        </p:nvSpPr>
        <p:spPr>
          <a:xfrm>
            <a:off x="6312610" y="3227228"/>
            <a:ext cx="2506414" cy="2228403"/>
          </a:xfrm>
        </p:spPr>
        <p:txBody>
          <a:bodyPr/>
          <a:lstStyle/>
          <a:p>
            <a:pPr marL="285750" indent="-285750">
              <a:spcBef>
                <a:spcPts val="400"/>
              </a:spcBef>
              <a:buFont typeface="Arial" panose="020B0604020202020204" pitchFamily="34" charset="0"/>
              <a:buChar char="•"/>
            </a:pPr>
            <a:r>
              <a:rPr lang="en-CA" sz="1200" dirty="0"/>
              <a:t>A non-registered savings account is a flexible savings account with no restrictions on how much you save or when you access your money.</a:t>
            </a:r>
          </a:p>
          <a:p>
            <a:pPr marL="285750" indent="-285750">
              <a:spcBef>
                <a:spcPts val="400"/>
              </a:spcBef>
              <a:buFont typeface="Arial" panose="020B0604020202020204" pitchFamily="34" charset="0"/>
              <a:buChar char="•"/>
            </a:pPr>
            <a:r>
              <a:rPr lang="en-CA" sz="1200" dirty="0"/>
              <a:t>No contribution or age limits. Save as much as you want,  for as long as you want.</a:t>
            </a:r>
          </a:p>
          <a:p>
            <a:pPr marL="285750" indent="-285750">
              <a:spcBef>
                <a:spcPts val="400"/>
              </a:spcBef>
              <a:buFont typeface="Arial" panose="020B0604020202020204" pitchFamily="34" charset="0"/>
              <a:buChar char="•"/>
            </a:pPr>
            <a:r>
              <a:rPr lang="en-CA" sz="1200" dirty="0"/>
              <a:t> Save through retirement and beyond</a:t>
            </a:r>
          </a:p>
          <a:p>
            <a:pPr marL="285750" indent="-285750">
              <a:spcBef>
                <a:spcPts val="400"/>
              </a:spcBef>
              <a:buFont typeface="Arial" panose="020B0604020202020204" pitchFamily="34" charset="0"/>
              <a:buChar char="•"/>
            </a:pPr>
            <a:endParaRPr lang="en-CA" sz="1200" dirty="0"/>
          </a:p>
          <a:p>
            <a:pPr marL="285750" indent="-285750">
              <a:spcBef>
                <a:spcPts val="400"/>
              </a:spcBef>
              <a:buFont typeface="Arial" panose="020B0604020202020204" pitchFamily="34" charset="0"/>
              <a:buChar char="•"/>
            </a:pPr>
            <a:endParaRPr lang="en-CA" sz="1200" dirty="0"/>
          </a:p>
        </p:txBody>
      </p:sp>
      <p:sp>
        <p:nvSpPr>
          <p:cNvPr id="17" name="Text Placeholder 16">
            <a:extLst>
              <a:ext uri="{FF2B5EF4-FFF2-40B4-BE49-F238E27FC236}">
                <a16:creationId xmlns:a16="http://schemas.microsoft.com/office/drawing/2014/main" id="{FA20CFB1-87BE-C0BC-9A2F-6EB029678DF6}"/>
              </a:ext>
            </a:extLst>
          </p:cNvPr>
          <p:cNvSpPr>
            <a:spLocks noGrp="1"/>
          </p:cNvSpPr>
          <p:nvPr>
            <p:ph type="body" sz="quarter" idx="45"/>
          </p:nvPr>
        </p:nvSpPr>
        <p:spPr>
          <a:xfrm>
            <a:off x="9251881" y="3196584"/>
            <a:ext cx="2505608" cy="2228403"/>
          </a:xfrm>
        </p:spPr>
        <p:txBody>
          <a:bodyPr/>
          <a:lstStyle/>
          <a:p>
            <a:pPr marL="285750" indent="-285750">
              <a:spcBef>
                <a:spcPts val="400"/>
              </a:spcBef>
              <a:buFont typeface="Arial" panose="020B0604020202020204" pitchFamily="34" charset="0"/>
              <a:buChar char="•"/>
            </a:pPr>
            <a:r>
              <a:rPr lang="en-CA" sz="1200" dirty="0"/>
              <a:t>A FHSA can help you build your down payment and get closer to holding the keys to your new home.</a:t>
            </a:r>
          </a:p>
          <a:p>
            <a:pPr marL="285750" indent="-285750">
              <a:spcBef>
                <a:spcPts val="400"/>
              </a:spcBef>
              <a:buFont typeface="Arial" panose="020B0604020202020204" pitchFamily="34" charset="0"/>
              <a:buChar char="•"/>
            </a:pPr>
            <a:r>
              <a:rPr lang="en-CA" sz="1200" dirty="0"/>
              <a:t>Tax-deductible contributions (up to $8,000/year, $40,000 lifetime) to help lower your taxable income.</a:t>
            </a:r>
          </a:p>
          <a:p>
            <a:pPr marL="285750" indent="-285750">
              <a:spcBef>
                <a:spcPts val="400"/>
              </a:spcBef>
              <a:buFont typeface="Arial" panose="020B0604020202020204" pitchFamily="34" charset="0"/>
              <a:buChar char="•"/>
            </a:pPr>
            <a:r>
              <a:rPr lang="en-CA" sz="1200" dirty="0"/>
              <a:t>Tax-free growth on any investment earnings.</a:t>
            </a:r>
          </a:p>
          <a:p>
            <a:pPr marL="285750" indent="-285750">
              <a:spcBef>
                <a:spcPts val="400"/>
              </a:spcBef>
              <a:buFont typeface="Arial" panose="020B0604020202020204" pitchFamily="34" charset="0"/>
              <a:buChar char="•"/>
            </a:pPr>
            <a:r>
              <a:rPr lang="en-CA" sz="1200" dirty="0"/>
              <a:t>Tax-free withdrawals when you’re ready to buy your first qualifying home.</a:t>
            </a:r>
          </a:p>
          <a:p>
            <a:pPr marL="285750" indent="-285750">
              <a:spcBef>
                <a:spcPts val="400"/>
              </a:spcBef>
              <a:buFont typeface="Arial" panose="020B0604020202020204" pitchFamily="34" charset="0"/>
              <a:buChar char="•"/>
            </a:pPr>
            <a:r>
              <a:rPr lang="en-CA" sz="1200" dirty="0"/>
              <a:t>Flexibility to transfer FHSA savings tax-free to a Registered Retirement Savings Plan.</a:t>
            </a:r>
          </a:p>
          <a:p>
            <a:pPr marL="285750" indent="-285750">
              <a:spcBef>
                <a:spcPts val="400"/>
              </a:spcBef>
              <a:buFont typeface="Arial" panose="020B0604020202020204" pitchFamily="34" charset="0"/>
              <a:buChar char="•"/>
            </a:pPr>
            <a:endParaRPr lang="en-CA" sz="1200" dirty="0"/>
          </a:p>
          <a:p>
            <a:pPr marL="285750" indent="-285750">
              <a:spcBef>
                <a:spcPts val="400"/>
              </a:spcBef>
              <a:buFont typeface="Arial" panose="020B0604020202020204" pitchFamily="34" charset="0"/>
              <a:buChar char="•"/>
            </a:pPr>
            <a:endParaRPr lang="en-CA" sz="1200" dirty="0"/>
          </a:p>
        </p:txBody>
      </p:sp>
      <p:pic>
        <p:nvPicPr>
          <p:cNvPr id="28" name="Picture 27" descr="A person walking down a street&#10;&#10;AI-generated content may be incorrect.">
            <a:extLst>
              <a:ext uri="{FF2B5EF4-FFF2-40B4-BE49-F238E27FC236}">
                <a16:creationId xmlns:a16="http://schemas.microsoft.com/office/drawing/2014/main" id="{83FA0C5C-6CB3-555A-2AF3-6771AA85049E}"/>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274320" y="284481"/>
            <a:ext cx="2804160" cy="6278880"/>
          </a:xfrm>
          <a:prstGeom prst="rect">
            <a:avLst/>
          </a:prstGeom>
        </p:spPr>
      </p:pic>
      <p:pic>
        <p:nvPicPr>
          <p:cNvPr id="30" name="Picture 29" descr="A black background with a black square&#10;&#10;AI-generated content may be incorrect.">
            <a:extLst>
              <a:ext uri="{FF2B5EF4-FFF2-40B4-BE49-F238E27FC236}">
                <a16:creationId xmlns:a16="http://schemas.microsoft.com/office/drawing/2014/main" id="{9445E2D2-C442-D897-7B2F-3B14BE99FC2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11854" y="922705"/>
            <a:ext cx="609600" cy="609600"/>
          </a:xfrm>
          <a:prstGeom prst="rect">
            <a:avLst/>
          </a:prstGeom>
        </p:spPr>
      </p:pic>
      <p:pic>
        <p:nvPicPr>
          <p:cNvPr id="32" name="Picture 31" descr="A black background with a black square&#10;&#10;AI-generated content may be incorrect.">
            <a:extLst>
              <a:ext uri="{FF2B5EF4-FFF2-40B4-BE49-F238E27FC236}">
                <a16:creationId xmlns:a16="http://schemas.microsoft.com/office/drawing/2014/main" id="{FD357255-2DBB-DA50-CE36-B7249E4B21D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251881" y="953185"/>
            <a:ext cx="533400" cy="533400"/>
          </a:xfrm>
          <a:prstGeom prst="rect">
            <a:avLst/>
          </a:prstGeom>
        </p:spPr>
      </p:pic>
    </p:spTree>
    <p:custDataLst>
      <p:tags r:id="rId1"/>
    </p:custDataLst>
    <p:extLst>
      <p:ext uri="{BB962C8B-B14F-4D97-AF65-F5344CB8AC3E}">
        <p14:creationId xmlns:p14="http://schemas.microsoft.com/office/powerpoint/2010/main" val="763160089"/>
      </p:ext>
    </p:extLst>
  </p:cSld>
  <p:clrMapOvr>
    <a:masterClrMapping/>
  </p:clrMapOvr>
  <mc:AlternateContent xmlns:mc="http://schemas.openxmlformats.org/markup-compatibility/2006" xmlns:p14="http://schemas.microsoft.com/office/powerpoint/2010/main">
    <mc:Choice Requires="p14">
      <p:transition spd="slow" p14:dur="2000" advTm="107451"/>
    </mc:Choice>
    <mc:Fallback xmlns="">
      <p:transition spd="slow" advTm="107451"/>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2A64062-FAFA-C4C0-2753-C04D8EF87CE0}"/>
              </a:ext>
            </a:extLst>
          </p:cNvPr>
          <p:cNvSpPr>
            <a:spLocks noGrp="1"/>
          </p:cNvSpPr>
          <p:nvPr>
            <p:ph type="body" idx="1"/>
          </p:nvPr>
        </p:nvSpPr>
        <p:spPr>
          <a:xfrm>
            <a:off x="287338" y="3518931"/>
            <a:ext cx="9561511" cy="1248032"/>
          </a:xfrm>
        </p:spPr>
        <p:txBody>
          <a:bodyPr/>
          <a:lstStyle/>
          <a:p>
            <a:r>
              <a:rPr lang="en-US" dirty="0"/>
              <a:t>Communications and Technology</a:t>
            </a:r>
          </a:p>
        </p:txBody>
      </p:sp>
    </p:spTree>
    <p:custDataLst>
      <p:tags r:id="rId1"/>
    </p:custDataLst>
    <p:extLst>
      <p:ext uri="{BB962C8B-B14F-4D97-AF65-F5344CB8AC3E}">
        <p14:creationId xmlns:p14="http://schemas.microsoft.com/office/powerpoint/2010/main" val="3274859450"/>
      </p:ext>
    </p:extLst>
  </p:cSld>
  <p:clrMapOvr>
    <a:masterClrMapping/>
  </p:clrMapOvr>
  <mc:AlternateContent xmlns:mc="http://schemas.openxmlformats.org/markup-compatibility/2006" xmlns:p14="http://schemas.microsoft.com/office/powerpoint/2010/main">
    <mc:Choice Requires="p14">
      <p:transition spd="slow" p14:dur="2000" advTm="20564"/>
    </mc:Choice>
    <mc:Fallback xmlns="">
      <p:transition spd="slow" advTm="20564"/>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D064CA0-A17F-05DC-71F9-49DD3D5CB2A5}"/>
              </a:ext>
            </a:extLst>
          </p:cNvPr>
          <p:cNvSpPr>
            <a:spLocks noGrp="1"/>
          </p:cNvSpPr>
          <p:nvPr>
            <p:ph type="body" sz="quarter" idx="33"/>
          </p:nvPr>
        </p:nvSpPr>
        <p:spPr/>
        <p:txBody>
          <a:bodyPr/>
          <a:lstStyle/>
          <a:p>
            <a:r>
              <a:rPr lang="en-US"/>
              <a:t>Client Care Centre (CCC)</a:t>
            </a:r>
          </a:p>
        </p:txBody>
      </p:sp>
      <p:sp>
        <p:nvSpPr>
          <p:cNvPr id="12" name="Text Placeholder 11">
            <a:extLst>
              <a:ext uri="{FF2B5EF4-FFF2-40B4-BE49-F238E27FC236}">
                <a16:creationId xmlns:a16="http://schemas.microsoft.com/office/drawing/2014/main" id="{E28B372D-BB04-AE4F-BB54-99B152744DE9}"/>
              </a:ext>
            </a:extLst>
          </p:cNvPr>
          <p:cNvSpPr>
            <a:spLocks noGrp="1"/>
          </p:cNvSpPr>
          <p:nvPr>
            <p:ph type="body" sz="quarter" idx="40"/>
          </p:nvPr>
        </p:nvSpPr>
        <p:spPr>
          <a:xfrm>
            <a:off x="6169028" y="3079029"/>
            <a:ext cx="3644823" cy="1195259"/>
          </a:xfrm>
        </p:spPr>
        <p:txBody>
          <a:bodyPr/>
          <a:lstStyle/>
          <a:p>
            <a:pPr marL="171450" indent="-171450">
              <a:buFont typeface="Arial" panose="020B0604020202020204" pitchFamily="34" charset="0"/>
              <a:buChar char="•"/>
            </a:pPr>
            <a:r>
              <a:rPr lang="en-US"/>
              <a:t>Toll-free line 1-877-SUN-LIFE</a:t>
            </a:r>
          </a:p>
          <a:p>
            <a:pPr marL="171450" indent="-171450">
              <a:buFont typeface="Arial" panose="020B0604020202020204" pitchFamily="34" charset="0"/>
              <a:buChar char="•"/>
            </a:pPr>
            <a:r>
              <a:rPr lang="en-US"/>
              <a:t>Client Care Centre representatives available 8 a.m. to 5 p.m. any business day</a:t>
            </a:r>
          </a:p>
          <a:p>
            <a:pPr marL="171450" indent="-171450">
              <a:buFont typeface="Arial" panose="020B0604020202020204" pitchFamily="34" charset="0"/>
              <a:buChar char="•"/>
            </a:pPr>
            <a:r>
              <a:rPr lang="en-US"/>
              <a:t>Operate live in 240</a:t>
            </a:r>
            <a:r>
              <a:rPr lang="en-US">
                <a:solidFill>
                  <a:srgbClr val="FF0000"/>
                </a:solidFill>
              </a:rPr>
              <a:t> </a:t>
            </a:r>
            <a:r>
              <a:rPr lang="en-US"/>
              <a:t>languages</a:t>
            </a:r>
            <a:endParaRPr lang="en-US">
              <a:highlight>
                <a:srgbClr val="FFFF00"/>
              </a:highlight>
            </a:endParaRPr>
          </a:p>
        </p:txBody>
      </p:sp>
      <p:pic>
        <p:nvPicPr>
          <p:cNvPr id="6" name="Picture Placeholder 5" descr="A person sitting in a chair holding a coffee cup and looking at her phone&#10;&#10;AI-generated content may be incorrect.">
            <a:extLst>
              <a:ext uri="{FF2B5EF4-FFF2-40B4-BE49-F238E27FC236}">
                <a16:creationId xmlns:a16="http://schemas.microsoft.com/office/drawing/2014/main" id="{9298A785-DCC4-CBD9-3523-5608C19006CB}"/>
              </a:ext>
            </a:extLst>
          </p:cNvPr>
          <p:cNvPicPr>
            <a:picLocks noGrp="1" noChangeAspect="1"/>
          </p:cNvPicPr>
          <p:nvPr>
            <p:ph type="pic" sz="quarter" idx="14"/>
          </p:nvPr>
        </p:nvPicPr>
        <p:blipFill>
          <a:blip r:embed="rId4" cstate="screen">
            <a:extLst>
              <a:ext uri="{28A0092B-C50C-407E-A947-70E740481C1C}">
                <a14:useLocalDpi xmlns:a14="http://schemas.microsoft.com/office/drawing/2010/main"/>
              </a:ext>
            </a:extLst>
          </a:blip>
          <a:srcRect/>
          <a:stretch>
            <a:fillRect/>
          </a:stretch>
        </p:blipFill>
        <p:spPr>
          <a:xfrm>
            <a:off x="287337" y="287339"/>
            <a:ext cx="5735637" cy="6281736"/>
          </a:xfrm>
        </p:spPr>
      </p:pic>
    </p:spTree>
    <p:custDataLst>
      <p:tags r:id="rId1"/>
    </p:custDataLst>
    <p:extLst>
      <p:ext uri="{BB962C8B-B14F-4D97-AF65-F5344CB8AC3E}">
        <p14:creationId xmlns:p14="http://schemas.microsoft.com/office/powerpoint/2010/main" val="3948968288"/>
      </p:ext>
    </p:extLst>
  </p:cSld>
  <p:clrMapOvr>
    <a:masterClrMapping/>
  </p:clrMapOvr>
  <mc:AlternateContent xmlns:mc="http://schemas.openxmlformats.org/markup-compatibility/2006" xmlns:p14="http://schemas.microsoft.com/office/powerpoint/2010/main">
    <mc:Choice Requires="p14">
      <p:transition spd="slow" p14:dur="2000" advTm="34222"/>
    </mc:Choice>
    <mc:Fallback xmlns="">
      <p:transition spd="slow" advTm="34222"/>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AFA9A4E5-D9EE-D7FF-6BDD-06F461235006}"/>
              </a:ext>
            </a:extLst>
          </p:cNvPr>
          <p:cNvSpPr>
            <a:spLocks noGrp="1"/>
          </p:cNvSpPr>
          <p:nvPr>
            <p:ph type="body" sz="quarter" idx="26"/>
          </p:nvPr>
        </p:nvSpPr>
        <p:spPr>
          <a:xfrm>
            <a:off x="290876" y="2677295"/>
            <a:ext cx="2791958" cy="386342"/>
          </a:xfrm>
        </p:spPr>
        <p:txBody>
          <a:bodyPr/>
          <a:lstStyle/>
          <a:p>
            <a:r>
              <a:rPr lang="en-US"/>
              <a:t>Asset Allocation tool</a:t>
            </a:r>
          </a:p>
        </p:txBody>
      </p:sp>
      <p:sp>
        <p:nvSpPr>
          <p:cNvPr id="21" name="Text Placeholder 20">
            <a:extLst>
              <a:ext uri="{FF2B5EF4-FFF2-40B4-BE49-F238E27FC236}">
                <a16:creationId xmlns:a16="http://schemas.microsoft.com/office/drawing/2014/main" id="{71F7E7F4-0485-BD61-05B6-A7B2A0A8A86B}"/>
              </a:ext>
            </a:extLst>
          </p:cNvPr>
          <p:cNvSpPr>
            <a:spLocks noGrp="1"/>
          </p:cNvSpPr>
          <p:nvPr>
            <p:ph type="body" sz="quarter" idx="57"/>
          </p:nvPr>
        </p:nvSpPr>
        <p:spPr>
          <a:xfrm>
            <a:off x="3225987" y="2677295"/>
            <a:ext cx="2796988" cy="386342"/>
          </a:xfrm>
        </p:spPr>
        <p:txBody>
          <a:bodyPr/>
          <a:lstStyle/>
          <a:p>
            <a:r>
              <a:rPr lang="en-US"/>
              <a:t>Manage beneficiaries</a:t>
            </a:r>
          </a:p>
        </p:txBody>
      </p:sp>
      <p:pic>
        <p:nvPicPr>
          <p:cNvPr id="31" name="Picture 30" descr="A black background with a black square&#10;&#10;Description automatically generated with medium confidence">
            <a:extLst>
              <a:ext uri="{FF2B5EF4-FFF2-40B4-BE49-F238E27FC236}">
                <a16:creationId xmlns:a16="http://schemas.microsoft.com/office/drawing/2014/main" id="{8A6666C1-164C-E716-5CA6-E20E38F4F2E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7721" y="2265136"/>
            <a:ext cx="355600" cy="317500"/>
          </a:xfrm>
          <a:prstGeom prst="rect">
            <a:avLst/>
          </a:prstGeom>
        </p:spPr>
      </p:pic>
      <p:pic>
        <p:nvPicPr>
          <p:cNvPr id="33" name="Picture 32" descr="A black background with a black square&#10;&#10;Description automatically generated with medium confidence">
            <a:extLst>
              <a:ext uri="{FF2B5EF4-FFF2-40B4-BE49-F238E27FC236}">
                <a16:creationId xmlns:a16="http://schemas.microsoft.com/office/drawing/2014/main" id="{50740E4C-CB8C-1500-B414-0B287717336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09145" y="2265136"/>
            <a:ext cx="355600" cy="317500"/>
          </a:xfrm>
          <a:prstGeom prst="rect">
            <a:avLst/>
          </a:prstGeom>
        </p:spPr>
      </p:pic>
      <p:sp>
        <p:nvSpPr>
          <p:cNvPr id="37" name="Text Placeholder 10">
            <a:extLst>
              <a:ext uri="{FF2B5EF4-FFF2-40B4-BE49-F238E27FC236}">
                <a16:creationId xmlns:a16="http://schemas.microsoft.com/office/drawing/2014/main" id="{E307BAD2-2B64-EBCA-F1A5-9BBE01109F55}"/>
              </a:ext>
            </a:extLst>
          </p:cNvPr>
          <p:cNvSpPr txBox="1">
            <a:spLocks/>
          </p:cNvSpPr>
          <p:nvPr/>
        </p:nvSpPr>
        <p:spPr>
          <a:xfrm>
            <a:off x="290876" y="3985100"/>
            <a:ext cx="2791958" cy="386342"/>
          </a:xfrm>
          <a:prstGeom prst="rect">
            <a:avLst/>
          </a:prstGeom>
        </p:spPr>
        <p:txBody>
          <a:bodyPr vert="horz" lIns="0" tIns="0" rIns="0" bIns="0" rtlCol="0">
            <a:noAutofit/>
          </a:bodyPr>
          <a:lstStyle>
            <a:lvl1pPr marL="0" indent="0" algn="l" defTabSz="914377" rtl="0" eaLnBrk="1" latinLnBrk="0" hangingPunct="1">
              <a:lnSpc>
                <a:spcPct val="100000"/>
              </a:lnSpc>
              <a:spcBef>
                <a:spcPts val="1600"/>
              </a:spcBef>
              <a:buFont typeface="Arial" panose="020B0604020202020204" pitchFamily="34" charset="0"/>
              <a:buNone/>
              <a:defRPr sz="1400" b="0" i="0" kern="1200">
                <a:solidFill>
                  <a:schemeClr val="tx1"/>
                </a:solidFill>
                <a:latin typeface="+mn-lt"/>
                <a:ea typeface="+mn-ea"/>
                <a:cs typeface="+mn-cs"/>
              </a:defRPr>
            </a:lvl1pPr>
            <a:lvl2pPr marL="243834" indent="0" algn="l" defTabSz="914377" rtl="0" eaLnBrk="1" latinLnBrk="0" hangingPunct="1">
              <a:lnSpc>
                <a:spcPct val="100000"/>
              </a:lnSpc>
              <a:spcBef>
                <a:spcPts val="500"/>
              </a:spcBef>
              <a:buSzPct val="75000"/>
              <a:buFont typeface="Arial" pitchFamily="34" charset="0"/>
              <a:buNone/>
              <a:defRPr sz="1200" b="0" i="0" kern="1200">
                <a:solidFill>
                  <a:schemeClr val="tx1"/>
                </a:solidFill>
                <a:latin typeface="+mn-lt"/>
                <a:ea typeface="+mn-ea"/>
                <a:cs typeface="+mn-cs"/>
              </a:defRPr>
            </a:lvl2pPr>
            <a:lvl3pPr marL="487668" indent="0" algn="l" defTabSz="914377" rtl="0" eaLnBrk="1" latinLnBrk="0" hangingPunct="1">
              <a:lnSpc>
                <a:spcPct val="100000"/>
              </a:lnSpc>
              <a:spcBef>
                <a:spcPts val="500"/>
              </a:spcBef>
              <a:buFont typeface="Arial" panose="020B0604020202020204" pitchFamily="34" charset="0"/>
              <a:buNone/>
              <a:defRPr sz="1200" b="0" i="0" kern="1200">
                <a:solidFill>
                  <a:schemeClr val="tx1"/>
                </a:solidFill>
                <a:latin typeface="+mn-lt"/>
                <a:ea typeface="+mn-ea"/>
                <a:cs typeface="+mn-cs"/>
              </a:defRPr>
            </a:lvl3pPr>
            <a:lvl4pPr marL="731502" indent="0" algn="l" defTabSz="914377" rtl="0" eaLnBrk="1" latinLnBrk="0" hangingPunct="1">
              <a:lnSpc>
                <a:spcPct val="100000"/>
              </a:lnSpc>
              <a:spcBef>
                <a:spcPts val="500"/>
              </a:spcBef>
              <a:buFont typeface="Arial" pitchFamily="34" charset="0"/>
              <a:buNone/>
              <a:defRPr sz="1200" b="0" i="0" kern="1200">
                <a:solidFill>
                  <a:schemeClr val="tx1"/>
                </a:solidFill>
                <a:latin typeface="+mn-lt"/>
                <a:ea typeface="+mn-ea"/>
                <a:cs typeface="+mn-cs"/>
              </a:defRPr>
            </a:lvl4pPr>
            <a:lvl5pPr marL="975336" indent="0" algn="l" defTabSz="914377" rtl="0" eaLnBrk="1" latinLnBrk="0" hangingPunct="1">
              <a:lnSpc>
                <a:spcPct val="100000"/>
              </a:lnSpc>
              <a:spcBef>
                <a:spcPts val="500"/>
              </a:spcBef>
              <a:buFont typeface="Arial" panose="020B0604020202020204" pitchFamily="34" charset="0"/>
              <a:buNone/>
              <a:defRPr sz="1200" b="0" i="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Retirement planner</a:t>
            </a:r>
          </a:p>
        </p:txBody>
      </p:sp>
      <p:sp>
        <p:nvSpPr>
          <p:cNvPr id="38" name="Text Placeholder 20">
            <a:extLst>
              <a:ext uri="{FF2B5EF4-FFF2-40B4-BE49-F238E27FC236}">
                <a16:creationId xmlns:a16="http://schemas.microsoft.com/office/drawing/2014/main" id="{D8B73BD5-F02C-6780-08AE-1D68723B0C76}"/>
              </a:ext>
            </a:extLst>
          </p:cNvPr>
          <p:cNvSpPr txBox="1">
            <a:spLocks/>
          </p:cNvSpPr>
          <p:nvPr/>
        </p:nvSpPr>
        <p:spPr>
          <a:xfrm>
            <a:off x="3225987" y="3985100"/>
            <a:ext cx="2796988" cy="386342"/>
          </a:xfrm>
          <a:prstGeom prst="rect">
            <a:avLst/>
          </a:prstGeom>
        </p:spPr>
        <p:txBody>
          <a:bodyPr vert="horz" lIns="0" tIns="0" rIns="0" bIns="0" rtlCol="0">
            <a:noAutofit/>
          </a:bodyPr>
          <a:lstStyle>
            <a:lvl1pPr marL="0" indent="0" algn="l" defTabSz="914377" rtl="0" eaLnBrk="1" latinLnBrk="0" hangingPunct="1">
              <a:lnSpc>
                <a:spcPct val="100000"/>
              </a:lnSpc>
              <a:spcBef>
                <a:spcPts val="1600"/>
              </a:spcBef>
              <a:buFont typeface="Arial" panose="020B0604020202020204" pitchFamily="34" charset="0"/>
              <a:buNone/>
              <a:defRPr sz="1400" b="0" i="0" kern="1200">
                <a:solidFill>
                  <a:schemeClr val="tx1"/>
                </a:solidFill>
                <a:latin typeface="+mn-lt"/>
                <a:ea typeface="+mn-ea"/>
                <a:cs typeface="+mn-cs"/>
              </a:defRPr>
            </a:lvl1pPr>
            <a:lvl2pPr marL="243834" indent="0" algn="l" defTabSz="914377" rtl="0" eaLnBrk="1" latinLnBrk="0" hangingPunct="1">
              <a:lnSpc>
                <a:spcPct val="100000"/>
              </a:lnSpc>
              <a:spcBef>
                <a:spcPts val="500"/>
              </a:spcBef>
              <a:buSzPct val="75000"/>
              <a:buFont typeface="Arial" pitchFamily="34" charset="0"/>
              <a:buNone/>
              <a:defRPr sz="1200" b="0" i="0" kern="1200">
                <a:solidFill>
                  <a:schemeClr val="tx1"/>
                </a:solidFill>
                <a:latin typeface="+mn-lt"/>
                <a:ea typeface="+mn-ea"/>
                <a:cs typeface="+mn-cs"/>
              </a:defRPr>
            </a:lvl2pPr>
            <a:lvl3pPr marL="487668" indent="0" algn="l" defTabSz="914377" rtl="0" eaLnBrk="1" latinLnBrk="0" hangingPunct="1">
              <a:lnSpc>
                <a:spcPct val="100000"/>
              </a:lnSpc>
              <a:spcBef>
                <a:spcPts val="500"/>
              </a:spcBef>
              <a:buFont typeface="Arial" panose="020B0604020202020204" pitchFamily="34" charset="0"/>
              <a:buNone/>
              <a:defRPr sz="1200" b="0" i="0" kern="1200">
                <a:solidFill>
                  <a:schemeClr val="tx1"/>
                </a:solidFill>
                <a:latin typeface="+mn-lt"/>
                <a:ea typeface="+mn-ea"/>
                <a:cs typeface="+mn-cs"/>
              </a:defRPr>
            </a:lvl3pPr>
            <a:lvl4pPr marL="731502" indent="0" algn="l" defTabSz="914377" rtl="0" eaLnBrk="1" latinLnBrk="0" hangingPunct="1">
              <a:lnSpc>
                <a:spcPct val="100000"/>
              </a:lnSpc>
              <a:spcBef>
                <a:spcPts val="500"/>
              </a:spcBef>
              <a:buFont typeface="Arial" pitchFamily="34" charset="0"/>
              <a:buNone/>
              <a:defRPr sz="1200" b="0" i="0" kern="1200">
                <a:solidFill>
                  <a:schemeClr val="tx1"/>
                </a:solidFill>
                <a:latin typeface="+mn-lt"/>
                <a:ea typeface="+mn-ea"/>
                <a:cs typeface="+mn-cs"/>
              </a:defRPr>
            </a:lvl4pPr>
            <a:lvl5pPr marL="975336" indent="0" algn="l" defTabSz="914377" rtl="0" eaLnBrk="1" latinLnBrk="0" hangingPunct="1">
              <a:lnSpc>
                <a:spcPct val="100000"/>
              </a:lnSpc>
              <a:spcBef>
                <a:spcPts val="500"/>
              </a:spcBef>
              <a:buFont typeface="Arial" panose="020B0604020202020204" pitchFamily="34" charset="0"/>
              <a:buNone/>
              <a:defRPr sz="1200" b="0" i="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View investment performance</a:t>
            </a:r>
          </a:p>
        </p:txBody>
      </p:sp>
      <p:pic>
        <p:nvPicPr>
          <p:cNvPr id="39" name="Picture 38" descr="A black background with a black square&#10;&#10;Description automatically generated with medium confidence">
            <a:extLst>
              <a:ext uri="{FF2B5EF4-FFF2-40B4-BE49-F238E27FC236}">
                <a16:creationId xmlns:a16="http://schemas.microsoft.com/office/drawing/2014/main" id="{733BA039-157D-882A-3C84-B2729BBA4C6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7721" y="3572941"/>
            <a:ext cx="355600" cy="317500"/>
          </a:xfrm>
          <a:prstGeom prst="rect">
            <a:avLst/>
          </a:prstGeom>
        </p:spPr>
      </p:pic>
      <p:pic>
        <p:nvPicPr>
          <p:cNvPr id="40" name="Picture 39" descr="A black background with a black square&#10;&#10;Description automatically generated with medium confidence">
            <a:extLst>
              <a:ext uri="{FF2B5EF4-FFF2-40B4-BE49-F238E27FC236}">
                <a16:creationId xmlns:a16="http://schemas.microsoft.com/office/drawing/2014/main" id="{3D9D3724-2758-04D0-800C-6900412567B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09145" y="3572941"/>
            <a:ext cx="355600" cy="317500"/>
          </a:xfrm>
          <a:prstGeom prst="rect">
            <a:avLst/>
          </a:prstGeom>
        </p:spPr>
      </p:pic>
      <p:sp>
        <p:nvSpPr>
          <p:cNvPr id="41" name="Text Placeholder 10">
            <a:extLst>
              <a:ext uri="{FF2B5EF4-FFF2-40B4-BE49-F238E27FC236}">
                <a16:creationId xmlns:a16="http://schemas.microsoft.com/office/drawing/2014/main" id="{312273C2-9E55-DA37-8B4E-6D5E3669F101}"/>
              </a:ext>
            </a:extLst>
          </p:cNvPr>
          <p:cNvSpPr txBox="1">
            <a:spLocks/>
          </p:cNvSpPr>
          <p:nvPr/>
        </p:nvSpPr>
        <p:spPr>
          <a:xfrm>
            <a:off x="290876" y="5239742"/>
            <a:ext cx="2601180" cy="386342"/>
          </a:xfrm>
          <a:prstGeom prst="rect">
            <a:avLst/>
          </a:prstGeom>
        </p:spPr>
        <p:txBody>
          <a:bodyPr vert="horz" lIns="0" tIns="0" rIns="0" bIns="0" rtlCol="0">
            <a:noAutofit/>
          </a:bodyPr>
          <a:lstStyle>
            <a:lvl1pPr marL="0" indent="0" algn="l" defTabSz="914377" rtl="0" eaLnBrk="1" latinLnBrk="0" hangingPunct="1">
              <a:lnSpc>
                <a:spcPct val="100000"/>
              </a:lnSpc>
              <a:spcBef>
                <a:spcPts val="1600"/>
              </a:spcBef>
              <a:buFont typeface="Arial" panose="020B0604020202020204" pitchFamily="34" charset="0"/>
              <a:buNone/>
              <a:defRPr sz="1400" b="0" i="0" kern="1200">
                <a:solidFill>
                  <a:schemeClr val="tx1"/>
                </a:solidFill>
                <a:latin typeface="+mn-lt"/>
                <a:ea typeface="+mn-ea"/>
                <a:cs typeface="+mn-cs"/>
              </a:defRPr>
            </a:lvl1pPr>
            <a:lvl2pPr marL="243834" indent="0" algn="l" defTabSz="914377" rtl="0" eaLnBrk="1" latinLnBrk="0" hangingPunct="1">
              <a:lnSpc>
                <a:spcPct val="100000"/>
              </a:lnSpc>
              <a:spcBef>
                <a:spcPts val="500"/>
              </a:spcBef>
              <a:buSzPct val="75000"/>
              <a:buFont typeface="Arial" pitchFamily="34" charset="0"/>
              <a:buNone/>
              <a:defRPr sz="1200" b="0" i="0" kern="1200">
                <a:solidFill>
                  <a:schemeClr val="tx1"/>
                </a:solidFill>
                <a:latin typeface="+mn-lt"/>
                <a:ea typeface="+mn-ea"/>
                <a:cs typeface="+mn-cs"/>
              </a:defRPr>
            </a:lvl2pPr>
            <a:lvl3pPr marL="487668" indent="0" algn="l" defTabSz="914377" rtl="0" eaLnBrk="1" latinLnBrk="0" hangingPunct="1">
              <a:lnSpc>
                <a:spcPct val="100000"/>
              </a:lnSpc>
              <a:spcBef>
                <a:spcPts val="500"/>
              </a:spcBef>
              <a:buFont typeface="Arial" panose="020B0604020202020204" pitchFamily="34" charset="0"/>
              <a:buNone/>
              <a:defRPr sz="1200" b="0" i="0" kern="1200">
                <a:solidFill>
                  <a:schemeClr val="tx1"/>
                </a:solidFill>
                <a:latin typeface="+mn-lt"/>
                <a:ea typeface="+mn-ea"/>
                <a:cs typeface="+mn-cs"/>
              </a:defRPr>
            </a:lvl3pPr>
            <a:lvl4pPr marL="731502" indent="0" algn="l" defTabSz="914377" rtl="0" eaLnBrk="1" latinLnBrk="0" hangingPunct="1">
              <a:lnSpc>
                <a:spcPct val="100000"/>
              </a:lnSpc>
              <a:spcBef>
                <a:spcPts val="500"/>
              </a:spcBef>
              <a:buFont typeface="Arial" pitchFamily="34" charset="0"/>
              <a:buNone/>
              <a:defRPr sz="1200" b="0" i="0" kern="1200">
                <a:solidFill>
                  <a:schemeClr val="tx1"/>
                </a:solidFill>
                <a:latin typeface="+mn-lt"/>
                <a:ea typeface="+mn-ea"/>
                <a:cs typeface="+mn-cs"/>
              </a:defRPr>
            </a:lvl4pPr>
            <a:lvl5pPr marL="975336" indent="0" algn="l" defTabSz="914377" rtl="0" eaLnBrk="1" latinLnBrk="0" hangingPunct="1">
              <a:lnSpc>
                <a:spcPct val="100000"/>
              </a:lnSpc>
              <a:spcBef>
                <a:spcPts val="500"/>
              </a:spcBef>
              <a:buFont typeface="Arial" panose="020B0604020202020204" pitchFamily="34" charset="0"/>
              <a:buNone/>
              <a:defRPr sz="1200" b="0" i="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Review or update your investment instructions</a:t>
            </a:r>
          </a:p>
          <a:p>
            <a:endParaRPr lang="en-US"/>
          </a:p>
        </p:txBody>
      </p:sp>
      <p:sp>
        <p:nvSpPr>
          <p:cNvPr id="42" name="Text Placeholder 20">
            <a:extLst>
              <a:ext uri="{FF2B5EF4-FFF2-40B4-BE49-F238E27FC236}">
                <a16:creationId xmlns:a16="http://schemas.microsoft.com/office/drawing/2014/main" id="{C163E06D-BA61-1E38-F0B9-DE07FA889B4A}"/>
              </a:ext>
            </a:extLst>
          </p:cNvPr>
          <p:cNvSpPr txBox="1">
            <a:spLocks/>
          </p:cNvSpPr>
          <p:nvPr/>
        </p:nvSpPr>
        <p:spPr>
          <a:xfrm>
            <a:off x="3225987" y="5239742"/>
            <a:ext cx="2796988" cy="386342"/>
          </a:xfrm>
          <a:prstGeom prst="rect">
            <a:avLst/>
          </a:prstGeom>
        </p:spPr>
        <p:txBody>
          <a:bodyPr vert="horz" lIns="0" tIns="0" rIns="0" bIns="0" rtlCol="0">
            <a:noAutofit/>
          </a:bodyPr>
          <a:lstStyle>
            <a:lvl1pPr marL="0" indent="0" algn="l" defTabSz="914377" rtl="0" eaLnBrk="1" latinLnBrk="0" hangingPunct="1">
              <a:lnSpc>
                <a:spcPct val="100000"/>
              </a:lnSpc>
              <a:spcBef>
                <a:spcPts val="1600"/>
              </a:spcBef>
              <a:buFont typeface="Arial" panose="020B0604020202020204" pitchFamily="34" charset="0"/>
              <a:buNone/>
              <a:defRPr sz="1400" b="0" i="0" kern="1200">
                <a:solidFill>
                  <a:schemeClr val="tx1"/>
                </a:solidFill>
                <a:latin typeface="+mn-lt"/>
                <a:ea typeface="+mn-ea"/>
                <a:cs typeface="+mn-cs"/>
              </a:defRPr>
            </a:lvl1pPr>
            <a:lvl2pPr marL="243834" indent="0" algn="l" defTabSz="914377" rtl="0" eaLnBrk="1" latinLnBrk="0" hangingPunct="1">
              <a:lnSpc>
                <a:spcPct val="100000"/>
              </a:lnSpc>
              <a:spcBef>
                <a:spcPts val="500"/>
              </a:spcBef>
              <a:buSzPct val="75000"/>
              <a:buFont typeface="Arial" pitchFamily="34" charset="0"/>
              <a:buNone/>
              <a:defRPr sz="1200" b="0" i="0" kern="1200">
                <a:solidFill>
                  <a:schemeClr val="tx1"/>
                </a:solidFill>
                <a:latin typeface="+mn-lt"/>
                <a:ea typeface="+mn-ea"/>
                <a:cs typeface="+mn-cs"/>
              </a:defRPr>
            </a:lvl2pPr>
            <a:lvl3pPr marL="487668" indent="0" algn="l" defTabSz="914377" rtl="0" eaLnBrk="1" latinLnBrk="0" hangingPunct="1">
              <a:lnSpc>
                <a:spcPct val="100000"/>
              </a:lnSpc>
              <a:spcBef>
                <a:spcPts val="500"/>
              </a:spcBef>
              <a:buFont typeface="Arial" panose="020B0604020202020204" pitchFamily="34" charset="0"/>
              <a:buNone/>
              <a:defRPr sz="1200" b="0" i="0" kern="1200">
                <a:solidFill>
                  <a:schemeClr val="tx1"/>
                </a:solidFill>
                <a:latin typeface="+mn-lt"/>
                <a:ea typeface="+mn-ea"/>
                <a:cs typeface="+mn-cs"/>
              </a:defRPr>
            </a:lvl3pPr>
            <a:lvl4pPr marL="731502" indent="0" algn="l" defTabSz="914377" rtl="0" eaLnBrk="1" latinLnBrk="0" hangingPunct="1">
              <a:lnSpc>
                <a:spcPct val="100000"/>
              </a:lnSpc>
              <a:spcBef>
                <a:spcPts val="500"/>
              </a:spcBef>
              <a:buFont typeface="Arial" pitchFamily="34" charset="0"/>
              <a:buNone/>
              <a:defRPr sz="1200" b="0" i="0" kern="1200">
                <a:solidFill>
                  <a:schemeClr val="tx1"/>
                </a:solidFill>
                <a:latin typeface="+mn-lt"/>
                <a:ea typeface="+mn-ea"/>
                <a:cs typeface="+mn-cs"/>
              </a:defRPr>
            </a:lvl4pPr>
            <a:lvl5pPr marL="975336" indent="0" algn="l" defTabSz="914377" rtl="0" eaLnBrk="1" latinLnBrk="0" hangingPunct="1">
              <a:lnSpc>
                <a:spcPct val="100000"/>
              </a:lnSpc>
              <a:spcBef>
                <a:spcPts val="500"/>
              </a:spcBef>
              <a:buFont typeface="Arial" panose="020B0604020202020204" pitchFamily="34" charset="0"/>
              <a:buNone/>
              <a:defRPr sz="1200" b="0" i="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View account fees</a:t>
            </a:r>
          </a:p>
        </p:txBody>
      </p:sp>
      <p:pic>
        <p:nvPicPr>
          <p:cNvPr id="43" name="Picture 42" descr="A black background with a black square&#10;&#10;Description automatically generated with medium confidence">
            <a:extLst>
              <a:ext uri="{FF2B5EF4-FFF2-40B4-BE49-F238E27FC236}">
                <a16:creationId xmlns:a16="http://schemas.microsoft.com/office/drawing/2014/main" id="{D79E51F1-C0C5-3DC7-CE25-095C7234591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7721" y="4827583"/>
            <a:ext cx="355600" cy="317500"/>
          </a:xfrm>
          <a:prstGeom prst="rect">
            <a:avLst/>
          </a:prstGeom>
        </p:spPr>
      </p:pic>
      <p:pic>
        <p:nvPicPr>
          <p:cNvPr id="44" name="Picture 43" descr="A black background with a black square&#10;&#10;Description automatically generated with medium confidence">
            <a:extLst>
              <a:ext uri="{FF2B5EF4-FFF2-40B4-BE49-F238E27FC236}">
                <a16:creationId xmlns:a16="http://schemas.microsoft.com/office/drawing/2014/main" id="{70059912-FFF4-B1C0-4961-006CE4CE4FD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09145" y="4827583"/>
            <a:ext cx="355600" cy="317500"/>
          </a:xfrm>
          <a:prstGeom prst="rect">
            <a:avLst/>
          </a:prstGeom>
        </p:spPr>
      </p:pic>
      <p:sp>
        <p:nvSpPr>
          <p:cNvPr id="46" name="Rectangle 10">
            <a:extLst>
              <a:ext uri="{FF2B5EF4-FFF2-40B4-BE49-F238E27FC236}">
                <a16:creationId xmlns:a16="http://schemas.microsoft.com/office/drawing/2014/main" id="{7B1A11FC-20F8-2F02-59DB-2DB0CEFA32B0}"/>
              </a:ext>
            </a:extLst>
          </p:cNvPr>
          <p:cNvSpPr txBox="1">
            <a:spLocks noChangeArrowheads="1"/>
          </p:cNvSpPr>
          <p:nvPr>
            <p:custDataLst>
              <p:tags r:id="rId2"/>
            </p:custDataLst>
          </p:nvPr>
        </p:nvSpPr>
        <p:spPr>
          <a:xfrm>
            <a:off x="290876" y="298186"/>
            <a:ext cx="5566999" cy="792162"/>
          </a:xfrm>
          <a:prstGeom prst="rect">
            <a:avLst/>
          </a:prstGeom>
        </p:spPr>
        <p:txBody>
          <a:bodyPr vert="horz" lIns="0" tIns="0" rIns="0" bIns="0" rtlCol="0" anchor="ctr">
            <a:normAutofit/>
          </a:bodyPr>
          <a:lstStyle>
            <a:lvl1pPr algn="l" defTabSz="685800" rtl="0" eaLnBrk="1" latinLnBrk="0" hangingPunct="1">
              <a:lnSpc>
                <a:spcPct val="90000"/>
              </a:lnSpc>
              <a:spcBef>
                <a:spcPct val="0"/>
              </a:spcBef>
              <a:buNone/>
              <a:defRPr sz="3300" kern="1200">
                <a:solidFill>
                  <a:schemeClr val="tx2"/>
                </a:solidFill>
                <a:latin typeface="+mj-lt"/>
                <a:ea typeface="+mj-ea"/>
                <a:cs typeface="+mj-cs"/>
              </a:defRPr>
            </a:lvl1pPr>
          </a:lstStyle>
          <a:p>
            <a:pPr>
              <a:defRPr/>
            </a:pPr>
            <a:r>
              <a:rPr lang="en-US" sz="2800" dirty="0">
                <a:cs typeface="Arial"/>
                <a:hlinkClick r:id="rId7">
                  <a:extLst>
                    <a:ext uri="{A12FA001-AC4F-418D-AE19-62706E023703}">
                      <ahyp:hlinkClr xmlns:ahyp="http://schemas.microsoft.com/office/drawing/2018/hyperlinkcolor" val="tx"/>
                    </a:ext>
                  </a:extLst>
                </a:hlinkClick>
              </a:rPr>
              <a:t>Register for your Sun Life account</a:t>
            </a:r>
            <a:r>
              <a:rPr lang="en-US" sz="2800" dirty="0">
                <a:cs typeface="Arial"/>
              </a:rPr>
              <a:t> here:  </a:t>
            </a:r>
          </a:p>
        </p:txBody>
      </p:sp>
      <p:pic>
        <p:nvPicPr>
          <p:cNvPr id="6" name="Picture Placeholder 5" descr="A person sitting at a desk using a computer&#10;&#10;AI-generated content may be incorrect.">
            <a:extLst>
              <a:ext uri="{FF2B5EF4-FFF2-40B4-BE49-F238E27FC236}">
                <a16:creationId xmlns:a16="http://schemas.microsoft.com/office/drawing/2014/main" id="{9521ABB4-AC9F-1ED6-8EE6-234E94DF5311}"/>
              </a:ext>
            </a:extLst>
          </p:cNvPr>
          <p:cNvPicPr>
            <a:picLocks noGrp="1" noChangeAspect="1"/>
          </p:cNvPicPr>
          <p:nvPr>
            <p:ph type="pic" sz="quarter" idx="14"/>
          </p:nvPr>
        </p:nvPicPr>
        <p:blipFill>
          <a:blip r:embed="rId8"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4029735254"/>
      </p:ext>
    </p:extLst>
  </p:cSld>
  <p:clrMapOvr>
    <a:masterClrMapping/>
  </p:clrMapOvr>
  <mc:AlternateContent xmlns:mc="http://schemas.openxmlformats.org/markup-compatibility/2006" xmlns:p14="http://schemas.microsoft.com/office/powerpoint/2010/main">
    <mc:Choice Requires="p14">
      <p:transition spd="slow" p14:dur="2000" advTm="44915"/>
    </mc:Choice>
    <mc:Fallback xmlns="">
      <p:transition spd="slow" advTm="44915"/>
    </mc:Fallback>
  </mc:AlternateContent>
  <p:extLst>
    <p:ext uri="{6950BFC3-D8DA-4A85-94F7-54DA5524770B}">
      <p188:commentRel xmlns:p188="http://schemas.microsoft.com/office/powerpoint/2018/8/main" r:id="rId5"/>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EC9A14A-A641-480E-CEB6-F7CEE28151A0}"/>
              </a:ext>
            </a:extLst>
          </p:cNvPr>
          <p:cNvSpPr txBox="1"/>
          <p:nvPr/>
        </p:nvSpPr>
        <p:spPr>
          <a:xfrm>
            <a:off x="-1710813" y="2094272"/>
            <a:ext cx="184731" cy="461665"/>
          </a:xfrm>
          <a:prstGeom prst="rect">
            <a:avLst/>
          </a:prstGeom>
          <a:noFill/>
        </p:spPr>
        <p:txBody>
          <a:bodyPr wrap="none" rtlCol="0">
            <a:spAutoFit/>
          </a:bodyPr>
          <a:lstStyle/>
          <a:p>
            <a:endParaRPr lang="en-US">
              <a:latin typeface="Sun Life New Text" pitchFamily="2" charset="77"/>
            </a:endParaRPr>
          </a:p>
        </p:txBody>
      </p:sp>
      <p:sp>
        <p:nvSpPr>
          <p:cNvPr id="10" name="Text Placeholder 9">
            <a:extLst>
              <a:ext uri="{FF2B5EF4-FFF2-40B4-BE49-F238E27FC236}">
                <a16:creationId xmlns:a16="http://schemas.microsoft.com/office/drawing/2014/main" id="{977BD649-A7BD-0AB3-1F4A-15EB7DE0F57C}"/>
              </a:ext>
            </a:extLst>
          </p:cNvPr>
          <p:cNvSpPr>
            <a:spLocks noGrp="1"/>
          </p:cNvSpPr>
          <p:nvPr>
            <p:ph type="body" sz="quarter" idx="40"/>
          </p:nvPr>
        </p:nvSpPr>
        <p:spPr>
          <a:xfrm>
            <a:off x="6169028" y="3255614"/>
            <a:ext cx="5728016" cy="1741688"/>
          </a:xfrm>
        </p:spPr>
        <p:txBody>
          <a:bodyPr/>
          <a:lstStyle/>
          <a:p>
            <a:pPr marL="171450" indent="-171450">
              <a:buFont typeface="Arial" panose="020B0604020202020204" pitchFamily="34" charset="0"/>
              <a:buChar char="•"/>
            </a:pPr>
            <a:r>
              <a:rPr lang="en-US" dirty="0"/>
              <a:t>Annual account statements mailed directly to you in December, unless you choose to go paperless at mysunlife.ca</a:t>
            </a:r>
          </a:p>
          <a:p>
            <a:pPr marL="171450" indent="-171450">
              <a:buFont typeface="Arial" panose="020B0604020202020204" pitchFamily="34" charset="0"/>
              <a:buChar char="•"/>
            </a:pPr>
            <a:r>
              <a:rPr lang="en-US" dirty="0"/>
              <a:t>Semi-annual account statements available online in June and December</a:t>
            </a:r>
          </a:p>
          <a:p>
            <a:pPr marL="171450" indent="-171450">
              <a:buFont typeface="Arial" panose="020B0604020202020204" pitchFamily="34" charset="0"/>
              <a:buChar char="•"/>
            </a:pPr>
            <a:r>
              <a:rPr lang="en-US" dirty="0"/>
              <a:t>Tax slips and receipts</a:t>
            </a:r>
          </a:p>
          <a:p>
            <a:pPr marL="360000" lvl="1" indent="-171450">
              <a:buFont typeface="Courier New" panose="02070309020205020404" pitchFamily="49" charset="0"/>
              <a:buChar char="o"/>
            </a:pPr>
            <a:r>
              <a:rPr lang="en-US" sz="1200" dirty="0">
                <a:solidFill>
                  <a:schemeClr val="tx1"/>
                </a:solidFill>
              </a:rPr>
              <a:t>On mysunlife.ca or mailed directly to your home</a:t>
            </a:r>
          </a:p>
          <a:p>
            <a:pPr marL="360000" lvl="1" indent="-171450">
              <a:buFont typeface="Courier New" panose="02070309020205020404" pitchFamily="49" charset="0"/>
              <a:buChar char="o"/>
            </a:pPr>
            <a:r>
              <a:rPr lang="en-US" sz="1200" dirty="0">
                <a:solidFill>
                  <a:schemeClr val="tx1"/>
                </a:solidFill>
              </a:rPr>
              <a:t>RRSP receipts for income tax purposes produced twice per calendar year</a:t>
            </a:r>
            <a:endParaRPr lang="en-US" dirty="0">
              <a:solidFill>
                <a:schemeClr val="tx1"/>
              </a:solidFill>
            </a:endParaRPr>
          </a:p>
        </p:txBody>
      </p:sp>
      <p:sp>
        <p:nvSpPr>
          <p:cNvPr id="8" name="Text Placeholder 7">
            <a:extLst>
              <a:ext uri="{FF2B5EF4-FFF2-40B4-BE49-F238E27FC236}">
                <a16:creationId xmlns:a16="http://schemas.microsoft.com/office/drawing/2014/main" id="{F9FDE1E1-534C-3F18-646E-AE7A137C1E99}"/>
              </a:ext>
            </a:extLst>
          </p:cNvPr>
          <p:cNvSpPr>
            <a:spLocks noGrp="1"/>
          </p:cNvSpPr>
          <p:nvPr>
            <p:ph type="body" sz="quarter" idx="33"/>
          </p:nvPr>
        </p:nvSpPr>
        <p:spPr/>
        <p:txBody>
          <a:bodyPr/>
          <a:lstStyle/>
          <a:p>
            <a:r>
              <a:rPr lang="en-US"/>
              <a:t>Statements and Receipts</a:t>
            </a:r>
          </a:p>
        </p:txBody>
      </p:sp>
      <p:pic>
        <p:nvPicPr>
          <p:cNvPr id="7" name="Picture Placeholder 6" descr="A person holding a coffee cup and looking at a computer&#10;&#10;AI-generated content may be incorrect.">
            <a:extLst>
              <a:ext uri="{FF2B5EF4-FFF2-40B4-BE49-F238E27FC236}">
                <a16:creationId xmlns:a16="http://schemas.microsoft.com/office/drawing/2014/main" id="{F4D3D660-AFEF-0F05-873F-E29B8DA590DE}"/>
              </a:ext>
            </a:extLst>
          </p:cNvPr>
          <p:cNvPicPr>
            <a:picLocks noGrp="1" noChangeAspect="1"/>
          </p:cNvPicPr>
          <p:nvPr>
            <p:ph type="pic" sz="quarter" idx="14"/>
          </p:nvPr>
        </p:nvPicPr>
        <p:blipFill>
          <a:blip r:embed="rId4"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3327744533"/>
      </p:ext>
    </p:extLst>
  </p:cSld>
  <p:clrMapOvr>
    <a:masterClrMapping/>
  </p:clrMapOvr>
  <mc:AlternateContent xmlns:mc="http://schemas.openxmlformats.org/markup-compatibility/2006" xmlns:p14="http://schemas.microsoft.com/office/powerpoint/2010/main">
    <mc:Choice Requires="p14">
      <p:transition spd="slow" p14:dur="2000" advTm="59838"/>
    </mc:Choice>
    <mc:Fallback xmlns="">
      <p:transition spd="slow" advTm="59838"/>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AC7341-CBE8-F528-650F-FC38E2EE439A}"/>
              </a:ext>
            </a:extLst>
          </p:cNvPr>
          <p:cNvSpPr>
            <a:spLocks noGrp="1"/>
          </p:cNvSpPr>
          <p:nvPr>
            <p:ph type="body" idx="1"/>
          </p:nvPr>
        </p:nvSpPr>
        <p:spPr/>
        <p:txBody>
          <a:bodyPr/>
          <a:lstStyle/>
          <a:p>
            <a:r>
              <a:rPr lang="en-US"/>
              <a:t>Withdrawals, Termination, and Retirement Options</a:t>
            </a:r>
          </a:p>
        </p:txBody>
      </p:sp>
    </p:spTree>
    <p:custDataLst>
      <p:tags r:id="rId1"/>
    </p:custDataLst>
    <p:extLst>
      <p:ext uri="{BB962C8B-B14F-4D97-AF65-F5344CB8AC3E}">
        <p14:creationId xmlns:p14="http://schemas.microsoft.com/office/powerpoint/2010/main" val="1094475334"/>
      </p:ext>
    </p:extLst>
  </p:cSld>
  <p:clrMapOvr>
    <a:masterClrMapping/>
  </p:clrMapOvr>
  <mc:AlternateContent xmlns:mc="http://schemas.openxmlformats.org/markup-compatibility/2006" xmlns:p14="http://schemas.microsoft.com/office/powerpoint/2010/main">
    <mc:Choice Requires="p14">
      <p:transition spd="slow" p14:dur="2000" advTm="7542"/>
    </mc:Choice>
    <mc:Fallback xmlns="">
      <p:transition spd="slow" advTm="7542"/>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erson sitting in a chair reading a book&#10;&#10;AI-generated content may be incorrect.">
            <a:extLst>
              <a:ext uri="{FF2B5EF4-FFF2-40B4-BE49-F238E27FC236}">
                <a16:creationId xmlns:a16="http://schemas.microsoft.com/office/drawing/2014/main" id="{4E76FC8C-478E-25EA-349A-106A3B73EC0C}"/>
              </a:ext>
            </a:extLst>
          </p:cNvPr>
          <p:cNvPicPr>
            <a:picLocks noGrp="1" noChangeAspect="1"/>
          </p:cNvPicPr>
          <p:nvPr>
            <p:ph type="pic" sz="quarter" idx="14"/>
          </p:nvPr>
        </p:nvPicPr>
        <p:blipFill>
          <a:blip r:embed="rId4" cstate="screen">
            <a:extLst>
              <a:ext uri="{28A0092B-C50C-407E-A947-70E740481C1C}">
                <a14:useLocalDpi xmlns:a14="http://schemas.microsoft.com/office/drawing/2010/main"/>
              </a:ext>
            </a:extLst>
          </a:blip>
          <a:srcRect/>
          <a:stretch>
            <a:fillRect/>
          </a:stretch>
        </p:blipFill>
        <p:spPr>
          <a:xfrm>
            <a:off x="287337" y="287339"/>
            <a:ext cx="5735637" cy="6281736"/>
          </a:xfrm>
        </p:spPr>
      </p:pic>
      <p:sp>
        <p:nvSpPr>
          <p:cNvPr id="6" name="Text Placeholder 5">
            <a:extLst>
              <a:ext uri="{FF2B5EF4-FFF2-40B4-BE49-F238E27FC236}">
                <a16:creationId xmlns:a16="http://schemas.microsoft.com/office/drawing/2014/main" id="{0B71E52A-BA98-D56D-9963-FFE69726EC05}"/>
              </a:ext>
            </a:extLst>
          </p:cNvPr>
          <p:cNvSpPr>
            <a:spLocks noGrp="1"/>
          </p:cNvSpPr>
          <p:nvPr>
            <p:ph type="body" sz="quarter" idx="33"/>
          </p:nvPr>
        </p:nvSpPr>
        <p:spPr>
          <a:xfrm>
            <a:off x="6169029" y="2217393"/>
            <a:ext cx="5728016" cy="960967"/>
          </a:xfrm>
        </p:spPr>
        <p:txBody>
          <a:bodyPr/>
          <a:lstStyle/>
          <a:p>
            <a:r>
              <a:rPr lang="en-US"/>
              <a:t>Withdrawals</a:t>
            </a:r>
          </a:p>
        </p:txBody>
      </p:sp>
      <p:sp>
        <p:nvSpPr>
          <p:cNvPr id="8" name="Text Placeholder 7">
            <a:extLst>
              <a:ext uri="{FF2B5EF4-FFF2-40B4-BE49-F238E27FC236}">
                <a16:creationId xmlns:a16="http://schemas.microsoft.com/office/drawing/2014/main" id="{8F79C1EF-C98E-73C0-7E7B-880CF402990F}"/>
              </a:ext>
            </a:extLst>
          </p:cNvPr>
          <p:cNvSpPr>
            <a:spLocks noGrp="1"/>
          </p:cNvSpPr>
          <p:nvPr>
            <p:ph type="body" sz="quarter" idx="40"/>
          </p:nvPr>
        </p:nvSpPr>
        <p:spPr>
          <a:xfrm>
            <a:off x="6169028" y="2697877"/>
            <a:ext cx="5239707" cy="3116113"/>
          </a:xfrm>
        </p:spPr>
        <p:txBody>
          <a:bodyPr/>
          <a:lstStyle/>
          <a:p>
            <a:pPr marL="171450" indent="-171450">
              <a:buFont typeface="Arial" panose="020B0604020202020204" pitchFamily="34" charset="0"/>
              <a:buChar char="•"/>
            </a:pPr>
            <a:r>
              <a:rPr lang="en-US"/>
              <a:t>Withdrawals may be restricted during employment – ask your employer</a:t>
            </a:r>
          </a:p>
          <a:p>
            <a:pPr marL="171450" indent="-171450">
              <a:buFont typeface="Arial" panose="020B0604020202020204" pitchFamily="34" charset="0"/>
              <a:buChar char="•"/>
            </a:pPr>
            <a:r>
              <a:rPr lang="en-US"/>
              <a:t>A fee will apply for each withdrawal from your RRSP </a:t>
            </a:r>
            <a:r>
              <a:rPr lang="en-US">
                <a:solidFill>
                  <a:srgbClr val="FF0000"/>
                </a:solidFill>
              </a:rPr>
              <a:t>and DPSP</a:t>
            </a:r>
          </a:p>
          <a:p>
            <a:pPr marL="171450" indent="-171450">
              <a:buFont typeface="Arial" panose="020B0604020202020204" pitchFamily="34" charset="0"/>
              <a:buChar char="•"/>
            </a:pPr>
            <a:r>
              <a:rPr lang="en-US"/>
              <a:t>The first withdrawal from your TFSA in each calendar year is free. A  fee will apply for any additional withdrawals during the year. </a:t>
            </a:r>
          </a:p>
          <a:p>
            <a:pPr marL="171450" indent="-171450">
              <a:buFont typeface="Arial" panose="020B0604020202020204" pitchFamily="34" charset="0"/>
              <a:buChar char="•"/>
            </a:pPr>
            <a:r>
              <a:rPr lang="en-US"/>
              <a:t>A fee will apply at termination withdrawals and transfers (except when transferring within Sun Life)</a:t>
            </a:r>
          </a:p>
          <a:p>
            <a:pPr marL="171450" indent="-171450">
              <a:buFont typeface="Arial" panose="020B0604020202020204" pitchFamily="34" charset="0"/>
              <a:buChar char="•"/>
            </a:pPr>
            <a:r>
              <a:rPr lang="en-US"/>
              <a:t>Withdrawals or transfers from guaranteed funds prior to maturity are paid at market value. Death benefits are paid without a market value adjustment.</a:t>
            </a:r>
          </a:p>
        </p:txBody>
      </p:sp>
      <p:sp>
        <p:nvSpPr>
          <p:cNvPr id="3" name="Rectangle 2">
            <a:extLst>
              <a:ext uri="{FF2B5EF4-FFF2-40B4-BE49-F238E27FC236}">
                <a16:creationId xmlns:a16="http://schemas.microsoft.com/office/drawing/2014/main" id="{E2EF3125-BE3E-80C1-113E-32AC0D800ED0}"/>
              </a:ext>
            </a:extLst>
          </p:cNvPr>
          <p:cNvSpPr/>
          <p:nvPr/>
        </p:nvSpPr>
        <p:spPr>
          <a:xfrm>
            <a:off x="432734" y="527892"/>
            <a:ext cx="3094007" cy="1830509"/>
          </a:xfrm>
          <a:prstGeom prst="rect">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CA">
                <a:solidFill>
                  <a:srgbClr val="FF0000"/>
                </a:solidFill>
              </a:rPr>
              <a:t>Remove DPSP information if not applicable </a:t>
            </a:r>
          </a:p>
        </p:txBody>
      </p:sp>
    </p:spTree>
    <p:custDataLst>
      <p:tags r:id="rId1"/>
    </p:custDataLst>
    <p:extLst>
      <p:ext uri="{BB962C8B-B14F-4D97-AF65-F5344CB8AC3E}">
        <p14:creationId xmlns:p14="http://schemas.microsoft.com/office/powerpoint/2010/main" val="1488875571"/>
      </p:ext>
    </p:extLst>
  </p:cSld>
  <p:clrMapOvr>
    <a:masterClrMapping/>
  </p:clrMapOvr>
  <mc:AlternateContent xmlns:mc="http://schemas.openxmlformats.org/markup-compatibility/2006" xmlns:p14="http://schemas.microsoft.com/office/powerpoint/2010/main">
    <mc:Choice Requires="p14">
      <p:transition spd="slow" p14:dur="2000" advTm="78623"/>
    </mc:Choice>
    <mc:Fallback xmlns="">
      <p:transition spd="slow" advTm="78623"/>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80194-3FEF-E956-514C-E2F5011B096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C67BCD2D-4AEA-5C6F-46F3-8C88D843A25C}"/>
              </a:ext>
            </a:extLst>
          </p:cNvPr>
          <p:cNvSpPr>
            <a:spLocks noGrp="1"/>
          </p:cNvSpPr>
          <p:nvPr>
            <p:ph type="body" sz="quarter" idx="35"/>
          </p:nvPr>
        </p:nvSpPr>
        <p:spPr/>
        <p:txBody>
          <a:bodyPr/>
          <a:lstStyle/>
          <a:p>
            <a:r>
              <a:rPr lang="en-US"/>
              <a:t>At the point of Termination/Retirement:</a:t>
            </a:r>
          </a:p>
        </p:txBody>
      </p:sp>
      <p:sp>
        <p:nvSpPr>
          <p:cNvPr id="8" name="Text Placeholder 7">
            <a:extLst>
              <a:ext uri="{FF2B5EF4-FFF2-40B4-BE49-F238E27FC236}">
                <a16:creationId xmlns:a16="http://schemas.microsoft.com/office/drawing/2014/main" id="{7FCD4000-F99B-45A0-E007-6BEF14FFBB7F}"/>
              </a:ext>
            </a:extLst>
          </p:cNvPr>
          <p:cNvSpPr>
            <a:spLocks noGrp="1"/>
          </p:cNvSpPr>
          <p:nvPr>
            <p:ph type="body" sz="quarter" idx="40"/>
          </p:nvPr>
        </p:nvSpPr>
        <p:spPr>
          <a:xfrm>
            <a:off x="6169028" y="3930044"/>
            <a:ext cx="5728016" cy="508521"/>
          </a:xfrm>
        </p:spPr>
        <p:txBody>
          <a:bodyPr/>
          <a:lstStyle/>
          <a:p>
            <a:pPr marL="171450" indent="-171450">
              <a:buFont typeface="Arial" panose="020B0604020202020204" pitchFamily="34" charset="0"/>
              <a:buChar char="•"/>
            </a:pPr>
            <a:endParaRPr lang="en-CA"/>
          </a:p>
          <a:p>
            <a:pPr marL="171450" indent="-171450">
              <a:buFont typeface="Arial" panose="020B0604020202020204" pitchFamily="34" charset="0"/>
              <a:buChar char="•"/>
            </a:pPr>
            <a:endParaRPr lang="en-CA"/>
          </a:p>
          <a:p>
            <a:pPr marL="171450" indent="-171450">
              <a:buFont typeface="Arial" panose="020B0604020202020204" pitchFamily="34" charset="0"/>
              <a:buChar char="•"/>
            </a:pPr>
            <a:endParaRPr lang="en-CA"/>
          </a:p>
          <a:p>
            <a:pPr marL="171450" indent="-171450">
              <a:buFont typeface="Arial" panose="020B0604020202020204" pitchFamily="34" charset="0"/>
              <a:buChar char="•"/>
            </a:pPr>
            <a:endParaRPr lang="en-CA"/>
          </a:p>
          <a:p>
            <a:pPr marL="171450" indent="-171450">
              <a:buFont typeface="Arial" panose="020B0604020202020204" pitchFamily="34" charset="0"/>
              <a:buChar char="•"/>
            </a:pPr>
            <a:endParaRPr lang="en-CA">
              <a:highlight>
                <a:srgbClr val="FFFF00"/>
              </a:highlight>
            </a:endParaRPr>
          </a:p>
          <a:p>
            <a:pPr marL="171450" indent="-171450">
              <a:buFont typeface="Arial" panose="020B0604020202020204" pitchFamily="34" charset="0"/>
              <a:buChar char="•"/>
            </a:pPr>
            <a:r>
              <a:rPr lang="en-CA"/>
              <a:t>Sun Life will automatically move you into the </a:t>
            </a:r>
            <a:r>
              <a:rPr lang="en-CA" b="1"/>
              <a:t>Group Choices Plan</a:t>
            </a:r>
          </a:p>
          <a:p>
            <a:pPr marL="171450" indent="-171450">
              <a:buFont typeface="Arial" panose="020B0604020202020204" pitchFamily="34" charset="0"/>
              <a:buChar char="•"/>
            </a:pPr>
            <a:r>
              <a:rPr lang="en-CA"/>
              <a:t>We will invest your savings in the same funds you were invested in the employer plan.</a:t>
            </a:r>
          </a:p>
        </p:txBody>
      </p:sp>
      <p:sp>
        <p:nvSpPr>
          <p:cNvPr id="6" name="Text Placeholder 5">
            <a:extLst>
              <a:ext uri="{FF2B5EF4-FFF2-40B4-BE49-F238E27FC236}">
                <a16:creationId xmlns:a16="http://schemas.microsoft.com/office/drawing/2014/main" id="{1DE570BC-AFE7-A742-7CB7-A3BAA44E085F}"/>
              </a:ext>
            </a:extLst>
          </p:cNvPr>
          <p:cNvSpPr>
            <a:spLocks noGrp="1"/>
          </p:cNvSpPr>
          <p:nvPr>
            <p:ph type="body" sz="quarter" idx="33"/>
          </p:nvPr>
        </p:nvSpPr>
        <p:spPr>
          <a:xfrm>
            <a:off x="6169029" y="1966989"/>
            <a:ext cx="5728016" cy="960967"/>
          </a:xfrm>
        </p:spPr>
        <p:txBody>
          <a:bodyPr/>
          <a:lstStyle/>
          <a:p>
            <a:r>
              <a:rPr lang="en-US"/>
              <a:t>Termination and Retirement options</a:t>
            </a:r>
          </a:p>
        </p:txBody>
      </p:sp>
      <p:pic>
        <p:nvPicPr>
          <p:cNvPr id="9" name="Picture Placeholder 8" descr="A person and person walking a dog on a cobblestone path&#10;&#10;AI-generated content may be incorrect.">
            <a:extLst>
              <a:ext uri="{FF2B5EF4-FFF2-40B4-BE49-F238E27FC236}">
                <a16:creationId xmlns:a16="http://schemas.microsoft.com/office/drawing/2014/main" id="{FE92255D-0FCD-8CA0-786E-1F28FA38AF9C}"/>
              </a:ext>
            </a:extLst>
          </p:cNvPr>
          <p:cNvPicPr>
            <a:picLocks noGrp="1" noChangeAspect="1"/>
          </p:cNvPicPr>
          <p:nvPr>
            <p:ph type="pic" sz="quarter" idx="14"/>
          </p:nvPr>
        </p:nvPicPr>
        <p:blipFill>
          <a:blip r:embed="rId4"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150879095"/>
      </p:ext>
    </p:extLst>
  </p:cSld>
  <p:clrMapOvr>
    <a:masterClrMapping/>
  </p:clrMapOvr>
  <mc:AlternateContent xmlns:mc="http://schemas.openxmlformats.org/markup-compatibility/2006" xmlns:p14="http://schemas.microsoft.com/office/powerpoint/2010/main">
    <mc:Choice Requires="p14">
      <p:transition spd="slow" p14:dur="2000" advTm="88572"/>
    </mc:Choice>
    <mc:Fallback xmlns="">
      <p:transition spd="slow" advTm="88572"/>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33135-5EC2-004A-E6C1-6D99612B8606}"/>
            </a:ext>
          </a:extLst>
        </p:cNvPr>
        <p:cNvGrpSpPr/>
        <p:nvPr/>
      </p:nvGrpSpPr>
      <p:grpSpPr>
        <a:xfrm>
          <a:off x="0" y="0"/>
          <a:ext cx="0" cy="0"/>
          <a:chOff x="0" y="0"/>
          <a:chExt cx="0" cy="0"/>
        </a:xfrm>
      </p:grpSpPr>
      <p:sp>
        <p:nvSpPr>
          <p:cNvPr id="33" name="Text Placeholder 32">
            <a:extLst>
              <a:ext uri="{FF2B5EF4-FFF2-40B4-BE49-F238E27FC236}">
                <a16:creationId xmlns:a16="http://schemas.microsoft.com/office/drawing/2014/main" id="{2E8FC5BA-9031-0447-9C6B-BBC29F371492}"/>
              </a:ext>
            </a:extLst>
          </p:cNvPr>
          <p:cNvSpPr>
            <a:spLocks noGrp="1"/>
          </p:cNvSpPr>
          <p:nvPr>
            <p:ph type="body" sz="quarter" idx="35"/>
          </p:nvPr>
        </p:nvSpPr>
        <p:spPr>
          <a:xfrm>
            <a:off x="431337" y="5466221"/>
            <a:ext cx="2507588" cy="187367"/>
          </a:xfrm>
        </p:spPr>
        <p:txBody>
          <a:bodyPr/>
          <a:lstStyle/>
          <a:p>
            <a:r>
              <a:rPr lang="en-CA" dirty="0"/>
              <a:t>Enrolling online is easy</a:t>
            </a:r>
          </a:p>
          <a:p>
            <a:endParaRPr lang="en-CA" dirty="0"/>
          </a:p>
          <a:p>
            <a:endParaRPr lang="en-CA" dirty="0"/>
          </a:p>
        </p:txBody>
      </p:sp>
      <p:sp>
        <p:nvSpPr>
          <p:cNvPr id="34" name="Text Placeholder 33">
            <a:extLst>
              <a:ext uri="{FF2B5EF4-FFF2-40B4-BE49-F238E27FC236}">
                <a16:creationId xmlns:a16="http://schemas.microsoft.com/office/drawing/2014/main" id="{BB6FD33F-4592-2123-3980-9768C37C58F8}"/>
              </a:ext>
            </a:extLst>
          </p:cNvPr>
          <p:cNvSpPr>
            <a:spLocks noGrp="1"/>
          </p:cNvSpPr>
          <p:nvPr>
            <p:ph type="body" sz="quarter" idx="40"/>
          </p:nvPr>
        </p:nvSpPr>
        <p:spPr>
          <a:xfrm>
            <a:off x="3371388" y="5466221"/>
            <a:ext cx="2507586" cy="187367"/>
          </a:xfrm>
        </p:spPr>
        <p:txBody>
          <a:bodyPr/>
          <a:lstStyle/>
          <a:p>
            <a:r>
              <a:rPr lang="en-CA" dirty="0"/>
              <a:t>Register</a:t>
            </a:r>
          </a:p>
        </p:txBody>
      </p:sp>
      <p:sp>
        <p:nvSpPr>
          <p:cNvPr id="35" name="Text Placeholder 34">
            <a:extLst>
              <a:ext uri="{FF2B5EF4-FFF2-40B4-BE49-F238E27FC236}">
                <a16:creationId xmlns:a16="http://schemas.microsoft.com/office/drawing/2014/main" id="{49620EA7-859E-C830-2057-3E07AEA9944B}"/>
              </a:ext>
            </a:extLst>
          </p:cNvPr>
          <p:cNvSpPr>
            <a:spLocks noGrp="1"/>
          </p:cNvSpPr>
          <p:nvPr>
            <p:ph type="body" sz="quarter" idx="42"/>
          </p:nvPr>
        </p:nvSpPr>
        <p:spPr>
          <a:xfrm>
            <a:off x="6310974" y="5466221"/>
            <a:ext cx="2503971" cy="187367"/>
          </a:xfrm>
        </p:spPr>
        <p:txBody>
          <a:bodyPr/>
          <a:lstStyle/>
          <a:p>
            <a:r>
              <a:rPr lang="en-CA" dirty="0"/>
              <a:t>Enrol</a:t>
            </a:r>
          </a:p>
        </p:txBody>
      </p:sp>
      <p:sp>
        <p:nvSpPr>
          <p:cNvPr id="37" name="Text Placeholder 36">
            <a:extLst>
              <a:ext uri="{FF2B5EF4-FFF2-40B4-BE49-F238E27FC236}">
                <a16:creationId xmlns:a16="http://schemas.microsoft.com/office/drawing/2014/main" id="{36835F09-6143-11E6-91DB-F7807517D400}"/>
              </a:ext>
            </a:extLst>
          </p:cNvPr>
          <p:cNvSpPr>
            <a:spLocks noGrp="1"/>
          </p:cNvSpPr>
          <p:nvPr>
            <p:ph type="body" sz="quarter" idx="44"/>
          </p:nvPr>
        </p:nvSpPr>
        <p:spPr>
          <a:xfrm>
            <a:off x="9250560" y="5466221"/>
            <a:ext cx="2508515" cy="187367"/>
          </a:xfrm>
        </p:spPr>
        <p:txBody>
          <a:bodyPr/>
          <a:lstStyle/>
          <a:p>
            <a:r>
              <a:rPr lang="en-CA" dirty="0"/>
              <a:t>Follow the easy steps</a:t>
            </a:r>
          </a:p>
        </p:txBody>
      </p:sp>
      <p:sp>
        <p:nvSpPr>
          <p:cNvPr id="32" name="Text Placeholder 31">
            <a:extLst>
              <a:ext uri="{FF2B5EF4-FFF2-40B4-BE49-F238E27FC236}">
                <a16:creationId xmlns:a16="http://schemas.microsoft.com/office/drawing/2014/main" id="{8F2D5718-2D0F-1A32-4BA0-0E45DBA64B57}"/>
              </a:ext>
            </a:extLst>
          </p:cNvPr>
          <p:cNvSpPr>
            <a:spLocks noGrp="1"/>
          </p:cNvSpPr>
          <p:nvPr>
            <p:ph type="body" sz="quarter" idx="26"/>
          </p:nvPr>
        </p:nvSpPr>
        <p:spPr>
          <a:xfrm>
            <a:off x="431337" y="5795628"/>
            <a:ext cx="2507588" cy="629447"/>
          </a:xfrm>
        </p:spPr>
        <p:txBody>
          <a:bodyPr/>
          <a:lstStyle/>
          <a:p>
            <a:r>
              <a:rPr lang="en-CA" dirty="0"/>
              <a:t>Watch for your ENROL email </a:t>
            </a:r>
          </a:p>
          <a:p>
            <a:endParaRPr lang="en-CA" dirty="0"/>
          </a:p>
          <a:p>
            <a:endParaRPr lang="en-CA" dirty="0"/>
          </a:p>
        </p:txBody>
      </p:sp>
      <p:sp>
        <p:nvSpPr>
          <p:cNvPr id="36" name="Text Placeholder 35">
            <a:extLst>
              <a:ext uri="{FF2B5EF4-FFF2-40B4-BE49-F238E27FC236}">
                <a16:creationId xmlns:a16="http://schemas.microsoft.com/office/drawing/2014/main" id="{0129029B-3D92-48AF-0DDC-B6141F4C74BC}"/>
              </a:ext>
            </a:extLst>
          </p:cNvPr>
          <p:cNvSpPr>
            <a:spLocks noGrp="1"/>
          </p:cNvSpPr>
          <p:nvPr>
            <p:ph type="body" sz="quarter" idx="43"/>
          </p:nvPr>
        </p:nvSpPr>
        <p:spPr>
          <a:xfrm>
            <a:off x="3371387" y="5795628"/>
            <a:ext cx="2507587" cy="629447"/>
          </a:xfrm>
        </p:spPr>
        <p:txBody>
          <a:bodyPr/>
          <a:lstStyle/>
          <a:p>
            <a:r>
              <a:rPr lang="en-CA" dirty="0"/>
              <a:t>Visit </a:t>
            </a:r>
            <a:r>
              <a:rPr lang="en-CA" u="sng" dirty="0" err="1">
                <a:solidFill>
                  <a:schemeClr val="tx2"/>
                </a:solidFill>
                <a:hlinkClick r:id="rId4">
                  <a:extLst>
                    <a:ext uri="{A12FA001-AC4F-418D-AE19-62706E023703}">
                      <ahyp:hlinkClr xmlns:ahyp="http://schemas.microsoft.com/office/drawing/2018/hyperlinkcolor" val="tx"/>
                    </a:ext>
                  </a:extLst>
                </a:hlinkClick>
              </a:rPr>
              <a:t>mysunlife.ca</a:t>
            </a:r>
            <a:r>
              <a:rPr lang="en-CA" dirty="0"/>
              <a:t> and select </a:t>
            </a:r>
            <a:r>
              <a:rPr lang="en-CA" b="1" dirty="0"/>
              <a:t>Register</a:t>
            </a:r>
            <a:r>
              <a:rPr lang="en-CA" dirty="0"/>
              <a:t>. </a:t>
            </a:r>
          </a:p>
        </p:txBody>
      </p:sp>
      <p:sp>
        <p:nvSpPr>
          <p:cNvPr id="39" name="Text Placeholder 38">
            <a:extLst>
              <a:ext uri="{FF2B5EF4-FFF2-40B4-BE49-F238E27FC236}">
                <a16:creationId xmlns:a16="http://schemas.microsoft.com/office/drawing/2014/main" id="{16D54807-A45D-3D76-420A-1B674D69D51F}"/>
              </a:ext>
            </a:extLst>
          </p:cNvPr>
          <p:cNvSpPr>
            <a:spLocks noGrp="1"/>
          </p:cNvSpPr>
          <p:nvPr>
            <p:ph type="body" sz="quarter" idx="50"/>
          </p:nvPr>
        </p:nvSpPr>
        <p:spPr>
          <a:xfrm>
            <a:off x="6315054" y="5795628"/>
            <a:ext cx="2503971" cy="629447"/>
          </a:xfrm>
        </p:spPr>
        <p:txBody>
          <a:bodyPr/>
          <a:lstStyle/>
          <a:p>
            <a:r>
              <a:rPr lang="en-CA"/>
              <a:t>Select </a:t>
            </a:r>
            <a:r>
              <a:rPr lang="en-CA" b="1" dirty="0"/>
              <a:t>Manage plan</a:t>
            </a:r>
            <a:r>
              <a:rPr lang="en-CA"/>
              <a:t> &gt; </a:t>
            </a:r>
            <a:r>
              <a:rPr lang="en-CA" b="1" dirty="0"/>
              <a:t>Enrol in products</a:t>
            </a:r>
          </a:p>
        </p:txBody>
      </p:sp>
      <p:sp>
        <p:nvSpPr>
          <p:cNvPr id="38" name="Text Placeholder 37">
            <a:extLst>
              <a:ext uri="{FF2B5EF4-FFF2-40B4-BE49-F238E27FC236}">
                <a16:creationId xmlns:a16="http://schemas.microsoft.com/office/drawing/2014/main" id="{0D750437-B49D-354F-3125-31C37570D058}"/>
              </a:ext>
            </a:extLst>
          </p:cNvPr>
          <p:cNvSpPr>
            <a:spLocks noGrp="1"/>
          </p:cNvSpPr>
          <p:nvPr>
            <p:ph type="body" sz="quarter" idx="45"/>
          </p:nvPr>
        </p:nvSpPr>
        <p:spPr>
          <a:xfrm>
            <a:off x="9250560" y="5795628"/>
            <a:ext cx="2508515" cy="629447"/>
          </a:xfrm>
        </p:spPr>
        <p:txBody>
          <a:bodyPr/>
          <a:lstStyle/>
          <a:p>
            <a:r>
              <a:rPr lang="en-CA" dirty="0"/>
              <a:t>Follow the steps to personalize your products, contributions from your pay, investments and beneficiaries.</a:t>
            </a:r>
          </a:p>
        </p:txBody>
      </p:sp>
      <p:pic>
        <p:nvPicPr>
          <p:cNvPr id="40" name="Picture Placeholder 17" descr="A person holding a phone&#10;&#10;AI-generated content may be incorrect.">
            <a:extLst>
              <a:ext uri="{FF2B5EF4-FFF2-40B4-BE49-F238E27FC236}">
                <a16:creationId xmlns:a16="http://schemas.microsoft.com/office/drawing/2014/main" id="{80962E53-8E0A-B57C-626B-0FE969844EE3}"/>
              </a:ext>
            </a:extLst>
          </p:cNvPr>
          <p:cNvPicPr>
            <a:picLocks noGrp="1" noChangeAspect="1"/>
          </p:cNvPicPr>
          <p:nvPr>
            <p:ph type="pic" sz="quarter" idx="14"/>
          </p:nvPr>
        </p:nvPicPr>
        <p:blipFill>
          <a:blip r:embed="rId5" cstate="screen">
            <a:extLst>
              <a:ext uri="{28A0092B-C50C-407E-A947-70E740481C1C}">
                <a14:useLocalDpi xmlns:a14="http://schemas.microsoft.com/office/drawing/2010/main"/>
              </a:ext>
            </a:extLst>
          </a:blip>
          <a:srcRect/>
          <a:stretch>
            <a:fillRect/>
          </a:stretch>
        </p:blipFill>
        <p:spPr>
          <a:xfrm>
            <a:off x="287338" y="288926"/>
            <a:ext cx="11615737" cy="4135470"/>
          </a:xfrm>
        </p:spPr>
      </p:pic>
      <p:sp>
        <p:nvSpPr>
          <p:cNvPr id="42" name="TextBox 41">
            <a:extLst>
              <a:ext uri="{FF2B5EF4-FFF2-40B4-BE49-F238E27FC236}">
                <a16:creationId xmlns:a16="http://schemas.microsoft.com/office/drawing/2014/main" id="{361ECF34-27CE-0091-3E53-9623B386A0C1}"/>
              </a:ext>
            </a:extLst>
          </p:cNvPr>
          <p:cNvSpPr txBox="1"/>
          <p:nvPr/>
        </p:nvSpPr>
        <p:spPr>
          <a:xfrm>
            <a:off x="431337" y="432925"/>
            <a:ext cx="6096000" cy="646331"/>
          </a:xfrm>
          <a:prstGeom prst="rect">
            <a:avLst/>
          </a:prstGeom>
          <a:noFill/>
        </p:spPr>
        <p:txBody>
          <a:bodyPr wrap="square">
            <a:spAutoFit/>
          </a:bodyPr>
          <a:lstStyle/>
          <a:p>
            <a:r>
              <a:rPr lang="en-US" sz="3600" dirty="0">
                <a:solidFill>
                  <a:schemeClr val="tx2"/>
                </a:solidFill>
                <a:latin typeface="+mj-lt"/>
              </a:rPr>
              <a:t>Getting Started</a:t>
            </a:r>
          </a:p>
        </p:txBody>
      </p:sp>
      <p:sp>
        <p:nvSpPr>
          <p:cNvPr id="43" name="TextBox 42">
            <a:extLst>
              <a:ext uri="{FF2B5EF4-FFF2-40B4-BE49-F238E27FC236}">
                <a16:creationId xmlns:a16="http://schemas.microsoft.com/office/drawing/2014/main" id="{4BEA48ED-81C7-A0E2-684A-EA9D41896B71}"/>
              </a:ext>
            </a:extLst>
          </p:cNvPr>
          <p:cNvSpPr txBox="1"/>
          <p:nvPr/>
        </p:nvSpPr>
        <p:spPr>
          <a:xfrm>
            <a:off x="3017364" y="2370633"/>
            <a:ext cx="3215631" cy="1477328"/>
          </a:xfrm>
          <a:prstGeom prst="rect">
            <a:avLst/>
          </a:prstGeom>
          <a:noFill/>
        </p:spPr>
        <p:txBody>
          <a:bodyPr wrap="square" rtlCol="0">
            <a:spAutoFit/>
          </a:bodyPr>
          <a:lstStyle/>
          <a:p>
            <a:r>
              <a:rPr lang="en-CA" sz="1800" b="1" dirty="0"/>
              <a:t>Scan to get the app</a:t>
            </a:r>
          </a:p>
          <a:p>
            <a:endParaRPr lang="en-CA" sz="1800" b="1" dirty="0"/>
          </a:p>
          <a:p>
            <a:r>
              <a:rPr lang="en-CA" sz="1800" dirty="0"/>
              <a:t>Download the app by scanning this QR code with your smartphone.</a:t>
            </a:r>
          </a:p>
        </p:txBody>
      </p:sp>
      <p:pic>
        <p:nvPicPr>
          <p:cNvPr id="45" name="Picture 44">
            <a:extLst>
              <a:ext uri="{FF2B5EF4-FFF2-40B4-BE49-F238E27FC236}">
                <a16:creationId xmlns:a16="http://schemas.microsoft.com/office/drawing/2014/main" id="{A60CBFB6-C3C8-3BB6-0D78-57D5358DF3E9}"/>
              </a:ext>
            </a:extLst>
          </p:cNvPr>
          <p:cNvPicPr>
            <a:picLocks noChangeAspect="1"/>
          </p:cNvPicPr>
          <p:nvPr/>
        </p:nvPicPr>
        <p:blipFill>
          <a:blip r:embed="rId6"/>
          <a:stretch>
            <a:fillRect/>
          </a:stretch>
        </p:blipFill>
        <p:spPr>
          <a:xfrm>
            <a:off x="566785" y="1900053"/>
            <a:ext cx="2357854" cy="2357854"/>
          </a:xfrm>
          <a:prstGeom prst="rect">
            <a:avLst/>
          </a:prstGeom>
        </p:spPr>
      </p:pic>
      <p:pic>
        <p:nvPicPr>
          <p:cNvPr id="47" name="Picture 46" descr="A black background with a black square&#10;&#10;AI-generated content may be incorrect.">
            <a:extLst>
              <a:ext uri="{FF2B5EF4-FFF2-40B4-BE49-F238E27FC236}">
                <a16:creationId xmlns:a16="http://schemas.microsoft.com/office/drawing/2014/main" id="{A1512196-78B8-0321-71BE-F377879B0BA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37869" y="4886454"/>
            <a:ext cx="508000" cy="330200"/>
          </a:xfrm>
          <a:prstGeom prst="rect">
            <a:avLst/>
          </a:prstGeom>
        </p:spPr>
      </p:pic>
      <p:pic>
        <p:nvPicPr>
          <p:cNvPr id="51" name="Picture 50" descr="A black background with a black square&#10;&#10;AI-generated content may be incorrect.">
            <a:extLst>
              <a:ext uri="{FF2B5EF4-FFF2-40B4-BE49-F238E27FC236}">
                <a16:creationId xmlns:a16="http://schemas.microsoft.com/office/drawing/2014/main" id="{7B0EF2DA-0D2D-BE09-3D30-E4E7862D8B4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371387" y="4892804"/>
            <a:ext cx="584200" cy="393700"/>
          </a:xfrm>
          <a:prstGeom prst="rect">
            <a:avLst/>
          </a:prstGeom>
        </p:spPr>
      </p:pic>
      <p:pic>
        <p:nvPicPr>
          <p:cNvPr id="53" name="Picture 52" descr="A black background with a black square&#10;&#10;AI-generated content may be incorrect.">
            <a:extLst>
              <a:ext uri="{FF2B5EF4-FFF2-40B4-BE49-F238E27FC236}">
                <a16:creationId xmlns:a16="http://schemas.microsoft.com/office/drawing/2014/main" id="{FB31310F-AAD5-6A11-0B92-B2B6BC373ACB}"/>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310974" y="4753104"/>
            <a:ext cx="406400" cy="533400"/>
          </a:xfrm>
          <a:prstGeom prst="rect">
            <a:avLst/>
          </a:prstGeom>
        </p:spPr>
      </p:pic>
      <p:pic>
        <p:nvPicPr>
          <p:cNvPr id="55" name="Picture 54" descr="A black background with a black square&#10;&#10;AI-generated content may be incorrect.">
            <a:extLst>
              <a:ext uri="{FF2B5EF4-FFF2-40B4-BE49-F238E27FC236}">
                <a16:creationId xmlns:a16="http://schemas.microsoft.com/office/drawing/2014/main" id="{E5FDA243-479D-DE51-C1A6-DD7057F33BC3}"/>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250560" y="4782613"/>
            <a:ext cx="508000" cy="508000"/>
          </a:xfrm>
          <a:prstGeom prst="rect">
            <a:avLst/>
          </a:prstGeom>
        </p:spPr>
      </p:pic>
    </p:spTree>
    <p:extLst>
      <p:ext uri="{BB962C8B-B14F-4D97-AF65-F5344CB8AC3E}">
        <p14:creationId xmlns:p14="http://schemas.microsoft.com/office/powerpoint/2010/main" val="1404285391"/>
      </p:ext>
    </p:extLst>
  </p:cSld>
  <p:clrMapOvr>
    <a:masterClrMapping/>
  </p:clrMapOvr>
  <p:extLst>
    <p:ext uri="{6950BFC3-D8DA-4A85-94F7-54DA5524770B}">
      <p188:commentRel xmlns:p188="http://schemas.microsoft.com/office/powerpoint/2018/8/main" r:id="rId3"/>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BDB0B4-4DCA-663D-BC3D-F7D056AC12B6}"/>
            </a:ext>
          </a:extLst>
        </p:cNvPr>
        <p:cNvGrpSpPr/>
        <p:nvPr/>
      </p:nvGrpSpPr>
      <p:grpSpPr>
        <a:xfrm>
          <a:off x="0" y="0"/>
          <a:ext cx="0" cy="0"/>
          <a:chOff x="0" y="0"/>
          <a:chExt cx="0" cy="0"/>
        </a:xfrm>
      </p:grpSpPr>
      <p:pic>
        <p:nvPicPr>
          <p:cNvPr id="3" name="Picture 2" descr="A close-up of a sign&#10;&#10;AI-generated content may be incorrect.">
            <a:extLst>
              <a:ext uri="{FF2B5EF4-FFF2-40B4-BE49-F238E27FC236}">
                <a16:creationId xmlns:a16="http://schemas.microsoft.com/office/drawing/2014/main" id="{2388DE59-E65B-4114-0579-139395C2C929}"/>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287337" y="297873"/>
            <a:ext cx="11617326" cy="6262254"/>
          </a:xfrm>
          <a:prstGeom prst="rect">
            <a:avLst/>
          </a:prstGeom>
        </p:spPr>
      </p:pic>
      <p:sp>
        <p:nvSpPr>
          <p:cNvPr id="7" name="Text Placeholder 6">
            <a:extLst>
              <a:ext uri="{FF2B5EF4-FFF2-40B4-BE49-F238E27FC236}">
                <a16:creationId xmlns:a16="http://schemas.microsoft.com/office/drawing/2014/main" id="{78E690AE-BEC6-8188-CF37-A46F4C2467AF}"/>
              </a:ext>
            </a:extLst>
          </p:cNvPr>
          <p:cNvSpPr>
            <a:spLocks noGrp="1"/>
          </p:cNvSpPr>
          <p:nvPr>
            <p:ph type="body" sz="quarter" idx="13"/>
          </p:nvPr>
        </p:nvSpPr>
        <p:spPr>
          <a:xfrm>
            <a:off x="600159" y="2138049"/>
            <a:ext cx="5735637" cy="1310349"/>
          </a:xfrm>
        </p:spPr>
        <p:txBody>
          <a:bodyPr/>
          <a:lstStyle/>
          <a:p>
            <a:r>
              <a:rPr lang="en-CA" dirty="0"/>
              <a:t>Thank you!</a:t>
            </a:r>
          </a:p>
        </p:txBody>
      </p:sp>
      <p:sp>
        <p:nvSpPr>
          <p:cNvPr id="14" name="TextBox 13">
            <a:extLst>
              <a:ext uri="{FF2B5EF4-FFF2-40B4-BE49-F238E27FC236}">
                <a16:creationId xmlns:a16="http://schemas.microsoft.com/office/drawing/2014/main" id="{49AF2F49-EEBE-D166-1F07-2CC3C93F67FD}"/>
              </a:ext>
            </a:extLst>
          </p:cNvPr>
          <p:cNvSpPr txBox="1"/>
          <p:nvPr/>
        </p:nvSpPr>
        <p:spPr>
          <a:xfrm>
            <a:off x="600159" y="3066673"/>
            <a:ext cx="4934367" cy="2031325"/>
          </a:xfrm>
          <a:prstGeom prst="rect">
            <a:avLst/>
          </a:prstGeom>
          <a:noFill/>
        </p:spPr>
        <p:txBody>
          <a:bodyPr wrap="square">
            <a:spAutoFit/>
          </a:bodyPr>
          <a:lstStyle/>
          <a:p>
            <a:r>
              <a:rPr lang="en-CA" sz="1400" dirty="0">
                <a:ea typeface="Calibri" panose="020F0502020204030204" pitchFamily="34" charset="0"/>
              </a:rPr>
              <a:t>The information provided is of a general nature and can not be construed as personal financial or legal advice. Neither Sun Life or its affiliates guarantees the accuracy or completeness of any such information. This information should not be acted on without obtaining counsel from your professional advisors, including a lawyer, notary, tax professional, or financial advisor (registered as Financial Security Advisors in Quebec) as may be applicable to your individual situation. </a:t>
            </a:r>
          </a:p>
        </p:txBody>
      </p:sp>
      <p:sp>
        <p:nvSpPr>
          <p:cNvPr id="16" name="TextBox 15">
            <a:extLst>
              <a:ext uri="{FF2B5EF4-FFF2-40B4-BE49-F238E27FC236}">
                <a16:creationId xmlns:a16="http://schemas.microsoft.com/office/drawing/2014/main" id="{B6B034C6-9523-4271-1E16-091A20E75E7D}"/>
              </a:ext>
            </a:extLst>
          </p:cNvPr>
          <p:cNvSpPr txBox="1"/>
          <p:nvPr/>
        </p:nvSpPr>
        <p:spPr>
          <a:xfrm>
            <a:off x="515937" y="5778396"/>
            <a:ext cx="6138582" cy="461665"/>
          </a:xfrm>
          <a:prstGeom prst="rect">
            <a:avLst/>
          </a:prstGeom>
          <a:noFill/>
        </p:spPr>
        <p:txBody>
          <a:bodyPr wrap="square">
            <a:spAutoFit/>
          </a:bodyPr>
          <a:lstStyle/>
          <a:p>
            <a:r>
              <a:rPr lang="en-CA" sz="1200" b="1" dirty="0">
                <a:ea typeface="Calibri" panose="020F0502020204030204" pitchFamily="34" charset="0"/>
              </a:rPr>
              <a:t>Group Retirement Services are provided by Sun Life Assurance Company of Canada, a member of the Sun Life group of companies.</a:t>
            </a:r>
            <a:endParaRPr lang="en-CA" sz="1200" dirty="0">
              <a:ea typeface="Calibri" panose="020F0502020204030204" pitchFamily="34" charset="0"/>
            </a:endParaRPr>
          </a:p>
        </p:txBody>
      </p:sp>
      <p:pic>
        <p:nvPicPr>
          <p:cNvPr id="4" name="DynamicLogoFooter-Placeholder" descr="{&quot;templafy&quot;:{&quot;id&quot;:&quot;c07fb858-635c-4695-a5b0-804f81512fb7&quot;}}">
            <a:extLst>
              <a:ext uri="{FF2B5EF4-FFF2-40B4-BE49-F238E27FC236}">
                <a16:creationId xmlns:a16="http://schemas.microsoft.com/office/drawing/2014/main" id="{6169D9DA-4E06-88D5-D0AE-9619C2DC0C6A}"/>
              </a:ext>
            </a:extLst>
          </p:cNvPr>
          <p:cNvPicPr>
            <a:picLocks noChangeAspect="1"/>
          </p:cNvPicPr>
          <p:nvPr/>
        </p:nvPicPr>
        <p:blipFill>
          <a:blip r:embed="rId3"/>
          <a:stretch>
            <a:fillRect/>
          </a:stretch>
        </p:blipFill>
        <p:spPr>
          <a:xfrm>
            <a:off x="581724" y="492851"/>
            <a:ext cx="4140000" cy="964800"/>
          </a:xfrm>
          <a:prstGeom prst="rect">
            <a:avLst/>
          </a:prstGeom>
        </p:spPr>
      </p:pic>
    </p:spTree>
    <p:extLst>
      <p:ext uri="{BB962C8B-B14F-4D97-AF65-F5344CB8AC3E}">
        <p14:creationId xmlns:p14="http://schemas.microsoft.com/office/powerpoint/2010/main" val="2564020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C38E942-7762-BA6D-BBD8-314F2F258112}"/>
              </a:ext>
            </a:extLst>
          </p:cNvPr>
          <p:cNvSpPr>
            <a:spLocks noGrp="1"/>
          </p:cNvSpPr>
          <p:nvPr>
            <p:ph type="title"/>
          </p:nvPr>
        </p:nvSpPr>
        <p:spPr>
          <a:xfrm>
            <a:off x="288925" y="238168"/>
            <a:ext cx="11615737" cy="731520"/>
          </a:xfrm>
        </p:spPr>
        <p:txBody>
          <a:bodyPr/>
          <a:lstStyle/>
          <a:p>
            <a:r>
              <a:rPr lang="en-US" dirty="0"/>
              <a:t>How your workplace savings plan works</a:t>
            </a:r>
          </a:p>
        </p:txBody>
      </p:sp>
      <p:graphicFrame>
        <p:nvGraphicFramePr>
          <p:cNvPr id="10" name="Table 5">
            <a:extLst>
              <a:ext uri="{FF2B5EF4-FFF2-40B4-BE49-F238E27FC236}">
                <a16:creationId xmlns:a16="http://schemas.microsoft.com/office/drawing/2014/main" id="{AFFE70E3-92CB-20E3-53CC-2CA962E4A9A5}"/>
              </a:ext>
            </a:extLst>
          </p:cNvPr>
          <p:cNvGraphicFramePr>
            <a:graphicFrameLocks noGrp="1"/>
          </p:cNvGraphicFramePr>
          <p:nvPr>
            <p:extLst>
              <p:ext uri="{D42A27DB-BD31-4B8C-83A1-F6EECF244321}">
                <p14:modId xmlns:p14="http://schemas.microsoft.com/office/powerpoint/2010/main" val="1289316840"/>
              </p:ext>
            </p:extLst>
          </p:nvPr>
        </p:nvGraphicFramePr>
        <p:xfrm>
          <a:off x="287338" y="1018858"/>
          <a:ext cx="11395742" cy="4661380"/>
        </p:xfrm>
        <a:graphic>
          <a:graphicData uri="http://schemas.openxmlformats.org/drawingml/2006/table">
            <a:tbl>
              <a:tblPr firstRow="1" bandRow="1">
                <a:tableStyleId>{5C22544A-7EE6-4342-B048-85BDC9FD1C3A}</a:tableStyleId>
              </a:tblPr>
              <a:tblGrid>
                <a:gridCol w="2541860">
                  <a:extLst>
                    <a:ext uri="{9D8B030D-6E8A-4147-A177-3AD203B41FA5}">
                      <a16:colId xmlns:a16="http://schemas.microsoft.com/office/drawing/2014/main" val="590185221"/>
                    </a:ext>
                  </a:extLst>
                </a:gridCol>
                <a:gridCol w="3041936">
                  <a:extLst>
                    <a:ext uri="{9D8B030D-6E8A-4147-A177-3AD203B41FA5}">
                      <a16:colId xmlns:a16="http://schemas.microsoft.com/office/drawing/2014/main" val="1732066924"/>
                    </a:ext>
                  </a:extLst>
                </a:gridCol>
                <a:gridCol w="2745990">
                  <a:extLst>
                    <a:ext uri="{9D8B030D-6E8A-4147-A177-3AD203B41FA5}">
                      <a16:colId xmlns:a16="http://schemas.microsoft.com/office/drawing/2014/main" val="1561278267"/>
                    </a:ext>
                  </a:extLst>
                </a:gridCol>
                <a:gridCol w="3065956">
                  <a:extLst>
                    <a:ext uri="{9D8B030D-6E8A-4147-A177-3AD203B41FA5}">
                      <a16:colId xmlns:a16="http://schemas.microsoft.com/office/drawing/2014/main" val="3092112868"/>
                    </a:ext>
                  </a:extLst>
                </a:gridCol>
              </a:tblGrid>
              <a:tr h="612737">
                <a:tc>
                  <a:txBody>
                    <a:bodyPr/>
                    <a:lstStyle/>
                    <a:p>
                      <a:pPr algn="l"/>
                      <a:endParaRPr lang="en-US" sz="1400" b="1">
                        <a:solidFill>
                          <a:schemeClr val="bg1"/>
                        </a:solidFill>
                        <a:latin typeface="Sun Life New Text" pitchFamily="2" charset="0"/>
                      </a:endParaRPr>
                    </a:p>
                  </a:txBody>
                  <a:tcPr marL="123259" marR="123259" marT="61629" marB="61629" anchor="ctr">
                    <a:lnL w="12700" cmpd="sng">
                      <a:noFill/>
                    </a:lnL>
                    <a:lnR w="12700" cap="flat" cmpd="sng" algn="ctr">
                      <a:no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normalizeH="0" baseline="0">
                          <a:ln>
                            <a:noFill/>
                          </a:ln>
                          <a:solidFill>
                            <a:schemeClr val="bg1"/>
                          </a:solidFill>
                          <a:effectLst/>
                          <a:latin typeface="Sun Life New Text" pitchFamily="2" charset="0"/>
                          <a:ea typeface="+mn-ea"/>
                          <a:cs typeface="Arial" panose="020B0604020202020204" pitchFamily="34" charset="0"/>
                        </a:rPr>
                        <a:t>Registered Retirement Savings Plan </a:t>
                      </a:r>
                      <a:r>
                        <a:rPr lang="en-US" sz="1400">
                          <a:solidFill>
                            <a:schemeClr val="bg1"/>
                          </a:solidFill>
                          <a:latin typeface="Sun Life New Text" pitchFamily="2" charset="0"/>
                        </a:rPr>
                        <a:t>(RRSP)</a:t>
                      </a: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normalizeH="0" baseline="0">
                          <a:ln>
                            <a:noFill/>
                          </a:ln>
                          <a:solidFill>
                            <a:schemeClr val="bg1"/>
                          </a:solidFill>
                          <a:effectLst/>
                          <a:latin typeface="Sun Life New Text" pitchFamily="2" charset="0"/>
                          <a:ea typeface="+mn-ea"/>
                          <a:cs typeface="Arial" panose="020B0604020202020204" pitchFamily="34" charset="0"/>
                        </a:rPr>
                        <a:t>Deferred Profit-Sharing Plan </a:t>
                      </a:r>
                      <a:r>
                        <a:rPr lang="en-US" sz="1400">
                          <a:solidFill>
                            <a:schemeClr val="bg1"/>
                          </a:solidFill>
                          <a:latin typeface="Sun Life New Text" pitchFamily="2" charset="0"/>
                        </a:rPr>
                        <a:t>(DPSP)</a:t>
                      </a: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normalizeH="0" baseline="0">
                          <a:ln>
                            <a:noFill/>
                          </a:ln>
                          <a:solidFill>
                            <a:schemeClr val="bg1"/>
                          </a:solidFill>
                          <a:effectLst/>
                          <a:latin typeface="Sun Life New Text" pitchFamily="2" charset="0"/>
                          <a:ea typeface="+mn-ea"/>
                          <a:cs typeface="Arial" panose="020B0604020202020204" pitchFamily="34" charset="0"/>
                        </a:rPr>
                        <a:t>Tax-Free Savings Account </a:t>
                      </a:r>
                      <a:r>
                        <a:rPr lang="en-US" sz="1400">
                          <a:solidFill>
                            <a:schemeClr val="bg1"/>
                          </a:solidFill>
                          <a:latin typeface="Sun Life New Text" pitchFamily="2" charset="0"/>
                        </a:rPr>
                        <a:t>(TFSA)</a:t>
                      </a: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771308187"/>
                  </a:ext>
                </a:extLst>
              </a:tr>
              <a:tr h="492624">
                <a:tc>
                  <a:txBody>
                    <a:bodyPr/>
                    <a:lstStyle/>
                    <a:p>
                      <a:pPr algn="l"/>
                      <a:r>
                        <a:rPr lang="en-US" sz="1400" b="1" dirty="0">
                          <a:solidFill>
                            <a:schemeClr val="tx1"/>
                          </a:solidFill>
                          <a:latin typeface="Sun Life New Text" pitchFamily="2" charset="0"/>
                        </a:rPr>
                        <a:t>Eligibility</a:t>
                      </a:r>
                    </a:p>
                  </a:txBody>
                  <a:tcPr marL="123259" marR="123259" marT="61629" marB="61629" anchor="ctr">
                    <a:lnL w="12700" cmpd="sng">
                      <a:noFill/>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400" b="0" i="0" u="none" strike="noStrike" kern="1200" cap="none" normalizeH="0" baseline="0" dirty="0">
                          <a:ln>
                            <a:noFill/>
                          </a:ln>
                          <a:solidFill>
                            <a:srgbClr val="FF0000"/>
                          </a:solidFill>
                          <a:effectLst/>
                          <a:latin typeface="Sun Life New Text" pitchFamily="2" charset="0"/>
                          <a:ea typeface="+mn-ea"/>
                          <a:cs typeface="Arial" panose="020B0604020202020204" pitchFamily="34" charset="0"/>
                        </a:rPr>
                        <a:t>Immediate</a:t>
                      </a: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400" b="0" i="0" u="none" strike="noStrike" kern="1200" cap="none" normalizeH="0" baseline="0" dirty="0">
                          <a:ln>
                            <a:noFill/>
                          </a:ln>
                          <a:solidFill>
                            <a:srgbClr val="FF0000"/>
                          </a:solidFill>
                          <a:effectLst/>
                          <a:latin typeface="Sun Life New Text" pitchFamily="2" charset="0"/>
                          <a:ea typeface="+mn-ea"/>
                          <a:cs typeface="Arial" panose="020B0604020202020204" pitchFamily="34" charset="0"/>
                        </a:rPr>
                        <a:t>Immediate</a:t>
                      </a:r>
                      <a:endParaRPr kumimoji="0" lang="en-CA" sz="1400" b="0" i="0" u="none" strike="noStrike" kern="1200" cap="none" normalizeH="0" baseline="0" dirty="0">
                        <a:ln>
                          <a:noFill/>
                        </a:ln>
                        <a:solidFill>
                          <a:srgbClr val="FF0000"/>
                        </a:solidFill>
                        <a:effectLst/>
                        <a:latin typeface="Sun Life New Text" pitchFamily="2" charset="0"/>
                        <a:ea typeface="+mn-ea"/>
                        <a:cs typeface="Arial" panose="020B0604020202020204" pitchFamily="34" charset="0"/>
                      </a:endParaRP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400" b="0" i="0" u="none" strike="noStrike" kern="1200" cap="none" normalizeH="0" baseline="0">
                          <a:ln>
                            <a:noFill/>
                          </a:ln>
                          <a:solidFill>
                            <a:srgbClr val="FF0000"/>
                          </a:solidFill>
                          <a:effectLst/>
                          <a:latin typeface="Sun Life New Text" pitchFamily="2" charset="0"/>
                          <a:ea typeface="+mn-ea"/>
                          <a:cs typeface="Arial" panose="020B0604020202020204" pitchFamily="34" charset="0"/>
                        </a:rPr>
                        <a:t>Immediate</a:t>
                      </a: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8515158"/>
                  </a:ext>
                </a:extLst>
              </a:tr>
              <a:tr h="1546899">
                <a:tc>
                  <a:txBody>
                    <a:bodyPr/>
                    <a:lstStyle/>
                    <a:p>
                      <a:pPr algn="l"/>
                      <a:r>
                        <a:rPr lang="en-US" sz="1400" b="1">
                          <a:solidFill>
                            <a:schemeClr val="tx1"/>
                          </a:solidFill>
                          <a:latin typeface="Sun Life New Text" pitchFamily="2" charset="0"/>
                        </a:rPr>
                        <a:t>Contributions </a:t>
                      </a:r>
                    </a:p>
                  </a:txBody>
                  <a:tcPr marL="123259" marR="123259" marT="61629" marB="61629" anchor="ctr">
                    <a:lnL w="12700" cmpd="sng">
                      <a:noFill/>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400" b="0" i="0" u="none" strike="noStrike" kern="1200" cap="none" normalizeH="0" baseline="0" dirty="0">
                          <a:ln>
                            <a:noFill/>
                          </a:ln>
                          <a:solidFill>
                            <a:srgbClr val="FF0000"/>
                          </a:solidFill>
                          <a:effectLst/>
                          <a:latin typeface="Sun Life New Text" pitchFamily="2" charset="0"/>
                          <a:ea typeface="+mn-ea"/>
                          <a:cs typeface="Arial" panose="020B0604020202020204" pitchFamily="34" charset="0"/>
                        </a:rPr>
                        <a:t>Employee matched: 3%</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kern="1200" cap="none" normalizeH="0" baseline="0" dirty="0">
                          <a:ln>
                            <a:noFill/>
                          </a:ln>
                          <a:solidFill>
                            <a:srgbClr val="FF0000"/>
                          </a:solidFill>
                          <a:effectLst/>
                          <a:latin typeface="Sun Life New Text" pitchFamily="2" charset="0"/>
                          <a:ea typeface="+mn-ea"/>
                          <a:cs typeface="Arial" panose="020B0604020202020204" pitchFamily="34" charset="0"/>
                        </a:rPr>
                        <a:t>Employer match: 3%</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400" b="0" i="0" u="none" strike="noStrike" kern="1200" cap="none" normalizeH="0" baseline="0" dirty="0">
                          <a:ln>
                            <a:noFill/>
                          </a:ln>
                          <a:solidFill>
                            <a:srgbClr val="FF0000"/>
                          </a:solidFill>
                          <a:effectLst/>
                          <a:latin typeface="Sun Life New Text" pitchFamily="2" charset="0"/>
                          <a:ea typeface="+mn-ea"/>
                          <a:cs typeface="Arial" panose="020B0604020202020204" pitchFamily="34" charset="0"/>
                        </a:rPr>
                        <a:t>Employee voluntary permitted up to personal CRA limit</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400" b="0" i="0" u="none" strike="noStrike" kern="1200" cap="none" normalizeH="0" baseline="0" dirty="0">
                          <a:ln>
                            <a:noFill/>
                          </a:ln>
                          <a:solidFill>
                            <a:srgbClr val="FF0000"/>
                          </a:solidFill>
                          <a:effectLst/>
                          <a:latin typeface="Sun Life New Text" pitchFamily="2" charset="0"/>
                          <a:ea typeface="+mn-ea"/>
                          <a:cs typeface="Arial" panose="020B0604020202020204" pitchFamily="34" charset="0"/>
                        </a:rPr>
                        <a:t>Lump sum and transfers in permitted</a:t>
                      </a: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400" b="0" i="0" u="none" strike="noStrike" kern="1200" cap="none" normalizeH="0" baseline="0" dirty="0">
                          <a:ln>
                            <a:noFill/>
                          </a:ln>
                          <a:solidFill>
                            <a:srgbClr val="FF0000"/>
                          </a:solidFill>
                          <a:effectLst/>
                          <a:latin typeface="Sun Life New Text" pitchFamily="2" charset="0"/>
                          <a:ea typeface="+mn-ea"/>
                          <a:cs typeface="Arial" panose="020B0604020202020204" pitchFamily="34" charset="0"/>
                        </a:rPr>
                        <a:t>Employer: 3%</a:t>
                      </a: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400" b="0" i="0" u="none" strike="noStrike" kern="1200" cap="none" normalizeH="0" baseline="0">
                          <a:ln>
                            <a:noFill/>
                          </a:ln>
                          <a:solidFill>
                            <a:srgbClr val="FF0000"/>
                          </a:solidFill>
                          <a:effectLst/>
                          <a:latin typeface="Sun Life New Text" pitchFamily="2" charset="0"/>
                          <a:ea typeface="+mn-ea"/>
                          <a:cs typeface="Arial" panose="020B0604020202020204" pitchFamily="34" charset="0"/>
                        </a:rPr>
                        <a:t>Employee voluntary permitted up to personal CRA limit</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en-US" sz="1400" b="0" i="0" u="none" strike="noStrike" kern="1200" cap="none" normalizeH="0" baseline="0">
                        <a:ln>
                          <a:noFill/>
                        </a:ln>
                        <a:solidFill>
                          <a:srgbClr val="FF0000"/>
                        </a:solidFill>
                        <a:effectLst/>
                        <a:latin typeface="Sun Life New Text" pitchFamily="2" charset="0"/>
                        <a:ea typeface="+mn-ea"/>
                        <a:cs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400" b="0" i="0" u="none" strike="noStrike" kern="1200" cap="none" normalizeH="0" baseline="0">
                          <a:ln>
                            <a:noFill/>
                          </a:ln>
                          <a:solidFill>
                            <a:srgbClr val="FF0000"/>
                          </a:solidFill>
                          <a:effectLst/>
                          <a:latin typeface="Sun Life New Text" pitchFamily="2" charset="0"/>
                          <a:ea typeface="+mn-ea"/>
                          <a:cs typeface="Arial" panose="020B0604020202020204" pitchFamily="34" charset="0"/>
                        </a:rPr>
                        <a:t>Lump sum and transfers in permitted</a:t>
                      </a: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4135803"/>
                  </a:ext>
                </a:extLst>
              </a:tr>
              <a:tr h="597806">
                <a:tc>
                  <a:txBody>
                    <a:bodyPr/>
                    <a:lstStyle/>
                    <a:p>
                      <a:pPr algn="l"/>
                      <a:r>
                        <a:rPr lang="en-US" sz="1400" b="1">
                          <a:solidFill>
                            <a:schemeClr val="tx1"/>
                          </a:solidFill>
                          <a:latin typeface="Sun Life New Text" pitchFamily="2" charset="0"/>
                        </a:rPr>
                        <a:t>In-service withdrawals</a:t>
                      </a:r>
                    </a:p>
                  </a:txBody>
                  <a:tcPr marL="123259" marR="123259" marT="61629" marB="61629" anchor="ctr">
                    <a:lnL w="12700" cmpd="sng">
                      <a:noFill/>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kern="1200" cap="none" normalizeH="0" baseline="0">
                          <a:ln>
                            <a:noFill/>
                          </a:ln>
                          <a:solidFill>
                            <a:srgbClr val="FF0000"/>
                          </a:solidFill>
                          <a:effectLst/>
                          <a:latin typeface="Sun Life New Text" pitchFamily="2" charset="0"/>
                          <a:ea typeface="+mn-ea"/>
                          <a:cs typeface="Arial" panose="020B0604020202020204" pitchFamily="34" charset="0"/>
                        </a:rPr>
                        <a:t>Permitted</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kern="1200" cap="none" normalizeH="0" baseline="0">
                          <a:ln>
                            <a:noFill/>
                          </a:ln>
                          <a:solidFill>
                            <a:schemeClr val="tx1"/>
                          </a:solidFill>
                          <a:effectLst/>
                          <a:latin typeface="Sun Life New Text" pitchFamily="2" charset="0"/>
                          <a:ea typeface="+mn-ea"/>
                          <a:cs typeface="Arial" panose="020B0604020202020204" pitchFamily="34" charset="0"/>
                        </a:rPr>
                        <a:t>(subject to a fee)</a:t>
                      </a:r>
                      <a:endParaRPr kumimoji="0" lang="en-CA" sz="1400" b="0" i="0" u="none" strike="noStrike" kern="1200" cap="none" normalizeH="0" baseline="0">
                        <a:ln>
                          <a:noFill/>
                        </a:ln>
                        <a:solidFill>
                          <a:schemeClr val="tx1"/>
                        </a:solidFill>
                        <a:effectLst/>
                        <a:latin typeface="Sun Life New Text" pitchFamily="2" charset="0"/>
                        <a:ea typeface="+mn-ea"/>
                        <a:cs typeface="Arial" panose="020B0604020202020204" pitchFamily="34" charset="0"/>
                      </a:endParaRP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kern="1200" cap="none" normalizeH="0" baseline="0">
                          <a:ln>
                            <a:noFill/>
                          </a:ln>
                          <a:solidFill>
                            <a:srgbClr val="FF0000"/>
                          </a:solidFill>
                          <a:effectLst/>
                          <a:latin typeface="Sun Life New Text" pitchFamily="2" charset="0"/>
                          <a:ea typeface="+mn-ea"/>
                          <a:cs typeface="Arial" panose="020B0604020202020204" pitchFamily="34" charset="0"/>
                        </a:rPr>
                        <a:t>Not permitted</a:t>
                      </a:r>
                      <a:endParaRPr kumimoji="0" lang="en-CA" sz="1400" b="0" i="0" u="none" strike="noStrike" kern="1200" cap="none" normalizeH="0" baseline="0">
                        <a:ln>
                          <a:noFill/>
                        </a:ln>
                        <a:solidFill>
                          <a:srgbClr val="FF0000"/>
                        </a:solidFill>
                        <a:effectLst/>
                        <a:latin typeface="Sun Life New Text" pitchFamily="2" charset="0"/>
                        <a:ea typeface="+mn-ea"/>
                        <a:cs typeface="Arial" panose="020B0604020202020204" pitchFamily="34" charset="0"/>
                      </a:endParaRP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kern="1200" cap="none" normalizeH="0" baseline="0" dirty="0">
                          <a:ln>
                            <a:noFill/>
                          </a:ln>
                          <a:solidFill>
                            <a:srgbClr val="FF0000"/>
                          </a:solidFill>
                          <a:effectLst/>
                          <a:latin typeface="Sun Life New Text" pitchFamily="2" charset="0"/>
                          <a:ea typeface="+mn-ea"/>
                          <a:cs typeface="Arial" panose="020B0604020202020204" pitchFamily="34" charset="0"/>
                        </a:rPr>
                        <a:t>Permitted</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kern="1200" cap="none" normalizeH="0" baseline="0" dirty="0">
                          <a:ln>
                            <a:noFill/>
                          </a:ln>
                          <a:solidFill>
                            <a:schemeClr val="tx1"/>
                          </a:solidFill>
                          <a:effectLst/>
                          <a:latin typeface="Sun Life New Text" pitchFamily="2" charset="0"/>
                          <a:ea typeface="+mn-ea"/>
                          <a:cs typeface="Arial" panose="020B0604020202020204" pitchFamily="34" charset="0"/>
                        </a:rPr>
                        <a:t>(subject to a fee)</a:t>
                      </a:r>
                      <a:endParaRPr kumimoji="0" lang="en-CA" sz="1400" b="0" i="0" u="none" strike="noStrike" kern="1200" cap="none" normalizeH="0" baseline="0" dirty="0">
                        <a:ln>
                          <a:noFill/>
                        </a:ln>
                        <a:solidFill>
                          <a:schemeClr val="tx1"/>
                        </a:solidFill>
                        <a:effectLst/>
                        <a:latin typeface="Sun Life New Text" pitchFamily="2" charset="0"/>
                        <a:ea typeface="+mn-ea"/>
                        <a:cs typeface="Arial" panose="020B0604020202020204" pitchFamily="34" charset="0"/>
                      </a:endParaRP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3443441"/>
                  </a:ext>
                </a:extLst>
              </a:tr>
              <a:tr h="856649">
                <a:tc>
                  <a:txBody>
                    <a:bodyPr/>
                    <a:lstStyle/>
                    <a:p>
                      <a:pPr algn="l"/>
                      <a:r>
                        <a:rPr lang="en-US" sz="1400" b="1">
                          <a:solidFill>
                            <a:schemeClr val="tx1"/>
                          </a:solidFill>
                          <a:latin typeface="Sun Life New Text" pitchFamily="2" charset="0"/>
                        </a:rPr>
                        <a:t>Vesting</a:t>
                      </a:r>
                    </a:p>
                    <a:p>
                      <a:pPr algn="l"/>
                      <a:r>
                        <a:rPr lang="en-US" sz="1400" b="1">
                          <a:solidFill>
                            <a:schemeClr val="tx1"/>
                          </a:solidFill>
                          <a:latin typeface="Sun Life New Text" pitchFamily="2" charset="0"/>
                        </a:rPr>
                        <a:t>Locking-in</a:t>
                      </a:r>
                    </a:p>
                  </a:txBody>
                  <a:tcPr marL="123259" marR="123259" marT="61629" marB="61629" anchor="ctr">
                    <a:lnL w="12700" cmpd="sng">
                      <a:noFill/>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kern="1200" cap="none" normalizeH="0" baseline="0">
                          <a:ln>
                            <a:noFill/>
                          </a:ln>
                          <a:solidFill>
                            <a:srgbClr val="FF0000"/>
                          </a:solidFill>
                          <a:effectLst/>
                          <a:latin typeface="Sun Life New Text" pitchFamily="2" charset="0"/>
                          <a:ea typeface="+mn-ea"/>
                          <a:cs typeface="Arial" panose="020B0604020202020204" pitchFamily="34" charset="0"/>
                        </a:rPr>
                        <a:t>n/a</a:t>
                      </a:r>
                      <a:endParaRPr kumimoji="0" lang="en-CA" sz="1400" b="0" i="0" u="none" strike="noStrike" kern="1200" cap="none" normalizeH="0" baseline="0">
                        <a:ln>
                          <a:noFill/>
                        </a:ln>
                        <a:solidFill>
                          <a:srgbClr val="FF0000"/>
                        </a:solidFill>
                        <a:effectLst/>
                        <a:latin typeface="Sun Life New Text" pitchFamily="2" charset="0"/>
                        <a:ea typeface="+mn-ea"/>
                        <a:cs typeface="Arial" panose="020B0604020202020204" pitchFamily="34" charset="0"/>
                      </a:endParaRP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kern="1200" cap="none" normalizeH="0" baseline="0">
                          <a:ln>
                            <a:noFill/>
                          </a:ln>
                          <a:solidFill>
                            <a:srgbClr val="FF0000"/>
                          </a:solidFill>
                          <a:effectLst/>
                          <a:latin typeface="Sun Life New Text" pitchFamily="2" charset="0"/>
                          <a:ea typeface="+mn-ea"/>
                          <a:cs typeface="Arial" panose="020B0604020202020204" pitchFamily="34" charset="0"/>
                        </a:rPr>
                        <a:t>Vesting: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kern="1200" cap="none" normalizeH="0" baseline="0">
                          <a:ln>
                            <a:noFill/>
                          </a:ln>
                          <a:solidFill>
                            <a:srgbClr val="FF0000"/>
                          </a:solidFill>
                          <a:effectLst/>
                          <a:latin typeface="Sun Life New Text" pitchFamily="2" charset="0"/>
                          <a:ea typeface="+mn-ea"/>
                          <a:cs typeface="Arial" panose="020B0604020202020204" pitchFamily="34" charset="0"/>
                        </a:rPr>
                        <a:t>2 years of service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kern="1200" cap="none" normalizeH="0" baseline="0">
                          <a:ln>
                            <a:noFill/>
                          </a:ln>
                          <a:solidFill>
                            <a:srgbClr val="FF0000"/>
                          </a:solidFill>
                          <a:effectLst/>
                          <a:latin typeface="Sun Life New Text" pitchFamily="2" charset="0"/>
                          <a:ea typeface="+mn-ea"/>
                          <a:cs typeface="Arial" panose="020B0604020202020204" pitchFamily="34" charset="0"/>
                        </a:rPr>
                        <a:t>Locking: n/a</a:t>
                      </a:r>
                      <a:endParaRPr kumimoji="0" lang="en-CA" sz="1400" b="0" i="0" u="none" strike="noStrike" kern="1200" cap="none" normalizeH="0" baseline="0">
                        <a:ln>
                          <a:noFill/>
                        </a:ln>
                        <a:solidFill>
                          <a:srgbClr val="FF0000"/>
                        </a:solidFill>
                        <a:effectLst/>
                        <a:latin typeface="Sun Life New Text" pitchFamily="2" charset="0"/>
                        <a:ea typeface="+mn-ea"/>
                        <a:cs typeface="Arial" panose="020B0604020202020204" pitchFamily="34" charset="0"/>
                      </a:endParaRP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400" b="0" i="0" u="none" strike="noStrike" kern="1200" cap="none" normalizeH="0" baseline="0" dirty="0">
                          <a:ln>
                            <a:noFill/>
                          </a:ln>
                          <a:solidFill>
                            <a:srgbClr val="FF0000"/>
                          </a:solidFill>
                          <a:effectLst/>
                          <a:latin typeface="Sun Life New Text" pitchFamily="2" charset="0"/>
                          <a:ea typeface="+mn-ea"/>
                          <a:cs typeface="Arial" panose="020B0604020202020204" pitchFamily="34" charset="0"/>
                        </a:rPr>
                        <a:t>n/a</a:t>
                      </a:r>
                      <a:endParaRPr kumimoji="0" lang="en-CA" sz="1400" b="0" i="0" u="none" strike="noStrike" kern="1200" cap="none" normalizeH="0" baseline="0" dirty="0">
                        <a:ln>
                          <a:noFill/>
                        </a:ln>
                        <a:solidFill>
                          <a:srgbClr val="FF0000"/>
                        </a:solidFill>
                        <a:effectLst/>
                        <a:latin typeface="Sun Life New Text" pitchFamily="2" charset="0"/>
                        <a:ea typeface="+mn-ea"/>
                        <a:cs typeface="Arial" panose="020B0604020202020204" pitchFamily="34" charset="0"/>
                      </a:endParaRP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24816122"/>
                  </a:ext>
                </a:extLst>
              </a:tr>
              <a:tr h="554665">
                <a:tc>
                  <a:txBody>
                    <a:bodyPr/>
                    <a:lstStyle/>
                    <a:p>
                      <a:pPr algn="l"/>
                      <a:r>
                        <a:rPr lang="en-US" sz="1400" b="1">
                          <a:solidFill>
                            <a:schemeClr val="tx1"/>
                          </a:solidFill>
                          <a:latin typeface="Sun Life New Text" pitchFamily="2" charset="0"/>
                        </a:rPr>
                        <a:t>Contribution limit responsibility</a:t>
                      </a:r>
                    </a:p>
                  </a:txBody>
                  <a:tcPr marL="123259" marR="123259" marT="61629" marB="61629" anchor="ctr">
                    <a:lnL w="12700" cmpd="sng">
                      <a:noFill/>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kern="1200" cap="none" normalizeH="0" baseline="0">
                          <a:ln>
                            <a:noFill/>
                          </a:ln>
                          <a:solidFill>
                            <a:srgbClr val="FF0000"/>
                          </a:solidFill>
                          <a:effectLst/>
                          <a:latin typeface="Sun Life New Text" pitchFamily="2" charset="0"/>
                          <a:ea typeface="+mn-ea"/>
                          <a:cs typeface="Arial" panose="020B0604020202020204" pitchFamily="34" charset="0"/>
                        </a:rPr>
                        <a:t>You</a:t>
                      </a:r>
                      <a:endParaRPr kumimoji="0" lang="en-CA" sz="1400" b="0" i="0" u="none" strike="noStrike" kern="1200" cap="none" normalizeH="0" baseline="0">
                        <a:ln>
                          <a:noFill/>
                        </a:ln>
                        <a:solidFill>
                          <a:srgbClr val="FF0000"/>
                        </a:solidFill>
                        <a:effectLst/>
                        <a:latin typeface="Sun Life New Text" pitchFamily="2" charset="0"/>
                        <a:ea typeface="+mn-ea"/>
                        <a:cs typeface="Arial" panose="020B0604020202020204" pitchFamily="34" charset="0"/>
                      </a:endParaRP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kern="1200" cap="none" normalizeH="0" baseline="0">
                          <a:ln>
                            <a:noFill/>
                          </a:ln>
                          <a:solidFill>
                            <a:srgbClr val="FF0000"/>
                          </a:solidFill>
                          <a:effectLst/>
                          <a:latin typeface="Sun Life New Text" pitchFamily="2" charset="0"/>
                          <a:ea typeface="+mn-ea"/>
                          <a:cs typeface="Arial" panose="020B0604020202020204" pitchFamily="34" charset="0"/>
                        </a:rPr>
                        <a:t>Your company</a:t>
                      </a:r>
                      <a:endParaRPr kumimoji="0" lang="en-CA" sz="1400" b="0" i="0" u="none" strike="noStrike" kern="1200" cap="none" normalizeH="0" baseline="0">
                        <a:ln>
                          <a:noFill/>
                        </a:ln>
                        <a:solidFill>
                          <a:srgbClr val="FF0000"/>
                        </a:solidFill>
                        <a:effectLst/>
                        <a:latin typeface="Sun Life New Text" pitchFamily="2" charset="0"/>
                        <a:ea typeface="+mn-ea"/>
                        <a:cs typeface="Arial" panose="020B0604020202020204" pitchFamily="34" charset="0"/>
                      </a:endParaRP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kern="1200" cap="none" normalizeH="0" baseline="0" dirty="0">
                          <a:ln>
                            <a:noFill/>
                          </a:ln>
                          <a:solidFill>
                            <a:srgbClr val="FF0000"/>
                          </a:solidFill>
                          <a:effectLst/>
                          <a:latin typeface="Sun Life New Text" pitchFamily="2" charset="0"/>
                          <a:ea typeface="+mn-ea"/>
                          <a:cs typeface="Arial" panose="020B0604020202020204" pitchFamily="34" charset="0"/>
                        </a:rPr>
                        <a:t>You</a:t>
                      </a:r>
                      <a:endParaRPr kumimoji="0" lang="en-CA" sz="1400" b="0" i="0" u="none" strike="noStrike" kern="1200" cap="none" normalizeH="0" baseline="0" dirty="0">
                        <a:ln>
                          <a:noFill/>
                        </a:ln>
                        <a:solidFill>
                          <a:srgbClr val="FF0000"/>
                        </a:solidFill>
                        <a:effectLst/>
                        <a:latin typeface="Sun Life New Text" pitchFamily="2" charset="0"/>
                        <a:ea typeface="+mn-ea"/>
                        <a:cs typeface="Arial" panose="020B0604020202020204" pitchFamily="34" charset="0"/>
                      </a:endParaRP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6635239"/>
                  </a:ext>
                </a:extLst>
              </a:tr>
            </a:tbl>
          </a:graphicData>
        </a:graphic>
      </p:graphicFrame>
      <p:sp>
        <p:nvSpPr>
          <p:cNvPr id="9" name="Rectangle 8">
            <a:extLst>
              <a:ext uri="{FF2B5EF4-FFF2-40B4-BE49-F238E27FC236}">
                <a16:creationId xmlns:a16="http://schemas.microsoft.com/office/drawing/2014/main" id="{10B43CD9-59F2-E22A-DBB6-50BCC5FCBBE8}"/>
              </a:ext>
            </a:extLst>
          </p:cNvPr>
          <p:cNvSpPr/>
          <p:nvPr/>
        </p:nvSpPr>
        <p:spPr>
          <a:xfrm>
            <a:off x="9107425" y="4410076"/>
            <a:ext cx="3017900" cy="1843996"/>
          </a:xfrm>
          <a:prstGeom prst="rect">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dirty="0">
                <a:solidFill>
                  <a:srgbClr val="FF0000"/>
                </a:solidFill>
              </a:rPr>
              <a:t>Remove DPSP column if not applicable &amp; input plan details</a:t>
            </a:r>
          </a:p>
        </p:txBody>
      </p:sp>
      <p:sp>
        <p:nvSpPr>
          <p:cNvPr id="11" name="TextBox 10">
            <a:extLst>
              <a:ext uri="{FF2B5EF4-FFF2-40B4-BE49-F238E27FC236}">
                <a16:creationId xmlns:a16="http://schemas.microsoft.com/office/drawing/2014/main" id="{AAC2453F-81A8-0AAD-E036-C28DB003CCAB}"/>
              </a:ext>
            </a:extLst>
          </p:cNvPr>
          <p:cNvSpPr txBox="1"/>
          <p:nvPr/>
        </p:nvSpPr>
        <p:spPr>
          <a:xfrm>
            <a:off x="287338" y="5965449"/>
            <a:ext cx="8453968" cy="435676"/>
          </a:xfrm>
          <a:prstGeom prst="rect">
            <a:avLst/>
          </a:prstGeom>
          <a:solidFill>
            <a:schemeClr val="bg1"/>
          </a:solidFill>
          <a:ln>
            <a:solidFill>
              <a:schemeClr val="tx2"/>
            </a:solidFill>
          </a:ln>
        </p:spPr>
        <p:txBody>
          <a:bodyPr wrap="square" lIns="72000" rIns="72000" rtlCol="0" anchor="ctr">
            <a:noAutofit/>
          </a:bodyPr>
          <a:lstStyle/>
          <a:p>
            <a:r>
              <a:rPr lang="en-US" sz="1400">
                <a:solidFill>
                  <a:schemeClr val="tx2"/>
                </a:solidFill>
                <a:latin typeface="Sun Life New Text" pitchFamily="2" charset="0"/>
              </a:rPr>
              <a:t>To maximize your employer plan, you contribute </a:t>
            </a:r>
            <a:r>
              <a:rPr lang="en-US" sz="1400">
                <a:solidFill>
                  <a:srgbClr val="FF0000"/>
                </a:solidFill>
                <a:latin typeface="Sun Life New Text" pitchFamily="2" charset="0"/>
              </a:rPr>
              <a:t>XX%</a:t>
            </a:r>
            <a:r>
              <a:rPr lang="en-US" sz="1400">
                <a:solidFill>
                  <a:schemeClr val="tx2"/>
                </a:solidFill>
                <a:latin typeface="Sun Life New Text" pitchFamily="2" charset="0"/>
              </a:rPr>
              <a:t>, to receive a total of </a:t>
            </a:r>
            <a:r>
              <a:rPr lang="en-US" sz="1400">
                <a:solidFill>
                  <a:srgbClr val="FF0000"/>
                </a:solidFill>
                <a:latin typeface="Sun Life New Text" pitchFamily="2" charset="0"/>
              </a:rPr>
              <a:t>YY%</a:t>
            </a:r>
            <a:r>
              <a:rPr lang="en-US" sz="1400">
                <a:solidFill>
                  <a:schemeClr val="tx2"/>
                </a:solidFill>
                <a:latin typeface="Sun Life New Text" pitchFamily="2" charset="0"/>
              </a:rPr>
              <a:t> from </a:t>
            </a:r>
            <a:r>
              <a:rPr lang="en-US" sz="1400">
                <a:solidFill>
                  <a:srgbClr val="FF0000"/>
                </a:solidFill>
                <a:latin typeface="Sun Life New Text" pitchFamily="2" charset="0"/>
              </a:rPr>
              <a:t>your employer!</a:t>
            </a:r>
            <a:endParaRPr lang="en-CA" sz="1400">
              <a:solidFill>
                <a:srgbClr val="FF0000"/>
              </a:solidFill>
              <a:latin typeface="Sun Life New Text" pitchFamily="2" charset="0"/>
            </a:endParaRPr>
          </a:p>
        </p:txBody>
      </p:sp>
    </p:spTree>
    <p:extLst>
      <p:ext uri="{BB962C8B-B14F-4D97-AF65-F5344CB8AC3E}">
        <p14:creationId xmlns:p14="http://schemas.microsoft.com/office/powerpoint/2010/main" val="1249890840"/>
      </p:ext>
    </p:extLst>
  </p:cSld>
  <p:clrMapOvr>
    <a:masterClrMapping/>
  </p:clrMapOvr>
  <mc:AlternateContent xmlns:mc="http://schemas.openxmlformats.org/markup-compatibility/2006" xmlns:p14="http://schemas.microsoft.com/office/powerpoint/2010/main">
    <mc:Choice Requires="p14">
      <p:transition spd="slow" p14:dur="2000" advTm="20570"/>
    </mc:Choice>
    <mc:Fallback xmlns="">
      <p:transition spd="slow" advTm="2057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7EE0864-3F8E-B8A9-F1C2-39C9EBE34770}"/>
              </a:ext>
            </a:extLst>
          </p:cNvPr>
          <p:cNvPicPr>
            <a:picLocks noGrp="1" noChangeAspect="1"/>
          </p:cNvPicPr>
          <p:nvPr>
            <p:ph type="pic" sz="quarter" idx="14"/>
          </p:nvPr>
        </p:nvPicPr>
        <p:blipFill>
          <a:blip r:embed="rId5" cstate="screen">
            <a:extLst>
              <a:ext uri="{28A0092B-C50C-407E-A947-70E740481C1C}">
                <a14:useLocalDpi xmlns:a14="http://schemas.microsoft.com/office/drawing/2010/main"/>
              </a:ext>
            </a:extLst>
          </a:blip>
          <a:srcRect/>
          <a:stretch>
            <a:fillRect/>
          </a:stretch>
        </p:blipFill>
        <p:spPr/>
      </p:pic>
      <p:sp>
        <p:nvSpPr>
          <p:cNvPr id="39" name="Text Placeholder 38">
            <a:extLst>
              <a:ext uri="{FF2B5EF4-FFF2-40B4-BE49-F238E27FC236}">
                <a16:creationId xmlns:a16="http://schemas.microsoft.com/office/drawing/2014/main" id="{64192E14-84E8-840A-2632-9F799AEEE9C6}"/>
              </a:ext>
            </a:extLst>
          </p:cNvPr>
          <p:cNvSpPr>
            <a:spLocks noGrp="1"/>
          </p:cNvSpPr>
          <p:nvPr>
            <p:ph type="body" sz="quarter" idx="35"/>
          </p:nvPr>
        </p:nvSpPr>
        <p:spPr>
          <a:xfrm>
            <a:off x="6170083" y="834887"/>
            <a:ext cx="5734579" cy="266699"/>
          </a:xfrm>
        </p:spPr>
        <p:txBody>
          <a:bodyPr/>
          <a:lstStyle/>
          <a:p>
            <a:r>
              <a:rPr lang="en-US"/>
              <a:t>Group Registered Retirement Savings Account (RRSP)</a:t>
            </a:r>
          </a:p>
        </p:txBody>
      </p:sp>
      <p:sp>
        <p:nvSpPr>
          <p:cNvPr id="40" name="Text Placeholder 39">
            <a:extLst>
              <a:ext uri="{FF2B5EF4-FFF2-40B4-BE49-F238E27FC236}">
                <a16:creationId xmlns:a16="http://schemas.microsoft.com/office/drawing/2014/main" id="{A284941E-1CF5-3A38-B0AA-5A39C654EDCC}"/>
              </a:ext>
            </a:extLst>
          </p:cNvPr>
          <p:cNvSpPr>
            <a:spLocks noGrp="1"/>
          </p:cNvSpPr>
          <p:nvPr>
            <p:ph type="body" sz="quarter" idx="40"/>
          </p:nvPr>
        </p:nvSpPr>
        <p:spPr>
          <a:xfrm>
            <a:off x="6169028" y="1130759"/>
            <a:ext cx="5728016" cy="1444487"/>
          </a:xfrm>
        </p:spPr>
        <p:txBody>
          <a:bodyPr anchor="t"/>
          <a:lstStyle/>
          <a:p>
            <a:pPr marL="171450" indent="-171450">
              <a:spcBef>
                <a:spcPts val="800"/>
              </a:spcBef>
              <a:buFont typeface="Arial" panose="020B0604020202020204" pitchFamily="34" charset="0"/>
              <a:buChar char="•"/>
            </a:pPr>
            <a:r>
              <a:rPr lang="en-US"/>
              <a:t>Tax-deductible savings</a:t>
            </a:r>
          </a:p>
          <a:p>
            <a:pPr marL="171450" indent="-171450">
              <a:spcBef>
                <a:spcPts val="800"/>
              </a:spcBef>
              <a:buFont typeface="Arial" panose="020B0604020202020204" pitchFamily="34" charset="0"/>
              <a:buChar char="•"/>
            </a:pPr>
            <a:r>
              <a:rPr lang="en-US"/>
              <a:t>Tax-sheltered earnings</a:t>
            </a:r>
          </a:p>
          <a:p>
            <a:pPr marL="171450" indent="-171450">
              <a:spcBef>
                <a:spcPts val="800"/>
              </a:spcBef>
              <a:buFont typeface="Arial" panose="020B0604020202020204" pitchFamily="34" charset="0"/>
              <a:buChar char="•"/>
            </a:pPr>
            <a:r>
              <a:rPr lang="en-US"/>
              <a:t>Contribute up to your RRSP limit</a:t>
            </a:r>
          </a:p>
          <a:p>
            <a:pPr marL="171450" indent="-171450">
              <a:spcBef>
                <a:spcPts val="800"/>
              </a:spcBef>
              <a:buFont typeface="Arial" panose="020B0604020202020204" pitchFamily="34" charset="0"/>
              <a:buChar char="•"/>
            </a:pPr>
            <a:r>
              <a:rPr lang="en-US"/>
              <a:t>Withdrawals are subject to withholding tax </a:t>
            </a:r>
          </a:p>
          <a:p>
            <a:pPr marL="171450" indent="-171450">
              <a:spcBef>
                <a:spcPts val="800"/>
              </a:spcBef>
              <a:buFont typeface="Arial" panose="020B0604020202020204" pitchFamily="34" charset="0"/>
              <a:buChar char="•"/>
            </a:pPr>
            <a:r>
              <a:rPr lang="en-US"/>
              <a:t>Ideal for retirement savings</a:t>
            </a:r>
          </a:p>
        </p:txBody>
      </p:sp>
      <p:sp>
        <p:nvSpPr>
          <p:cNvPr id="38" name="Text Placeholder 37">
            <a:extLst>
              <a:ext uri="{FF2B5EF4-FFF2-40B4-BE49-F238E27FC236}">
                <a16:creationId xmlns:a16="http://schemas.microsoft.com/office/drawing/2014/main" id="{F45B90A9-DF5D-53FF-95F2-CB15D219B52F}"/>
              </a:ext>
            </a:extLst>
          </p:cNvPr>
          <p:cNvSpPr>
            <a:spLocks noGrp="1"/>
          </p:cNvSpPr>
          <p:nvPr>
            <p:ph type="body" sz="quarter" idx="33"/>
          </p:nvPr>
        </p:nvSpPr>
        <p:spPr>
          <a:xfrm>
            <a:off x="6169029" y="308992"/>
            <a:ext cx="5728016" cy="525895"/>
          </a:xfrm>
        </p:spPr>
        <p:txBody>
          <a:bodyPr/>
          <a:lstStyle/>
          <a:p>
            <a:r>
              <a:rPr lang="en-US" sz="2800">
                <a:cs typeface="Arial" panose="020B0604020202020204" pitchFamily="34" charset="0"/>
              </a:rPr>
              <a:t>Choice of </a:t>
            </a:r>
            <a:r>
              <a:rPr lang="en-US" sz="2800">
                <a:solidFill>
                  <a:srgbClr val="FF0000"/>
                </a:solidFill>
                <a:cs typeface="Arial" panose="020B0604020202020204" pitchFamily="34" charset="0"/>
              </a:rPr>
              <a:t>three</a:t>
            </a:r>
            <a:r>
              <a:rPr lang="en-US" sz="2800">
                <a:cs typeface="Arial" panose="020B0604020202020204" pitchFamily="34" charset="0"/>
              </a:rPr>
              <a:t> accounts</a:t>
            </a:r>
            <a:endParaRPr lang="en-US"/>
          </a:p>
        </p:txBody>
      </p:sp>
      <p:sp>
        <p:nvSpPr>
          <p:cNvPr id="23" name="Rectangle 2">
            <a:extLst>
              <a:ext uri="{FF2B5EF4-FFF2-40B4-BE49-F238E27FC236}">
                <a16:creationId xmlns:a16="http://schemas.microsoft.com/office/drawing/2014/main" id="{A3E0BAC6-14B1-C1E1-AE25-C20A7D1F85EA}"/>
              </a:ext>
            </a:extLst>
          </p:cNvPr>
          <p:cNvSpPr txBox="1">
            <a:spLocks noChangeArrowheads="1"/>
          </p:cNvSpPr>
          <p:nvPr>
            <p:custDataLst>
              <p:tags r:id="rId2"/>
            </p:custDataLst>
          </p:nvPr>
        </p:nvSpPr>
        <p:spPr>
          <a:xfrm>
            <a:off x="431337" y="432925"/>
            <a:ext cx="4024916" cy="1243013"/>
          </a:xfrm>
          <a:prstGeom prst="rect">
            <a:avLst/>
          </a:prstGeom>
        </p:spPr>
        <p:txBody>
          <a:bodyPr lIns="90486" tIns="44449" rIns="90486" bIns="44449" anchor="ctr">
            <a:normAutofit/>
          </a:bodyPr>
          <a:lstStyle>
            <a:lvl1pPr algn="l" defTabSz="914377" rtl="0" eaLnBrk="1" latinLnBrk="0" hangingPunct="1">
              <a:lnSpc>
                <a:spcPct val="90000"/>
              </a:lnSpc>
              <a:spcBef>
                <a:spcPct val="0"/>
              </a:spcBef>
              <a:buNone/>
              <a:defRPr sz="3200" b="0" i="0" kern="1200">
                <a:solidFill>
                  <a:schemeClr val="tx2"/>
                </a:solidFill>
                <a:latin typeface="+mj-lt"/>
                <a:ea typeface="+mj-ea"/>
                <a:cs typeface="+mj-cs"/>
              </a:defRPr>
            </a:lvl1pPr>
          </a:lstStyle>
          <a:p>
            <a:pPr>
              <a:defRPr/>
            </a:pPr>
            <a:endParaRPr lang="en-US" sz="4000">
              <a:cs typeface="Arial" panose="020B0604020202020204" pitchFamily="34" charset="0"/>
            </a:endParaRPr>
          </a:p>
        </p:txBody>
      </p:sp>
      <p:sp>
        <p:nvSpPr>
          <p:cNvPr id="41" name="Text Placeholder 38">
            <a:extLst>
              <a:ext uri="{FF2B5EF4-FFF2-40B4-BE49-F238E27FC236}">
                <a16:creationId xmlns:a16="http://schemas.microsoft.com/office/drawing/2014/main" id="{55387F86-81CA-4D03-81AB-669C0685476B}"/>
              </a:ext>
            </a:extLst>
          </p:cNvPr>
          <p:cNvSpPr txBox="1">
            <a:spLocks/>
          </p:cNvSpPr>
          <p:nvPr/>
        </p:nvSpPr>
        <p:spPr>
          <a:xfrm>
            <a:off x="6170083" y="2694150"/>
            <a:ext cx="5734579" cy="266699"/>
          </a:xfrm>
          <a:prstGeom prst="rect">
            <a:avLst/>
          </a:prstGeom>
        </p:spPr>
        <p:txBody>
          <a:bodyPr vert="horz" lIns="0" tIns="0" rIns="0" bIns="0" rtlCol="0" anchor="b" anchorCtr="0">
            <a:noAutofit/>
          </a:bodyPr>
          <a:lstStyle>
            <a:lvl1pPr marL="0" indent="0" algn="l" defTabSz="914377" rtl="0" eaLnBrk="1" latinLnBrk="0" hangingPunct="1">
              <a:lnSpc>
                <a:spcPct val="100000"/>
              </a:lnSpc>
              <a:spcBef>
                <a:spcPts val="1600"/>
              </a:spcBef>
              <a:buFont typeface="Arial" panose="020B0604020202020204" pitchFamily="34" charset="0"/>
              <a:buNone/>
              <a:defRPr sz="1400" b="0" i="0" kern="1200">
                <a:solidFill>
                  <a:schemeClr val="tx1"/>
                </a:solidFill>
                <a:latin typeface="+mn-lt"/>
                <a:ea typeface="+mn-ea"/>
                <a:cs typeface="+mn-cs"/>
              </a:defRPr>
            </a:lvl1pPr>
            <a:lvl2pPr marL="457189" indent="0" algn="l" defTabSz="914377" rtl="0" eaLnBrk="1" latinLnBrk="0" hangingPunct="1">
              <a:lnSpc>
                <a:spcPct val="100000"/>
              </a:lnSpc>
              <a:spcBef>
                <a:spcPts val="500"/>
              </a:spcBef>
              <a:buSzPct val="75000"/>
              <a:buFont typeface="Arial" pitchFamily="34" charset="0"/>
              <a:buNone/>
              <a:defRPr sz="1333" b="0" i="0" kern="1200">
                <a:solidFill>
                  <a:schemeClr val="tx2"/>
                </a:solidFill>
                <a:latin typeface="+mn-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200" b="0" i="0" kern="1200">
                <a:solidFill>
                  <a:schemeClr val="tx2"/>
                </a:solidFill>
                <a:latin typeface="+mn-lt"/>
                <a:ea typeface="+mn-ea"/>
                <a:cs typeface="+mn-cs"/>
              </a:defRPr>
            </a:lvl3pPr>
            <a:lvl4pPr marL="1371566" indent="0" algn="l" defTabSz="914377" rtl="0" eaLnBrk="1" latinLnBrk="0" hangingPunct="1">
              <a:lnSpc>
                <a:spcPct val="100000"/>
              </a:lnSpc>
              <a:spcBef>
                <a:spcPts val="500"/>
              </a:spcBef>
              <a:buFont typeface="Arial" pitchFamily="34" charset="0"/>
              <a:buNone/>
              <a:defRPr sz="1067" b="0" i="0" kern="1200">
                <a:solidFill>
                  <a:schemeClr val="tx2"/>
                </a:solidFill>
                <a:latin typeface="+mn-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dirty="0" err="1">
                <a:solidFill>
                  <a:srgbClr val="FF0000"/>
                </a:solidFill>
              </a:rPr>
              <a:t>Deferred</a:t>
            </a:r>
            <a:r>
              <a:rPr lang="fr-CA" dirty="0">
                <a:solidFill>
                  <a:srgbClr val="FF0000"/>
                </a:solidFill>
              </a:rPr>
              <a:t> Profit Sharing Plan (</a:t>
            </a:r>
            <a:r>
              <a:rPr lang="en-US" dirty="0">
                <a:solidFill>
                  <a:srgbClr val="FF0000"/>
                </a:solidFill>
              </a:rPr>
              <a:t>DPSP)</a:t>
            </a:r>
          </a:p>
        </p:txBody>
      </p:sp>
      <p:sp>
        <p:nvSpPr>
          <p:cNvPr id="42" name="Text Placeholder 39">
            <a:extLst>
              <a:ext uri="{FF2B5EF4-FFF2-40B4-BE49-F238E27FC236}">
                <a16:creationId xmlns:a16="http://schemas.microsoft.com/office/drawing/2014/main" id="{0F7607F4-8DD5-3C90-A35F-0D0BD91D980F}"/>
              </a:ext>
            </a:extLst>
          </p:cNvPr>
          <p:cNvSpPr txBox="1">
            <a:spLocks/>
          </p:cNvSpPr>
          <p:nvPr/>
        </p:nvSpPr>
        <p:spPr>
          <a:xfrm>
            <a:off x="6169028" y="2990022"/>
            <a:ext cx="5728016" cy="1444487"/>
          </a:xfrm>
          <a:prstGeom prst="rect">
            <a:avLst/>
          </a:prstGeom>
        </p:spPr>
        <p:txBody>
          <a:bodyPr vert="horz" lIns="0" tIns="0" rIns="0" bIns="0" rtlCol="0" anchor="t" anchorCtr="0">
            <a:noAutofit/>
          </a:bodyPr>
          <a:lstStyle>
            <a:lvl1pPr marL="0" indent="0" algn="l" defTabSz="914377" rtl="0" eaLnBrk="1" latinLnBrk="0" hangingPunct="1">
              <a:lnSpc>
                <a:spcPct val="100000"/>
              </a:lnSpc>
              <a:spcBef>
                <a:spcPts val="1600"/>
              </a:spcBef>
              <a:buFont typeface="Arial" panose="020B0604020202020204" pitchFamily="34" charset="0"/>
              <a:buNone/>
              <a:defRPr sz="1200" b="0" i="0" kern="1200">
                <a:solidFill>
                  <a:schemeClr val="tx1"/>
                </a:solidFill>
                <a:latin typeface="+mn-lt"/>
                <a:ea typeface="+mn-ea"/>
                <a:cs typeface="+mn-cs"/>
              </a:defRPr>
            </a:lvl1pPr>
            <a:lvl2pPr marL="457189" indent="0" algn="l" defTabSz="914377" rtl="0" eaLnBrk="1" latinLnBrk="0" hangingPunct="1">
              <a:lnSpc>
                <a:spcPct val="100000"/>
              </a:lnSpc>
              <a:spcBef>
                <a:spcPts val="500"/>
              </a:spcBef>
              <a:buSzPct val="75000"/>
              <a:buFont typeface="Arial" pitchFamily="34" charset="0"/>
              <a:buNone/>
              <a:defRPr sz="1333" b="0" i="0" kern="1200">
                <a:solidFill>
                  <a:schemeClr val="tx2"/>
                </a:solidFill>
                <a:latin typeface="+mn-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200" b="0" i="0" kern="1200">
                <a:solidFill>
                  <a:schemeClr val="tx2"/>
                </a:solidFill>
                <a:latin typeface="+mn-lt"/>
                <a:ea typeface="+mn-ea"/>
                <a:cs typeface="+mn-cs"/>
              </a:defRPr>
            </a:lvl3pPr>
            <a:lvl4pPr marL="1371566" indent="0" algn="l" defTabSz="914377" rtl="0" eaLnBrk="1" latinLnBrk="0" hangingPunct="1">
              <a:lnSpc>
                <a:spcPct val="100000"/>
              </a:lnSpc>
              <a:spcBef>
                <a:spcPts val="500"/>
              </a:spcBef>
              <a:buFont typeface="Arial" pitchFamily="34" charset="0"/>
              <a:buNone/>
              <a:defRPr sz="1067" b="0" i="0" kern="1200">
                <a:solidFill>
                  <a:schemeClr val="tx2"/>
                </a:solidFill>
                <a:latin typeface="+mn-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spcBef>
                <a:spcPts val="800"/>
              </a:spcBef>
              <a:buFont typeface="Arial" panose="020B0604020202020204" pitchFamily="34" charset="0"/>
              <a:buChar char="•"/>
            </a:pPr>
            <a:r>
              <a:rPr lang="en-US" dirty="0"/>
              <a:t>Employer shares profits by contributing to DPSP on behalf of each employee*</a:t>
            </a:r>
          </a:p>
          <a:p>
            <a:pPr marL="171450" indent="-171450">
              <a:spcBef>
                <a:spcPts val="800"/>
              </a:spcBef>
              <a:buFont typeface="Arial" panose="020B0604020202020204" pitchFamily="34" charset="0"/>
              <a:buChar char="•"/>
            </a:pPr>
            <a:r>
              <a:rPr lang="en-US" dirty="0"/>
              <a:t>Tax-sheltered earnings</a:t>
            </a:r>
          </a:p>
          <a:p>
            <a:pPr marL="171450" indent="-171450">
              <a:spcBef>
                <a:spcPts val="800"/>
              </a:spcBef>
              <a:buFont typeface="Arial" panose="020B0604020202020204" pitchFamily="34" charset="0"/>
              <a:buChar char="•"/>
            </a:pPr>
            <a:r>
              <a:rPr lang="en-US" dirty="0"/>
              <a:t>Contribute up to DPSP limit</a:t>
            </a:r>
          </a:p>
          <a:p>
            <a:pPr marL="171450" indent="-171450">
              <a:spcBef>
                <a:spcPts val="800"/>
              </a:spcBef>
              <a:buFont typeface="Arial" panose="020B0604020202020204" pitchFamily="34" charset="0"/>
              <a:buChar char="•"/>
            </a:pPr>
            <a:r>
              <a:rPr lang="en-US" dirty="0"/>
              <a:t>Withdrawals are subject to withholding tax</a:t>
            </a:r>
          </a:p>
          <a:p>
            <a:pPr marL="171450" indent="-171450">
              <a:spcBef>
                <a:spcPts val="800"/>
              </a:spcBef>
              <a:buFont typeface="Arial" panose="020B0604020202020204" pitchFamily="34" charset="0"/>
              <a:buChar char="•"/>
            </a:pPr>
            <a:r>
              <a:rPr lang="en-US" dirty="0"/>
              <a:t>Ideal for retirement savings</a:t>
            </a:r>
          </a:p>
          <a:p>
            <a:pPr>
              <a:spcBef>
                <a:spcPts val="800"/>
              </a:spcBef>
            </a:pPr>
            <a:r>
              <a:rPr lang="en-US" i="1" dirty="0"/>
              <a:t>* Based on eligibility</a:t>
            </a:r>
          </a:p>
          <a:p>
            <a:pPr marL="171450" indent="-171450">
              <a:spcBef>
                <a:spcPts val="800"/>
              </a:spcBef>
              <a:buFont typeface="Arial" panose="020B0604020202020204" pitchFamily="34" charset="0"/>
              <a:buChar char="•"/>
            </a:pPr>
            <a:endParaRPr lang="en-US" dirty="0"/>
          </a:p>
        </p:txBody>
      </p:sp>
      <p:sp>
        <p:nvSpPr>
          <p:cNvPr id="47" name="Text Placeholder 38">
            <a:extLst>
              <a:ext uri="{FF2B5EF4-FFF2-40B4-BE49-F238E27FC236}">
                <a16:creationId xmlns:a16="http://schemas.microsoft.com/office/drawing/2014/main" id="{059392E1-AD80-AB51-A430-6C50E4C3C6D7}"/>
              </a:ext>
            </a:extLst>
          </p:cNvPr>
          <p:cNvSpPr txBox="1">
            <a:spLocks/>
          </p:cNvSpPr>
          <p:nvPr/>
        </p:nvSpPr>
        <p:spPr>
          <a:xfrm>
            <a:off x="6170083" y="4808649"/>
            <a:ext cx="5734579" cy="266699"/>
          </a:xfrm>
          <a:prstGeom prst="rect">
            <a:avLst/>
          </a:prstGeom>
        </p:spPr>
        <p:txBody>
          <a:bodyPr vert="horz" lIns="0" tIns="0" rIns="0" bIns="0" rtlCol="0" anchor="b" anchorCtr="0">
            <a:noAutofit/>
          </a:bodyPr>
          <a:lstStyle>
            <a:lvl1pPr marL="0" indent="0" algn="l" defTabSz="914377" rtl="0" eaLnBrk="1" latinLnBrk="0" hangingPunct="1">
              <a:lnSpc>
                <a:spcPct val="100000"/>
              </a:lnSpc>
              <a:spcBef>
                <a:spcPts val="1600"/>
              </a:spcBef>
              <a:buFont typeface="Arial" panose="020B0604020202020204" pitchFamily="34" charset="0"/>
              <a:buNone/>
              <a:defRPr sz="1400" b="0" i="0" kern="1200">
                <a:solidFill>
                  <a:schemeClr val="tx1"/>
                </a:solidFill>
                <a:latin typeface="+mn-lt"/>
                <a:ea typeface="+mn-ea"/>
                <a:cs typeface="+mn-cs"/>
              </a:defRPr>
            </a:lvl1pPr>
            <a:lvl2pPr marL="457189" indent="0" algn="l" defTabSz="914377" rtl="0" eaLnBrk="1" latinLnBrk="0" hangingPunct="1">
              <a:lnSpc>
                <a:spcPct val="100000"/>
              </a:lnSpc>
              <a:spcBef>
                <a:spcPts val="500"/>
              </a:spcBef>
              <a:buSzPct val="75000"/>
              <a:buFont typeface="Arial" pitchFamily="34" charset="0"/>
              <a:buNone/>
              <a:defRPr sz="1333" b="0" i="0" kern="1200">
                <a:solidFill>
                  <a:schemeClr val="tx2"/>
                </a:solidFill>
                <a:latin typeface="+mn-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200" b="0" i="0" kern="1200">
                <a:solidFill>
                  <a:schemeClr val="tx2"/>
                </a:solidFill>
                <a:latin typeface="+mn-lt"/>
                <a:ea typeface="+mn-ea"/>
                <a:cs typeface="+mn-cs"/>
              </a:defRPr>
            </a:lvl3pPr>
            <a:lvl4pPr marL="1371566" indent="0" algn="l" defTabSz="914377" rtl="0" eaLnBrk="1" latinLnBrk="0" hangingPunct="1">
              <a:lnSpc>
                <a:spcPct val="100000"/>
              </a:lnSpc>
              <a:spcBef>
                <a:spcPts val="500"/>
              </a:spcBef>
              <a:buFont typeface="Arial" pitchFamily="34" charset="0"/>
              <a:buNone/>
              <a:defRPr sz="1067" b="0" i="0" kern="1200">
                <a:solidFill>
                  <a:schemeClr val="tx2"/>
                </a:solidFill>
                <a:latin typeface="+mn-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Group Tax-Free Savings Account (TFSA)</a:t>
            </a:r>
          </a:p>
        </p:txBody>
      </p:sp>
      <p:sp>
        <p:nvSpPr>
          <p:cNvPr id="48" name="Text Placeholder 39">
            <a:extLst>
              <a:ext uri="{FF2B5EF4-FFF2-40B4-BE49-F238E27FC236}">
                <a16:creationId xmlns:a16="http://schemas.microsoft.com/office/drawing/2014/main" id="{EA96CB23-5CEF-CCBA-B97C-C43F9029AC14}"/>
              </a:ext>
            </a:extLst>
          </p:cNvPr>
          <p:cNvSpPr txBox="1">
            <a:spLocks/>
          </p:cNvSpPr>
          <p:nvPr/>
        </p:nvSpPr>
        <p:spPr>
          <a:xfrm>
            <a:off x="6169028" y="5104521"/>
            <a:ext cx="5728016" cy="1444487"/>
          </a:xfrm>
          <a:prstGeom prst="rect">
            <a:avLst/>
          </a:prstGeom>
        </p:spPr>
        <p:txBody>
          <a:bodyPr vert="horz" lIns="0" tIns="0" rIns="0" bIns="0" rtlCol="0" anchor="t" anchorCtr="0">
            <a:noAutofit/>
          </a:bodyPr>
          <a:lstStyle>
            <a:lvl1pPr marL="0" indent="0" algn="l" defTabSz="914377" rtl="0" eaLnBrk="1" latinLnBrk="0" hangingPunct="1">
              <a:lnSpc>
                <a:spcPct val="100000"/>
              </a:lnSpc>
              <a:spcBef>
                <a:spcPts val="1600"/>
              </a:spcBef>
              <a:buFont typeface="Arial" panose="020B0604020202020204" pitchFamily="34" charset="0"/>
              <a:buNone/>
              <a:defRPr sz="1200" b="0" i="0" kern="1200">
                <a:solidFill>
                  <a:schemeClr val="tx1"/>
                </a:solidFill>
                <a:latin typeface="+mn-lt"/>
                <a:ea typeface="+mn-ea"/>
                <a:cs typeface="+mn-cs"/>
              </a:defRPr>
            </a:lvl1pPr>
            <a:lvl2pPr marL="457189" indent="0" algn="l" defTabSz="914377" rtl="0" eaLnBrk="1" latinLnBrk="0" hangingPunct="1">
              <a:lnSpc>
                <a:spcPct val="100000"/>
              </a:lnSpc>
              <a:spcBef>
                <a:spcPts val="500"/>
              </a:spcBef>
              <a:buSzPct val="75000"/>
              <a:buFont typeface="Arial" pitchFamily="34" charset="0"/>
              <a:buNone/>
              <a:defRPr sz="1333" b="0" i="0" kern="1200">
                <a:solidFill>
                  <a:schemeClr val="tx2"/>
                </a:solidFill>
                <a:latin typeface="+mn-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200" b="0" i="0" kern="1200">
                <a:solidFill>
                  <a:schemeClr val="tx2"/>
                </a:solidFill>
                <a:latin typeface="+mn-lt"/>
                <a:ea typeface="+mn-ea"/>
                <a:cs typeface="+mn-cs"/>
              </a:defRPr>
            </a:lvl3pPr>
            <a:lvl4pPr marL="1371566" indent="0" algn="l" defTabSz="914377" rtl="0" eaLnBrk="1" latinLnBrk="0" hangingPunct="1">
              <a:lnSpc>
                <a:spcPct val="100000"/>
              </a:lnSpc>
              <a:spcBef>
                <a:spcPts val="500"/>
              </a:spcBef>
              <a:buFont typeface="Arial" pitchFamily="34" charset="0"/>
              <a:buNone/>
              <a:defRPr sz="1067" b="0" i="0" kern="1200">
                <a:solidFill>
                  <a:schemeClr val="tx2"/>
                </a:solidFill>
                <a:latin typeface="+mn-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spcBef>
                <a:spcPts val="800"/>
              </a:spcBef>
              <a:buFont typeface="Arial" panose="020B0604020202020204" pitchFamily="34" charset="0"/>
              <a:buChar char="•"/>
            </a:pPr>
            <a:r>
              <a:rPr lang="en-US" dirty="0"/>
              <a:t>No tax-deductibility, but tax sheltering</a:t>
            </a:r>
          </a:p>
          <a:p>
            <a:pPr marL="171450" indent="-171450">
              <a:spcBef>
                <a:spcPts val="800"/>
              </a:spcBef>
              <a:buFont typeface="Arial" panose="020B0604020202020204" pitchFamily="34" charset="0"/>
              <a:buChar char="•"/>
            </a:pPr>
            <a:r>
              <a:rPr lang="en-US" dirty="0"/>
              <a:t>Contribute up to  your TFSA limit</a:t>
            </a:r>
          </a:p>
          <a:p>
            <a:pPr marL="171450" indent="-171450">
              <a:spcBef>
                <a:spcPts val="800"/>
              </a:spcBef>
              <a:buFont typeface="Arial" panose="020B0604020202020204" pitchFamily="34" charset="0"/>
              <a:buChar char="•"/>
            </a:pPr>
            <a:r>
              <a:rPr lang="en-US" dirty="0"/>
              <a:t>Tax-free withdrawals </a:t>
            </a:r>
          </a:p>
          <a:p>
            <a:pPr marL="171450" indent="-171450">
              <a:spcBef>
                <a:spcPts val="800"/>
              </a:spcBef>
              <a:buFont typeface="Arial" panose="020B0604020202020204" pitchFamily="34" charset="0"/>
              <a:buChar char="•"/>
            </a:pPr>
            <a:r>
              <a:rPr lang="en-US" dirty="0"/>
              <a:t>Withdrawals increase contribution room in the following calendar year</a:t>
            </a:r>
          </a:p>
          <a:p>
            <a:pPr marL="171450" indent="-171450">
              <a:spcBef>
                <a:spcPts val="800"/>
              </a:spcBef>
              <a:buFont typeface="Arial" panose="020B0604020202020204" pitchFamily="34" charset="0"/>
              <a:buChar char="•"/>
            </a:pPr>
            <a:r>
              <a:rPr lang="en-US" dirty="0"/>
              <a:t> Ideal for any savings goal</a:t>
            </a:r>
          </a:p>
          <a:p>
            <a:pPr marL="171450" indent="-171450">
              <a:spcBef>
                <a:spcPts val="800"/>
              </a:spcBef>
              <a:buFont typeface="Arial" panose="020B0604020202020204" pitchFamily="34" charset="0"/>
              <a:buChar char="•"/>
            </a:pPr>
            <a:endParaRPr lang="en-US" dirty="0"/>
          </a:p>
        </p:txBody>
      </p:sp>
      <p:sp>
        <p:nvSpPr>
          <p:cNvPr id="49" name="Rectangle 48">
            <a:extLst>
              <a:ext uri="{FF2B5EF4-FFF2-40B4-BE49-F238E27FC236}">
                <a16:creationId xmlns:a16="http://schemas.microsoft.com/office/drawing/2014/main" id="{81CEE142-3D86-BD4F-D764-97D6A688FE83}"/>
              </a:ext>
            </a:extLst>
          </p:cNvPr>
          <p:cNvSpPr/>
          <p:nvPr/>
        </p:nvSpPr>
        <p:spPr>
          <a:xfrm>
            <a:off x="666107" y="532938"/>
            <a:ext cx="2739702" cy="1143000"/>
          </a:xfrm>
          <a:prstGeom prst="rect">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a:solidFill>
                  <a:srgbClr val="FF0000"/>
                </a:solidFill>
              </a:rPr>
              <a:t>Advisor: remove DPSP information if not applicable</a:t>
            </a:r>
          </a:p>
        </p:txBody>
      </p:sp>
      <p:sp>
        <p:nvSpPr>
          <p:cNvPr id="2" name="Rectangle 1">
            <a:extLst>
              <a:ext uri="{FF2B5EF4-FFF2-40B4-BE49-F238E27FC236}">
                <a16:creationId xmlns:a16="http://schemas.microsoft.com/office/drawing/2014/main" id="{8C0BEA43-DF73-8682-A083-0A320E0CE062}"/>
              </a:ext>
            </a:extLst>
          </p:cNvPr>
          <p:cNvSpPr/>
          <p:nvPr/>
        </p:nvSpPr>
        <p:spPr>
          <a:xfrm>
            <a:off x="432734" y="527892"/>
            <a:ext cx="3094007" cy="1830509"/>
          </a:xfrm>
          <a:prstGeom prst="rect">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dirty="0">
                <a:solidFill>
                  <a:srgbClr val="FF0000"/>
                </a:solidFill>
              </a:rPr>
              <a:t>Remove DPSP information if not applicable (and modify title)</a:t>
            </a:r>
          </a:p>
        </p:txBody>
      </p:sp>
    </p:spTree>
    <p:custDataLst>
      <p:tags r:id="rId1"/>
    </p:custDataLst>
    <p:extLst>
      <p:ext uri="{BB962C8B-B14F-4D97-AF65-F5344CB8AC3E}">
        <p14:creationId xmlns:p14="http://schemas.microsoft.com/office/powerpoint/2010/main" val="225977969"/>
      </p:ext>
    </p:extLst>
  </p:cSld>
  <p:clrMapOvr>
    <a:masterClrMapping/>
  </p:clrMapOvr>
  <mc:AlternateContent xmlns:mc="http://schemas.openxmlformats.org/markup-compatibility/2006" xmlns:p14="http://schemas.microsoft.com/office/powerpoint/2010/main">
    <mc:Choice Requires="p14">
      <p:transition spd="slow" p14:dur="2000" advTm="107451"/>
    </mc:Choice>
    <mc:Fallback xmlns="">
      <p:transition spd="slow" advTm="107451"/>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41F82E62-155D-4835-AEAB-CA3A9FF5C23E}"/>
              </a:ext>
            </a:extLst>
          </p:cNvPr>
          <p:cNvSpPr>
            <a:spLocks noGrp="1"/>
          </p:cNvSpPr>
          <p:nvPr>
            <p:ph type="body" idx="1"/>
          </p:nvPr>
        </p:nvSpPr>
        <p:spPr/>
        <p:txBody>
          <a:bodyPr/>
          <a:lstStyle/>
          <a:p>
            <a:r>
              <a:rPr lang="en-US"/>
              <a:t>Sources of Retirement Income</a:t>
            </a:r>
          </a:p>
        </p:txBody>
      </p:sp>
    </p:spTree>
    <p:custDataLst>
      <p:tags r:id="rId1"/>
    </p:custDataLst>
    <p:extLst>
      <p:ext uri="{BB962C8B-B14F-4D97-AF65-F5344CB8AC3E}">
        <p14:creationId xmlns:p14="http://schemas.microsoft.com/office/powerpoint/2010/main" val="2724358608"/>
      </p:ext>
    </p:extLst>
  </p:cSld>
  <p:clrMapOvr>
    <a:masterClrMapping/>
  </p:clrMapOvr>
  <mc:AlternateContent xmlns:mc="http://schemas.openxmlformats.org/markup-compatibility/2006" xmlns:p14="http://schemas.microsoft.com/office/powerpoint/2010/main">
    <mc:Choice Requires="p14">
      <p:transition spd="slow" p14:dur="2000" advTm="8068"/>
    </mc:Choice>
    <mc:Fallback xmlns="">
      <p:transition spd="slow" advTm="8068"/>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erson walking on a wooden walkway&#10;&#10;AI-generated content may be incorrect.">
            <a:extLst>
              <a:ext uri="{FF2B5EF4-FFF2-40B4-BE49-F238E27FC236}">
                <a16:creationId xmlns:a16="http://schemas.microsoft.com/office/drawing/2014/main" id="{517A140D-AA3B-C1AA-5CA3-AF3453335C95}"/>
              </a:ext>
            </a:extLst>
          </p:cNvPr>
          <p:cNvPicPr>
            <a:picLocks noGrp="1" noChangeAspect="1"/>
          </p:cNvPicPr>
          <p:nvPr>
            <p:ph type="pic" sz="quarter" idx="14"/>
          </p:nvPr>
        </p:nvPicPr>
        <p:blipFill>
          <a:blip r:embed="rId5" cstate="screen">
            <a:extLst>
              <a:ext uri="{28A0092B-C50C-407E-A947-70E740481C1C}">
                <a14:useLocalDpi xmlns:a14="http://schemas.microsoft.com/office/drawing/2010/main"/>
              </a:ext>
            </a:extLst>
          </a:blip>
          <a:srcRect/>
          <a:stretch>
            <a:fillRect/>
          </a:stretch>
        </p:blipFill>
        <p:spPr>
          <a:xfrm flipH="1">
            <a:off x="287338" y="288926"/>
            <a:ext cx="11615737" cy="4135470"/>
          </a:xfrm>
        </p:spPr>
      </p:pic>
      <p:sp>
        <p:nvSpPr>
          <p:cNvPr id="7" name="Text Placeholder 6">
            <a:extLst>
              <a:ext uri="{FF2B5EF4-FFF2-40B4-BE49-F238E27FC236}">
                <a16:creationId xmlns:a16="http://schemas.microsoft.com/office/drawing/2014/main" id="{B515BAEC-A796-BF25-258D-554972B33FDC}"/>
              </a:ext>
            </a:extLst>
          </p:cNvPr>
          <p:cNvSpPr>
            <a:spLocks noGrp="1"/>
          </p:cNvSpPr>
          <p:nvPr>
            <p:ph type="body" sz="quarter" idx="35"/>
          </p:nvPr>
        </p:nvSpPr>
        <p:spPr>
          <a:xfrm>
            <a:off x="431337" y="5258034"/>
            <a:ext cx="3480906" cy="418055"/>
          </a:xfrm>
        </p:spPr>
        <p:txBody>
          <a:bodyPr anchor="ctr"/>
          <a:lstStyle/>
          <a:p>
            <a:r>
              <a:rPr lang="en-CA" sz="1600" dirty="0"/>
              <a:t>Personal savings</a:t>
            </a:r>
            <a:endParaRPr lang="en-US" sz="1600" dirty="0"/>
          </a:p>
        </p:txBody>
      </p:sp>
      <p:sp>
        <p:nvSpPr>
          <p:cNvPr id="8" name="Text Placeholder 7">
            <a:extLst>
              <a:ext uri="{FF2B5EF4-FFF2-40B4-BE49-F238E27FC236}">
                <a16:creationId xmlns:a16="http://schemas.microsoft.com/office/drawing/2014/main" id="{82B719D8-DC1D-9658-ED0A-43B9CF503A57}"/>
              </a:ext>
            </a:extLst>
          </p:cNvPr>
          <p:cNvSpPr>
            <a:spLocks noGrp="1"/>
          </p:cNvSpPr>
          <p:nvPr>
            <p:ph type="body" sz="quarter" idx="40"/>
          </p:nvPr>
        </p:nvSpPr>
        <p:spPr>
          <a:xfrm>
            <a:off x="4353671" y="5258034"/>
            <a:ext cx="3482390" cy="418055"/>
          </a:xfrm>
        </p:spPr>
        <p:txBody>
          <a:bodyPr anchor="ctr"/>
          <a:lstStyle/>
          <a:p>
            <a:r>
              <a:rPr lang="en-CA" sz="1600"/>
              <a:t>Your company retirement program</a:t>
            </a:r>
          </a:p>
        </p:txBody>
      </p:sp>
      <p:sp>
        <p:nvSpPr>
          <p:cNvPr id="9" name="Text Placeholder 8">
            <a:extLst>
              <a:ext uri="{FF2B5EF4-FFF2-40B4-BE49-F238E27FC236}">
                <a16:creationId xmlns:a16="http://schemas.microsoft.com/office/drawing/2014/main" id="{857D5039-9CC6-69AA-7260-954E104AC67A}"/>
              </a:ext>
            </a:extLst>
          </p:cNvPr>
          <p:cNvSpPr>
            <a:spLocks noGrp="1"/>
          </p:cNvSpPr>
          <p:nvPr>
            <p:ph type="body" sz="quarter" idx="42"/>
          </p:nvPr>
        </p:nvSpPr>
        <p:spPr>
          <a:xfrm>
            <a:off x="8243947" y="5258034"/>
            <a:ext cx="3512636" cy="418055"/>
          </a:xfrm>
        </p:spPr>
        <p:txBody>
          <a:bodyPr anchor="ctr"/>
          <a:lstStyle/>
          <a:p>
            <a:r>
              <a:rPr lang="en-CA" sz="1600" dirty="0"/>
              <a:t>Government retirement benefits</a:t>
            </a:r>
          </a:p>
        </p:txBody>
      </p:sp>
      <p:sp>
        <p:nvSpPr>
          <p:cNvPr id="11" name="Text Placeholder 10">
            <a:extLst>
              <a:ext uri="{FF2B5EF4-FFF2-40B4-BE49-F238E27FC236}">
                <a16:creationId xmlns:a16="http://schemas.microsoft.com/office/drawing/2014/main" id="{27558A46-BE85-DB98-D9A9-BB05C345F914}"/>
              </a:ext>
            </a:extLst>
          </p:cNvPr>
          <p:cNvSpPr>
            <a:spLocks noGrp="1"/>
          </p:cNvSpPr>
          <p:nvPr>
            <p:ph type="body" sz="quarter" idx="50"/>
          </p:nvPr>
        </p:nvSpPr>
        <p:spPr>
          <a:xfrm>
            <a:off x="8248027" y="5824533"/>
            <a:ext cx="3512636" cy="780413"/>
          </a:xfrm>
        </p:spPr>
        <p:txBody>
          <a:bodyPr vert="horz" lIns="0" tIns="0" rIns="0" bIns="0" rtlCol="0" anchor="t">
            <a:noAutofit/>
          </a:bodyPr>
          <a:lstStyle/>
          <a:p>
            <a:pPr marL="171450" indent="-171450">
              <a:buFont typeface="Arial" panose="020B0604020202020204" pitchFamily="34" charset="0"/>
              <a:buChar char="•"/>
            </a:pPr>
            <a:r>
              <a:rPr lang="en-CA" sz="1200" dirty="0"/>
              <a:t>Canada Pension Plan /Quebec Pension Plan</a:t>
            </a:r>
          </a:p>
          <a:p>
            <a:pPr marL="171450" indent="-171450">
              <a:buFont typeface="Arial" panose="020B0604020202020204" pitchFamily="34" charset="0"/>
              <a:buChar char="•"/>
            </a:pPr>
            <a:r>
              <a:rPr lang="en-CA" sz="1200" dirty="0"/>
              <a:t>Old Age Security  </a:t>
            </a:r>
          </a:p>
        </p:txBody>
      </p:sp>
      <p:sp>
        <p:nvSpPr>
          <p:cNvPr id="14" name="Rectangle 2">
            <a:extLst>
              <a:ext uri="{FF2B5EF4-FFF2-40B4-BE49-F238E27FC236}">
                <a16:creationId xmlns:a16="http://schemas.microsoft.com/office/drawing/2014/main" id="{4E941BD4-CDC1-92C3-C79C-5E57C1F92A40}"/>
              </a:ext>
            </a:extLst>
          </p:cNvPr>
          <p:cNvSpPr txBox="1">
            <a:spLocks noChangeArrowheads="1"/>
          </p:cNvSpPr>
          <p:nvPr>
            <p:custDataLst>
              <p:tags r:id="rId2"/>
            </p:custDataLst>
          </p:nvPr>
        </p:nvSpPr>
        <p:spPr>
          <a:xfrm>
            <a:off x="618623" y="432925"/>
            <a:ext cx="5343761" cy="1555627"/>
          </a:xfrm>
          <a:prstGeom prst="rect">
            <a:avLst/>
          </a:prstGeom>
        </p:spPr>
        <p:txBody>
          <a:bodyPr lIns="90486" tIns="44449" rIns="90486" bIns="44449" anchor="ctr">
            <a:normAutofit/>
          </a:bodyPr>
          <a:lstStyle>
            <a:lvl1pPr algn="l" defTabSz="914377" rtl="0" eaLnBrk="1" latinLnBrk="0" hangingPunct="1">
              <a:lnSpc>
                <a:spcPct val="90000"/>
              </a:lnSpc>
              <a:spcBef>
                <a:spcPct val="0"/>
              </a:spcBef>
              <a:buNone/>
              <a:defRPr sz="3200" b="0" i="0" kern="1200">
                <a:solidFill>
                  <a:schemeClr val="tx2"/>
                </a:solidFill>
                <a:latin typeface="+mj-lt"/>
                <a:ea typeface="+mj-ea"/>
                <a:cs typeface="+mj-cs"/>
              </a:defRPr>
            </a:lvl1pPr>
          </a:lstStyle>
          <a:p>
            <a:pPr>
              <a:defRPr/>
            </a:pPr>
            <a:r>
              <a:rPr lang="en-US" sz="4000" dirty="0">
                <a:cs typeface="Arial"/>
              </a:rPr>
              <a:t>Sources of retirement income</a:t>
            </a:r>
          </a:p>
        </p:txBody>
      </p:sp>
      <p:pic>
        <p:nvPicPr>
          <p:cNvPr id="10" name="Picture 9" descr="A black background with a black square&#10;&#10;AI-generated content may be incorrect.">
            <a:extLst>
              <a:ext uri="{FF2B5EF4-FFF2-40B4-BE49-F238E27FC236}">
                <a16:creationId xmlns:a16="http://schemas.microsoft.com/office/drawing/2014/main" id="{B5E2E25C-0911-5A7B-80EF-97358757699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46026" y="4516065"/>
            <a:ext cx="666678" cy="666678"/>
          </a:xfrm>
          <a:prstGeom prst="rect">
            <a:avLst/>
          </a:prstGeom>
        </p:spPr>
      </p:pic>
      <p:pic>
        <p:nvPicPr>
          <p:cNvPr id="15" name="Picture 14" descr="A black background with a black square&#10;&#10;AI-generated content may be incorrect.">
            <a:extLst>
              <a:ext uri="{FF2B5EF4-FFF2-40B4-BE49-F238E27FC236}">
                <a16:creationId xmlns:a16="http://schemas.microsoft.com/office/drawing/2014/main" id="{8E6CBAFF-4FA8-22B2-D9E5-9FC5618E761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353671" y="4648434"/>
            <a:ext cx="609600" cy="609600"/>
          </a:xfrm>
          <a:prstGeom prst="rect">
            <a:avLst/>
          </a:prstGeom>
        </p:spPr>
      </p:pic>
      <p:pic>
        <p:nvPicPr>
          <p:cNvPr id="17" name="Picture 16">
            <a:extLst>
              <a:ext uri="{FF2B5EF4-FFF2-40B4-BE49-F238E27FC236}">
                <a16:creationId xmlns:a16="http://schemas.microsoft.com/office/drawing/2014/main" id="{8DD752A9-A06A-3F54-C983-8D702F191AE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243947" y="4673222"/>
            <a:ext cx="609600" cy="609600"/>
          </a:xfrm>
          <a:prstGeom prst="rect">
            <a:avLst/>
          </a:prstGeom>
        </p:spPr>
      </p:pic>
    </p:spTree>
    <p:custDataLst>
      <p:tags r:id="rId1"/>
    </p:custDataLst>
    <p:extLst>
      <p:ext uri="{BB962C8B-B14F-4D97-AF65-F5344CB8AC3E}">
        <p14:creationId xmlns:p14="http://schemas.microsoft.com/office/powerpoint/2010/main" val="61388090"/>
      </p:ext>
    </p:extLst>
  </p:cSld>
  <p:clrMapOvr>
    <a:masterClrMapping/>
  </p:clrMapOvr>
  <p:transition advTm="44918"/>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59E010D-8B71-B63B-AA6E-05BE05DDDE17}"/>
              </a:ext>
            </a:extLst>
          </p:cNvPr>
          <p:cNvSpPr>
            <a:spLocks noGrp="1"/>
          </p:cNvSpPr>
          <p:nvPr>
            <p:ph type="body" sz="quarter" idx="26"/>
          </p:nvPr>
        </p:nvSpPr>
        <p:spPr>
          <a:xfrm>
            <a:off x="6169028" y="5344373"/>
            <a:ext cx="5728016" cy="1224702"/>
          </a:xfrm>
        </p:spPr>
        <p:txBody>
          <a:bodyPr/>
          <a:lstStyle/>
          <a:p>
            <a:r>
              <a:rPr lang="en-US" dirty="0"/>
              <a:t>* Amounts based on earnings, length of employment history and rate of your contributions. </a:t>
            </a:r>
          </a:p>
          <a:p>
            <a:r>
              <a:rPr lang="en-US" dirty="0"/>
              <a:t>** If your income reaches a certain threshold, you may be required to repay some of your Old Age Security benefits.</a:t>
            </a:r>
          </a:p>
        </p:txBody>
      </p:sp>
      <p:sp>
        <p:nvSpPr>
          <p:cNvPr id="6" name="Text Placeholder 5">
            <a:extLst>
              <a:ext uri="{FF2B5EF4-FFF2-40B4-BE49-F238E27FC236}">
                <a16:creationId xmlns:a16="http://schemas.microsoft.com/office/drawing/2014/main" id="{747B8718-1620-D64B-FAAC-96A91CA9CE04}"/>
              </a:ext>
            </a:extLst>
          </p:cNvPr>
          <p:cNvSpPr>
            <a:spLocks noGrp="1"/>
          </p:cNvSpPr>
          <p:nvPr>
            <p:ph type="body" sz="quarter" idx="33"/>
          </p:nvPr>
        </p:nvSpPr>
        <p:spPr>
          <a:xfrm>
            <a:off x="6169028" y="914400"/>
            <a:ext cx="5728016" cy="536746"/>
          </a:xfrm>
        </p:spPr>
        <p:txBody>
          <a:bodyPr/>
          <a:lstStyle/>
          <a:p>
            <a:r>
              <a:rPr lang="en-US"/>
              <a:t>Government </a:t>
            </a:r>
            <a:r>
              <a:rPr lang="en-US">
                <a:solidFill>
                  <a:schemeClr val="tx1"/>
                </a:solidFill>
              </a:rPr>
              <a:t>retirement</a:t>
            </a:r>
            <a:r>
              <a:rPr lang="en-US"/>
              <a:t> benefits</a:t>
            </a:r>
          </a:p>
        </p:txBody>
      </p:sp>
      <p:sp>
        <p:nvSpPr>
          <p:cNvPr id="7" name="Text Placeholder 6">
            <a:extLst>
              <a:ext uri="{FF2B5EF4-FFF2-40B4-BE49-F238E27FC236}">
                <a16:creationId xmlns:a16="http://schemas.microsoft.com/office/drawing/2014/main" id="{E6ACCB93-BC9D-F4FB-37DF-0568A21EBD3D}"/>
              </a:ext>
            </a:extLst>
          </p:cNvPr>
          <p:cNvSpPr>
            <a:spLocks noGrp="1"/>
          </p:cNvSpPr>
          <p:nvPr>
            <p:ph type="body" sz="quarter" idx="35"/>
          </p:nvPr>
        </p:nvSpPr>
        <p:spPr>
          <a:xfrm>
            <a:off x="6170083" y="3161508"/>
            <a:ext cx="5734579" cy="266699"/>
          </a:xfrm>
        </p:spPr>
        <p:txBody>
          <a:bodyPr/>
          <a:lstStyle/>
          <a:p>
            <a:r>
              <a:rPr lang="en-US" sz="1800"/>
              <a:t>Monthly maximum payments in 2026</a:t>
            </a:r>
          </a:p>
        </p:txBody>
      </p:sp>
      <p:graphicFrame>
        <p:nvGraphicFramePr>
          <p:cNvPr id="9" name="Table 8">
            <a:extLst>
              <a:ext uri="{FF2B5EF4-FFF2-40B4-BE49-F238E27FC236}">
                <a16:creationId xmlns:a16="http://schemas.microsoft.com/office/drawing/2014/main" id="{4CAF0F88-6DD7-2BB3-6533-B128277BB0B7}"/>
              </a:ext>
            </a:extLst>
          </p:cNvPr>
          <p:cNvGraphicFramePr>
            <a:graphicFrameLocks noGrp="1"/>
          </p:cNvGraphicFramePr>
          <p:nvPr>
            <p:custDataLst>
              <p:tags r:id="rId2"/>
            </p:custDataLst>
            <p:extLst>
              <p:ext uri="{D42A27DB-BD31-4B8C-83A1-F6EECF244321}">
                <p14:modId xmlns:p14="http://schemas.microsoft.com/office/powerpoint/2010/main" val="3263950142"/>
              </p:ext>
            </p:extLst>
          </p:nvPr>
        </p:nvGraphicFramePr>
        <p:xfrm>
          <a:off x="6169028" y="3578177"/>
          <a:ext cx="5476836" cy="1043476"/>
        </p:xfrm>
        <a:graphic>
          <a:graphicData uri="http://schemas.openxmlformats.org/drawingml/2006/table">
            <a:tbl>
              <a:tblPr firstRow="1" bandRow="1">
                <a:tableStyleId>{5C22544A-7EE6-4342-B048-85BDC9FD1C3A}</a:tableStyleId>
              </a:tblPr>
              <a:tblGrid>
                <a:gridCol w="1027483">
                  <a:extLst>
                    <a:ext uri="{9D8B030D-6E8A-4147-A177-3AD203B41FA5}">
                      <a16:colId xmlns:a16="http://schemas.microsoft.com/office/drawing/2014/main" val="20000"/>
                    </a:ext>
                  </a:extLst>
                </a:gridCol>
                <a:gridCol w="1735294">
                  <a:extLst>
                    <a:ext uri="{9D8B030D-6E8A-4147-A177-3AD203B41FA5}">
                      <a16:colId xmlns:a16="http://schemas.microsoft.com/office/drawing/2014/main" val="20001"/>
                    </a:ext>
                  </a:extLst>
                </a:gridCol>
                <a:gridCol w="1059253">
                  <a:extLst>
                    <a:ext uri="{9D8B030D-6E8A-4147-A177-3AD203B41FA5}">
                      <a16:colId xmlns:a16="http://schemas.microsoft.com/office/drawing/2014/main" val="20003"/>
                    </a:ext>
                  </a:extLst>
                </a:gridCol>
                <a:gridCol w="1654806">
                  <a:extLst>
                    <a:ext uri="{9D8B030D-6E8A-4147-A177-3AD203B41FA5}">
                      <a16:colId xmlns:a16="http://schemas.microsoft.com/office/drawing/2014/main" val="2134678991"/>
                    </a:ext>
                  </a:extLst>
                </a:gridCol>
              </a:tblGrid>
              <a:tr h="548221">
                <a:tc>
                  <a:txBody>
                    <a:bodyPr/>
                    <a:lstStyle/>
                    <a:p>
                      <a:endParaRPr lang="en-CA" sz="1400" b="0" i="0">
                        <a:latin typeface="Sun Life New Text" pitchFamily="2" charset="77"/>
                      </a:endParaRPr>
                    </a:p>
                  </a:txBody>
                  <a:tcPr marT="45706" marB="45706"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r"/>
                      <a:r>
                        <a:rPr lang="en-US" sz="1400" b="1" i="0" dirty="0">
                          <a:solidFill>
                            <a:schemeClr val="bg1"/>
                          </a:solidFill>
                          <a:latin typeface="Sun Life New Text" pitchFamily="2" charset="77"/>
                          <a:cs typeface="Arial" panose="020B0604020202020204" pitchFamily="34" charset="0"/>
                        </a:rPr>
                        <a:t>Canada / Quebec </a:t>
                      </a:r>
                      <a:r>
                        <a:rPr lang="en-US" sz="1400" b="1" i="0" baseline="0" dirty="0">
                          <a:solidFill>
                            <a:schemeClr val="bg1"/>
                          </a:solidFill>
                          <a:latin typeface="Sun Life New Text" pitchFamily="2" charset="77"/>
                          <a:cs typeface="Arial" panose="020B0604020202020204" pitchFamily="34" charset="0"/>
                        </a:rPr>
                        <a:t>Pension Plan</a:t>
                      </a:r>
                      <a:r>
                        <a:rPr lang="en-US" sz="1400" b="1" i="0" strike="noStrike" baseline="0" dirty="0">
                          <a:solidFill>
                            <a:schemeClr val="bg1"/>
                          </a:solidFill>
                          <a:latin typeface="Sun Life New Text" pitchFamily="2" charset="77"/>
                          <a:cs typeface="Arial" panose="020B0604020202020204" pitchFamily="34" charset="0"/>
                        </a:rPr>
                        <a:t>*</a:t>
                      </a:r>
                      <a:endParaRPr lang="en-CA" sz="1400" b="1" i="0" strike="noStrike" baseline="0" dirty="0">
                        <a:solidFill>
                          <a:schemeClr val="bg1"/>
                        </a:solidFill>
                        <a:latin typeface="Sun Life New Text" pitchFamily="2" charset="77"/>
                        <a:cs typeface="Arial" panose="020B0604020202020204" pitchFamily="34" charset="0"/>
                      </a:endParaRPr>
                    </a:p>
                  </a:txBody>
                  <a:tcPr marT="45706" marB="45706"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r"/>
                      <a:r>
                        <a:rPr lang="en-US" sz="1400" b="1" i="0" dirty="0">
                          <a:solidFill>
                            <a:schemeClr val="bg1"/>
                          </a:solidFill>
                          <a:latin typeface="Sun Life New Text" pitchFamily="2" charset="77"/>
                          <a:cs typeface="Arial" panose="020B0604020202020204" pitchFamily="34" charset="0"/>
                        </a:rPr>
                        <a:t>Old Age Security**</a:t>
                      </a:r>
                      <a:endParaRPr lang="en-CA" sz="1400" b="1" i="0" dirty="0">
                        <a:solidFill>
                          <a:schemeClr val="bg1"/>
                        </a:solidFill>
                        <a:latin typeface="Sun Life New Text" pitchFamily="2" charset="77"/>
                        <a:cs typeface="Arial" panose="020B0604020202020204" pitchFamily="34" charset="0"/>
                      </a:endParaRPr>
                    </a:p>
                  </a:txBody>
                  <a:tcPr marT="45706" marB="45706"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r"/>
                      <a:r>
                        <a:rPr lang="en-CA" sz="1400" b="1" i="0" dirty="0">
                          <a:solidFill>
                            <a:schemeClr val="bg1"/>
                          </a:solidFill>
                          <a:latin typeface="Sun Life New Text" pitchFamily="2" charset="77"/>
                          <a:cs typeface="Arial" panose="020B0604020202020204" pitchFamily="34" charset="0"/>
                        </a:rPr>
                        <a:t>Total maximum payment</a:t>
                      </a:r>
                    </a:p>
                  </a:txBody>
                  <a:tcPr marT="45706" marB="45706"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495255">
                <a:tc>
                  <a:txBody>
                    <a:bodyPr/>
                    <a:lstStyle/>
                    <a:p>
                      <a:r>
                        <a:rPr lang="en-US" sz="1400" b="1" i="0" dirty="0">
                          <a:latin typeface="Sun Life New Text" pitchFamily="2" charset="77"/>
                          <a:cs typeface="Arial" panose="020B0604020202020204" pitchFamily="34" charset="0"/>
                        </a:rPr>
                        <a:t>Age 65</a:t>
                      </a:r>
                      <a:endParaRPr lang="en-CA" sz="1400" b="1" i="0" dirty="0">
                        <a:latin typeface="Sun Life New Text" pitchFamily="2" charset="77"/>
                        <a:cs typeface="Arial" panose="020B0604020202020204" pitchFamily="34" charset="0"/>
                      </a:endParaRPr>
                    </a:p>
                  </a:txBody>
                  <a:tcPr marT="45706" marB="45706"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base" latinLnBrk="0" hangingPunct="1">
                        <a:lnSpc>
                          <a:spcPct val="100000"/>
                        </a:lnSpc>
                        <a:spcBef>
                          <a:spcPct val="0"/>
                        </a:spcBef>
                        <a:spcAft>
                          <a:spcPct val="60000"/>
                        </a:spcAft>
                        <a:buClr>
                          <a:srgbClr val="345629"/>
                        </a:buClr>
                        <a:buSzPct val="75000"/>
                        <a:buFont typeface="Times" pitchFamily="18" charset="0"/>
                        <a:buNone/>
                        <a:tabLst/>
                        <a:defRPr/>
                      </a:pPr>
                      <a:r>
                        <a:rPr kumimoji="0" lang="fr-CA" sz="1400" b="0" i="0" u="none" strike="noStrike" cap="none" normalizeH="0" baseline="0" dirty="0">
                          <a:ln>
                            <a:noFill/>
                          </a:ln>
                          <a:solidFill>
                            <a:schemeClr val="tx1"/>
                          </a:solidFill>
                          <a:effectLst/>
                          <a:latin typeface="Sun Life New Text" pitchFamily="2" charset="77"/>
                          <a:cs typeface="Arial" panose="020B0604020202020204" pitchFamily="34" charset="0"/>
                        </a:rPr>
                        <a:t>$1,507.65</a:t>
                      </a:r>
                    </a:p>
                  </a:txBody>
                  <a:tcPr marT="45706" marB="4570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base" latinLnBrk="0" hangingPunct="1">
                        <a:lnSpc>
                          <a:spcPct val="100000"/>
                        </a:lnSpc>
                        <a:spcBef>
                          <a:spcPct val="0"/>
                        </a:spcBef>
                        <a:spcAft>
                          <a:spcPct val="60000"/>
                        </a:spcAft>
                        <a:buClr>
                          <a:srgbClr val="345629"/>
                        </a:buClr>
                        <a:buSzPct val="75000"/>
                        <a:buFont typeface="Times" pitchFamily="18" charset="0"/>
                        <a:buNone/>
                        <a:tabLst/>
                      </a:pPr>
                      <a:r>
                        <a:rPr kumimoji="0" lang="fr-CA" sz="1400" b="0" i="0" u="none" strike="noStrike" cap="none" normalizeH="0" baseline="0" dirty="0">
                          <a:ln>
                            <a:noFill/>
                          </a:ln>
                          <a:solidFill>
                            <a:schemeClr val="tx1"/>
                          </a:solidFill>
                          <a:effectLst/>
                          <a:latin typeface="Sun Life New Text" pitchFamily="2" charset="77"/>
                          <a:cs typeface="Arial" panose="020B0604020202020204" pitchFamily="34" charset="0"/>
                        </a:rPr>
                        <a:t>$742.31</a:t>
                      </a:r>
                    </a:p>
                  </a:txBody>
                  <a:tcPr marT="45706" marB="4570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base" latinLnBrk="0" hangingPunct="1">
                        <a:lnSpc>
                          <a:spcPct val="100000"/>
                        </a:lnSpc>
                        <a:spcBef>
                          <a:spcPct val="0"/>
                        </a:spcBef>
                        <a:spcAft>
                          <a:spcPct val="60000"/>
                        </a:spcAft>
                        <a:buClr>
                          <a:srgbClr val="345629"/>
                        </a:buClr>
                        <a:buSzPct val="75000"/>
                        <a:buFont typeface="Times" pitchFamily="18" charset="0"/>
                        <a:buNone/>
                        <a:tabLst/>
                      </a:pPr>
                      <a:r>
                        <a:rPr kumimoji="0" lang="fr-CA" sz="1400" b="0" i="0" u="none" strike="noStrike" cap="none" normalizeH="0" baseline="0" dirty="0">
                          <a:ln>
                            <a:noFill/>
                          </a:ln>
                          <a:solidFill>
                            <a:schemeClr val="tx1"/>
                          </a:solidFill>
                          <a:effectLst/>
                          <a:latin typeface="Sun Life New Text" pitchFamily="2" charset="77"/>
                          <a:cs typeface="Arial" panose="020B0604020202020204" pitchFamily="34" charset="0"/>
                        </a:rPr>
                        <a:t>$2,249.96</a:t>
                      </a:r>
                    </a:p>
                  </a:txBody>
                  <a:tcPr marT="45706" marB="45706"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bl>
          </a:graphicData>
        </a:graphic>
      </p:graphicFrame>
      <p:pic>
        <p:nvPicPr>
          <p:cNvPr id="10" name="Picture Placeholder 9" descr="An old person using a computer&#10;&#10;AI-generated content may be incorrect.">
            <a:extLst>
              <a:ext uri="{FF2B5EF4-FFF2-40B4-BE49-F238E27FC236}">
                <a16:creationId xmlns:a16="http://schemas.microsoft.com/office/drawing/2014/main" id="{3C05459F-236F-EAFE-9C9D-5EB4D4E0E5E3}"/>
              </a:ext>
            </a:extLst>
          </p:cNvPr>
          <p:cNvPicPr>
            <a:picLocks noGrp="1" noChangeAspect="1"/>
          </p:cNvPicPr>
          <p:nvPr>
            <p:ph type="pic" sz="quarter" idx="14"/>
          </p:nvPr>
        </p:nvPicPr>
        <p:blipFill>
          <a:blip r:embed="rId5" cstate="screen">
            <a:extLst>
              <a:ext uri="{28A0092B-C50C-407E-A947-70E740481C1C}">
                <a14:useLocalDpi xmlns:a14="http://schemas.microsoft.com/office/drawing/2010/main"/>
              </a:ext>
            </a:extLst>
          </a:blip>
          <a:srcRect/>
          <a:stretch>
            <a:fillRect/>
          </a:stretch>
        </p:blipFill>
        <p:spPr>
          <a:xfrm>
            <a:off x="287337" y="287339"/>
            <a:ext cx="5735637" cy="6281736"/>
          </a:xfrm>
        </p:spPr>
      </p:pic>
    </p:spTree>
    <p:custDataLst>
      <p:tags r:id="rId1"/>
    </p:custDataLst>
    <p:extLst>
      <p:ext uri="{BB962C8B-B14F-4D97-AF65-F5344CB8AC3E}">
        <p14:creationId xmlns:p14="http://schemas.microsoft.com/office/powerpoint/2010/main" val="1635385625"/>
      </p:ext>
    </p:extLst>
  </p:cSld>
  <p:clrMapOvr>
    <a:masterClrMapping/>
  </p:clrMapOvr>
  <mc:AlternateContent xmlns:mc="http://schemas.openxmlformats.org/markup-compatibility/2006" xmlns:p14="http://schemas.microsoft.com/office/powerpoint/2010/main">
    <mc:Choice Requires="p14">
      <p:transition spd="slow" p14:dur="2000" advTm="86266"/>
    </mc:Choice>
    <mc:Fallback xmlns="">
      <p:transition spd="slow" advTm="86266"/>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7F926070-0B9E-F3DE-81C1-969D4F251CAB}"/>
              </a:ext>
            </a:extLst>
          </p:cNvPr>
          <p:cNvSpPr>
            <a:spLocks noGrp="1"/>
          </p:cNvSpPr>
          <p:nvPr>
            <p:ph type="body" sz="quarter" idx="40"/>
          </p:nvPr>
        </p:nvSpPr>
        <p:spPr>
          <a:xfrm>
            <a:off x="6169028" y="5608109"/>
            <a:ext cx="5728016" cy="266699"/>
          </a:xfrm>
        </p:spPr>
        <p:txBody>
          <a:bodyPr/>
          <a:lstStyle/>
          <a:p>
            <a:r>
              <a:rPr lang="en-CA" sz="1800" b="1"/>
              <a:t>Your $100 contributions only costs you $75</a:t>
            </a:r>
            <a:r>
              <a:rPr lang="en-US" sz="1800" b="1"/>
              <a:t>!</a:t>
            </a:r>
          </a:p>
        </p:txBody>
      </p:sp>
      <p:sp>
        <p:nvSpPr>
          <p:cNvPr id="9" name="Text Placeholder 8">
            <a:extLst>
              <a:ext uri="{FF2B5EF4-FFF2-40B4-BE49-F238E27FC236}">
                <a16:creationId xmlns:a16="http://schemas.microsoft.com/office/drawing/2014/main" id="{41BB42F3-A522-2705-C369-A9CF370CFACA}"/>
              </a:ext>
            </a:extLst>
          </p:cNvPr>
          <p:cNvSpPr>
            <a:spLocks noGrp="1"/>
          </p:cNvSpPr>
          <p:nvPr>
            <p:ph type="body" sz="quarter" idx="33"/>
          </p:nvPr>
        </p:nvSpPr>
        <p:spPr>
          <a:xfrm>
            <a:off x="6169029" y="914400"/>
            <a:ext cx="5728016" cy="960967"/>
          </a:xfrm>
        </p:spPr>
        <p:txBody>
          <a:bodyPr/>
          <a:lstStyle/>
          <a:p>
            <a:r>
              <a:rPr lang="en-US"/>
              <a:t>The tax advantage of automatic payroll deductions</a:t>
            </a:r>
          </a:p>
        </p:txBody>
      </p:sp>
      <p:sp>
        <p:nvSpPr>
          <p:cNvPr id="7" name="Text Placeholder 6">
            <a:extLst>
              <a:ext uri="{FF2B5EF4-FFF2-40B4-BE49-F238E27FC236}">
                <a16:creationId xmlns:a16="http://schemas.microsoft.com/office/drawing/2014/main" id="{FA2DD12F-32B5-41E9-472D-AE5F8B3F6C4D}"/>
              </a:ext>
            </a:extLst>
          </p:cNvPr>
          <p:cNvSpPr>
            <a:spLocks noGrp="1"/>
          </p:cNvSpPr>
          <p:nvPr>
            <p:ph type="body" sz="quarter" idx="26"/>
          </p:nvPr>
        </p:nvSpPr>
        <p:spPr>
          <a:xfrm>
            <a:off x="6169028" y="6302376"/>
            <a:ext cx="5728016" cy="266699"/>
          </a:xfrm>
        </p:spPr>
        <p:txBody>
          <a:bodyPr/>
          <a:lstStyle/>
          <a:p>
            <a:r>
              <a:rPr lang="en-US" i="1" dirty="0">
                <a:latin typeface="Sun Life New Text" pitchFamily="2" charset="77"/>
              </a:rPr>
              <a:t>* Individual tax rates may vary. </a:t>
            </a:r>
          </a:p>
        </p:txBody>
      </p:sp>
      <p:graphicFrame>
        <p:nvGraphicFramePr>
          <p:cNvPr id="13" name="Table 12">
            <a:extLst>
              <a:ext uri="{FF2B5EF4-FFF2-40B4-BE49-F238E27FC236}">
                <a16:creationId xmlns:a16="http://schemas.microsoft.com/office/drawing/2014/main" id="{355F5819-1386-0E93-589E-23776E6B25F2}"/>
              </a:ext>
            </a:extLst>
          </p:cNvPr>
          <p:cNvGraphicFramePr>
            <a:graphicFrameLocks noGrp="1"/>
          </p:cNvGraphicFramePr>
          <p:nvPr>
            <p:custDataLst>
              <p:tags r:id="rId2"/>
            </p:custDataLst>
            <p:extLst>
              <p:ext uri="{D42A27DB-BD31-4B8C-83A1-F6EECF244321}">
                <p14:modId xmlns:p14="http://schemas.microsoft.com/office/powerpoint/2010/main" val="931965830"/>
              </p:ext>
            </p:extLst>
          </p:nvPr>
        </p:nvGraphicFramePr>
        <p:xfrm>
          <a:off x="6169028" y="2249424"/>
          <a:ext cx="5498253" cy="2866765"/>
        </p:xfrm>
        <a:graphic>
          <a:graphicData uri="http://schemas.openxmlformats.org/drawingml/2006/table">
            <a:tbl>
              <a:tblPr firstRow="1" bandRow="1">
                <a:tableStyleId>{5C22544A-7EE6-4342-B048-85BDC9FD1C3A}</a:tableStyleId>
              </a:tblPr>
              <a:tblGrid>
                <a:gridCol w="1916403">
                  <a:extLst>
                    <a:ext uri="{9D8B030D-6E8A-4147-A177-3AD203B41FA5}">
                      <a16:colId xmlns:a16="http://schemas.microsoft.com/office/drawing/2014/main" val="20000"/>
                    </a:ext>
                  </a:extLst>
                </a:gridCol>
                <a:gridCol w="1705975">
                  <a:extLst>
                    <a:ext uri="{9D8B030D-6E8A-4147-A177-3AD203B41FA5}">
                      <a16:colId xmlns:a16="http://schemas.microsoft.com/office/drawing/2014/main" val="20001"/>
                    </a:ext>
                  </a:extLst>
                </a:gridCol>
                <a:gridCol w="1875875">
                  <a:extLst>
                    <a:ext uri="{9D8B030D-6E8A-4147-A177-3AD203B41FA5}">
                      <a16:colId xmlns:a16="http://schemas.microsoft.com/office/drawing/2014/main" val="20002"/>
                    </a:ext>
                  </a:extLst>
                </a:gridCol>
              </a:tblGrid>
              <a:tr h="605790">
                <a:tc>
                  <a:txBody>
                    <a:bodyPr/>
                    <a:lstStyle/>
                    <a:p>
                      <a:pPr algn="r"/>
                      <a:endParaRPr lang="en-CA" sz="1400" b="0" i="0" dirty="0">
                        <a:latin typeface="Sun Life New Text" pitchFamily="2" charset="77"/>
                        <a:cs typeface="Arial" panose="020B0604020202020204" pitchFamily="34" charset="0"/>
                      </a:endParaRPr>
                    </a:p>
                  </a:txBody>
                  <a:tcPr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r"/>
                      <a:r>
                        <a:rPr lang="en-US" sz="1400" b="1" i="0" dirty="0">
                          <a:solidFill>
                            <a:schemeClr val="bg1"/>
                          </a:solidFill>
                          <a:latin typeface="Sun Life New Text" pitchFamily="2" charset="77"/>
                          <a:cs typeface="Arial" panose="020B0604020202020204" pitchFamily="34" charset="0"/>
                        </a:rPr>
                        <a:t>Before</a:t>
                      </a:r>
                      <a:r>
                        <a:rPr lang="en-US" sz="1400" b="1" i="0" baseline="0" dirty="0">
                          <a:solidFill>
                            <a:schemeClr val="bg1"/>
                          </a:solidFill>
                          <a:latin typeface="Sun Life New Text" pitchFamily="2" charset="77"/>
                          <a:cs typeface="Arial" panose="020B0604020202020204" pitchFamily="34" charset="0"/>
                        </a:rPr>
                        <a:t> RRSP Contribution</a:t>
                      </a:r>
                      <a:endParaRPr lang="en-CA" sz="1400" b="1" i="0" dirty="0">
                        <a:solidFill>
                          <a:schemeClr val="bg1"/>
                        </a:solidFill>
                        <a:latin typeface="Sun Life New Text" pitchFamily="2" charset="77"/>
                        <a:cs typeface="Arial" panose="020B0604020202020204" pitchFamily="34" charset="0"/>
                      </a:endParaRPr>
                    </a:p>
                  </a:txBody>
                  <a:tcPr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1" i="0" baseline="0" dirty="0">
                          <a:solidFill>
                            <a:schemeClr val="bg1"/>
                          </a:solidFill>
                          <a:latin typeface="Sun Life New Text" pitchFamily="2" charset="77"/>
                          <a:cs typeface="Arial" panose="020B0604020202020204" pitchFamily="34" charset="0"/>
                        </a:rPr>
                        <a:t>After RRSP Contribution</a:t>
                      </a:r>
                      <a:endParaRPr lang="en-CA" sz="1400" b="1" i="0" dirty="0">
                        <a:solidFill>
                          <a:schemeClr val="bg1"/>
                        </a:solidFill>
                        <a:latin typeface="Sun Life New Text" pitchFamily="2" charset="77"/>
                        <a:cs typeface="Arial" panose="020B0604020202020204" pitchFamily="34" charset="0"/>
                      </a:endParaRPr>
                    </a:p>
                  </a:txBody>
                  <a:tcPr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452195">
                <a:tc>
                  <a:txBody>
                    <a:bodyPr/>
                    <a:lstStyle/>
                    <a:p>
                      <a:r>
                        <a:rPr lang="en-US" sz="1400" b="1" i="0" dirty="0">
                          <a:solidFill>
                            <a:schemeClr val="tx1"/>
                          </a:solidFill>
                          <a:latin typeface="Sun Life New Text" pitchFamily="2" charset="77"/>
                          <a:cs typeface="Arial" panose="020B0604020202020204" pitchFamily="34" charset="0"/>
                        </a:rPr>
                        <a:t>Gross pay</a:t>
                      </a:r>
                      <a:endParaRPr lang="en-CA" sz="1400" b="1" i="0" dirty="0">
                        <a:solidFill>
                          <a:schemeClr val="tx1"/>
                        </a:solidFill>
                        <a:latin typeface="Sun Life New Text" pitchFamily="2" charset="77"/>
                        <a:cs typeface="Arial" panose="020B0604020202020204" pitchFamily="34" charset="0"/>
                      </a:endParaRP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base" latinLnBrk="0" hangingPunct="1">
                        <a:lnSpc>
                          <a:spcPct val="100000"/>
                        </a:lnSpc>
                        <a:spcBef>
                          <a:spcPct val="0"/>
                        </a:spcBef>
                        <a:spcAft>
                          <a:spcPct val="60000"/>
                        </a:spcAft>
                        <a:buClr>
                          <a:srgbClr val="345629"/>
                        </a:buClr>
                        <a:buSzPct val="75000"/>
                        <a:buFont typeface="Times" pitchFamily="18" charset="0"/>
                        <a:buNone/>
                        <a:tabLst/>
                      </a:pPr>
                      <a:r>
                        <a:rPr kumimoji="0" lang="en-US" sz="1400" b="0" i="0" u="none" strike="noStrike" cap="none" normalizeH="0" baseline="0">
                          <a:ln>
                            <a:noFill/>
                          </a:ln>
                          <a:solidFill>
                            <a:schemeClr val="tx1"/>
                          </a:solidFill>
                          <a:effectLst/>
                          <a:latin typeface="Sun Life New Text" pitchFamily="2" charset="77"/>
                          <a:ea typeface="Arial Regular" charset="0"/>
                          <a:cs typeface="Arial" panose="020B0604020202020204" pitchFamily="34" charset="0"/>
                        </a:rPr>
                        <a:t>$ 1,500</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base" latinLnBrk="0" hangingPunct="1">
                        <a:lnSpc>
                          <a:spcPct val="100000"/>
                        </a:lnSpc>
                        <a:spcBef>
                          <a:spcPct val="0"/>
                        </a:spcBef>
                        <a:spcAft>
                          <a:spcPct val="60000"/>
                        </a:spcAft>
                        <a:buClr>
                          <a:srgbClr val="345629"/>
                        </a:buClr>
                        <a:buSzPct val="75000"/>
                        <a:buFont typeface="Times" pitchFamily="18" charset="0"/>
                        <a:buNone/>
                        <a:tabLst/>
                      </a:pPr>
                      <a:r>
                        <a:rPr kumimoji="0" lang="en-US" sz="1400" b="0" i="0" u="none" strike="noStrike" cap="none" normalizeH="0" baseline="0">
                          <a:ln>
                            <a:noFill/>
                          </a:ln>
                          <a:solidFill>
                            <a:schemeClr val="tx1"/>
                          </a:solidFill>
                          <a:effectLst/>
                          <a:latin typeface="Sun Life New Text" pitchFamily="2" charset="77"/>
                          <a:ea typeface="Arial Regular" charset="0"/>
                        </a:rPr>
                        <a:t>$ 1,500</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52195">
                <a:tc>
                  <a:txBody>
                    <a:bodyPr/>
                    <a:lstStyle/>
                    <a:p>
                      <a:r>
                        <a:rPr lang="en-US" sz="1400" b="1" i="0" dirty="0">
                          <a:latin typeface="Sun Life New Text" pitchFamily="2" charset="77"/>
                          <a:cs typeface="Arial" panose="020B0604020202020204" pitchFamily="34" charset="0"/>
                        </a:rPr>
                        <a:t>Minus RRSP</a:t>
                      </a:r>
                      <a:endParaRPr lang="en-CA" sz="1400" b="1" i="0" dirty="0">
                        <a:latin typeface="Sun Life New Text" pitchFamily="2" charset="77"/>
                        <a:cs typeface="Arial" panose="020B0604020202020204" pitchFamily="34" charset="0"/>
                      </a:endParaRPr>
                    </a:p>
                  </a:txBody>
                  <a:tcPr anchor="ctr">
                    <a:lnL w="12700" cmpd="sng">
                      <a:noFill/>
                    </a:lnL>
                    <a:lnR w="12700" cmpd="sng">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base" latinLnBrk="0" hangingPunct="1">
                        <a:lnSpc>
                          <a:spcPct val="100000"/>
                        </a:lnSpc>
                        <a:spcBef>
                          <a:spcPct val="0"/>
                        </a:spcBef>
                        <a:spcAft>
                          <a:spcPct val="60000"/>
                        </a:spcAft>
                        <a:buClr>
                          <a:srgbClr val="345629"/>
                        </a:buClr>
                        <a:buSzPct val="75000"/>
                        <a:buFont typeface="Times" pitchFamily="18" charset="0"/>
                        <a:buNone/>
                        <a:tabLst/>
                      </a:pPr>
                      <a:r>
                        <a:rPr kumimoji="0" lang="en-US" sz="1400" b="0" i="0" u="none" strike="noStrike" cap="none" normalizeH="0" baseline="0" dirty="0">
                          <a:ln>
                            <a:noFill/>
                          </a:ln>
                          <a:solidFill>
                            <a:schemeClr val="tx1"/>
                          </a:solidFill>
                          <a:effectLst/>
                          <a:latin typeface="Sun Life New Text" pitchFamily="2" charset="77"/>
                          <a:ea typeface="Arial Regular" charset="0"/>
                          <a:cs typeface="Arial" panose="020B0604020202020204" pitchFamily="34" charset="0"/>
                        </a:rPr>
                        <a:t>$ 0</a:t>
                      </a:r>
                    </a:p>
                  </a:txBody>
                  <a:tcPr anchor="ctr">
                    <a:lnL w="12700" cmpd="sng">
                      <a:noFill/>
                    </a:lnL>
                    <a:lnR w="12700" cmpd="sng">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base" latinLnBrk="0" hangingPunct="1">
                        <a:lnSpc>
                          <a:spcPct val="100000"/>
                        </a:lnSpc>
                        <a:spcBef>
                          <a:spcPct val="0"/>
                        </a:spcBef>
                        <a:spcAft>
                          <a:spcPct val="60000"/>
                        </a:spcAft>
                        <a:buClr>
                          <a:srgbClr val="345629"/>
                        </a:buClr>
                        <a:buSzPct val="75000"/>
                        <a:buFont typeface="Times" pitchFamily="18" charset="0"/>
                        <a:buNone/>
                        <a:tabLst/>
                      </a:pPr>
                      <a:r>
                        <a:rPr kumimoji="0" lang="en-US" sz="1400" b="0" i="0" u="none" strike="noStrike" cap="none" normalizeH="0" baseline="0">
                          <a:ln>
                            <a:noFill/>
                          </a:ln>
                          <a:solidFill>
                            <a:schemeClr val="tx1"/>
                          </a:solidFill>
                          <a:effectLst/>
                          <a:latin typeface="Sun Life New Text" pitchFamily="2" charset="77"/>
                          <a:ea typeface="Arial Regular" charset="0"/>
                        </a:rPr>
                        <a:t>$ 100</a:t>
                      </a:r>
                    </a:p>
                  </a:txBody>
                  <a:tcPr anchor="ctr">
                    <a:lnL w="12700" cmpd="sng">
                      <a:noFill/>
                    </a:lnL>
                    <a:lnR w="12700" cmpd="sng">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52195">
                <a:tc>
                  <a:txBody>
                    <a:bodyPr/>
                    <a:lstStyle/>
                    <a:p>
                      <a:r>
                        <a:rPr lang="en-US" sz="1400" b="1" i="0" dirty="0">
                          <a:latin typeface="Sun Life New Text" pitchFamily="2" charset="77"/>
                          <a:cs typeface="Arial" panose="020B0604020202020204" pitchFamily="34" charset="0"/>
                        </a:rPr>
                        <a:t>Taxable</a:t>
                      </a:r>
                      <a:r>
                        <a:rPr lang="en-US" sz="1400" b="1" i="0" baseline="0" dirty="0">
                          <a:latin typeface="Sun Life New Text" pitchFamily="2" charset="77"/>
                          <a:cs typeface="Arial" panose="020B0604020202020204" pitchFamily="34" charset="0"/>
                        </a:rPr>
                        <a:t> pay</a:t>
                      </a:r>
                      <a:endParaRPr lang="en-CA" sz="1400" b="1" i="0" dirty="0">
                        <a:latin typeface="Sun Life New Text" pitchFamily="2" charset="77"/>
                        <a:cs typeface="Arial" panose="020B0604020202020204" pitchFamily="34" charset="0"/>
                      </a:endParaRPr>
                    </a:p>
                  </a:txBody>
                  <a:tcPr anchor="ctr">
                    <a:lnL w="12700" cmpd="sng">
                      <a:noFill/>
                    </a:lnL>
                    <a:lnR w="12700" cmpd="sng">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base" latinLnBrk="0" hangingPunct="1">
                        <a:lnSpc>
                          <a:spcPct val="100000"/>
                        </a:lnSpc>
                        <a:spcBef>
                          <a:spcPct val="0"/>
                        </a:spcBef>
                        <a:spcAft>
                          <a:spcPct val="60000"/>
                        </a:spcAft>
                        <a:buClr>
                          <a:srgbClr val="345629"/>
                        </a:buClr>
                        <a:buSzPct val="75000"/>
                        <a:buFont typeface="Times" pitchFamily="18" charset="0"/>
                        <a:buNone/>
                        <a:tabLst/>
                      </a:pPr>
                      <a:r>
                        <a:rPr kumimoji="0" lang="en-US" sz="1400" b="0" i="0" u="none" strike="noStrike" cap="none" normalizeH="0" baseline="0" dirty="0">
                          <a:ln>
                            <a:noFill/>
                          </a:ln>
                          <a:solidFill>
                            <a:schemeClr val="tx1"/>
                          </a:solidFill>
                          <a:effectLst/>
                          <a:latin typeface="Sun Life New Text" pitchFamily="2" charset="77"/>
                          <a:ea typeface="Arial Regular" charset="0"/>
                          <a:cs typeface="Arial" panose="020B0604020202020204" pitchFamily="34" charset="0"/>
                        </a:rPr>
                        <a:t>$ 1,500</a:t>
                      </a:r>
                    </a:p>
                  </a:txBody>
                  <a:tcPr anchor="ctr">
                    <a:lnL w="12700" cmpd="sng">
                      <a:noFill/>
                    </a:lnL>
                    <a:lnR w="12700" cmpd="sng">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base" latinLnBrk="0" hangingPunct="1">
                        <a:lnSpc>
                          <a:spcPct val="100000"/>
                        </a:lnSpc>
                        <a:spcBef>
                          <a:spcPct val="0"/>
                        </a:spcBef>
                        <a:spcAft>
                          <a:spcPct val="60000"/>
                        </a:spcAft>
                        <a:buClr>
                          <a:srgbClr val="345629"/>
                        </a:buClr>
                        <a:buSzPct val="75000"/>
                        <a:buFont typeface="Times" pitchFamily="18" charset="0"/>
                        <a:buNone/>
                        <a:tabLst/>
                      </a:pPr>
                      <a:r>
                        <a:rPr kumimoji="0" lang="en-US" sz="1400" b="0" i="0" u="none" strike="noStrike" cap="none" normalizeH="0" baseline="0" dirty="0">
                          <a:ln>
                            <a:noFill/>
                          </a:ln>
                          <a:solidFill>
                            <a:schemeClr val="tx1"/>
                          </a:solidFill>
                          <a:effectLst/>
                          <a:latin typeface="Sun Life New Text" pitchFamily="2" charset="77"/>
                          <a:ea typeface="Arial Regular" charset="0"/>
                        </a:rPr>
                        <a:t>$ 1,400</a:t>
                      </a:r>
                    </a:p>
                  </a:txBody>
                  <a:tcPr anchor="ctr">
                    <a:lnL w="12700" cmpd="sng">
                      <a:noFill/>
                    </a:lnL>
                    <a:lnR w="12700" cmpd="sng">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52195">
                <a:tc>
                  <a:txBody>
                    <a:bodyPr/>
                    <a:lstStyle/>
                    <a:p>
                      <a:r>
                        <a:rPr lang="en-US" sz="1400" b="1" i="0" dirty="0">
                          <a:latin typeface="Sun Life New Text" pitchFamily="2" charset="77"/>
                          <a:cs typeface="Arial" panose="020B0604020202020204" pitchFamily="34" charset="0"/>
                        </a:rPr>
                        <a:t>Tax</a:t>
                      </a:r>
                      <a:r>
                        <a:rPr lang="en-US" sz="1400" b="1" i="0" baseline="0" dirty="0">
                          <a:latin typeface="Sun Life New Text" pitchFamily="2" charset="77"/>
                          <a:cs typeface="Arial" panose="020B0604020202020204" pitchFamily="34" charset="0"/>
                        </a:rPr>
                        <a:t> </a:t>
                      </a:r>
                      <a:r>
                        <a:rPr lang="en-US" sz="1400" b="1" i="0" dirty="0">
                          <a:latin typeface="Sun Life New Text" pitchFamily="2" charset="77"/>
                          <a:cs typeface="Arial" panose="020B0604020202020204" pitchFamily="34" charset="0"/>
                        </a:rPr>
                        <a:t>@ </a:t>
                      </a:r>
                      <a:r>
                        <a:rPr lang="en-US" sz="1400" b="1" i="0" dirty="0">
                          <a:solidFill>
                            <a:schemeClr val="tx1"/>
                          </a:solidFill>
                          <a:latin typeface="Sun Life New Text" pitchFamily="2" charset="77"/>
                          <a:cs typeface="Arial" panose="020B0604020202020204" pitchFamily="34" charset="0"/>
                        </a:rPr>
                        <a:t>25%*</a:t>
                      </a:r>
                      <a:endParaRPr lang="en-CA" sz="1400" b="1" i="0" dirty="0">
                        <a:solidFill>
                          <a:schemeClr val="tx1"/>
                        </a:solidFill>
                        <a:latin typeface="Sun Life New Text" pitchFamily="2" charset="77"/>
                        <a:cs typeface="Arial" panose="020B0604020202020204" pitchFamily="34" charset="0"/>
                      </a:endParaRPr>
                    </a:p>
                  </a:txBody>
                  <a:tcPr anchor="ctr">
                    <a:lnL w="12700" cmpd="sng">
                      <a:noFill/>
                    </a:lnL>
                    <a:lnR w="12700" cmpd="sng">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base" latinLnBrk="0" hangingPunct="1">
                        <a:lnSpc>
                          <a:spcPct val="100000"/>
                        </a:lnSpc>
                        <a:spcBef>
                          <a:spcPct val="0"/>
                        </a:spcBef>
                        <a:spcAft>
                          <a:spcPct val="60000"/>
                        </a:spcAft>
                        <a:buClr>
                          <a:srgbClr val="345629"/>
                        </a:buClr>
                        <a:buSzPct val="75000"/>
                        <a:buFont typeface="Times" pitchFamily="18" charset="0"/>
                        <a:buNone/>
                        <a:tabLst/>
                      </a:pPr>
                      <a:r>
                        <a:rPr kumimoji="0" lang="en-US" sz="1400" b="0" i="0" u="none" strike="noStrike" cap="none" normalizeH="0" baseline="0">
                          <a:ln>
                            <a:noFill/>
                          </a:ln>
                          <a:solidFill>
                            <a:schemeClr val="tx1"/>
                          </a:solidFill>
                          <a:effectLst/>
                          <a:latin typeface="Sun Life New Text" pitchFamily="2" charset="77"/>
                          <a:ea typeface="Arial Regular" charset="0"/>
                          <a:cs typeface="Arial" panose="020B0604020202020204" pitchFamily="34" charset="0"/>
                        </a:rPr>
                        <a:t>$ (375)</a:t>
                      </a:r>
                    </a:p>
                  </a:txBody>
                  <a:tcPr anchor="ctr">
                    <a:lnL w="12700" cmpd="sng">
                      <a:noFill/>
                    </a:lnL>
                    <a:lnR w="12700" cmpd="sng">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base" latinLnBrk="0" hangingPunct="1">
                        <a:lnSpc>
                          <a:spcPct val="100000"/>
                        </a:lnSpc>
                        <a:spcBef>
                          <a:spcPct val="0"/>
                        </a:spcBef>
                        <a:spcAft>
                          <a:spcPct val="60000"/>
                        </a:spcAft>
                        <a:buClr>
                          <a:srgbClr val="345629"/>
                        </a:buClr>
                        <a:buSzPct val="75000"/>
                        <a:buFont typeface="Times" pitchFamily="18" charset="0"/>
                        <a:buNone/>
                        <a:tabLst/>
                      </a:pPr>
                      <a:r>
                        <a:rPr kumimoji="0" lang="en-US" sz="1400" b="0" i="0" u="none" strike="noStrike" cap="none" normalizeH="0" baseline="0" dirty="0">
                          <a:ln>
                            <a:noFill/>
                          </a:ln>
                          <a:solidFill>
                            <a:schemeClr val="tx1"/>
                          </a:solidFill>
                          <a:effectLst/>
                          <a:latin typeface="Sun Life New Text" pitchFamily="2" charset="77"/>
                          <a:ea typeface="Arial Regular" charset="0"/>
                        </a:rPr>
                        <a:t>  $ (350)</a:t>
                      </a:r>
                    </a:p>
                  </a:txBody>
                  <a:tcPr anchor="ctr">
                    <a:lnL w="12700" cmpd="sng">
                      <a:noFill/>
                    </a:lnL>
                    <a:lnR w="12700" cmpd="sng">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52195">
                <a:tc>
                  <a:txBody>
                    <a:bodyPr/>
                    <a:lstStyle/>
                    <a:p>
                      <a:r>
                        <a:rPr lang="en-US" sz="1400" b="1" i="0" dirty="0">
                          <a:latin typeface="Sun Life New Text" pitchFamily="2" charset="77"/>
                          <a:cs typeface="Arial" panose="020B0604020202020204" pitchFamily="34" charset="0"/>
                        </a:rPr>
                        <a:t>Net pay</a:t>
                      </a:r>
                      <a:endParaRPr lang="en-CA" sz="1400" b="1" i="0" dirty="0">
                        <a:latin typeface="Sun Life New Text" pitchFamily="2" charset="77"/>
                        <a:cs typeface="Arial" panose="020B0604020202020204" pitchFamily="34" charset="0"/>
                      </a:endParaRPr>
                    </a:p>
                  </a:txBody>
                  <a:tcPr anchor="ctr">
                    <a:lnL w="12700" cmpd="sng">
                      <a:noFill/>
                    </a:lnL>
                    <a:lnR w="12700" cmpd="sng">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cap="none" normalizeH="0" baseline="0">
                          <a:ln>
                            <a:noFill/>
                          </a:ln>
                          <a:solidFill>
                            <a:schemeClr val="tx1"/>
                          </a:solidFill>
                          <a:effectLst/>
                          <a:latin typeface="Sun Life New Text" pitchFamily="2" charset="77"/>
                          <a:ea typeface="Arial Regular" charset="0"/>
                          <a:cs typeface="Arial" panose="020B0604020202020204" pitchFamily="34" charset="0"/>
                        </a:rPr>
                        <a:t>$ 1,125</a:t>
                      </a:r>
                    </a:p>
                  </a:txBody>
                  <a:tcPr anchor="ctr">
                    <a:lnL w="12700" cmpd="sng">
                      <a:noFill/>
                    </a:lnL>
                    <a:lnR w="12700" cmpd="sng">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cap="none" normalizeH="0" baseline="0" dirty="0">
                          <a:ln>
                            <a:noFill/>
                          </a:ln>
                          <a:solidFill>
                            <a:schemeClr val="tx1"/>
                          </a:solidFill>
                          <a:effectLst/>
                          <a:latin typeface="Sun Life New Text" pitchFamily="2" charset="77"/>
                          <a:ea typeface="Arial Regular" charset="0"/>
                        </a:rPr>
                        <a:t>$ 1,050</a:t>
                      </a:r>
                    </a:p>
                  </a:txBody>
                  <a:tcPr anchor="ctr">
                    <a:lnL w="12700" cmpd="sng">
                      <a:noFill/>
                    </a:lnL>
                    <a:lnR w="12700" cmpd="sng">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pic>
        <p:nvPicPr>
          <p:cNvPr id="6" name="Picture Placeholder 5" descr="A person sitting on a couch reading a book&#10;&#10;AI-generated content may be incorrect.">
            <a:extLst>
              <a:ext uri="{FF2B5EF4-FFF2-40B4-BE49-F238E27FC236}">
                <a16:creationId xmlns:a16="http://schemas.microsoft.com/office/drawing/2014/main" id="{DEC8A620-1043-F739-BACD-076B328DB327}"/>
              </a:ext>
            </a:extLst>
          </p:cNvPr>
          <p:cNvPicPr>
            <a:picLocks noGrp="1" noChangeAspect="1"/>
          </p:cNvPicPr>
          <p:nvPr>
            <p:ph type="pic" sz="quarter" idx="14"/>
          </p:nvPr>
        </p:nvPicPr>
        <p:blipFill>
          <a:blip r:embed="rId5"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2413591604"/>
      </p:ext>
    </p:extLst>
  </p:cSld>
  <p:clrMapOvr>
    <a:masterClrMapping/>
  </p:clrMapOvr>
  <mc:AlternateContent xmlns:mc="http://schemas.openxmlformats.org/markup-compatibility/2006" xmlns:p14="http://schemas.microsoft.com/office/powerpoint/2010/main">
    <mc:Choice Requires="p14">
      <p:transition spd="slow" p14:dur="2000" advTm="35096"/>
    </mc:Choice>
    <mc:Fallback xmlns="">
      <p:transition spd="slow" advTm="35096"/>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FDA3EFB-5A30-6C32-EB85-59687F48349E}"/>
              </a:ext>
            </a:extLst>
          </p:cNvPr>
          <p:cNvSpPr>
            <a:spLocks noGrp="1"/>
          </p:cNvSpPr>
          <p:nvPr>
            <p:ph type="body" sz="quarter" idx="33"/>
          </p:nvPr>
        </p:nvSpPr>
        <p:spPr>
          <a:xfrm>
            <a:off x="6169029" y="914400"/>
            <a:ext cx="5728016" cy="477054"/>
          </a:xfrm>
        </p:spPr>
        <p:txBody>
          <a:bodyPr/>
          <a:lstStyle/>
          <a:p>
            <a:r>
              <a:rPr lang="en-US" dirty="0">
                <a:cs typeface="Arial" panose="020B0604020202020204" pitchFamily="34" charset="0"/>
              </a:rPr>
              <a:t>RRSP contribution limit</a:t>
            </a:r>
            <a:endParaRPr lang="en-US" dirty="0"/>
          </a:p>
        </p:txBody>
      </p:sp>
      <p:sp>
        <p:nvSpPr>
          <p:cNvPr id="7" name="Text Placeholder 6">
            <a:extLst>
              <a:ext uri="{FF2B5EF4-FFF2-40B4-BE49-F238E27FC236}">
                <a16:creationId xmlns:a16="http://schemas.microsoft.com/office/drawing/2014/main" id="{8A2EB2EA-FCC7-B51A-25E8-804FE388B50A}"/>
              </a:ext>
            </a:extLst>
          </p:cNvPr>
          <p:cNvSpPr>
            <a:spLocks noGrp="1"/>
          </p:cNvSpPr>
          <p:nvPr>
            <p:ph type="body" sz="quarter" idx="40"/>
          </p:nvPr>
        </p:nvSpPr>
        <p:spPr>
          <a:xfrm>
            <a:off x="9263328" y="4464918"/>
            <a:ext cx="2501062" cy="1134319"/>
          </a:xfrm>
        </p:spPr>
        <p:txBody>
          <a:bodyPr/>
          <a:lstStyle/>
          <a:p>
            <a:r>
              <a:rPr lang="en-US" dirty="0"/>
              <a:t>You are responsible for monitoring your personal RRSP limit as per your CRA Notice of Assessment</a:t>
            </a:r>
          </a:p>
          <a:p>
            <a:r>
              <a:rPr lang="en-US" dirty="0"/>
              <a:t>For more information about your personal limits visit </a:t>
            </a:r>
            <a:r>
              <a:rPr lang="en-US" dirty="0">
                <a:hlinkClick r:id="rId10"/>
              </a:rPr>
              <a:t>Canada.ca</a:t>
            </a:r>
            <a:endParaRPr lang="en-US" dirty="0"/>
          </a:p>
        </p:txBody>
      </p:sp>
      <p:sp>
        <p:nvSpPr>
          <p:cNvPr id="8" name="AutoShape 5">
            <a:extLst>
              <a:ext uri="{FF2B5EF4-FFF2-40B4-BE49-F238E27FC236}">
                <a16:creationId xmlns:a16="http://schemas.microsoft.com/office/drawing/2014/main" id="{3C949CE1-98A4-E02D-9228-197ABAC295D2}"/>
              </a:ext>
            </a:extLst>
          </p:cNvPr>
          <p:cNvSpPr>
            <a:spLocks noChangeArrowheads="1"/>
          </p:cNvSpPr>
          <p:nvPr>
            <p:custDataLst>
              <p:tags r:id="rId2"/>
            </p:custDataLst>
          </p:nvPr>
        </p:nvSpPr>
        <p:spPr bwMode="auto">
          <a:xfrm>
            <a:off x="6178710" y="2409986"/>
            <a:ext cx="1616810" cy="1293913"/>
          </a:xfrm>
          <a:prstGeom prst="rect">
            <a:avLst/>
          </a:prstGeom>
          <a:solidFill>
            <a:schemeClr val="bg2"/>
          </a:solidFill>
          <a:ln>
            <a:noFill/>
          </a:ln>
        </p:spPr>
        <p:txBody>
          <a:bodyPr wrap="square" lIns="0" tIns="72000" rIns="7200" bIns="72000" anchor="ctr" anchorCtr="1"/>
          <a:lstStyle/>
          <a:p>
            <a:pPr eaLnBrk="0" hangingPunct="0">
              <a:spcAft>
                <a:spcPct val="0"/>
              </a:spcAft>
            </a:pPr>
            <a:r>
              <a:rPr lang="en-US" sz="1400">
                <a:latin typeface="Sun Life New Text" pitchFamily="2" charset="77"/>
                <a:cs typeface="Arial" panose="020B0604020202020204" pitchFamily="34" charset="0"/>
              </a:rPr>
              <a:t>Lesser of 18% of previous years earnings</a:t>
            </a:r>
          </a:p>
          <a:p>
            <a:pPr eaLnBrk="0" hangingPunct="0">
              <a:spcAft>
                <a:spcPct val="0"/>
              </a:spcAft>
            </a:pPr>
            <a:r>
              <a:rPr lang="en-US" sz="1400">
                <a:latin typeface="Sun Life New Text" pitchFamily="2" charset="77"/>
                <a:cs typeface="Arial" panose="020B0604020202020204" pitchFamily="34" charset="0"/>
              </a:rPr>
              <a:t>or $</a:t>
            </a:r>
            <a:r>
              <a:rPr kumimoji="0" lang="en-CA" sz="1400" b="0" i="0" u="none" strike="noStrike" cap="none" normalizeH="0" baseline="0">
                <a:ln>
                  <a:noFill/>
                </a:ln>
                <a:solidFill>
                  <a:schemeClr val="tx1"/>
                </a:solidFill>
                <a:effectLst/>
                <a:latin typeface="Sun Life New Text" pitchFamily="2" charset="77"/>
                <a:cs typeface="Arial" charset="0"/>
              </a:rPr>
              <a:t>31,560</a:t>
            </a:r>
            <a:endParaRPr lang="en-US" sz="1400" baseline="50000">
              <a:latin typeface="Sun Life New Text" pitchFamily="2" charset="77"/>
              <a:cs typeface="Arial" panose="020B0604020202020204" pitchFamily="34" charset="0"/>
            </a:endParaRPr>
          </a:p>
        </p:txBody>
      </p:sp>
      <p:sp>
        <p:nvSpPr>
          <p:cNvPr id="10" name="Text Box 8">
            <a:extLst>
              <a:ext uri="{FF2B5EF4-FFF2-40B4-BE49-F238E27FC236}">
                <a16:creationId xmlns:a16="http://schemas.microsoft.com/office/drawing/2014/main" id="{1936D57B-57D0-0CD7-34C2-17FF5E83BED7}"/>
              </a:ext>
            </a:extLst>
          </p:cNvPr>
          <p:cNvSpPr txBox="1">
            <a:spLocks noChangeArrowheads="1"/>
          </p:cNvSpPr>
          <p:nvPr>
            <p:custDataLst>
              <p:tags r:id="rId3"/>
            </p:custDataLst>
          </p:nvPr>
        </p:nvSpPr>
        <p:spPr bwMode="auto">
          <a:xfrm>
            <a:off x="7800437" y="2837779"/>
            <a:ext cx="364202"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t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pPr eaLnBrk="1" hangingPunct="1">
              <a:buFont typeface="Arial" charset="0"/>
              <a:buNone/>
            </a:pPr>
            <a:r>
              <a:rPr lang="en-US" sz="2800" b="1">
                <a:solidFill>
                  <a:srgbClr val="000000"/>
                </a:solidFill>
                <a:latin typeface="Sun Life New Text" pitchFamily="2" charset="77"/>
                <a:ea typeface="Arial Regular" charset="0"/>
              </a:rPr>
              <a:t>+</a:t>
            </a:r>
            <a:endParaRPr lang="en-CA" sz="2800" b="1">
              <a:solidFill>
                <a:srgbClr val="000000"/>
              </a:solidFill>
              <a:latin typeface="Sun Life New Text" pitchFamily="2" charset="77"/>
              <a:ea typeface="Arial Regular" charset="0"/>
            </a:endParaRPr>
          </a:p>
        </p:txBody>
      </p:sp>
      <p:sp>
        <p:nvSpPr>
          <p:cNvPr id="11" name="Text Box 8">
            <a:extLst>
              <a:ext uri="{FF2B5EF4-FFF2-40B4-BE49-F238E27FC236}">
                <a16:creationId xmlns:a16="http://schemas.microsoft.com/office/drawing/2014/main" id="{AF9363AB-5360-DB7C-7222-6CB58C9B3872}"/>
              </a:ext>
            </a:extLst>
          </p:cNvPr>
          <p:cNvSpPr txBox="1">
            <a:spLocks noChangeArrowheads="1"/>
          </p:cNvSpPr>
          <p:nvPr>
            <p:custDataLst>
              <p:tags r:id="rId4"/>
            </p:custDataLst>
          </p:nvPr>
        </p:nvSpPr>
        <p:spPr bwMode="auto">
          <a:xfrm>
            <a:off x="9791283" y="2812428"/>
            <a:ext cx="351378"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t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pPr eaLnBrk="1" hangingPunct="1">
              <a:buFont typeface="Arial" charset="0"/>
              <a:buNone/>
            </a:pPr>
            <a:r>
              <a:rPr lang="en-US" sz="2800" b="1">
                <a:solidFill>
                  <a:srgbClr val="000000"/>
                </a:solidFill>
                <a:latin typeface="Sun Life New Text" pitchFamily="2" charset="77"/>
                <a:ea typeface="Arial Regular" charset="0"/>
              </a:rPr>
              <a:t>-</a:t>
            </a:r>
            <a:endParaRPr lang="en-CA" sz="2800" b="1">
              <a:solidFill>
                <a:srgbClr val="000000"/>
              </a:solidFill>
              <a:latin typeface="Sun Life New Text" pitchFamily="2" charset="77"/>
              <a:ea typeface="Arial Regular" charset="0"/>
            </a:endParaRPr>
          </a:p>
        </p:txBody>
      </p:sp>
      <p:sp>
        <p:nvSpPr>
          <p:cNvPr id="13" name="AutoShape 5">
            <a:extLst>
              <a:ext uri="{FF2B5EF4-FFF2-40B4-BE49-F238E27FC236}">
                <a16:creationId xmlns:a16="http://schemas.microsoft.com/office/drawing/2014/main" id="{2C9E4B5E-AAE4-6683-75AA-C15F0F78F6A5}"/>
              </a:ext>
            </a:extLst>
          </p:cNvPr>
          <p:cNvSpPr>
            <a:spLocks noChangeArrowheads="1"/>
          </p:cNvSpPr>
          <p:nvPr>
            <p:custDataLst>
              <p:tags r:id="rId5"/>
            </p:custDataLst>
          </p:nvPr>
        </p:nvSpPr>
        <p:spPr bwMode="auto">
          <a:xfrm>
            <a:off x="8169556" y="2409986"/>
            <a:ext cx="1616810" cy="1293913"/>
          </a:xfrm>
          <a:prstGeom prst="rect">
            <a:avLst/>
          </a:prstGeom>
          <a:solidFill>
            <a:srgbClr val="DDE6E1"/>
          </a:solidFill>
          <a:ln>
            <a:noFill/>
          </a:ln>
        </p:spPr>
        <p:txBody>
          <a:bodyPr wrap="square" lIns="0" tIns="72000" rIns="7200" bIns="72000" anchor="ctr" anchorCtr="1"/>
          <a:lstStyle/>
          <a:p>
            <a:pPr eaLnBrk="0" hangingPunct="0">
              <a:spcAft>
                <a:spcPct val="0"/>
              </a:spcAft>
              <a:buFont typeface="Arial" charset="0"/>
              <a:buNone/>
            </a:pPr>
            <a:r>
              <a:rPr lang="en-US" sz="1400">
                <a:latin typeface="Sun Life New Text" pitchFamily="2" charset="77"/>
                <a:cs typeface="Arial" panose="020B0604020202020204" pitchFamily="34" charset="0"/>
              </a:rPr>
              <a:t>Unused RRSP</a:t>
            </a:r>
          </a:p>
          <a:p>
            <a:pPr eaLnBrk="0" hangingPunct="0">
              <a:spcAft>
                <a:spcPct val="0"/>
              </a:spcAft>
              <a:buFont typeface="Arial" charset="0"/>
              <a:buNone/>
            </a:pPr>
            <a:r>
              <a:rPr lang="en-US" sz="1400">
                <a:solidFill>
                  <a:srgbClr val="FF3399"/>
                </a:solidFill>
                <a:latin typeface="Sun Life New Text" pitchFamily="2" charset="77"/>
                <a:cs typeface="Arial" panose="020B0604020202020204" pitchFamily="34" charset="0"/>
              </a:rPr>
              <a:t>r</a:t>
            </a:r>
            <a:r>
              <a:rPr lang="en-US" sz="1400">
                <a:latin typeface="Sun Life New Text" pitchFamily="2" charset="77"/>
                <a:cs typeface="Arial" panose="020B0604020202020204" pitchFamily="34" charset="0"/>
              </a:rPr>
              <a:t>oom (if any)</a:t>
            </a:r>
            <a:endParaRPr lang="en-US" sz="1400" baseline="50000">
              <a:latin typeface="Sun Life New Text" pitchFamily="2" charset="77"/>
              <a:cs typeface="Arial" panose="020B0604020202020204" pitchFamily="34" charset="0"/>
            </a:endParaRPr>
          </a:p>
        </p:txBody>
      </p:sp>
      <p:sp>
        <p:nvSpPr>
          <p:cNvPr id="17" name="AutoShape 5">
            <a:extLst>
              <a:ext uri="{FF2B5EF4-FFF2-40B4-BE49-F238E27FC236}">
                <a16:creationId xmlns:a16="http://schemas.microsoft.com/office/drawing/2014/main" id="{7FCA2621-2BA0-B3C9-1CBB-39B025E73D21}"/>
              </a:ext>
            </a:extLst>
          </p:cNvPr>
          <p:cNvSpPr>
            <a:spLocks noChangeArrowheads="1"/>
          </p:cNvSpPr>
          <p:nvPr>
            <p:custDataLst>
              <p:tags r:id="rId6"/>
            </p:custDataLst>
          </p:nvPr>
        </p:nvSpPr>
        <p:spPr bwMode="auto">
          <a:xfrm>
            <a:off x="10147580" y="2409986"/>
            <a:ext cx="1616810" cy="1293913"/>
          </a:xfrm>
          <a:prstGeom prst="rect">
            <a:avLst/>
          </a:prstGeom>
          <a:solidFill>
            <a:srgbClr val="E0DCD1"/>
          </a:solidFill>
          <a:ln>
            <a:noFill/>
          </a:ln>
        </p:spPr>
        <p:txBody>
          <a:bodyPr wrap="square" lIns="0" tIns="72000" rIns="72000" bIns="72000" anchor="ctr" anchorCtr="1"/>
          <a:lstStyle/>
          <a:p>
            <a:pPr eaLnBrk="0" hangingPunct="0">
              <a:spcAft>
                <a:spcPct val="0"/>
              </a:spcAft>
            </a:pPr>
            <a:r>
              <a:rPr lang="en-US" sz="1400">
                <a:latin typeface="Sun Life New Text" pitchFamily="2" charset="77"/>
                <a:cs typeface="Arial" panose="020B0604020202020204" pitchFamily="34" charset="0"/>
              </a:rPr>
              <a:t>Prior year’s pension adjustment</a:t>
            </a:r>
            <a:endParaRPr lang="en-US" sz="1400" baseline="50000">
              <a:latin typeface="Sun Life New Text" pitchFamily="2" charset="77"/>
              <a:cs typeface="Arial" panose="020B0604020202020204" pitchFamily="34" charset="0"/>
            </a:endParaRPr>
          </a:p>
        </p:txBody>
      </p:sp>
      <p:graphicFrame>
        <p:nvGraphicFramePr>
          <p:cNvPr id="19" name="Group 28">
            <a:extLst>
              <a:ext uri="{FF2B5EF4-FFF2-40B4-BE49-F238E27FC236}">
                <a16:creationId xmlns:a16="http://schemas.microsoft.com/office/drawing/2014/main" id="{F8EB53A3-5030-727F-0EA1-4DA421CFD3BB}"/>
              </a:ext>
            </a:extLst>
          </p:cNvPr>
          <p:cNvGraphicFramePr>
            <a:graphicFrameLocks noGrp="1"/>
          </p:cNvGraphicFramePr>
          <p:nvPr>
            <p:custDataLst>
              <p:tags r:id="rId7"/>
            </p:custDataLst>
            <p:extLst>
              <p:ext uri="{D42A27DB-BD31-4B8C-83A1-F6EECF244321}">
                <p14:modId xmlns:p14="http://schemas.microsoft.com/office/powerpoint/2010/main" val="1443097676"/>
              </p:ext>
            </p:extLst>
          </p:nvPr>
        </p:nvGraphicFramePr>
        <p:xfrm>
          <a:off x="6208259" y="4329218"/>
          <a:ext cx="2825572" cy="1405721"/>
        </p:xfrm>
        <a:graphic>
          <a:graphicData uri="http://schemas.openxmlformats.org/drawingml/2006/table">
            <a:tbl>
              <a:tblPr/>
              <a:tblGrid>
                <a:gridCol w="908637">
                  <a:extLst>
                    <a:ext uri="{9D8B030D-6E8A-4147-A177-3AD203B41FA5}">
                      <a16:colId xmlns:a16="http://schemas.microsoft.com/office/drawing/2014/main" val="20000"/>
                    </a:ext>
                  </a:extLst>
                </a:gridCol>
                <a:gridCol w="1916935">
                  <a:extLst>
                    <a:ext uri="{9D8B030D-6E8A-4147-A177-3AD203B41FA5}">
                      <a16:colId xmlns:a16="http://schemas.microsoft.com/office/drawing/2014/main" val="20001"/>
                    </a:ext>
                  </a:extLst>
                </a:gridCol>
              </a:tblGrid>
              <a:tr h="44369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1" i="0" u="none" strike="noStrike" cap="none" normalizeH="0" baseline="0" dirty="0">
                          <a:ln>
                            <a:noFill/>
                          </a:ln>
                          <a:solidFill>
                            <a:schemeClr val="bg1"/>
                          </a:solidFill>
                          <a:effectLst/>
                          <a:latin typeface="Sun Life New Text" pitchFamily="2" charset="77"/>
                          <a:cs typeface="Arial" charset="0"/>
                        </a:rPr>
                        <a:t>Year</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1" i="0" u="none" strike="noStrike" cap="none" normalizeH="0" baseline="0" dirty="0">
                          <a:ln>
                            <a:noFill/>
                          </a:ln>
                          <a:solidFill>
                            <a:schemeClr val="bg1"/>
                          </a:solidFill>
                          <a:effectLst/>
                          <a:latin typeface="Sun Life New Text" pitchFamily="2" charset="77"/>
                          <a:cs typeface="Arial" charset="0"/>
                        </a:rPr>
                        <a:t>CRA RRSP Limit</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0"/>
                  </a:ext>
                </a:extLst>
              </a:tr>
              <a:tr h="4810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a:ln>
                            <a:noFill/>
                          </a:ln>
                          <a:solidFill>
                            <a:schemeClr val="tx1"/>
                          </a:solidFill>
                          <a:effectLst/>
                          <a:latin typeface="Sun Life New Text" pitchFamily="2" charset="77"/>
                          <a:cs typeface="Arial" charset="0"/>
                        </a:rPr>
                        <a:t>2025</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a:ln>
                            <a:noFill/>
                          </a:ln>
                          <a:solidFill>
                            <a:schemeClr val="tx1"/>
                          </a:solidFill>
                          <a:effectLst/>
                          <a:latin typeface="Sun Life New Text" pitchFamily="2" charset="77"/>
                          <a:cs typeface="Arial" charset="0"/>
                        </a:rPr>
                        <a:t>$32,490</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810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a:ln>
                            <a:noFill/>
                          </a:ln>
                          <a:solidFill>
                            <a:schemeClr val="tx1"/>
                          </a:solidFill>
                          <a:effectLst/>
                          <a:latin typeface="Sun Life New Text" pitchFamily="2" charset="77"/>
                          <a:cs typeface="Arial" charset="0"/>
                        </a:rPr>
                        <a:t>2026</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a:ln>
                            <a:noFill/>
                          </a:ln>
                          <a:solidFill>
                            <a:schemeClr val="tx1"/>
                          </a:solidFill>
                          <a:effectLst/>
                          <a:latin typeface="Sun Life New Text" pitchFamily="2" charset="77"/>
                          <a:cs typeface="Arial" charset="0"/>
                        </a:rPr>
                        <a:t>$33,810</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pic>
        <p:nvPicPr>
          <p:cNvPr id="16" name="Picture Placeholder 15" descr="A person and child high five on a couch&#10;&#10;AI-generated content may be incorrect.">
            <a:extLst>
              <a:ext uri="{FF2B5EF4-FFF2-40B4-BE49-F238E27FC236}">
                <a16:creationId xmlns:a16="http://schemas.microsoft.com/office/drawing/2014/main" id="{11F0C253-2A89-AA80-54B3-31C7521DCD7D}"/>
              </a:ext>
            </a:extLst>
          </p:cNvPr>
          <p:cNvPicPr>
            <a:picLocks noGrp="1" noChangeAspect="1"/>
          </p:cNvPicPr>
          <p:nvPr>
            <p:ph type="pic" sz="quarter" idx="14"/>
          </p:nvPr>
        </p:nvPicPr>
        <p:blipFill>
          <a:blip r:embed="rId11"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2689414626"/>
      </p:ext>
    </p:extLst>
  </p:cSld>
  <p:clrMapOvr>
    <a:masterClrMapping/>
  </p:clrMapOvr>
  <mc:AlternateContent xmlns:mc="http://schemas.openxmlformats.org/markup-compatibility/2006" xmlns:p14="http://schemas.microsoft.com/office/powerpoint/2010/main">
    <mc:Choice Requires="p14">
      <p:transition spd="slow" p14:dur="2000" advTm="39585"/>
    </mc:Choice>
    <mc:Fallback xmlns="">
      <p:transition spd="slow" advTm="39585"/>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PPSNARRATION" val="34,892449226,C:\Users\g897\Desktop\Webcasts\My savings webcast_FR_Dec 2012\English March 2013\mySavings_pptx\Media.ppcx"/>
  <p:tag name="TIMING" val="|7.8|3.6|5.5|6.6|3|3.3|3.7"/>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TableIndex row=&quot;1&quot; col=&quot;2&quot;&gt;&lt;linesCount val=&quot;1&quot;/&gt;&lt;lineCharCount val=&quot;6&quot;/&gt;&lt;/TableIndex&gt;&lt;TableIndex row=&quot;1&quot; col=&quot;3&quot;&gt;&lt;linesCount val=&quot;1&quot;/&gt;&lt;lineCharCount val=&quot;4&quot;/&gt;&lt;/TableIndex&gt;&lt;TableIndex row=&quot;2&quot; col=&quot;1&quot;&gt;&lt;linesCount val=&quot;1&quot;/&gt;&lt;lineCharCount val=&quot;9&quot;/&gt;&lt;/TableIndex&gt;&lt;TableIndex row=&quot;2&quot; col=&quot;2&quot;&gt;&lt;linesCount val=&quot;1&quot;/&gt;&lt;lineCharCount val=&quot;5&quot;/&gt;&lt;/TableIndex&gt;&lt;TableIndex row=&quot;2&quot; col=&quot;3&quot;&gt;&lt;linesCount val=&quot;1&quot;/&gt;&lt;lineCharCount val=&quot;5&quot;/&gt;&lt;/TableIndex&gt;&lt;TableIndex row=&quot;3&quot; col=&quot;1&quot;&gt;&lt;linesCount val=&quot;1&quot;/&gt;&lt;lineCharCount val=&quot;9&quot;/&gt;&lt;/TableIndex&gt;&lt;TableIndex row=&quot;3&quot; col=&quot;2&quot;&gt;&lt;linesCount val=&quot;1&quot;/&gt;&lt;lineCharCount val=&quot;7&quot;/&gt;&lt;/TableIndex&gt;&lt;TableIndex row=&quot;3&quot; col=&quot;3&quot;&gt;&lt;linesCount val=&quot;1&quot;/&gt;&lt;lineCharCount val=&quot;6&quot;/&gt;&lt;/TableIndex&gt;&lt;TableIndex row=&quot;4&quot; col=&quot;1&quot;&gt;&lt;linesCount val=&quot;1&quot;/&gt;&lt;lineCharCount val=&quot;11&quot;/&gt;&lt;/TableIndex&gt;&lt;TableIndex row=&quot;4&quot; col=&quot;2&quot;&gt;&lt;linesCount val=&quot;1&quot;/&gt;&lt;lineCharCount val=&quot;5&quot;/&gt;&lt;/TableIndex&gt;&lt;TableIndex row=&quot;4&quot; col=&quot;3&quot;&gt;&lt;linesCount val=&quot;1&quot;/&gt;&lt;lineCharCount val=&quot;5&quot;/&gt;&lt;/TableIndex&gt;&lt;TableIndex row=&quot;5&quot; col=&quot;1&quot;&gt;&lt;linesCount val=&quot;1&quot;/&gt;&lt;lineCharCount val=&quot;11&quot;/&gt;&lt;/TableIndex&gt;&lt;TableIndex row=&quot;5&quot; col=&quot;2&quot;&gt;&lt;linesCount val=&quot;1&quot;/&gt;&lt;lineCharCount val=&quot;6&quot;/&gt;&lt;/TableIndex&gt;&lt;TableIndex row=&quot;5&quot; col=&quot;3&quot;&gt;&lt;linesCount val=&quot;1&quot;/&gt;&lt;lineCharCount val=&quot;6&quot;/&gt;&lt;/TableIndex&gt;&lt;TableIndex row=&quot;6&quot; col=&quot;1&quot;&gt;&lt;linesCount val=&quot;1&quot;/&gt;&lt;lineCharCount val=&quot;7&quot;/&gt;&lt;/TableIndex&gt;&lt;TableIndex row=&quot;6&quot; col=&quot;2&quot;&gt;&lt;linesCount val=&quot;1&quot;/&gt;&lt;lineCharCount val=&quot;5&quot;/&gt;&lt;/TableIndex&gt;&lt;TableIndex row=&quot;6&quot; col=&quot;3&quot;&gt;&lt;linesCount val=&quot;1&quot;/&gt;&lt;lineCharCount val=&quot;5&quot;/&gt;&lt;/TableIndex&gt;&lt;/ShapeTextInfo&gt;"/>
  <p:tag name="PRESENTER_SHAPEINFO" val="&lt;ThreeDShapeInfo&gt;&lt;uuid val=&quot;{2D0EB4C9-083D-4431-9EFD-D1EA1DDEFAA0}&quot;/&gt;&lt;isInvalidForFieldText val=&quot;0&quot;/&gt;&lt;Image&gt;&lt;filename val=&quot;C:\Users\g897\AppData\Local\Temp\PR\data\asimages\{2D0EB4C9-083D-4431-9EFD-D1EA1DDEFAA0}_6.png&quot;/&gt;&lt;left val=&quot;102&quot;/&gt;&lt;top val=&quot;204&quot;/&gt;&lt;width val=&quot;373&quot;/&gt;&lt;height val=&quot;231&quot;/&gt;&lt;hasText val=&quot;1&quot;/&gt;&lt;/Image&gt;&lt;/ThreeDShapeInfo&gt;"/>
</p:tagLst>
</file>

<file path=ppt/tags/tag11.xml><?xml version="1.0" encoding="utf-8"?>
<p:tagLst xmlns:a="http://schemas.openxmlformats.org/drawingml/2006/main" xmlns:r="http://schemas.openxmlformats.org/officeDocument/2006/relationships" xmlns:p="http://schemas.openxmlformats.org/presentationml/2006/main">
  <p:tag name="PPSNARRATION" val="41,892449226,C:\Users\g897\Desktop\Webcasts\My savings webcast_FR_Dec 2012\English March 2013\mySavings_pptx\Media.ppcx"/>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14&quot;/&gt;&lt;lineCharCount val=&quot;12&quot;/&gt;&lt;lineCharCount val=&quot;15&quot;/&gt;&lt;lineCharCount val=&quot;10&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14&quot;/&gt;&lt;lineCharCount val=&quot;12&quot;/&gt;&lt;lineCharCount val=&quot;15&quot;/&gt;&lt;lineCharCount val=&quot;10&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14&quot;/&gt;&lt;lineCharCount val=&quot;12&quot;/&gt;&lt;lineCharCount val=&quot;15&quot;/&gt;&lt;lineCharCount val=&quot;10&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PRESENTER_SHAPEINFO" val="&lt;ThreeDShapeInfo&gt;&lt;uuid val=&quot;{6B4E931B-092B-405B-9D5C-C6B32BFE9152}&quot;/&gt;&lt;isInvalidForFieldText val=&quot;0&quot;/&gt;&lt;Image&gt;&lt;filename val=&quot;C:\Users\g897\AppData\Local\Temp\PR\data\asimages\{6B4E931B-092B-405B-9D5C-C6B32BFE9152}_7.png&quot;/&gt;&lt;left val=&quot;82&quot;/&gt;&lt;top val=&quot;332&quot;/&gt;&lt;width val=&quot;238&quot;/&gt;&lt;height val=&quot;157&quot;/&gt;&lt;hasText val=&quot;1&quot;/&gt;&lt;/Image&gt;&lt;/ThreeDShapeInfo&gt;"/>
  <p:tag name="PRESENTER_SHAPETEXTINFO" val="&lt;ShapeTextInfo&gt;&lt;TableIndex row=&quot;1&quot; col=&quot;1&quot;&gt;&lt;linesCount val=&quot;1&quot;/&gt;&lt;lineCharCount val=&quot;4&quot;/&gt;&lt;/TableIndex&gt;&lt;TableIndex row=&quot;1&quot; col=&quot;2&quot;&gt;&lt;linesCount val=&quot;2&quot;/&gt;&lt;lineCharCount val=&quot;9&quot;/&gt;&lt;lineCharCount val=&quot;5&quot;/&gt;&lt;/TableIndex&gt;&lt;TableIndex row=&quot;2&quot; col=&quot;1&quot;&gt;&lt;linesCount val=&quot;1&quot;/&gt;&lt;lineCharCount val=&quot;4&quot;/&gt;&lt;/TableIndex&gt;&lt;TableIndex row=&quot;2&quot; col=&quot;2&quot;&gt;&lt;linesCount val=&quot;1&quot;/&gt;&lt;lineCharCount val=&quot;7&quot;/&gt;&lt;/TableIndex&gt;&lt;TableIndex row=&quot;3&quot; col=&quot;1&quot;&gt;&lt;linesCount val=&quot;1&quot;/&gt;&lt;lineCharCount val=&quot;4&quot;/&gt;&lt;/TableIndex&gt;&lt;TableIndex row=&quot;3&quot; col=&quot;2&quot;&gt;&lt;linesCount val=&quot;1&quot;/&gt;&lt;lineCharCount val=&quot;7&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PPSNARRATION" val="41,892449226,C:\Users\g897\Desktop\Webcasts\My savings webcast_FR_Dec 2012\English March 2013\mySavings_pptx\Media.ppcx"/>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14&quot;/&gt;&lt;lineCharCount val=&quot;12&quot;/&gt;&lt;lineCharCount val=&quot;15&quot;/&gt;&lt;lineCharCount val=&quot;10&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PSNARRATION" val="42,892449226,C:\Users\g897\Desktop\Webcasts\My savings webcast_FR_Dec 2012\English March 2013\mySavings_pptx\Media.ppcx"/>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14&quot;/&gt;&lt;lineCharCount val=&quot;12&quot;/&gt;&lt;lineCharCount val=&quot;15&quot;/&gt;&lt;lineCharCount val=&quot;10&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14&quot;/&gt;&lt;lineCharCount val=&quot;12&quot;/&gt;&lt;lineCharCount val=&quot;15&quot;/&gt;&lt;lineCharCount val=&quot;10&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PRESENTER_SHAPEINFO" val="&lt;ThreeDShapeInfo&gt;&lt;uuid val=&quot;{6B4E931B-092B-405B-9D5C-C6B32BFE9152}&quot;/&gt;&lt;isInvalidForFieldText val=&quot;0&quot;/&gt;&lt;Image&gt;&lt;filename val=&quot;C:\Users\g897\AppData\Local\Temp\PR\data\asimages\{6B4E931B-092B-405B-9D5C-C6B32BFE9152}_7.png&quot;/&gt;&lt;left val=&quot;82&quot;/&gt;&lt;top val=&quot;332&quot;/&gt;&lt;width val=&quot;238&quot;/&gt;&lt;height val=&quot;157&quot;/&gt;&lt;hasText val=&quot;1&quot;/&gt;&lt;/Image&gt;&lt;/ThreeDShapeInfo&gt;"/>
  <p:tag name="PRESENTER_SHAPETEXTINFO" val="&lt;ShapeTextInfo&gt;&lt;TableIndex row=&quot;1&quot; col=&quot;1&quot;&gt;&lt;linesCount val=&quot;1&quot;/&gt;&lt;lineCharCount val=&quot;4&quot;/&gt;&lt;/TableIndex&gt;&lt;TableIndex row=&quot;1&quot; col=&quot;2&quot;&gt;&lt;linesCount val=&quot;2&quot;/&gt;&lt;lineCharCount val=&quot;9&quot;/&gt;&lt;lineCharCount val=&quot;5&quot;/&gt;&lt;/TableIndex&gt;&lt;TableIndex row=&quot;2&quot; col=&quot;1&quot;&gt;&lt;linesCount val=&quot;1&quot;/&gt;&lt;lineCharCount val=&quot;4&quot;/&gt;&lt;/TableIndex&gt;&lt;TableIndex row=&quot;2&quot; col=&quot;2&quot;&gt;&lt;linesCount val=&quot;1&quot;/&gt;&lt;lineCharCount val=&quot;7&quot;/&gt;&lt;/TableIndex&gt;&lt;TableIndex row=&quot;3&quot; col=&quot;1&quot;&gt;&lt;linesCount val=&quot;1&quot;/&gt;&lt;lineCharCount val=&quot;4&quot;/&gt;&lt;/TableIndex&gt;&lt;TableIndex row=&quot;3&quot; col=&quot;2&quot;&gt;&lt;linesCount val=&quot;1&quot;/&gt;&lt;lineCharCount val=&quot;7&quot;/&gt;&lt;/TableIndex&gt;&lt;/ShapeTextInfo&gt;"/>
</p:tagLst>
</file>

<file path=ppt/tags/tag25.xml><?xml version="1.0" encoding="utf-8"?>
<p:tagLst xmlns:a="http://schemas.openxmlformats.org/drawingml/2006/main" xmlns:r="http://schemas.openxmlformats.org/officeDocument/2006/relationships" xmlns:p="http://schemas.openxmlformats.org/presentationml/2006/main">
  <p:tag name="PPSNARRATION" val="41,892449226,C:\Users\g897\Desktop\Webcasts\My savings webcast_FR_Dec 2012\English March 2013\mySavings_pptx\Media.ppcx"/>
</p:tagLst>
</file>

<file path=ppt/tags/tag26.xml><?xml version="1.0" encoding="utf-8"?>
<p:tagLst xmlns:a="http://schemas.openxmlformats.org/drawingml/2006/main" xmlns:r="http://schemas.openxmlformats.org/officeDocument/2006/relationships" xmlns:p="http://schemas.openxmlformats.org/presentationml/2006/main">
  <p:tag name="PRESENTER_SHAPEINFO" val="&lt;ThreeDShapeInfo&gt;&lt;uuid val=&quot;{6B4E931B-092B-405B-9D5C-C6B32BFE9152}&quot;/&gt;&lt;isInvalidForFieldText val=&quot;0&quot;/&gt;&lt;Image&gt;&lt;filename val=&quot;C:\Users\g897\AppData\Local\Temp\PR\data\asimages\{6B4E931B-092B-405B-9D5C-C6B32BFE9152}_7.png&quot;/&gt;&lt;left val=&quot;82&quot;/&gt;&lt;top val=&quot;332&quot;/&gt;&lt;width val=&quot;238&quot;/&gt;&lt;height val=&quot;157&quot;/&gt;&lt;hasText val=&quot;1&quot;/&gt;&lt;/Image&gt;&lt;/ThreeDShapeInfo&gt;"/>
  <p:tag name="PRESENTER_SHAPETEXTINFO" val="&lt;ShapeTextInfo&gt;&lt;TableIndex row=&quot;1&quot; col=&quot;1&quot;&gt;&lt;linesCount val=&quot;1&quot;/&gt;&lt;lineCharCount val=&quot;4&quot;/&gt;&lt;/TableIndex&gt;&lt;TableIndex row=&quot;1&quot; col=&quot;2&quot;&gt;&lt;linesCount val=&quot;2&quot;/&gt;&lt;lineCharCount val=&quot;9&quot;/&gt;&lt;lineCharCount val=&quot;5&quot;/&gt;&lt;/TableIndex&gt;&lt;TableIndex row=&quot;2&quot; col=&quot;1&quot;&gt;&lt;linesCount val=&quot;1&quot;/&gt;&lt;lineCharCount val=&quot;4&quot;/&gt;&lt;/TableIndex&gt;&lt;TableIndex row=&quot;2&quot; col=&quot;2&quot;&gt;&lt;linesCount val=&quot;1&quot;/&gt;&lt;lineCharCount val=&quot;7&quot;/&gt;&lt;/TableIndex&gt;&lt;TableIndex row=&quot;3&quot; col=&quot;1&quot;&gt;&lt;linesCount val=&quot;1&quot;/&gt;&lt;lineCharCount val=&quot;4&quot;/&gt;&lt;/TableIndex&gt;&lt;TableIndex row=&quot;3&quot; col=&quot;2&quot;&gt;&lt;linesCount val=&quot;1&quot;/&gt;&lt;lineCharCount val=&quot;7&quot;/&gt;&lt;/TableIndex&gt;&lt;/ShapeTextInfo&gt;"/>
</p:tagLst>
</file>

<file path=ppt/tags/tag27.xml><?xml version="1.0" encoding="utf-8"?>
<p:tagLst xmlns:a="http://schemas.openxmlformats.org/drawingml/2006/main" xmlns:r="http://schemas.openxmlformats.org/officeDocument/2006/relationships" xmlns:p="http://schemas.openxmlformats.org/presentationml/2006/main">
  <p:tag name="PPSNARRATION" val="43,892449226,C:\Users\g897\Desktop\Webcasts\My savings webcast_FR_Dec 2012\English March 2013\mySavings_pptx\Media.ppcx"/>
</p:tagLst>
</file>

<file path=ppt/tags/tag28.xml><?xml version="1.0" encoding="utf-8"?>
<p:tagLst xmlns:a="http://schemas.openxmlformats.org/drawingml/2006/main" xmlns:r="http://schemas.openxmlformats.org/officeDocument/2006/relationships" xmlns:p="http://schemas.openxmlformats.org/presentationml/2006/main">
  <p:tag name="PPSNARRATION" val="44,892449226,C:\Users\g897\Desktop\Webcasts\My savings webcast_FR_Dec 2012\English March 2013\mySavings_pptx\Media.ppcx"/>
  <p:tag name="TIMING" val="|31.7|12.8|35.3|14.4"/>
</p:tagLst>
</file>

<file path=ppt/tags/tag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6&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8&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quot;/&gt;&lt;/TableIndex&gt;&lt;/ShapeTextInfo&gt;"/>
</p:tagLst>
</file>

<file path=ppt/tags/tag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quot;/&gt;&lt;/TableIndex&gt;&lt;/ShapeTextInfo&gt;"/>
</p:tagLst>
</file>

<file path=ppt/tags/tag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5&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PPSNARRATION" val="2,892449226,C:\Users\g897\Desktop\Webcasts\My savings webcast_FR_Dec 2012\English March 2013\mySavings_pptx\Media.ppcx"/>
</p:tagLst>
</file>

<file path=ppt/tags/tag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21&quot;/&gt;&lt;lineCharCount val=&quot;23&quot;/&gt;&lt;lineCharCount val=&quot;25&quot;/&gt;&lt;lineCharCount val=&quot;25&quot;/&gt;&lt;/TableIndex&gt;&lt;/ShapeTextInfo&gt;"/>
</p:tagLst>
</file>

<file path=ppt/tags/tag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3&quot;/&gt;&lt;lineCharCount val=&quot;22&quot;/&gt;&lt;/TableIndex&gt;&lt;/ShapeTextInfo&gt;"/>
</p:tagLst>
</file>

<file path=ppt/tags/tag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18&quot;/&gt;&lt;lineCharCount val=&quot;26&quot;/&gt;&lt;lineCharCount val=&quot;40&quot;/&gt;&lt;lineCharCount val=&quot;35&quot;/&gt;&lt;/TableIndex&gt;&lt;/ShapeTextInfo&gt;"/>
</p:tagLst>
</file>

<file path=ppt/tags/tag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2&quot;/&gt;&lt;lineCharCount val=&quot;39&quot;/&gt;&lt;lineCharCount val=&quot;32&quot;/&gt;&lt;/TableIndex&gt;&lt;/ShapeTextInfo&gt;"/>
</p:tagLst>
</file>

<file path=ppt/tags/tag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6&quot;/&gt;&lt;/TableIndex&gt;&lt;/ShapeTextInfo&gt;"/>
</p:tagLst>
</file>

<file path=ppt/tags/tag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9&quot;/&gt;&lt;lineCharCount val=&quot;34&quot;/&gt;&lt;lineCharCount val=&quot;26&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PPSNARRATION" val="35,892449226,C:\Users\g897\Desktop\Webcasts\My savings webcast_FR_Dec 2012\English March 2013\mySavings_pptx\Media.ppcx"/>
</p:tagLst>
</file>

<file path=ppt/tags/tag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Lst>
</file>

<file path=ppt/tags/tag52.xml><?xml version="1.0" encoding="utf-8"?>
<p:tagLst xmlns:a="http://schemas.openxmlformats.org/drawingml/2006/main" xmlns:r="http://schemas.openxmlformats.org/officeDocument/2006/relationships" xmlns:p="http://schemas.openxmlformats.org/presentationml/2006/main">
  <p:tag name="PPSNARRATION" val="45,892449226,C:\Users\g897\Desktop\Webcasts\My savings webcast_FR_Dec 2012\English March 2013\mySavings_pptx\Media.ppcx"/>
  <p:tag name="TIMING" val="|4.7|3.2"/>
</p:tagLst>
</file>

<file path=ppt/tags/tag53.xml><?xml version="1.0" encoding="utf-8"?>
<p:tagLst xmlns:a="http://schemas.openxmlformats.org/drawingml/2006/main" xmlns:r="http://schemas.openxmlformats.org/officeDocument/2006/relationships" xmlns:p="http://schemas.openxmlformats.org/presentationml/2006/main">
  <p:tag name="PPSNARRATION" val="45,892449226,C:\Users\g897\Desktop\Webcasts\My savings webcast_FR_Dec 2012\English March 2013\mySavings_pptx\Media.ppcx"/>
  <p:tag name="TIMING" val="|4.7|3.2"/>
</p:tagLst>
</file>

<file path=ppt/tags/tag54.xml><?xml version="1.0" encoding="utf-8"?>
<p:tagLst xmlns:a="http://schemas.openxmlformats.org/drawingml/2006/main" xmlns:r="http://schemas.openxmlformats.org/officeDocument/2006/relationships" xmlns:p="http://schemas.openxmlformats.org/presentationml/2006/main">
  <p:tag name="PPSNARRATION" val="70,892449226,C:\Users\g897\Desktop\Webcasts\My savings webcast_FR_Dec 2012\English March 2013\mySavings_pptx\Media.ppcx"/>
</p:tagLst>
</file>

<file path=ppt/tags/tag55.xml><?xml version="1.0" encoding="utf-8"?>
<p:tagLst xmlns:a="http://schemas.openxmlformats.org/drawingml/2006/main" xmlns:r="http://schemas.openxmlformats.org/officeDocument/2006/relationships" xmlns:p="http://schemas.openxmlformats.org/presentationml/2006/main">
  <p:tag name="PPSNARRATION" val="72,892449226,C:\Users\g897\Desktop\Webcasts\My savings webcast_FR_Dec 2012\English March 2013\mySavings_pptx\Media.ppcx"/>
</p:tagLst>
</file>

<file path=ppt/tags/tag56.xml><?xml version="1.0" encoding="utf-8"?>
<p:tagLst xmlns:a="http://schemas.openxmlformats.org/drawingml/2006/main" xmlns:r="http://schemas.openxmlformats.org/officeDocument/2006/relationships" xmlns:p="http://schemas.openxmlformats.org/presentationml/2006/main">
  <p:tag name="PPSNARRATION" val="106,892449226,C:\Users\g897\Desktop\Webcasts\My savings webcast_FR_Dec 2012\English March 2013\mySavings_pptx\Media.ppcx"/>
</p:tagLst>
</file>

<file path=ppt/tags/tag57.xml><?xml version="1.0" encoding="utf-8"?>
<p:tagLst xmlns:a="http://schemas.openxmlformats.org/drawingml/2006/main" xmlns:r="http://schemas.openxmlformats.org/officeDocument/2006/relationships" xmlns:p="http://schemas.openxmlformats.org/presentationml/2006/main">
  <p:tag name="PPSNARRATION" val="42,892449226,C:\Users\g897\Desktop\Webcasts\My savings webcast_FR_Dec 2012\English March 2013\mySavings_pptx\Media.ppcx"/>
</p:tagLst>
</file>

<file path=ppt/tags/tag58.xml><?xml version="1.0" encoding="utf-8"?>
<p:tagLst xmlns:a="http://schemas.openxmlformats.org/drawingml/2006/main" xmlns:r="http://schemas.openxmlformats.org/officeDocument/2006/relationships" xmlns:p="http://schemas.openxmlformats.org/presentationml/2006/main">
  <p:tag name="PPSNARRATION" val="73,892449226,C:\Users\g897\Desktop\Webcasts\My savings webcast_FR_Dec 2012\English March 2013\mySavings_pptx\Media.ppcx"/>
</p:tagLst>
</file>

<file path=ppt/tags/tag59.xml><?xml version="1.0" encoding="utf-8"?>
<p:tagLst xmlns:a="http://schemas.openxmlformats.org/drawingml/2006/main" xmlns:r="http://schemas.openxmlformats.org/officeDocument/2006/relationships" xmlns:p="http://schemas.openxmlformats.org/presentationml/2006/main">
  <p:tag name="PPSNARRATION" val="74,892449226,C:\Users\g897\Desktop\Webcasts\My savings webcast_FR_Dec 2012\English March 2013\mySavings_pptx\Media.ppcx"/>
  <p:tag name="TIMING" val="|1.5|4.4|3.6"/>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8&quot;/&gt;&lt;/TableIndex&gt;&lt;/ShapeTextInfo&gt;"/>
</p:tagLst>
</file>

<file path=ppt/tags/tag60.xml><?xml version="1.0" encoding="utf-8"?>
<p:tagLst xmlns:a="http://schemas.openxmlformats.org/drawingml/2006/main" xmlns:r="http://schemas.openxmlformats.org/officeDocument/2006/relationships" xmlns:p="http://schemas.openxmlformats.org/presentationml/2006/main">
  <p:tag name="PPSNARRATION" val="75,892449226,C:\Users\g897\Desktop\Webcasts\My savings webcast_FR_Dec 2012\English March 2013\mySavings_pptx\Media.ppcx"/>
</p:tagLst>
</file>

<file path=ppt/tags/tag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62.xml><?xml version="1.0" encoding="utf-8"?>
<p:tagLst xmlns:a="http://schemas.openxmlformats.org/drawingml/2006/main" xmlns:r="http://schemas.openxmlformats.org/officeDocument/2006/relationships" xmlns:p="http://schemas.openxmlformats.org/presentationml/2006/main">
  <p:tag name="PPSNARRATION" val="91,892449226,C:\Users\g897\Desktop\Webcasts\My savings webcast_FR_Dec 2012\English March 2013\mySavings_pptx\Media.ppcx"/>
</p:tagLst>
</file>

<file path=ppt/tags/tag63.xml><?xml version="1.0" encoding="utf-8"?>
<p:tagLst xmlns:a="http://schemas.openxmlformats.org/drawingml/2006/main" xmlns:r="http://schemas.openxmlformats.org/officeDocument/2006/relationships" xmlns:p="http://schemas.openxmlformats.org/presentationml/2006/main">
  <p:tag name="PPSNARRATION" val="92,892449226,C:\Users\g897\Desktop\Webcasts\My savings webcast_FR_Dec 2012\English March 2013\mySavings_pptx\Media.ppcx"/>
</p:tagLst>
</file>

<file path=ppt/tags/tag64.xml><?xml version="1.0" encoding="utf-8"?>
<p:tagLst xmlns:a="http://schemas.openxmlformats.org/drawingml/2006/main" xmlns:r="http://schemas.openxmlformats.org/officeDocument/2006/relationships" xmlns:p="http://schemas.openxmlformats.org/presentationml/2006/main">
  <p:tag name="PPSNARRATION" val="105,892449226,C:\Users\g897\Desktop\Webcasts\My savings webcast_FR_Dec 2012\English March 2013\mySavings_pptx\Media.ppcx"/>
  <p:tag name="TIMING" val="|0.8|29.1|9.3|9.5|8.8|9.8"/>
</p:tagLst>
</file>

<file path=ppt/tags/tag65.xml><?xml version="1.0" encoding="utf-8"?>
<p:tagLst xmlns:a="http://schemas.openxmlformats.org/drawingml/2006/main" xmlns:r="http://schemas.openxmlformats.org/officeDocument/2006/relationships" xmlns:p="http://schemas.openxmlformats.org/presentationml/2006/main">
  <p:tag name="PPSNARRATION" val="104,892449226,C:\Users\g897\Desktop\Webcasts\My savings webcast_FR_Dec 2012\English March 2013\mySavings_pptx\Media.ppcx"/>
</p:tagLst>
</file>

<file path=ppt/tags/tag7.xml><?xml version="1.0" encoding="utf-8"?>
<p:tagLst xmlns:a="http://schemas.openxmlformats.org/drawingml/2006/main" xmlns:r="http://schemas.openxmlformats.org/officeDocument/2006/relationships" xmlns:p="http://schemas.openxmlformats.org/presentationml/2006/main">
  <p:tag name="PPSNARRATION" val="36,892449226,C:\Users\g897\Desktop\Webcasts\My savings webcast_FR_Dec 2012\English March 2013\mySavings_pptx\Media.ppcx"/>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TableIndex row=&quot;1&quot; col=&quot;2&quot;&gt;&lt;linesCount val=&quot;3&quot;/&gt;&lt;lineCharCount val=&quot;7&quot;/&gt;&lt;lineCharCount val=&quot;8&quot;/&gt;&lt;lineCharCount val=&quot;5&quot;/&gt;&lt;/TableIndex&gt;&lt;TableIndex row=&quot;1&quot; col=&quot;3&quot;&gt;&lt;linesCount val=&quot;3&quot;/&gt;&lt;lineCharCount val=&quot;7&quot;/&gt;&lt;lineCharCount val=&quot;8&quot;/&gt;&lt;lineCharCount val=&quot;5&quot;/&gt;&lt;/TableIndex&gt;&lt;TableIndex row=&quot;1&quot; col=&quot;4&quot;&gt;&lt;linesCount val=&quot;2&quot;/&gt;&lt;lineCharCount val=&quot;8&quot;/&gt;&lt;lineCharCount val=&quot;8&quot;/&gt;&lt;/TableIndex&gt;&lt;TableIndex row=&quot;2&quot; col=&quot;1&quot;&gt;&lt;linesCount val=&quot;1&quot;/&gt;&lt;lineCharCount val=&quot;6&quot;/&gt;&lt;/TableIndex&gt;&lt;TableIndex row=&quot;2&quot; col=&quot;2&quot;&gt;&lt;linesCount val=&quot;1&quot;/&gt;&lt;lineCharCount val=&quot;7&quot;/&gt;&lt;/TableIndex&gt;&lt;TableIndex row=&quot;2&quot; col=&quot;3&quot;&gt;&lt;linesCount val=&quot;1&quot;/&gt;&lt;lineCharCount val=&quot;7&quot;/&gt;&lt;/TableIndex&gt;&lt;TableIndex row=&quot;2&quot; col=&quot;4&quot;&gt;&lt;linesCount val=&quot;1&quot;/&gt;&lt;lineCharCount val=&quot;2&quot;/&gt;&lt;/TableIndex&gt;&lt;TableIndex row=&quot;3&quot; col=&quot;1&quot;&gt;&lt;linesCount val=&quot;1&quot;/&gt;&lt;lineCharCount val=&quot;6&quot;/&gt;&lt;/TableIndex&gt;&lt;TableIndex row=&quot;3&quot; col=&quot;2&quot;&gt;&lt;linesCount val=&quot;1&quot;/&gt;&lt;lineCharCount val=&quot;9&quot;/&gt;&lt;/TableIndex&gt;&lt;TableIndex row=&quot;3&quot; col=&quot;3&quot;&gt;&lt;linesCount val=&quot;1&quot;/&gt;&lt;lineCharCount val=&quot;10&quot;/&gt;&lt;/TableIndex&gt;&lt;TableIndex row=&quot;3&quot; col=&quot;4&quot;&gt;&lt;linesCount val=&quot;1&quot;/&gt;&lt;lineCharCount val=&quot;7&quot;/&gt;&lt;/TableIndex&gt;&lt;TableIndex row=&quot;4&quot; col=&quot;1&quot;&gt;&lt;linesCount val=&quot;1&quot;/&gt;&lt;lineCharCount val=&quot;6&quot;/&gt;&lt;/TableIndex&gt;&lt;TableIndex row=&quot;4&quot; col=&quot;2&quot;&gt;&lt;linesCount val=&quot;1&quot;/&gt;&lt;lineCharCount val=&quot;9&quot;/&gt;&lt;/TableIndex&gt;&lt;TableIndex row=&quot;4&quot; col=&quot;3&quot;&gt;&lt;linesCount val=&quot;1&quot;/&gt;&lt;lineCharCount val=&quot;9&quot;/&gt;&lt;/TableIndex&gt;&lt;TableIndex row=&quot;4&quot; col=&quot;4&quot;&gt;&lt;linesCount val=&quot;1&quot;/&gt;&lt;lineCharCount val=&quot;11&quot;/&gt;&lt;/TableIndex&gt;&lt;/ShapeTextInfo&gt;"/>
  <p:tag name="PRESENTER_SHAPEINFO" val="&lt;ThreeDShapeInfo&gt;&lt;uuid val=&quot;{A38F8AAF-60D8-4F77-BA13-BAA51CE110B2}&quot;/&gt;&lt;isInvalidForFieldText val=&quot;0&quot;/&gt;&lt;Image&gt;&lt;filename val=&quot;C:\Users\g897\AppData\Local\Temp\PR\data\asimages\{A38F8AAF-60D8-4F77-BA13-BAA51CE110B2}_5.png&quot;/&gt;&lt;left val=&quot;102&quot;/&gt;&lt;top val=&quot;204&quot;/&gt;&lt;width val=&quot;595&quot;/&gt;&lt;height val=&quot;216&quot;/&gt;&lt;hasText val=&quot;1&quot;/&gt;&lt;/Image&gt;&lt;/ThreeDShapeInfo&gt;"/>
</p:tagLst>
</file>

<file path=ppt/tags/tag9.xml><?xml version="1.0" encoding="utf-8"?>
<p:tagLst xmlns:a="http://schemas.openxmlformats.org/drawingml/2006/main" xmlns:r="http://schemas.openxmlformats.org/officeDocument/2006/relationships" xmlns:p="http://schemas.openxmlformats.org/presentationml/2006/main">
  <p:tag name="PPSNARRATION" val="40,892449226,C:\Users\g897\Desktop\Webcasts\My savings webcast_FR_Dec 2012\English March 2013\mySavings_pptx\Media.ppcx"/>
</p:tagLst>
</file>

<file path=ppt/theme/theme1.xml><?xml version="1.0" encoding="utf-8"?>
<a:theme xmlns:a="http://schemas.openxmlformats.org/drawingml/2006/main" name="Office Theme">
  <a:themeElements>
    <a:clrScheme name="Sun Life 2024">
      <a:dk1>
        <a:srgbClr val="000000"/>
      </a:dk1>
      <a:lt1>
        <a:srgbClr val="FFFFFF"/>
      </a:lt1>
      <a:dk2>
        <a:srgbClr val="003846"/>
      </a:dk2>
      <a:lt2>
        <a:srgbClr val="FFF8E0"/>
      </a:lt2>
      <a:accent1>
        <a:srgbClr val="AC6100"/>
      </a:accent1>
      <a:accent2>
        <a:srgbClr val="D9541A"/>
      </a:accent2>
      <a:accent3>
        <a:srgbClr val="FCDB54"/>
      </a:accent3>
      <a:accent4>
        <a:srgbClr val="004F73"/>
      </a:accent4>
      <a:accent5>
        <a:srgbClr val="38758E"/>
      </a:accent5>
      <a:accent6>
        <a:srgbClr val="6ED2DF"/>
      </a:accent6>
      <a:hlink>
        <a:srgbClr val="004F73"/>
      </a:hlink>
      <a:folHlink>
        <a:srgbClr val="D9541A"/>
      </a:folHlink>
    </a:clrScheme>
    <a:fontScheme name="SunLife_2024">
      <a:majorFont>
        <a:latin typeface="Sun Life New Display"/>
        <a:ea typeface=""/>
        <a:cs typeface=""/>
      </a:majorFont>
      <a:minorFont>
        <a:latin typeface="Sun Life New Tex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un Life Warm Yellow (Primary)">
      <a:srgbClr val="FFF8E0"/>
    </a:custClr>
    <a:custClr name="Sun Life Blue (Iconic)">
      <a:srgbClr val="003946"/>
    </a:custClr>
    <a:custClr name="Sun Life Yellow (Iconic)">
      <a:srgbClr val="FEBE10"/>
    </a:custClr>
    <a:custClr name="No color">
      <a:srgbClr val="FFFFFF"/>
    </a:custClr>
    <a:custClr name="No color">
      <a:srgbClr val="FFFFFF"/>
    </a:custClr>
    <a:custClr name="No color">
      <a:srgbClr val="FFFFFF"/>
    </a:custClr>
    <a:custClr name="No color">
      <a:srgbClr val="FFFFFF"/>
    </a:custClr>
    <a:custClr name="No color">
      <a:srgbClr val="FFFFFF"/>
    </a:custClr>
    <a:custClr name="No color">
      <a:srgbClr val="FFFFFF"/>
    </a:custClr>
    <a:custClr name="No color">
      <a:srgbClr val="FFFFFF"/>
    </a:custClr>
    <a:custClr name="Light Grey (Secondary)">
      <a:srgbClr val="DDE6E1"/>
    </a:custClr>
    <a:custClr name="Medium Grey (Secondary)">
      <a:srgbClr val="E0DCD1"/>
    </a:custClr>
    <a:custClr name="Warm Grey (Secondary)">
      <a:srgbClr val="A59E8C"/>
    </a:custClr>
    <a:custClr name="No color">
      <a:srgbClr val="FFFFFF"/>
    </a:custClr>
    <a:custClr name="No color">
      <a:srgbClr val="FFFFFF"/>
    </a:custClr>
    <a:custClr name="No color">
      <a:srgbClr val="FFFFFF"/>
    </a:custClr>
    <a:custClr name="No color">
      <a:srgbClr val="FFFFFF"/>
    </a:custClr>
    <a:custClr name="No color">
      <a:srgbClr val="FFFFFF"/>
    </a:custClr>
    <a:custClr name="No color">
      <a:srgbClr val="FFFFFF"/>
    </a:custClr>
    <a:custClr name="No color">
      <a:srgbClr val="FFFFFF"/>
    </a:custClr>
    <a:custClr name="Gold (Graphs)">
      <a:srgbClr val="AC6100"/>
    </a:custClr>
    <a:custClr name="Deep orange (Graphs)">
      <a:srgbClr val="D9541A"/>
    </a:custClr>
    <a:custClr name="Orange (Graphs)">
      <a:srgbClr val="FC9E2D"/>
    </a:custClr>
    <a:custClr name="Light yellow (Graphs)">
      <a:srgbClr val="FCDB54"/>
    </a:custClr>
    <a:custClr name="Medium blue (Graphs)">
      <a:srgbClr val="004F73"/>
    </a:custClr>
    <a:custClr name="Light blue (Graphs)">
      <a:srgbClr val="38758E"/>
    </a:custClr>
    <a:custClr name="Teal (Graphs)">
      <a:srgbClr val="6ED2DF"/>
    </a:custClr>
    <a:custClr name="No color">
      <a:srgbClr val="FFFFFF"/>
    </a:custClr>
    <a:custClr name="No color">
      <a:srgbClr val="FFFFFF"/>
    </a:custClr>
    <a:custClr name="No color">
      <a:srgbClr val="FFFFFF"/>
    </a:custClr>
  </a:custClrLst>
  <a:extLst>
    <a:ext uri="{05A4C25C-085E-4340-85A3-A5531E510DB2}">
      <thm15:themeFamily xmlns:thm15="http://schemas.microsoft.com/office/thememl/2012/main" name="Presentation1" id="{9B3DB741-ECC3-5F49-A1A7-D3CB51ECCF07}" vid="{EB733225-929B-1C4E-BC1E-3F25E8A5ACC3}"/>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panose="020B0604020202020204"/>
        <a:ea typeface=""/>
        <a:cs typeface=""/>
        <a:font script="Jpan" typeface="Arial"/>
        <a:font script="Hang" typeface="Arial"/>
        <a:font script="Hans" typeface="Arial"/>
        <a:font script="Hant" typeface="Arial"/>
        <a:font script="Arab" typeface="Arial"/>
        <a:font script="Hebr" typeface="Arial"/>
        <a:font script="Thai" typeface="Arial"/>
        <a:font script="Ethi" typeface="Arial"/>
        <a:font script="Beng" typeface="Arial"/>
        <a:font script="Gujr" typeface="Arial"/>
        <a:font script="Khmr" typeface="Arial"/>
        <a:font script="Knda" typeface="Arial"/>
        <a:font script="Guru" typeface="Arial"/>
        <a:font script="Cans" typeface="Arial"/>
        <a:font script="Cher" typeface="Arial"/>
        <a:font script="Yiii" typeface="Arial"/>
        <a:font script="Tibt" typeface="Arial"/>
        <a:font script="Thaa" typeface="Arial"/>
        <a:font script="Deva" typeface="Arial"/>
        <a:font script="Telu" typeface="Arial"/>
        <a:font script="Taml" typeface="Arial"/>
        <a:font script="Syrc" typeface="Arial"/>
        <a:font script="Orya" typeface="Arial"/>
        <a:font script="Mlym" typeface="Arial"/>
        <a:font script="Laoo" typeface="Arial"/>
        <a:font script="Sinh" typeface="Arial"/>
        <a:font script="Mong" typeface="Arial"/>
        <a:font script="Viet" typeface="Arial"/>
        <a:font script="Uigh" typeface="Arial"/>
        <a:font script="Geor" typeface="Arial"/>
        <a:font script="Armn" typeface="Arial"/>
        <a:font script="Bugi" typeface="Arial"/>
        <a:font script="Bopo" typeface="Arial"/>
        <a:font script="Java" typeface="Arial"/>
        <a:font script="Lisu" typeface="Arial"/>
        <a:font script="Mymr" typeface="Arial"/>
        <a:font script="Nkoo" typeface="Arial"/>
        <a:font script="Olck" typeface="Arial"/>
        <a:font script="Osma" typeface="Arial"/>
        <a:font script="Phag" typeface="Arial"/>
        <a:font script="Syrn" typeface="Arial"/>
        <a:font script="Syrj" typeface="Arial"/>
        <a:font script="Syre" typeface="Arial"/>
        <a:font script="Sora" typeface="Arial"/>
        <a:font script="Tale" typeface="Arial"/>
        <a:font script="Talu" typeface="Arial"/>
        <a:font script="Tfng" typeface="Arial"/>
      </a:majorFont>
      <a:minorFont>
        <a:latin typeface="Arial" panose="020B0604020202020204"/>
        <a:ea typeface=""/>
        <a:cs typeface=""/>
        <a:font script="Jpan" typeface="Arial"/>
        <a:font script="Hang" typeface="Arial"/>
        <a:font script="Hans" typeface="Arial"/>
        <a:font script="Hant" typeface="Arial"/>
        <a:font script="Arab" typeface="Arial"/>
        <a:font script="Hebr" typeface="Arial"/>
        <a:font script="Thai" typeface="Arial"/>
        <a:font script="Ethi" typeface="Arial"/>
        <a:font script="Beng" typeface="Arial"/>
        <a:font script="Gujr" typeface="Arial"/>
        <a:font script="Khmr" typeface="Arial"/>
        <a:font script="Knda" typeface="Arial"/>
        <a:font script="Guru" typeface="Arial"/>
        <a:font script="Cans" typeface="Arial"/>
        <a:font script="Cher" typeface="Arial"/>
        <a:font script="Yiii" typeface="Arial"/>
        <a:font script="Tibt" typeface="Arial"/>
        <a:font script="Thaa" typeface="Arial"/>
        <a:font script="Deva" typeface="Arial"/>
        <a:font script="Telu" typeface="Arial"/>
        <a:font script="Taml" typeface="Arial"/>
        <a:font script="Syrc" typeface="Arial"/>
        <a:font script="Orya" typeface="Arial"/>
        <a:font script="Mlym" typeface="Arial"/>
        <a:font script="Laoo" typeface="Arial"/>
        <a:font script="Sinh" typeface="Arial"/>
        <a:font script="Mong" typeface="Arial"/>
        <a:font script="Viet" typeface="Arial"/>
        <a:font script="Uigh" typeface="Arial"/>
        <a:font script="Geor" typeface="Arial"/>
        <a:font script="Armn" typeface="Arial"/>
        <a:font script="Bugi" typeface="Arial"/>
        <a:font script="Bopo" typeface="Arial"/>
        <a:font script="Java" typeface="Arial"/>
        <a:font script="Lisu" typeface="Arial"/>
        <a:font script="Mymr" typeface="Arial"/>
        <a:font script="Nkoo" typeface="Arial"/>
        <a:font script="Olck" typeface="Arial"/>
        <a:font script="Osma" typeface="Arial"/>
        <a:font script="Phag" typeface="Arial"/>
        <a:font script="Syrn" typeface="Arial"/>
        <a:font script="Syrj" typeface="Arial"/>
        <a:font script="Syre" typeface="Arial"/>
        <a:font script="Sora" typeface="Arial"/>
        <a:font script="Tale" typeface="Arial"/>
        <a:font script="Talu" typeface="Arial"/>
        <a:font script="Tfng"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un Life Warm Yellow (Primary)">
      <a:srgbClr val="FFF8E0"/>
    </a:custClr>
    <a:custClr name="Sun Life Blue (Iconic)">
      <a:srgbClr val="003946"/>
    </a:custClr>
    <a:custClr name="Sun Life Yellow (Iconic)">
      <a:srgbClr val="FEBE10"/>
    </a:custClr>
    <a:custClr name="No color">
      <a:srgbClr val="FFFFFF"/>
    </a:custClr>
    <a:custClr name="No color">
      <a:srgbClr val="FFFFFF"/>
    </a:custClr>
    <a:custClr name="No color">
      <a:srgbClr val="FFFFFF"/>
    </a:custClr>
    <a:custClr name="No color">
      <a:srgbClr val="FFFFFF"/>
    </a:custClr>
    <a:custClr name="No color">
      <a:srgbClr val="FFFFFF"/>
    </a:custClr>
    <a:custClr name="No color">
      <a:srgbClr val="FFFFFF"/>
    </a:custClr>
    <a:custClr name="No color">
      <a:srgbClr val="FFFFFF"/>
    </a:custClr>
    <a:custClr name="Light Grey (Secondary)">
      <a:srgbClr val="DDE6E1"/>
    </a:custClr>
    <a:custClr name="Medium Grey (Secondary)">
      <a:srgbClr val="E0DCD1"/>
    </a:custClr>
    <a:custClr name="Warm Grey (Secondary)">
      <a:srgbClr val="A59E8C"/>
    </a:custClr>
    <a:custClr name="No color">
      <a:srgbClr val="FFFFFF"/>
    </a:custClr>
    <a:custClr name="No color">
      <a:srgbClr val="FFFFFF"/>
    </a:custClr>
    <a:custClr name="No color">
      <a:srgbClr val="FFFFFF"/>
    </a:custClr>
    <a:custClr name="No color">
      <a:srgbClr val="FFFFFF"/>
    </a:custClr>
    <a:custClr name="No color">
      <a:srgbClr val="FFFFFF"/>
    </a:custClr>
    <a:custClr name="No color">
      <a:srgbClr val="FFFFFF"/>
    </a:custClr>
    <a:custClr name="No color">
      <a:srgbClr val="FFFFFF"/>
    </a:custClr>
    <a:custClr name="Gold (Graphs)">
      <a:srgbClr val="AC6100"/>
    </a:custClr>
    <a:custClr name="Deep orange (Graphs)">
      <a:srgbClr val="D9541A"/>
    </a:custClr>
    <a:custClr name="Orange (Graphs)">
      <a:srgbClr val="FC9E2D"/>
    </a:custClr>
    <a:custClr name="Light yellow (Graphs)">
      <a:srgbClr val="FCDB54"/>
    </a:custClr>
    <a:custClr name="Medium blue (Graphs)">
      <a:srgbClr val="004F73"/>
    </a:custClr>
    <a:custClr name="Light blue (Graphs)">
      <a:srgbClr val="38758E"/>
    </a:custClr>
    <a:custClr name="Teal (Graphs)">
      <a:srgbClr val="6ED2DF"/>
    </a:custClr>
    <a:custClr name="No color">
      <a:srgbClr val="FFFFFF"/>
    </a:custClr>
    <a:custClr name="No color">
      <a:srgbClr val="FFFFFF"/>
    </a:custClr>
    <a:custClr name="No color">
      <a:srgbClr val="FFFFFF"/>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FormConfiguration><![CDATA[{"formFields":[{"distinct":false,"hideIfNoUserInteractionRequired":false,"required":true,"autoSelectFirstOption":false,"helpTexts":{"postfix":"Based on this selection, the relevant logo will be applied."},"spacing":{},"shareValue":false,"type":"dropDown","dataSourceName":"LegalEntities","dataSourceFieldName":"Selection","name":"Selectlegalentity","label":"Select a region:"}],"formDataEntries":[]}]]></TemplafySlideFormConfiguration>
</file>

<file path=customXml/item10.xml><?xml version="1.0" encoding="utf-8"?>
<ct:contentTypeSchema xmlns:ct="http://schemas.microsoft.com/office/2006/metadata/contentType" xmlns:ma="http://schemas.microsoft.com/office/2006/metadata/properties/metaAttributes" ct:_="" ma:_="" ma:contentTypeName="Document" ma:contentTypeID="0x010100162AF045FBA4F740B3EE4AA74E84649A" ma:contentTypeVersion="41" ma:contentTypeDescription="Create a new document." ma:contentTypeScope="" ma:versionID="73dfaff7ad6057a7232c60b4b88a141e">
  <xsd:schema xmlns:xsd="http://www.w3.org/2001/XMLSchema" xmlns:xs="http://www.w3.org/2001/XMLSchema" xmlns:p="http://schemas.microsoft.com/office/2006/metadata/properties" xmlns:ns2="77922bf3-68de-4039-a5a9-b2ed728e0152" xmlns:ns3="abf36e6d-89de-460f-bd1a-1aa4d52e3d39" targetNamespace="http://schemas.microsoft.com/office/2006/metadata/properties" ma:root="true" ma:fieldsID="ecc006fa46cc3e0c3575dbbb895d3161" ns2:_="" ns3:_="">
    <xsd:import namespace="77922bf3-68de-4039-a5a9-b2ed728e0152"/>
    <xsd:import namespace="abf36e6d-89de-460f-bd1a-1aa4d52e3d39"/>
    <xsd:element name="properties">
      <xsd:complexType>
        <xsd:sequence>
          <xsd:element name="documentManagement">
            <xsd:complexType>
              <xsd:all>
                <xsd:element ref="ns2:Assignee" minOccurs="0"/>
                <xsd:element ref="ns3:_dlc_DocId" minOccurs="0"/>
                <xsd:element ref="ns3:_dlc_DocIdUrl" minOccurs="0"/>
                <xsd:element ref="ns3:_dlc_DocIdPersistId" minOccurs="0"/>
                <xsd:element ref="ns3:SharedWithUsers" minOccurs="0"/>
                <xsd:element ref="ns3:SharedWithDetails" minOccurs="0"/>
                <xsd:element ref="ns2:MediaServiceMetadata" minOccurs="0"/>
                <xsd:element ref="ns2:MediaServiceFastMetadata" minOccurs="0"/>
                <xsd:element ref="ns2:MediaServiceObjectDetectorVersions" minOccurs="0"/>
                <xsd:element ref="ns2:MediaLengthInSeconds" minOccurs="0"/>
                <xsd:element ref="ns2:MediaServiceDateTaken" minOccurs="0"/>
                <xsd:element ref="ns3:TaxCatchAll" minOccurs="0"/>
                <xsd:element ref="ns2:MediaServiceOCR" minOccurs="0"/>
                <xsd:element ref="ns2:MediaServiceGenerationTime" minOccurs="0"/>
                <xsd:element ref="ns2:MediaServiceEventHashCode" minOccurs="0"/>
                <xsd:element ref="ns2:lcf76f155ced4ddcb4097134ff3c332f" minOccurs="0"/>
                <xsd:element ref="ns2:MediaServiceLocation" minOccurs="0"/>
                <xsd:element ref="ns2:MediaServiceSearchProperties" minOccurs="0"/>
                <xsd:element ref="ns2:Order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922bf3-68de-4039-a5a9-b2ed728e0152" elementFormDefault="qualified">
    <xsd:import namespace="http://schemas.microsoft.com/office/2006/documentManagement/types"/>
    <xsd:import namespace="http://schemas.microsoft.com/office/infopath/2007/PartnerControls"/>
    <xsd:element name="Assignee" ma:index="8" nillable="true" ma:displayName="Assignee" ma:internalName="Assignee" ma:readOnly="false">
      <xsd:simpleType>
        <xsd:restriction base="dms:Text">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lcf76f155ced4ddcb4097134ff3c332f" ma:index="23" nillable="true" ma:displayName="Image Tags_0" ma:hidden="true" ma:internalName="lcf76f155ced4ddcb4097134ff3c332f">
      <xsd:simpleType>
        <xsd:restriction base="dms:Note"/>
      </xsd:simpleType>
    </xsd:element>
    <xsd:element name="MediaServiceLocation" ma:index="24" nillable="true" ma:displayName="Location" ma:descrip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Order0" ma:index="26" nillable="true" ma:displayName="Order" ma:format="Dropdown" ma:internalName="Order0" ma:percentage="FALSE">
      <xsd:simpleType>
        <xsd:restriction base="dms:Number"/>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bf36e6d-89de-460f-bd1a-1aa4d52e3d39" elementFormDefault="qualified">
    <xsd:import namespace="http://schemas.microsoft.com/office/2006/documentManagement/types"/>
    <xsd:import namespace="http://schemas.microsoft.com/office/infopath/2007/PartnerControls"/>
    <xsd:element name="_dlc_DocId" ma:index="9" nillable="true" ma:displayName="Document ID Value" ma:description="The value of the document ID assigned to this item." ma:indexed="true" ma:internalName="_dlc_DocId" ma:readOnly="true">
      <xsd:simpleType>
        <xsd:restriction base="dms:Text"/>
      </xsd:simpleType>
    </xsd:element>
    <xsd:element name="_dlc_DocIdUrl" ma:index="1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1" nillable="true" ma:displayName="Persist ID" ma:description="Keep ID on add." ma:hidden="true" ma:internalName="_dlc_DocIdPersistId" ma:readOnly="false">
      <xsd:simpleType>
        <xsd:restriction base="dms:Boolean"/>
      </xsd:simpleType>
    </xsd:element>
    <xsd:element name="SharedWithUsers" ma:index="12"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dda6415c-3da9-4a18-a811-1a2f05d2ed9c}" ma:internalName="TaxCatchAll" ma:showField="CatchAllData" ma:web="abf36e6d-89de-460f-bd1a-1aa4d52e3d3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1.xml><?xml version="1.0" encoding="utf-8"?>
<TemplafySlideFormConfiguration><![CDATA[{"formFields":[],"formDataEntries":[]}]]></TemplafySlideFormConfiguration>
</file>

<file path=customXml/item12.xml><?xml version="1.0" encoding="utf-8"?>
<TemplafySlideTemplateConfiguration><![CDATA[{"slideVersion":1,"isValidatorEnabled":false,"isLocked":false,"elementsMetadata":[],"slideId":"912516406120546309","enableDocumentContentUpdater":false,"version":"2.0"}]]></TemplafySlideTemplateConfiguration>
</file>

<file path=customXml/item13.xml><?xml version="1.0" encoding="utf-8"?>
<TemplafySlideCollectionConfigurations xmlns:xsi="http://www.w3.org/2001/XMLSchema-instance" xmlns:xsd="http://www.w3.org/2001/XMLSchema">
  <SlideCollection ElementMetadataLinkId="77451fd5-bec9-46c5-b85d-e3c63905c7cf" TemplateId="912507652208593152">
    <TemplateConfiguration>{"elementsMetadata":[],"transformationConfigurations":[],"enableDocumentContentUpdater":false,"version":"2.0"}</TemplateConfiguration>
    <FormConfiguration>{"formFields":[],"formDataEntries":[]}</FormConfiguration>
  </SlideCollection>
</TemplafySlideCollectionConfigurations>
</file>

<file path=customXml/item14.xml><?xml version="1.0" encoding="utf-8"?>
<TemplafySlideFormConfiguration><![CDATA[{"formFields":[],"formDataEntries":[]}]]></TemplafySlideFormConfiguration>
</file>

<file path=customXml/item15.xml><?xml version="1.0" encoding="utf-8"?>
<TemplafySlideTemplateConfiguration><![CDATA[{"slideVersion":1,"isValidatorEnabled":false,"isLocked":false,"elementsMetadata":[],"slideId":"912516406120546318","enableDocumentContentUpdater":false,"version":"2.0"}]]></TemplafySlideTemplateConfiguration>
</file>

<file path=customXml/item16.xml><?xml version="1.0" encoding="utf-8"?>
<TemplafySlideFormConfiguration><![CDATA[{"formFields":[],"formDataEntries":[]}]]></TemplafySlideFormConfiguration>
</file>

<file path=customXml/item17.xml><?xml version="1.0" encoding="utf-8"?>
<TemplafySlideFormConfiguration><![CDATA[{"formFields":[],"formDataEntries":[]}]]></TemplafySlideFormConfiguration>
</file>

<file path=customXml/item18.xml><?xml version="1.0" encoding="utf-8"?>
<TemplafySlideTemplateConfiguration><![CDATA[{"slideVersion":1,"isValidatorEnabled":false,"isLocked":false,"elementsMetadata":[],"slideId":"912516406120546330","enableDocumentContentUpdater":false,"version":"2.0"}]]></TemplafySlideTemplateConfiguration>
</file>

<file path=customXml/item19.xml><?xml version="1.0" encoding="utf-8"?>
<TemplafySlideTemplateConfiguration><![CDATA[{"slideVersion":1,"isValidatorEnabled":false,"isLocked":false,"elementsMetadata":[],"slideId":"912516406120546339","enableDocumentContentUpdater":false,"version":"2.0"}]]></TemplafySlideTemplateConfiguration>
</file>

<file path=customXml/item2.xml><?xml version="1.0" encoding="utf-8"?>
<TemplafySlideFormConfiguration><![CDATA[{"formFields":[],"formDataEntries":[]}]]></TemplafySlideFormConfiguration>
</file>

<file path=customXml/item20.xml><?xml version="1.0" encoding="utf-8"?>
<p:properties xmlns:p="http://schemas.microsoft.com/office/2006/metadata/properties" xmlns:xsi="http://www.w3.org/2001/XMLSchema-instance" xmlns:pc="http://schemas.microsoft.com/office/infopath/2007/PartnerControls">
  <documentManagement>
    <lcf76f155ced4ddcb4097134ff3c332f xmlns="77922bf3-68de-4039-a5a9-b2ed728e0152" xsi:nil="true"/>
    <TaxCatchAll xmlns="abf36e6d-89de-460f-bd1a-1aa4d52e3d39" xsi:nil="true"/>
    <_dlc_DocId xmlns="abf36e6d-89de-460f-bd1a-1aa4d52e3d39">PHP772T4M25V-1548315969-143431</_dlc_DocId>
    <_dlc_DocIdUrl xmlns="abf36e6d-89de-460f-bd1a-1aa4d52e3d39">
      <Url>https://sunlifefinancial.sharepoint.com/sites/GRSMC/_layouts/15/DocIdRedir.aspx?ID=PHP772T4M25V-1548315969-143431</Url>
      <Description>PHP772T4M25V-1548315969-143431</Description>
    </_dlc_DocIdUrl>
    <_dlc_DocIdPersistId xmlns="abf36e6d-89de-460f-bd1a-1aa4d52e3d39" xsi:nil="true"/>
    <Order0 xmlns="77922bf3-68de-4039-a5a9-b2ed728e0152" xsi:nil="true"/>
    <Assignee xmlns="77922bf3-68de-4039-a5a9-b2ed728e0152" xsi:nil="true"/>
  </documentManagement>
</p:properties>
</file>

<file path=customXml/item21.xml><?xml version="1.0" encoding="utf-8"?>
<TemplafySlideFormConfiguration><![CDATA[{"formFields":[],"formDataEntries":[]}]]></TemplafySlideFormConfiguration>
</file>

<file path=customXml/item22.xml><?xml version="1.0" encoding="utf-8"?>
<TemplafySlideTemplateConfiguration><![CDATA[{"slideVersion":1,"isValidatorEnabled":false,"isLocked":false,"elementsMetadata":[],"slideId":"912516406120546326","enableDocumentContentUpdater":false,"version":"2.0"}]]></TemplafySlideTemplateConfiguration>
</file>

<file path=customXml/item23.xml><?xml version="1.0" encoding="utf-8"?>
<TemplafySlideFormConfiguration><![CDATA[{"formFields":[],"formDataEntries":[]}]]></TemplafySlideFormConfiguration>
</file>

<file path=customXml/item24.xml><?xml version="1.0" encoding="utf-8"?>
<TemplafySlideFormConfiguration><![CDATA[{"formFields":[],"formDataEntries":[]}]]></TemplafySlideFormConfiguration>
</file>

<file path=customXml/item25.xml><?xml version="1.0" encoding="utf-8"?>
<TemplafySlideTemplateConfiguration><![CDATA[{"slideVersion":1,"isValidatorEnabled":false,"isLocked":false,"elementsMetadata":[],"slideId":"912516406120546335","enableDocumentContentUpdater":false,"version":"2.0"}]]></TemplafySlideTemplateConfiguration>
</file>

<file path=customXml/item26.xml><?xml version="1.0" encoding="utf-8"?>
<TemplafySlideFormConfiguration><![CDATA[{"formFields":[],"formDataEntries":[]}]]></TemplafySlideFormConfiguration>
</file>

<file path=customXml/item27.xml><?xml version="1.0" encoding="utf-8"?>
<TemplafySlideTemplateConfiguration><![CDATA[{"slideVersion":1,"isValidatorEnabled":false,"isLocked":false,"elementsMetadata":[],"slideId":"912516406120546322","enableDocumentContentUpdater":false,"version":"2.0"}]]></TemplafySlideTemplateConfiguration>
</file>

<file path=customXml/item28.xml><?xml version="1.0" encoding="utf-8"?>
<TemplafySlideFormConfiguration><![CDATA[{"formFields":[],"formDataEntries":[]}]]></TemplafySlideFormConfiguration>
</file>

<file path=customXml/item29.xml><?xml version="1.0" encoding="utf-8"?>
<TemplafySlideTemplateConfiguration><![CDATA[{"slideVersion":1,"isValidatorEnabled":false,"isLocked":false,"elementsMetadata":[],"slideId":"912516406120546323","enableDocumentContentUpdater":false,"version":"2.0"}]]></TemplafySlideTemplateConfiguration>
</file>

<file path=customXml/item3.xml><?xml version="1.0" encoding="utf-8"?>
<TemplafySlideTemplateConfiguration><![CDATA[{"slideVersion":1,"isValidatorEnabled":false,"isLocked":false,"elementsMetadata":[],"slideId":"912516406120546328","enableDocumentContentUpdater":false,"version":"2.0"}]]></TemplafySlideTemplateConfiguration>
</file>

<file path=customXml/item30.xml><?xml version="1.0" encoding="utf-8"?>
<TemplafySlideFormConfiguration><![CDATA[{"formFields":[],"formDataEntries":[]}]]></TemplafySlideFormConfiguration>
</file>

<file path=customXml/item31.xml><?xml version="1.0" encoding="utf-8"?>
<TemplafySlideFormConfiguration><![CDATA[{"formFields":[],"formDataEntries":[]}]]></TemplafySlideFormConfiguration>
</file>

<file path=customXml/item32.xml><?xml version="1.0" encoding="utf-8"?>
<TemplafySlideFormConfiguration><![CDATA[{"formFields":[],"formDataEntries":[]}]]></TemplafySlideFormConfiguration>
</file>

<file path=customXml/item33.xml><?xml version="1.0" encoding="utf-8"?>
<TemplafySlideTemplateConfiguration><![CDATA[{"slideVersion":1,"isValidatorEnabled":false,"isLocked":false,"elementsMetadata":[],"slideId":"912516406120546321","enableDocumentContentUpdater":false,"version":"2.0"}]]></TemplafySlideTemplateConfiguration>
</file>

<file path=customXml/item34.xml><?xml version="1.0" encoding="utf-8"?>
<TemplafySlideTemplateConfiguration><![CDATA[{"slideVersion":1,"isValidatorEnabled":false,"isLocked":false,"elementsMetadata":[],"slideId":"912516406120546336","enableDocumentContentUpdater":false,"version":"2.0"}]]></TemplafySlideTemplateConfiguration>
</file>

<file path=customXml/item3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6.xml><?xml version="1.0" encoding="utf-8"?>
<TemplafySlideTemplateConfiguration><![CDATA[{"slideVersion":1,"isValidatorEnabled":false,"isLocked":false,"elementsMetadata":[],"slideId":"912516406120546324","enableDocumentContentUpdater":false,"version":"2.0"}]]></TemplafySlideTemplateConfiguration>
</file>

<file path=customXml/item37.xml><?xml version="1.0" encoding="utf-8"?>
<TemplafySlideFormConfiguration><![CDATA[{"formFields":[],"formDataEntries":[]}]]></TemplafySlideFormConfiguration>
</file>

<file path=customXml/item38.xml><?xml version="1.0" encoding="utf-8"?>
<TemplafySlideFormConfiguration><![CDATA[{"formFields":[],"formDataEntries":[]}]]></TemplafySlideFormConfiguration>
</file>

<file path=customXml/item39.xml><?xml version="1.0" encoding="utf-8"?>
<TemplafySlideTemplateConfiguration><![CDATA[{"slideVersion":1,"isValidatorEnabled":false,"isLocked":false,"elementsMetadata":[],"slideId":"912516406120546332","enableDocumentContentUpdater":false,"version":"2.0"}]]></TemplafySlideTemplateConfiguration>
</file>

<file path=customXml/item4.xml><?xml version="1.0" encoding="utf-8"?>
<TemplafySlideTemplateConfiguration><![CDATA[{"slideVersion":1,"isValidatorEnabled":false,"isLocked":false,"elementsMetadata":[],"slideId":"912516406120546306","enableDocumentContentUpdater":false,"version":"2.0"}]]></TemplafySlideTemplateConfiguration>
</file>

<file path=customXml/item40.xml><?xml version="1.0" encoding="utf-8"?>
<TemplafySlideFormConfiguration><![CDATA[{"formFields":[],"formDataEntries":[]}]]></TemplafySlideFormConfiguration>
</file>

<file path=customXml/item41.xml><?xml version="1.0" encoding="utf-8"?>
<TemplafySlideTemplateConfiguration><![CDATA[{"slideVersion":1,"isValidatorEnabled":false,"isLocked":false,"elementsMetadata":[],"slideId":"912516406120546313","enableDocumentContentUpdater":false,"version":"2.0"}]]></TemplafySlideTemplateConfiguration>
</file>

<file path=customXml/item42.xml><?xml version="1.0" encoding="utf-8"?>
<TemplafySlideFormConfiguration><![CDATA[{"formFields":[],"formDataEntries":[]}]]></TemplafySlideFormConfiguration>
</file>

<file path=customXml/item43.xml><?xml version="1.0" encoding="utf-8"?>
<TemplafySlideFormConfiguration><![CDATA[{"formFields":[],"formDataEntries":[]}]]></TemplafySlideFormConfiguration>
</file>

<file path=customXml/item44.xml><?xml version="1.0" encoding="utf-8"?>
<TemplafySlideFormConfiguration><![CDATA[{"formFields":[],"formDataEntries":[]}]]></TemplafySlideFormConfiguration>
</file>

<file path=customXml/item45.xml><?xml version="1.0" encoding="utf-8"?>
<TemplafySlideTemplateConfiguration><![CDATA[{"slideVersion":1,"isValidatorEnabled":false,"isLocked":false,"elementsMetadata":[],"slideId":"912516406120546308","enableDocumentContentUpdater":false,"version":"2.0"}]]></TemplafySlideTemplateConfiguration>
</file>

<file path=customXml/item46.xml><?xml version="1.0" encoding="utf-8"?>
<TemplafySlideTemplateConfiguration><![CDATA[{"slideVersion":1,"isValidatorEnabled":false,"isLocked":false,"elementsMetadata":[],"slideId":"912516406120546340","enableDocumentContentUpdater":false,"version":"2.0"}]]></TemplafySlideTemplateConfiguration>
</file>

<file path=customXml/item47.xml><?xml version="1.0" encoding="utf-8"?>
<TemplafyTemplateConfiguration><![CDATA[{"elementsMetadata":[{"type":"shape","id":"3f365794-8f4e-4353-a3d3-c829bea83abe","elementConfiguration":{"binding":"{{Form.Selectlegalentity.EntityName}}","visibility":"{{IfElse(Equals(Form.Selectlegalentity.EntityName, \"Sun Life U.S.\"), VisibilityType.Hidden, VisibilityType.Visible)}}","type":"text","disableUpdates":false}},{"type":"shape","id":"d56adbfe-08d9-41ec-97c8-f979bb5a53e7","elementConfiguration":{"binding":"{{Form.Selectlegalentity.Tagline}}","visibility":"{{IfElse(Equals(Form.Selectlegalentity.EntityName, \"Sun Life U.S.\"), VisibilityType.Hidden, VisibilityType.Visible)}}","type":"text","disableUpdates":false}},{"type":"shape","id":"ce704b47-d91a-4514-8588-3252417cfbb5","elementConfiguration":{"binding":"{{Form.Selectlegalentity.EntityName}}","visibility":"{{IfElse(Equals(Form.Selectlegalentity.EntityName, \"Sun Life U.S.\"), VisibilityType.Visible, VisibilityType.Hidden)}}","type":"text","disableUpdates":false}},{"type":"shape","id":"d720331c-c4f1-4392-afbf-00fbd57698de","elementConfiguration":{"binding":"{{Form.Selectlegalentity.Tagline}}","visibility":"{{IfElse(Equals(Form.Selectlegalentity.EntityName, \"Sun Life U.S.\"), VisibilityType.Visible, VisibilityType.Hidden)}}","type":"text","disableUpdates":false}},{"type":"shape","id":"6b800472-bc18-4e6a-ba23-6fc4d660c7c0","elementConfiguration":{"binding":"{{Form.Selectlegalentity.EntityName}}","visibility":"{{IfElse(Equals(Form.Selectlegalentity.EntityName, \"Sun Life U.S.\"), VisibilityType.Hidden, VisibilityType.Visible)}}","type":"text","disableUpdates":false}},{"type":"shape","id":"ef148cad-9229-48d9-b30f-ccaa52fba330","elementConfiguration":{"binding":"{{Form.Selectlegalentity.Tagline}}","visibility":"{{IfElse(Equals(Form.Selectlegalentity.EntityName, \"Sun Life U.S.\"), VisibilityType.Hidden, VisibilityType.Visible)}}","type":"text","disableUpdates":false}},{"type":"shape","id":"5664e466-bfa1-4349-91b9-695a53ac03fa","elementConfiguration":{"binding":"{{Form.Selectlegalentity.EntityName}}","visibility":"{{IfElse(Equals(Form.Selectlegalentity.EntityName, \"Sun Life U.S.\"), VisibilityType.Visible, VisibilityType.Hidden)}}","type":"text","disableUpdates":false}},{"type":"shape","id":"c073daaf-fa4f-4e01-8533-f411a32a223b","elementConfiguration":{"binding":"{{Form.Selectlegalentity.Tagline}}","visibility":"{{IfElse(Equals(Form.Selectlegalentity.EntityName, \"Sun Life U.S.\"), VisibilityType.Visible, VisibilityType.Hidden)}}","type":"text","disableUpdates":false}},{"type":"shape","id":"b95739cb-845e-4a79-a1d3-8f5505baf250","elementConfiguration":{"binding":"{{Form.Selectlegalentity.EntityName}}","visibility":"{{IfElse(Equals(Form.Selectlegalentity.EntityName, \"Sun Life U.S.\"), VisibilityType.Hidden, VisibilityType.Visible)}}","type":"text","disableUpdates":false}},{"type":"shape","id":"ca3c2919-6ed7-409b-bd52-a851dd11c69d","elementConfiguration":{"binding":"{{Form.Selectlegalentity.Tagline}}","visibility":"{{IfElse(Equals(Form.Selectlegalentity.EntityName, \"Sun Life U.S.\"), VisibilityType.Hidden, VisibilityType.Visible)}}","type":"text","disableUpdates":false}},{"type":"shape","id":"7570cde2-b943-41f4-af1b-9e395d315848","elementConfiguration":{"binding":"{{Form.Selectlegalentity.EntityName}}","visibility":"{{IfElse(Equals(Form.Selectlegalentity.EntityName, \"Sun Life U.S.\"), VisibilityType.Visible, VisibilityType.Hidden)}}","type":"text","disableUpdates":false}},{"type":"shape","id":"6eb3f901-28e5-481b-9f33-482cca84f899","elementConfiguration":{"binding":"{{Form.Selectlegalentity.Tagline}}","visibility":"{{IfElse(Equals(Form.Selectlegalentity.EntityName, \"Sun Life U.S.\"), VisibilityType.Visible, VisibilityType.Hidden)}}","type":"text","disableUpdates":false}},{"type":"shape","id":"a698d8a2-2512-4139-aa82-38bb834290ac","elementConfiguration":{"inheritDimensions":"{{InheritDimensions.InheritNone}}","width":"11.5 cm","height":"2.68 cm","image":"{{Form.Selectlegalentity.PPLogoHeader.Image}}","visibility":"","type":"image","disableUpdates":false}},{"type":"shape","id":"9d690140-2a40-40e1-a840-90b12a7fb26e","elementConfiguration":{"binding":"{{Form.Selectlegalentity.EntityName}}","visibility":"{{IfElse(Equals(Form.Selectlegalentity.EntityName, \"Sun Life U.S.\"), VisibilityType.Hidden, VisibilityType.Visible)}}","type":"text","disableUpdates":false}},{"type":"shape","id":"5af1b2ea-9985-471a-8ac6-b7bbf8c1b13a","elementConfiguration":{"binding":"{{Form.Selectlegalentity.Tagline}}","visibility":"{{IfElse(Equals(Form.Selectlegalentity.EntityName, \"Sun Life U.S.\"), VisibilityType.Hidden, VisibilityType.Visible)}}","type":"text","disableUpdates":false}},{"type":"shape","id":"8a7a2032-ea74-48fc-bcd2-41699a75356b","elementConfiguration":{"binding":"{{Form.Selectlegalentity.EntityName}}","visibility":"{{IfElse(Equals(Form.Selectlegalentity.EntityName, \"Sun Life U.S.\"), VisibilityType.Visible, VisibilityType.Hidden)}}","type":"text","disableUpdates":false}},{"type":"shape","id":"e1d34622-3c68-4880-9a5a-7e25a1fe8456","elementConfiguration":{"binding":"{{Form.Selectlegalentity.Tagline}}","visibility":"{{IfElse(Equals(Form.Selectlegalentity.EntityName, \"Sun Life U.S.\"), VisibilityType.Visible, VisibilityType.Hidden)}}","type":"text","disableUpdates":false}},{"type":"shape","id":"92c6fdd4-b068-48b8-b858-d5e1f8023943","elementConfiguration":{"inheritDimensions":"{{InheritDimensions.InheritNone}}","width":"11.5 cm","height":"2.68 cm","image":"{{Form.Selectlegalentity.PPLogoHeader.Image}}","visibility":"","type":"image","disableUpdates":false}},{"type":"shape","id":"f4a1712d-8235-497b-a3f0-2bdfaee2362f","elementConfiguration":{"inheritDimensions":"{{InheritDimensions.InheritNone}}","width":"11.5 cm","height":"2.68 cm","image":"{{Form.Selectlegalentity.PPLogoHeader.Image}}","visibility":"","type":"image","disableUpdates":false}},{"type":"shape","id":"91693784-4c6d-48b4-aaf2-099dec545107","elementConfiguration":{"binding":"{{Form.Selectlegalentity.EntityName}}","visibility":"{{IfElse(Equals(Form.Selectlegalentity.EntityName, \"Sun Life U.S.\"), VisibilityType.Hidden, VisibilityType.Visible)}}","type":"text","disableUpdates":false}},{"type":"shape","id":"1080134b-62cb-44f8-bc4c-b9559e97e4d0","elementConfiguration":{"binding":"{{Form.Selectlegalentity.Tagline}}","visibility":"{{IfElse(Equals(Form.Selectlegalentity.EntityName, \"Sun Life U.S.\"), VisibilityType.Hidden, VisibilityType.Visible)}}","type":"text","disableUpdates":false}},{"type":"shape","id":"d5320812-31c4-472c-96a3-14ccb920ec98","elementConfiguration":{"binding":"{{Form.Selectlegalentity.EntityName}}","visibility":"{{IfElse(Equals(Form.Selectlegalentity.EntityName, \"Sun Life U.S.\"), VisibilityType.Visible, VisibilityType.Hidden)}}","type":"text","disableUpdates":false}},{"type":"shape","id":"d434deb3-6d75-42d6-ad15-fc1f91e0f071","elementConfiguration":{"binding":"{{Form.Selectlegalentity.Tagline}}","visibility":"{{IfElse(Equals(Form.Selectlegalentity.EntityName, \"Sun Life U.S.\"), VisibilityType.Visible, VisibilityType.Hidden)}}","type":"text","disableUpdates":false}},{"type":"shape","id":"5136085b-a524-4d8e-96c6-63752f9c492c","elementConfiguration":{"inheritDimensions":"{{InheritDimensions.InheritNone}}","width":"11.5 cm","height":"2.68 cm","image":"{{Form.Selectlegalentity.PPLogoFooter.Image}}","visibility":"","type":"image","disableUpdates":false}},{"type":"shape","id":"2e978971-fb7f-423c-8875-e820d313eadf","elementConfiguration":{"binding":"{{Form.Selectlegalentity.EntityName}}","visibility":"{{IfElse(Equals(Form.Selectlegalentity.EntityName, \"Sun Life Global Investments\"), VisibilityType.Visible, VisibilityType.Hidden)}}","type":"text","disableUpdates":false}},{"type":"shape","id":"be49bc07-170b-41d7-829b-245547634e18","elementConfiguration":{"binding":"{{Form.Selectlegalentity.Tagline}}","visibility":"{{IfElse(Equals(Form.Selectlegalentity.EntityName, \"Sun Life Global Investments\"), VisibilityType.Visible, VisibilityType.Hidden)}}","type":"text","disableUpdates":false}},{"type":"shape","id":"f7936106-30f0-4028-b974-6069c52cef8f","elementConfiguration":{"binding":"{{Form.Selectlegalentity.EntityName}}","visibility":"{{IfElse(Equals(Form.Selectlegalentity.EntityName, \"Sun Life U.S.\"), VisibilityType.Visible, VisibilityType.Hidden)}}","type":"text","disableUpdates":false}},{"type":"shape","id":"fb5461a1-c4c1-488c-8baa-10ccce1431c8","elementConfiguration":{"binding":"{{Form.Selectlegalentity.Tagline}}","visibility":"{{IfElse(Equals(Form.Selectlegalentity.EntityName, \"SunLife U.S.\"), VisibilityType.Visible, VisibilityType.Hidden)}}","type":"text","disableUpdates":false}},{"type":"shape","id":"44e96395-d786-4f4d-828d-f2aabe72a6d5","elementConfiguration":{"binding":"{{Form.Selectlegalentity.EntityName}}","visibility":"{{IfElse(Or(Equals(Form.Selectlegalentity.EntityName, \"SunLife U.S.\"),Equals(Form.Selectlegalentity.EntityName, \"Sun Life Global Investments\")), VisibilityType.Hidden, VisibilityType.Visible)}}","type":"text","disableUpdates":false}},{"type":"shape","id":"0540b553-6614-44c8-9496-a17f009eb9fc","elementConfiguration":{"binding":"{{Form.Selectlegalentity.Tagline}}","visibility":"{{IfElse(Or(Equals(Form.Selectlegalentity.EntityName, \"SunLife U.S.\"),Equals(Form.Selectlegalentity.EntityName, \"Sun Life Global Investments\")), VisibilityType.Hidden, VisibilityType.Visible)}}","type":"text","disableUpdates":false}},{"type":"shape","id":"eb394e5b-6f64-4896-8e3b-6727faa67918","elementConfiguration":{"binding":"{{Form.Selectlegalentity.EntityName}}","visibility":"{{IfElse(Equals(Form.Selectlegalentity.EntityName, \"Sun Life U.S.\"), VisibilityType.Hidden, VisibilityType.Visible)}}","type":"text","disableUpdates":false}},{"type":"shape","id":"710d1ecf-1007-4486-a161-b94450d2a549","elementConfiguration":{"binding":"{{Form.Selectlegalentity.Tagline}}","visibility":"{{IfElse(Equals(Form.Selectlegalentity.EntityName, \"Sun Life U.S.\"), VisibilityType.Hidden, VisibilityType.Visible)}}","type":"text","disableUpdates":false}},{"type":"shape","id":"92fecc8b-ba83-40f1-8dab-cc9f5454643e","elementConfiguration":{"binding":"{{Form.Selectlegalentity.EntityName}}","visibility":"{{IfElse(Equals(Form.Selectlegalentity.EntityName, \"Sun Life U.S.\"), VisibilityType.Visible, VisibilityType.Hidden)}}","type":"text","disableUpdates":false}},{"type":"shape","id":"9ac7efb4-5537-495b-bb1e-120dc3f88480","elementConfiguration":{"binding":"{{Form.Selectlegalentity.Tagline}}","visibility":"{{IfElse(Equals(Form.Selectlegalentity.EntityName, \"Sun Life U.S.\"), VisibilityType.Visible, VisibilityType.Hidden)}}","type":"text","disableUpdates":false}},{"type":"shape","id":"c07fb858-635c-4695-a5b0-804f81512fb7","elementConfiguration":{"inheritDimensions":"{{InheritDimensions.InheritNone}}","width":"11.5 cm","height":"2.68 cm","image":"{{Form.Selectlegalentity.PPLogoFooter.Image}}","visibility":"","type":"image","disableUpdates":false}},{"type":"shape","id":"fb8120e6-87aa-48e4-8e02-cf889098d960","elementConfiguration":{"binding":"{{Form.Selectlegalentity.EntityName}}","visibility":"{{IfElse(Equals(Form.Selectlegalentity.EntityName, \"Sun Life Global Investments\"), VisibilityType.Visible, VisibilityType.Hidden)}}","type":"text","disableUpdates":false}},{"type":"shape","id":"ff6eef1e-e544-430e-9d7c-dd2ee0625c6a","elementConfiguration":{"binding":"{{Form.Selectlegalentity.Tagline}}","visibility":"{{IfElse(Equals(Form.Selectlegalentity.EntityName, \"Sun Life Global Investments\"), VisibilityType.Visible, VisibilityType.Hidden)}}","type":"text","disableUpdates":false}},{"type":"shape","id":"941246b5-1118-44e2-a1ae-2223cf73fb18","elementConfiguration":{"binding":"{{Form.Selectlegalentity.EntityName}}","visibility":"{{IfElse(Equals(Form.Selectlegalentity.EntityName, \"Sun Life U.S.\"), VisibilityType.Visible, VisibilityType.Hidden)}}","type":"text","disableUpdates":false}},{"type":"shape","id":"1b4a6d69-0ee9-4882-926e-3229d6fd47b0","elementConfiguration":{"binding":"{{Form.Selectlegalentity.Tagline}}","visibility":"{{IfElse(Equals(Form.Selectlegalentity.EntityName, \"SunLife U.S.\"), VisibilityType.Visible, VisibilityType.Hidden)}}","type":"text","disableUpdates":false}},{"type":"shape","id":"31dfaf8a-6403-4667-af43-833e25127b2e","elementConfiguration":{"binding":"{{Form.Selectlegalentity.EntityName}}","visibility":"{{IfElse(Or(Equals(Form.Selectlegalentity.EntityName, \"SunLife U.S.\"),Equals(Form.Selectlegalentity.EntityName, \"Sun Life Global Investments\")), VisibilityType.Hidden, VisibilityType.Visible)}}","type":"text","disableUpdates":false}},{"type":"shape","id":"7312e4f5-6fbe-49a8-9e0f-2be939a739b7","elementConfiguration":{"binding":"{{Form.Selectlegalentity.Tagline}}","visibility":"{{IfElse(Or(Equals(Form.Selectlegalentity.EntityName, \"SunLife U.S.\"),Equals(Form.Selectlegalentity.EntityName, \"Sun Life Global Investments\")), VisibilityType.Hidden, VisibilityType.Visible)}}","type":"text","disableUpdates":false}},{"type":"shape","id":"b3172737-5dad-490a-b77c-ab805eab0973","elementConfiguration":{"inheritDimensions":"{{InheritDimensions.InheritNone}}","width":"11.5 cm","height":"2.68 cm","image":"{{Form.Selectlegalentity.PPLogoHeader.Image}}","visibility":"","type":"image","disableUpdates":false}},{"type":"shape","id":"3826cb64-0d16-4eaa-b59d-7281daa42187","elementConfiguration":{"binding":"{{Form.Selectlegalentity.EntityName}}","visibility":"{{IfElse(Equals(Form.Selectlegalentity.EntityName, \"Sun Life U.S.\"), VisibilityType.Hidden, VisibilityType.Visible)}}","type":"text","disableUpdates":false}},{"type":"shape","id":"778023c6-761c-4959-a1e8-bf4121c2a20e","elementConfiguration":{"binding":"{{Form.Selectlegalentity.Tagline}}","visibility":"{{IfElse(Equals(Form.Selectlegalentity.EntityName, \"Sun Life U.S.\"), VisibilityType.Hidden, VisibilityType.Visible)}}","type":"text","disableUpdates":false}},{"type":"shape","id":"96a1b4a4-0a1a-485f-afd6-4c3318980df9","elementConfiguration":{"binding":"{{Form.Selectlegalentity.EntityName}}","visibility":"{{IfElse(Equals(Form.Selectlegalentity.EntityName, \"Sun Life U.S.\"), VisibilityType.Visible, VisibilityType.Hidden)}}","type":"text","disableUpdates":false}},{"type":"shape","id":"566fa32e-348e-4f64-a277-8c8b4331c87a","elementConfiguration":{"binding":"{{Form.Selectlegalentity.Tagline}}","visibility":"{{IfElse(Equals(Form.Selectlegalentity.EntityName, \"Sun Life U.S.\"), VisibilityType.Visible, VisibilityType.Hidden)}}","type":"text","disableUpdates":false}},{"type":"shape","id":"2f60681f-07ce-489d-8cd5-2e07eff703b0","elementConfiguration":{"binding":"{{Form.Selectlegalentity.EntityName}}","visibility":"{{IfElse(Equals(Form.Selectlegalentity.EntityName, \"Sun Life U.S.\"), VisibilityType.Hidden, VisibilityType.Visible)}}","type":"text","disableUpdates":false}},{"type":"shape","id":"f8d346b2-21dc-46cb-a13a-03ceced06749","elementConfiguration":{"binding":"{{Form.Selectlegalentity.Tagline}}","visibility":"{{IfElse(Equals(Form.Selectlegalentity.EntityName, \"Sun Life U.S.\"), VisibilityType.Hidden, VisibilityType.Visible)}}","type":"text","disableUpdates":false}},{"type":"shape","id":"84e08548-9a74-424e-a92f-3dd8fe705da8","elementConfiguration":{"binding":"{{Form.Selectlegalentity.EntityName}}","visibility":"{{IfElse(Equals(Form.Selectlegalentity.EntityName, \"Sun Life U.S.\"), VisibilityType.Visible, VisibilityType.Hidden)}}","type":"text","disableUpdates":false}},{"type":"shape","id":"ee675f45-d55c-48e8-a4a1-5bb5d57fb955","elementConfiguration":{"binding":"{{Form.Selectlegalentity.Tagline}}","visibility":"{{IfElse(Equals(Form.Selectlegalentity.EntityName, \"Sun Life U.S.\"), VisibilityType.Visible, VisibilityType.Hidden)}}","type":"text","disableUpdates":false}},{"type":"shape","id":"973963e8-846b-4520-8a1e-a159749ace61","elementConfiguration":{"inheritDimensions":"{{InheritDimensions.InheritNone}}","width":"11.5 cm","height":"2.68 cm","image":"{{Form.Selectlegalentity.PPLogoHeader.Image}}","visibility":"","type":"image","disableUpdates":false}},{"type":"shape","id":"77451fd5-bec9-46c5-b85d-e3c63905c7cf","elementConfiguration":{"slideTitle":"Guidance slides","binding":"{{IfElse(Form.Includeguidanceslides,Form.Selectlegalentity.GuidanceSlides-SlideRef.AssetID,\"\")}}","slidesElementPlaceholderName":"SlidesElement1","type":"slide(s)"}}],"transformationConfigurations":[{"language":"{{Form.Selectaspellinglanguage.LanguageRef.Language}}","disableUpdates":false,"type":"proofingLanguage"},{"documentName":"{{StringJoin(Form.Selectlegalentity.EntityName,\" - Template - \", FormatDateTime(Now(),\"yyyy\",\"en-US\"))}}","type":"documentName"}],"templateName":"Sun Life - Template - 2024","templateDescription":"","enableDocumentContentUpdater":true,"version":"2.0"}]]></TemplafyTemplateConfiguration>
</file>

<file path=customXml/item48.xml><?xml version="1.0" encoding="utf-8"?>
<TemplafySlideTemplateConfiguration><![CDATA[{"slideVersion":1,"isValidatorEnabled":false,"isLocked":false,"elementsMetadata":[],"slideId":"912516406120546314","enableDocumentContentUpdater":false,"version":"2.0"}]]></TemplafySlideTemplateConfiguration>
</file>

<file path=customXml/item49.xml><?xml version="1.0" encoding="utf-8"?>
<TemplafySlideFormConfiguration><![CDATA[{"formFields":[],"formDataEntries":[]}]]></TemplafySlideFormConfiguration>
</file>

<file path=customXml/item5.xml><?xml version="1.0" encoding="utf-8"?>
<TemplafySlideFormConfiguration><![CDATA[{"formFields":[],"formDataEntries":[]}]]></TemplafySlideFormConfiguration>
</file>

<file path=customXml/item50.xml><?xml version="1.0" encoding="utf-8"?>
<TemplafySlideTemplateConfiguration><![CDATA[{"slideVersion":1,"isValidatorEnabled":false,"isLocked":false,"elementsMetadata":[],"slideId":"912516406120546304","enableDocumentContentUpdater":false,"version":"2.0"}]]></TemplafySlideTemplateConfiguration>
</file>

<file path=customXml/item51.xml><?xml version="1.0" encoding="utf-8"?>
<TemplafySlideTemplateConfiguration><![CDATA[{"slideVersion":1,"isValidatorEnabled":false,"isLocked":false,"elementsMetadata":[],"slideId":"912516406120546331","enableDocumentContentUpdater":false,"version":"2.0"}]]></TemplafySlideTemplateConfiguration>
</file>

<file path=customXml/item52.xml><?xml version="1.0" encoding="utf-8"?>
<TemplafySlideFormConfiguration><![CDATA[{"formFields":[],"formDataEntries":[]}]]></TemplafySlideFormConfiguration>
</file>

<file path=customXml/item53.xml><?xml version="1.0" encoding="utf-8"?>
<TemplafySlideTemplateConfiguration><![CDATA[{"slideVersion":4,"isValidatorEnabled":false,"isLocked":false,"elementsMetadata":[{"type":"shape","elementConfiguration":{"inheritDimensions":"{{InheritDimensions.InheritNone}}","width":"11.5 cm","height":"2.68 cm","image":"{{Form.Selectlegalentity.PPLogoFooter.Image}}","visibility":"","type":"image","disableUpdates":false}},{"type":"shape","elementConfiguration":{"binding":"{{Form.Selectlegalentity.EntityName}}","visibility":"{{IfElse(Equals(Form.Selectlegalentity.EntityName, \"Sun Life Global Investments\"), VisibilityType.Visible, VisibilityType.Hidden)}}","type":"text","disableUpdates":false}},{"type":"shape","elementConfiguration":{"binding":"{{Form.Selectlegalentity.Tagline}}","visibility":"{{IfElse(Equals(Form.Selectlegalentity.EntityName, \"Sun Life Global Investments\"), VisibilityType.Visible, VisibilityType.Hidden)}}","type":"text","disableUpdates":false}},{"type":"shape","elementConfiguration":{"binding":"{{Form.Selectlegalentity.EntityName}}","visibility":"{{IfElse(Equals(Form.Selectlegalentity.EntityName, \"Sun Life U.S.\"), VisibilityType.Visible, VisibilityType.Hidden)}}","type":"text","disableUpdates":false}},{"type":"shape","elementConfiguration":{"binding":"{{Form.Selectlegalentity.Tagline}}","visibility":"{{IfElse(Equals(Form.Selectlegalentity.EntityName, \"SunLife U.S.\"), VisibilityType.Visible, VisibilityType.Hidden)}}","type":"text","disableUpdates":false}},{"type":"shape","elementConfiguration":{"binding":"{{Form.Selectlegalentity.EntityName}}","visibility":"{{IfElse(Or(Equals(Form.Selectlegalentity.EntityName, \"SunLife U.S.\"),Equals(Form.Selectlegalentity.EntityName, \"Sun Life Global Investments\")), VisibilityType.Hidden, VisibilityType.Visible)}}","type":"text","disableUpdates":false}},{"type":"shape","elementConfiguration":{"binding":"{{Form.Selectlegalentity.Tagline}}","visibility":"{{IfElse(Or(Equals(Form.Selectlegalentity.EntityName, \"SunLife U.S.\"),Equals(Form.Selectlegalentity.EntityName, \"Sun Life Global Investments\")), VisibilityType.Hidden, VisibilityType.Visible)}}","type":"text","disableUpdates":false}}],"slideId":"902847636004929536","enableDocumentContentUpdater":false,"version":"2.0"}]]></TemplafySlideTemplateConfiguration>
</file>

<file path=customXml/item54.xml><?xml version="1.0" encoding="utf-8"?>
<?mso-contentType ?>
<FormTemplates xmlns="http://schemas.microsoft.com/sharepoint/v3/contenttype/forms">
  <Display>DocumentLibraryForm</Display>
  <Edit>DocumentLibraryForm</Edit>
  <New>DocumentLibraryForm</New>
</FormTemplates>
</file>

<file path=customXml/item55.xml><?xml version="1.0" encoding="utf-8"?>
<TemplafySlideFormConfiguration><![CDATA[{"formFields":[],"formDataEntries":[]}]]></TemplafySlideFormConfiguration>
</file>

<file path=customXml/item56.xml><?xml version="1.0" encoding="utf-8"?>
<TemplafySlideTemplateConfiguration><![CDATA[{"slideVersion":1,"isValidatorEnabled":false,"isLocked":false,"elementsMetadata":[],"slideId":"912516406120546307","enableDocumentContentUpdater":false,"version":"2.0"}]]></TemplafySlideTemplateConfiguration>
</file>

<file path=customXml/item57.xml><?xml version="1.0" encoding="utf-8"?>
<TemplafySlideFormConfiguration><![CDATA[{"formFields":[],"formDataEntries":[]}]]></TemplafySlideFormConfiguration>
</file>

<file path=customXml/item58.xml><?xml version="1.0" encoding="utf-8"?>
<TemplafySlideTemplateConfiguration><![CDATA[{"slideVersion":1,"isValidatorEnabled":false,"isLocked":false,"elementsMetadata":[],"slideId":"912516406120546338","enableDocumentContentUpdater":false,"version":"2.0"}]]></TemplafySlideTemplateConfiguration>
</file>

<file path=customXml/item59.xml><?xml version="1.0" encoding="utf-8"?>
<TemplafySlideFormConfiguration><![CDATA[{"formFields":[],"formDataEntries":[]}]]></TemplafySlideFormConfiguration>
</file>

<file path=customXml/item6.xml><?xml version="1.0" encoding="utf-8"?>
<TemplafySlideFormConfiguration><![CDATA[{"formFields":[],"formDataEntries":[]}]]></TemplafySlideFormConfiguration>
</file>

<file path=customXml/item60.xml><?xml version="1.0" encoding="utf-8"?>
<TemplafySlideFormConfiguration><![CDATA[{"formFields":[],"formDataEntries":[]}]]></TemplafySlideFormConfiguration>
</file>

<file path=customXml/item61.xml><?xml version="1.0" encoding="utf-8"?>
<TemplafySlideFormConfiguration><![CDATA[{"formFields":[],"formDataEntries":[]}]]></TemplafySlideFormConfiguration>
</file>

<file path=customXml/item62.xml><?xml version="1.0" encoding="utf-8"?>
<TemplafySlideFormConfiguration><![CDATA[{"formFields":[],"formDataEntries":[]}]]></TemplafySlideFormConfiguration>
</file>

<file path=customXml/item63.xml><?xml version="1.0" encoding="utf-8"?>
<TemplafySlideFormConfiguration><![CDATA[{"formFields":[],"formDataEntries":[]}]]></TemplafySlideFormConfiguration>
</file>

<file path=customXml/item64.xml><?xml version="1.0" encoding="utf-8"?>
<TemplafySlideTemplateConfiguration><![CDATA[{"slideVersion":1,"isValidatorEnabled":false,"isLocked":false,"elementsMetadata":[],"slideId":"912516406120546333","enableDocumentContentUpdater":false,"version":"2.0"}]]></TemplafySlideTemplateConfiguration>
</file>

<file path=customXml/item65.xml><?xml version="1.0" encoding="utf-8"?>
<TemplafySlideTemplateConfiguration><![CDATA[{"slideVersion":1,"isValidatorEnabled":false,"isLocked":false,"elementsMetadata":[],"slideId":"912516406120546312","enableDocumentContentUpdater":false,"version":"2.0"}]]></TemplafySlideTemplateConfiguration>
</file>

<file path=customXml/item66.xml><?xml version="1.0" encoding="utf-8"?>
<TemplafySlideTemplateConfiguration><![CDATA[{"slideVersion":1,"isValidatorEnabled":false,"isLocked":false,"elementsMetadata":[],"slideId":"912516406120546325","enableDocumentContentUpdater":false,"version":"2.0"}]]></TemplafySlideTemplateConfiguration>
</file>

<file path=customXml/item67.xml><?xml version="1.0" encoding="utf-8"?>
<TemplafySlideFormConfiguration><![CDATA[{"formFields":[],"formDataEntries":[]}]]></TemplafySlideFormConfiguration>
</file>

<file path=customXml/item68.xml><?xml version="1.0" encoding="utf-8"?>
<TemplafySlideFormConfiguration><![CDATA[{"formFields":[],"formDataEntries":[]}]]></TemplafySlideFormConfiguration>
</file>

<file path=customXml/item69.xml><?xml version="1.0" encoding="utf-8"?>
<TemplafySlideFormConfiguration><![CDATA[{"formFields":[],"formDataEntries":[]}]]></TemplafySlideFormConfiguration>
</file>

<file path=customXml/item7.xml><?xml version="1.0" encoding="utf-8"?>
<TemplafySlideTemplateConfiguration><![CDATA[{"slideVersion":1,"isValidatorEnabled":false,"isLocked":false,"elementsMetadata":[],"slideId":"912516406120546337","enableDocumentContentUpdater":false,"version":"2.0"}]]></TemplafySlideTemplateConfiguration>
</file>

<file path=customXml/item70.xml><?xml version="1.0" encoding="utf-8"?>
<TemplafyFormConfiguration><![CDATA[{"formFields":[{"distinct":false,"hideIfNoUserInteractionRequired":false,"required":true,"autoSelectFirstOption":false,"helpTexts":{"postfix":"Based on this selection, the relevant logo will be applied."},"spacing":{},"shareValue":false,"type":"dropDown","dataSourceName":"LegalEntities","dataSourceFieldName":"Selection","name":"Selectlegalentity","label":"Select a region:"},{"distinct":false,"hideIfNoUserInteractionRequired":true,"required":false,"autoSelectFirstOption":true,"spacing":{},"shareValue":false,"type":"dropDown","dataSourceName":"PP_LanguageSelector","dataSourceFieldName":"LanguageRef","filterCondition":{"type":"and","conditions":[{"type":"formFieldMatch","formFieldName":"Selectlegalentity","dataSourceFieldName":"LegalEntitesRef"}]},"name":"Selectaspellinglanguage","label":"Select a spelling language:"},{"defaultValue":{"fixedValue":true},"helpTexts":{},"spacing":{},"shareValue":false,"type":"checkBox","name":"Includeguidanceslides","label":"Include guidance slides"},{"type":"slidesElementPlaceholder","name":"SlidesElement1","label":"Placeholder 1"}],"formDataEntries":[{"name":"Selectlegalentity","value":"P2J7tMNiWTglLaMIm6OCAn+KXT5pnTbRp4YcHCMtjsw="},{"name":"Selectaspellinglanguage","value":"sQlA5qIGvCoYcwjVQgClu8MfoD8tipKZ3qXDW3ECIRk="},{"name":"Includeguidanceslides","value":"JmsEoV14ujQReG8xalipWA=="}]}]]></TemplafyFormConfiguration>
</file>

<file path=customXml/item71.xml><?xml version="1.0" encoding="utf-8"?>
<TemplafySlideFormConfiguration><![CDATA[{"formFields":[],"formDataEntries":[]}]]></TemplafySlideFormConfiguration>
</file>

<file path=customXml/item72.xml><?xml version="1.0" encoding="utf-8"?>
<TemplafySlideTemplateConfiguration><![CDATA[{"slideVersion":1,"isValidatorEnabled":false,"isLocked":false,"elementsMetadata":[],"slideId":"912516406120546319","enableDocumentContentUpdater":false,"version":"2.0"}]]></TemplafySlideTemplateConfiguration>
</file>

<file path=customXml/item73.xml><?xml version="1.0" encoding="utf-8"?>
<TemplafySlideTemplateConfiguration><![CDATA[{"slideVersion":1,"isValidatorEnabled":false,"isLocked":false,"elementsMetadata":[],"slideId":"912516406120546327","enableDocumentContentUpdater":false,"version":"2.0"}]]></TemplafySlideTemplateConfiguration>
</file>

<file path=customXml/item74.xml><?xml version="1.0" encoding="utf-8"?>
<TemplafySlideFormConfiguration><![CDATA[{"formFields":[],"formDataEntries":[]}]]></TemplafySlideFormConfiguration>
</file>

<file path=customXml/item75.xml><?xml version="1.0" encoding="utf-8"?>
<TemplafySlideTemplateConfiguration><![CDATA[{"slideVersion":1,"isValidatorEnabled":false,"isLocked":false,"elementsMetadata":[],"slideId":"912516406120546317","enableDocumentContentUpdater":false,"version":"2.0"}]]></TemplafySlideTemplateConfiguration>
</file>

<file path=customXml/item76.xml><?xml version="1.0" encoding="utf-8"?>
<TemplafySlideFormConfiguration><![CDATA[{"formFields":[],"formDataEntries":[]}]]></TemplafySlideFormConfiguration>
</file>

<file path=customXml/item77.xml><?xml version="1.0" encoding="utf-8"?>
<TemplafySlideTemplateConfiguration><![CDATA[{"slideVersion":1,"isValidatorEnabled":false,"isLocked":false,"elementsMetadata":[],"slideId":"912516406120546311","enableDocumentContentUpdater":false,"version":"2.0"}]]></TemplafySlideTemplateConfiguration>
</file>

<file path=customXml/item78.xml><?xml version="1.0" encoding="utf-8"?>
<TemplafySlideTemplateConfiguration><![CDATA[{"slideVersion":1,"isValidatorEnabled":false,"isLocked":false,"elementsMetadata":[],"slideId":"912516406120546329","enableDocumentContentUpdater":false,"version":"2.0"}]]></TemplafySlideTemplateConfiguration>
</file>

<file path=customXml/item79.xml><?xml version="1.0" encoding="utf-8"?>
<TemplafySlideTemplateConfiguration><![CDATA[{"slideVersion":1,"isValidatorEnabled":false,"isLocked":false,"elementsMetadata":[],"slideId":"912516406120546305","enableDocumentContentUpdater":false,"version":"2.0"}]]></TemplafySlideTemplateConfiguration>
</file>

<file path=customXml/item8.xml><?xml version="1.0" encoding="utf-8"?>
<TemplafySlideTemplateConfiguration><![CDATA[{"slideVersion":1,"isValidatorEnabled":false,"isLocked":false,"elementsMetadata":[],"slideId":"912516406120546310","enableDocumentContentUpdater":false,"version":"2.0"}]]></TemplafySlideTemplateConfiguration>
</file>

<file path=customXml/item80.xml><?xml version="1.0" encoding="utf-8"?>
<TemplafySlideFormConfiguration><![CDATA[{"formFields":[],"formDataEntries":[]}]]></TemplafySlideFormConfiguration>
</file>

<file path=customXml/item81.xml><?xml version="1.0" encoding="utf-8"?>
<TemplafySlideTemplateConfiguration><![CDATA[{"slideVersion":1,"isValidatorEnabled":false,"isLocked":false,"elementsMetadata":[],"slideId":"912516406120546315","enableDocumentContentUpdater":false,"version":"2.0"}]]></TemplafySlideTemplateConfiguration>
</file>

<file path=customXml/item82.xml><?xml version="1.0" encoding="utf-8"?>
<TemplafySlideTemplateConfiguration><![CDATA[{"slideVersion":1,"isValidatorEnabled":false,"isLocked":false,"elementsMetadata":[],"slideId":"912516406120546334","enableDocumentContentUpdater":false,"version":"2.0"}]]></TemplafySlideTemplateConfiguration>
</file>

<file path=customXml/item83.xml><?xml version="1.0" encoding="utf-8"?>
<TemplafySlideTemplateConfiguration><![CDATA[{"slideVersion":1,"isValidatorEnabled":false,"isLocked":false,"elementsMetadata":[],"slideId":"912516406120546320","enableDocumentContentUpdater":false,"version":"2.0"}]]></TemplafySlideTemplateConfiguration>
</file>

<file path=customXml/item9.xml><?xml version="1.0" encoding="utf-8"?>
<TemplafySlideTemplateConfiguration><![CDATA[{"slideVersion":1,"isValidatorEnabled":false,"isLocked":false,"elementsMetadata":[],"slideId":"912516406120546316","enableDocumentContentUpdater":false,"version":"2.0"}]]></TemplafySlideTemplateConfiguration>
</file>

<file path=customXml/itemProps1.xml><?xml version="1.0" encoding="utf-8"?>
<ds:datastoreItem xmlns:ds="http://schemas.openxmlformats.org/officeDocument/2006/customXml" ds:itemID="{7FF0BAFA-6789-4CDC-BA47-C77F6199F67E}">
  <ds:schemaRefs/>
</ds:datastoreItem>
</file>

<file path=customXml/itemProps10.xml><?xml version="1.0" encoding="utf-8"?>
<ds:datastoreItem xmlns:ds="http://schemas.openxmlformats.org/officeDocument/2006/customXml" ds:itemID="{B771A41F-095C-4548-A9A7-FEE2E5C0A6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7922bf3-68de-4039-a5a9-b2ed728e0152"/>
    <ds:schemaRef ds:uri="abf36e6d-89de-460f-bd1a-1aa4d52e3d3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11.xml><?xml version="1.0" encoding="utf-8"?>
<ds:datastoreItem xmlns:ds="http://schemas.openxmlformats.org/officeDocument/2006/customXml" ds:itemID="{23DAAA2A-8AF2-4AA2-842E-70579D512FC8}">
  <ds:schemaRefs/>
</ds:datastoreItem>
</file>

<file path=customXml/itemProps12.xml><?xml version="1.0" encoding="utf-8"?>
<ds:datastoreItem xmlns:ds="http://schemas.openxmlformats.org/officeDocument/2006/customXml" ds:itemID="{B2E2E2F6-23F8-4CA5-9C8E-0B9CBAF2CD82}">
  <ds:schemaRefs/>
</ds:datastoreItem>
</file>

<file path=customXml/itemProps13.xml><?xml version="1.0" encoding="utf-8"?>
<ds:datastoreItem xmlns:ds="http://schemas.openxmlformats.org/officeDocument/2006/customXml" ds:itemID="{3F1875B7-1F46-462E-BDE1-1E405C667E06}">
  <ds:schemaRefs/>
</ds:datastoreItem>
</file>

<file path=customXml/itemProps14.xml><?xml version="1.0" encoding="utf-8"?>
<ds:datastoreItem xmlns:ds="http://schemas.openxmlformats.org/officeDocument/2006/customXml" ds:itemID="{24345B39-0CD0-44F3-A18F-18843347448D}">
  <ds:schemaRefs/>
</ds:datastoreItem>
</file>

<file path=customXml/itemProps15.xml><?xml version="1.0" encoding="utf-8"?>
<ds:datastoreItem xmlns:ds="http://schemas.openxmlformats.org/officeDocument/2006/customXml" ds:itemID="{DAB120E6-1C71-4B26-A2A8-A01D3097AAB9}">
  <ds:schemaRefs/>
</ds:datastoreItem>
</file>

<file path=customXml/itemProps16.xml><?xml version="1.0" encoding="utf-8"?>
<ds:datastoreItem xmlns:ds="http://schemas.openxmlformats.org/officeDocument/2006/customXml" ds:itemID="{675769CF-496F-4AA0-9EBE-5D71A1795FB8}">
  <ds:schemaRefs/>
</ds:datastoreItem>
</file>

<file path=customXml/itemProps17.xml><?xml version="1.0" encoding="utf-8"?>
<ds:datastoreItem xmlns:ds="http://schemas.openxmlformats.org/officeDocument/2006/customXml" ds:itemID="{35F95DE5-AF1F-49C6-A006-8B7A77EC0098}">
  <ds:schemaRefs/>
</ds:datastoreItem>
</file>

<file path=customXml/itemProps18.xml><?xml version="1.0" encoding="utf-8"?>
<ds:datastoreItem xmlns:ds="http://schemas.openxmlformats.org/officeDocument/2006/customXml" ds:itemID="{AD7C6DCD-6338-4ACB-BBD0-5FFBBAE61234}">
  <ds:schemaRefs/>
</ds:datastoreItem>
</file>

<file path=customXml/itemProps19.xml><?xml version="1.0" encoding="utf-8"?>
<ds:datastoreItem xmlns:ds="http://schemas.openxmlformats.org/officeDocument/2006/customXml" ds:itemID="{5EC0CAB5-27D3-4E57-8C9C-7C37F8EE40EA}">
  <ds:schemaRefs/>
</ds:datastoreItem>
</file>

<file path=customXml/itemProps2.xml><?xml version="1.0" encoding="utf-8"?>
<ds:datastoreItem xmlns:ds="http://schemas.openxmlformats.org/officeDocument/2006/customXml" ds:itemID="{9026A273-C0CF-4F48-918A-3DF9EC792588}">
  <ds:schemaRefs/>
</ds:datastoreItem>
</file>

<file path=customXml/itemProps20.xml><?xml version="1.0" encoding="utf-8"?>
<ds:datastoreItem xmlns:ds="http://schemas.openxmlformats.org/officeDocument/2006/customXml" ds:itemID="{D39EAE6E-B396-4F64-BBFC-5843656B7FEE}">
  <ds:schemaRefs>
    <ds:schemaRef ds:uri="http://schemas.openxmlformats.org/package/2006/metadata/core-properties"/>
    <ds:schemaRef ds:uri="77922bf3-68de-4039-a5a9-b2ed728e0152"/>
    <ds:schemaRef ds:uri="http://purl.org/dc/elements/1.1/"/>
    <ds:schemaRef ds:uri="http://schemas.microsoft.com/office/2006/metadata/properties"/>
    <ds:schemaRef ds:uri="abf36e6d-89de-460f-bd1a-1aa4d52e3d39"/>
    <ds:schemaRef ds:uri="http://purl.org/dc/term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21.xml><?xml version="1.0" encoding="utf-8"?>
<ds:datastoreItem xmlns:ds="http://schemas.openxmlformats.org/officeDocument/2006/customXml" ds:itemID="{011746D2-78F4-4339-BFE0-D6AF2EA0D0D9}">
  <ds:schemaRefs/>
</ds:datastoreItem>
</file>

<file path=customXml/itemProps22.xml><?xml version="1.0" encoding="utf-8"?>
<ds:datastoreItem xmlns:ds="http://schemas.openxmlformats.org/officeDocument/2006/customXml" ds:itemID="{43E6A720-AC68-49A6-ACA6-EED93A10FD7E}">
  <ds:schemaRefs/>
</ds:datastoreItem>
</file>

<file path=customXml/itemProps23.xml><?xml version="1.0" encoding="utf-8"?>
<ds:datastoreItem xmlns:ds="http://schemas.openxmlformats.org/officeDocument/2006/customXml" ds:itemID="{5892686F-759B-46F4-AE00-FC2CFC6DEB8C}">
  <ds:schemaRefs/>
</ds:datastoreItem>
</file>

<file path=customXml/itemProps24.xml><?xml version="1.0" encoding="utf-8"?>
<ds:datastoreItem xmlns:ds="http://schemas.openxmlformats.org/officeDocument/2006/customXml" ds:itemID="{B5680FCD-4BA4-4032-8C00-6F86C2E0A323}">
  <ds:schemaRefs/>
</ds:datastoreItem>
</file>

<file path=customXml/itemProps25.xml><?xml version="1.0" encoding="utf-8"?>
<ds:datastoreItem xmlns:ds="http://schemas.openxmlformats.org/officeDocument/2006/customXml" ds:itemID="{E48533F8-EAE9-44F1-B3D8-EF2BB23C57C5}">
  <ds:schemaRefs/>
</ds:datastoreItem>
</file>

<file path=customXml/itemProps26.xml><?xml version="1.0" encoding="utf-8"?>
<ds:datastoreItem xmlns:ds="http://schemas.openxmlformats.org/officeDocument/2006/customXml" ds:itemID="{E4803D8F-7546-4DA8-ABF1-F92ED321B7A3}">
  <ds:schemaRefs/>
</ds:datastoreItem>
</file>

<file path=customXml/itemProps27.xml><?xml version="1.0" encoding="utf-8"?>
<ds:datastoreItem xmlns:ds="http://schemas.openxmlformats.org/officeDocument/2006/customXml" ds:itemID="{5678EEC4-C3BC-4676-A0AC-D22F3F2F88B2}">
  <ds:schemaRefs/>
</ds:datastoreItem>
</file>

<file path=customXml/itemProps28.xml><?xml version="1.0" encoding="utf-8"?>
<ds:datastoreItem xmlns:ds="http://schemas.openxmlformats.org/officeDocument/2006/customXml" ds:itemID="{A5935EA6-675E-41E3-A4EB-935941BEF722}">
  <ds:schemaRefs/>
</ds:datastoreItem>
</file>

<file path=customXml/itemProps29.xml><?xml version="1.0" encoding="utf-8"?>
<ds:datastoreItem xmlns:ds="http://schemas.openxmlformats.org/officeDocument/2006/customXml" ds:itemID="{0B052333-386F-432B-9944-C55FCB2F882C}">
  <ds:schemaRefs/>
</ds:datastoreItem>
</file>

<file path=customXml/itemProps3.xml><?xml version="1.0" encoding="utf-8"?>
<ds:datastoreItem xmlns:ds="http://schemas.openxmlformats.org/officeDocument/2006/customXml" ds:itemID="{77325874-AAC4-4DB4-B179-0BBCAEA22F54}">
  <ds:schemaRefs/>
</ds:datastoreItem>
</file>

<file path=customXml/itemProps30.xml><?xml version="1.0" encoding="utf-8"?>
<ds:datastoreItem xmlns:ds="http://schemas.openxmlformats.org/officeDocument/2006/customXml" ds:itemID="{8D53858F-97C4-4980-ADFF-71C454F2C464}">
  <ds:schemaRefs/>
</ds:datastoreItem>
</file>

<file path=customXml/itemProps31.xml><?xml version="1.0" encoding="utf-8"?>
<ds:datastoreItem xmlns:ds="http://schemas.openxmlformats.org/officeDocument/2006/customXml" ds:itemID="{F5F90529-3CD8-4739-A191-9042A88AEEAF}">
  <ds:schemaRefs/>
</ds:datastoreItem>
</file>

<file path=customXml/itemProps32.xml><?xml version="1.0" encoding="utf-8"?>
<ds:datastoreItem xmlns:ds="http://schemas.openxmlformats.org/officeDocument/2006/customXml" ds:itemID="{DCD66399-2B7B-4181-A59C-BFB373DCE603}">
  <ds:schemaRefs/>
</ds:datastoreItem>
</file>

<file path=customXml/itemProps33.xml><?xml version="1.0" encoding="utf-8"?>
<ds:datastoreItem xmlns:ds="http://schemas.openxmlformats.org/officeDocument/2006/customXml" ds:itemID="{69EF405F-E1FB-4F39-9AB7-A22B3A91D064}">
  <ds:schemaRefs/>
</ds:datastoreItem>
</file>

<file path=customXml/itemProps34.xml><?xml version="1.0" encoding="utf-8"?>
<ds:datastoreItem xmlns:ds="http://schemas.openxmlformats.org/officeDocument/2006/customXml" ds:itemID="{D00D4FC4-3D37-4EEE-B9DB-31A7C4A7F3C3}">
  <ds:schemaRefs/>
</ds:datastoreItem>
</file>

<file path=customXml/itemProps35.xml><?xml version="1.0" encoding="utf-8"?>
<ds:datastoreItem xmlns:ds="http://schemas.openxmlformats.org/officeDocument/2006/customXml" ds:itemID="{7B586BFC-54F4-4445-B119-CFBB00A9C15E}">
  <ds:schemaRefs>
    <ds:schemaRef ds:uri="http://schemas.microsoft.com/sharepoint/events"/>
  </ds:schemaRefs>
</ds:datastoreItem>
</file>

<file path=customXml/itemProps36.xml><?xml version="1.0" encoding="utf-8"?>
<ds:datastoreItem xmlns:ds="http://schemas.openxmlformats.org/officeDocument/2006/customXml" ds:itemID="{3A21A680-A8F1-4BFA-8AF1-9E9E2A2CC739}">
  <ds:schemaRefs/>
</ds:datastoreItem>
</file>

<file path=customXml/itemProps37.xml><?xml version="1.0" encoding="utf-8"?>
<ds:datastoreItem xmlns:ds="http://schemas.openxmlformats.org/officeDocument/2006/customXml" ds:itemID="{68D65F39-997F-4075-82E5-6BB9DACB09DB}">
  <ds:schemaRefs/>
</ds:datastoreItem>
</file>

<file path=customXml/itemProps38.xml><?xml version="1.0" encoding="utf-8"?>
<ds:datastoreItem xmlns:ds="http://schemas.openxmlformats.org/officeDocument/2006/customXml" ds:itemID="{03EFDB8E-9AFB-410B-9AE8-2618F81DE87B}">
  <ds:schemaRefs/>
</ds:datastoreItem>
</file>

<file path=customXml/itemProps39.xml><?xml version="1.0" encoding="utf-8"?>
<ds:datastoreItem xmlns:ds="http://schemas.openxmlformats.org/officeDocument/2006/customXml" ds:itemID="{C9CE1D75-023A-46E6-97A2-BDBCFA762ADD}">
  <ds:schemaRefs/>
</ds:datastoreItem>
</file>

<file path=customXml/itemProps4.xml><?xml version="1.0" encoding="utf-8"?>
<ds:datastoreItem xmlns:ds="http://schemas.openxmlformats.org/officeDocument/2006/customXml" ds:itemID="{F097E42E-6C5C-4D07-A1FF-1D0BC375D31F}">
  <ds:schemaRefs/>
</ds:datastoreItem>
</file>

<file path=customXml/itemProps40.xml><?xml version="1.0" encoding="utf-8"?>
<ds:datastoreItem xmlns:ds="http://schemas.openxmlformats.org/officeDocument/2006/customXml" ds:itemID="{0A5E9B88-F9B6-40D8-94D2-DC8C773DE1C6}">
  <ds:schemaRefs/>
</ds:datastoreItem>
</file>

<file path=customXml/itemProps41.xml><?xml version="1.0" encoding="utf-8"?>
<ds:datastoreItem xmlns:ds="http://schemas.openxmlformats.org/officeDocument/2006/customXml" ds:itemID="{A53FA6BB-CBD6-45F8-A4AB-7E5BE7ACD068}">
  <ds:schemaRefs/>
</ds:datastoreItem>
</file>

<file path=customXml/itemProps42.xml><?xml version="1.0" encoding="utf-8"?>
<ds:datastoreItem xmlns:ds="http://schemas.openxmlformats.org/officeDocument/2006/customXml" ds:itemID="{2FB2C90C-9CFF-4A1E-8320-F10337FA079F}">
  <ds:schemaRefs/>
</ds:datastoreItem>
</file>

<file path=customXml/itemProps43.xml><?xml version="1.0" encoding="utf-8"?>
<ds:datastoreItem xmlns:ds="http://schemas.openxmlformats.org/officeDocument/2006/customXml" ds:itemID="{1C90F8F9-E894-41B2-99D0-D8CC45683AB8}">
  <ds:schemaRefs/>
</ds:datastoreItem>
</file>

<file path=customXml/itemProps44.xml><?xml version="1.0" encoding="utf-8"?>
<ds:datastoreItem xmlns:ds="http://schemas.openxmlformats.org/officeDocument/2006/customXml" ds:itemID="{1817C323-34F8-488F-A7C9-B69CFD3B1455}">
  <ds:schemaRefs/>
</ds:datastoreItem>
</file>

<file path=customXml/itemProps45.xml><?xml version="1.0" encoding="utf-8"?>
<ds:datastoreItem xmlns:ds="http://schemas.openxmlformats.org/officeDocument/2006/customXml" ds:itemID="{DA52B0BC-C61A-4E4D-A810-B8791A5C5E86}">
  <ds:schemaRefs/>
</ds:datastoreItem>
</file>

<file path=customXml/itemProps46.xml><?xml version="1.0" encoding="utf-8"?>
<ds:datastoreItem xmlns:ds="http://schemas.openxmlformats.org/officeDocument/2006/customXml" ds:itemID="{122B7AA7-5952-4D0F-8FCC-DF0681C962B5}">
  <ds:schemaRefs/>
</ds:datastoreItem>
</file>

<file path=customXml/itemProps47.xml><?xml version="1.0" encoding="utf-8"?>
<ds:datastoreItem xmlns:ds="http://schemas.openxmlformats.org/officeDocument/2006/customXml" ds:itemID="{82DDE415-706D-4CBF-A8F8-74766BF1F8BB}">
  <ds:schemaRefs/>
</ds:datastoreItem>
</file>

<file path=customXml/itemProps48.xml><?xml version="1.0" encoding="utf-8"?>
<ds:datastoreItem xmlns:ds="http://schemas.openxmlformats.org/officeDocument/2006/customXml" ds:itemID="{9701F41F-0879-48D4-83BA-BD09D8004B93}">
  <ds:schemaRefs/>
</ds:datastoreItem>
</file>

<file path=customXml/itemProps49.xml><?xml version="1.0" encoding="utf-8"?>
<ds:datastoreItem xmlns:ds="http://schemas.openxmlformats.org/officeDocument/2006/customXml" ds:itemID="{C0047D55-18B4-4CD3-AD2B-52CACAAC409E}">
  <ds:schemaRefs/>
</ds:datastoreItem>
</file>

<file path=customXml/itemProps5.xml><?xml version="1.0" encoding="utf-8"?>
<ds:datastoreItem xmlns:ds="http://schemas.openxmlformats.org/officeDocument/2006/customXml" ds:itemID="{CCFB6620-9038-4D1B-8DBD-E91E2C50EC76}">
  <ds:schemaRefs/>
</ds:datastoreItem>
</file>

<file path=customXml/itemProps50.xml><?xml version="1.0" encoding="utf-8"?>
<ds:datastoreItem xmlns:ds="http://schemas.openxmlformats.org/officeDocument/2006/customXml" ds:itemID="{7B0A84FF-0640-42EC-907B-9D8658797F47}">
  <ds:schemaRefs/>
</ds:datastoreItem>
</file>

<file path=customXml/itemProps51.xml><?xml version="1.0" encoding="utf-8"?>
<ds:datastoreItem xmlns:ds="http://schemas.openxmlformats.org/officeDocument/2006/customXml" ds:itemID="{AFC521E0-05F6-4750-ACE5-60DC7AD69BA6}">
  <ds:schemaRefs/>
</ds:datastoreItem>
</file>

<file path=customXml/itemProps52.xml><?xml version="1.0" encoding="utf-8"?>
<ds:datastoreItem xmlns:ds="http://schemas.openxmlformats.org/officeDocument/2006/customXml" ds:itemID="{DE69EC46-5A2E-49C0-9A92-6F55B34112FA}">
  <ds:schemaRefs/>
</ds:datastoreItem>
</file>

<file path=customXml/itemProps53.xml><?xml version="1.0" encoding="utf-8"?>
<ds:datastoreItem xmlns:ds="http://schemas.openxmlformats.org/officeDocument/2006/customXml" ds:itemID="{901E713D-0920-4A61-AE9E-0E01D8685216}">
  <ds:schemaRefs/>
</ds:datastoreItem>
</file>

<file path=customXml/itemProps54.xml><?xml version="1.0" encoding="utf-8"?>
<ds:datastoreItem xmlns:ds="http://schemas.openxmlformats.org/officeDocument/2006/customXml" ds:itemID="{4127B51D-0CA9-46E0-BC2F-CF3865E05549}">
  <ds:schemaRefs>
    <ds:schemaRef ds:uri="http://schemas.microsoft.com/sharepoint/v3/contenttype/forms"/>
  </ds:schemaRefs>
</ds:datastoreItem>
</file>

<file path=customXml/itemProps55.xml><?xml version="1.0" encoding="utf-8"?>
<ds:datastoreItem xmlns:ds="http://schemas.openxmlformats.org/officeDocument/2006/customXml" ds:itemID="{084FB55D-D835-40A3-B788-4777E99BB147}">
  <ds:schemaRefs/>
</ds:datastoreItem>
</file>

<file path=customXml/itemProps56.xml><?xml version="1.0" encoding="utf-8"?>
<ds:datastoreItem xmlns:ds="http://schemas.openxmlformats.org/officeDocument/2006/customXml" ds:itemID="{BCB08A0D-F71D-4A77-8E68-0F79FC53DC56}">
  <ds:schemaRefs/>
</ds:datastoreItem>
</file>

<file path=customXml/itemProps57.xml><?xml version="1.0" encoding="utf-8"?>
<ds:datastoreItem xmlns:ds="http://schemas.openxmlformats.org/officeDocument/2006/customXml" ds:itemID="{94AD26A5-3978-47C2-83C4-194744E64513}">
  <ds:schemaRefs/>
</ds:datastoreItem>
</file>

<file path=customXml/itemProps58.xml><?xml version="1.0" encoding="utf-8"?>
<ds:datastoreItem xmlns:ds="http://schemas.openxmlformats.org/officeDocument/2006/customXml" ds:itemID="{965AA0B2-54B6-47A8-8420-4F0E2CC4F525}">
  <ds:schemaRefs/>
</ds:datastoreItem>
</file>

<file path=customXml/itemProps59.xml><?xml version="1.0" encoding="utf-8"?>
<ds:datastoreItem xmlns:ds="http://schemas.openxmlformats.org/officeDocument/2006/customXml" ds:itemID="{7471880B-E701-4653-9415-E44F022E4C3F}">
  <ds:schemaRefs/>
</ds:datastoreItem>
</file>

<file path=customXml/itemProps6.xml><?xml version="1.0" encoding="utf-8"?>
<ds:datastoreItem xmlns:ds="http://schemas.openxmlformats.org/officeDocument/2006/customXml" ds:itemID="{ECA4AC8E-A3F6-4009-8F15-F4288322B1D2}">
  <ds:schemaRefs/>
</ds:datastoreItem>
</file>

<file path=customXml/itemProps60.xml><?xml version="1.0" encoding="utf-8"?>
<ds:datastoreItem xmlns:ds="http://schemas.openxmlformats.org/officeDocument/2006/customXml" ds:itemID="{5F208F13-DE3C-4A54-9A85-E75D5F7C680C}">
  <ds:schemaRefs/>
</ds:datastoreItem>
</file>

<file path=customXml/itemProps61.xml><?xml version="1.0" encoding="utf-8"?>
<ds:datastoreItem xmlns:ds="http://schemas.openxmlformats.org/officeDocument/2006/customXml" ds:itemID="{A7067743-F7BF-46D5-9C27-FAE28B29CA91}">
  <ds:schemaRefs/>
</ds:datastoreItem>
</file>

<file path=customXml/itemProps62.xml><?xml version="1.0" encoding="utf-8"?>
<ds:datastoreItem xmlns:ds="http://schemas.openxmlformats.org/officeDocument/2006/customXml" ds:itemID="{058EA50E-BAB9-4ACC-AFEA-0F4DCE07018C}">
  <ds:schemaRefs/>
</ds:datastoreItem>
</file>

<file path=customXml/itemProps63.xml><?xml version="1.0" encoding="utf-8"?>
<ds:datastoreItem xmlns:ds="http://schemas.openxmlformats.org/officeDocument/2006/customXml" ds:itemID="{0E10C61A-227F-404E-85F4-347648F86610}">
  <ds:schemaRefs/>
</ds:datastoreItem>
</file>

<file path=customXml/itemProps64.xml><?xml version="1.0" encoding="utf-8"?>
<ds:datastoreItem xmlns:ds="http://schemas.openxmlformats.org/officeDocument/2006/customXml" ds:itemID="{437D5FAB-1DA5-4B33-B56F-33ACB16A6889}">
  <ds:schemaRefs/>
</ds:datastoreItem>
</file>

<file path=customXml/itemProps65.xml><?xml version="1.0" encoding="utf-8"?>
<ds:datastoreItem xmlns:ds="http://schemas.openxmlformats.org/officeDocument/2006/customXml" ds:itemID="{ACF0DC86-08E0-484A-B076-C9D42F83341B}">
  <ds:schemaRefs/>
</ds:datastoreItem>
</file>

<file path=customXml/itemProps66.xml><?xml version="1.0" encoding="utf-8"?>
<ds:datastoreItem xmlns:ds="http://schemas.openxmlformats.org/officeDocument/2006/customXml" ds:itemID="{FF833340-EAD0-4831-A728-8B2D569F506F}">
  <ds:schemaRefs/>
</ds:datastoreItem>
</file>

<file path=customXml/itemProps67.xml><?xml version="1.0" encoding="utf-8"?>
<ds:datastoreItem xmlns:ds="http://schemas.openxmlformats.org/officeDocument/2006/customXml" ds:itemID="{A4497E89-1078-43F7-820B-C30F21C61453}">
  <ds:schemaRefs/>
</ds:datastoreItem>
</file>

<file path=customXml/itemProps68.xml><?xml version="1.0" encoding="utf-8"?>
<ds:datastoreItem xmlns:ds="http://schemas.openxmlformats.org/officeDocument/2006/customXml" ds:itemID="{825795F6-6DDB-4BA6-AE08-E41699B3499F}">
  <ds:schemaRefs/>
</ds:datastoreItem>
</file>

<file path=customXml/itemProps69.xml><?xml version="1.0" encoding="utf-8"?>
<ds:datastoreItem xmlns:ds="http://schemas.openxmlformats.org/officeDocument/2006/customXml" ds:itemID="{6E373374-A8D3-4940-86F2-AC322D001E1C}">
  <ds:schemaRefs/>
</ds:datastoreItem>
</file>

<file path=customXml/itemProps7.xml><?xml version="1.0" encoding="utf-8"?>
<ds:datastoreItem xmlns:ds="http://schemas.openxmlformats.org/officeDocument/2006/customXml" ds:itemID="{8F79C307-781A-41A7-B09F-B240F21295C8}">
  <ds:schemaRefs/>
</ds:datastoreItem>
</file>

<file path=customXml/itemProps70.xml><?xml version="1.0" encoding="utf-8"?>
<ds:datastoreItem xmlns:ds="http://schemas.openxmlformats.org/officeDocument/2006/customXml" ds:itemID="{2364BF54-2F33-4F10-AFAE-833293BA3142}">
  <ds:schemaRefs/>
</ds:datastoreItem>
</file>

<file path=customXml/itemProps71.xml><?xml version="1.0" encoding="utf-8"?>
<ds:datastoreItem xmlns:ds="http://schemas.openxmlformats.org/officeDocument/2006/customXml" ds:itemID="{DCC26512-9B4D-4D8A-8F35-B740EBAEA751}">
  <ds:schemaRefs/>
</ds:datastoreItem>
</file>

<file path=customXml/itemProps72.xml><?xml version="1.0" encoding="utf-8"?>
<ds:datastoreItem xmlns:ds="http://schemas.openxmlformats.org/officeDocument/2006/customXml" ds:itemID="{6985C0DA-C50F-4258-BCBA-FF65C0086767}">
  <ds:schemaRefs/>
</ds:datastoreItem>
</file>

<file path=customXml/itemProps73.xml><?xml version="1.0" encoding="utf-8"?>
<ds:datastoreItem xmlns:ds="http://schemas.openxmlformats.org/officeDocument/2006/customXml" ds:itemID="{4F16FB73-80CA-4F7B-A5C2-0FB38A006657}">
  <ds:schemaRefs/>
</ds:datastoreItem>
</file>

<file path=customXml/itemProps74.xml><?xml version="1.0" encoding="utf-8"?>
<ds:datastoreItem xmlns:ds="http://schemas.openxmlformats.org/officeDocument/2006/customXml" ds:itemID="{53204C0B-804A-4894-BBD5-D187CFE9E35A}">
  <ds:schemaRefs/>
</ds:datastoreItem>
</file>

<file path=customXml/itemProps75.xml><?xml version="1.0" encoding="utf-8"?>
<ds:datastoreItem xmlns:ds="http://schemas.openxmlformats.org/officeDocument/2006/customXml" ds:itemID="{094B0657-DC5B-4AE9-81B5-C5C8DEC5C88D}">
  <ds:schemaRefs/>
</ds:datastoreItem>
</file>

<file path=customXml/itemProps76.xml><?xml version="1.0" encoding="utf-8"?>
<ds:datastoreItem xmlns:ds="http://schemas.openxmlformats.org/officeDocument/2006/customXml" ds:itemID="{CDBC4435-0712-48BF-95CD-4ED07F1F6085}">
  <ds:schemaRefs/>
</ds:datastoreItem>
</file>

<file path=customXml/itemProps77.xml><?xml version="1.0" encoding="utf-8"?>
<ds:datastoreItem xmlns:ds="http://schemas.openxmlformats.org/officeDocument/2006/customXml" ds:itemID="{E578D68D-B96C-42EE-AC16-0BB08A9885E3}">
  <ds:schemaRefs/>
</ds:datastoreItem>
</file>

<file path=customXml/itemProps78.xml><?xml version="1.0" encoding="utf-8"?>
<ds:datastoreItem xmlns:ds="http://schemas.openxmlformats.org/officeDocument/2006/customXml" ds:itemID="{3CD934BF-8E75-4ACC-A7B7-D80AD70A29A8}">
  <ds:schemaRefs/>
</ds:datastoreItem>
</file>

<file path=customXml/itemProps79.xml><?xml version="1.0" encoding="utf-8"?>
<ds:datastoreItem xmlns:ds="http://schemas.openxmlformats.org/officeDocument/2006/customXml" ds:itemID="{ED94B1B6-99C0-4CC3-9158-C41B8525686D}">
  <ds:schemaRefs/>
</ds:datastoreItem>
</file>

<file path=customXml/itemProps8.xml><?xml version="1.0" encoding="utf-8"?>
<ds:datastoreItem xmlns:ds="http://schemas.openxmlformats.org/officeDocument/2006/customXml" ds:itemID="{D10C3782-4E6E-4DD0-A252-20AA2C68C846}">
  <ds:schemaRefs/>
</ds:datastoreItem>
</file>

<file path=customXml/itemProps80.xml><?xml version="1.0" encoding="utf-8"?>
<ds:datastoreItem xmlns:ds="http://schemas.openxmlformats.org/officeDocument/2006/customXml" ds:itemID="{56C4F4D2-46DF-4D74-BC8B-F893BD4F3EB9}">
  <ds:schemaRefs/>
</ds:datastoreItem>
</file>

<file path=customXml/itemProps81.xml><?xml version="1.0" encoding="utf-8"?>
<ds:datastoreItem xmlns:ds="http://schemas.openxmlformats.org/officeDocument/2006/customXml" ds:itemID="{081BB6EC-1179-4FFF-AD85-050D719AB4C9}">
  <ds:schemaRefs/>
</ds:datastoreItem>
</file>

<file path=customXml/itemProps82.xml><?xml version="1.0" encoding="utf-8"?>
<ds:datastoreItem xmlns:ds="http://schemas.openxmlformats.org/officeDocument/2006/customXml" ds:itemID="{0D679EDB-054B-4EDF-89AD-6EB96D89D8D1}">
  <ds:schemaRefs/>
</ds:datastoreItem>
</file>

<file path=customXml/itemProps83.xml><?xml version="1.0" encoding="utf-8"?>
<ds:datastoreItem xmlns:ds="http://schemas.openxmlformats.org/officeDocument/2006/customXml" ds:itemID="{E0E3C758-D634-4790-A3A7-6590176216ED}">
  <ds:schemaRefs/>
</ds:datastoreItem>
</file>

<file path=customXml/itemProps9.xml><?xml version="1.0" encoding="utf-8"?>
<ds:datastoreItem xmlns:ds="http://schemas.openxmlformats.org/officeDocument/2006/customXml" ds:itemID="{A8F7228B-DD4A-476A-BD03-9F4942AF56D5}">
  <ds:schemaRefs/>
</ds:datastoreItem>
</file>

<file path=docProps/app.xml><?xml version="1.0" encoding="utf-8"?>
<Properties xmlns="http://schemas.openxmlformats.org/officeDocument/2006/extended-properties" xmlns:vt="http://schemas.openxmlformats.org/officeDocument/2006/docPropsVTypes">
  <Template>Office Theme</Template>
  <TotalTime>218</TotalTime>
  <Words>5540</Words>
  <Application>Microsoft Office PowerPoint</Application>
  <PresentationFormat>Widescreen</PresentationFormat>
  <Paragraphs>498</Paragraphs>
  <Slides>29</Slides>
  <Notes>28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29</vt:i4>
      </vt:variant>
    </vt:vector>
  </HeadingPairs>
  <TitlesOfParts>
    <vt:vector size="40" baseType="lpstr">
      <vt:lpstr>Aptos</vt:lpstr>
      <vt:lpstr>Arial</vt:lpstr>
      <vt:lpstr>Arial Regular</vt:lpstr>
      <vt:lpstr>Calibri</vt:lpstr>
      <vt:lpstr>Courier New</vt:lpstr>
      <vt:lpstr>Sun Life New Display</vt:lpstr>
      <vt:lpstr>Sun Life New Text</vt:lpstr>
      <vt:lpstr>Sun Life New Text Regular</vt:lpstr>
      <vt:lpstr>Sun Life Sans Regular</vt:lpstr>
      <vt:lpstr>Times</vt:lpstr>
      <vt:lpstr>Office Theme</vt:lpstr>
      <vt:lpstr>PowerPoint Presentation</vt:lpstr>
      <vt:lpstr>PowerPoint Presentation</vt:lpstr>
      <vt:lpstr>How your workplace savings plan works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Understand Risk vs. Return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Chris Moull</dc:creator>
  <cp:keywords/>
  <dc:description/>
  <cp:lastModifiedBy>Sarah M Saheb</cp:lastModifiedBy>
  <cp:revision>1</cp:revision>
  <dcterms:created xsi:type="dcterms:W3CDTF">2024-08-30T16:35:50Z</dcterms:created>
  <dcterms:modified xsi:type="dcterms:W3CDTF">2026-07-16T15:07:54Z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0x010100162AF045FBA4F740B3EE4AA74E84649A</vt:lpwstr>
  </property>
  <property fmtid="{D5CDD505-2E9C-101B-9397-08002B2CF9AE}" pid="3" name="TemplafyTimeStamp">
    <vt:lpwstr>2024-05-15T10:17:43</vt:lpwstr>
  </property>
  <property fmtid="{D5CDD505-2E9C-101B-9397-08002B2CF9AE}" pid="4" name="TemplafyTenantId">
    <vt:lpwstr>sunlife</vt:lpwstr>
  </property>
  <property fmtid="{D5CDD505-2E9C-101B-9397-08002B2CF9AE}" pid="5" name="TemplafyTemplateId">
    <vt:lpwstr>902815406516602430</vt:lpwstr>
  </property>
  <property fmtid="{D5CDD505-2E9C-101B-9397-08002B2CF9AE}" pid="6" name="TemplafyUserProfileId">
    <vt:lpwstr>911835670289842211</vt:lpwstr>
  </property>
  <property fmtid="{D5CDD505-2E9C-101B-9397-08002B2CF9AE}" pid="7" name="TemplafyLanguageCode">
    <vt:lpwstr>en-CA</vt:lpwstr>
  </property>
  <property fmtid="{D5CDD505-2E9C-101B-9397-08002B2CF9AE}" pid="8" name="TemplafyFromBlank">
    <vt:bool>false</vt:bool>
  </property>
  <property fmtid="{D5CDD505-2E9C-101B-9397-08002B2CF9AE}" pid="9" name="_dlc_DocIdItemGuid">
    <vt:lpwstr>a7661ead-3d48-430b-b17d-41dc98934faa</vt:lpwstr>
  </property>
  <property fmtid="{D5CDD505-2E9C-101B-9397-08002B2CF9AE}" pid="10" name="MediaServiceImageTags">
    <vt:lpwstr/>
  </property>
</Properties>
</file>