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8.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9.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2.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3.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4.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5.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7.xml" ContentType="application/vnd.openxmlformats-officedocument.presentationml.notesSlide+xml"/>
  <Override PartName="/ppt/tags/tag11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13.xml" ContentType="application/vnd.openxmlformats-officedocument.presentationml.tags+xml"/>
  <Override PartName="/ppt/notesSlides/notesSlide20.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1.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2.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3.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4.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notesSlides/notesSlide25.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6.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670_53B3B1CF.xml" ContentType="application/vnd.ms-powerpoint.comments+xml"/>
  <Override PartName="/ppt/tags/tag147.xml" ContentType="application/vnd.openxmlformats-officedocument.presentationml.tags+xml"/>
  <Override PartName="/ppt/tags/tag148.xml" ContentType="application/vnd.openxmlformats-officedocument.presentationml.tags+xml"/>
  <Override PartName="/ppt/notesSlides/notesSlide2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84"/>
  </p:sldMasterIdLst>
  <p:notesMasterIdLst>
    <p:notesMasterId r:id="rId114"/>
  </p:notesMasterIdLst>
  <p:sldIdLst>
    <p:sldId id="5741" r:id="rId85"/>
    <p:sldId id="2029" r:id="rId86"/>
    <p:sldId id="2037" r:id="rId87"/>
    <p:sldId id="2036" r:id="rId88"/>
    <p:sldId id="258" r:id="rId89"/>
    <p:sldId id="2030" r:id="rId90"/>
    <p:sldId id="2031" r:id="rId91"/>
    <p:sldId id="2032" r:id="rId92"/>
    <p:sldId id="263" r:id="rId93"/>
    <p:sldId id="2034" r:id="rId94"/>
    <p:sldId id="2035" r:id="rId95"/>
    <p:sldId id="2038" r:id="rId96"/>
    <p:sldId id="2039" r:id="rId97"/>
    <p:sldId id="2040" r:id="rId98"/>
    <p:sldId id="2054" r:id="rId99"/>
    <p:sldId id="2041" r:id="rId100"/>
    <p:sldId id="2042" r:id="rId101"/>
    <p:sldId id="5739" r:id="rId102"/>
    <p:sldId id="5742" r:id="rId103"/>
    <p:sldId id="5745" r:id="rId104"/>
    <p:sldId id="2043" r:id="rId105"/>
    <p:sldId id="2044" r:id="rId106"/>
    <p:sldId id="2045" r:id="rId107"/>
    <p:sldId id="2046" r:id="rId108"/>
    <p:sldId id="2047" r:id="rId109"/>
    <p:sldId id="2048" r:id="rId110"/>
    <p:sldId id="2049" r:id="rId111"/>
    <p:sldId id="5744" r:id="rId112"/>
    <p:sldId id="292" r:id="rId113"/>
  </p:sldIdLst>
  <p:sldSz cx="12192000" cy="6858000"/>
  <p:notesSz cx="6858000" cy="9144000"/>
  <p:custDataLst>
    <p:tags r:id="rId115"/>
  </p:custData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24C60B-5B76-E523-469D-0A54B793DE11}" name="Rebecca Yap" initials="RY" userId="S::Rebecca.Yap@sunlife.com::8b1bd9a9-e2c8-498c-839e-f9c98347932d" providerId="AD"/>
  <p188:author id="{C1C50918-B7D4-CDF4-8BD0-1654AE9221F9}" name="Sarah M Saheb" initials="SS" userId="S::Sarah.M.Saheb@sunlife.com::9dc9d1cc-99c8-4b79-ba21-9386539f2036" providerId="AD"/>
  <p188:author id="{69619519-E38E-1C36-4694-8FEFB30F3C9C}" name="Karina Vanyukhina" initials="KV" userId="S::karina.vanyukhina@sunlife.com::98805aaf-a450-468e-814f-95153540d145" providerId="AD"/>
  <p188:author id="{3CE33356-4B84-0476-699D-895E51BFE81F}" name="Sarah MacMaster" initials="SM" userId="S::Sarah.MacMaster@sunlife.com::f16d898c-4b7b-40ec-9faa-5d0463e73a82" providerId="AD"/>
  <p188:author id="{C07D0981-9573-5AEC-CB66-A18F9425FD77}" name="Lisa Plater" initials="LP" userId="S::lisa.plater@sunlife.com::3108f9e6-46bb-406e-962f-3688069362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Karina Vanyukhina" initials="KV" lastIdx="3" clrIdx="1"/>
  <p:cmAuthor id="1" name="Sarah MacMaster" initials="SM" lastIdx="11" clrIdx="2"/>
  <p:cmAuthor id="2" name="Chris Moull" initials="CM" lastIdx="0" clrIdx="3"/>
  <p:cmAuthor id="3" name="Ksenija Stupar-Doria" initials=""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584" autoAdjust="0"/>
  </p:normalViewPr>
  <p:slideViewPr>
    <p:cSldViewPr snapToGrid="0">
      <p:cViewPr varScale="1">
        <p:scale>
          <a:sx n="89" d="100"/>
          <a:sy n="89" d="100"/>
        </p:scale>
        <p:origin x="1398"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presProps" Target="presProps.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slideMaster" Target="slideMasters/slideMaster1.xml"/><Relationship Id="rId89" Type="http://schemas.openxmlformats.org/officeDocument/2006/relationships/slide" Target="slides/slide5.xml"/><Relationship Id="rId112" Type="http://schemas.openxmlformats.org/officeDocument/2006/relationships/slide" Target="slides/slide28.xml"/><Relationship Id="rId16" Type="http://schemas.openxmlformats.org/officeDocument/2006/relationships/customXml" Target="../customXml/item16.xml"/><Relationship Id="rId107" Type="http://schemas.openxmlformats.org/officeDocument/2006/relationships/slide" Target="slides/slide2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slide" Target="slides/slide18.xml"/><Relationship Id="rId5" Type="http://schemas.openxmlformats.org/officeDocument/2006/relationships/customXml" Target="../customXml/item5.xml"/><Relationship Id="rId61" Type="http://schemas.openxmlformats.org/officeDocument/2006/relationships/customXml" Target="../customXml/item61.xml"/><Relationship Id="rId82" Type="http://schemas.openxmlformats.org/officeDocument/2006/relationships/customXml" Target="../customXml/item82.xml"/><Relationship Id="rId90" Type="http://schemas.openxmlformats.org/officeDocument/2006/relationships/slide" Target="slides/slide6.xml"/><Relationship Id="rId95" Type="http://schemas.openxmlformats.org/officeDocument/2006/relationships/slide" Target="slides/slide1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customXml" Target="../customXml/item64.xml"/><Relationship Id="rId69" Type="http://schemas.openxmlformats.org/officeDocument/2006/relationships/customXml" Target="../customXml/item69.xml"/><Relationship Id="rId77" Type="http://schemas.openxmlformats.org/officeDocument/2006/relationships/customXml" Target="../customXml/item77.xml"/><Relationship Id="rId100" Type="http://schemas.openxmlformats.org/officeDocument/2006/relationships/slide" Target="slides/slide16.xml"/><Relationship Id="rId105" Type="http://schemas.openxmlformats.org/officeDocument/2006/relationships/slide" Target="slides/slide21.xml"/><Relationship Id="rId113" Type="http://schemas.openxmlformats.org/officeDocument/2006/relationships/slide" Target="slides/slide29.xml"/><Relationship Id="rId118"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80" Type="http://schemas.openxmlformats.org/officeDocument/2006/relationships/customXml" Target="../customXml/item80.xml"/><Relationship Id="rId85" Type="http://schemas.openxmlformats.org/officeDocument/2006/relationships/slide" Target="slides/slide1.xml"/><Relationship Id="rId93" Type="http://schemas.openxmlformats.org/officeDocument/2006/relationships/slide" Target="slides/slide9.xml"/><Relationship Id="rId98" Type="http://schemas.openxmlformats.org/officeDocument/2006/relationships/slide" Target="slides/slide14.xml"/><Relationship Id="rId12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customXml" Target="../customXml/item67.xml"/><Relationship Id="rId103" Type="http://schemas.openxmlformats.org/officeDocument/2006/relationships/slide" Target="slides/slide19.xml"/><Relationship Id="rId108" Type="http://schemas.openxmlformats.org/officeDocument/2006/relationships/slide" Target="slides/slide24.xml"/><Relationship Id="rId116" Type="http://schemas.openxmlformats.org/officeDocument/2006/relationships/commentAuthors" Target="commentAuthors.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customXml" Target="../customXml/item70.xml"/><Relationship Id="rId75" Type="http://schemas.openxmlformats.org/officeDocument/2006/relationships/customXml" Target="../customXml/item75.xml"/><Relationship Id="rId83" Type="http://schemas.openxmlformats.org/officeDocument/2006/relationships/customXml" Target="../customXml/item83.xml"/><Relationship Id="rId88" Type="http://schemas.openxmlformats.org/officeDocument/2006/relationships/slide" Target="slides/slide4.xml"/><Relationship Id="rId91" Type="http://schemas.openxmlformats.org/officeDocument/2006/relationships/slide" Target="slides/slide7.xml"/><Relationship Id="rId96" Type="http://schemas.openxmlformats.org/officeDocument/2006/relationships/slide" Target="slides/slide12.xml"/><Relationship Id="rId111"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slide" Target="slides/slide22.xml"/><Relationship Id="rId114" Type="http://schemas.openxmlformats.org/officeDocument/2006/relationships/notesMaster" Target="notesMasters/notesMaster1.xml"/><Relationship Id="rId119" Type="http://schemas.openxmlformats.org/officeDocument/2006/relationships/theme" Target="theme/theme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customXml" Target="../customXml/item73.xml"/><Relationship Id="rId78" Type="http://schemas.openxmlformats.org/officeDocument/2006/relationships/customXml" Target="../customXml/item78.xml"/><Relationship Id="rId81" Type="http://schemas.openxmlformats.org/officeDocument/2006/relationships/customXml" Target="../customXml/item81.xml"/><Relationship Id="rId86" Type="http://schemas.openxmlformats.org/officeDocument/2006/relationships/slide" Target="slides/slide2.xml"/><Relationship Id="rId94" Type="http://schemas.openxmlformats.org/officeDocument/2006/relationships/slide" Target="slides/slide10.xml"/><Relationship Id="rId99" Type="http://schemas.openxmlformats.org/officeDocument/2006/relationships/slide" Target="slides/slide15.xml"/><Relationship Id="rId101" Type="http://schemas.openxmlformats.org/officeDocument/2006/relationships/slide" Target="slides/slide17.xml"/><Relationship Id="rId122" Type="http://schemas.microsoft.com/office/2018/10/relationships/authors" Target="author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25.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lide" Target="slides/slide13.xml"/><Relationship Id="rId104" Type="http://schemas.openxmlformats.org/officeDocument/2006/relationships/slide" Target="slides/slide20.xml"/><Relationship Id="rId120"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slide" Target="slides/slide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lide" Target="slides/slide3.xml"/><Relationship Id="rId110" Type="http://schemas.openxmlformats.org/officeDocument/2006/relationships/slide" Target="slides/slide26.xml"/><Relationship Id="rId115"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Moull" userId="9535f356-a125-466d-a731-d5dded5b3ea4" providerId="ADAL" clId="{0F56A6D9-CE68-D044-8D97-E0DA2F5444ED}"/>
    <pc:docChg chg="undo redo custSel addSld delSld modSld addMainMaster delMainMaster">
      <pc:chgData name="Chris Moull" userId="9535f356-a125-466d-a731-d5dded5b3ea4" providerId="ADAL" clId="{0F56A6D9-CE68-D044-8D97-E0DA2F5444ED}" dt="2026-06-19T15:11:01.096" v="464" actId="1076"/>
      <pc:docMkLst>
        <pc:docMk/>
      </pc:docMkLst>
      <pc:sldChg chg="modSp mod">
        <pc:chgData name="Chris Moull" userId="9535f356-a125-466d-a731-d5dded5b3ea4" providerId="ADAL" clId="{0F56A6D9-CE68-D044-8D97-E0DA2F5444ED}" dt="2026-06-19T13:39:26.223" v="364" actId="790"/>
        <pc:sldMkLst>
          <pc:docMk/>
          <pc:sldMk cId="2724358608" sldId="258"/>
        </pc:sldMkLst>
        <pc:spChg chg="mod">
          <ac:chgData name="Chris Moull" userId="9535f356-a125-466d-a731-d5dded5b3ea4" providerId="ADAL" clId="{0F56A6D9-CE68-D044-8D97-E0DA2F5444ED}" dt="2026-06-19T13:39:26.223" v="364" actId="790"/>
          <ac:spMkLst>
            <pc:docMk/>
            <pc:sldMk cId="2724358608" sldId="258"/>
            <ac:spMk id="12" creationId="{41F82E62-155D-4835-AEAB-CA3A9FF5C23E}"/>
          </ac:spMkLst>
        </pc:spChg>
      </pc:sldChg>
      <pc:sldChg chg="addSp delSp modSp mod">
        <pc:chgData name="Chris Moull" userId="9535f356-a125-466d-a731-d5dded5b3ea4" providerId="ADAL" clId="{0F56A6D9-CE68-D044-8D97-E0DA2F5444ED}" dt="2026-06-19T13:39:26.223" v="364" actId="790"/>
        <pc:sldMkLst>
          <pc:docMk/>
          <pc:sldMk cId="2689414626" sldId="263"/>
        </pc:sldMkLst>
        <pc:spChg chg="mod">
          <ac:chgData name="Chris Moull" userId="9535f356-a125-466d-a731-d5dded5b3ea4" providerId="ADAL" clId="{0F56A6D9-CE68-D044-8D97-E0DA2F5444ED}" dt="2026-06-19T13:39:26.223" v="364" actId="790"/>
          <ac:spMkLst>
            <pc:docMk/>
            <pc:sldMk cId="2689414626" sldId="263"/>
            <ac:spMk id="5" creationId="{3FDA3EFB-5A30-6C32-EB85-59687F48349E}"/>
          </ac:spMkLst>
        </pc:spChg>
        <pc:spChg chg="mod">
          <ac:chgData name="Chris Moull" userId="9535f356-a125-466d-a731-d5dded5b3ea4" providerId="ADAL" clId="{0F56A6D9-CE68-D044-8D97-E0DA2F5444ED}" dt="2026-06-19T13:39:26.223" v="364" actId="790"/>
          <ac:spMkLst>
            <pc:docMk/>
            <pc:sldMk cId="2689414626" sldId="263"/>
            <ac:spMk id="7" creationId="{8A2EB2EA-FCC7-B51A-25E8-804FE388B50A}"/>
          </ac:spMkLst>
        </pc:spChg>
        <pc:spChg chg="mod">
          <ac:chgData name="Chris Moull" userId="9535f356-a125-466d-a731-d5dded5b3ea4" providerId="ADAL" clId="{0F56A6D9-CE68-D044-8D97-E0DA2F5444ED}" dt="2026-06-19T13:39:26.223" v="364" actId="790"/>
          <ac:spMkLst>
            <pc:docMk/>
            <pc:sldMk cId="2689414626" sldId="263"/>
            <ac:spMk id="8" creationId="{3C949CE1-98A4-E02D-9228-197ABAC295D2}"/>
          </ac:spMkLst>
        </pc:spChg>
        <pc:spChg chg="mod">
          <ac:chgData name="Chris Moull" userId="9535f356-a125-466d-a731-d5dded5b3ea4" providerId="ADAL" clId="{0F56A6D9-CE68-D044-8D97-E0DA2F5444ED}" dt="2026-06-19T13:39:26.223" v="364" actId="790"/>
          <ac:spMkLst>
            <pc:docMk/>
            <pc:sldMk cId="2689414626" sldId="263"/>
            <ac:spMk id="10" creationId="{1936D57B-57D0-0CD7-34C2-17FF5E83BED7}"/>
          </ac:spMkLst>
        </pc:spChg>
        <pc:spChg chg="mod">
          <ac:chgData name="Chris Moull" userId="9535f356-a125-466d-a731-d5dded5b3ea4" providerId="ADAL" clId="{0F56A6D9-CE68-D044-8D97-E0DA2F5444ED}" dt="2026-06-19T13:39:26.223" v="364" actId="790"/>
          <ac:spMkLst>
            <pc:docMk/>
            <pc:sldMk cId="2689414626" sldId="263"/>
            <ac:spMk id="11" creationId="{AF9363AB-5360-DB7C-7222-6CB58C9B3872}"/>
          </ac:spMkLst>
        </pc:spChg>
        <pc:spChg chg="mod">
          <ac:chgData name="Chris Moull" userId="9535f356-a125-466d-a731-d5dded5b3ea4" providerId="ADAL" clId="{0F56A6D9-CE68-D044-8D97-E0DA2F5444ED}" dt="2026-06-19T13:39:26.223" v="364" actId="790"/>
          <ac:spMkLst>
            <pc:docMk/>
            <pc:sldMk cId="2689414626" sldId="263"/>
            <ac:spMk id="13" creationId="{2C9E4B5E-AAE4-6683-75AA-C15F0F78F6A5}"/>
          </ac:spMkLst>
        </pc:spChg>
        <pc:spChg chg="mod">
          <ac:chgData name="Chris Moull" userId="9535f356-a125-466d-a731-d5dded5b3ea4" providerId="ADAL" clId="{0F56A6D9-CE68-D044-8D97-E0DA2F5444ED}" dt="2026-06-19T13:39:26.223" v="364" actId="790"/>
          <ac:spMkLst>
            <pc:docMk/>
            <pc:sldMk cId="2689414626" sldId="263"/>
            <ac:spMk id="17" creationId="{7FCA2621-2BA0-B3C9-1CBB-39B025E73D21}"/>
          </ac:spMkLst>
        </pc:spChg>
        <pc:graphicFrameChg chg="mod modGraphic">
          <ac:chgData name="Chris Moull" userId="9535f356-a125-466d-a731-d5dded5b3ea4" providerId="ADAL" clId="{0F56A6D9-CE68-D044-8D97-E0DA2F5444ED}" dt="2026-06-19T13:39:26.223" v="364" actId="790"/>
          <ac:graphicFrameMkLst>
            <pc:docMk/>
            <pc:sldMk cId="2689414626" sldId="263"/>
            <ac:graphicFrameMk id="19" creationId="{F8EB53A3-5030-727F-0EA1-4DA421CFD3BB}"/>
          </ac:graphicFrameMkLst>
        </pc:graphicFrameChg>
        <pc:picChg chg="add mod">
          <ac:chgData name="Chris Moull" userId="9535f356-a125-466d-a731-d5dded5b3ea4" providerId="ADAL" clId="{0F56A6D9-CE68-D044-8D97-E0DA2F5444ED}" dt="2026-06-19T13:16:34.020" v="107"/>
          <ac:picMkLst>
            <pc:docMk/>
            <pc:sldMk cId="2689414626" sldId="263"/>
            <ac:picMk id="4" creationId="{E51E9003-5199-3C56-188F-BC02A34B7BF2}"/>
          </ac:picMkLst>
        </pc:picChg>
      </pc:sldChg>
      <pc:sldChg chg="addSp delSp modSp mod modClrScheme chgLayout">
        <pc:chgData name="Chris Moull" userId="9535f356-a125-466d-a731-d5dded5b3ea4" providerId="ADAL" clId="{0F56A6D9-CE68-D044-8D97-E0DA2F5444ED}" dt="2026-06-19T14:07:15.019" v="457" actId="1037"/>
        <pc:sldMkLst>
          <pc:docMk/>
          <pc:sldMk cId="257458764" sldId="292"/>
        </pc:sldMkLst>
        <pc:spChg chg="mod ord">
          <ac:chgData name="Chris Moull" userId="9535f356-a125-466d-a731-d5dded5b3ea4" providerId="ADAL" clId="{0F56A6D9-CE68-D044-8D97-E0DA2F5444ED}" dt="2026-06-19T13:43:41.346" v="428" actId="1076"/>
          <ac:spMkLst>
            <pc:docMk/>
            <pc:sldMk cId="257458764" sldId="292"/>
            <ac:spMk id="2" creationId="{4918EAFA-4E65-8242-802A-EB46D181D2A7}"/>
          </ac:spMkLst>
        </pc:spChg>
        <pc:spChg chg="mod ord">
          <ac:chgData name="Chris Moull" userId="9535f356-a125-466d-a731-d5dded5b3ea4" providerId="ADAL" clId="{0F56A6D9-CE68-D044-8D97-E0DA2F5444ED}" dt="2026-06-19T13:43:41.346" v="428" actId="1076"/>
          <ac:spMkLst>
            <pc:docMk/>
            <pc:sldMk cId="257458764" sldId="292"/>
            <ac:spMk id="3" creationId="{2ED5ED51-4D69-E24B-ADFD-29C72A33BAF1}"/>
          </ac:spMkLst>
        </pc:spChg>
        <pc:spChg chg="add mod">
          <ac:chgData name="Chris Moull" userId="9535f356-a125-466d-a731-d5dded5b3ea4" providerId="ADAL" clId="{0F56A6D9-CE68-D044-8D97-E0DA2F5444ED}" dt="2026-06-19T13:43:36.131" v="427" actId="403"/>
          <ac:spMkLst>
            <pc:docMk/>
            <pc:sldMk cId="257458764" sldId="292"/>
            <ac:spMk id="11" creationId="{A3025A01-5AA1-8C64-70D7-BA352B474032}"/>
          </ac:spMkLst>
        </pc:spChg>
        <pc:picChg chg="add mod">
          <ac:chgData name="Chris Moull" userId="9535f356-a125-466d-a731-d5dded5b3ea4" providerId="ADAL" clId="{0F56A6D9-CE68-D044-8D97-E0DA2F5444ED}" dt="2026-06-19T14:07:15.019" v="457" actId="1037"/>
          <ac:picMkLst>
            <pc:docMk/>
            <pc:sldMk cId="257458764" sldId="292"/>
            <ac:picMk id="9" creationId="{47BAC7C9-5814-EB1B-D66E-47E06E44E446}"/>
          </ac:picMkLst>
        </pc:picChg>
        <pc:picChg chg="add mod">
          <ac:chgData name="Chris Moull" userId="9535f356-a125-466d-a731-d5dded5b3ea4" providerId="ADAL" clId="{0F56A6D9-CE68-D044-8D97-E0DA2F5444ED}" dt="2026-06-19T14:07:10.861" v="452" actId="167"/>
          <ac:picMkLst>
            <pc:docMk/>
            <pc:sldMk cId="257458764" sldId="292"/>
            <ac:picMk id="14" creationId="{BF700877-8928-2F54-A0CB-5CD40254AA2A}"/>
          </ac:picMkLst>
        </pc:picChg>
      </pc:sldChg>
      <pc:sldChg chg="addSp delSp modSp mod">
        <pc:chgData name="Chris Moull" userId="9535f356-a125-466d-a731-d5dded5b3ea4" providerId="ADAL" clId="{0F56A6D9-CE68-D044-8D97-E0DA2F5444ED}" dt="2026-06-19T13:39:26.223" v="364" actId="790"/>
        <pc:sldMkLst>
          <pc:docMk/>
          <pc:sldMk cId="998401710" sldId="2029"/>
        </pc:sldMkLst>
        <pc:spChg chg="mod">
          <ac:chgData name="Chris Moull" userId="9535f356-a125-466d-a731-d5dded5b3ea4" providerId="ADAL" clId="{0F56A6D9-CE68-D044-8D97-E0DA2F5444ED}" dt="2026-06-19T13:39:26.223" v="364" actId="790"/>
          <ac:spMkLst>
            <pc:docMk/>
            <pc:sldMk cId="998401710" sldId="2029"/>
            <ac:spMk id="4" creationId="{381CFEEA-EB27-1766-03FE-56D27195F3FA}"/>
          </ac:spMkLst>
        </pc:spChg>
        <pc:spChg chg="mod">
          <ac:chgData name="Chris Moull" userId="9535f356-a125-466d-a731-d5dded5b3ea4" providerId="ADAL" clId="{0F56A6D9-CE68-D044-8D97-E0DA2F5444ED}" dt="2026-06-19T13:39:26.223" v="364" actId="790"/>
          <ac:spMkLst>
            <pc:docMk/>
            <pc:sldMk cId="998401710" sldId="2029"/>
            <ac:spMk id="5" creationId="{16E7E2FD-4D54-48B8-BA1C-7FCF63E0A199}"/>
          </ac:spMkLst>
        </pc:spChg>
        <pc:spChg chg="mod">
          <ac:chgData name="Chris Moull" userId="9535f356-a125-466d-a731-d5dded5b3ea4" providerId="ADAL" clId="{0F56A6D9-CE68-D044-8D97-E0DA2F5444ED}" dt="2026-06-19T13:39:26.223" v="364" actId="790"/>
          <ac:spMkLst>
            <pc:docMk/>
            <pc:sldMk cId="998401710" sldId="2029"/>
            <ac:spMk id="6" creationId="{2D0392E5-ECC8-3728-F1DE-580D43676C60}"/>
          </ac:spMkLst>
        </pc:spChg>
        <pc:picChg chg="add mod">
          <ac:chgData name="Chris Moull" userId="9535f356-a125-466d-a731-d5dded5b3ea4" providerId="ADAL" clId="{0F56A6D9-CE68-D044-8D97-E0DA2F5444ED}" dt="2026-06-19T13:01:16.416" v="67"/>
          <ac:picMkLst>
            <pc:docMk/>
            <pc:sldMk cId="998401710" sldId="2029"/>
            <ac:picMk id="7" creationId="{26528B0B-82EA-F2EA-A582-9AF4C34B1DE8}"/>
          </ac:picMkLst>
        </pc:picChg>
      </pc:sldChg>
      <pc:sldChg chg="addSp delSp modSp mod">
        <pc:chgData name="Chris Moull" userId="9535f356-a125-466d-a731-d5dded5b3ea4" providerId="ADAL" clId="{0F56A6D9-CE68-D044-8D97-E0DA2F5444ED}" dt="2026-06-19T13:39:26.223" v="364" actId="790"/>
        <pc:sldMkLst>
          <pc:docMk/>
          <pc:sldMk cId="61388090" sldId="2030"/>
        </pc:sldMkLst>
        <pc:spChg chg="mod">
          <ac:chgData name="Chris Moull" userId="9535f356-a125-466d-a731-d5dded5b3ea4" providerId="ADAL" clId="{0F56A6D9-CE68-D044-8D97-E0DA2F5444ED}" dt="2026-06-19T13:39:26.223" v="364" actId="790"/>
          <ac:spMkLst>
            <pc:docMk/>
            <pc:sldMk cId="61388090" sldId="2030"/>
            <ac:spMk id="7" creationId="{B515BAEC-A796-BF25-258D-554972B33FDC}"/>
          </ac:spMkLst>
        </pc:spChg>
        <pc:spChg chg="mod">
          <ac:chgData name="Chris Moull" userId="9535f356-a125-466d-a731-d5dded5b3ea4" providerId="ADAL" clId="{0F56A6D9-CE68-D044-8D97-E0DA2F5444ED}" dt="2026-06-19T13:39:26.223" v="364" actId="790"/>
          <ac:spMkLst>
            <pc:docMk/>
            <pc:sldMk cId="61388090" sldId="2030"/>
            <ac:spMk id="8" creationId="{82B719D8-DC1D-9658-ED0A-43B9CF503A57}"/>
          </ac:spMkLst>
        </pc:spChg>
        <pc:spChg chg="mod">
          <ac:chgData name="Chris Moull" userId="9535f356-a125-466d-a731-d5dded5b3ea4" providerId="ADAL" clId="{0F56A6D9-CE68-D044-8D97-E0DA2F5444ED}" dt="2026-06-19T13:39:26.223" v="364" actId="790"/>
          <ac:spMkLst>
            <pc:docMk/>
            <pc:sldMk cId="61388090" sldId="2030"/>
            <ac:spMk id="9" creationId="{857D5039-9CC6-69AA-7260-954E104AC67A}"/>
          </ac:spMkLst>
        </pc:spChg>
        <pc:spChg chg="mod">
          <ac:chgData name="Chris Moull" userId="9535f356-a125-466d-a731-d5dded5b3ea4" providerId="ADAL" clId="{0F56A6D9-CE68-D044-8D97-E0DA2F5444ED}" dt="2026-06-19T13:39:26.223" v="364" actId="790"/>
          <ac:spMkLst>
            <pc:docMk/>
            <pc:sldMk cId="61388090" sldId="2030"/>
            <ac:spMk id="11" creationId="{27558A46-BE85-DB98-D9A9-BB05C345F914}"/>
          </ac:spMkLst>
        </pc:spChg>
        <pc:spChg chg="mod">
          <ac:chgData name="Chris Moull" userId="9535f356-a125-466d-a731-d5dded5b3ea4" providerId="ADAL" clId="{0F56A6D9-CE68-D044-8D97-E0DA2F5444ED}" dt="2026-06-19T13:39:26.223" v="364" actId="790"/>
          <ac:spMkLst>
            <pc:docMk/>
            <pc:sldMk cId="61388090" sldId="2030"/>
            <ac:spMk id="14" creationId="{4E941BD4-CDC1-92C3-C79C-5E57C1F92A40}"/>
          </ac:spMkLst>
        </pc:spChg>
        <pc:picChg chg="add mod">
          <ac:chgData name="Chris Moull" userId="9535f356-a125-466d-a731-d5dded5b3ea4" providerId="ADAL" clId="{0F56A6D9-CE68-D044-8D97-E0DA2F5444ED}" dt="2026-06-19T13:02:51.454" v="83" actId="196"/>
          <ac:picMkLst>
            <pc:docMk/>
            <pc:sldMk cId="61388090" sldId="2030"/>
            <ac:picMk id="4" creationId="{A42A1EF7-604B-6D6C-8882-965F42FDB3C1}"/>
          </ac:picMkLst>
        </pc:picChg>
        <pc:picChg chg="add mod">
          <ac:chgData name="Chris Moull" userId="9535f356-a125-466d-a731-d5dded5b3ea4" providerId="ADAL" clId="{0F56A6D9-CE68-D044-8D97-E0DA2F5444ED}" dt="2026-06-19T13:03:30.498" v="94" actId="1035"/>
          <ac:picMkLst>
            <pc:docMk/>
            <pc:sldMk cId="61388090" sldId="2030"/>
            <ac:picMk id="5" creationId="{951A3BC2-CFF9-0904-7B94-BA57F7456C32}"/>
          </ac:picMkLst>
        </pc:picChg>
        <pc:picChg chg="add mod">
          <ac:chgData name="Chris Moull" userId="9535f356-a125-466d-a731-d5dded5b3ea4" providerId="ADAL" clId="{0F56A6D9-CE68-D044-8D97-E0DA2F5444ED}" dt="2026-06-19T13:03:30.498" v="94" actId="1035"/>
          <ac:picMkLst>
            <pc:docMk/>
            <pc:sldMk cId="61388090" sldId="2030"/>
            <ac:picMk id="6" creationId="{3BA7BF83-DC3B-8014-2639-68730DE7A5F2}"/>
          </ac:picMkLst>
        </pc:picChg>
        <pc:picChg chg="add mod">
          <ac:chgData name="Chris Moull" userId="9535f356-a125-466d-a731-d5dded5b3ea4" providerId="ADAL" clId="{0F56A6D9-CE68-D044-8D97-E0DA2F5444ED}" dt="2026-06-19T13:03:30.498" v="94" actId="1035"/>
          <ac:picMkLst>
            <pc:docMk/>
            <pc:sldMk cId="61388090" sldId="2030"/>
            <ac:picMk id="10" creationId="{8827D8DC-3DD4-7FC2-B89E-BC5D91E263B4}"/>
          </ac:picMkLst>
        </pc:picChg>
      </pc:sldChg>
      <pc:sldChg chg="addSp delSp modSp mod">
        <pc:chgData name="Chris Moull" userId="9535f356-a125-466d-a731-d5dded5b3ea4" providerId="ADAL" clId="{0F56A6D9-CE68-D044-8D97-E0DA2F5444ED}" dt="2026-06-19T13:39:26.223" v="364" actId="790"/>
        <pc:sldMkLst>
          <pc:docMk/>
          <pc:sldMk cId="1635385625" sldId="2031"/>
        </pc:sldMkLst>
        <pc:spChg chg="mod">
          <ac:chgData name="Chris Moull" userId="9535f356-a125-466d-a731-d5dded5b3ea4" providerId="ADAL" clId="{0F56A6D9-CE68-D044-8D97-E0DA2F5444ED}" dt="2026-06-19T13:39:26.223" v="364" actId="790"/>
          <ac:spMkLst>
            <pc:docMk/>
            <pc:sldMk cId="1635385625" sldId="2031"/>
            <ac:spMk id="4" creationId="{C59E010D-8B71-B63B-AA6E-05BE05DDDE17}"/>
          </ac:spMkLst>
        </pc:spChg>
        <pc:spChg chg="mod">
          <ac:chgData name="Chris Moull" userId="9535f356-a125-466d-a731-d5dded5b3ea4" providerId="ADAL" clId="{0F56A6D9-CE68-D044-8D97-E0DA2F5444ED}" dt="2026-06-19T13:39:26.223" v="364" actId="790"/>
          <ac:spMkLst>
            <pc:docMk/>
            <pc:sldMk cId="1635385625" sldId="2031"/>
            <ac:spMk id="6" creationId="{747B8718-1620-D64B-FAAC-96A91CA9CE04}"/>
          </ac:spMkLst>
        </pc:spChg>
        <pc:spChg chg="mod">
          <ac:chgData name="Chris Moull" userId="9535f356-a125-466d-a731-d5dded5b3ea4" providerId="ADAL" clId="{0F56A6D9-CE68-D044-8D97-E0DA2F5444ED}" dt="2026-06-19T13:39:26.223" v="364" actId="790"/>
          <ac:spMkLst>
            <pc:docMk/>
            <pc:sldMk cId="1635385625" sldId="2031"/>
            <ac:spMk id="7" creationId="{E6ACCB93-BC9D-F4FB-37DF-0568A21EBD3D}"/>
          </ac:spMkLst>
        </pc:spChg>
        <pc:graphicFrameChg chg="mod modGraphic">
          <ac:chgData name="Chris Moull" userId="9535f356-a125-466d-a731-d5dded5b3ea4" providerId="ADAL" clId="{0F56A6D9-CE68-D044-8D97-E0DA2F5444ED}" dt="2026-06-19T13:39:26.223" v="364" actId="790"/>
          <ac:graphicFrameMkLst>
            <pc:docMk/>
            <pc:sldMk cId="1635385625" sldId="2031"/>
            <ac:graphicFrameMk id="9" creationId="{4CAF0F88-6DD7-2BB3-6533-B128277BB0B7}"/>
          </ac:graphicFrameMkLst>
        </pc:graphicFrameChg>
        <pc:picChg chg="add mod modCrop">
          <ac:chgData name="Chris Moull" userId="9535f356-a125-466d-a731-d5dded5b3ea4" providerId="ADAL" clId="{0F56A6D9-CE68-D044-8D97-E0DA2F5444ED}" dt="2026-06-19T13:04:22.200" v="101" actId="18131"/>
          <ac:picMkLst>
            <pc:docMk/>
            <pc:sldMk cId="1635385625" sldId="2031"/>
            <ac:picMk id="10" creationId="{73E4247B-9E35-8BC3-0BE4-9AACE1BFF600}"/>
          </ac:picMkLst>
        </pc:picChg>
      </pc:sldChg>
      <pc:sldChg chg="addSp delSp modSp mod">
        <pc:chgData name="Chris Moull" userId="9535f356-a125-466d-a731-d5dded5b3ea4" providerId="ADAL" clId="{0F56A6D9-CE68-D044-8D97-E0DA2F5444ED}" dt="2026-06-19T13:57:39.457" v="433"/>
        <pc:sldMkLst>
          <pc:docMk/>
          <pc:sldMk cId="2413591604" sldId="2032"/>
        </pc:sldMkLst>
        <pc:spChg chg="mod">
          <ac:chgData name="Chris Moull" userId="9535f356-a125-466d-a731-d5dded5b3ea4" providerId="ADAL" clId="{0F56A6D9-CE68-D044-8D97-E0DA2F5444ED}" dt="2026-06-19T13:39:26.223" v="364" actId="790"/>
          <ac:spMkLst>
            <pc:docMk/>
            <pc:sldMk cId="2413591604" sldId="2032"/>
            <ac:spMk id="7" creationId="{FA2DD12F-32B5-41E9-472D-AE5F8B3F6C4D}"/>
          </ac:spMkLst>
        </pc:spChg>
        <pc:spChg chg="mod">
          <ac:chgData name="Chris Moull" userId="9535f356-a125-466d-a731-d5dded5b3ea4" providerId="ADAL" clId="{0F56A6D9-CE68-D044-8D97-E0DA2F5444ED}" dt="2026-06-19T13:39:26.223" v="364" actId="790"/>
          <ac:spMkLst>
            <pc:docMk/>
            <pc:sldMk cId="2413591604" sldId="2032"/>
            <ac:spMk id="9" creationId="{41BB42F3-A522-2705-C369-A9CF370CFACA}"/>
          </ac:spMkLst>
        </pc:spChg>
        <pc:spChg chg="mod">
          <ac:chgData name="Chris Moull" userId="9535f356-a125-466d-a731-d5dded5b3ea4" providerId="ADAL" clId="{0F56A6D9-CE68-D044-8D97-E0DA2F5444ED}" dt="2026-06-19T13:39:26.223" v="364" actId="790"/>
          <ac:spMkLst>
            <pc:docMk/>
            <pc:sldMk cId="2413591604" sldId="2032"/>
            <ac:spMk id="11" creationId="{7F926070-0B9E-F3DE-81C1-969D4F251CAB}"/>
          </ac:spMkLst>
        </pc:spChg>
        <pc:graphicFrameChg chg="mod modGraphic">
          <ac:chgData name="Chris Moull" userId="9535f356-a125-466d-a731-d5dded5b3ea4" providerId="ADAL" clId="{0F56A6D9-CE68-D044-8D97-E0DA2F5444ED}" dt="2026-06-19T13:57:39.457" v="433"/>
          <ac:graphicFrameMkLst>
            <pc:docMk/>
            <pc:sldMk cId="2413591604" sldId="2032"/>
            <ac:graphicFrameMk id="13" creationId="{355F5819-1386-0E93-589E-23776E6B25F2}"/>
          </ac:graphicFrameMkLst>
        </pc:graphicFrameChg>
        <pc:picChg chg="add mod">
          <ac:chgData name="Chris Moull" userId="9535f356-a125-466d-a731-d5dded5b3ea4" providerId="ADAL" clId="{0F56A6D9-CE68-D044-8D97-E0DA2F5444ED}" dt="2026-06-19T13:05:00.006" v="103"/>
          <ac:picMkLst>
            <pc:docMk/>
            <pc:sldMk cId="2413591604" sldId="2032"/>
            <ac:picMk id="5" creationId="{11C778D8-C8D6-47C9-0374-FFF54A43766F}"/>
          </ac:picMkLst>
        </pc:picChg>
      </pc:sldChg>
      <pc:sldChg chg="addSp delSp modSp mod">
        <pc:chgData name="Chris Moull" userId="9535f356-a125-466d-a731-d5dded5b3ea4" providerId="ADAL" clId="{0F56A6D9-CE68-D044-8D97-E0DA2F5444ED}" dt="2026-06-19T13:39:26.223" v="364" actId="790"/>
        <pc:sldMkLst>
          <pc:docMk/>
          <pc:sldMk cId="4097133120" sldId="2034"/>
        </pc:sldMkLst>
        <pc:spChg chg="mod">
          <ac:chgData name="Chris Moull" userId="9535f356-a125-466d-a731-d5dded5b3ea4" providerId="ADAL" clId="{0F56A6D9-CE68-D044-8D97-E0DA2F5444ED}" dt="2026-06-19T13:39:26.223" v="364" actId="790"/>
          <ac:spMkLst>
            <pc:docMk/>
            <pc:sldMk cId="4097133120" sldId="2034"/>
            <ac:spMk id="5" creationId="{3FDA3EFB-5A30-6C32-EB85-59687F48349E}"/>
          </ac:spMkLst>
        </pc:spChg>
        <pc:spChg chg="mod">
          <ac:chgData name="Chris Moull" userId="9535f356-a125-466d-a731-d5dded5b3ea4" providerId="ADAL" clId="{0F56A6D9-CE68-D044-8D97-E0DA2F5444ED}" dt="2026-06-19T13:39:26.223" v="364" actId="790"/>
          <ac:spMkLst>
            <pc:docMk/>
            <pc:sldMk cId="4097133120" sldId="2034"/>
            <ac:spMk id="8" creationId="{3C949CE1-98A4-E02D-9228-197ABAC295D2}"/>
          </ac:spMkLst>
        </pc:spChg>
        <pc:spChg chg="mod">
          <ac:chgData name="Chris Moull" userId="9535f356-a125-466d-a731-d5dded5b3ea4" providerId="ADAL" clId="{0F56A6D9-CE68-D044-8D97-E0DA2F5444ED}" dt="2026-06-19T13:39:26.223" v="364" actId="790"/>
          <ac:spMkLst>
            <pc:docMk/>
            <pc:sldMk cId="4097133120" sldId="2034"/>
            <ac:spMk id="10" creationId="{1936D57B-57D0-0CD7-34C2-17FF5E83BED7}"/>
          </ac:spMkLst>
        </pc:spChg>
        <pc:spChg chg="mod">
          <ac:chgData name="Chris Moull" userId="9535f356-a125-466d-a731-d5dded5b3ea4" providerId="ADAL" clId="{0F56A6D9-CE68-D044-8D97-E0DA2F5444ED}" dt="2026-06-19T13:39:26.223" v="364" actId="790"/>
          <ac:spMkLst>
            <pc:docMk/>
            <pc:sldMk cId="4097133120" sldId="2034"/>
            <ac:spMk id="11" creationId="{AF9363AB-5360-DB7C-7222-6CB58C9B3872}"/>
          </ac:spMkLst>
        </pc:spChg>
        <pc:spChg chg="mod">
          <ac:chgData name="Chris Moull" userId="9535f356-a125-466d-a731-d5dded5b3ea4" providerId="ADAL" clId="{0F56A6D9-CE68-D044-8D97-E0DA2F5444ED}" dt="2026-06-19T13:39:26.223" v="364" actId="790"/>
          <ac:spMkLst>
            <pc:docMk/>
            <pc:sldMk cId="4097133120" sldId="2034"/>
            <ac:spMk id="13" creationId="{2C9E4B5E-AAE4-6683-75AA-C15F0F78F6A5}"/>
          </ac:spMkLst>
        </pc:spChg>
        <pc:spChg chg="mod">
          <ac:chgData name="Chris Moull" userId="9535f356-a125-466d-a731-d5dded5b3ea4" providerId="ADAL" clId="{0F56A6D9-CE68-D044-8D97-E0DA2F5444ED}" dt="2026-06-19T13:39:26.223" v="364" actId="790"/>
          <ac:spMkLst>
            <pc:docMk/>
            <pc:sldMk cId="4097133120" sldId="2034"/>
            <ac:spMk id="17" creationId="{7FCA2621-2BA0-B3C9-1CBB-39B025E73D21}"/>
          </ac:spMkLst>
        </pc:spChg>
        <pc:graphicFrameChg chg="mod modGraphic">
          <ac:chgData name="Chris Moull" userId="9535f356-a125-466d-a731-d5dded5b3ea4" providerId="ADAL" clId="{0F56A6D9-CE68-D044-8D97-E0DA2F5444ED}" dt="2026-06-19T13:39:26.223" v="364" actId="790"/>
          <ac:graphicFrameMkLst>
            <pc:docMk/>
            <pc:sldMk cId="4097133120" sldId="2034"/>
            <ac:graphicFrameMk id="19" creationId="{F8EB53A3-5030-727F-0EA1-4DA421CFD3BB}"/>
          </ac:graphicFrameMkLst>
        </pc:graphicFrameChg>
        <pc:picChg chg="add mod">
          <ac:chgData name="Chris Moull" userId="9535f356-a125-466d-a731-d5dded5b3ea4" providerId="ADAL" clId="{0F56A6D9-CE68-D044-8D97-E0DA2F5444ED}" dt="2026-06-19T13:16:32.001" v="106"/>
          <ac:picMkLst>
            <pc:docMk/>
            <pc:sldMk cId="4097133120" sldId="2034"/>
            <ac:picMk id="6" creationId="{D1E1FE35-6F13-A886-8D9D-1002B876F353}"/>
          </ac:picMkLst>
        </pc:picChg>
      </pc:sldChg>
      <pc:sldChg chg="addSp delSp modSp mod">
        <pc:chgData name="Chris Moull" userId="9535f356-a125-466d-a731-d5dded5b3ea4" providerId="ADAL" clId="{0F56A6D9-CE68-D044-8D97-E0DA2F5444ED}" dt="2026-06-19T13:39:26.223" v="364" actId="790"/>
        <pc:sldMkLst>
          <pc:docMk/>
          <pc:sldMk cId="1248930487" sldId="2035"/>
        </pc:sldMkLst>
        <pc:spChg chg="mod">
          <ac:chgData name="Chris Moull" userId="9535f356-a125-466d-a731-d5dded5b3ea4" providerId="ADAL" clId="{0F56A6D9-CE68-D044-8D97-E0DA2F5444ED}" dt="2026-06-19T13:39:26.223" v="364" actId="790"/>
          <ac:spMkLst>
            <pc:docMk/>
            <pc:sldMk cId="1248930487" sldId="2035"/>
            <ac:spMk id="3" creationId="{13B0682B-9C12-ADFC-61F7-3210FECE742A}"/>
          </ac:spMkLst>
        </pc:spChg>
        <pc:spChg chg="mod">
          <ac:chgData name="Chris Moull" userId="9535f356-a125-466d-a731-d5dded5b3ea4" providerId="ADAL" clId="{0F56A6D9-CE68-D044-8D97-E0DA2F5444ED}" dt="2026-06-19T13:39:26.223" v="364" actId="790"/>
          <ac:spMkLst>
            <pc:docMk/>
            <pc:sldMk cId="1248930487" sldId="2035"/>
            <ac:spMk id="4" creationId="{7E350BD6-2D83-1914-0B7D-AC73869B0012}"/>
          </ac:spMkLst>
        </pc:spChg>
        <pc:spChg chg="mod">
          <ac:chgData name="Chris Moull" userId="9535f356-a125-466d-a731-d5dded5b3ea4" providerId="ADAL" clId="{0F56A6D9-CE68-D044-8D97-E0DA2F5444ED}" dt="2026-06-19T13:39:26.223" v="364" actId="790"/>
          <ac:spMkLst>
            <pc:docMk/>
            <pc:sldMk cId="1248930487" sldId="2035"/>
            <ac:spMk id="5" creationId="{3FDA3EFB-5A30-6C32-EB85-59687F48349E}"/>
          </ac:spMkLst>
        </pc:spChg>
        <pc:graphicFrameChg chg="mod modGraphic">
          <ac:chgData name="Chris Moull" userId="9535f356-a125-466d-a731-d5dded5b3ea4" providerId="ADAL" clId="{0F56A6D9-CE68-D044-8D97-E0DA2F5444ED}" dt="2026-06-19T13:39:26.223" v="364" actId="790"/>
          <ac:graphicFrameMkLst>
            <pc:docMk/>
            <pc:sldMk cId="1248930487" sldId="2035"/>
            <ac:graphicFrameMk id="19" creationId="{F8EB53A3-5030-727F-0EA1-4DA421CFD3BB}"/>
          </ac:graphicFrameMkLst>
        </pc:graphicFrameChg>
        <pc:picChg chg="add mod">
          <ac:chgData name="Chris Moull" userId="9535f356-a125-466d-a731-d5dded5b3ea4" providerId="ADAL" clId="{0F56A6D9-CE68-D044-8D97-E0DA2F5444ED}" dt="2026-06-19T13:16:44.600" v="111" actId="167"/>
          <ac:picMkLst>
            <pc:docMk/>
            <pc:sldMk cId="1248930487" sldId="2035"/>
            <ac:picMk id="8" creationId="{FAA2ECB0-15D7-6A74-D28E-BE684BDD0E1F}"/>
          </ac:picMkLst>
        </pc:picChg>
      </pc:sldChg>
      <pc:sldChg chg="addSp delSp modSp mod">
        <pc:chgData name="Chris Moull" userId="9535f356-a125-466d-a731-d5dded5b3ea4" providerId="ADAL" clId="{0F56A6D9-CE68-D044-8D97-E0DA2F5444ED}" dt="2026-06-19T13:39:26.223" v="364" actId="790"/>
        <pc:sldMkLst>
          <pc:docMk/>
          <pc:sldMk cId="225977969" sldId="2036"/>
        </pc:sldMkLst>
        <pc:spChg chg="mod">
          <ac:chgData name="Chris Moull" userId="9535f356-a125-466d-a731-d5dded5b3ea4" providerId="ADAL" clId="{0F56A6D9-CE68-D044-8D97-E0DA2F5444ED}" dt="2026-06-19T13:39:26.223" v="364" actId="790"/>
          <ac:spMkLst>
            <pc:docMk/>
            <pc:sldMk cId="225977969" sldId="2036"/>
            <ac:spMk id="2" creationId="{8C0BEA43-DF73-8682-A083-0A320E0CE062}"/>
          </ac:spMkLst>
        </pc:spChg>
        <pc:spChg chg="mod">
          <ac:chgData name="Chris Moull" userId="9535f356-a125-466d-a731-d5dded5b3ea4" providerId="ADAL" clId="{0F56A6D9-CE68-D044-8D97-E0DA2F5444ED}" dt="2026-06-19T13:39:26.223" v="364" actId="790"/>
          <ac:spMkLst>
            <pc:docMk/>
            <pc:sldMk cId="225977969" sldId="2036"/>
            <ac:spMk id="23" creationId="{A3E0BAC6-14B1-C1E1-AE25-C20A7D1F85EA}"/>
          </ac:spMkLst>
        </pc:spChg>
        <pc:spChg chg="mod">
          <ac:chgData name="Chris Moull" userId="9535f356-a125-466d-a731-d5dded5b3ea4" providerId="ADAL" clId="{0F56A6D9-CE68-D044-8D97-E0DA2F5444ED}" dt="2026-06-19T13:39:26.223" v="364" actId="790"/>
          <ac:spMkLst>
            <pc:docMk/>
            <pc:sldMk cId="225977969" sldId="2036"/>
            <ac:spMk id="38" creationId="{F45B90A9-DF5D-53FF-95F2-CB15D219B52F}"/>
          </ac:spMkLst>
        </pc:spChg>
        <pc:spChg chg="mod">
          <ac:chgData name="Chris Moull" userId="9535f356-a125-466d-a731-d5dded5b3ea4" providerId="ADAL" clId="{0F56A6D9-CE68-D044-8D97-E0DA2F5444ED}" dt="2026-06-19T13:39:26.223" v="364" actId="790"/>
          <ac:spMkLst>
            <pc:docMk/>
            <pc:sldMk cId="225977969" sldId="2036"/>
            <ac:spMk id="39" creationId="{64192E14-84E8-840A-2632-9F799AEEE9C6}"/>
          </ac:spMkLst>
        </pc:spChg>
        <pc:spChg chg="mod">
          <ac:chgData name="Chris Moull" userId="9535f356-a125-466d-a731-d5dded5b3ea4" providerId="ADAL" clId="{0F56A6D9-CE68-D044-8D97-E0DA2F5444ED}" dt="2026-06-19T13:39:26.223" v="364" actId="790"/>
          <ac:spMkLst>
            <pc:docMk/>
            <pc:sldMk cId="225977969" sldId="2036"/>
            <ac:spMk id="40" creationId="{A284941E-1CF5-3A38-B0AA-5A39C654EDCC}"/>
          </ac:spMkLst>
        </pc:spChg>
        <pc:spChg chg="mod">
          <ac:chgData name="Chris Moull" userId="9535f356-a125-466d-a731-d5dded5b3ea4" providerId="ADAL" clId="{0F56A6D9-CE68-D044-8D97-E0DA2F5444ED}" dt="2026-06-19T13:39:26.223" v="364" actId="790"/>
          <ac:spMkLst>
            <pc:docMk/>
            <pc:sldMk cId="225977969" sldId="2036"/>
            <ac:spMk id="41" creationId="{55387F86-81CA-4D03-81AB-669C0685476B}"/>
          </ac:spMkLst>
        </pc:spChg>
        <pc:spChg chg="mod">
          <ac:chgData name="Chris Moull" userId="9535f356-a125-466d-a731-d5dded5b3ea4" providerId="ADAL" clId="{0F56A6D9-CE68-D044-8D97-E0DA2F5444ED}" dt="2026-06-19T13:39:26.223" v="364" actId="790"/>
          <ac:spMkLst>
            <pc:docMk/>
            <pc:sldMk cId="225977969" sldId="2036"/>
            <ac:spMk id="42" creationId="{0F7607F4-8DD5-3C90-A35F-0D0BD91D980F}"/>
          </ac:spMkLst>
        </pc:spChg>
        <pc:spChg chg="mod">
          <ac:chgData name="Chris Moull" userId="9535f356-a125-466d-a731-d5dded5b3ea4" providerId="ADAL" clId="{0F56A6D9-CE68-D044-8D97-E0DA2F5444ED}" dt="2026-06-19T13:39:26.223" v="364" actId="790"/>
          <ac:spMkLst>
            <pc:docMk/>
            <pc:sldMk cId="225977969" sldId="2036"/>
            <ac:spMk id="47" creationId="{059392E1-AD80-AB51-A430-6C50E4C3C6D7}"/>
          </ac:spMkLst>
        </pc:spChg>
        <pc:spChg chg="mod">
          <ac:chgData name="Chris Moull" userId="9535f356-a125-466d-a731-d5dded5b3ea4" providerId="ADAL" clId="{0F56A6D9-CE68-D044-8D97-E0DA2F5444ED}" dt="2026-06-19T13:39:26.223" v="364" actId="790"/>
          <ac:spMkLst>
            <pc:docMk/>
            <pc:sldMk cId="225977969" sldId="2036"/>
            <ac:spMk id="48" creationId="{EA96CB23-5CEF-CCBA-B97C-C43F9029AC14}"/>
          </ac:spMkLst>
        </pc:spChg>
        <pc:picChg chg="add mod">
          <ac:chgData name="Chris Moull" userId="9535f356-a125-466d-a731-d5dded5b3ea4" providerId="ADAL" clId="{0F56A6D9-CE68-D044-8D97-E0DA2F5444ED}" dt="2026-06-19T13:02:20.957" v="79" actId="167"/>
          <ac:picMkLst>
            <pc:docMk/>
            <pc:sldMk cId="225977969" sldId="2036"/>
            <ac:picMk id="6" creationId="{C0786C23-8F6D-1DD8-DE20-79B82E6E5820}"/>
          </ac:picMkLst>
        </pc:picChg>
      </pc:sldChg>
      <pc:sldChg chg="modSp mod">
        <pc:chgData name="Chris Moull" userId="9535f356-a125-466d-a731-d5dded5b3ea4" providerId="ADAL" clId="{0F56A6D9-CE68-D044-8D97-E0DA2F5444ED}" dt="2026-06-19T13:39:26.223" v="364" actId="790"/>
        <pc:sldMkLst>
          <pc:docMk/>
          <pc:sldMk cId="1249890840" sldId="2037"/>
        </pc:sldMkLst>
        <pc:spChg chg="mod">
          <ac:chgData name="Chris Moull" userId="9535f356-a125-466d-a731-d5dded5b3ea4" providerId="ADAL" clId="{0F56A6D9-CE68-D044-8D97-E0DA2F5444ED}" dt="2026-06-19T13:39:26.223" v="364" actId="790"/>
          <ac:spMkLst>
            <pc:docMk/>
            <pc:sldMk cId="1249890840" sldId="2037"/>
            <ac:spMk id="8" creationId="{CC38E942-7762-BA6D-BBD8-314F2F258112}"/>
          </ac:spMkLst>
        </pc:spChg>
        <pc:spChg chg="mod">
          <ac:chgData name="Chris Moull" userId="9535f356-a125-466d-a731-d5dded5b3ea4" providerId="ADAL" clId="{0F56A6D9-CE68-D044-8D97-E0DA2F5444ED}" dt="2026-06-19T13:39:26.223" v="364" actId="790"/>
          <ac:spMkLst>
            <pc:docMk/>
            <pc:sldMk cId="1249890840" sldId="2037"/>
            <ac:spMk id="9" creationId="{10B43CD9-59F2-E22A-DBB6-50BCC5FCBBE8}"/>
          </ac:spMkLst>
        </pc:spChg>
        <pc:spChg chg="mod">
          <ac:chgData name="Chris Moull" userId="9535f356-a125-466d-a731-d5dded5b3ea4" providerId="ADAL" clId="{0F56A6D9-CE68-D044-8D97-E0DA2F5444ED}" dt="2026-06-19T13:39:26.223" v="364" actId="790"/>
          <ac:spMkLst>
            <pc:docMk/>
            <pc:sldMk cId="1249890840" sldId="2037"/>
            <ac:spMk id="11" creationId="{AAC2453F-81A8-0AAD-E036-C28DB003CCAB}"/>
          </ac:spMkLst>
        </pc:spChg>
        <pc:graphicFrameChg chg="mod modGraphic">
          <ac:chgData name="Chris Moull" userId="9535f356-a125-466d-a731-d5dded5b3ea4" providerId="ADAL" clId="{0F56A6D9-CE68-D044-8D97-E0DA2F5444ED}" dt="2026-06-19T13:39:26.223" v="364" actId="790"/>
          <ac:graphicFrameMkLst>
            <pc:docMk/>
            <pc:sldMk cId="1249890840" sldId="2037"/>
            <ac:graphicFrameMk id="10" creationId="{AFFE70E3-92CB-20E3-53CC-2CA962E4A9A5}"/>
          </ac:graphicFrameMkLst>
        </pc:graphicFrameChg>
      </pc:sldChg>
      <pc:sldChg chg="modSp mod">
        <pc:chgData name="Chris Moull" userId="9535f356-a125-466d-a731-d5dded5b3ea4" providerId="ADAL" clId="{0F56A6D9-CE68-D044-8D97-E0DA2F5444ED}" dt="2026-06-19T13:39:26.223" v="364" actId="790"/>
        <pc:sldMkLst>
          <pc:docMk/>
          <pc:sldMk cId="2976173864" sldId="2038"/>
        </pc:sldMkLst>
        <pc:spChg chg="mod">
          <ac:chgData name="Chris Moull" userId="9535f356-a125-466d-a731-d5dded5b3ea4" providerId="ADAL" clId="{0F56A6D9-CE68-D044-8D97-E0DA2F5444ED}" dt="2026-06-19T13:39:26.223" v="364" actId="790"/>
          <ac:spMkLst>
            <pc:docMk/>
            <pc:sldMk cId="2976173864" sldId="2038"/>
            <ac:spMk id="2" creationId="{035D65C8-2959-1042-4F95-599CE0BF8E2C}"/>
          </ac:spMkLst>
        </pc:spChg>
      </pc:sldChg>
      <pc:sldChg chg="addSp modSp mod">
        <pc:chgData name="Chris Moull" userId="9535f356-a125-466d-a731-d5dded5b3ea4" providerId="ADAL" clId="{0F56A6D9-CE68-D044-8D97-E0DA2F5444ED}" dt="2026-06-19T13:39:26.223" v="364" actId="790"/>
        <pc:sldMkLst>
          <pc:docMk/>
          <pc:sldMk cId="2860821234" sldId="2039"/>
        </pc:sldMkLst>
        <pc:spChg chg="mod">
          <ac:chgData name="Chris Moull" userId="9535f356-a125-466d-a731-d5dded5b3ea4" providerId="ADAL" clId="{0F56A6D9-CE68-D044-8D97-E0DA2F5444ED}" dt="2026-06-19T13:18:32.200" v="127" actId="1076"/>
          <ac:spMkLst>
            <pc:docMk/>
            <pc:sldMk cId="2860821234" sldId="2039"/>
            <ac:spMk id="2" creationId="{9D38E154-F15A-887F-2D93-8FD4D3F418E0}"/>
          </ac:spMkLst>
        </pc:spChg>
        <pc:spChg chg="mod">
          <ac:chgData name="Chris Moull" userId="9535f356-a125-466d-a731-d5dded5b3ea4" providerId="ADAL" clId="{0F56A6D9-CE68-D044-8D97-E0DA2F5444ED}" dt="2026-06-19T13:39:26.223" v="364" actId="790"/>
          <ac:spMkLst>
            <pc:docMk/>
            <pc:sldMk cId="2860821234" sldId="2039"/>
            <ac:spMk id="3" creationId="{DCC291CB-25C3-E40C-7EF7-092D597F619F}"/>
          </ac:spMkLst>
        </pc:spChg>
        <pc:spChg chg="mod">
          <ac:chgData name="Chris Moull" userId="9535f356-a125-466d-a731-d5dded5b3ea4" providerId="ADAL" clId="{0F56A6D9-CE68-D044-8D97-E0DA2F5444ED}" dt="2026-06-19T13:39:26.223" v="364" actId="790"/>
          <ac:spMkLst>
            <pc:docMk/>
            <pc:sldMk cId="2860821234" sldId="2039"/>
            <ac:spMk id="5" creationId="{C9007537-D24C-337F-69D1-CB9B2CFAD227}"/>
          </ac:spMkLst>
        </pc:spChg>
        <pc:spChg chg="mod">
          <ac:chgData name="Chris Moull" userId="9535f356-a125-466d-a731-d5dded5b3ea4" providerId="ADAL" clId="{0F56A6D9-CE68-D044-8D97-E0DA2F5444ED}" dt="2026-06-19T13:39:26.223" v="364" actId="790"/>
          <ac:spMkLst>
            <pc:docMk/>
            <pc:sldMk cId="2860821234" sldId="2039"/>
            <ac:spMk id="7" creationId="{BD273C70-7E89-D40B-5AC4-76286A045600}"/>
          </ac:spMkLst>
        </pc:spChg>
        <pc:spChg chg="mod">
          <ac:chgData name="Chris Moull" userId="9535f356-a125-466d-a731-d5dded5b3ea4" providerId="ADAL" clId="{0F56A6D9-CE68-D044-8D97-E0DA2F5444ED}" dt="2026-06-19T13:18:51.607" v="134" actId="1036"/>
          <ac:spMkLst>
            <pc:docMk/>
            <pc:sldMk cId="2860821234" sldId="2039"/>
            <ac:spMk id="9" creationId="{3CA5600A-8B82-D298-AE8A-0A007533D483}"/>
          </ac:spMkLst>
        </pc:spChg>
        <pc:spChg chg="mod">
          <ac:chgData name="Chris Moull" userId="9535f356-a125-466d-a731-d5dded5b3ea4" providerId="ADAL" clId="{0F56A6D9-CE68-D044-8D97-E0DA2F5444ED}" dt="2026-06-19T13:39:26.223" v="364" actId="790"/>
          <ac:spMkLst>
            <pc:docMk/>
            <pc:sldMk cId="2860821234" sldId="2039"/>
            <ac:spMk id="10" creationId="{D2ACF3DA-8D2F-E32F-9246-EEE44085FD8B}"/>
          </ac:spMkLst>
        </pc:spChg>
        <pc:spChg chg="mod">
          <ac:chgData name="Chris Moull" userId="9535f356-a125-466d-a731-d5dded5b3ea4" providerId="ADAL" clId="{0F56A6D9-CE68-D044-8D97-E0DA2F5444ED}" dt="2026-06-19T13:18:43.337" v="129" actId="1076"/>
          <ac:spMkLst>
            <pc:docMk/>
            <pc:sldMk cId="2860821234" sldId="2039"/>
            <ac:spMk id="11" creationId="{FDECF87F-C89E-701E-2268-458ED74F7E83}"/>
          </ac:spMkLst>
        </pc:spChg>
        <pc:spChg chg="mod">
          <ac:chgData name="Chris Moull" userId="9535f356-a125-466d-a731-d5dded5b3ea4" providerId="ADAL" clId="{0F56A6D9-CE68-D044-8D97-E0DA2F5444ED}" dt="2026-06-19T13:18:24.973" v="126" actId="1076"/>
          <ac:spMkLst>
            <pc:docMk/>
            <pc:sldMk cId="2860821234" sldId="2039"/>
            <ac:spMk id="14" creationId="{F36EDC14-40EB-A7AF-692B-F02E68A9A3FB}"/>
          </ac:spMkLst>
        </pc:spChg>
        <pc:spChg chg="mod">
          <ac:chgData name="Chris Moull" userId="9535f356-a125-466d-a731-d5dded5b3ea4" providerId="ADAL" clId="{0F56A6D9-CE68-D044-8D97-E0DA2F5444ED}" dt="2026-06-19T13:39:26.223" v="364" actId="790"/>
          <ac:spMkLst>
            <pc:docMk/>
            <pc:sldMk cId="2860821234" sldId="2039"/>
            <ac:spMk id="16" creationId="{D89E828C-404D-6B67-43DE-5DBFA3D7441C}"/>
          </ac:spMkLst>
        </pc:spChg>
        <pc:spChg chg="mod">
          <ac:chgData name="Chris Moull" userId="9535f356-a125-466d-a731-d5dded5b3ea4" providerId="ADAL" clId="{0F56A6D9-CE68-D044-8D97-E0DA2F5444ED}" dt="2026-06-19T13:18:24.973" v="126" actId="1076"/>
          <ac:spMkLst>
            <pc:docMk/>
            <pc:sldMk cId="2860821234" sldId="2039"/>
            <ac:spMk id="17" creationId="{C1DB1671-E32A-1BE6-389D-BF034CEB904C}"/>
          </ac:spMkLst>
        </pc:spChg>
        <pc:spChg chg="mod">
          <ac:chgData name="Chris Moull" userId="9535f356-a125-466d-a731-d5dded5b3ea4" providerId="ADAL" clId="{0F56A6D9-CE68-D044-8D97-E0DA2F5444ED}" dt="2026-06-19T13:18:11.102" v="124" actId="1582"/>
          <ac:spMkLst>
            <pc:docMk/>
            <pc:sldMk cId="2860821234" sldId="2039"/>
            <ac:spMk id="18" creationId="{A5E100A6-0C13-CC9C-8A10-C7A525693D8B}"/>
          </ac:spMkLst>
        </pc:spChg>
        <pc:spChg chg="mod">
          <ac:chgData name="Chris Moull" userId="9535f356-a125-466d-a731-d5dded5b3ea4" providerId="ADAL" clId="{0F56A6D9-CE68-D044-8D97-E0DA2F5444ED}" dt="2026-06-19T13:39:26.223" v="364" actId="790"/>
          <ac:spMkLst>
            <pc:docMk/>
            <pc:sldMk cId="2860821234" sldId="2039"/>
            <ac:spMk id="19" creationId="{76F30F8A-9A89-6B66-97E9-2E1572848863}"/>
          </ac:spMkLst>
        </pc:spChg>
        <pc:spChg chg="mod">
          <ac:chgData name="Chris Moull" userId="9535f356-a125-466d-a731-d5dded5b3ea4" providerId="ADAL" clId="{0F56A6D9-CE68-D044-8D97-E0DA2F5444ED}" dt="2026-06-19T13:18:24.973" v="126" actId="1076"/>
          <ac:spMkLst>
            <pc:docMk/>
            <pc:sldMk cId="2860821234" sldId="2039"/>
            <ac:spMk id="20" creationId="{CDC24038-970B-5BFC-19B2-B9121D40CA84}"/>
          </ac:spMkLst>
        </pc:spChg>
        <pc:spChg chg="mod">
          <ac:chgData name="Chris Moull" userId="9535f356-a125-466d-a731-d5dded5b3ea4" providerId="ADAL" clId="{0F56A6D9-CE68-D044-8D97-E0DA2F5444ED}" dt="2026-06-19T13:39:26.223" v="364" actId="790"/>
          <ac:spMkLst>
            <pc:docMk/>
            <pc:sldMk cId="2860821234" sldId="2039"/>
            <ac:spMk id="21" creationId="{57C95956-6A59-0A4E-2443-7F39672AD404}"/>
          </ac:spMkLst>
        </pc:spChg>
        <pc:spChg chg="mod">
          <ac:chgData name="Chris Moull" userId="9535f356-a125-466d-a731-d5dded5b3ea4" providerId="ADAL" clId="{0F56A6D9-CE68-D044-8D97-E0DA2F5444ED}" dt="2026-06-19T13:39:26.223" v="364" actId="790"/>
          <ac:spMkLst>
            <pc:docMk/>
            <pc:sldMk cId="2860821234" sldId="2039"/>
            <ac:spMk id="22" creationId="{5A820D53-84F5-DDF7-546D-A2713B603DD1}"/>
          </ac:spMkLst>
        </pc:spChg>
        <pc:spChg chg="mod">
          <ac:chgData name="Chris Moull" userId="9535f356-a125-466d-a731-d5dded5b3ea4" providerId="ADAL" clId="{0F56A6D9-CE68-D044-8D97-E0DA2F5444ED}" dt="2026-06-19T13:39:26.223" v="364" actId="790"/>
          <ac:spMkLst>
            <pc:docMk/>
            <pc:sldMk cId="2860821234" sldId="2039"/>
            <ac:spMk id="23" creationId="{75C057EA-9FC5-D5BB-C8DB-DC93FCC58DFD}"/>
          </ac:spMkLst>
        </pc:spChg>
        <pc:spChg chg="mod">
          <ac:chgData name="Chris Moull" userId="9535f356-a125-466d-a731-d5dded5b3ea4" providerId="ADAL" clId="{0F56A6D9-CE68-D044-8D97-E0DA2F5444ED}" dt="2026-06-19T13:18:11.102" v="124" actId="1582"/>
          <ac:spMkLst>
            <pc:docMk/>
            <pc:sldMk cId="2860821234" sldId="2039"/>
            <ac:spMk id="26" creationId="{67809B26-5BE5-952B-9D9B-DAF227D41048}"/>
          </ac:spMkLst>
        </pc:spChg>
        <pc:spChg chg="mod">
          <ac:chgData name="Chris Moull" userId="9535f356-a125-466d-a731-d5dded5b3ea4" providerId="ADAL" clId="{0F56A6D9-CE68-D044-8D97-E0DA2F5444ED}" dt="2026-06-19T13:39:26.223" v="364" actId="790"/>
          <ac:spMkLst>
            <pc:docMk/>
            <pc:sldMk cId="2860821234" sldId="2039"/>
            <ac:spMk id="27" creationId="{3E3D30C5-D9DC-1E37-B272-6F2C8021168F}"/>
          </ac:spMkLst>
        </pc:spChg>
        <pc:picChg chg="add mod">
          <ac:chgData name="Chris Moull" userId="9535f356-a125-466d-a731-d5dded5b3ea4" providerId="ADAL" clId="{0F56A6D9-CE68-D044-8D97-E0DA2F5444ED}" dt="2026-06-19T13:18:20.093" v="125"/>
          <ac:picMkLst>
            <pc:docMk/>
            <pc:sldMk cId="2860821234" sldId="2039"/>
            <ac:picMk id="4" creationId="{15A17620-694B-B3C3-AA8F-A4303F402307}"/>
          </ac:picMkLst>
        </pc:picChg>
        <pc:cxnChg chg="add mod">
          <ac:chgData name="Chris Moull" userId="9535f356-a125-466d-a731-d5dded5b3ea4" providerId="ADAL" clId="{0F56A6D9-CE68-D044-8D97-E0DA2F5444ED}" dt="2026-06-19T13:18:32.200" v="127" actId="1076"/>
          <ac:cxnSpMkLst>
            <pc:docMk/>
            <pc:sldMk cId="2860821234" sldId="2039"/>
            <ac:cxnSpMk id="25" creationId="{28DA0EBD-46F2-2D19-79D1-8493FEEFE7E0}"/>
          </ac:cxnSpMkLst>
        </pc:cxnChg>
      </pc:sldChg>
      <pc:sldChg chg="addSp delSp modSp mod">
        <pc:chgData name="Chris Moull" userId="9535f356-a125-466d-a731-d5dded5b3ea4" providerId="ADAL" clId="{0F56A6D9-CE68-D044-8D97-E0DA2F5444ED}" dt="2026-06-19T13:39:26.223" v="364" actId="790"/>
        <pc:sldMkLst>
          <pc:docMk/>
          <pc:sldMk cId="2604681107" sldId="2040"/>
        </pc:sldMkLst>
        <pc:spChg chg="mod">
          <ac:chgData name="Chris Moull" userId="9535f356-a125-466d-a731-d5dded5b3ea4" providerId="ADAL" clId="{0F56A6D9-CE68-D044-8D97-E0DA2F5444ED}" dt="2026-06-19T13:39:26.223" v="364" actId="790"/>
          <ac:spMkLst>
            <pc:docMk/>
            <pc:sldMk cId="2604681107" sldId="2040"/>
            <ac:spMk id="2" creationId="{2F4263BE-84DD-5B6F-A29F-56BDA273ACF2}"/>
          </ac:spMkLst>
        </pc:spChg>
        <pc:spChg chg="mod">
          <ac:chgData name="Chris Moull" userId="9535f356-a125-466d-a731-d5dded5b3ea4" providerId="ADAL" clId="{0F56A6D9-CE68-D044-8D97-E0DA2F5444ED}" dt="2026-06-19T13:39:26.223" v="364" actId="790"/>
          <ac:spMkLst>
            <pc:docMk/>
            <pc:sldMk cId="2604681107" sldId="2040"/>
            <ac:spMk id="9" creationId="{BF81D47F-2B63-6930-4ECF-30282A075FA2}"/>
          </ac:spMkLst>
        </pc:spChg>
        <pc:spChg chg="mod">
          <ac:chgData name="Chris Moull" userId="9535f356-a125-466d-a731-d5dded5b3ea4" providerId="ADAL" clId="{0F56A6D9-CE68-D044-8D97-E0DA2F5444ED}" dt="2026-06-19T13:39:26.223" v="364" actId="790"/>
          <ac:spMkLst>
            <pc:docMk/>
            <pc:sldMk cId="2604681107" sldId="2040"/>
            <ac:spMk id="10" creationId="{DC61E718-0040-3963-B943-480251350672}"/>
          </ac:spMkLst>
        </pc:spChg>
        <pc:spChg chg="mod">
          <ac:chgData name="Chris Moull" userId="9535f356-a125-466d-a731-d5dded5b3ea4" providerId="ADAL" clId="{0F56A6D9-CE68-D044-8D97-E0DA2F5444ED}" dt="2026-06-19T13:39:26.223" v="364" actId="790"/>
          <ac:spMkLst>
            <pc:docMk/>
            <pc:sldMk cId="2604681107" sldId="2040"/>
            <ac:spMk id="11" creationId="{E0C1B4BC-416A-AC25-BA5F-0EAD27980F81}"/>
          </ac:spMkLst>
        </pc:spChg>
        <pc:spChg chg="mod">
          <ac:chgData name="Chris Moull" userId="9535f356-a125-466d-a731-d5dded5b3ea4" providerId="ADAL" clId="{0F56A6D9-CE68-D044-8D97-E0DA2F5444ED}" dt="2026-06-19T13:39:26.223" v="364" actId="790"/>
          <ac:spMkLst>
            <pc:docMk/>
            <pc:sldMk cId="2604681107" sldId="2040"/>
            <ac:spMk id="12" creationId="{9DDB31B0-14A8-B489-0214-03E1EBB90CFC}"/>
          </ac:spMkLst>
        </pc:spChg>
        <pc:spChg chg="mod">
          <ac:chgData name="Chris Moull" userId="9535f356-a125-466d-a731-d5dded5b3ea4" providerId="ADAL" clId="{0F56A6D9-CE68-D044-8D97-E0DA2F5444ED}" dt="2026-06-19T13:39:26.223" v="364" actId="790"/>
          <ac:spMkLst>
            <pc:docMk/>
            <pc:sldMk cId="2604681107" sldId="2040"/>
            <ac:spMk id="13" creationId="{D1F60C5B-7EB1-BE56-A1B7-82D811C9D0A6}"/>
          </ac:spMkLst>
        </pc:spChg>
        <pc:picChg chg="add mod">
          <ac:chgData name="Chris Moull" userId="9535f356-a125-466d-a731-d5dded5b3ea4" providerId="ADAL" clId="{0F56A6D9-CE68-D044-8D97-E0DA2F5444ED}" dt="2026-06-19T13:19:05.963" v="136"/>
          <ac:picMkLst>
            <pc:docMk/>
            <pc:sldMk cId="2604681107" sldId="2040"/>
            <ac:picMk id="5" creationId="{13CFFD33-DF15-2319-DD93-34499F0D9CEE}"/>
          </ac:picMkLst>
        </pc:picChg>
      </pc:sldChg>
      <pc:sldChg chg="addSp delSp modSp mod">
        <pc:chgData name="Chris Moull" userId="9535f356-a125-466d-a731-d5dded5b3ea4" providerId="ADAL" clId="{0F56A6D9-CE68-D044-8D97-E0DA2F5444ED}" dt="2026-06-19T13:39:26.223" v="364" actId="790"/>
        <pc:sldMkLst>
          <pc:docMk/>
          <pc:sldMk cId="1324959166" sldId="2041"/>
        </pc:sldMkLst>
        <pc:spChg chg="mod">
          <ac:chgData name="Chris Moull" userId="9535f356-a125-466d-a731-d5dded5b3ea4" providerId="ADAL" clId="{0F56A6D9-CE68-D044-8D97-E0DA2F5444ED}" dt="2026-06-19T13:39:26.223" v="364" actId="790"/>
          <ac:spMkLst>
            <pc:docMk/>
            <pc:sldMk cId="1324959166" sldId="2041"/>
            <ac:spMk id="7" creationId="{D9E58D5A-3A72-22C8-197D-15895DBEFB62}"/>
          </ac:spMkLst>
        </pc:spChg>
        <pc:spChg chg="mod">
          <ac:chgData name="Chris Moull" userId="9535f356-a125-466d-a731-d5dded5b3ea4" providerId="ADAL" clId="{0F56A6D9-CE68-D044-8D97-E0DA2F5444ED}" dt="2026-06-19T13:39:26.223" v="364" actId="790"/>
          <ac:spMkLst>
            <pc:docMk/>
            <pc:sldMk cId="1324959166" sldId="2041"/>
            <ac:spMk id="8" creationId="{CC5F6ABE-2EB0-7B1C-5A25-7017A58DE0E1}"/>
          </ac:spMkLst>
        </pc:spChg>
        <pc:spChg chg="mod">
          <ac:chgData name="Chris Moull" userId="9535f356-a125-466d-a731-d5dded5b3ea4" providerId="ADAL" clId="{0F56A6D9-CE68-D044-8D97-E0DA2F5444ED}" dt="2026-06-19T13:39:26.223" v="364" actId="790"/>
          <ac:spMkLst>
            <pc:docMk/>
            <pc:sldMk cId="1324959166" sldId="2041"/>
            <ac:spMk id="9" creationId="{80AC27FB-B987-D826-EC89-5BC4C317B296}"/>
          </ac:spMkLst>
        </pc:spChg>
        <pc:picChg chg="add mod">
          <ac:chgData name="Chris Moull" userId="9535f356-a125-466d-a731-d5dded5b3ea4" providerId="ADAL" clId="{0F56A6D9-CE68-D044-8D97-E0DA2F5444ED}" dt="2026-06-19T13:19:19.041" v="141"/>
          <ac:picMkLst>
            <pc:docMk/>
            <pc:sldMk cId="1324959166" sldId="2041"/>
            <ac:picMk id="4" creationId="{6FEC5E02-E320-B1D0-C5FA-0A4D32CCAF2D}"/>
          </ac:picMkLst>
        </pc:picChg>
      </pc:sldChg>
      <pc:sldChg chg="modSp mod">
        <pc:chgData name="Chris Moull" userId="9535f356-a125-466d-a731-d5dded5b3ea4" providerId="ADAL" clId="{0F56A6D9-CE68-D044-8D97-E0DA2F5444ED}" dt="2026-06-19T13:39:26.223" v="364" actId="790"/>
        <pc:sldMkLst>
          <pc:docMk/>
          <pc:sldMk cId="1037834751" sldId="2042"/>
        </pc:sldMkLst>
        <pc:spChg chg="mod">
          <ac:chgData name="Chris Moull" userId="9535f356-a125-466d-a731-d5dded5b3ea4" providerId="ADAL" clId="{0F56A6D9-CE68-D044-8D97-E0DA2F5444ED}" dt="2026-06-19T13:39:26.223" v="364" actId="790"/>
          <ac:spMkLst>
            <pc:docMk/>
            <pc:sldMk cId="1037834751" sldId="2042"/>
            <ac:spMk id="13" creationId="{62BC722B-1A07-07F9-95C8-12113F110738}"/>
          </ac:spMkLst>
        </pc:spChg>
        <pc:spChg chg="mod">
          <ac:chgData name="Chris Moull" userId="9535f356-a125-466d-a731-d5dded5b3ea4" providerId="ADAL" clId="{0F56A6D9-CE68-D044-8D97-E0DA2F5444ED}" dt="2026-06-19T13:39:26.223" v="364" actId="790"/>
          <ac:spMkLst>
            <pc:docMk/>
            <pc:sldMk cId="1037834751" sldId="2042"/>
            <ac:spMk id="14" creationId="{45371D07-8822-4897-358B-7D66BD58C4B7}"/>
          </ac:spMkLst>
        </pc:spChg>
        <pc:spChg chg="mod">
          <ac:chgData name="Chris Moull" userId="9535f356-a125-466d-a731-d5dded5b3ea4" providerId="ADAL" clId="{0F56A6D9-CE68-D044-8D97-E0DA2F5444ED}" dt="2026-06-19T13:39:26.223" v="364" actId="790"/>
          <ac:spMkLst>
            <pc:docMk/>
            <pc:sldMk cId="1037834751" sldId="2042"/>
            <ac:spMk id="15" creationId="{FCFBC61E-025F-51B0-0400-7BA0741FA5C8}"/>
          </ac:spMkLst>
        </pc:spChg>
      </pc:sldChg>
      <pc:sldChg chg="modSp mod">
        <pc:chgData name="Chris Moull" userId="9535f356-a125-466d-a731-d5dded5b3ea4" providerId="ADAL" clId="{0F56A6D9-CE68-D044-8D97-E0DA2F5444ED}" dt="2026-06-19T13:39:26.223" v="364" actId="790"/>
        <pc:sldMkLst>
          <pc:docMk/>
          <pc:sldMk cId="3274859450" sldId="2043"/>
        </pc:sldMkLst>
        <pc:spChg chg="mod">
          <ac:chgData name="Chris Moull" userId="9535f356-a125-466d-a731-d5dded5b3ea4" providerId="ADAL" clId="{0F56A6D9-CE68-D044-8D97-E0DA2F5444ED}" dt="2026-06-19T13:39:26.223" v="364" actId="790"/>
          <ac:spMkLst>
            <pc:docMk/>
            <pc:sldMk cId="3274859450" sldId="2043"/>
            <ac:spMk id="4" creationId="{02A64062-FAFA-C4C0-2753-C04D8EF87CE0}"/>
          </ac:spMkLst>
        </pc:spChg>
      </pc:sldChg>
      <pc:sldChg chg="addSp delSp modSp mod">
        <pc:chgData name="Chris Moull" userId="9535f356-a125-466d-a731-d5dded5b3ea4" providerId="ADAL" clId="{0F56A6D9-CE68-D044-8D97-E0DA2F5444ED}" dt="2026-06-19T13:41:34.245" v="393"/>
        <pc:sldMkLst>
          <pc:docMk/>
          <pc:sldMk cId="3948968288" sldId="2044"/>
        </pc:sldMkLst>
        <pc:spChg chg="add mod">
          <ac:chgData name="Chris Moull" userId="9535f356-a125-466d-a731-d5dded5b3ea4" providerId="ADAL" clId="{0F56A6D9-CE68-D044-8D97-E0DA2F5444ED}" dt="2026-06-19T13:41:33.490" v="392" actId="478"/>
          <ac:spMkLst>
            <pc:docMk/>
            <pc:sldMk cId="3948968288" sldId="2044"/>
            <ac:spMk id="4" creationId="{5608CAF5-BB44-50D9-881F-801A41DB6636}"/>
          </ac:spMkLst>
        </pc:spChg>
        <pc:spChg chg="mod">
          <ac:chgData name="Chris Moull" userId="9535f356-a125-466d-a731-d5dded5b3ea4" providerId="ADAL" clId="{0F56A6D9-CE68-D044-8D97-E0DA2F5444ED}" dt="2026-06-19T13:39:26.223" v="364" actId="790"/>
          <ac:spMkLst>
            <pc:docMk/>
            <pc:sldMk cId="3948968288" sldId="2044"/>
            <ac:spMk id="10" creationId="{6D064CA0-A17F-05DC-71F9-49DD3D5CB2A5}"/>
          </ac:spMkLst>
        </pc:spChg>
        <pc:spChg chg="mod">
          <ac:chgData name="Chris Moull" userId="9535f356-a125-466d-a731-d5dded5b3ea4" providerId="ADAL" clId="{0F56A6D9-CE68-D044-8D97-E0DA2F5444ED}" dt="2026-06-19T13:39:26.223" v="364" actId="790"/>
          <ac:spMkLst>
            <pc:docMk/>
            <pc:sldMk cId="3948968288" sldId="2044"/>
            <ac:spMk id="12" creationId="{E28B372D-BB04-AE4F-BB54-99B152744DE9}"/>
          </ac:spMkLst>
        </pc:spChg>
        <pc:picChg chg="add mod">
          <ac:chgData name="Chris Moull" userId="9535f356-a125-466d-a731-d5dded5b3ea4" providerId="ADAL" clId="{0F56A6D9-CE68-D044-8D97-E0DA2F5444ED}" dt="2026-06-19T13:41:34.245" v="393"/>
          <ac:picMkLst>
            <pc:docMk/>
            <pc:sldMk cId="3948968288" sldId="2044"/>
            <ac:picMk id="5" creationId="{A2EC044B-13E3-7D82-5A33-418E4ABC78DD}"/>
          </ac:picMkLst>
        </pc:picChg>
      </pc:sldChg>
      <pc:sldChg chg="modSp mod">
        <pc:chgData name="Chris Moull" userId="9535f356-a125-466d-a731-d5dded5b3ea4" providerId="ADAL" clId="{0F56A6D9-CE68-D044-8D97-E0DA2F5444ED}" dt="2026-06-19T13:39:26.223" v="364" actId="790"/>
        <pc:sldMkLst>
          <pc:docMk/>
          <pc:sldMk cId="4029735254" sldId="2045"/>
        </pc:sldMkLst>
        <pc:spChg chg="mod">
          <ac:chgData name="Chris Moull" userId="9535f356-a125-466d-a731-d5dded5b3ea4" providerId="ADAL" clId="{0F56A6D9-CE68-D044-8D97-E0DA2F5444ED}" dt="2026-06-19T13:39:26.223" v="364" actId="790"/>
          <ac:spMkLst>
            <pc:docMk/>
            <pc:sldMk cId="4029735254" sldId="2045"/>
            <ac:spMk id="11" creationId="{AFA9A4E5-D9EE-D7FF-6BDD-06F461235006}"/>
          </ac:spMkLst>
        </pc:spChg>
        <pc:spChg chg="mod">
          <ac:chgData name="Chris Moull" userId="9535f356-a125-466d-a731-d5dded5b3ea4" providerId="ADAL" clId="{0F56A6D9-CE68-D044-8D97-E0DA2F5444ED}" dt="2026-06-19T13:39:26.223" v="364" actId="790"/>
          <ac:spMkLst>
            <pc:docMk/>
            <pc:sldMk cId="4029735254" sldId="2045"/>
            <ac:spMk id="21" creationId="{71F7E7F4-0485-BD61-05B6-A7B2A0A8A86B}"/>
          </ac:spMkLst>
        </pc:spChg>
        <pc:spChg chg="mod">
          <ac:chgData name="Chris Moull" userId="9535f356-a125-466d-a731-d5dded5b3ea4" providerId="ADAL" clId="{0F56A6D9-CE68-D044-8D97-E0DA2F5444ED}" dt="2026-06-19T13:39:26.223" v="364" actId="790"/>
          <ac:spMkLst>
            <pc:docMk/>
            <pc:sldMk cId="4029735254" sldId="2045"/>
            <ac:spMk id="37" creationId="{E307BAD2-2B64-EBCA-F1A5-9BBE01109F55}"/>
          </ac:spMkLst>
        </pc:spChg>
        <pc:spChg chg="mod">
          <ac:chgData name="Chris Moull" userId="9535f356-a125-466d-a731-d5dded5b3ea4" providerId="ADAL" clId="{0F56A6D9-CE68-D044-8D97-E0DA2F5444ED}" dt="2026-06-19T13:39:26.223" v="364" actId="790"/>
          <ac:spMkLst>
            <pc:docMk/>
            <pc:sldMk cId="4029735254" sldId="2045"/>
            <ac:spMk id="38" creationId="{D8B73BD5-F02C-6780-08AE-1D68723B0C76}"/>
          </ac:spMkLst>
        </pc:spChg>
        <pc:spChg chg="mod">
          <ac:chgData name="Chris Moull" userId="9535f356-a125-466d-a731-d5dded5b3ea4" providerId="ADAL" clId="{0F56A6D9-CE68-D044-8D97-E0DA2F5444ED}" dt="2026-06-19T13:39:26.223" v="364" actId="790"/>
          <ac:spMkLst>
            <pc:docMk/>
            <pc:sldMk cId="4029735254" sldId="2045"/>
            <ac:spMk id="41" creationId="{312273C2-9E55-DA37-8B4E-6D5E3669F101}"/>
          </ac:spMkLst>
        </pc:spChg>
        <pc:spChg chg="mod">
          <ac:chgData name="Chris Moull" userId="9535f356-a125-466d-a731-d5dded5b3ea4" providerId="ADAL" clId="{0F56A6D9-CE68-D044-8D97-E0DA2F5444ED}" dt="2026-06-19T13:39:26.223" v="364" actId="790"/>
          <ac:spMkLst>
            <pc:docMk/>
            <pc:sldMk cId="4029735254" sldId="2045"/>
            <ac:spMk id="42" creationId="{C163E06D-BA61-1E38-F0B9-DE07FA889B4A}"/>
          </ac:spMkLst>
        </pc:spChg>
        <pc:spChg chg="mod">
          <ac:chgData name="Chris Moull" userId="9535f356-a125-466d-a731-d5dded5b3ea4" providerId="ADAL" clId="{0F56A6D9-CE68-D044-8D97-E0DA2F5444ED}" dt="2026-06-19T13:39:26.223" v="364" actId="790"/>
          <ac:spMkLst>
            <pc:docMk/>
            <pc:sldMk cId="4029735254" sldId="2045"/>
            <ac:spMk id="46" creationId="{7B1A11FC-20F8-2F02-59DB-2DB0CEFA32B0}"/>
          </ac:spMkLst>
        </pc:spChg>
      </pc:sldChg>
      <pc:sldChg chg="addSp delSp modSp mod">
        <pc:chgData name="Chris Moull" userId="9535f356-a125-466d-a731-d5dded5b3ea4" providerId="ADAL" clId="{0F56A6D9-CE68-D044-8D97-E0DA2F5444ED}" dt="2026-06-19T13:42:00.658" v="395"/>
        <pc:sldMkLst>
          <pc:docMk/>
          <pc:sldMk cId="3327744533" sldId="2046"/>
        </pc:sldMkLst>
        <pc:spChg chg="mod">
          <ac:chgData name="Chris Moull" userId="9535f356-a125-466d-a731-d5dded5b3ea4" providerId="ADAL" clId="{0F56A6D9-CE68-D044-8D97-E0DA2F5444ED}" dt="2026-06-19T13:39:26.223" v="364" actId="790"/>
          <ac:spMkLst>
            <pc:docMk/>
            <pc:sldMk cId="3327744533" sldId="2046"/>
            <ac:spMk id="5" creationId="{3EC9A14A-A641-480E-CEB6-F7CEE28151A0}"/>
          </ac:spMkLst>
        </pc:spChg>
        <pc:spChg chg="mod">
          <ac:chgData name="Chris Moull" userId="9535f356-a125-466d-a731-d5dded5b3ea4" providerId="ADAL" clId="{0F56A6D9-CE68-D044-8D97-E0DA2F5444ED}" dt="2026-06-19T13:39:26.223" v="364" actId="790"/>
          <ac:spMkLst>
            <pc:docMk/>
            <pc:sldMk cId="3327744533" sldId="2046"/>
            <ac:spMk id="8" creationId="{F9FDE1E1-534C-3F18-646E-AE7A137C1E99}"/>
          </ac:spMkLst>
        </pc:spChg>
        <pc:spChg chg="mod">
          <ac:chgData name="Chris Moull" userId="9535f356-a125-466d-a731-d5dded5b3ea4" providerId="ADAL" clId="{0F56A6D9-CE68-D044-8D97-E0DA2F5444ED}" dt="2026-06-19T13:39:26.223" v="364" actId="790"/>
          <ac:spMkLst>
            <pc:docMk/>
            <pc:sldMk cId="3327744533" sldId="2046"/>
            <ac:spMk id="10" creationId="{977BD649-A7BD-0AB3-1F4A-15EB7DE0F57C}"/>
          </ac:spMkLst>
        </pc:spChg>
        <pc:picChg chg="add mod">
          <ac:chgData name="Chris Moull" userId="9535f356-a125-466d-a731-d5dded5b3ea4" providerId="ADAL" clId="{0F56A6D9-CE68-D044-8D97-E0DA2F5444ED}" dt="2026-06-19T13:42:00.658" v="395"/>
          <ac:picMkLst>
            <pc:docMk/>
            <pc:sldMk cId="3327744533" sldId="2046"/>
            <ac:picMk id="6" creationId="{4BB72E48-BADF-5922-6C02-1E1C13624851}"/>
          </ac:picMkLst>
        </pc:picChg>
      </pc:sldChg>
      <pc:sldChg chg="modSp mod">
        <pc:chgData name="Chris Moull" userId="9535f356-a125-466d-a731-d5dded5b3ea4" providerId="ADAL" clId="{0F56A6D9-CE68-D044-8D97-E0DA2F5444ED}" dt="2026-06-19T13:39:26.223" v="364" actId="790"/>
        <pc:sldMkLst>
          <pc:docMk/>
          <pc:sldMk cId="1094475334" sldId="2047"/>
        </pc:sldMkLst>
        <pc:spChg chg="mod">
          <ac:chgData name="Chris Moull" userId="9535f356-a125-466d-a731-d5dded5b3ea4" providerId="ADAL" clId="{0F56A6D9-CE68-D044-8D97-E0DA2F5444ED}" dt="2026-06-19T13:39:26.223" v="364" actId="790"/>
          <ac:spMkLst>
            <pc:docMk/>
            <pc:sldMk cId="1094475334" sldId="2047"/>
            <ac:spMk id="2" creationId="{38AC7341-CBE8-F528-650F-FC38E2EE439A}"/>
          </ac:spMkLst>
        </pc:spChg>
      </pc:sldChg>
      <pc:sldChg chg="addSp delSp modSp mod">
        <pc:chgData name="Chris Moull" userId="9535f356-a125-466d-a731-d5dded5b3ea4" providerId="ADAL" clId="{0F56A6D9-CE68-D044-8D97-E0DA2F5444ED}" dt="2026-06-19T13:42:17.790" v="399" actId="1076"/>
        <pc:sldMkLst>
          <pc:docMk/>
          <pc:sldMk cId="1488875571" sldId="2048"/>
        </pc:sldMkLst>
        <pc:spChg chg="mod">
          <ac:chgData name="Chris Moull" userId="9535f356-a125-466d-a731-d5dded5b3ea4" providerId="ADAL" clId="{0F56A6D9-CE68-D044-8D97-E0DA2F5444ED}" dt="2026-06-19T13:39:26.223" v="364" actId="790"/>
          <ac:spMkLst>
            <pc:docMk/>
            <pc:sldMk cId="1488875571" sldId="2048"/>
            <ac:spMk id="2" creationId="{2EE9EDF7-3F70-BA75-4AB0-566CCB1828F2}"/>
          </ac:spMkLst>
        </pc:spChg>
        <pc:spChg chg="mod">
          <ac:chgData name="Chris Moull" userId="9535f356-a125-466d-a731-d5dded5b3ea4" providerId="ADAL" clId="{0F56A6D9-CE68-D044-8D97-E0DA2F5444ED}" dt="2026-06-19T13:42:17.790" v="399" actId="1076"/>
          <ac:spMkLst>
            <pc:docMk/>
            <pc:sldMk cId="1488875571" sldId="2048"/>
            <ac:spMk id="6" creationId="{0B71E52A-BA98-D56D-9963-FFE69726EC05}"/>
          </ac:spMkLst>
        </pc:spChg>
        <pc:spChg chg="mod">
          <ac:chgData name="Chris Moull" userId="9535f356-a125-466d-a731-d5dded5b3ea4" providerId="ADAL" clId="{0F56A6D9-CE68-D044-8D97-E0DA2F5444ED}" dt="2026-06-19T13:42:17.790" v="399" actId="1076"/>
          <ac:spMkLst>
            <pc:docMk/>
            <pc:sldMk cId="1488875571" sldId="2048"/>
            <ac:spMk id="8" creationId="{8F79C1EF-C98E-73C0-7E7B-880CF402990F}"/>
          </ac:spMkLst>
        </pc:spChg>
        <pc:picChg chg="add mod">
          <ac:chgData name="Chris Moull" userId="9535f356-a125-466d-a731-d5dded5b3ea4" providerId="ADAL" clId="{0F56A6D9-CE68-D044-8D97-E0DA2F5444ED}" dt="2026-06-19T13:42:13.665" v="397"/>
          <ac:picMkLst>
            <pc:docMk/>
            <pc:sldMk cId="1488875571" sldId="2048"/>
            <ac:picMk id="7" creationId="{2E79BA47-4ACD-AF30-C33A-EFC4343208D1}"/>
          </ac:picMkLst>
        </pc:picChg>
      </pc:sldChg>
      <pc:sldChg chg="addSp delSp modSp mod">
        <pc:chgData name="Chris Moull" userId="9535f356-a125-466d-a731-d5dded5b3ea4" providerId="ADAL" clId="{0F56A6D9-CE68-D044-8D97-E0DA2F5444ED}" dt="2026-06-19T13:42:29.037" v="401"/>
        <pc:sldMkLst>
          <pc:docMk/>
          <pc:sldMk cId="2137947378" sldId="2049"/>
        </pc:sldMkLst>
        <pc:spChg chg="mod">
          <ac:chgData name="Chris Moull" userId="9535f356-a125-466d-a731-d5dded5b3ea4" providerId="ADAL" clId="{0F56A6D9-CE68-D044-8D97-E0DA2F5444ED}" dt="2026-06-19T13:39:26.223" v="364" actId="790"/>
          <ac:spMkLst>
            <pc:docMk/>
            <pc:sldMk cId="2137947378" sldId="2049"/>
            <ac:spMk id="6" creationId="{3C7C512C-E02A-7A59-D78E-B133719C14E7}"/>
          </ac:spMkLst>
        </pc:spChg>
        <pc:spChg chg="mod">
          <ac:chgData name="Chris Moull" userId="9535f356-a125-466d-a731-d5dded5b3ea4" providerId="ADAL" clId="{0F56A6D9-CE68-D044-8D97-E0DA2F5444ED}" dt="2026-06-19T13:39:26.223" v="364" actId="790"/>
          <ac:spMkLst>
            <pc:docMk/>
            <pc:sldMk cId="2137947378" sldId="2049"/>
            <ac:spMk id="7" creationId="{9F38E61F-3FEF-BA7C-408A-0840F61081DB}"/>
          </ac:spMkLst>
        </pc:spChg>
        <pc:spChg chg="mod">
          <ac:chgData name="Chris Moull" userId="9535f356-a125-466d-a731-d5dded5b3ea4" providerId="ADAL" clId="{0F56A6D9-CE68-D044-8D97-E0DA2F5444ED}" dt="2026-06-19T13:39:26.223" v="364" actId="790"/>
          <ac:spMkLst>
            <pc:docMk/>
            <pc:sldMk cId="2137947378" sldId="2049"/>
            <ac:spMk id="8" creationId="{E9DC91A6-C292-A813-5698-B5C9513A3E4B}"/>
          </ac:spMkLst>
        </pc:spChg>
        <pc:picChg chg="add mod">
          <ac:chgData name="Chris Moull" userId="9535f356-a125-466d-a731-d5dded5b3ea4" providerId="ADAL" clId="{0F56A6D9-CE68-D044-8D97-E0DA2F5444ED}" dt="2026-06-19T13:42:29.037" v="401"/>
          <ac:picMkLst>
            <pc:docMk/>
            <pc:sldMk cId="2137947378" sldId="2049"/>
            <ac:picMk id="5" creationId="{752E5257-575C-F9AC-9E3E-42332C704C2F}"/>
          </ac:picMkLst>
        </pc:picChg>
      </pc:sldChg>
      <pc:sldChg chg="addSp delSp modSp mod">
        <pc:chgData name="Chris Moull" userId="9535f356-a125-466d-a731-d5dded5b3ea4" providerId="ADAL" clId="{0F56A6D9-CE68-D044-8D97-E0DA2F5444ED}" dt="2026-06-19T13:39:26.223" v="364" actId="790"/>
        <pc:sldMkLst>
          <pc:docMk/>
          <pc:sldMk cId="3098719506" sldId="2054"/>
        </pc:sldMkLst>
        <pc:spChg chg="mod">
          <ac:chgData name="Chris Moull" userId="9535f356-a125-466d-a731-d5dded5b3ea4" providerId="ADAL" clId="{0F56A6D9-CE68-D044-8D97-E0DA2F5444ED}" dt="2026-06-19T13:39:26.223" v="364" actId="790"/>
          <ac:spMkLst>
            <pc:docMk/>
            <pc:sldMk cId="3098719506" sldId="2054"/>
            <ac:spMk id="2" creationId="{BE2C3178-9E50-D6EF-7A3E-FCB8F479C019}"/>
          </ac:spMkLst>
        </pc:spChg>
        <pc:spChg chg="mod">
          <ac:chgData name="Chris Moull" userId="9535f356-a125-466d-a731-d5dded5b3ea4" providerId="ADAL" clId="{0F56A6D9-CE68-D044-8D97-E0DA2F5444ED}" dt="2026-06-19T13:39:26.223" v="364" actId="790"/>
          <ac:spMkLst>
            <pc:docMk/>
            <pc:sldMk cId="3098719506" sldId="2054"/>
            <ac:spMk id="9" creationId="{234823CB-8319-9DC3-E5A9-33C4D3533C60}"/>
          </ac:spMkLst>
        </pc:spChg>
        <pc:spChg chg="mod">
          <ac:chgData name="Chris Moull" userId="9535f356-a125-466d-a731-d5dded5b3ea4" providerId="ADAL" clId="{0F56A6D9-CE68-D044-8D97-E0DA2F5444ED}" dt="2026-06-19T13:39:26.223" v="364" actId="790"/>
          <ac:spMkLst>
            <pc:docMk/>
            <pc:sldMk cId="3098719506" sldId="2054"/>
            <ac:spMk id="10" creationId="{F90538EF-356E-F7A1-C7C6-4D9824141BCB}"/>
          </ac:spMkLst>
        </pc:spChg>
        <pc:spChg chg="mod">
          <ac:chgData name="Chris Moull" userId="9535f356-a125-466d-a731-d5dded5b3ea4" providerId="ADAL" clId="{0F56A6D9-CE68-D044-8D97-E0DA2F5444ED}" dt="2026-06-19T13:39:26.223" v="364" actId="790"/>
          <ac:spMkLst>
            <pc:docMk/>
            <pc:sldMk cId="3098719506" sldId="2054"/>
            <ac:spMk id="11" creationId="{C65E1E77-91E7-AA40-AC8E-16698CFFF420}"/>
          </ac:spMkLst>
        </pc:spChg>
        <pc:spChg chg="mod">
          <ac:chgData name="Chris Moull" userId="9535f356-a125-466d-a731-d5dded5b3ea4" providerId="ADAL" clId="{0F56A6D9-CE68-D044-8D97-E0DA2F5444ED}" dt="2026-06-19T13:39:26.223" v="364" actId="790"/>
          <ac:spMkLst>
            <pc:docMk/>
            <pc:sldMk cId="3098719506" sldId="2054"/>
            <ac:spMk id="12" creationId="{C297755B-1893-1B7B-ED8D-00C9FC20492F}"/>
          </ac:spMkLst>
        </pc:spChg>
        <pc:spChg chg="mod">
          <ac:chgData name="Chris Moull" userId="9535f356-a125-466d-a731-d5dded5b3ea4" providerId="ADAL" clId="{0F56A6D9-CE68-D044-8D97-E0DA2F5444ED}" dt="2026-06-19T13:39:26.223" v="364" actId="790"/>
          <ac:spMkLst>
            <pc:docMk/>
            <pc:sldMk cId="3098719506" sldId="2054"/>
            <ac:spMk id="13" creationId="{DE60B169-85E0-E6AD-22FC-9834A0281282}"/>
          </ac:spMkLst>
        </pc:spChg>
        <pc:picChg chg="add mod">
          <ac:chgData name="Chris Moull" userId="9535f356-a125-466d-a731-d5dded5b3ea4" providerId="ADAL" clId="{0F56A6D9-CE68-D044-8D97-E0DA2F5444ED}" dt="2026-06-19T13:19:11.823" v="139" actId="167"/>
          <ac:picMkLst>
            <pc:docMk/>
            <pc:sldMk cId="3098719506" sldId="2054"/>
            <ac:picMk id="5" creationId="{5D05B1D3-D3A6-B473-0714-8B31D3C16414}"/>
          </ac:picMkLst>
        </pc:picChg>
      </pc:sldChg>
      <pc:sldChg chg="modSp mod">
        <pc:chgData name="Chris Moull" userId="9535f356-a125-466d-a731-d5dded5b3ea4" providerId="ADAL" clId="{0F56A6D9-CE68-D044-8D97-E0DA2F5444ED}" dt="2026-06-19T13:39:26.223" v="364" actId="790"/>
        <pc:sldMkLst>
          <pc:docMk/>
          <pc:sldMk cId="2924876778" sldId="5739"/>
        </pc:sldMkLst>
        <pc:spChg chg="mod">
          <ac:chgData name="Chris Moull" userId="9535f356-a125-466d-a731-d5dded5b3ea4" providerId="ADAL" clId="{0F56A6D9-CE68-D044-8D97-E0DA2F5444ED}" dt="2026-06-19T13:39:26.223" v="364" actId="790"/>
          <ac:spMkLst>
            <pc:docMk/>
            <pc:sldMk cId="2924876778" sldId="5739"/>
            <ac:spMk id="7" creationId="{05A54DDB-9C56-E1EE-E4E7-195089FB6D42}"/>
          </ac:spMkLst>
        </pc:spChg>
      </pc:sldChg>
      <pc:sldChg chg="addSp delSp modSp add mod chgLayout">
        <pc:chgData name="Chris Moull" userId="9535f356-a125-466d-a731-d5dded5b3ea4" providerId="ADAL" clId="{0F56A6D9-CE68-D044-8D97-E0DA2F5444ED}" dt="2026-06-19T15:11:01.096" v="464" actId="1076"/>
        <pc:sldMkLst>
          <pc:docMk/>
          <pc:sldMk cId="945717217" sldId="5741"/>
        </pc:sldMkLst>
        <pc:spChg chg="add mod">
          <ac:chgData name="Chris Moull" userId="9535f356-a125-466d-a731-d5dded5b3ea4" providerId="ADAL" clId="{0F56A6D9-CE68-D044-8D97-E0DA2F5444ED}" dt="2026-06-19T15:10:58.399" v="463" actId="1076"/>
          <ac:spMkLst>
            <pc:docMk/>
            <pc:sldMk cId="945717217" sldId="5741"/>
            <ac:spMk id="21" creationId="{1AB1EA77-B278-5A3E-7B3E-2DCB477366D1}"/>
          </ac:spMkLst>
        </pc:spChg>
        <pc:spChg chg="add mod">
          <ac:chgData name="Chris Moull" userId="9535f356-a125-466d-a731-d5dded5b3ea4" providerId="ADAL" clId="{0F56A6D9-CE68-D044-8D97-E0DA2F5444ED}" dt="2026-06-19T15:11:01.096" v="464" actId="1076"/>
          <ac:spMkLst>
            <pc:docMk/>
            <pc:sldMk cId="945717217" sldId="5741"/>
            <ac:spMk id="22" creationId="{F20A04ED-C004-23B8-100A-0641A76BD510}"/>
          </ac:spMkLst>
        </pc:spChg>
        <pc:spChg chg="add mod">
          <ac:chgData name="Chris Moull" userId="9535f356-a125-466d-a731-d5dded5b3ea4" providerId="ADAL" clId="{0F56A6D9-CE68-D044-8D97-E0DA2F5444ED}" dt="2026-06-19T15:10:55.245" v="461" actId="1076"/>
          <ac:spMkLst>
            <pc:docMk/>
            <pc:sldMk cId="945717217" sldId="5741"/>
            <ac:spMk id="23" creationId="{5E704682-FBA4-3B16-C921-1388599E06E0}"/>
          </ac:spMkLst>
        </pc:spChg>
        <pc:spChg chg="add mod">
          <ac:chgData name="Chris Moull" userId="9535f356-a125-466d-a731-d5dded5b3ea4" providerId="ADAL" clId="{0F56A6D9-CE68-D044-8D97-E0DA2F5444ED}" dt="2026-06-19T13:39:26.223" v="364" actId="790"/>
          <ac:spMkLst>
            <pc:docMk/>
            <pc:sldMk cId="945717217" sldId="5741"/>
            <ac:spMk id="24" creationId="{EE7ED4FC-3369-DB1F-B4EA-E99CBDD0C7F9}"/>
          </ac:spMkLst>
        </pc:spChg>
        <pc:spChg chg="add mod">
          <ac:chgData name="Chris Moull" userId="9535f356-a125-466d-a731-d5dded5b3ea4" providerId="ADAL" clId="{0F56A6D9-CE68-D044-8D97-E0DA2F5444ED}" dt="2026-06-19T13:39:26.223" v="364" actId="790"/>
          <ac:spMkLst>
            <pc:docMk/>
            <pc:sldMk cId="945717217" sldId="5741"/>
            <ac:spMk id="25" creationId="{E87BDEC6-DF4C-2E93-B1E0-CC3748E3CE7D}"/>
          </ac:spMkLst>
        </pc:spChg>
        <pc:spChg chg="add mod">
          <ac:chgData name="Chris Moull" userId="9535f356-a125-466d-a731-d5dded5b3ea4" providerId="ADAL" clId="{0F56A6D9-CE68-D044-8D97-E0DA2F5444ED}" dt="2026-06-19T13:39:26.223" v="364" actId="790"/>
          <ac:spMkLst>
            <pc:docMk/>
            <pc:sldMk cId="945717217" sldId="5741"/>
            <ac:spMk id="28" creationId="{E2A76BCF-8580-D405-0BE1-11B9218BB871}"/>
          </ac:spMkLst>
        </pc:spChg>
        <pc:picChg chg="add mod">
          <ac:chgData name="Chris Moull" userId="9535f356-a125-466d-a731-d5dded5b3ea4" providerId="ADAL" clId="{0F56A6D9-CE68-D044-8D97-E0DA2F5444ED}" dt="2026-06-19T12:59:26.172" v="39" actId="1038"/>
          <ac:picMkLst>
            <pc:docMk/>
            <pc:sldMk cId="945717217" sldId="5741"/>
            <ac:picMk id="27" creationId="{D981C952-A39E-C39D-B9F2-439550A7AA87}"/>
          </ac:picMkLst>
        </pc:picChg>
        <pc:picChg chg="add del mod">
          <ac:chgData name="Chris Moull" userId="9535f356-a125-466d-a731-d5dded5b3ea4" providerId="ADAL" clId="{0F56A6D9-CE68-D044-8D97-E0DA2F5444ED}" dt="2026-06-19T14:13:53.739" v="458" actId="18331"/>
          <ac:picMkLst>
            <pc:docMk/>
            <pc:sldMk cId="945717217" sldId="5741"/>
            <ac:picMk id="33" creationId="{78A1BBF0-E42F-8B2C-7B7C-CF39A040D3F6}"/>
          </ac:picMkLst>
        </pc:picChg>
      </pc:sldChg>
      <pc:sldChg chg="addSp delSp modSp add mod modClrScheme chgLayout">
        <pc:chgData name="Chris Moull" userId="9535f356-a125-466d-a731-d5dded5b3ea4" providerId="ADAL" clId="{0F56A6D9-CE68-D044-8D97-E0DA2F5444ED}" dt="2026-06-19T13:44:38.311" v="430"/>
        <pc:sldMkLst>
          <pc:docMk/>
          <pc:sldMk cId="3778998747" sldId="5742"/>
        </pc:sldMkLst>
        <pc:spChg chg="mod">
          <ac:chgData name="Chris Moull" userId="9535f356-a125-466d-a731-d5dded5b3ea4" providerId="ADAL" clId="{0F56A6D9-CE68-D044-8D97-E0DA2F5444ED}" dt="2026-06-19T13:39:26.223" v="364" actId="790"/>
          <ac:spMkLst>
            <pc:docMk/>
            <pc:sldMk cId="3778998747" sldId="5742"/>
            <ac:spMk id="3" creationId="{8B5D394E-71F2-173F-7072-9E8DBA779553}"/>
          </ac:spMkLst>
        </pc:spChg>
        <pc:spChg chg="mod">
          <ac:chgData name="Chris Moull" userId="9535f356-a125-466d-a731-d5dded5b3ea4" providerId="ADAL" clId="{0F56A6D9-CE68-D044-8D97-E0DA2F5444ED}" dt="2026-06-19T13:31:10.283" v="247" actId="20577"/>
          <ac:spMkLst>
            <pc:docMk/>
            <pc:sldMk cId="3778998747" sldId="5742"/>
            <ac:spMk id="47" creationId="{0E2F45B8-64B9-4FF1-5EF5-F90212725311}"/>
          </ac:spMkLst>
        </pc:spChg>
        <pc:spChg chg="add mod">
          <ac:chgData name="Chris Moull" userId="9535f356-a125-466d-a731-d5dded5b3ea4" providerId="ADAL" clId="{0F56A6D9-CE68-D044-8D97-E0DA2F5444ED}" dt="2026-06-19T13:39:26.223" v="364" actId="790"/>
          <ac:spMkLst>
            <pc:docMk/>
            <pc:sldMk cId="3778998747" sldId="5742"/>
            <ac:spMk id="48" creationId="{3AA3E5B6-A963-FADD-C265-8A8874E8C483}"/>
          </ac:spMkLst>
        </pc:spChg>
        <pc:spChg chg="add mod">
          <ac:chgData name="Chris Moull" userId="9535f356-a125-466d-a731-d5dded5b3ea4" providerId="ADAL" clId="{0F56A6D9-CE68-D044-8D97-E0DA2F5444ED}" dt="2026-06-19T13:39:26.223" v="364" actId="790"/>
          <ac:spMkLst>
            <pc:docMk/>
            <pc:sldMk cId="3778998747" sldId="5742"/>
            <ac:spMk id="49" creationId="{961D03BA-DDF7-70C6-7449-D4B949E7F662}"/>
          </ac:spMkLst>
        </pc:spChg>
        <pc:spChg chg="add mod">
          <ac:chgData name="Chris Moull" userId="9535f356-a125-466d-a731-d5dded5b3ea4" providerId="ADAL" clId="{0F56A6D9-CE68-D044-8D97-E0DA2F5444ED}" dt="2026-06-19T13:39:26.223" v="364" actId="790"/>
          <ac:spMkLst>
            <pc:docMk/>
            <pc:sldMk cId="3778998747" sldId="5742"/>
            <ac:spMk id="52" creationId="{E39E6285-1CDA-6A55-72A4-24D17ED06648}"/>
          </ac:spMkLst>
        </pc:spChg>
        <pc:spChg chg="mod">
          <ac:chgData name="Chris Moull" userId="9535f356-a125-466d-a731-d5dded5b3ea4" providerId="ADAL" clId="{0F56A6D9-CE68-D044-8D97-E0DA2F5444ED}" dt="2026-06-19T13:33:21.867" v="271" actId="14100"/>
          <ac:spMkLst>
            <pc:docMk/>
            <pc:sldMk cId="3778998747" sldId="5742"/>
            <ac:spMk id="53" creationId="{6B0E5671-1881-66FD-A6B8-58D45960F417}"/>
          </ac:spMkLst>
        </pc:spChg>
        <pc:spChg chg="mod">
          <ac:chgData name="Chris Moull" userId="9535f356-a125-466d-a731-d5dded5b3ea4" providerId="ADAL" clId="{0F56A6D9-CE68-D044-8D97-E0DA2F5444ED}" dt="2026-06-19T13:33:01.332" v="264" actId="20577"/>
          <ac:spMkLst>
            <pc:docMk/>
            <pc:sldMk cId="3778998747" sldId="5742"/>
            <ac:spMk id="54" creationId="{A3514E9F-C301-E599-1211-D8A7D3200F4C}"/>
          </ac:spMkLst>
        </pc:spChg>
        <pc:spChg chg="add mod">
          <ac:chgData name="Chris Moull" userId="9535f356-a125-466d-a731-d5dded5b3ea4" providerId="ADAL" clId="{0F56A6D9-CE68-D044-8D97-E0DA2F5444ED}" dt="2026-06-19T13:39:26.223" v="364" actId="790"/>
          <ac:spMkLst>
            <pc:docMk/>
            <pc:sldMk cId="3778998747" sldId="5742"/>
            <ac:spMk id="55" creationId="{F1B2A4F7-76E7-522C-0C8C-682E1F3E8B76}"/>
          </ac:spMkLst>
        </pc:spChg>
        <pc:spChg chg="add mod">
          <ac:chgData name="Chris Moull" userId="9535f356-a125-466d-a731-d5dded5b3ea4" providerId="ADAL" clId="{0F56A6D9-CE68-D044-8D97-E0DA2F5444ED}" dt="2026-06-19T13:39:26.223" v="364" actId="790"/>
          <ac:spMkLst>
            <pc:docMk/>
            <pc:sldMk cId="3778998747" sldId="5742"/>
            <ac:spMk id="56" creationId="{76E42284-F213-5E92-2B28-FA75D6D4270B}"/>
          </ac:spMkLst>
        </pc:spChg>
        <pc:spChg chg="mod">
          <ac:chgData name="Chris Moull" userId="9535f356-a125-466d-a731-d5dded5b3ea4" providerId="ADAL" clId="{0F56A6D9-CE68-D044-8D97-E0DA2F5444ED}" dt="2026-06-19T13:33:56.090" v="283" actId="1076"/>
          <ac:spMkLst>
            <pc:docMk/>
            <pc:sldMk cId="3778998747" sldId="5742"/>
            <ac:spMk id="60" creationId="{1A15A59A-2B3D-B8DF-9193-7FF350C53D5E}"/>
          </ac:spMkLst>
        </pc:spChg>
        <pc:spChg chg="add mod">
          <ac:chgData name="Chris Moull" userId="9535f356-a125-466d-a731-d5dded5b3ea4" providerId="ADAL" clId="{0F56A6D9-CE68-D044-8D97-E0DA2F5444ED}" dt="2026-06-19T13:39:26.223" v="364" actId="790"/>
          <ac:spMkLst>
            <pc:docMk/>
            <pc:sldMk cId="3778998747" sldId="5742"/>
            <ac:spMk id="61" creationId="{3B727081-5981-E70F-A4DB-71BCDCE6A94C}"/>
          </ac:spMkLst>
        </pc:spChg>
        <pc:spChg chg="mod">
          <ac:chgData name="Chris Moull" userId="9535f356-a125-466d-a731-d5dded5b3ea4" providerId="ADAL" clId="{0F56A6D9-CE68-D044-8D97-E0DA2F5444ED}" dt="2026-06-19T13:34:17.645" v="292" actId="20577"/>
          <ac:spMkLst>
            <pc:docMk/>
            <pc:sldMk cId="3778998747" sldId="5742"/>
            <ac:spMk id="62" creationId="{9586AE5D-1DAF-0596-0614-4CBB2B2DA217}"/>
          </ac:spMkLst>
        </pc:spChg>
        <pc:spChg chg="mod">
          <ac:chgData name="Chris Moull" userId="9535f356-a125-466d-a731-d5dded5b3ea4" providerId="ADAL" clId="{0F56A6D9-CE68-D044-8D97-E0DA2F5444ED}" dt="2026-06-19T13:34:03.997" v="286" actId="20577"/>
          <ac:spMkLst>
            <pc:docMk/>
            <pc:sldMk cId="3778998747" sldId="5742"/>
            <ac:spMk id="63" creationId="{68244AA5-B7E6-1411-EEC0-7D4FDB2CB019}"/>
          </ac:spMkLst>
        </pc:spChg>
        <pc:spChg chg="add mod">
          <ac:chgData name="Chris Moull" userId="9535f356-a125-466d-a731-d5dded5b3ea4" providerId="ADAL" clId="{0F56A6D9-CE68-D044-8D97-E0DA2F5444ED}" dt="2026-06-19T13:39:26.223" v="364" actId="790"/>
          <ac:spMkLst>
            <pc:docMk/>
            <pc:sldMk cId="3778998747" sldId="5742"/>
            <ac:spMk id="64" creationId="{A2C6082E-89E2-821B-7A4B-45464B747DBA}"/>
          </ac:spMkLst>
        </pc:spChg>
        <pc:spChg chg="add mod">
          <ac:chgData name="Chris Moull" userId="9535f356-a125-466d-a731-d5dded5b3ea4" providerId="ADAL" clId="{0F56A6D9-CE68-D044-8D97-E0DA2F5444ED}" dt="2026-06-19T13:39:26.223" v="364" actId="790"/>
          <ac:spMkLst>
            <pc:docMk/>
            <pc:sldMk cId="3778998747" sldId="5742"/>
            <ac:spMk id="65" creationId="{C2E5C017-853B-9BD0-F102-92CAC232C546}"/>
          </ac:spMkLst>
        </pc:spChg>
        <pc:spChg chg="add mod">
          <ac:chgData name="Chris Moull" userId="9535f356-a125-466d-a731-d5dded5b3ea4" providerId="ADAL" clId="{0F56A6D9-CE68-D044-8D97-E0DA2F5444ED}" dt="2026-06-19T13:44:38.311" v="430"/>
          <ac:spMkLst>
            <pc:docMk/>
            <pc:sldMk cId="3778998747" sldId="5742"/>
            <ac:spMk id="67" creationId="{0BC49773-C4F9-5772-09D7-79172FE03D7E}"/>
          </ac:spMkLst>
        </pc:spChg>
        <pc:picChg chg="mod">
          <ac:chgData name="Chris Moull" userId="9535f356-a125-466d-a731-d5dded5b3ea4" providerId="ADAL" clId="{0F56A6D9-CE68-D044-8D97-E0DA2F5444ED}" dt="2026-06-19T13:32:10.403" v="252" actId="1076"/>
          <ac:picMkLst>
            <pc:docMk/>
            <pc:sldMk cId="3778998747" sldId="5742"/>
            <ac:picMk id="58" creationId="{37320357-477E-37C4-573D-AFE1D761C950}"/>
          </ac:picMkLst>
        </pc:picChg>
        <pc:picChg chg="mod">
          <ac:chgData name="Chris Moull" userId="9535f356-a125-466d-a731-d5dded5b3ea4" providerId="ADAL" clId="{0F56A6D9-CE68-D044-8D97-E0DA2F5444ED}" dt="2026-06-19T13:33:19.761" v="270" actId="1076"/>
          <ac:picMkLst>
            <pc:docMk/>
            <pc:sldMk cId="3778998747" sldId="5742"/>
            <ac:picMk id="59" creationId="{4C28C864-FB92-9D83-0A95-8B4A97A32EEB}"/>
          </ac:picMkLst>
        </pc:picChg>
      </pc:sldChg>
      <pc:sldChg chg="addSp delSp modSp add mod modClrScheme chgLayout modNotesTx">
        <pc:chgData name="Chris Moull" userId="9535f356-a125-466d-a731-d5dded5b3ea4" providerId="ADAL" clId="{0F56A6D9-CE68-D044-8D97-E0DA2F5444ED}" dt="2026-06-19T13:39:26.223" v="364" actId="790"/>
        <pc:sldMkLst>
          <pc:docMk/>
          <pc:sldMk cId="1404285391" sldId="5744"/>
        </pc:sldMkLst>
        <pc:spChg chg="add mod">
          <ac:chgData name="Chris Moull" userId="9535f356-a125-466d-a731-d5dded5b3ea4" providerId="ADAL" clId="{0F56A6D9-CE68-D044-8D97-E0DA2F5444ED}" dt="2026-06-19T13:39:26.223" v="364" actId="790"/>
          <ac:spMkLst>
            <pc:docMk/>
            <pc:sldMk cId="1404285391" sldId="5744"/>
            <ac:spMk id="2" creationId="{2DE4CC87-9F56-E39A-20B4-1FCED9CC5720}"/>
          </ac:spMkLst>
        </pc:spChg>
        <pc:spChg chg="mod ord">
          <ac:chgData name="Chris Moull" userId="9535f356-a125-466d-a731-d5dded5b3ea4" providerId="ADAL" clId="{0F56A6D9-CE68-D044-8D97-E0DA2F5444ED}" dt="2026-06-19T13:39:26.223" v="364" actId="790"/>
          <ac:spMkLst>
            <pc:docMk/>
            <pc:sldMk cId="1404285391" sldId="5744"/>
            <ac:spMk id="32" creationId="{8F2D5718-2D0F-1A32-4BA0-0E45DBA64B57}"/>
          </ac:spMkLst>
        </pc:spChg>
        <pc:spChg chg="mod ord">
          <ac:chgData name="Chris Moull" userId="9535f356-a125-466d-a731-d5dded5b3ea4" providerId="ADAL" clId="{0F56A6D9-CE68-D044-8D97-E0DA2F5444ED}" dt="2026-06-19T13:39:26.223" v="364" actId="790"/>
          <ac:spMkLst>
            <pc:docMk/>
            <pc:sldMk cId="1404285391" sldId="5744"/>
            <ac:spMk id="33" creationId="{2E8FC5BA-9031-0447-9C6B-BBC29F371492}"/>
          </ac:spMkLst>
        </pc:spChg>
        <pc:spChg chg="mod ord">
          <ac:chgData name="Chris Moull" userId="9535f356-a125-466d-a731-d5dded5b3ea4" providerId="ADAL" clId="{0F56A6D9-CE68-D044-8D97-E0DA2F5444ED}" dt="2026-06-19T13:39:26.223" v="364" actId="790"/>
          <ac:spMkLst>
            <pc:docMk/>
            <pc:sldMk cId="1404285391" sldId="5744"/>
            <ac:spMk id="34" creationId="{BB6FD33F-4592-2123-3980-9768C37C58F8}"/>
          </ac:spMkLst>
        </pc:spChg>
        <pc:spChg chg="mod ord">
          <ac:chgData name="Chris Moull" userId="9535f356-a125-466d-a731-d5dded5b3ea4" providerId="ADAL" clId="{0F56A6D9-CE68-D044-8D97-E0DA2F5444ED}" dt="2026-06-19T13:39:26.223" v="364" actId="790"/>
          <ac:spMkLst>
            <pc:docMk/>
            <pc:sldMk cId="1404285391" sldId="5744"/>
            <ac:spMk id="35" creationId="{49620EA7-859E-C830-2057-3E07AEA9944B}"/>
          </ac:spMkLst>
        </pc:spChg>
        <pc:spChg chg="mod ord">
          <ac:chgData name="Chris Moull" userId="9535f356-a125-466d-a731-d5dded5b3ea4" providerId="ADAL" clId="{0F56A6D9-CE68-D044-8D97-E0DA2F5444ED}" dt="2026-06-19T13:39:26.223" v="364" actId="790"/>
          <ac:spMkLst>
            <pc:docMk/>
            <pc:sldMk cId="1404285391" sldId="5744"/>
            <ac:spMk id="36" creationId="{0129029B-3D92-48AF-0DDC-B6141F4C74BC}"/>
          </ac:spMkLst>
        </pc:spChg>
        <pc:spChg chg="mod ord">
          <ac:chgData name="Chris Moull" userId="9535f356-a125-466d-a731-d5dded5b3ea4" providerId="ADAL" clId="{0F56A6D9-CE68-D044-8D97-E0DA2F5444ED}" dt="2026-06-19T13:39:26.223" v="364" actId="790"/>
          <ac:spMkLst>
            <pc:docMk/>
            <pc:sldMk cId="1404285391" sldId="5744"/>
            <ac:spMk id="37" creationId="{36835F09-6143-11E6-91DB-F7807517D400}"/>
          </ac:spMkLst>
        </pc:spChg>
        <pc:spChg chg="mod ord">
          <ac:chgData name="Chris Moull" userId="9535f356-a125-466d-a731-d5dded5b3ea4" providerId="ADAL" clId="{0F56A6D9-CE68-D044-8D97-E0DA2F5444ED}" dt="2026-06-19T13:39:26.223" v="364" actId="790"/>
          <ac:spMkLst>
            <pc:docMk/>
            <pc:sldMk cId="1404285391" sldId="5744"/>
            <ac:spMk id="38" creationId="{0D750437-B49D-354F-3125-31C37570D058}"/>
          </ac:spMkLst>
        </pc:spChg>
        <pc:spChg chg="mod ord">
          <ac:chgData name="Chris Moull" userId="9535f356-a125-466d-a731-d5dded5b3ea4" providerId="ADAL" clId="{0F56A6D9-CE68-D044-8D97-E0DA2F5444ED}" dt="2026-06-19T13:39:26.223" v="364" actId="790"/>
          <ac:spMkLst>
            <pc:docMk/>
            <pc:sldMk cId="1404285391" sldId="5744"/>
            <ac:spMk id="39" creationId="{16D54807-A45D-3D76-420A-1B674D69D51F}"/>
          </ac:spMkLst>
        </pc:spChg>
        <pc:spChg chg="mod">
          <ac:chgData name="Chris Moull" userId="9535f356-a125-466d-a731-d5dded5b3ea4" providerId="ADAL" clId="{0F56A6D9-CE68-D044-8D97-E0DA2F5444ED}" dt="2026-06-19T13:39:26.223" v="364" actId="790"/>
          <ac:spMkLst>
            <pc:docMk/>
            <pc:sldMk cId="1404285391" sldId="5744"/>
            <ac:spMk id="42" creationId="{361ECF34-27CE-0091-3E53-9623B386A0C1}"/>
          </ac:spMkLst>
        </pc:spChg>
        <pc:picChg chg="mod ord">
          <ac:chgData name="Chris Moull" userId="9535f356-a125-466d-a731-d5dded5b3ea4" providerId="ADAL" clId="{0F56A6D9-CE68-D044-8D97-E0DA2F5444ED}" dt="2026-06-19T13:21:58.723" v="149" actId="700"/>
          <ac:picMkLst>
            <pc:docMk/>
            <pc:sldMk cId="1404285391" sldId="5744"/>
            <ac:picMk id="40" creationId="{80962E53-8E0A-B57C-626B-0FE969844EE3}"/>
          </ac:picMkLst>
        </pc:picChg>
        <pc:picChg chg="mod">
          <ac:chgData name="Chris Moull" userId="9535f356-a125-466d-a731-d5dded5b3ea4" providerId="ADAL" clId="{0F56A6D9-CE68-D044-8D97-E0DA2F5444ED}" dt="2026-06-19T13:28:09.113" v="218" actId="1035"/>
          <ac:picMkLst>
            <pc:docMk/>
            <pc:sldMk cId="1404285391" sldId="5744"/>
            <ac:picMk id="47" creationId="{A1512196-78B8-0321-71BE-F377879B0BA8}"/>
          </ac:picMkLst>
        </pc:picChg>
        <pc:picChg chg="mod">
          <ac:chgData name="Chris Moull" userId="9535f356-a125-466d-a731-d5dded5b3ea4" providerId="ADAL" clId="{0F56A6D9-CE68-D044-8D97-E0DA2F5444ED}" dt="2026-06-19T13:28:09.113" v="218" actId="1035"/>
          <ac:picMkLst>
            <pc:docMk/>
            <pc:sldMk cId="1404285391" sldId="5744"/>
            <ac:picMk id="51" creationId="{7B0EF2DA-0D2D-BE09-3D30-E4E7862D8B4C}"/>
          </ac:picMkLst>
        </pc:picChg>
        <pc:picChg chg="mod">
          <ac:chgData name="Chris Moull" userId="9535f356-a125-466d-a731-d5dded5b3ea4" providerId="ADAL" clId="{0F56A6D9-CE68-D044-8D97-E0DA2F5444ED}" dt="2026-06-19T13:28:09.113" v="218" actId="1035"/>
          <ac:picMkLst>
            <pc:docMk/>
            <pc:sldMk cId="1404285391" sldId="5744"/>
            <ac:picMk id="53" creationId="{FB31310F-AAD5-6A11-0B92-B2B6BC373ACB}"/>
          </ac:picMkLst>
        </pc:picChg>
        <pc:picChg chg="mod">
          <ac:chgData name="Chris Moull" userId="9535f356-a125-466d-a731-d5dded5b3ea4" providerId="ADAL" clId="{0F56A6D9-CE68-D044-8D97-E0DA2F5444ED}" dt="2026-06-19T13:28:09.113" v="218" actId="1035"/>
          <ac:picMkLst>
            <pc:docMk/>
            <pc:sldMk cId="1404285391" sldId="5744"/>
            <ac:picMk id="55" creationId="{E5FDA243-479D-DE51-C1A6-DD7057F33BC3}"/>
          </ac:picMkLst>
        </pc:picChg>
      </pc:sldChg>
      <pc:sldChg chg="addSp delSp modSp add mod modClrScheme chgLayout">
        <pc:chgData name="Chris Moull" userId="9535f356-a125-466d-a731-d5dded5b3ea4" providerId="ADAL" clId="{0F56A6D9-CE68-D044-8D97-E0DA2F5444ED}" dt="2026-06-19T13:41:17.064" v="390"/>
        <pc:sldMkLst>
          <pc:docMk/>
          <pc:sldMk cId="3632370802" sldId="5745"/>
        </pc:sldMkLst>
        <pc:spChg chg="add mod">
          <ac:chgData name="Chris Moull" userId="9535f356-a125-466d-a731-d5dded5b3ea4" providerId="ADAL" clId="{0F56A6D9-CE68-D044-8D97-E0DA2F5444ED}" dt="2026-06-19T13:41:17.064" v="390"/>
          <ac:spMkLst>
            <pc:docMk/>
            <pc:sldMk cId="3632370802" sldId="5745"/>
            <ac:spMk id="35" creationId="{8E41E8DC-8718-4C6A-D042-047BD0A81CB6}"/>
          </ac:spMkLst>
        </pc:spChg>
        <pc:spChg chg="add mod">
          <ac:chgData name="Chris Moull" userId="9535f356-a125-466d-a731-d5dded5b3ea4" providerId="ADAL" clId="{0F56A6D9-CE68-D044-8D97-E0DA2F5444ED}" dt="2026-06-19T13:41:17.064" v="390"/>
          <ac:spMkLst>
            <pc:docMk/>
            <pc:sldMk cId="3632370802" sldId="5745"/>
            <ac:spMk id="36" creationId="{19AFC48E-C782-087B-1756-6CA595A7D9D8}"/>
          </ac:spMkLst>
        </pc:spChg>
        <pc:spChg chg="add mod">
          <ac:chgData name="Chris Moull" userId="9535f356-a125-466d-a731-d5dded5b3ea4" providerId="ADAL" clId="{0F56A6D9-CE68-D044-8D97-E0DA2F5444ED}" dt="2026-06-19T13:41:17.064" v="390"/>
          <ac:spMkLst>
            <pc:docMk/>
            <pc:sldMk cId="3632370802" sldId="5745"/>
            <ac:spMk id="37" creationId="{2C352CF0-D124-6ED5-09F1-6468A353A3B8}"/>
          </ac:spMkLst>
        </pc:spChg>
        <pc:spChg chg="add mod">
          <ac:chgData name="Chris Moull" userId="9535f356-a125-466d-a731-d5dded5b3ea4" providerId="ADAL" clId="{0F56A6D9-CE68-D044-8D97-E0DA2F5444ED}" dt="2026-06-19T13:41:17.064" v="390"/>
          <ac:spMkLst>
            <pc:docMk/>
            <pc:sldMk cId="3632370802" sldId="5745"/>
            <ac:spMk id="39" creationId="{2490711E-0702-C606-7F62-425D1542146A}"/>
          </ac:spMkLst>
        </pc:spChg>
        <pc:spChg chg="add mod">
          <ac:chgData name="Chris Moull" userId="9535f356-a125-466d-a731-d5dded5b3ea4" providerId="ADAL" clId="{0F56A6D9-CE68-D044-8D97-E0DA2F5444ED}" dt="2026-06-19T13:41:17.064" v="390"/>
          <ac:spMkLst>
            <pc:docMk/>
            <pc:sldMk cId="3632370802" sldId="5745"/>
            <ac:spMk id="40" creationId="{A840D293-0B0A-A99F-71AF-DDFB85CC670C}"/>
          </ac:spMkLst>
        </pc:spChg>
        <pc:picChg chg="add mod">
          <ac:chgData name="Chris Moull" userId="9535f356-a125-466d-a731-d5dded5b3ea4" providerId="ADAL" clId="{0F56A6D9-CE68-D044-8D97-E0DA2F5444ED}" dt="2026-06-19T13:41:17.064" v="390"/>
          <ac:picMkLst>
            <pc:docMk/>
            <pc:sldMk cId="3632370802" sldId="5745"/>
            <ac:picMk id="43" creationId="{BBF48C90-E17D-61A9-F086-332E88B00AE2}"/>
          </ac:picMkLst>
        </pc:picChg>
        <pc:picChg chg="add mod">
          <ac:chgData name="Chris Moull" userId="9535f356-a125-466d-a731-d5dded5b3ea4" providerId="ADAL" clId="{0F56A6D9-CE68-D044-8D97-E0DA2F5444ED}" dt="2026-06-19T13:41:17.064" v="390"/>
          <ac:picMkLst>
            <pc:docMk/>
            <pc:sldMk cId="3632370802" sldId="5745"/>
            <ac:picMk id="44" creationId="{2CF6410D-4196-BE87-C346-D7AE6C04C792}"/>
          </ac:picMkLst>
        </pc:picChg>
        <pc:picChg chg="add mod">
          <ac:chgData name="Chris Moull" userId="9535f356-a125-466d-a731-d5dded5b3ea4" providerId="ADAL" clId="{0F56A6D9-CE68-D044-8D97-E0DA2F5444ED}" dt="2026-06-19T13:41:17.064" v="390"/>
          <ac:picMkLst>
            <pc:docMk/>
            <pc:sldMk cId="3632370802" sldId="5745"/>
            <ac:picMk id="45" creationId="{D4898F78-4FA7-BB34-1B9E-FFF59CAE718D}"/>
          </ac:picMkLst>
        </pc:picChg>
      </pc:sldChg>
    </pc:docChg>
  </pc:docChgLst>
  <pc:docChgLst>
    <pc:chgData name="Sarah M Saheb" userId="9dc9d1cc-99c8-4b79-ba21-9386539f2036" providerId="ADAL" clId="{009A93C0-84DD-43F3-A5A5-0CC52A324B3F}"/>
    <pc:docChg chg="undo custSel addSld delSld modSld sldOrd delMainMaster modMainMaster">
      <pc:chgData name="Sarah M Saheb" userId="9dc9d1cc-99c8-4b79-ba21-9386539f2036" providerId="ADAL" clId="{009A93C0-84DD-43F3-A5A5-0CC52A324B3F}" dt="2026-07-16T15:08:44.805" v="1366" actId="1076"/>
      <pc:docMkLst>
        <pc:docMk/>
      </pc:docMkLst>
      <pc:sldChg chg="modSp mod">
        <pc:chgData name="Sarah M Saheb" userId="9dc9d1cc-99c8-4b79-ba21-9386539f2036" providerId="ADAL" clId="{009A93C0-84DD-43F3-A5A5-0CC52A324B3F}" dt="2026-06-25T15:51:56.653" v="1176" actId="14100"/>
        <pc:sldMkLst>
          <pc:docMk/>
          <pc:sldMk cId="2724358608" sldId="258"/>
        </pc:sldMkLst>
        <pc:spChg chg="mod">
          <ac:chgData name="Sarah M Saheb" userId="9dc9d1cc-99c8-4b79-ba21-9386539f2036" providerId="ADAL" clId="{009A93C0-84DD-43F3-A5A5-0CC52A324B3F}" dt="2026-06-25T15:51:56.653" v="1176" actId="14100"/>
          <ac:spMkLst>
            <pc:docMk/>
            <pc:sldMk cId="2724358608" sldId="258"/>
            <ac:spMk id="12" creationId="{41F82E62-155D-4835-AEAB-CA3A9FF5C23E}"/>
          </ac:spMkLst>
        </pc:spChg>
      </pc:sldChg>
      <pc:sldChg chg="modSp mod">
        <pc:chgData name="Sarah M Saheb" userId="9dc9d1cc-99c8-4b79-ba21-9386539f2036" providerId="ADAL" clId="{009A93C0-84DD-43F3-A5A5-0CC52A324B3F}" dt="2026-07-16T15:08:44.805" v="1366" actId="1076"/>
        <pc:sldMkLst>
          <pc:docMk/>
          <pc:sldMk cId="1248930487" sldId="2035"/>
        </pc:sldMkLst>
        <pc:spChg chg="mod">
          <ac:chgData name="Sarah M Saheb" userId="9dc9d1cc-99c8-4b79-ba21-9386539f2036" providerId="ADAL" clId="{009A93C0-84DD-43F3-A5A5-0CC52A324B3F}" dt="2026-07-16T15:08:44.805" v="1366" actId="1076"/>
          <ac:spMkLst>
            <pc:docMk/>
            <pc:sldMk cId="1248930487" sldId="2035"/>
            <ac:spMk id="4" creationId="{7E350BD6-2D83-1914-0B7D-AC73869B0012}"/>
          </ac:spMkLst>
        </pc:spChg>
      </pc:sldChg>
      <pc:sldChg chg="modSp mod ord">
        <pc:chgData name="Sarah M Saheb" userId="9dc9d1cc-99c8-4b79-ba21-9386539f2036" providerId="ADAL" clId="{009A93C0-84DD-43F3-A5A5-0CC52A324B3F}" dt="2026-06-25T15:56:42.446" v="1207" actId="20577"/>
        <pc:sldMkLst>
          <pc:docMk/>
          <pc:sldMk cId="225977969" sldId="2036"/>
        </pc:sldMkLst>
        <pc:spChg chg="mod">
          <ac:chgData name="Sarah M Saheb" userId="9dc9d1cc-99c8-4b79-ba21-9386539f2036" providerId="ADAL" clId="{009A93C0-84DD-43F3-A5A5-0CC52A324B3F}" dt="2026-06-25T15:51:26.223" v="1175" actId="20577"/>
          <ac:spMkLst>
            <pc:docMk/>
            <pc:sldMk cId="225977969" sldId="2036"/>
            <ac:spMk id="2" creationId="{8C0BEA43-DF73-8682-A083-0A320E0CE062}"/>
          </ac:spMkLst>
        </pc:spChg>
        <pc:spChg chg="mod">
          <ac:chgData name="Sarah M Saheb" userId="9dc9d1cc-99c8-4b79-ba21-9386539f2036" providerId="ADAL" clId="{009A93C0-84DD-43F3-A5A5-0CC52A324B3F}" dt="2026-06-25T15:56:30.613" v="1206" actId="20577"/>
          <ac:spMkLst>
            <pc:docMk/>
            <pc:sldMk cId="225977969" sldId="2036"/>
            <ac:spMk id="39" creationId="{64192E14-84E8-840A-2632-9F799AEEE9C6}"/>
          </ac:spMkLst>
        </pc:spChg>
        <pc:spChg chg="mod">
          <ac:chgData name="Sarah M Saheb" userId="9dc9d1cc-99c8-4b79-ba21-9386539f2036" providerId="ADAL" clId="{009A93C0-84DD-43F3-A5A5-0CC52A324B3F}" dt="2026-06-25T15:50:31.709" v="1170" actId="207"/>
          <ac:spMkLst>
            <pc:docMk/>
            <pc:sldMk cId="225977969" sldId="2036"/>
            <ac:spMk id="41" creationId="{55387F86-81CA-4D03-81AB-669C0685476B}"/>
          </ac:spMkLst>
        </pc:spChg>
        <pc:spChg chg="mod">
          <ac:chgData name="Sarah M Saheb" userId="9dc9d1cc-99c8-4b79-ba21-9386539f2036" providerId="ADAL" clId="{009A93C0-84DD-43F3-A5A5-0CC52A324B3F}" dt="2026-06-25T15:56:42.446" v="1207" actId="20577"/>
          <ac:spMkLst>
            <pc:docMk/>
            <pc:sldMk cId="225977969" sldId="2036"/>
            <ac:spMk id="47" creationId="{059392E1-AD80-AB51-A430-6C50E4C3C6D7}"/>
          </ac:spMkLst>
        </pc:spChg>
      </pc:sldChg>
      <pc:sldChg chg="modSp mod ord">
        <pc:chgData name="Sarah M Saheb" userId="9dc9d1cc-99c8-4b79-ba21-9386539f2036" providerId="ADAL" clId="{009A93C0-84DD-43F3-A5A5-0CC52A324B3F}" dt="2026-06-25T16:09:02.632" v="1290"/>
        <pc:sldMkLst>
          <pc:docMk/>
          <pc:sldMk cId="1249890840" sldId="2037"/>
        </pc:sldMkLst>
        <pc:spChg chg="mod">
          <ac:chgData name="Sarah M Saheb" userId="9dc9d1cc-99c8-4b79-ba21-9386539f2036" providerId="ADAL" clId="{009A93C0-84DD-43F3-A5A5-0CC52A324B3F}" dt="2026-06-25T15:56:03.522" v="1201" actId="20577"/>
          <ac:spMkLst>
            <pc:docMk/>
            <pc:sldMk cId="1249890840" sldId="2037"/>
            <ac:spMk id="8" creationId="{CC38E942-7762-BA6D-BBD8-314F2F258112}"/>
          </ac:spMkLst>
        </pc:spChg>
        <pc:spChg chg="mod">
          <ac:chgData name="Sarah M Saheb" userId="9dc9d1cc-99c8-4b79-ba21-9386539f2036" providerId="ADAL" clId="{009A93C0-84DD-43F3-A5A5-0CC52A324B3F}" dt="2026-06-25T16:09:02.632" v="1290"/>
          <ac:spMkLst>
            <pc:docMk/>
            <pc:sldMk cId="1249890840" sldId="2037"/>
            <ac:spMk id="9" creationId="{10B43CD9-59F2-E22A-DBB6-50BCC5FCBBE8}"/>
          </ac:spMkLst>
        </pc:spChg>
      </pc:sldChg>
      <pc:sldChg chg="modSp mod">
        <pc:chgData name="Sarah M Saheb" userId="9dc9d1cc-99c8-4b79-ba21-9386539f2036" providerId="ADAL" clId="{009A93C0-84DD-43F3-A5A5-0CC52A324B3F}" dt="2026-06-25T15:53:40.818" v="1177" actId="207"/>
        <pc:sldMkLst>
          <pc:docMk/>
          <pc:sldMk cId="2976173864" sldId="2038"/>
        </pc:sldMkLst>
        <pc:spChg chg="mod">
          <ac:chgData name="Sarah M Saheb" userId="9dc9d1cc-99c8-4b79-ba21-9386539f2036" providerId="ADAL" clId="{009A93C0-84DD-43F3-A5A5-0CC52A324B3F}" dt="2026-06-25T15:53:40.818" v="1177" actId="207"/>
          <ac:spMkLst>
            <pc:docMk/>
            <pc:sldMk cId="2976173864" sldId="2038"/>
            <ac:spMk id="2" creationId="{035D65C8-2959-1042-4F95-599CE0BF8E2C}"/>
          </ac:spMkLst>
        </pc:spChg>
      </pc:sldChg>
      <pc:sldChg chg="addSp modSp mod modNotesTx">
        <pc:chgData name="Sarah M Saheb" userId="9dc9d1cc-99c8-4b79-ba21-9386539f2036" providerId="ADAL" clId="{009A93C0-84DD-43F3-A5A5-0CC52A324B3F}" dt="2026-06-25T16:31:31.998" v="1306" actId="6549"/>
        <pc:sldMkLst>
          <pc:docMk/>
          <pc:sldMk cId="2604681107" sldId="2040"/>
        </pc:sldMkLst>
        <pc:spChg chg="mod">
          <ac:chgData name="Sarah M Saheb" userId="9dc9d1cc-99c8-4b79-ba21-9386539f2036" providerId="ADAL" clId="{009A93C0-84DD-43F3-A5A5-0CC52A324B3F}" dt="2026-06-25T15:57:33.808" v="1214" actId="6549"/>
          <ac:spMkLst>
            <pc:docMk/>
            <pc:sldMk cId="2604681107" sldId="2040"/>
            <ac:spMk id="11" creationId="{E0C1B4BC-416A-AC25-BA5F-0EAD27980F81}"/>
          </ac:spMkLst>
        </pc:spChg>
        <pc:spChg chg="mod">
          <ac:chgData name="Sarah M Saheb" userId="9dc9d1cc-99c8-4b79-ba21-9386539f2036" providerId="ADAL" clId="{009A93C0-84DD-43F3-A5A5-0CC52A324B3F}" dt="2026-06-25T15:57:47.515" v="1216" actId="207"/>
          <ac:spMkLst>
            <pc:docMk/>
            <pc:sldMk cId="2604681107" sldId="2040"/>
            <ac:spMk id="13" creationId="{D1F60C5B-7EB1-BE56-A1B7-82D811C9D0A6}"/>
          </ac:spMkLst>
        </pc:spChg>
      </pc:sldChg>
      <pc:sldChg chg="modSp mod modNotesTx">
        <pc:chgData name="Sarah M Saheb" userId="9dc9d1cc-99c8-4b79-ba21-9386539f2036" providerId="ADAL" clId="{009A93C0-84DD-43F3-A5A5-0CC52A324B3F}" dt="2026-06-18T19:07:26.523" v="1108" actId="6549"/>
        <pc:sldMkLst>
          <pc:docMk/>
          <pc:sldMk cId="1324959166" sldId="2041"/>
        </pc:sldMkLst>
      </pc:sldChg>
      <pc:sldChg chg="modSp mod">
        <pc:chgData name="Sarah M Saheb" userId="9dc9d1cc-99c8-4b79-ba21-9386539f2036" providerId="ADAL" clId="{009A93C0-84DD-43F3-A5A5-0CC52A324B3F}" dt="2026-06-25T16:01:15.950" v="1284" actId="20577"/>
        <pc:sldMkLst>
          <pc:docMk/>
          <pc:sldMk cId="4029735254" sldId="2045"/>
        </pc:sldMkLst>
        <pc:spChg chg="mod">
          <ac:chgData name="Sarah M Saheb" userId="9dc9d1cc-99c8-4b79-ba21-9386539f2036" providerId="ADAL" clId="{009A93C0-84DD-43F3-A5A5-0CC52A324B3F}" dt="2026-06-25T16:01:15.950" v="1284" actId="20577"/>
          <ac:spMkLst>
            <pc:docMk/>
            <pc:sldMk cId="4029735254" sldId="2045"/>
            <ac:spMk id="46" creationId="{7B1A11FC-20F8-2F02-59DB-2DB0CEFA32B0}"/>
          </ac:spMkLst>
        </pc:spChg>
      </pc:sldChg>
      <pc:sldChg chg="modNotesTx">
        <pc:chgData name="Sarah M Saheb" userId="9dc9d1cc-99c8-4b79-ba21-9386539f2036" providerId="ADAL" clId="{009A93C0-84DD-43F3-A5A5-0CC52A324B3F}" dt="2026-06-18T19:16:57.478" v="1140" actId="6549"/>
        <pc:sldMkLst>
          <pc:docMk/>
          <pc:sldMk cId="2137947378" sldId="2049"/>
        </pc:sldMkLst>
      </pc:sldChg>
      <pc:sldChg chg="addSp modSp add mod modNotesTx">
        <pc:chgData name="Sarah M Saheb" userId="9dc9d1cc-99c8-4b79-ba21-9386539f2036" providerId="ADAL" clId="{009A93C0-84DD-43F3-A5A5-0CC52A324B3F}" dt="2026-06-25T16:31:55.799" v="1324" actId="6549"/>
        <pc:sldMkLst>
          <pc:docMk/>
          <pc:sldMk cId="3098719506" sldId="2054"/>
        </pc:sldMkLst>
      </pc:sldChg>
      <pc:sldChg chg="modSp add mod modCm modNotesTx">
        <pc:chgData name="Sarah M Saheb" userId="9dc9d1cc-99c8-4b79-ba21-9386539f2036" providerId="ADAL" clId="{009A93C0-84DD-43F3-A5A5-0CC52A324B3F}" dt="2026-06-25T15:58:32.407" v="1217" actId="207"/>
        <pc:sldMkLst>
          <pc:docMk/>
          <pc:sldMk cId="2924876778" sldId="5739"/>
        </pc:sldMkLst>
        <pc:spChg chg="mod">
          <ac:chgData name="Sarah M Saheb" userId="9dc9d1cc-99c8-4b79-ba21-9386539f2036" providerId="ADAL" clId="{009A93C0-84DD-43F3-A5A5-0CC52A324B3F}" dt="2026-06-25T15:58:32.407" v="1217" actId="207"/>
          <ac:spMkLst>
            <pc:docMk/>
            <pc:sldMk cId="2924876778" sldId="5739"/>
            <ac:spMk id="7" creationId="{05A54DDB-9C56-E1EE-E4E7-195089FB6D42}"/>
          </ac:spMkLst>
        </pc:spChg>
        <pc:extLst>
          <p:ext xmlns:p="http://schemas.openxmlformats.org/presentationml/2006/main" uri="{D6D511B9-2390-475A-947B-AFAB55BFBCF1}">
            <pc226:cmChg xmlns:pc226="http://schemas.microsoft.com/office/powerpoint/2022/06/main/command" chg="mod">
              <pc226:chgData name="Sarah M Saheb" userId="9dc9d1cc-99c8-4b79-ba21-9386539f2036" providerId="ADAL" clId="{009A93C0-84DD-43F3-A5A5-0CC52A324B3F}" dt="2026-06-12T12:55:15.568" v="589" actId="6549"/>
              <pc2:cmMkLst xmlns:pc2="http://schemas.microsoft.com/office/powerpoint/2019/9/main/command">
                <pc:docMk/>
                <pc:sldMk cId="2924876778" sldId="5739"/>
                <pc2:cmMk id="{8EFEAE37-CC31-4713-9B6C-5608084D8796}"/>
              </pc2:cmMkLst>
            </pc226:cmChg>
          </p:ext>
        </pc:extLst>
      </pc:sldChg>
      <pc:sldChg chg="modSp mod">
        <pc:chgData name="Sarah M Saheb" userId="9dc9d1cc-99c8-4b79-ba21-9386539f2036" providerId="ADAL" clId="{009A93C0-84DD-43F3-A5A5-0CC52A324B3F}" dt="2026-06-25T16:07:31.720" v="1289" actId="20577"/>
        <pc:sldMkLst>
          <pc:docMk/>
          <pc:sldMk cId="945717217" sldId="5741"/>
        </pc:sldMkLst>
        <pc:spChg chg="mod">
          <ac:chgData name="Sarah M Saheb" userId="9dc9d1cc-99c8-4b79-ba21-9386539f2036" providerId="ADAL" clId="{009A93C0-84DD-43F3-A5A5-0CC52A324B3F}" dt="2026-06-25T16:07:31.720" v="1289" actId="20577"/>
          <ac:spMkLst>
            <pc:docMk/>
            <pc:sldMk cId="945717217" sldId="5741"/>
            <ac:spMk id="23" creationId="{5E704682-FBA4-3B16-C921-1388599E06E0}"/>
          </ac:spMkLst>
        </pc:spChg>
      </pc:sldChg>
      <pc:sldChg chg="modSp mod">
        <pc:chgData name="Sarah M Saheb" userId="9dc9d1cc-99c8-4b79-ba21-9386539f2036" providerId="ADAL" clId="{009A93C0-84DD-43F3-A5A5-0CC52A324B3F}" dt="2026-06-25T17:41:38.684" v="1358" actId="6549"/>
        <pc:sldMkLst>
          <pc:docMk/>
          <pc:sldMk cId="3778998747" sldId="5742"/>
        </pc:sldMkLst>
        <pc:spChg chg="mod">
          <ac:chgData name="Sarah M Saheb" userId="9dc9d1cc-99c8-4b79-ba21-9386539f2036" providerId="ADAL" clId="{009A93C0-84DD-43F3-A5A5-0CC52A324B3F}" dt="2026-06-25T17:41:38.684" v="1358" actId="6549"/>
          <ac:spMkLst>
            <pc:docMk/>
            <pc:sldMk cId="3778998747" sldId="5742"/>
            <ac:spMk id="3" creationId="{8B5D394E-71F2-173F-7072-9E8DBA779553}"/>
          </ac:spMkLst>
        </pc:spChg>
      </pc:sldChg>
      <pc:sldChg chg="modSp mod">
        <pc:chgData name="Sarah M Saheb" userId="9dc9d1cc-99c8-4b79-ba21-9386539f2036" providerId="ADAL" clId="{009A93C0-84DD-43F3-A5A5-0CC52A324B3F}" dt="2026-06-25T16:33:05.542" v="1327" actId="207"/>
        <pc:sldMkLst>
          <pc:docMk/>
          <pc:sldMk cId="3632370802" sldId="5745"/>
        </pc:sldMkLst>
        <pc:spChg chg="mod">
          <ac:chgData name="Sarah M Saheb" userId="9dc9d1cc-99c8-4b79-ba21-9386539f2036" providerId="ADAL" clId="{009A93C0-84DD-43F3-A5A5-0CC52A324B3F}" dt="2026-06-25T16:33:05.542" v="1327" actId="207"/>
          <ac:spMkLst>
            <pc:docMk/>
            <pc:sldMk cId="3632370802" sldId="5745"/>
            <ac:spMk id="35" creationId="{8E41E8DC-8718-4C6A-D042-047BD0A81CB6}"/>
          </ac:spMkLst>
        </pc:spChg>
      </pc:sldChg>
    </pc:docChg>
  </pc:docChgLst>
</pc:chgInfo>
</file>

<file path=ppt/comments/modernComment_1670_53B3B1CF.xml><?xml version="1.0" encoding="utf-8"?>
<p188:cmLst xmlns:a="http://schemas.openxmlformats.org/drawingml/2006/main" xmlns:r="http://schemas.openxmlformats.org/officeDocument/2006/relationships" xmlns:p188="http://schemas.microsoft.com/office/powerpoint/2018/8/main">
  <p188:cm id="{2E91D294-45C4-8947-B6A7-ECC02FA28000}" authorId="{4D24C60B-5B76-E523-469D-0A54B793DE11}" created="2026-06-11T23:50:24.589">
    <pc:sldMkLst xmlns:pc="http://schemas.microsoft.com/office/powerpoint/2013/main/command">
      <pc:docMk/>
      <pc:sldMk cId="2617218240" sldId="1946"/>
    </pc:sldMkLst>
    <p188:replyLst>
      <p188:reply id="{7F365621-D597-4BFC-8B20-C694593E6132}" authorId="{4D24C60B-5B76-E523-469D-0A54B793DE11}" created="2026-06-11T23:51:48.783">
        <p188:txBody>
          <a:bodyPr/>
          <a:lstStyle/>
          <a:p>
            <a:r>
              <a:rPr lang="en-CA"/>
              <a:t>There’s an existing QR code on this link:
https://www.sunnet.sunlife.com/signin/mysunlife/home.wca?
If that doesn’t work I go there from here: https://www.sunlife.ca/en/support/sign-in-help/my-sun-life/
And clicked “Sign In” from the banner.
</a:t>
            </a:r>
          </a:p>
        </p188:txBody>
      </p188:reply>
    </p188:replyLst>
    <p188:txBody>
      <a:bodyPr/>
      <a:lstStyle/>
      <a:p>
        <a:r>
          <a:rPr lang="en-CA"/>
          <a:t>For [@Chris Moull] , can you add a QR somewhere on this slide that will direct users to download the my sun life mobile app?</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un Life New Text"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un Life New Text" pitchFamily="2" charset="0"/>
              </a:defRPr>
            </a:lvl1pPr>
          </a:lstStyle>
          <a:p>
            <a:fld id="{C1D10896-C5D7-2849-8149-EB1C546F261E}" type="datetimeFigureOut">
              <a:rPr lang="en-US"/>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un Life New Text"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un Life New Text" pitchFamily="2" charset="0"/>
              </a:defRPr>
            </a:lvl1pPr>
          </a:lstStyle>
          <a:p>
            <a:fld id="{ED17A1A7-703D-AF42-A879-6FFC267805B5}" type="slidenum">
              <a:rPr lang="en-US"/>
              <a:t>‹#›</a:t>
            </a:fld>
            <a:endParaRPr lang="en-US"/>
          </a:p>
        </p:txBody>
      </p:sp>
    </p:spTree>
    <p:extLst>
      <p:ext uri="{BB962C8B-B14F-4D97-AF65-F5344CB8AC3E}">
        <p14:creationId xmlns:p14="http://schemas.microsoft.com/office/powerpoint/2010/main" val="3725123234"/>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Sun Life New Text" pitchFamily="2" charset="0"/>
        <a:ea typeface="+mn-ea"/>
        <a:cs typeface="+mn-cs"/>
      </a:defRPr>
    </a:lvl1pPr>
    <a:lvl2pPr marL="609585" algn="l" defTabSz="1219170" rtl="0" eaLnBrk="1" latinLnBrk="0" hangingPunct="1">
      <a:defRPr sz="1600" kern="1200">
        <a:solidFill>
          <a:schemeClr val="tx1"/>
        </a:solidFill>
        <a:latin typeface="Sun Life New Text" pitchFamily="2" charset="0"/>
        <a:ea typeface="+mn-ea"/>
        <a:cs typeface="+mn-cs"/>
      </a:defRPr>
    </a:lvl2pPr>
    <a:lvl3pPr marL="1219170" algn="l" defTabSz="1219170" rtl="0" eaLnBrk="1" latinLnBrk="0" hangingPunct="1">
      <a:defRPr sz="1600" kern="1200">
        <a:solidFill>
          <a:schemeClr val="tx1"/>
        </a:solidFill>
        <a:latin typeface="Sun Life New Text" pitchFamily="2" charset="0"/>
        <a:ea typeface="+mn-ea"/>
        <a:cs typeface="+mn-cs"/>
      </a:defRPr>
    </a:lvl3pPr>
    <a:lvl4pPr marL="1828754" algn="l" defTabSz="1219170" rtl="0" eaLnBrk="1" latinLnBrk="0" hangingPunct="1">
      <a:defRPr sz="1600" kern="1200">
        <a:solidFill>
          <a:schemeClr val="tx1"/>
        </a:solidFill>
        <a:latin typeface="Sun Life New Text" pitchFamily="2" charset="0"/>
        <a:ea typeface="+mn-ea"/>
        <a:cs typeface="+mn-cs"/>
      </a:defRPr>
    </a:lvl4pPr>
    <a:lvl5pPr marL="2438339" algn="l" defTabSz="1219170" rtl="0" eaLnBrk="1" latinLnBrk="0" hangingPunct="1">
      <a:defRPr sz="1600" kern="1200">
        <a:solidFill>
          <a:schemeClr val="tx1"/>
        </a:solidFill>
        <a:latin typeface="Sun Life New Text" pitchFamily="2"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2C4DE-2E3C-170D-5117-CA86E7B78916}"/>
            </a:ext>
          </a:extLst>
        </p:cNvPr>
        <p:cNvGrpSpPr/>
        <p:nvPr/>
      </p:nvGrpSpPr>
      <p:grpSpPr>
        <a:xfrm>
          <a:off x="0" y="0"/>
          <a:ext cx="0" cy="0"/>
          <a:chOff x="0" y="0"/>
          <a:chExt cx="0" cy="0"/>
        </a:xfrm>
      </p:grpSpPr>
      <p:sp>
        <p:nvSpPr>
          <p:cNvPr id="37890" name="Rectangle 7">
            <a:extLst>
              <a:ext uri="{FF2B5EF4-FFF2-40B4-BE49-F238E27FC236}">
                <a16:creationId xmlns:a16="http://schemas.microsoft.com/office/drawing/2014/main" id="{8E8B9F68-A53F-2B0E-70EF-5C901B0178A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5CAA1840-41A4-4322-A15C-021E1BEB1AFC}" type="slidenum">
              <a:rPr lang="fr-CA" smtClean="0">
                <a:latin typeface="Sun Life New Text" pitchFamily="2" charset="0"/>
                <a:ea typeface="Arial Regular" charset="0"/>
              </a:rPr>
              <a:t>1</a:t>
            </a:fld>
            <a:endParaRPr lang="fr-CA">
              <a:latin typeface="Sun Life New Text" pitchFamily="2" charset="0"/>
              <a:ea typeface="Arial Regular" charset="0"/>
            </a:endParaRPr>
          </a:p>
        </p:txBody>
      </p:sp>
      <p:sp>
        <p:nvSpPr>
          <p:cNvPr id="37891" name="Rectangle 2">
            <a:extLst>
              <a:ext uri="{FF2B5EF4-FFF2-40B4-BE49-F238E27FC236}">
                <a16:creationId xmlns:a16="http://schemas.microsoft.com/office/drawing/2014/main" id="{DEA86054-DD01-CDC6-B684-9383729B1BBA}"/>
              </a:ext>
            </a:extLst>
          </p:cNvPr>
          <p:cNvSpPr>
            <a:spLocks noGrp="1" noRot="1" noChangeAspect="1" noChangeArrowheads="1" noTextEdit="1"/>
          </p:cNvSpPr>
          <p:nvPr>
            <p:ph type="sldImg"/>
          </p:nvPr>
        </p:nvSpPr>
        <p:spPr/>
      </p:sp>
      <p:sp>
        <p:nvSpPr>
          <p:cNvPr id="37892" name="Rectangle 3">
            <a:extLst>
              <a:ext uri="{FF2B5EF4-FFF2-40B4-BE49-F238E27FC236}">
                <a16:creationId xmlns:a16="http://schemas.microsoft.com/office/drawing/2014/main" id="{3D232E09-7156-9189-CB41-D4671CF4425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fr-CA" noProof="0" dirty="0">
              <a:ea typeface="Arial" charset="0"/>
            </a:endParaRPr>
          </a:p>
          <a:p>
            <a:pPr eaLnBrk="1" hangingPunct="1"/>
            <a:endParaRPr lang="fr-CA" noProof="0" dirty="0">
              <a:ea typeface="Arial" charset="0"/>
            </a:endParaRPr>
          </a:p>
          <a:p>
            <a:pPr eaLnBrk="1" hangingPunct="1"/>
            <a:endParaRPr lang="fr-CA" noProof="0" dirty="0">
              <a:ea typeface="Arial" charset="0"/>
            </a:endParaRPr>
          </a:p>
        </p:txBody>
      </p:sp>
    </p:spTree>
    <p:extLst>
      <p:ext uri="{BB962C8B-B14F-4D97-AF65-F5344CB8AC3E}">
        <p14:creationId xmlns:p14="http://schemas.microsoft.com/office/powerpoint/2010/main" val="156701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579" y="8686489"/>
            <a:ext cx="2972421"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a:ea typeface="ＭＳ Ｐゴシック" pitchFamily="34" charset="-128"/>
              </a:defRPr>
            </a:lvl1pPr>
            <a:lvl2pPr marL="742950" indent="-285750" defTabSz="931863" eaLnBrk="0" hangingPunct="0">
              <a:defRPr>
                <a:solidFill>
                  <a:schemeClr val="tx1"/>
                </a:solidFill>
                <a:latin typeface="Arial"/>
                <a:ea typeface="ＭＳ Ｐゴシック" pitchFamily="34" charset="-128"/>
              </a:defRPr>
            </a:lvl2pPr>
            <a:lvl3pPr marL="1143000" indent="-228600" defTabSz="931863" eaLnBrk="0" hangingPunct="0">
              <a:defRPr>
                <a:solidFill>
                  <a:schemeClr val="tx1"/>
                </a:solidFill>
                <a:latin typeface="Arial"/>
                <a:ea typeface="ＭＳ Ｐゴシック" pitchFamily="34" charset="-128"/>
              </a:defRPr>
            </a:lvl3pPr>
            <a:lvl4pPr marL="1600200" indent="-228600" defTabSz="931863" eaLnBrk="0" hangingPunct="0">
              <a:defRPr>
                <a:solidFill>
                  <a:schemeClr val="tx1"/>
                </a:solidFill>
                <a:latin typeface="Arial"/>
                <a:ea typeface="ＭＳ Ｐゴシック" pitchFamily="34" charset="-128"/>
              </a:defRPr>
            </a:lvl4pPr>
            <a:lvl5pPr marL="2057400" indent="-228600" defTabSz="931863" eaLnBrk="0" hangingPunct="0">
              <a:defRPr>
                <a:solidFill>
                  <a:schemeClr val="tx1"/>
                </a:solidFill>
                <a:latin typeface="Arial"/>
                <a:ea typeface="ＭＳ Ｐゴシック" pitchFamily="34" charset="-128"/>
              </a:defRPr>
            </a:lvl5pPr>
            <a:lvl6pPr marL="25146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algn="r">
              <a:spcAft>
                <a:spcPct val="0"/>
              </a:spcAft>
              <a:buClrTx/>
              <a:buSzTx/>
              <a:buFontTx/>
              <a:buNone/>
            </a:pPr>
            <a:fld id="{B026B823-7BB0-4174-A4BC-7947384FBA21}" type="slidenum">
              <a:rPr lang="fr-CA" sz="1200" smtClean="0">
                <a:latin typeface="Sun Life New Text" pitchFamily="2" charset="0"/>
                <a:ea typeface="Arial Regular" charset="0"/>
              </a:rPr>
              <a:pPr algn="r">
                <a:spcAft>
                  <a:spcPct val="0"/>
                </a:spcAft>
                <a:buClrTx/>
                <a:buSzTx/>
                <a:buFontTx/>
                <a:buNone/>
              </a:pPr>
              <a:t>10</a:t>
            </a:fld>
            <a:endParaRPr lang="fr-CA" sz="1200">
              <a:latin typeface="Sun Life New Text" pitchFamily="2" charset="0"/>
              <a:ea typeface="Arial Regular" charset="0"/>
            </a:endParaRPr>
          </a:p>
        </p:txBody>
      </p:sp>
      <p:sp>
        <p:nvSpPr>
          <p:cNvPr id="44035" name="Rectangle 2"/>
          <p:cNvSpPr>
            <a:spLocks noGrp="1" noRot="1" noChangeAspect="1" noChangeArrowheads="1" noTextEdit="1"/>
          </p:cNvSpPr>
          <p:nvPr>
            <p:ph type="sldImg"/>
          </p:nvPr>
        </p:nvSpPr>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fr-CA" sz="1050">
                <a:cs typeface="Arial" panose="020B0604020202020204" pitchFamily="34" charset="0"/>
              </a:rPr>
              <a:t>Le plafond de cotisation au compte d’épargne libre d’impôt (CELI) sera indexé en fonction de l’inflation et arrondi à la tranche de 500 $ la plus proche. Ce plafond de cotisation fixé par l’ARC s’applique à tous vos CELI. </a:t>
            </a:r>
          </a:p>
          <a:p>
            <a:pPr marL="0" indent="0">
              <a:buFont typeface="Arial" panose="020B0604020202020204" pitchFamily="34" charset="0"/>
              <a:buNone/>
            </a:pPr>
            <a:endParaRPr lang="fr-CA" sz="1050">
              <a:cs typeface="Arial" panose="020B0604020202020204" pitchFamily="34" charset="0"/>
            </a:endParaRPr>
          </a:p>
          <a:p>
            <a:pPr marL="0" indent="0">
              <a:buFont typeface="Arial" panose="020B0604020202020204" pitchFamily="34" charset="0"/>
              <a:buNone/>
            </a:pPr>
            <a:r>
              <a:rPr lang="fr-CA" sz="1050">
                <a:cs typeface="Arial" panose="020B0604020202020204" pitchFamily="34" charset="0"/>
              </a:rPr>
              <a:t>Vos droits de cotisation inutilisés peuvent être reportés aux années futures, et les sommes retirées du CELI s’ajoutent à vos droits de cotisation au CELI le 1</a:t>
            </a:r>
            <a:r>
              <a:rPr lang="fr-CA" sz="1050" baseline="30000">
                <a:cs typeface="Arial" panose="020B0604020202020204" pitchFamily="34" charset="0"/>
              </a:rPr>
              <a:t>er</a:t>
            </a:r>
            <a:r>
              <a:rPr lang="fr-CA" sz="1050">
                <a:cs typeface="Arial" panose="020B0604020202020204" pitchFamily="34" charset="0"/>
              </a:rPr>
              <a:t> janvier de l’année civile suivante.</a:t>
            </a:r>
          </a:p>
          <a:p>
            <a:pPr marL="0" indent="0">
              <a:buFont typeface="Arial" panose="020B0604020202020204" pitchFamily="34" charset="0"/>
              <a:buNone/>
            </a:pPr>
            <a:endParaRPr lang="fr-CA" sz="1050">
              <a:cs typeface="Arial" panose="020B0604020202020204" pitchFamily="34" charset="0"/>
            </a:endParaRPr>
          </a:p>
          <a:p>
            <a:pPr marL="0" indent="0">
              <a:buFont typeface="Arial" panose="020B0604020202020204" pitchFamily="34" charset="0"/>
              <a:buNone/>
            </a:pPr>
            <a:r>
              <a:rPr lang="fr-CA" sz="1050">
                <a:cs typeface="Arial" panose="020B0604020202020204" pitchFamily="34" charset="0"/>
              </a:rPr>
              <a:t>Inscrivez-vous au service Mon dossier de l’ARC (Canada.ca) pour vérifier en ligne vos droits de cotisation au CELI pour l’année. </a:t>
            </a:r>
          </a:p>
          <a:p>
            <a:pPr marL="181240" indent="-181240">
              <a:buFont typeface="Arial" panose="020B0604020202020204" pitchFamily="34" charset="0"/>
              <a:buChar char="•"/>
            </a:pPr>
            <a:endParaRPr lang="fr-CA" sz="1300"/>
          </a:p>
          <a:p>
            <a:pPr>
              <a:lnSpc>
                <a:spcPct val="105000"/>
              </a:lnSpc>
              <a:spcBef>
                <a:spcPct val="0"/>
              </a:spcBef>
              <a:spcAft>
                <a:spcPts val="589"/>
              </a:spcAft>
            </a:pPr>
            <a:endParaRPr lang="fr-CA" sz="1200">
              <a:solidFill>
                <a:srgbClr val="000000"/>
              </a:solidFill>
              <a:ea typeface="Arial Regular" charset="0"/>
            </a:endParaRPr>
          </a:p>
          <a:p>
            <a:pPr eaLnBrk="1" hangingPunct="1"/>
            <a:endParaRPr lang="fr-CA" sz="1200">
              <a:ea typeface="Arial Regular" charset="0"/>
            </a:endParaRPr>
          </a:p>
          <a:p>
            <a:pPr eaLnBrk="1" hangingPunct="1"/>
            <a:endParaRPr lang="fr-CA" sz="1200">
              <a:ea typeface="Arial Regular" charset="0"/>
            </a:endParaRPr>
          </a:p>
        </p:txBody>
      </p:sp>
    </p:spTree>
    <p:extLst>
      <p:ext uri="{BB962C8B-B14F-4D97-AF65-F5344CB8AC3E}">
        <p14:creationId xmlns:p14="http://schemas.microsoft.com/office/powerpoint/2010/main" val="1618967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579" y="8686489"/>
            <a:ext cx="2972421"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a:ea typeface="ＭＳ Ｐゴシック" pitchFamily="34" charset="-128"/>
              </a:defRPr>
            </a:lvl1pPr>
            <a:lvl2pPr marL="742950" indent="-285750" defTabSz="931863" eaLnBrk="0" hangingPunct="0">
              <a:defRPr>
                <a:solidFill>
                  <a:schemeClr val="tx1"/>
                </a:solidFill>
                <a:latin typeface="Arial"/>
                <a:ea typeface="ＭＳ Ｐゴシック" pitchFamily="34" charset="-128"/>
              </a:defRPr>
            </a:lvl2pPr>
            <a:lvl3pPr marL="1143000" indent="-228600" defTabSz="931863" eaLnBrk="0" hangingPunct="0">
              <a:defRPr>
                <a:solidFill>
                  <a:schemeClr val="tx1"/>
                </a:solidFill>
                <a:latin typeface="Arial"/>
                <a:ea typeface="ＭＳ Ｐゴシック" pitchFamily="34" charset="-128"/>
              </a:defRPr>
            </a:lvl3pPr>
            <a:lvl4pPr marL="1600200" indent="-228600" defTabSz="931863" eaLnBrk="0" hangingPunct="0">
              <a:defRPr>
                <a:solidFill>
                  <a:schemeClr val="tx1"/>
                </a:solidFill>
                <a:latin typeface="Arial"/>
                <a:ea typeface="ＭＳ Ｐゴシック" pitchFamily="34" charset="-128"/>
              </a:defRPr>
            </a:lvl4pPr>
            <a:lvl5pPr marL="2057400" indent="-228600" defTabSz="931863" eaLnBrk="0" hangingPunct="0">
              <a:defRPr>
                <a:solidFill>
                  <a:schemeClr val="tx1"/>
                </a:solidFill>
                <a:latin typeface="Arial"/>
                <a:ea typeface="ＭＳ Ｐゴシック" pitchFamily="34" charset="-128"/>
              </a:defRPr>
            </a:lvl5pPr>
            <a:lvl6pPr marL="25146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algn="r">
              <a:spcAft>
                <a:spcPct val="0"/>
              </a:spcAft>
              <a:buClrTx/>
              <a:buSzTx/>
              <a:buFontTx/>
              <a:buNone/>
            </a:pPr>
            <a:fld id="{B026B823-7BB0-4174-A4BC-7947384FBA21}" type="slidenum">
              <a:rPr lang="fr-CA" sz="1200" smtClean="0">
                <a:latin typeface="Sun Life New Text" pitchFamily="2" charset="0"/>
                <a:ea typeface="Arial Regular" charset="0"/>
              </a:rPr>
              <a:pPr algn="r">
                <a:spcAft>
                  <a:spcPct val="0"/>
                </a:spcAft>
                <a:buClrTx/>
                <a:buSzTx/>
                <a:buFontTx/>
                <a:buNone/>
              </a:pPr>
              <a:t>11</a:t>
            </a:fld>
            <a:endParaRPr lang="fr-CA" sz="1200">
              <a:latin typeface="Sun Life New Text" pitchFamily="2" charset="0"/>
              <a:ea typeface="Arial Regular" charset="0"/>
            </a:endParaRPr>
          </a:p>
        </p:txBody>
      </p:sp>
      <p:sp>
        <p:nvSpPr>
          <p:cNvPr id="44035" name="Rectangle 2"/>
          <p:cNvSpPr>
            <a:spLocks noGrp="1" noRot="1" noChangeAspect="1" noChangeArrowheads="1" noTextEdit="1"/>
          </p:cNvSpPr>
          <p:nvPr>
            <p:ph type="sldImg"/>
          </p:nvPr>
        </p:nvSpPr>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34"/>
              </a:spcAft>
              <a:buClr>
                <a:srgbClr val="C60C30"/>
              </a:buClr>
            </a:pPr>
            <a:r>
              <a:rPr lang="fr-CA" sz="1050">
                <a:solidFill>
                  <a:srgbClr val="000000"/>
                </a:solidFill>
                <a:cs typeface="Arial" panose="020B0604020202020204" pitchFamily="34" charset="0"/>
              </a:rPr>
              <a:t>Votre employeur vous indiquera s’il verse une cotisation au RPDB en votre nom. Aucun minimum ne s’applique aux cotisations patronales versées à un RPDB. La cotisation maximale au RPDB correspond à 18 % de votre revenu gagné pour l’année en cours ou au plafond de cotisation au RPDB, selon le montant le moins élevé.</a:t>
            </a:r>
            <a:endParaRPr lang="fr-CA" sz="1050">
              <a:cs typeface="Arial" panose="020B0604020202020204" pitchFamily="34" charset="0"/>
            </a:endParaRPr>
          </a:p>
          <a:p>
            <a:r>
              <a:rPr lang="fr-CA" sz="1050">
                <a:cs typeface="Arial" panose="020B0604020202020204" pitchFamily="34" charset="0"/>
              </a:rPr>
              <a:t>Les cotisations au RPDB sont déclarées chaque année par votre employeur sur votre feuillet T4 à titre de facteur d’équivalence, et elles ont une incidence sur vos droits de cotisation au REER pour l’année suivante. </a:t>
            </a:r>
          </a:p>
        </p:txBody>
      </p:sp>
    </p:spTree>
    <p:extLst>
      <p:ext uri="{BB962C8B-B14F-4D97-AF65-F5344CB8AC3E}">
        <p14:creationId xmlns:p14="http://schemas.microsoft.com/office/powerpoint/2010/main" val="1363146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263581EF-8AC3-4E88-9D0A-F7DA563C3245}" type="slidenum">
              <a:rPr lang="fr-CA" smtClean="0">
                <a:latin typeface="Sun Life New Text" pitchFamily="2" charset="0"/>
                <a:ea typeface="Arial Regular" charset="0"/>
              </a:rPr>
              <a:t>12</a:t>
            </a:fld>
            <a:endParaRPr lang="fr-CA">
              <a:latin typeface="Sun Life New Text" pitchFamily="2" charset="0"/>
              <a:ea typeface="Arial Regular" charset="0"/>
            </a:endParaRPr>
          </a:p>
        </p:txBody>
      </p:sp>
      <p:sp>
        <p:nvSpPr>
          <p:cNvPr id="46083" name="Rectangle 2"/>
          <p:cNvSpPr>
            <a:spLocks noGrp="1" noRot="1" noChangeAspect="1" noChangeArrowheads="1" noTextEdit="1"/>
          </p:cNvSpPr>
          <p:nvPr>
            <p:ph type="sldImg"/>
          </p:nvPr>
        </p:nvSpPr>
        <p:spPr/>
      </p:sp>
      <p:sp>
        <p:nvSpPr>
          <p:cNvPr id="46084" name="Rectangle 3"/>
          <p:cNvSpPr>
            <a:spLocks noGrp="1" noChangeArrowheads="1"/>
          </p:cNvSpPr>
          <p:nvPr>
            <p:ph type="body" idx="1"/>
          </p:nvPr>
        </p:nvSpPr>
        <p:spPr>
          <a:xfrm>
            <a:off x="894522" y="4272197"/>
            <a:ext cx="5028579" cy="4114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cs typeface="Arial" panose="020B0604020202020204" pitchFamily="34" charset="0"/>
              </a:rPr>
              <a:t>En tant que participant à un régime collectif, vous avez accès à différentes options de placement. Dans cette section, nous allons les étudier de plus près.</a:t>
            </a:r>
          </a:p>
          <a:p>
            <a:pPr eaLnBrk="1" hangingPunct="1"/>
            <a:endParaRPr lang="fr-CA">
              <a:ea typeface="Arial" charset="0"/>
            </a:endParaRPr>
          </a:p>
          <a:p>
            <a:pPr eaLnBrk="1" hangingPunct="1"/>
            <a:endParaRPr lang="fr-CA">
              <a:ea typeface="Arial" charset="0"/>
            </a:endParaRPr>
          </a:p>
          <a:p>
            <a:pPr eaLnBrk="1" hangingPunct="1"/>
            <a:endParaRPr lang="en-US">
              <a:ea typeface="Arial" charset="0"/>
            </a:endParaRPr>
          </a:p>
        </p:txBody>
      </p:sp>
    </p:spTree>
    <p:extLst>
      <p:ext uri="{BB962C8B-B14F-4D97-AF65-F5344CB8AC3E}">
        <p14:creationId xmlns:p14="http://schemas.microsoft.com/office/powerpoint/2010/main" val="3537289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E880F6FB-8983-4D1A-85DB-9E2A0CD5E439}" type="slidenum">
              <a:rPr lang="fr-CA" smtClean="0">
                <a:latin typeface="Sun Life New Text" pitchFamily="2" charset="0"/>
                <a:ea typeface="Arial Regular" charset="0"/>
              </a:rPr>
              <a:t>13</a:t>
            </a:fld>
            <a:endParaRPr lang="fr-CA">
              <a:latin typeface="Sun Life New Text" pitchFamily="2" charset="0"/>
              <a:ea typeface="Arial Regular" charset="0"/>
            </a:endParaRPr>
          </a:p>
        </p:txBody>
      </p:sp>
      <p:sp>
        <p:nvSpPr>
          <p:cNvPr id="47107" name="Rectangle 2"/>
          <p:cNvSpPr>
            <a:spLocks noGrp="1" noRot="1" noChangeAspect="1" noChangeArrowheads="1" noTextEdit="1"/>
          </p:cNvSpPr>
          <p:nvPr>
            <p:ph type="sldImg"/>
          </p:nvPr>
        </p:nvSpPr>
        <p:spPr/>
      </p:sp>
      <p:sp>
        <p:nvSpPr>
          <p:cNvPr id="47108" name="Rectangle 3"/>
          <p:cNvSpPr>
            <a:spLocks noGrp="1" noChangeArrowheads="1"/>
          </p:cNvSpPr>
          <p:nvPr>
            <p:ph type="body" idx="1"/>
          </p:nvPr>
        </p:nvSpPr>
        <p:spPr>
          <a:xfrm>
            <a:off x="685800" y="4191000"/>
            <a:ext cx="54864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050" dirty="0">
                <a:cs typeface="Arial" panose="020B0604020202020204" pitchFamily="34" charset="0"/>
              </a:rPr>
              <a:t>Le risque de placement est souvent défini comme le degré de volatilité des rendements d’un placement. Puisque certaines catégories d’actif peuvent dégager des rendements très variés d’une année à l’autre, d’un jour à l’autre ou même d’heure en heure, vous devez pouvoir tolérer la volatilité de vos placements. Plus le risque est grand, plus le potentiel de rendement est élevé – c’est un principe fondamental en matière de placement. Le diagramme montre la relation entre le risque et le rendement des placements. Jetons un coup d’œil aux différentes catégories d’actif, en commençant par les fonds garantis. </a:t>
            </a:r>
          </a:p>
          <a:p>
            <a:endParaRPr lang="fr-CA" sz="1050" dirty="0">
              <a:cs typeface="Arial" panose="020B0604020202020204" pitchFamily="34" charset="0"/>
            </a:endParaRPr>
          </a:p>
          <a:p>
            <a:r>
              <a:rPr lang="fr-CA" sz="1050" dirty="0">
                <a:cs typeface="Arial" panose="020B0604020202020204" pitchFamily="34" charset="0"/>
              </a:rPr>
              <a:t>Ces fonds ne constituent pas de bons placements à long terme, car ils produisent un rendement plutôt faible. À long terme, leur rendement pourrait ne pas vous protéger contre les effets de l’inflation. </a:t>
            </a:r>
          </a:p>
          <a:p>
            <a:endParaRPr lang="fr-CA" sz="1050" dirty="0">
              <a:cs typeface="Arial" panose="020B0604020202020204" pitchFamily="34" charset="0"/>
            </a:endParaRPr>
          </a:p>
          <a:p>
            <a:r>
              <a:rPr lang="fr-CA" sz="1050" dirty="0">
                <a:cs typeface="Arial" panose="020B0604020202020204" pitchFamily="34" charset="0"/>
              </a:rPr>
              <a:t>Passons maintenant aux fonds d’obligations. La valeur des fonds d’obligations varie plus que celle des fonds garantis, ce qui explique leur degré de risque plus élevé. Les obligations comportent deux types de risques. Le premier est le risque de crédit ou risque d’insolvabilité. Comme une obligation est un prêt, il y a toujours un risque que l’émetteur de l’obligation ne puisse pas vous rembourser. Le deuxième type de risque associé aux obligations est le risque de taux d’intérêt. Il y a une relation inverse entre les taux d’intérêt et le prix des obligations; plus précisément, lorsque les taux d’intérêt augmentent, le prix des obligations diminue. En revanche, lorsque les taux d’intérêt diminuent, le prix des obligations augmente. </a:t>
            </a:r>
          </a:p>
          <a:p>
            <a:endParaRPr lang="fr-CA" sz="1050" dirty="0">
              <a:cs typeface="Arial" panose="020B0604020202020204" pitchFamily="34" charset="0"/>
            </a:endParaRPr>
          </a:p>
          <a:p>
            <a:r>
              <a:rPr lang="fr-CA" sz="1050" dirty="0">
                <a:cs typeface="Arial" panose="020B0604020202020204" pitchFamily="34" charset="0"/>
              </a:rPr>
              <a:t>La valeur des fonds équilibrés fluctue, et ceux-ci comportent habituellement un degré de risque supérieur à celui des fonds d’obligations, mais inférieur à celui des fonds d’actions. Le potentiel de rendement de ces fonds est plus élevé que celui des fonds d’obligations, mais il est plus bas que celui des fonds d’actions.</a:t>
            </a:r>
          </a:p>
          <a:p>
            <a:endParaRPr lang="fr-CA" sz="1050" dirty="0">
              <a:cs typeface="Arial" panose="020B0604020202020204" pitchFamily="34" charset="0"/>
            </a:endParaRPr>
          </a:p>
          <a:p>
            <a:r>
              <a:rPr lang="fr-CA" sz="1050" dirty="0">
                <a:cs typeface="Arial" panose="020B0604020202020204" pitchFamily="34" charset="0"/>
              </a:rPr>
              <a:t>Les actions sont généralement reconnues comme étant l’option de placement la plus volatile, car elles sont soumises au risque de marché. Quand on parle du «risque de marché», on fait référence au fait qu’on ne sait pas ce qui se produira sur les marchés; des événements comme l’éclatement de la bulle technologique en 2000, les attentats du 11 septembre 2001 ou la crise du crédit en 2008 sont de bons exemples du risque de marché. Bien que la valeur des actions fluctue plus que celle des autres options de placement, les actions offrent le meilleur potentiel de croissance à long terme.</a:t>
            </a:r>
          </a:p>
          <a:p>
            <a:pPr eaLnBrk="1" hangingPunct="1"/>
            <a:endParaRPr lang="fr-CA" sz="1200" dirty="0">
              <a:ea typeface="Arial" charset="0"/>
            </a:endParaRPr>
          </a:p>
          <a:p>
            <a:pPr eaLnBrk="1" hangingPunct="1"/>
            <a:endParaRPr lang="fr-CA" sz="1200" dirty="0">
              <a:ea typeface="Arial" charset="0"/>
            </a:endParaRPr>
          </a:p>
        </p:txBody>
      </p:sp>
    </p:spTree>
    <p:extLst>
      <p:ext uri="{BB962C8B-B14F-4D97-AF65-F5344CB8AC3E}">
        <p14:creationId xmlns:p14="http://schemas.microsoft.com/office/powerpoint/2010/main" val="2472478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D0056F60-2F12-4379-94F0-3F2EE2FD6AB2}" type="slidenum">
              <a:rPr lang="fr-CA" smtClean="0">
                <a:latin typeface="Sun Life New Text" pitchFamily="2" charset="0"/>
                <a:ea typeface="Arial Regular" charset="0"/>
              </a:rPr>
              <a:t>14</a:t>
            </a:fld>
            <a:endParaRPr lang="fr-CA">
              <a:latin typeface="Sun Life New Text" pitchFamily="2" charset="0"/>
              <a:ea typeface="Arial Regular" charset="0"/>
            </a:endParaRPr>
          </a:p>
        </p:txBody>
      </p:sp>
      <p:sp>
        <p:nvSpPr>
          <p:cNvPr id="48131" name="Rectangle 2"/>
          <p:cNvSpPr>
            <a:spLocks noGrp="1" noRot="1" noChangeAspect="1" noChangeArrowheads="1" noTextEdit="1"/>
          </p:cNvSpPr>
          <p:nvPr>
            <p:ph type="sldImg"/>
          </p:nvPr>
        </p:nvSpPr>
        <p:spPr/>
      </p:sp>
      <p:sp>
        <p:nvSpPr>
          <p:cNvPr id="481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CA" sz="1000" dirty="0">
                <a:cs typeface="Arial" panose="020B0604020202020204" pitchFamily="34" charset="0"/>
              </a:rPr>
              <a:t>Lorsque vous adhérez au régime la première fois, vos cotisations sont affectées automatiquement à un Fonds axé sur une date d’échéance (dans le cas du REER) et à c</a:t>
            </a:r>
            <a:r>
              <a:rPr lang="fr-CA" sz="1000" dirty="0"/>
              <a:t>ompte à intérêt quotidien garanti</a:t>
            </a:r>
          </a:p>
          <a:p>
            <a:r>
              <a:rPr lang="fr-CA" sz="1000" dirty="0">
                <a:cs typeface="Arial" panose="020B0604020202020204" pitchFamily="34" charset="0"/>
              </a:rPr>
              <a:t>(dans le cas du CELI). Par la suite, vous pouvez à tout moment modifier vos placements. </a:t>
            </a:r>
          </a:p>
          <a:p>
            <a:r>
              <a:rPr lang="fr-CA" sz="1000" dirty="0">
                <a:cs typeface="Arial" panose="020B0604020202020204" pitchFamily="34" charset="0"/>
              </a:rPr>
              <a:t> </a:t>
            </a:r>
          </a:p>
          <a:p>
            <a:r>
              <a:rPr lang="fr-CA" sz="1000" dirty="0">
                <a:cs typeface="Arial" panose="020B0604020202020204" pitchFamily="34" charset="0"/>
              </a:rPr>
              <a:t> </a:t>
            </a:r>
          </a:p>
          <a:p>
            <a:r>
              <a:rPr lang="fr-CA" sz="1000" dirty="0">
                <a:cs typeface="Arial" panose="020B0604020202020204" pitchFamily="34" charset="0"/>
              </a:rPr>
              <a:t>Dans le cas des options «portefeuille préétabli», on vous propose un fonds unique conçu pour offrir une solution de placement «clé en main». Par exemple, les Fonds axés sur une date d’échéance sont structurés de manière à ce que leur échéance coïncide avec un événement important de la vie (comme le départ à la retraite); la composition de leur actif est rajustée automatiquement au fur et à mesure que vous approchez de votre objectif. </a:t>
            </a:r>
            <a:endParaRPr lang="fr-CA" sz="500" dirty="0">
              <a:solidFill>
                <a:srgbClr val="000000"/>
              </a:solidFill>
              <a:ea typeface="Arial" charset="0"/>
            </a:endParaRPr>
          </a:p>
          <a:p>
            <a:pPr eaLnBrk="1" hangingPunct="1">
              <a:buFontTx/>
              <a:buNone/>
            </a:pPr>
            <a:endParaRPr lang="fr-CA" sz="700" dirty="0">
              <a:solidFill>
                <a:srgbClr val="000000"/>
              </a:solidFill>
              <a:ea typeface="Arial" charset="0"/>
            </a:endParaRPr>
          </a:p>
          <a:p>
            <a:pPr eaLnBrk="1" hangingPunct="1">
              <a:buFontTx/>
              <a:buNone/>
            </a:pPr>
            <a:endParaRPr lang="fr-CA" sz="1050" dirty="0">
              <a:solidFill>
                <a:srgbClr val="000000"/>
              </a:solidFill>
              <a:ea typeface="Arial" charset="0"/>
            </a:endParaRPr>
          </a:p>
        </p:txBody>
      </p:sp>
    </p:spTree>
    <p:extLst>
      <p:ext uri="{BB962C8B-B14F-4D97-AF65-F5344CB8AC3E}">
        <p14:creationId xmlns:p14="http://schemas.microsoft.com/office/powerpoint/2010/main" val="544188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16304-061E-17EB-8510-71DF411D2292}"/>
            </a:ext>
          </a:extLst>
        </p:cNvPr>
        <p:cNvGrpSpPr/>
        <p:nvPr/>
      </p:nvGrpSpPr>
      <p:grpSpPr>
        <a:xfrm>
          <a:off x="0" y="0"/>
          <a:ext cx="0" cy="0"/>
          <a:chOff x="0" y="0"/>
          <a:chExt cx="0" cy="0"/>
        </a:xfrm>
      </p:grpSpPr>
      <p:sp>
        <p:nvSpPr>
          <p:cNvPr id="48130" name="Rectangle 7">
            <a:extLst>
              <a:ext uri="{FF2B5EF4-FFF2-40B4-BE49-F238E27FC236}">
                <a16:creationId xmlns:a16="http://schemas.microsoft.com/office/drawing/2014/main" id="{E1490D59-47C0-682B-EC1A-CE9A199B2FE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D0056F60-2F12-4379-94F0-3F2EE2FD6AB2}" type="slidenum">
              <a:rPr lang="fr-CA" smtClean="0">
                <a:latin typeface="Sun Life New Text" pitchFamily="2" charset="0"/>
                <a:ea typeface="Arial Regular" charset="0"/>
              </a:rPr>
              <a:t>15</a:t>
            </a:fld>
            <a:endParaRPr lang="fr-CA">
              <a:latin typeface="Sun Life New Text" pitchFamily="2" charset="0"/>
              <a:ea typeface="Arial Regular" charset="0"/>
            </a:endParaRPr>
          </a:p>
        </p:txBody>
      </p:sp>
      <p:sp>
        <p:nvSpPr>
          <p:cNvPr id="48131" name="Rectangle 2">
            <a:extLst>
              <a:ext uri="{FF2B5EF4-FFF2-40B4-BE49-F238E27FC236}">
                <a16:creationId xmlns:a16="http://schemas.microsoft.com/office/drawing/2014/main" id="{F893127C-8164-E601-C42D-5A8B3983FD4F}"/>
              </a:ext>
            </a:extLst>
          </p:cNvPr>
          <p:cNvSpPr>
            <a:spLocks noGrp="1" noRot="1" noChangeAspect="1" noChangeArrowheads="1" noTextEdit="1"/>
          </p:cNvSpPr>
          <p:nvPr>
            <p:ph type="sldImg"/>
          </p:nvPr>
        </p:nvSpPr>
        <p:spPr/>
      </p:sp>
      <p:sp>
        <p:nvSpPr>
          <p:cNvPr id="48132" name="Rectangle 3">
            <a:extLst>
              <a:ext uri="{FF2B5EF4-FFF2-40B4-BE49-F238E27FC236}">
                <a16:creationId xmlns:a16="http://schemas.microsoft.com/office/drawing/2014/main" id="{45A73379-3947-209F-B6A2-C94209FD40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000" dirty="0">
                <a:cs typeface="Arial" panose="020B0604020202020204" pitchFamily="34" charset="0"/>
              </a:rPr>
              <a:t>Lorsque vous adhérez au régime la première fois, vos cotisations sont affectées automatiquement à un Fonds axé sur une date d’échéance (dans le cas du REER et/ou du RPDB) et à un fonds d’obligations (dans le cas du CELI). Par la suite, vous pouvez à tout moment modifier vos placements. </a:t>
            </a:r>
          </a:p>
          <a:p>
            <a:r>
              <a:rPr lang="fr-CA" sz="1000" dirty="0">
                <a:cs typeface="Arial" panose="020B0604020202020204" pitchFamily="34" charset="0"/>
              </a:rPr>
              <a:t> </a:t>
            </a:r>
          </a:p>
          <a:p>
            <a:r>
              <a:rPr lang="fr-CA" sz="1000" dirty="0">
                <a:cs typeface="Arial" panose="020B0604020202020204" pitchFamily="34" charset="0"/>
              </a:rPr>
              <a:t>Vous pouvez décider de composer votre propre portefeuille en choisissant des fonds à partir d’un ensemble de placements ou d’opter pour un portefeuille préétabli. Vous pouvez modifier votre sélection à tout moment en communiquant avec la Sun Life.</a:t>
            </a:r>
          </a:p>
          <a:p>
            <a:r>
              <a:rPr lang="fr-CA" sz="1000" dirty="0">
                <a:cs typeface="Arial" panose="020B0604020202020204" pitchFamily="34" charset="0"/>
              </a:rPr>
              <a:t> </a:t>
            </a:r>
          </a:p>
          <a:p>
            <a:r>
              <a:rPr lang="fr-CA" sz="1000" dirty="0">
                <a:cs typeface="Arial" panose="020B0604020202020204" pitchFamily="34" charset="0"/>
              </a:rPr>
              <a:t>Dans le cas des options «portefeuille préétabli», on vous propose un fonds unique conçu pour offrir une solution de placement «clé en main». Par exemple, les Fonds axés sur une date d’échéance sont structurés de manière à ce que leur échéance coïncide avec un événement important de la vie (comme le départ à la retraite); la composition de leur actif est rajustée automatiquement au fur et à mesure que vous approchez de votre objectif. </a:t>
            </a:r>
            <a:endParaRPr lang="fr-CA" sz="500" dirty="0">
              <a:solidFill>
                <a:srgbClr val="000000"/>
              </a:solidFill>
              <a:ea typeface="Arial" charset="0"/>
            </a:endParaRPr>
          </a:p>
          <a:p>
            <a:pPr eaLnBrk="1" hangingPunct="1">
              <a:buFontTx/>
              <a:buNone/>
            </a:pPr>
            <a:endParaRPr lang="fr-CA" sz="700" dirty="0">
              <a:solidFill>
                <a:srgbClr val="000000"/>
              </a:solidFill>
              <a:ea typeface="Arial" charset="0"/>
            </a:endParaRPr>
          </a:p>
          <a:p>
            <a:pPr eaLnBrk="1" hangingPunct="1">
              <a:buFontTx/>
              <a:buNone/>
            </a:pPr>
            <a:endParaRPr lang="fr-CA" sz="1050" dirty="0">
              <a:solidFill>
                <a:srgbClr val="000000"/>
              </a:solidFill>
              <a:ea typeface="Arial" charset="0"/>
            </a:endParaRPr>
          </a:p>
        </p:txBody>
      </p:sp>
    </p:spTree>
    <p:extLst>
      <p:ext uri="{BB962C8B-B14F-4D97-AF65-F5344CB8AC3E}">
        <p14:creationId xmlns:p14="http://schemas.microsoft.com/office/powerpoint/2010/main" val="3468002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698D341E-BE9B-4320-994A-32ADB39D5AA8}" type="slidenum">
              <a:rPr lang="fr-CA" smtClean="0">
                <a:latin typeface="Sun Life New Text" pitchFamily="2" charset="0"/>
                <a:ea typeface="Arial Regular" charset="0"/>
              </a:rPr>
              <a:t>16</a:t>
            </a:fld>
            <a:endParaRPr lang="fr-CA">
              <a:latin typeface="Sun Life New Text" pitchFamily="2" charset="0"/>
              <a:ea typeface="Arial Regular" charset="0"/>
            </a:endParaRPr>
          </a:p>
        </p:txBody>
      </p:sp>
      <p:sp>
        <p:nvSpPr>
          <p:cNvPr id="51203" name="Rectangle 2"/>
          <p:cNvSpPr>
            <a:spLocks noGrp="1" noRot="1" noChangeAspect="1" noChangeArrowheads="1" noTextEdit="1"/>
          </p:cNvSpPr>
          <p:nvPr>
            <p:ph type="sldImg"/>
          </p:nvPr>
        </p:nvSpPr>
        <p:spPr/>
      </p:sp>
      <p:sp>
        <p:nvSpPr>
          <p:cNvPr id="51204" name="Rectangle 3"/>
          <p:cNvSpPr>
            <a:spLocks noGrp="1" noChangeArrowheads="1"/>
          </p:cNvSpPr>
          <p:nvPr>
            <p:ph type="body" idx="1"/>
          </p:nvPr>
        </p:nvSpPr>
        <p:spPr>
          <a:xfrm>
            <a:off x="685800" y="4267200"/>
            <a:ext cx="5486400" cy="457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050" dirty="0">
                <a:latin typeface="+mn-lt"/>
              </a:rPr>
              <a:t>Les Fonds distincts axés sur une date d’échéance sont conçus pour évoluer en fonction des différentes étapes de la vie et du nombre d’années avant la retraite. </a:t>
            </a:r>
          </a:p>
          <a:p>
            <a:pPr eaLnBrk="1" hangingPunct="1"/>
            <a:endParaRPr lang="fr-CA" altLang="en-US" sz="1050" dirty="0">
              <a:latin typeface="+mn-lt"/>
            </a:endParaRPr>
          </a:p>
          <a:p>
            <a:pPr eaLnBrk="1" hangingPunct="1"/>
            <a:r>
              <a:rPr lang="fr-CA" sz="1050" dirty="0">
                <a:solidFill>
                  <a:srgbClr val="333333"/>
                </a:solidFill>
                <a:latin typeface="+mn-lt"/>
              </a:rPr>
              <a:t>Les Fonds axés sur une date d’échéance offrent une combinaison de différents gestionnaires de fonds </a:t>
            </a:r>
            <a:r>
              <a:rPr lang="fr-CA" altLang="en-US" sz="1050" dirty="0">
                <a:latin typeface="+mn-lt"/>
              </a:rPr>
              <a:t>:</a:t>
            </a:r>
          </a:p>
          <a:p>
            <a:pPr eaLnBrk="1" hangingPunct="1">
              <a:buFontTx/>
              <a:buChar char="•"/>
            </a:pPr>
            <a:r>
              <a:rPr lang="fr-CA" altLang="en-US" sz="1050" dirty="0">
                <a:latin typeface="+mn-lt"/>
              </a:rPr>
              <a:t> qui affichent un rendement supérieur à long terme; </a:t>
            </a:r>
          </a:p>
          <a:p>
            <a:pPr eaLnBrk="1" hangingPunct="1">
              <a:buFontTx/>
              <a:buChar char="•"/>
            </a:pPr>
            <a:r>
              <a:rPr lang="fr-CA" altLang="en-US" sz="1050" dirty="0">
                <a:latin typeface="+mn-lt"/>
              </a:rPr>
              <a:t> ont des compétences reconnues en ce qui touche leur catégorie d’actif ou leur style de placement. </a:t>
            </a:r>
          </a:p>
          <a:p>
            <a:pPr eaLnBrk="1" hangingPunct="1"/>
            <a:endParaRPr lang="fr-CA" altLang="en-US" sz="1050" dirty="0">
              <a:latin typeface="+mn-lt"/>
            </a:endParaRPr>
          </a:p>
          <a:p>
            <a:pPr eaLnBrk="1" hangingPunct="1"/>
            <a:r>
              <a:rPr lang="fr-CA" altLang="en-US" sz="1050" dirty="0">
                <a:latin typeface="+mn-lt"/>
              </a:rPr>
              <a:t>Les fonds sont constitués en fonction d’une date d’échéance précise – le départ à la retraite, par exemple – et la répartition de leur actif varie automatiquement avec le temps. À mesure que la date d’échéance du fonds approche, la répartition de l’actif est modifiée. Plus précisément, la proportion de titres à risque élevé (tels que les actions) diminue et la proportion de titres à faible risque (comme les titres à revenu fixe) augmente à mesure que l’échéance du fonds approche.</a:t>
            </a:r>
          </a:p>
          <a:p>
            <a:pPr eaLnBrk="1" hangingPunct="1"/>
            <a:endParaRPr lang="fr-CA" altLang="en-US" sz="1050" dirty="0">
              <a:latin typeface="+mn-lt"/>
            </a:endParaRPr>
          </a:p>
          <a:p>
            <a:pPr eaLnBrk="1" hangingPunct="1"/>
            <a:r>
              <a:rPr lang="fr-CA" sz="1050" dirty="0">
                <a:solidFill>
                  <a:srgbClr val="333333"/>
                </a:solidFill>
                <a:latin typeface="+mn-lt"/>
              </a:rPr>
              <a:t>Pour commencer, vos cotisations destinées au REER et/ ou au RPDB seront affectées à un Fonds axé sur une date d’échéance. Vos cotisations sont investies dans le fonds axé sur la date d’échéance qui précède tout juste votre 65</a:t>
            </a:r>
            <a:r>
              <a:rPr lang="fr-CA" sz="1050" baseline="30000" dirty="0">
                <a:solidFill>
                  <a:srgbClr val="333333"/>
                </a:solidFill>
                <a:latin typeface="+mn-lt"/>
              </a:rPr>
              <a:t>e</a:t>
            </a:r>
            <a:r>
              <a:rPr lang="fr-CA" sz="1050" dirty="0">
                <a:solidFill>
                  <a:srgbClr val="333333"/>
                </a:solidFill>
                <a:latin typeface="+mn-lt"/>
              </a:rPr>
              <a:t> anniversaire de naissance.</a:t>
            </a:r>
          </a:p>
          <a:p>
            <a:pPr eaLnBrk="1" hangingPunct="1"/>
            <a:endParaRPr lang="fr-CA" altLang="en-US" sz="1050" dirty="0">
              <a:latin typeface="+mn-lt"/>
            </a:endParaRPr>
          </a:p>
          <a:p>
            <a:pPr eaLnBrk="1" hangingPunct="1"/>
            <a:r>
              <a:rPr lang="fr-CA" altLang="en-US" sz="1050" dirty="0">
                <a:latin typeface="+mn-lt"/>
              </a:rPr>
              <a:t>Par exemple :</a:t>
            </a:r>
          </a:p>
          <a:p>
            <a:pPr eaLnBrk="1" hangingPunct="1"/>
            <a:r>
              <a:rPr lang="fr-CA" altLang="en-US" sz="1050" dirty="0">
                <a:latin typeface="+mn-lt"/>
              </a:rPr>
              <a:t>Si vous êtes un participant qui prévoyez prendre votre retraite en 2038, vous pourriez investir dans le Fonds  2035 axé sur une date d’échéance. Ce fonds </a:t>
            </a:r>
            <a:r>
              <a:rPr lang="fr-CA" sz="1050" dirty="0">
                <a:solidFill>
                  <a:srgbClr val="333333"/>
                </a:solidFill>
                <a:latin typeface="+mn-lt"/>
              </a:rPr>
              <a:t>vient à échéance tout juste avant la date prévue de votre départ à la retraite.</a:t>
            </a:r>
            <a:endParaRPr lang="fr-CA" altLang="en-US" sz="1050" dirty="0">
              <a:latin typeface="+mn-lt"/>
            </a:endParaRPr>
          </a:p>
          <a:p>
            <a:pPr eaLnBrk="1" hangingPunct="1"/>
            <a:endParaRPr lang="en-US" sz="1100" dirty="0">
              <a:ea typeface="Arial" charset="0"/>
            </a:endParaRPr>
          </a:p>
        </p:txBody>
      </p:sp>
    </p:spTree>
    <p:extLst>
      <p:ext uri="{BB962C8B-B14F-4D97-AF65-F5344CB8AC3E}">
        <p14:creationId xmlns:p14="http://schemas.microsoft.com/office/powerpoint/2010/main" val="502418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18331725-3603-460D-BFB1-533B44C54A9A}" type="slidenum">
              <a:rPr lang="fr-CA" smtClean="0">
                <a:latin typeface="Sun Life New Text" pitchFamily="2" charset="0"/>
                <a:ea typeface="Arial Regular" charset="0"/>
              </a:rPr>
              <a:t>17</a:t>
            </a:fld>
            <a:endParaRPr lang="fr-CA">
              <a:latin typeface="Sun Life New Text" pitchFamily="2" charset="0"/>
              <a:ea typeface="Arial Regular" charset="0"/>
            </a:endParaRPr>
          </a:p>
        </p:txBody>
      </p:sp>
      <p:sp>
        <p:nvSpPr>
          <p:cNvPr id="53251" name="Rectangle 2"/>
          <p:cNvSpPr>
            <a:spLocks noGrp="1" noRot="1" noChangeAspect="1" noChangeArrowheads="1" noTextEdit="1"/>
          </p:cNvSpPr>
          <p:nvPr>
            <p:ph type="sldImg"/>
          </p:nvPr>
        </p:nvSpPr>
        <p:spPr/>
      </p:sp>
      <p:sp>
        <p:nvSpPr>
          <p:cNvPr id="65540"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fr-CA">
                <a:cs typeface="Arial" panose="020B0604020202020204" pitchFamily="34" charset="0"/>
              </a:rPr>
              <a:t>Aucun style de placement, aucune catégorie d’actifs ni aucune région géographique n’obtient d’excellents résultats année après année.</a:t>
            </a:r>
          </a:p>
          <a:p>
            <a:pPr>
              <a:defRPr/>
            </a:pPr>
            <a:endParaRPr lang="fr-CA">
              <a:cs typeface="Arial" panose="020B0604020202020204" pitchFamily="34" charset="0"/>
            </a:endParaRPr>
          </a:p>
          <a:p>
            <a:pPr>
              <a:defRPr/>
            </a:pPr>
            <a:r>
              <a:rPr lang="fr-CA">
                <a:cs typeface="Arial" panose="020B0604020202020204" pitchFamily="34" charset="0"/>
              </a:rPr>
              <a:t>En quoi consiste la diversification : </a:t>
            </a:r>
          </a:p>
          <a:p>
            <a:pPr marL="177851" indent="-177851">
              <a:buFont typeface="Arial" pitchFamily="34" charset="0"/>
              <a:buChar char="•"/>
              <a:defRPr/>
            </a:pPr>
            <a:r>
              <a:rPr lang="fr-CA">
                <a:cs typeface="Arial" panose="020B0604020202020204" pitchFamily="34" charset="0"/>
              </a:rPr>
              <a:t>Réduire le degré risque auquel on expose le portefeuille en effectuant des placements : </a:t>
            </a:r>
          </a:p>
          <a:p>
            <a:pPr marL="652119" lvl="1" indent="-177851">
              <a:buFont typeface="Arial" pitchFamily="34" charset="0"/>
              <a:buChar char="•"/>
              <a:defRPr/>
            </a:pPr>
            <a:r>
              <a:rPr lang="fr-CA">
                <a:cs typeface="Arial" panose="020B0604020202020204" pitchFamily="34" charset="0"/>
              </a:rPr>
              <a:t>dans diverses catégories d’actif, telles que les fonds garantis, les obligations et les actions, </a:t>
            </a:r>
          </a:p>
          <a:p>
            <a:pPr marL="652119" lvl="1" indent="-177851">
              <a:buFont typeface="Arial" pitchFamily="34" charset="0"/>
              <a:buChar char="•"/>
              <a:defRPr/>
            </a:pPr>
            <a:r>
              <a:rPr lang="fr-CA">
                <a:cs typeface="Arial" panose="020B0604020202020204" pitchFamily="34" charset="0"/>
              </a:rPr>
              <a:t>selon divers styles de gestion, </a:t>
            </a:r>
          </a:p>
          <a:p>
            <a:pPr marL="652119" lvl="1" indent="-177851">
              <a:buFont typeface="Arial" pitchFamily="34" charset="0"/>
              <a:buChar char="•"/>
              <a:defRPr/>
            </a:pPr>
            <a:r>
              <a:rPr lang="fr-CA">
                <a:cs typeface="Arial" panose="020B0604020202020204" pitchFamily="34" charset="0"/>
              </a:rPr>
              <a:t>dans divers pays et régions. </a:t>
            </a:r>
          </a:p>
          <a:p>
            <a:pPr>
              <a:defRPr/>
            </a:pPr>
            <a:r>
              <a:rPr lang="fr-CA">
                <a:cs typeface="Arial" panose="020B0604020202020204" pitchFamily="34" charset="0"/>
              </a:rPr>
              <a:t> </a:t>
            </a:r>
          </a:p>
          <a:p>
            <a:pPr>
              <a:defRPr/>
            </a:pPr>
            <a:r>
              <a:rPr lang="fr-CA">
                <a:cs typeface="Arial" panose="020B0604020202020204" pitchFamily="34" charset="0"/>
              </a:rPr>
              <a:t>En choisissant plusieurs types de placements, vous pouvez réduire les risques de perte et augmenter votre potentiel de rendement. La diversification de votre portefeuille entre différentes catégories de fonds – soit la répartition de l’actif – est un élément clé des décisions de placement que vous prendrez.</a:t>
            </a:r>
          </a:p>
        </p:txBody>
      </p:sp>
    </p:spTree>
    <p:extLst>
      <p:ext uri="{BB962C8B-B14F-4D97-AF65-F5344CB8AC3E}">
        <p14:creationId xmlns:p14="http://schemas.microsoft.com/office/powerpoint/2010/main" val="474788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FF670-B308-3CEC-F032-461B87FAEAD3}"/>
            </a:ext>
          </a:extLst>
        </p:cNvPr>
        <p:cNvGrpSpPr/>
        <p:nvPr/>
      </p:nvGrpSpPr>
      <p:grpSpPr>
        <a:xfrm>
          <a:off x="0" y="0"/>
          <a:ext cx="0" cy="0"/>
          <a:chOff x="0" y="0"/>
          <a:chExt cx="0" cy="0"/>
        </a:xfrm>
      </p:grpSpPr>
      <p:sp>
        <p:nvSpPr>
          <p:cNvPr id="62466" name="Rectangle 7">
            <a:extLst>
              <a:ext uri="{FF2B5EF4-FFF2-40B4-BE49-F238E27FC236}">
                <a16:creationId xmlns:a16="http://schemas.microsoft.com/office/drawing/2014/main" id="{B4380B4C-BC1B-6173-1358-8755C49EEC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fld id="{94651CC5-99A9-4AF3-A058-34A6BFCB0249}" type="slidenum">
              <a:rPr lang="en-US" smtClean="0">
                <a:latin typeface="Sun Life New Text" pitchFamily="2" charset="77"/>
                <a:ea typeface="Arial Regular" charset="0"/>
              </a:rPr>
              <a:pPr/>
              <a:t>18</a:t>
            </a:fld>
            <a:endParaRPr lang="en-US">
              <a:latin typeface="Sun Life New Text" pitchFamily="2" charset="77"/>
              <a:ea typeface="Arial Regular" charset="0"/>
            </a:endParaRPr>
          </a:p>
        </p:txBody>
      </p:sp>
      <p:sp>
        <p:nvSpPr>
          <p:cNvPr id="62467" name="Rectangle 2">
            <a:extLst>
              <a:ext uri="{FF2B5EF4-FFF2-40B4-BE49-F238E27FC236}">
                <a16:creationId xmlns:a16="http://schemas.microsoft.com/office/drawing/2014/main" id="{32216979-99AE-585C-221F-578B9D21960E}"/>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2B8CF686-9226-9A94-571D-87A98EA382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ea typeface="Arial Regular" charset="0"/>
              <a:cs typeface="Arial" panose="020B0604020202020204" pitchFamily="34" charset="0"/>
            </a:endParaRPr>
          </a:p>
        </p:txBody>
      </p:sp>
    </p:spTree>
    <p:extLst>
      <p:ext uri="{BB962C8B-B14F-4D97-AF65-F5344CB8AC3E}">
        <p14:creationId xmlns:p14="http://schemas.microsoft.com/office/powerpoint/2010/main" val="2456582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08348-9918-2B80-86BE-0CE900B75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60681-7E9E-D7FE-90C0-B9F5A5E20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20842-BCDF-40F7-BF2D-0620B05830D0}"/>
              </a:ext>
            </a:extLst>
          </p:cNvPr>
          <p:cNvSpPr>
            <a:spLocks noGrp="1"/>
          </p:cNvSpPr>
          <p:nvPr>
            <p:ph type="body" idx="1"/>
          </p:nvPr>
        </p:nvSpPr>
        <p:spPr/>
        <p:txBody>
          <a:bodyPr/>
          <a:lstStyle/>
          <a:p>
            <a:pPr marL="0" lvl="0" indent="0">
              <a:buFont typeface="+mj-lt"/>
              <a:buNone/>
            </a:pPr>
            <a:r>
              <a:rPr lang="fr-CA" sz="1100" b="0" i="0" noProof="0" dirty="0">
                <a:solidFill>
                  <a:srgbClr val="202223"/>
                </a:solidFill>
                <a:effectLst/>
              </a:rPr>
              <a:t>Parlons de comment dynamiser votre épargne grâce à Mes choix </a:t>
            </a:r>
            <a:r>
              <a:rPr lang="fr-CA" sz="1100" b="0" i="0" noProof="0" dirty="0" err="1">
                <a:solidFill>
                  <a:srgbClr val="202223"/>
                </a:solidFill>
                <a:effectLst/>
              </a:rPr>
              <a:t>flex</a:t>
            </a:r>
            <a:r>
              <a:rPr lang="fr-CA" sz="1100" b="0" i="0" noProof="0" dirty="0">
                <a:solidFill>
                  <a:srgbClr val="202223"/>
                </a:solidFill>
                <a:effectLst/>
              </a:rPr>
              <a:t>. C’est un moyen fantastique de donner à un coup de pouce à votre épargne au-delà de votre régime au travail. Imaginez avoir un petit coussin supplémentaire pour les dépenses imprévues, ou épargner pour ces vacances de rêve que vous avez en tête. Grâce à Mes choix </a:t>
            </a:r>
            <a:r>
              <a:rPr lang="fr-CA" sz="1100" b="0" i="0" noProof="0" dirty="0" err="1">
                <a:solidFill>
                  <a:srgbClr val="202223"/>
                </a:solidFill>
                <a:effectLst/>
              </a:rPr>
              <a:t>flex</a:t>
            </a:r>
            <a:r>
              <a:rPr lang="fr-CA" sz="1100" b="0" i="0" noProof="0" dirty="0">
                <a:solidFill>
                  <a:srgbClr val="202223"/>
                </a:solidFill>
                <a:effectLst/>
              </a:rPr>
              <a:t>, vous avez accès en quelques clics à d’excellentes options d’épargne qui s’ajoutent à votre régime existant. Que ce soit pour vous constituer un fonds d’urgence, planifier un gros achat, ou simplement avoir la tranquillité d’esprit qui vient avec un compte d’épargne bien garni, nous sommes là pour vous aider à toutes les étapes. L’offre Mes choix </a:t>
            </a:r>
            <a:r>
              <a:rPr lang="fr-CA" sz="1100" b="0" i="0" noProof="0" dirty="0" err="1">
                <a:solidFill>
                  <a:srgbClr val="202223"/>
                </a:solidFill>
                <a:effectLst/>
              </a:rPr>
              <a:t>flex</a:t>
            </a:r>
            <a:r>
              <a:rPr lang="fr-CA" sz="1100" b="0" i="0" noProof="0" dirty="0">
                <a:solidFill>
                  <a:srgbClr val="202223"/>
                </a:solidFill>
                <a:effectLst/>
              </a:rPr>
              <a:t> vous donne la souplesse d’épargner selon votre style de vie et vos aspirations. Alors, pourquoi ne pas profiter de cette occasion de faire croître votre épargne plus rapidement et judicieusement? Avec Mes choix </a:t>
            </a:r>
            <a:r>
              <a:rPr lang="fr-CA" sz="1100" b="0" i="0" noProof="0" dirty="0" err="1">
                <a:solidFill>
                  <a:srgbClr val="202223"/>
                </a:solidFill>
                <a:effectLst/>
              </a:rPr>
              <a:t>flex</a:t>
            </a:r>
            <a:r>
              <a:rPr lang="fr-CA" sz="1100" b="0" i="0" noProof="0" dirty="0">
                <a:solidFill>
                  <a:srgbClr val="202223"/>
                </a:solidFill>
                <a:effectLst/>
              </a:rPr>
              <a:t>, vous ne faites pas que planifier votre avenir – vous le façonnez activement. Ensemble, faisons de ces rêves financiers une réalité!</a:t>
            </a:r>
            <a:endParaRPr lang="fr-CA" sz="1100" kern="100" noProof="0" dirty="0">
              <a:effectLst/>
              <a:ea typeface="Aptos" panose="020B0004020202020204" pitchFamily="34" charset="0"/>
              <a:cs typeface="Arial" panose="020B0604020202020204" pitchFamily="34" charset="0"/>
            </a:endParaRPr>
          </a:p>
          <a:p>
            <a:pPr marL="0" lvl="0" indent="0">
              <a:buFont typeface="+mj-lt"/>
              <a:buNone/>
            </a:pPr>
            <a:endParaRPr lang="fr-CA" sz="1100" kern="100" noProof="0" dirty="0">
              <a:effectLst/>
              <a:ea typeface="Aptos" panose="020B0004020202020204" pitchFamily="34" charset="0"/>
              <a:cs typeface="Arial" panose="020B0604020202020204" pitchFamily="34" charset="0"/>
            </a:endParaRPr>
          </a:p>
          <a:p>
            <a:pPr marL="0" lvl="0" indent="0">
              <a:buFont typeface="+mj-lt"/>
              <a:buNone/>
            </a:pPr>
            <a:r>
              <a:rPr lang="fr-CA" sz="1100" kern="100" noProof="0" dirty="0">
                <a:effectLst/>
                <a:ea typeface="Aptos" panose="020B0004020202020204" pitchFamily="34" charset="0"/>
                <a:cs typeface="Arial" panose="020B0604020202020204" pitchFamily="34" charset="0"/>
              </a:rPr>
              <a:t>Mes choix </a:t>
            </a:r>
            <a:r>
              <a:rPr lang="fr-CA" sz="1100" kern="100" noProof="0" dirty="0" err="1">
                <a:effectLst/>
                <a:ea typeface="Aptos" panose="020B0004020202020204" pitchFamily="34" charset="0"/>
                <a:cs typeface="Arial" panose="020B0604020202020204" pitchFamily="34" charset="0"/>
              </a:rPr>
              <a:t>flex</a:t>
            </a:r>
            <a:r>
              <a:rPr lang="fr-CA" sz="1100" kern="100" noProof="0" dirty="0">
                <a:effectLst/>
                <a:ea typeface="Aptos" panose="020B0004020202020204" pitchFamily="34" charset="0"/>
                <a:cs typeface="Arial" panose="020B0604020202020204" pitchFamily="34" charset="0"/>
              </a:rPr>
              <a:t> permet aux participants des RCR au travail d’adhérer au programme Continuité en cours d’emploi. Mes choix </a:t>
            </a:r>
            <a:r>
              <a:rPr lang="fr-CA" sz="1100" kern="100" noProof="0" dirty="0" err="1">
                <a:effectLst/>
                <a:ea typeface="Aptos" panose="020B0004020202020204" pitchFamily="34" charset="0"/>
                <a:cs typeface="Arial" panose="020B0604020202020204" pitchFamily="34" charset="0"/>
              </a:rPr>
              <a:t>flex</a:t>
            </a:r>
            <a:r>
              <a:rPr lang="fr-CA" sz="1100" kern="100" noProof="0" dirty="0">
                <a:effectLst/>
                <a:ea typeface="Aptos" panose="020B0004020202020204" pitchFamily="34" charset="0"/>
                <a:cs typeface="Arial" panose="020B0604020202020204" pitchFamily="34" charset="0"/>
              </a:rPr>
              <a:t> propose un régime d’épargne non enregistré (RENE) et un CELIAPP aux participants, mais seulement si le régime d’employeur n’offre pas ces types de produits.</a:t>
            </a:r>
            <a:endParaRPr lang="fr-CA" sz="1100" i="0" kern="100" noProof="0" dirty="0">
              <a:effectLst/>
              <a:ea typeface="Aptos" panose="020B0004020202020204" pitchFamily="34" charset="0"/>
              <a:cs typeface="Arial" panose="020B0604020202020204" pitchFamily="34" charset="0"/>
            </a:endParaRPr>
          </a:p>
          <a:p>
            <a:pPr marL="0" lvl="0" indent="0">
              <a:buFont typeface="+mj-lt"/>
              <a:buNone/>
            </a:pPr>
            <a:endParaRPr lang="fr-CA" sz="1100" i="0" kern="100" noProof="0" dirty="0">
              <a:effectLst/>
              <a:ea typeface="Aptos" panose="020B0004020202020204" pitchFamily="34" charset="0"/>
              <a:cs typeface="Arial" panose="020B0604020202020204" pitchFamily="34" charset="0"/>
            </a:endParaRPr>
          </a:p>
          <a:p>
            <a:pPr marL="0" lvl="0" indent="0">
              <a:buFont typeface="+mj-lt"/>
              <a:buNone/>
            </a:pPr>
            <a:r>
              <a:rPr lang="fr-CA" sz="1100" i="1" kern="100" noProof="0" dirty="0">
                <a:effectLst/>
                <a:ea typeface="Aptos" panose="020B0004020202020204" pitchFamily="34" charset="0"/>
                <a:cs typeface="Arial" panose="020B0604020202020204" pitchFamily="34" charset="0"/>
              </a:rPr>
              <a:t>Exemple : </a:t>
            </a:r>
            <a:r>
              <a:rPr lang="fr-CA" sz="1100" i="0" kern="100" noProof="0" dirty="0">
                <a:effectLst/>
                <a:ea typeface="Aptos" panose="020B0004020202020204" pitchFamily="34" charset="0"/>
                <a:cs typeface="Arial" panose="020B0604020202020204" pitchFamily="34" charset="0"/>
              </a:rPr>
              <a:t>La boutique de vêtements de Sally offre un REER et un CELI dans son régime collectif (ABC/01). Elle propose aussi un RENE et un CELIAPP Mes choix </a:t>
            </a:r>
            <a:r>
              <a:rPr lang="fr-CA" sz="1100" i="0" kern="100" noProof="0" dirty="0" err="1">
                <a:effectLst/>
                <a:ea typeface="Aptos" panose="020B0004020202020204" pitchFamily="34" charset="0"/>
                <a:cs typeface="Arial" panose="020B0604020202020204" pitchFamily="34" charset="0"/>
              </a:rPr>
              <a:t>flex</a:t>
            </a:r>
            <a:r>
              <a:rPr lang="fr-CA" sz="1100" i="0" kern="100" noProof="0" dirty="0">
                <a:effectLst/>
                <a:ea typeface="Aptos" panose="020B0004020202020204" pitchFamily="34" charset="0"/>
                <a:cs typeface="Arial" panose="020B0604020202020204" pitchFamily="34" charset="0"/>
              </a:rPr>
              <a:t> (H49/01). </a:t>
            </a:r>
            <a:r>
              <a:rPr lang="fr-CA" sz="1100" kern="100" noProof="0" dirty="0">
                <a:effectLst/>
                <a:ea typeface="Aptos" panose="020B0004020202020204" pitchFamily="34" charset="0"/>
                <a:cs typeface="Arial" panose="020B0604020202020204" pitchFamily="34" charset="0"/>
              </a:rPr>
              <a:t>Ainsi, les participants ne peuvent adhérer qu’au RENE et au CELIAPP Mes choix </a:t>
            </a:r>
            <a:r>
              <a:rPr lang="fr-CA" sz="1100" kern="100" noProof="0" dirty="0" err="1">
                <a:effectLst/>
                <a:ea typeface="Aptos" panose="020B0004020202020204" pitchFamily="34" charset="0"/>
                <a:cs typeface="Arial" panose="020B0604020202020204" pitchFamily="34" charset="0"/>
              </a:rPr>
              <a:t>flex</a:t>
            </a:r>
            <a:r>
              <a:rPr lang="fr-CA" sz="1100" kern="100" noProof="0" dirty="0">
                <a:effectLst/>
                <a:ea typeface="Aptos" panose="020B0004020202020204" pitchFamily="34" charset="0"/>
                <a:cs typeface="Arial" panose="020B0604020202020204" pitchFamily="34" charset="0"/>
              </a:rPr>
              <a:t>, car le CELI est déjà offert dans son régime au travail. Les participants du régime collectif de Sally ne verront jamais une option CELI offerte dans Mes choix </a:t>
            </a:r>
            <a:r>
              <a:rPr lang="fr-CA" sz="1100" kern="100" noProof="0" dirty="0" err="1">
                <a:effectLst/>
                <a:ea typeface="Aptos" panose="020B0004020202020204" pitchFamily="34" charset="0"/>
                <a:cs typeface="Arial" panose="020B0604020202020204" pitchFamily="34" charset="0"/>
              </a:rPr>
              <a:t>flex</a:t>
            </a:r>
            <a:r>
              <a:rPr lang="fr-CA" sz="1100" kern="100" noProof="0" dirty="0">
                <a:effectLst/>
                <a:ea typeface="Aptos" panose="020B0004020202020204" pitchFamily="34" charset="0"/>
                <a:cs typeface="Arial" panose="020B0604020202020204" pitchFamily="34" charset="0"/>
              </a:rPr>
              <a:t>.</a:t>
            </a:r>
          </a:p>
          <a:p>
            <a:pPr marL="0" lvl="0" indent="0">
              <a:buFont typeface="+mj-lt"/>
              <a:buNone/>
            </a:pPr>
            <a:endParaRPr lang="fr-CA" sz="1100" kern="100" noProof="0" dirty="0">
              <a:effectLst/>
              <a:ea typeface="Aptos" panose="020B0004020202020204" pitchFamily="34" charset="0"/>
              <a:cs typeface="Arial" panose="020B0604020202020204" pitchFamily="34" charset="0"/>
            </a:endParaRPr>
          </a:p>
          <a:p>
            <a:pPr marL="342900" lvl="0" indent="-342900">
              <a:buFont typeface="+mj-lt"/>
              <a:buAutoNum type="arabicPeriod"/>
            </a:pPr>
            <a:r>
              <a:rPr lang="fr-CA" sz="1100" kern="100" noProof="0" dirty="0">
                <a:effectLst/>
                <a:ea typeface="Aptos" panose="020B0004020202020204" pitchFamily="34" charset="0"/>
                <a:cs typeface="Arial" panose="020B0604020202020204" pitchFamily="34" charset="0"/>
              </a:rPr>
              <a:t>Il y a deux façons d’adhérer :</a:t>
            </a:r>
          </a:p>
          <a:p>
            <a:pPr marL="742950" lvl="1" indent="-285750">
              <a:buFont typeface="+mj-lt"/>
              <a:buAutoNum type="alphaLcPeriod"/>
            </a:pPr>
            <a:r>
              <a:rPr lang="fr-CA" sz="1100" kern="100" noProof="0" dirty="0">
                <a:effectLst/>
                <a:ea typeface="Aptos" panose="020B0004020202020204" pitchFamily="34" charset="0"/>
                <a:cs typeface="Arial" panose="020B0604020202020204" pitchFamily="34" charset="0"/>
              </a:rPr>
              <a:t>Si le participant n’a </a:t>
            </a:r>
            <a:r>
              <a:rPr lang="fr-CA" sz="1100" b="1" kern="100" noProof="0" dirty="0">
                <a:effectLst/>
                <a:ea typeface="Aptos" panose="020B0004020202020204" pitchFamily="34" charset="0"/>
                <a:cs typeface="Arial" panose="020B0604020202020204" pitchFamily="34" charset="0"/>
              </a:rPr>
              <a:t>pas</a:t>
            </a:r>
            <a:r>
              <a:rPr lang="fr-CA" sz="1100" kern="100" noProof="0" dirty="0">
                <a:effectLst/>
                <a:ea typeface="Aptos" panose="020B0004020202020204" pitchFamily="34" charset="0"/>
                <a:cs typeface="Arial" panose="020B0604020202020204" pitchFamily="34" charset="0"/>
              </a:rPr>
              <a:t> de compte Continuité, </a:t>
            </a:r>
            <a:r>
              <a:rPr lang="fr-CA" sz="1100" b="1" kern="100" noProof="0" dirty="0">
                <a:effectLst/>
                <a:ea typeface="Aptos" panose="020B0004020202020204" pitchFamily="34" charset="0"/>
                <a:cs typeface="Arial" panose="020B0604020202020204" pitchFamily="34" charset="0"/>
              </a:rPr>
              <a:t>il peut faire son adhésion en ligne </a:t>
            </a:r>
            <a:r>
              <a:rPr lang="fr-CA" sz="1100" kern="100" noProof="0" dirty="0">
                <a:effectLst/>
                <a:ea typeface="Aptos" panose="020B0004020202020204" pitchFamily="34" charset="0"/>
                <a:cs typeface="Arial" panose="020B0604020202020204" pitchFamily="34" charset="0"/>
              </a:rPr>
              <a:t>sur le site des participants. Il aura accès à une page d’accueil Mes choix </a:t>
            </a:r>
            <a:r>
              <a:rPr lang="fr-CA" sz="1100" kern="100" noProof="0" dirty="0" err="1">
                <a:effectLst/>
                <a:ea typeface="Aptos" panose="020B0004020202020204" pitchFamily="34" charset="0"/>
                <a:cs typeface="Arial" panose="020B0604020202020204" pitchFamily="34" charset="0"/>
              </a:rPr>
              <a:t>flex</a:t>
            </a:r>
            <a:r>
              <a:rPr lang="fr-CA" sz="1100" kern="100" noProof="0" dirty="0">
                <a:effectLst/>
                <a:ea typeface="Aptos" panose="020B0004020202020204" pitchFamily="34" charset="0"/>
                <a:cs typeface="Arial" panose="020B0604020202020204" pitchFamily="34" charset="0"/>
              </a:rPr>
              <a:t> à partir de la page du pilier Placements du site masunlife.ca.</a:t>
            </a:r>
          </a:p>
          <a:p>
            <a:pPr marL="742950" lvl="1" indent="-285750">
              <a:spcAft>
                <a:spcPts val="800"/>
              </a:spcAft>
              <a:buFont typeface="+mj-lt"/>
              <a:buAutoNum type="alphaLcPeriod"/>
            </a:pPr>
            <a:r>
              <a:rPr lang="fr-CA" sz="1100" kern="100" noProof="0" dirty="0">
                <a:effectLst/>
                <a:ea typeface="Aptos" panose="020B0004020202020204" pitchFamily="34" charset="0"/>
                <a:cs typeface="Arial" panose="020B0604020202020204" pitchFamily="34" charset="0"/>
              </a:rPr>
              <a:t>Si le participant </a:t>
            </a:r>
            <a:r>
              <a:rPr lang="fr-CA" sz="1100" b="1" kern="100" noProof="0" dirty="0">
                <a:effectLst/>
                <a:ea typeface="Aptos" panose="020B0004020202020204" pitchFamily="34" charset="0"/>
                <a:cs typeface="Arial" panose="020B0604020202020204" pitchFamily="34" charset="0"/>
              </a:rPr>
              <a:t>a un compte Continuité classique</a:t>
            </a:r>
            <a:r>
              <a:rPr lang="fr-CA" sz="1100" kern="100" noProof="0" dirty="0">
                <a:effectLst/>
                <a:ea typeface="Aptos" panose="020B0004020202020204" pitchFamily="34" charset="0"/>
                <a:cs typeface="Arial" panose="020B0604020202020204" pitchFamily="34" charset="0"/>
              </a:rPr>
              <a:t>, </a:t>
            </a:r>
            <a:r>
              <a:rPr lang="fr-CA" sz="1100" b="1" kern="100" noProof="0" dirty="0">
                <a:effectLst/>
                <a:ea typeface="Aptos" panose="020B0004020202020204" pitchFamily="34" charset="0"/>
                <a:cs typeface="Arial" panose="020B0604020202020204" pitchFamily="34" charset="0"/>
              </a:rPr>
              <a:t>il ne pourra pas faire son adhésion en ligne</a:t>
            </a:r>
            <a:r>
              <a:rPr lang="fr-CA" sz="1100" kern="100" noProof="0" dirty="0">
                <a:effectLst/>
                <a:ea typeface="Aptos" panose="020B0004020202020204" pitchFamily="34" charset="0"/>
                <a:cs typeface="Arial" panose="020B0604020202020204" pitchFamily="34" charset="0"/>
              </a:rPr>
              <a:t>. Il sera dirigé vers un conseiller en services financiers* par l’intermédiaire du service Conseils 360 mon plan épargne-retraite. Cela permet d’offrir les meilleures options au participant pour atteindre ses objectifs de retraite et tirer le maximum du régime de l’employeur.</a:t>
            </a:r>
          </a:p>
          <a:p>
            <a:pPr marL="457200" marR="0" lvl="1" indent="0" algn="l" defTabSz="914400" rtl="0" eaLnBrk="1" fontAlgn="auto" latinLnBrk="0" hangingPunct="1">
              <a:spcBef>
                <a:spcPct val="0"/>
              </a:spcBef>
              <a:spcAft>
                <a:spcPct val="0"/>
              </a:spcAft>
              <a:buClrTx/>
              <a:buSzTx/>
              <a:buFont typeface="Arial" panose="020B0604020202020204" pitchFamily="34" charset="0"/>
              <a:buNone/>
              <a:defRPr/>
            </a:pPr>
            <a:r>
              <a:rPr lang="fr-CA" sz="1100" noProof="0" dirty="0">
                <a:cs typeface="Calibri" panose="020F0502020204030204" pitchFamily="34" charset="0"/>
              </a:rPr>
              <a:t>* Personne portant le titre de conseiller en sécurité financière au Québec.</a:t>
            </a:r>
            <a:endParaRPr lang="fr-CA" sz="1100" kern="1200" noProof="0" dirty="0">
              <a:solidFill>
                <a:schemeClr val="tx1"/>
              </a:solidFill>
              <a:effectLst/>
              <a:ea typeface="+mn-ea"/>
              <a:cs typeface="+mn-cs"/>
            </a:endParaRPr>
          </a:p>
          <a:p>
            <a:endParaRPr lang="en-US" dirty="0"/>
          </a:p>
        </p:txBody>
      </p:sp>
      <p:sp>
        <p:nvSpPr>
          <p:cNvPr id="4" name="Slide Number Placeholder 3">
            <a:extLst>
              <a:ext uri="{FF2B5EF4-FFF2-40B4-BE49-F238E27FC236}">
                <a16:creationId xmlns:a16="http://schemas.microsoft.com/office/drawing/2014/main" id="{4EC40CF5-5012-0087-2511-D3DB50B7F5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546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BBD88DF0-E63F-4221-BE83-0CFBF2FAA8A6}" type="slidenum">
              <a:rPr lang="fr-CA" smtClean="0">
                <a:latin typeface="Sun Life New Text" pitchFamily="2" charset="0"/>
                <a:ea typeface="Arial Regular" charset="0"/>
              </a:rPr>
              <a:t>2</a:t>
            </a:fld>
            <a:endParaRPr lang="fr-CA">
              <a:latin typeface="Sun Life New Text" pitchFamily="2" charset="0"/>
              <a:ea typeface="Arial Regular" charset="0"/>
            </a:endParaRPr>
          </a:p>
        </p:txBody>
      </p:sp>
      <p:sp>
        <p:nvSpPr>
          <p:cNvPr id="38915" name="Rectangle 2"/>
          <p:cNvSpPr>
            <a:spLocks noGrp="1" noRot="1" noChangeAspect="1" noChangeArrowheads="1" noTextEdit="1"/>
          </p:cNvSpPr>
          <p:nvPr>
            <p:ph type="sldImg"/>
          </p:nvPr>
        </p:nvSpPr>
        <p:spPr/>
      </p:sp>
      <p:sp>
        <p:nvSpPr>
          <p:cNvPr id="53252"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fr-CA">
                <a:cs typeface="Arial" panose="020B0604020202020204" pitchFamily="34" charset="0"/>
              </a:rPr>
              <a:t>En tant que participant d’un régime collectif d’épargne-retraite offrant plus d’une option de placement, il vous appartient de :</a:t>
            </a:r>
          </a:p>
          <a:p>
            <a:pPr marL="285750" indent="-285750">
              <a:buFont typeface="Arial" panose="020B0604020202020204" pitchFamily="34" charset="0"/>
              <a:buChar char="•"/>
              <a:defRPr/>
            </a:pPr>
            <a:r>
              <a:rPr lang="fr-CA">
                <a:cs typeface="Arial" panose="020B0604020202020204" pitchFamily="34" charset="0"/>
              </a:rPr>
              <a:t>Bien comprendre le fonctionnement de votre régime.</a:t>
            </a:r>
          </a:p>
          <a:p>
            <a:pPr marL="285750" indent="-285750">
              <a:buFont typeface="Arial" panose="020B0604020202020204" pitchFamily="34" charset="0"/>
              <a:buChar char="•"/>
              <a:defRPr/>
            </a:pPr>
            <a:r>
              <a:rPr lang="fr-CA">
                <a:cs typeface="Arial" panose="020B0604020202020204" pitchFamily="34" charset="0"/>
              </a:rPr>
              <a:t>Utiliser les renseignements et les outils qui sont mis à votre disposition pour vous aider à prendre des décisions de placement</a:t>
            </a:r>
          </a:p>
          <a:p>
            <a:pPr marL="285750" indent="-285750">
              <a:buFont typeface="Arial" panose="020B0604020202020204" pitchFamily="34" charset="0"/>
              <a:buChar char="•"/>
              <a:defRPr/>
            </a:pPr>
            <a:r>
              <a:rPr lang="fr-CA">
                <a:cs typeface="Arial" panose="020B0604020202020204" pitchFamily="34" charset="0"/>
              </a:rPr>
              <a:t>Tirer profit des services-conseils en placement qu’offre votre conseiller en régimes collectifs, le cas échéant</a:t>
            </a:r>
          </a:p>
          <a:p>
            <a:pPr marL="285750" indent="-285750">
              <a:buFont typeface="Arial" panose="020B0604020202020204" pitchFamily="34" charset="0"/>
              <a:buChar char="•"/>
              <a:defRPr/>
            </a:pPr>
            <a:r>
              <a:rPr lang="fr-CA">
                <a:cs typeface="Arial" panose="020B0604020202020204" pitchFamily="34" charset="0"/>
              </a:rPr>
              <a:t>Prendre les décisions se rapportant à vos placements.</a:t>
            </a:r>
          </a:p>
          <a:p>
            <a:pPr marL="285750" indent="-285750">
              <a:buFont typeface="Arial" panose="020B0604020202020204" pitchFamily="34" charset="0"/>
              <a:buChar char="•"/>
              <a:defRPr/>
            </a:pPr>
            <a:r>
              <a:rPr lang="fr-CA">
                <a:cs typeface="Arial" panose="020B0604020202020204" pitchFamily="34" charset="0"/>
              </a:rPr>
              <a:t>Déterminer le montant des cotisations que vous verserez au régime.</a:t>
            </a:r>
          </a:p>
          <a:p>
            <a:pPr marL="285750" indent="-285750">
              <a:buFont typeface="Arial" panose="020B0604020202020204" pitchFamily="34" charset="0"/>
              <a:buChar char="•"/>
              <a:defRPr/>
            </a:pPr>
            <a:r>
              <a:rPr lang="fr-CA">
                <a:cs typeface="Arial" panose="020B0604020202020204" pitchFamily="34" charset="0"/>
              </a:rPr>
              <a:t>Suivre la performance de vos placements.</a:t>
            </a:r>
          </a:p>
          <a:p>
            <a:pPr marL="285750" indent="-285750">
              <a:buFont typeface="Arial" panose="020B0604020202020204" pitchFamily="34" charset="0"/>
              <a:buChar char="•"/>
              <a:defRPr/>
            </a:pPr>
            <a:r>
              <a:rPr lang="fr-CA">
                <a:cs typeface="Arial" panose="020B0604020202020204" pitchFamily="34" charset="0"/>
              </a:rPr>
              <a:t>Réexaminer votre stratégie de placement si votre situation personnelle change</a:t>
            </a:r>
          </a:p>
          <a:p>
            <a:pPr eaLnBrk="1" hangingPunct="1">
              <a:spcBef>
                <a:spcPct val="0"/>
              </a:spcBef>
              <a:spcAft>
                <a:spcPct val="60000"/>
              </a:spcAft>
              <a:buClr>
                <a:srgbClr val="345629"/>
              </a:buClr>
              <a:buSzPct val="75000"/>
              <a:defRPr/>
            </a:pPr>
            <a:endParaRPr lang="fr-CA" kern="0">
              <a:solidFill>
                <a:srgbClr val="00B0F0"/>
              </a:solidFill>
              <a:ea typeface="Arial" charset="0"/>
              <a:cs typeface="Arial" panose="020B0604020202020204" pitchFamily="34" charset="0"/>
            </a:endParaRPr>
          </a:p>
          <a:p>
            <a:pPr eaLnBrk="1" hangingPunct="1">
              <a:spcBef>
                <a:spcPct val="0"/>
              </a:spcBef>
              <a:spcAft>
                <a:spcPct val="60000"/>
              </a:spcAft>
              <a:buClr>
                <a:srgbClr val="345629"/>
              </a:buClr>
              <a:buSzPct val="75000"/>
              <a:defRPr/>
            </a:pPr>
            <a:r>
              <a:rPr lang="fr-CA" kern="0">
                <a:solidFill>
                  <a:srgbClr val="0070C0"/>
                </a:solidFill>
                <a:cs typeface="Arial" panose="020B0604020202020204" pitchFamily="34" charset="0"/>
              </a:rPr>
              <a:t>Et si vous avez besoin d’aide, vous pouvez toujours appeler le Centre de service à la clientèle de la Sun Life.</a:t>
            </a:r>
          </a:p>
          <a:p>
            <a:pPr eaLnBrk="1" hangingPunct="1">
              <a:defRPr/>
            </a:pPr>
            <a:endParaRPr lang="fr-CA">
              <a:ea typeface="Arial Regular" charset="0"/>
            </a:endParaRPr>
          </a:p>
          <a:p>
            <a:pPr eaLnBrk="1" hangingPunct="1">
              <a:defRPr/>
            </a:pPr>
            <a:endParaRPr lang="fr-CA">
              <a:ea typeface="Arial Regular" charset="0"/>
            </a:endParaRPr>
          </a:p>
        </p:txBody>
      </p:sp>
    </p:spTree>
    <p:extLst>
      <p:ext uri="{BB962C8B-B14F-4D97-AF65-F5344CB8AC3E}">
        <p14:creationId xmlns:p14="http://schemas.microsoft.com/office/powerpoint/2010/main" val="1060652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3C365-A23F-1EF9-AFCB-72BA86279798}"/>
            </a:ext>
          </a:extLst>
        </p:cNvPr>
        <p:cNvGrpSpPr/>
        <p:nvPr/>
      </p:nvGrpSpPr>
      <p:grpSpPr>
        <a:xfrm>
          <a:off x="0" y="0"/>
          <a:ext cx="0" cy="0"/>
          <a:chOff x="0" y="0"/>
          <a:chExt cx="0" cy="0"/>
        </a:xfrm>
      </p:grpSpPr>
      <p:sp>
        <p:nvSpPr>
          <p:cNvPr id="45058" name="Rectangle 7">
            <a:extLst>
              <a:ext uri="{FF2B5EF4-FFF2-40B4-BE49-F238E27FC236}">
                <a16:creationId xmlns:a16="http://schemas.microsoft.com/office/drawing/2014/main" id="{4CBF9EB4-1D04-6A05-B0D7-E228681F76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charset="0"/>
                <a:ea typeface="ＭＳ Ｐゴシック" pitchFamily="34" charset="-128"/>
              </a:defRPr>
            </a:lvl1pPr>
            <a:lvl2pPr marL="729057" indent="-280406" defTabSz="914437" eaLnBrk="0" hangingPunct="0">
              <a:defRPr>
                <a:solidFill>
                  <a:schemeClr val="tx1"/>
                </a:solidFill>
                <a:latin typeface="Arial" charset="0"/>
                <a:ea typeface="ＭＳ Ｐゴシック" pitchFamily="34" charset="-128"/>
              </a:defRPr>
            </a:lvl2pPr>
            <a:lvl3pPr marL="1121626" indent="-224325" defTabSz="914437" eaLnBrk="0" hangingPunct="0">
              <a:defRPr>
                <a:solidFill>
                  <a:schemeClr val="tx1"/>
                </a:solidFill>
                <a:latin typeface="Arial" charset="0"/>
                <a:ea typeface="ＭＳ Ｐゴシック" pitchFamily="34" charset="-128"/>
              </a:defRPr>
            </a:lvl3pPr>
            <a:lvl4pPr marL="1570276" indent="-224325" defTabSz="914437" eaLnBrk="0" hangingPunct="0">
              <a:defRPr>
                <a:solidFill>
                  <a:schemeClr val="tx1"/>
                </a:solidFill>
                <a:latin typeface="Arial" charset="0"/>
                <a:ea typeface="ＭＳ Ｐゴシック" pitchFamily="34" charset="-128"/>
              </a:defRPr>
            </a:lvl4pPr>
            <a:lvl5pPr marL="2018927" indent="-224325" defTabSz="914437" eaLnBrk="0" hangingPunct="0">
              <a:defRPr>
                <a:solidFill>
                  <a:schemeClr val="tx1"/>
                </a:solidFill>
                <a:latin typeface="Arial" charset="0"/>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charset="0"/>
              <a:buChar char="•"/>
              <a:defRPr>
                <a:solidFill>
                  <a:schemeClr val="tx1"/>
                </a:solidFill>
                <a:latin typeface="Arial" charset="0"/>
                <a:ea typeface="ＭＳ Ｐゴシック" pitchFamily="34" charset="-128"/>
              </a:defRPr>
            </a:lvl9pPr>
          </a:lstStyle>
          <a:p>
            <a:pPr marL="0" marR="0" lvl="0" indent="0" algn="r" defTabSz="914437" rtl="0" eaLnBrk="0" fontAlgn="auto" latinLnBrk="0" hangingPunct="0">
              <a:lnSpc>
                <a:spcPct val="100000"/>
              </a:lnSpc>
              <a:spcBef>
                <a:spcPts val="0"/>
              </a:spcBef>
              <a:spcAft>
                <a:spcPts val="0"/>
              </a:spcAft>
              <a:buClrTx/>
              <a:buSzTx/>
              <a:buFontTx/>
              <a:buNone/>
              <a:tabLst/>
              <a:defRPr/>
            </a:pPr>
            <a:fld id="{CD939151-9EC3-4103-99FC-3468B6EA8140}" type="slidenum">
              <a:rPr kumimoji="0" lang="en-US" sz="1200" b="0" i="0" u="none" strike="noStrike" kern="1200" cap="none" spc="0" normalizeH="0" baseline="0" noProof="0" smtClean="0">
                <a:ln>
                  <a:noFill/>
                </a:ln>
                <a:solidFill>
                  <a:srgbClr val="000000"/>
                </a:solidFill>
                <a:effectLst/>
                <a:uLnTx/>
                <a:uFillTx/>
                <a:latin typeface="Sun Life New Text" pitchFamily="2" charset="77"/>
                <a:ea typeface="Arial Regular" charset="0"/>
                <a:cs typeface="+mn-cs"/>
              </a:rPr>
              <a:pPr marL="0" marR="0" lvl="0" indent="0" algn="r" defTabSz="914437" rtl="0" eaLnBrk="0" fontAlgn="auto" latinLnBrk="0" hangingPunct="0">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Sun Life New Text" pitchFamily="2" charset="77"/>
              <a:ea typeface="Arial Regular" charset="0"/>
              <a:cs typeface="+mn-cs"/>
            </a:endParaRPr>
          </a:p>
        </p:txBody>
      </p:sp>
      <p:sp>
        <p:nvSpPr>
          <p:cNvPr id="45059" name="Rectangle 2">
            <a:extLst>
              <a:ext uri="{FF2B5EF4-FFF2-40B4-BE49-F238E27FC236}">
                <a16:creationId xmlns:a16="http://schemas.microsoft.com/office/drawing/2014/main" id="{A2E23FBC-A181-C48D-405F-AA04B8B0E6B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BCF0859E-ED52-0978-E9DF-0E3BCB431AE3}"/>
              </a:ext>
            </a:extLst>
          </p:cNvPr>
          <p:cNvSpPr>
            <a:spLocks noGrp="1" noChangeArrowheads="1"/>
          </p:cNvSpPr>
          <p:nvPr>
            <p:ph type="body" idx="1"/>
          </p:nvPr>
        </p:nvSpPr>
        <p:spPr>
          <a:xfrm>
            <a:off x="685800" y="4191000"/>
            <a:ext cx="5486400" cy="4800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000">
              <a:ea typeface="Arial Regular" charset="0"/>
              <a:cs typeface="Arial" panose="020B0604020202020204" pitchFamily="34" charset="0"/>
            </a:endParaRPr>
          </a:p>
        </p:txBody>
      </p:sp>
    </p:spTree>
    <p:extLst>
      <p:ext uri="{BB962C8B-B14F-4D97-AF65-F5344CB8AC3E}">
        <p14:creationId xmlns:p14="http://schemas.microsoft.com/office/powerpoint/2010/main" val="3157494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519817F3-AFA5-4F0C-B32E-DEB613583F4C}" type="slidenum">
              <a:rPr lang="fr-CA" smtClean="0">
                <a:latin typeface="Sun Life New Text" pitchFamily="2" charset="0"/>
                <a:ea typeface="Arial Regular" charset="0"/>
              </a:rPr>
              <a:t>21</a:t>
            </a:fld>
            <a:endParaRPr lang="fr-CA">
              <a:latin typeface="Sun Life New Text" pitchFamily="2" charset="0"/>
              <a:ea typeface="Arial Regular" charset="0"/>
            </a:endParaRPr>
          </a:p>
        </p:txBody>
      </p:sp>
      <p:sp>
        <p:nvSpPr>
          <p:cNvPr id="54275" name="Rectangle 2"/>
          <p:cNvSpPr>
            <a:spLocks noGrp="1" noRot="1" noChangeAspect="1" noChangeArrowheads="1" noTextEdit="1"/>
          </p:cNvSpPr>
          <p:nvPr>
            <p:ph type="sldImg"/>
          </p:nvPr>
        </p:nvSpPr>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cs typeface="Arial" panose="020B0604020202020204" pitchFamily="34" charset="0"/>
              </a:rPr>
              <a:t>En tant que participant de Sun Life, vous pouvez accéder à votre compte de plusieurs façons, notamment en vous rendant sur masunlife.ca, en téléphonant au Centre de service à la clientèle de la Sun Life ou en consultant vos relevés de compte. Voyons de plus près chacune de ces options.</a:t>
            </a:r>
          </a:p>
          <a:p>
            <a:pPr eaLnBrk="1" hangingPunct="1"/>
            <a:endParaRPr lang="fr-CA">
              <a:ea typeface="Arial" charset="0"/>
            </a:endParaRPr>
          </a:p>
          <a:p>
            <a:pPr eaLnBrk="1" hangingPunct="1"/>
            <a:endParaRPr lang="fr-CA">
              <a:ea typeface="Arial" charset="0"/>
            </a:endParaRPr>
          </a:p>
          <a:p>
            <a:pPr eaLnBrk="1" hangingPunct="1"/>
            <a:endParaRPr lang="en-US">
              <a:ea typeface="Arial" charset="0"/>
            </a:endParaRPr>
          </a:p>
        </p:txBody>
      </p:sp>
    </p:spTree>
    <p:extLst>
      <p:ext uri="{BB962C8B-B14F-4D97-AF65-F5344CB8AC3E}">
        <p14:creationId xmlns:p14="http://schemas.microsoft.com/office/powerpoint/2010/main" val="3178396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p:sp>
      <p:sp>
        <p:nvSpPr>
          <p:cNvPr id="3" name="Notes Placeholder 2"/>
          <p:cNvSpPr>
            <a:spLocks noGrp="1"/>
          </p:cNvSpPr>
          <p:nvPr>
            <p:ph type="body" idx="1"/>
          </p:nvPr>
        </p:nvSpPr>
        <p:spPr/>
        <p:txBody>
          <a:bodyPr/>
          <a:lstStyle/>
          <a:p>
            <a:pPr defTabSz="966612">
              <a:defRPr/>
            </a:pPr>
            <a:r>
              <a:rPr lang="fr-CA" sz="1600">
                <a:latin typeface="+mn-lt"/>
                <a:cs typeface="Arial" panose="020B0604020202020204" pitchFamily="34" charset="0"/>
              </a:rPr>
              <a:t>Le Centre de service à la clientèle de la Sun Life, que vous pouvez joindre au </a:t>
            </a:r>
            <a:r>
              <a:rPr lang="en-US" sz="1600">
                <a:latin typeface="+mn-lt"/>
                <a:cs typeface="Arial" panose="020B0604020202020204" pitchFamily="34" charset="0"/>
              </a:rPr>
              <a:t>1-877-SUN-LIFE</a:t>
            </a:r>
            <a:r>
              <a:rPr lang="fr-CA" sz="1600">
                <a:latin typeface="+mn-lt"/>
                <a:cs typeface="Arial" panose="020B0604020202020204" pitchFamily="34" charset="0"/>
              </a:rPr>
              <a:t>, fournit un accès à vos comptes 24 heures sur 24 par téléphone. Des représentants sont également disponibles entre 8 h et 17 h HE. Le service est offert dans près de 240 langues. Le Centre de service à la clientèle répond à vos questions et traite vos demandes de modifications de compte ou de fonds, il vous fournit du soutien relativement au site Web ainsi que des renseignements sur les options de placement offertes. </a:t>
            </a:r>
            <a:r>
              <a:rPr lang="fr-CA" sz="1600">
                <a:solidFill>
                  <a:srgbClr val="333333"/>
                </a:solidFill>
                <a:latin typeface="+mn-lt"/>
              </a:rPr>
              <a:t>Certaines opérations pourraient entraîner des frais.</a:t>
            </a:r>
            <a:endParaRPr lang="fr-CA" sz="1600">
              <a:latin typeface="+mn-lt"/>
              <a:cs typeface="Arial" panose="020B0604020202020204" pitchFamily="34" charset="0"/>
            </a:endParaRPr>
          </a:p>
          <a:p>
            <a:pPr>
              <a:defRPr/>
            </a:pPr>
            <a:endParaRPr lang="fr-CA" sz="1600">
              <a:solidFill>
                <a:srgbClr val="545454"/>
              </a:solidFill>
              <a:latin typeface="+mn-lt"/>
              <a:ea typeface="+mn-ea"/>
            </a:endParaRPr>
          </a:p>
          <a:p>
            <a:pPr>
              <a:defRPr/>
            </a:pPr>
            <a:endParaRPr lang="fr-CA" sz="1600">
              <a:latin typeface="+mn-lt"/>
            </a:endParaRPr>
          </a:p>
          <a:p>
            <a:pPr>
              <a:defRPr/>
            </a:pPr>
            <a:endParaRPr lang="fr-CA" sz="1600">
              <a:latin typeface="+mn-lt"/>
            </a:endParaRPr>
          </a:p>
          <a:p>
            <a:endParaRPr lang="en-US"/>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2D998408-689E-4AC4-95E5-F516BA99F2B0}" type="slidenum">
              <a:rPr lang="fr-CA" smtClean="0">
                <a:latin typeface="Sun Life New Text" pitchFamily="2" charset="0"/>
                <a:ea typeface="Arial Regular" charset="0"/>
              </a:rPr>
              <a:t>22</a:t>
            </a:fld>
            <a:endParaRPr lang="fr-CA">
              <a:latin typeface="Sun Life New Text" pitchFamily="2" charset="0"/>
              <a:ea typeface="Arial Regular" charset="0"/>
            </a:endParaRPr>
          </a:p>
        </p:txBody>
      </p:sp>
    </p:spTree>
    <p:extLst>
      <p:ext uri="{BB962C8B-B14F-4D97-AF65-F5344CB8AC3E}">
        <p14:creationId xmlns:p14="http://schemas.microsoft.com/office/powerpoint/2010/main" val="2545414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p:sp>
      <p:sp>
        <p:nvSpPr>
          <p:cNvPr id="3" name="Notes Placeholder 2"/>
          <p:cNvSpPr>
            <a:spLocks noGrp="1"/>
          </p:cNvSpPr>
          <p:nvPr>
            <p:ph type="body" idx="1"/>
          </p:nvPr>
        </p:nvSpPr>
        <p:spPr/>
        <p:txBody>
          <a:bodyPr/>
          <a:lstStyle/>
          <a:p>
            <a:pPr>
              <a:defRPr/>
            </a:pPr>
            <a:r>
              <a:rPr lang="fr-CA">
                <a:cs typeface="Arial" panose="020B0604020202020204" pitchFamily="34" charset="0"/>
              </a:rPr>
              <a:t>L’adresse du site Web des services aux participants de la Sun Life est www.masunlife.ca. Votre compte sera mis en place dans les 10 jours ouvrables suivant la réception de votre formulaire d’inscription par la Sun Life. Ce site Web vous permet d’effectuer des opérations sur votre compte, d’en apprendre davantage sur la retraite et d’obtenir de l’information sur les options de placement.</a:t>
            </a:r>
          </a:p>
          <a:p>
            <a:pPr>
              <a:defRPr/>
            </a:pPr>
            <a:r>
              <a:rPr lang="fr-CA">
                <a:cs typeface="Arial" panose="020B0604020202020204" pitchFamily="34" charset="0"/>
              </a:rPr>
              <a:t> </a:t>
            </a:r>
          </a:p>
          <a:p>
            <a:pPr>
              <a:defRPr/>
            </a:pPr>
            <a:r>
              <a:rPr lang="fr-CA">
                <a:cs typeface="Arial" panose="020B0604020202020204" pitchFamily="34" charset="0"/>
              </a:rPr>
              <a:t>Voici un aperçu de ce qu’il vous permet de faire :</a:t>
            </a:r>
          </a:p>
          <a:p>
            <a:pPr>
              <a:defRPr/>
            </a:pPr>
            <a:r>
              <a:rPr lang="fr-CA">
                <a:cs typeface="Arial" panose="020B0604020202020204" pitchFamily="34" charset="0"/>
              </a:rPr>
              <a:t> </a:t>
            </a:r>
          </a:p>
          <a:p>
            <a:pPr marL="177851" indent="-177851">
              <a:buFont typeface="Arial" pitchFamily="34" charset="0"/>
              <a:buChar char="•"/>
              <a:defRPr/>
            </a:pPr>
            <a:r>
              <a:rPr lang="fr-CA">
                <a:cs typeface="Arial" panose="020B0604020202020204" pitchFamily="34" charset="0"/>
              </a:rPr>
              <a:t>Afficher le solde de vos fonds et de vos comptes.</a:t>
            </a:r>
          </a:p>
          <a:p>
            <a:pPr marL="177851" indent="-177851">
              <a:buFont typeface="Arial" pitchFamily="34" charset="0"/>
              <a:buChar char="•"/>
              <a:defRPr/>
            </a:pPr>
            <a:r>
              <a:rPr lang="fr-CA">
                <a:cs typeface="Arial" panose="020B0604020202020204" pitchFamily="34" charset="0"/>
              </a:rPr>
              <a:t>Obtenir le sommaire des cotisations.</a:t>
            </a:r>
          </a:p>
          <a:p>
            <a:pPr marL="177851" indent="-177851">
              <a:buFont typeface="Arial" pitchFamily="34" charset="0"/>
              <a:buChar char="•"/>
              <a:defRPr/>
            </a:pPr>
            <a:r>
              <a:rPr lang="fr-CA">
                <a:cs typeface="Arial" panose="020B0604020202020204" pitchFamily="34" charset="0"/>
              </a:rPr>
              <a:t>Effectuer des transferts entre les fonds.</a:t>
            </a:r>
          </a:p>
          <a:p>
            <a:pPr marL="177851" indent="-177851" defTabSz="966612">
              <a:buFont typeface="Arial" pitchFamily="34" charset="0"/>
              <a:buChar char="•"/>
              <a:defRPr/>
            </a:pPr>
            <a:r>
              <a:rPr lang="x-none">
                <a:cs typeface="Arial" panose="020B0604020202020204" pitchFamily="34" charset="0"/>
              </a:rPr>
              <a:t>Affiche</a:t>
            </a:r>
            <a:r>
              <a:rPr lang="fr-CA">
                <a:cs typeface="Arial" panose="020B0604020202020204" pitchFamily="34" charset="0"/>
              </a:rPr>
              <a:t>r</a:t>
            </a:r>
            <a:r>
              <a:rPr lang="x-none">
                <a:cs typeface="Arial" panose="020B0604020202020204" pitchFamily="34" charset="0"/>
              </a:rPr>
              <a:t> vos feuillets et reçus fiscaux.</a:t>
            </a:r>
            <a:endParaRPr lang="fr-CA">
              <a:cs typeface="Arial" panose="020B0604020202020204" pitchFamily="34" charset="0"/>
            </a:endParaRPr>
          </a:p>
          <a:p>
            <a:pPr marL="177851" indent="-177851">
              <a:buFont typeface="Arial" pitchFamily="34" charset="0"/>
              <a:buChar char="•"/>
              <a:defRPr/>
            </a:pPr>
            <a:r>
              <a:rPr lang="fr-CA">
                <a:cs typeface="Arial" panose="020B0604020202020204" pitchFamily="34" charset="0"/>
              </a:rPr>
              <a:t>Consulter les données sur le rendement des fonds.</a:t>
            </a:r>
          </a:p>
          <a:p>
            <a:pPr marL="177851" indent="-177851">
              <a:buFont typeface="Arial" pitchFamily="34" charset="0"/>
              <a:buChar char="•"/>
              <a:defRPr/>
            </a:pPr>
            <a:r>
              <a:rPr lang="fr-CA">
                <a:cs typeface="Arial" panose="020B0604020202020204" pitchFamily="34" charset="0"/>
              </a:rPr>
              <a:t>Modifier vos directives sur la répartition de vos cotisations à venir.</a:t>
            </a:r>
          </a:p>
          <a:p>
            <a:pPr marL="177851" indent="-177851" defTabSz="966612">
              <a:buFont typeface="Arial" pitchFamily="34" charset="0"/>
              <a:buChar char="•"/>
              <a:defRPr/>
            </a:pPr>
            <a:r>
              <a:rPr lang="x-none">
                <a:cs typeface="Arial" panose="020B0604020202020204" pitchFamily="34" charset="0"/>
              </a:rPr>
              <a:t>Mett</a:t>
            </a:r>
            <a:r>
              <a:rPr lang="fr-CA">
                <a:cs typeface="Arial" panose="020B0604020202020204" pitchFamily="34" charset="0"/>
              </a:rPr>
              <a:t>re</a:t>
            </a:r>
            <a:r>
              <a:rPr lang="x-none">
                <a:cs typeface="Arial" panose="020B0604020202020204" pitchFamily="34" charset="0"/>
              </a:rPr>
              <a:t> à jour votre désignation de bénéficiaire.</a:t>
            </a:r>
            <a:endParaRPr lang="fr-CA">
              <a:cs typeface="Arial" panose="020B0604020202020204" pitchFamily="34" charset="0"/>
            </a:endParaRPr>
          </a:p>
          <a:p>
            <a:pPr marL="177851" indent="-177851">
              <a:buFont typeface="Arial" pitchFamily="34" charset="0"/>
              <a:buChar char="•"/>
              <a:defRPr/>
            </a:pPr>
            <a:r>
              <a:rPr lang="fr-CA">
                <a:cs typeface="Arial" panose="020B0604020202020204" pitchFamily="34" charset="0"/>
              </a:rPr>
              <a:t>Verser des cotisations occasionnelles.</a:t>
            </a:r>
          </a:p>
          <a:p>
            <a:pPr marL="177851" indent="-177851">
              <a:buFont typeface="Arial" pitchFamily="34" charset="0"/>
              <a:buChar char="•"/>
              <a:defRPr/>
            </a:pPr>
            <a:r>
              <a:rPr lang="fr-CA">
                <a:cs typeface="Arial" panose="020B0604020202020204" pitchFamily="34" charset="0"/>
              </a:rPr>
              <a:t>Consulter des bulletins d’information.</a:t>
            </a:r>
          </a:p>
          <a:p>
            <a:pPr marL="177851" indent="-177851">
              <a:buFont typeface="Arial" pitchFamily="34" charset="0"/>
              <a:buChar char="•"/>
              <a:defRPr/>
            </a:pPr>
            <a:r>
              <a:rPr lang="fr-CA">
                <a:cs typeface="Arial" panose="020B0604020202020204" pitchFamily="34" charset="0"/>
              </a:rPr>
              <a:t>Accéder à l’historique de vos relevés de compte.</a:t>
            </a:r>
          </a:p>
          <a:p>
            <a:pPr>
              <a:defRPr/>
            </a:pPr>
            <a:endParaRPr lang="fr-CA">
              <a:solidFill>
                <a:prstClr val="black"/>
              </a:solidFill>
              <a:ea typeface="+mn-ea"/>
            </a:endParaRPr>
          </a:p>
          <a:p>
            <a:pPr>
              <a:defRPr/>
            </a:pPr>
            <a:r>
              <a:rPr lang="fr-CA">
                <a:solidFill>
                  <a:prstClr val="black"/>
                </a:solidFill>
                <a:ea typeface="+mn-ea"/>
              </a:rPr>
              <a:t>Information additionnelle, si nécessaire:</a:t>
            </a:r>
          </a:p>
          <a:p>
            <a:r>
              <a:rPr lang="fr-FR" b="1">
                <a:solidFill>
                  <a:prstClr val="black"/>
                </a:solidFill>
                <a:ea typeface="+mn-ea"/>
              </a:rPr>
              <a:t>Quels types de placement vous conviennent le mieux?</a:t>
            </a:r>
          </a:p>
          <a:p>
            <a:r>
              <a:rPr lang="fr-FR">
                <a:solidFill>
                  <a:prstClr val="black"/>
                </a:solidFill>
                <a:ea typeface="+mn-ea"/>
              </a:rPr>
              <a:t>Utilisez l’outil Répartition de l’actif pour évaluer le degré de risque que vous êtes prêt à accepter pour vos placements. </a:t>
            </a:r>
          </a:p>
          <a:p>
            <a:r>
              <a:rPr lang="fr-FR">
                <a:solidFill>
                  <a:prstClr val="black"/>
                </a:solidFill>
                <a:ea typeface="+mn-ea"/>
              </a:rPr>
              <a:t>Cela peut vous aider à sélectionner les fonds qui conviennent à vos objectifs de placement.</a:t>
            </a:r>
          </a:p>
          <a:p>
            <a:r>
              <a:rPr lang="fr-FR">
                <a:solidFill>
                  <a:prstClr val="black"/>
                </a:solidFill>
                <a:ea typeface="+mn-ea"/>
              </a:rPr>
              <a:t>Après avoir ouvert une session, sélectionnez Gérer le régime, puis mon plan. Ensuite, cliquez sur Outils, sur </a:t>
            </a:r>
          </a:p>
          <a:p>
            <a:r>
              <a:rPr lang="fr-FR">
                <a:solidFill>
                  <a:prstClr val="black"/>
                </a:solidFill>
                <a:ea typeface="+mn-ea"/>
              </a:rPr>
              <a:t>Répartition de l’actif, puis sur Continuer.</a:t>
            </a:r>
          </a:p>
          <a:p>
            <a:r>
              <a:rPr lang="fr-FR" b="1">
                <a:solidFill>
                  <a:prstClr val="black"/>
                </a:solidFill>
                <a:ea typeface="+mn-ea"/>
              </a:rPr>
              <a:t>Avez-vous désigné un bénéficiaire?</a:t>
            </a:r>
          </a:p>
          <a:p>
            <a:r>
              <a:rPr lang="fr-FR">
                <a:solidFill>
                  <a:prstClr val="black"/>
                </a:solidFill>
                <a:ea typeface="+mn-ea"/>
              </a:rPr>
              <a:t>Désigner un bénéficiaire vous donne l’assurance que votre argent sera réparti selon vos souhaits après votre décès. Vos </a:t>
            </a:r>
          </a:p>
          <a:p>
            <a:r>
              <a:rPr lang="fr-FR">
                <a:solidFill>
                  <a:prstClr val="black"/>
                </a:solidFill>
                <a:ea typeface="+mn-ea"/>
              </a:rPr>
              <a:t>proches auront accès plus rapidement et plus facilement à votre argent. Ouvrez une session sur masunlife.ca, sélectionnez </a:t>
            </a:r>
          </a:p>
          <a:p>
            <a:r>
              <a:rPr lang="fr-FR">
                <a:solidFill>
                  <a:prstClr val="black"/>
                </a:solidFill>
                <a:ea typeface="+mn-ea"/>
              </a:rPr>
              <a:t>Gérer le régime, puis Gérer les bénéficiaires.</a:t>
            </a:r>
          </a:p>
          <a:p>
            <a:r>
              <a:rPr lang="fr-FR" b="1">
                <a:solidFill>
                  <a:prstClr val="black"/>
                </a:solidFill>
                <a:ea typeface="+mn-ea"/>
              </a:rPr>
              <a:t>Comment voyez-vous la retraite?</a:t>
            </a:r>
          </a:p>
          <a:p>
            <a:r>
              <a:rPr lang="fr-FR">
                <a:solidFill>
                  <a:prstClr val="black"/>
                </a:solidFill>
                <a:ea typeface="+mn-ea"/>
              </a:rPr>
              <a:t>Élaborez un plan pour atteindre vos objectifs de retraite en utilisant le Planificateur de retraite. Les renseignements </a:t>
            </a:r>
          </a:p>
          <a:p>
            <a:r>
              <a:rPr lang="fr-FR">
                <a:solidFill>
                  <a:prstClr val="black"/>
                </a:solidFill>
                <a:ea typeface="+mn-ea"/>
              </a:rPr>
              <a:t>que vous entrerez à l’écran seront conservés. Ainsi, vous pourrez les consulter en tout temps pour suivre vos progrès.</a:t>
            </a:r>
          </a:p>
          <a:p>
            <a:r>
              <a:rPr lang="fr-FR">
                <a:solidFill>
                  <a:prstClr val="black"/>
                </a:solidFill>
                <a:ea typeface="+mn-ea"/>
              </a:rPr>
              <a:t>Sélectionnez Gérer le régime, puis Outils et Planificateur de retraite. </a:t>
            </a:r>
          </a:p>
          <a:p>
            <a:r>
              <a:rPr lang="fr-FR" b="1">
                <a:solidFill>
                  <a:prstClr val="black"/>
                </a:solidFill>
                <a:ea typeface="+mn-ea"/>
              </a:rPr>
              <a:t>Comment se portent vos fonds?</a:t>
            </a:r>
          </a:p>
          <a:p>
            <a:r>
              <a:rPr lang="fr-FR">
                <a:solidFill>
                  <a:prstClr val="black"/>
                </a:solidFill>
                <a:ea typeface="+mn-ea"/>
              </a:rPr>
              <a:t>Consultez la liste des fonds offerts par votre régime et voyez leur rendement. Sélectionnez Gérer le régime, puis mon plan. Ensuite, </a:t>
            </a:r>
          </a:p>
          <a:p>
            <a:r>
              <a:rPr lang="fr-FR">
                <a:solidFill>
                  <a:prstClr val="black"/>
                </a:solidFill>
                <a:ea typeface="+mn-ea"/>
              </a:rPr>
              <a:t>cliquez sur Compte, puis sur Voir le rendement des placements.</a:t>
            </a:r>
          </a:p>
          <a:p>
            <a:r>
              <a:rPr lang="fr-FR" b="1">
                <a:solidFill>
                  <a:prstClr val="black"/>
                </a:solidFill>
                <a:ea typeface="+mn-ea"/>
              </a:rPr>
              <a:t>Quels frais devez-vous payer?</a:t>
            </a:r>
          </a:p>
          <a:p>
            <a:r>
              <a:rPr lang="fr-FR">
                <a:solidFill>
                  <a:prstClr val="black"/>
                </a:solidFill>
                <a:ea typeface="+mn-ea"/>
              </a:rPr>
              <a:t>Consultez les frais associés à chaque fonds de votre régime. Les frais couvrent la gestion des placements, la tenue des registres et les coûts d’exploitation des fonds. Sélectionnez Gérer le régime, puis mon plan. Ensuite, </a:t>
            </a:r>
          </a:p>
          <a:p>
            <a:r>
              <a:rPr lang="fr-FR">
                <a:solidFill>
                  <a:prstClr val="black"/>
                </a:solidFill>
                <a:ea typeface="+mn-ea"/>
              </a:rPr>
              <a:t>cliquez sur Survol du régime, puis sur Frais de tenue de compte.</a:t>
            </a:r>
          </a:p>
          <a:p>
            <a:r>
              <a:rPr lang="fr-FR" b="1">
                <a:solidFill>
                  <a:prstClr val="black"/>
                </a:solidFill>
                <a:ea typeface="+mn-ea"/>
              </a:rPr>
              <a:t>Vérifiez ou modifiez vos directives de placement</a:t>
            </a:r>
          </a:p>
          <a:p>
            <a:r>
              <a:rPr lang="fr-FR">
                <a:solidFill>
                  <a:prstClr val="black"/>
                </a:solidFill>
                <a:ea typeface="+mn-ea"/>
              </a:rPr>
              <a:t>Assurez-vous de placer vos cotisations là où vous le souhaitez. Pour faire un changement :Sélectionnez Gérer le régime, puis mon plan. </a:t>
            </a:r>
          </a:p>
          <a:p>
            <a:r>
              <a:rPr lang="fr-FR">
                <a:solidFill>
                  <a:prstClr val="black"/>
                </a:solidFill>
                <a:ea typeface="+mn-ea"/>
              </a:rPr>
              <a:t>Ensuite, cliquez sur Modification des placements. </a:t>
            </a:r>
          </a:p>
          <a:p>
            <a:endParaRPr lang="fr-FR">
              <a:solidFill>
                <a:prstClr val="black"/>
              </a:solidFill>
              <a:ea typeface="+mn-ea"/>
            </a:endParaRPr>
          </a:p>
          <a:p>
            <a:r>
              <a:rPr lang="fr-FR">
                <a:solidFill>
                  <a:prstClr val="black"/>
                </a:solidFill>
                <a:ea typeface="+mn-ea"/>
              </a:rPr>
              <a:t>Vous pouvez aussi apporter des changements à votre compte en nous appelant directement.</a:t>
            </a:r>
          </a:p>
          <a:p>
            <a:r>
              <a:rPr lang="fr-FR">
                <a:solidFill>
                  <a:prstClr val="black"/>
                </a:solidFill>
                <a:ea typeface="+mn-ea"/>
              </a:rPr>
              <a:t>Il n’y a pas de frais pour les transferts. Mais des frais de 2 % pourraient s’appliquer si vous transférez de l’argent dans un fonds et que, dans les 30 jours civils suivants, vous faites un transfert hors de ce même fonds. Nous n’appliquons pas ces frais aux fonds garantis ni aux fonds du marché monétaire.</a:t>
            </a:r>
            <a:endParaRPr lang="en-US">
              <a:solidFill>
                <a:prstClr val="black"/>
              </a:solidFill>
              <a:ea typeface="+mn-ea"/>
            </a:endParaRPr>
          </a:p>
        </p:txBody>
      </p:sp>
      <p:sp>
        <p:nvSpPr>
          <p:cNvPr id="563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6828DE50-BF21-4FAF-BBED-9C8A6B09ADA3}" type="slidenum">
              <a:rPr lang="fr-CA" smtClean="0">
                <a:latin typeface="Sun Life New Text" pitchFamily="2" charset="0"/>
                <a:ea typeface="Arial Regular" charset="0"/>
              </a:rPr>
              <a:t>23</a:t>
            </a:fld>
            <a:endParaRPr lang="fr-CA">
              <a:latin typeface="Sun Life New Text" pitchFamily="2" charset="0"/>
              <a:ea typeface="Arial Regular" charset="0"/>
            </a:endParaRPr>
          </a:p>
        </p:txBody>
      </p:sp>
    </p:spTree>
    <p:extLst>
      <p:ext uri="{BB962C8B-B14F-4D97-AF65-F5344CB8AC3E}">
        <p14:creationId xmlns:p14="http://schemas.microsoft.com/office/powerpoint/2010/main" val="37636236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00E53392-8F7D-483E-9351-568FFEB7FD42}" type="slidenum">
              <a:rPr lang="fr-CA" smtClean="0">
                <a:latin typeface="Sun Life New Text" pitchFamily="2" charset="0"/>
                <a:ea typeface="Arial Regular" charset="0"/>
              </a:rPr>
              <a:t>24</a:t>
            </a:fld>
            <a:endParaRPr lang="fr-CA">
              <a:latin typeface="Sun Life New Text" pitchFamily="2" charset="0"/>
              <a:ea typeface="Arial Regular" charset="0"/>
            </a:endParaRPr>
          </a:p>
        </p:txBody>
      </p:sp>
      <p:sp>
        <p:nvSpPr>
          <p:cNvPr id="58371" name="Rectangle 2"/>
          <p:cNvSpPr>
            <a:spLocks noGrp="1" noRot="1" noChangeAspect="1" noChangeArrowheads="1" noTextEdit="1"/>
          </p:cNvSpPr>
          <p:nvPr>
            <p:ph type="sldImg"/>
          </p:nvPr>
        </p:nvSpPr>
        <p:spPr/>
      </p:sp>
      <p:sp>
        <p:nvSpPr>
          <p:cNvPr id="68612"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fr-CA" sz="1600">
                <a:latin typeface="+mn-lt"/>
                <a:cs typeface="Arial" panose="020B0604020202020204" pitchFamily="34" charset="0"/>
              </a:rPr>
              <a:t>Un relevé de compte annuel sera envoyé par la poste à votre domicile en décembre. Vous pouvez également choisir l’option Zéro papier de la Sun Life : vous devrez alors donner votre consentement sur masunlife.ca. </a:t>
            </a:r>
            <a:r>
              <a:rPr lang="fr-CA" sz="1600">
                <a:solidFill>
                  <a:srgbClr val="333333"/>
                </a:solidFill>
                <a:latin typeface="+mn-lt"/>
              </a:rPr>
              <a:t>Vous recevrez un message par courriel vous indiquant que vos relevés sont en ligne</a:t>
            </a:r>
            <a:r>
              <a:rPr lang="fr-CA" sz="1600">
                <a:latin typeface="+mn-lt"/>
                <a:cs typeface="Arial" panose="020B0604020202020204" pitchFamily="34" charset="0"/>
              </a:rPr>
              <a:t>. Vous pouvez consulter vos relevés de compte en ligne deux fois par année, en juin et en décembre. </a:t>
            </a:r>
          </a:p>
          <a:p>
            <a:pPr>
              <a:defRPr/>
            </a:pPr>
            <a:r>
              <a:rPr lang="fr-CA" sz="1600">
                <a:latin typeface="+mn-lt"/>
                <a:cs typeface="Arial" panose="020B0604020202020204" pitchFamily="34" charset="0"/>
              </a:rPr>
              <a:t> </a:t>
            </a:r>
          </a:p>
          <a:p>
            <a:pPr>
              <a:defRPr/>
            </a:pPr>
            <a:r>
              <a:rPr lang="fr-CA" sz="1600">
                <a:latin typeface="+mn-lt"/>
                <a:cs typeface="Arial" panose="020B0604020202020204" pitchFamily="34" charset="0"/>
              </a:rPr>
              <a:t>On trouve ce qui suit sur ces relevés faciles à lire :</a:t>
            </a:r>
          </a:p>
          <a:p>
            <a:pPr marL="177851" indent="-177851">
              <a:buFont typeface="Arial" pitchFamily="34" charset="0"/>
              <a:buChar char="•"/>
              <a:defRPr/>
            </a:pPr>
            <a:r>
              <a:rPr lang="fr-CA" sz="1600">
                <a:latin typeface="+mn-lt"/>
                <a:cs typeface="Arial" panose="020B0604020202020204" pitchFamily="34" charset="0"/>
              </a:rPr>
              <a:t>vos taux de rendement personnels;</a:t>
            </a:r>
          </a:p>
          <a:p>
            <a:pPr marL="177851" indent="-177851">
              <a:buFont typeface="Arial" pitchFamily="34" charset="0"/>
              <a:buChar char="•"/>
              <a:defRPr/>
            </a:pPr>
            <a:r>
              <a:rPr lang="fr-CA" sz="1600">
                <a:latin typeface="+mn-lt"/>
                <a:cs typeface="Arial" panose="020B0604020202020204" pitchFamily="34" charset="0"/>
              </a:rPr>
              <a:t>l’historique des opérations;</a:t>
            </a:r>
          </a:p>
          <a:p>
            <a:pPr marL="177851" indent="-177851">
              <a:buFont typeface="Arial" pitchFamily="34" charset="0"/>
              <a:buChar char="•"/>
              <a:defRPr/>
            </a:pPr>
            <a:r>
              <a:rPr lang="fr-CA" sz="1600">
                <a:latin typeface="+mn-lt"/>
                <a:cs typeface="Arial" panose="020B0604020202020204" pitchFamily="34" charset="0"/>
              </a:rPr>
              <a:t>des renseignements sur le régime;</a:t>
            </a:r>
          </a:p>
          <a:p>
            <a:pPr marL="177851" indent="-177851">
              <a:buFont typeface="Arial" pitchFamily="34" charset="0"/>
              <a:buChar char="•"/>
              <a:defRPr/>
            </a:pPr>
            <a:r>
              <a:rPr lang="fr-CA" sz="1600">
                <a:latin typeface="+mn-lt"/>
                <a:cs typeface="Arial" panose="020B0604020202020204" pitchFamily="34" charset="0"/>
              </a:rPr>
              <a:t>des messages.</a:t>
            </a:r>
          </a:p>
          <a:p>
            <a:pPr>
              <a:defRPr/>
            </a:pPr>
            <a:r>
              <a:rPr lang="fr-CA" sz="1600">
                <a:latin typeface="+mn-lt"/>
                <a:cs typeface="Arial" panose="020B0604020202020204" pitchFamily="34" charset="0"/>
              </a:rPr>
              <a:t> </a:t>
            </a:r>
          </a:p>
          <a:p>
            <a:pPr>
              <a:defRPr/>
            </a:pPr>
            <a:r>
              <a:rPr lang="fr-CA" sz="1600">
                <a:latin typeface="+mn-lt"/>
                <a:cs typeface="Arial" panose="020B0604020202020204" pitchFamily="34" charset="0"/>
              </a:rPr>
              <a:t>Vous recevrez également des feuillets et reçus fiscaux pour les cotisations que vous avez versées ou les retraits que vous avez faits. Ces documents vous seront envoyés par la poste à votre domicile, à moins que vous ayez choisi l’option Zéro papier. Vous pouvez aussi imprimer des duplicatas à partir de masunlife.ca.</a:t>
            </a:r>
          </a:p>
          <a:p>
            <a:pPr>
              <a:defRPr/>
            </a:pPr>
            <a:endParaRPr lang="fr-CA" sz="1600">
              <a:latin typeface="+mn-lt"/>
              <a:cs typeface="Arial" panose="020B0604020202020204" pitchFamily="34" charset="0"/>
            </a:endParaRPr>
          </a:p>
          <a:p>
            <a:pPr>
              <a:defRPr/>
            </a:pPr>
            <a:r>
              <a:rPr lang="fr-CA" sz="1600">
                <a:latin typeface="+mn-lt"/>
                <a:cs typeface="Arial" panose="020B0604020202020204" pitchFamily="34" charset="0"/>
              </a:rPr>
              <a:t>Les reçus de cotisation sont envoyés deux fois par année (pour les cotisations versées au cours des 60 premiers jours de l’année civile, et pour les cotisations effectuées de mars à décembre).</a:t>
            </a:r>
          </a:p>
          <a:p>
            <a:pPr>
              <a:defRPr/>
            </a:pPr>
            <a:endParaRPr lang="fr-CA" sz="1600">
              <a:latin typeface="+mn-lt"/>
              <a:cs typeface="Arial" panose="020B0604020202020204" pitchFamily="34" charset="0"/>
            </a:endParaRPr>
          </a:p>
          <a:p>
            <a:pPr>
              <a:defRPr/>
            </a:pPr>
            <a:r>
              <a:rPr lang="fr-CA" sz="1600">
                <a:latin typeface="+mn-lt"/>
                <a:cs typeface="Arial" panose="020B0604020202020204" pitchFamily="34" charset="0"/>
              </a:rPr>
              <a:t>Assurez-vous que la Sun Life a votre adresse à la maison la plus récente.</a:t>
            </a:r>
          </a:p>
        </p:txBody>
      </p:sp>
    </p:spTree>
    <p:extLst>
      <p:ext uri="{BB962C8B-B14F-4D97-AF65-F5344CB8AC3E}">
        <p14:creationId xmlns:p14="http://schemas.microsoft.com/office/powerpoint/2010/main" val="17229899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F74BA22A-B568-41D1-8C54-B8B2D41A137D}" type="slidenum">
              <a:rPr lang="fr-CA" smtClean="0">
                <a:latin typeface="Sun Life New Text" pitchFamily="2" charset="0"/>
                <a:ea typeface="Arial Regular" charset="0"/>
              </a:rPr>
              <a:t>25</a:t>
            </a:fld>
            <a:endParaRPr lang="fr-CA">
              <a:latin typeface="Sun Life New Text" pitchFamily="2" charset="0"/>
              <a:ea typeface="Arial Regular" charset="0"/>
            </a:endParaRPr>
          </a:p>
        </p:txBody>
      </p:sp>
      <p:sp>
        <p:nvSpPr>
          <p:cNvPr id="59395" name="Rectangle 2"/>
          <p:cNvSpPr>
            <a:spLocks noGrp="1" noRot="1" noChangeAspect="1" noChangeArrowheads="1" noTextEdit="1"/>
          </p:cNvSpPr>
          <p:nvPr>
            <p:ph type="sldImg"/>
          </p:nvPr>
        </p:nvSpPr>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66612">
              <a:defRPr/>
            </a:pPr>
            <a:r>
              <a:rPr lang="fr-CA">
                <a:cs typeface="Arial" panose="020B0604020202020204" pitchFamily="34" charset="0"/>
              </a:rPr>
              <a:t>Regardons maintenant ce qu’il advient de votre argent lorsque vous faites un retrait, quittez votre emploi ou prenez votre retraite. </a:t>
            </a:r>
          </a:p>
          <a:p>
            <a:pPr eaLnBrk="1" hangingPunct="1"/>
            <a:endParaRPr lang="fr-CA">
              <a:ea typeface="Arial" charset="0"/>
            </a:endParaRPr>
          </a:p>
          <a:p>
            <a:pPr eaLnBrk="1" hangingPunct="1"/>
            <a:endParaRPr lang="en-US">
              <a:ea typeface="Arial" charset="0"/>
            </a:endParaRPr>
          </a:p>
        </p:txBody>
      </p:sp>
    </p:spTree>
    <p:extLst>
      <p:ext uri="{BB962C8B-B14F-4D97-AF65-F5344CB8AC3E}">
        <p14:creationId xmlns:p14="http://schemas.microsoft.com/office/powerpoint/2010/main" val="507852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p:sp>
      <p:sp>
        <p:nvSpPr>
          <p:cNvPr id="3" name="Notes Placeholder 2"/>
          <p:cNvSpPr>
            <a:spLocks noGrp="1"/>
          </p:cNvSpPr>
          <p:nvPr>
            <p:ph type="body" idx="1"/>
          </p:nvPr>
        </p:nvSpPr>
        <p:spPr/>
        <p:txBody>
          <a:bodyPr/>
          <a:lstStyle/>
          <a:p>
            <a:pPr>
              <a:defRPr/>
            </a:pPr>
            <a:r>
              <a:rPr lang="fr-CA" sz="1050">
                <a:cs typeface="Arial" panose="020B0604020202020204" pitchFamily="34" charset="0"/>
              </a:rPr>
              <a:t>Vérifiez auprès de votre employeur si des restrictions s’appliquent aux retraits en cours d’emploi. Il est important de noter que ce régime a été mis en place pour vous permettre de faire des placements à long terme. Vous devrez faire état, dans votre déclaration de revenus, de tout retrait au comptant effectué d’un REER ou d’un RPDB, et ces retraits seront soumis aux retenues d’impôt applicables.</a:t>
            </a:r>
          </a:p>
          <a:p>
            <a:pPr>
              <a:defRPr/>
            </a:pPr>
            <a:r>
              <a:rPr lang="fr-CA" sz="1050">
                <a:cs typeface="Arial" panose="020B0604020202020204" pitchFamily="34" charset="0"/>
              </a:rPr>
              <a:t> </a:t>
            </a:r>
          </a:p>
          <a:p>
            <a:pPr>
              <a:defRPr/>
            </a:pPr>
            <a:r>
              <a:rPr lang="fr-CA" sz="1050">
                <a:cs typeface="Arial" panose="020B0604020202020204" pitchFamily="34" charset="0"/>
              </a:rPr>
              <a:t>Si votre régime le permet, vous pouvez retirer des sommes non immobilisées de vos comptes au titre du REER collectif </a:t>
            </a:r>
            <a:r>
              <a:rPr lang="fr-CA" sz="1050">
                <a:solidFill>
                  <a:srgbClr val="FF0000"/>
                </a:solidFill>
                <a:cs typeface="Arial" panose="020B0604020202020204" pitchFamily="34" charset="0"/>
              </a:rPr>
              <a:t>et du RPDB m</a:t>
            </a:r>
            <a:r>
              <a:rPr lang="fr-CA" sz="1050">
                <a:cs typeface="Arial" panose="020B0604020202020204" pitchFamily="34" charset="0"/>
              </a:rPr>
              <a:t>on épargne (veuillez demander à votre employeur si des restrictions ou des suspensions s’appliquent dans un tel cas). Des frais s’appliquent à chaque retrait, y compris les retraits effectués dans le cadre du Régime d’accession à la propriété et du Régime d’encouragement à l’éducation permanente. </a:t>
            </a:r>
          </a:p>
          <a:p>
            <a:pPr>
              <a:defRPr/>
            </a:pPr>
            <a:endParaRPr lang="fr-CA" sz="1050">
              <a:cs typeface="Arial" panose="020B0604020202020204" pitchFamily="34" charset="0"/>
            </a:endParaRPr>
          </a:p>
          <a:p>
            <a:pPr defTabSz="966612">
              <a:defRPr/>
            </a:pPr>
            <a:r>
              <a:rPr lang="fr-CA" sz="1050">
                <a:cs typeface="Arial" panose="020B0604020202020204" pitchFamily="34" charset="0"/>
              </a:rPr>
              <a:t>Le premier retrait de votre CELI effectué au cours de l’année civile ne comporte pas de frais. Chaque retrait supplémentaire effectué au cours de l’année donnera lieu à des frais. </a:t>
            </a:r>
          </a:p>
          <a:p>
            <a:pPr>
              <a:defRPr/>
            </a:pPr>
            <a:r>
              <a:rPr lang="fr-CA" sz="1050">
                <a:cs typeface="Arial" panose="020B0604020202020204" pitchFamily="34" charset="0"/>
              </a:rPr>
              <a:t> </a:t>
            </a:r>
          </a:p>
          <a:p>
            <a:pPr>
              <a:defRPr/>
            </a:pPr>
            <a:r>
              <a:rPr lang="fr-CA" sz="1050">
                <a:cs typeface="Arial" panose="020B0604020202020204" pitchFamily="34" charset="0"/>
              </a:rPr>
              <a:t>Des frais de sont exigés si vous quittez votre emploi et transférez l’actif inscrit à votre compte à une autre institution financière.</a:t>
            </a:r>
          </a:p>
          <a:p>
            <a:pPr>
              <a:defRPr/>
            </a:pPr>
            <a:r>
              <a:rPr lang="fr-CA" sz="1050">
                <a:cs typeface="Arial" panose="020B0604020202020204" pitchFamily="34" charset="0"/>
              </a:rPr>
              <a:t> </a:t>
            </a:r>
          </a:p>
          <a:p>
            <a:pPr>
              <a:defRPr/>
            </a:pPr>
            <a:r>
              <a:rPr lang="fr-CA" sz="1050">
                <a:cs typeface="Arial" panose="020B0604020202020204" pitchFamily="34" charset="0"/>
              </a:rPr>
              <a:t>Les retraits et les transferts effectués avant l’échéance sur des fonds garantis sont calculés à la valeur de marché. Le capital-décès ne fait pas l’objet d’un rajustement de liquidation. </a:t>
            </a:r>
          </a:p>
          <a:p>
            <a:pPr>
              <a:defRPr/>
            </a:pPr>
            <a:endParaRPr lang="fr-CA" sz="1050">
              <a:cs typeface="Arial" panose="020B0604020202020204" pitchFamily="34" charset="0"/>
            </a:endParaRPr>
          </a:p>
          <a:p>
            <a:pPr>
              <a:defRPr/>
            </a:pPr>
            <a:r>
              <a:rPr lang="fr-CA" sz="1050">
                <a:cs typeface="Arial" panose="020B0604020202020204" pitchFamily="34" charset="0"/>
              </a:rPr>
              <a:t>Les retraits d’un Fonds Repère avant l’échéance sont calculés à la valeur de marché courante et non à la valeur garantie à l’échéance du fonds.</a:t>
            </a:r>
          </a:p>
          <a:p>
            <a:pPr marL="238781" indent="-238781">
              <a:lnSpc>
                <a:spcPct val="125000"/>
              </a:lnSpc>
              <a:spcBef>
                <a:spcPct val="0"/>
              </a:spcBef>
              <a:spcAft>
                <a:spcPct val="60000"/>
              </a:spcAft>
              <a:buClr>
                <a:srgbClr val="345629"/>
              </a:buClr>
              <a:buSzPct val="75000"/>
              <a:buFont typeface="Times" pitchFamily="18" charset="0"/>
              <a:buChar char="•"/>
              <a:defRPr/>
            </a:pPr>
            <a:endParaRPr lang="fr-CA" sz="1100" kern="0">
              <a:solidFill>
                <a:srgbClr val="000000"/>
              </a:solidFill>
              <a:ea typeface="Arial" charset="0"/>
            </a:endParaRPr>
          </a:p>
          <a:p>
            <a:pPr>
              <a:defRPr/>
            </a:pPr>
            <a:endParaRPr lang="fr-CA" sz="1050"/>
          </a:p>
          <a:p>
            <a:pPr>
              <a:defRPr/>
            </a:pPr>
            <a:endParaRPr lang="fr-CA" sz="1050"/>
          </a:p>
          <a:p>
            <a:endParaRPr lang="en-US" sz="1050"/>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59E7F08C-D622-45CF-9200-95F06C14F2E5}" type="slidenum">
              <a:rPr lang="fr-CA" smtClean="0">
                <a:latin typeface="Sun Life New Text" pitchFamily="2" charset="0"/>
                <a:ea typeface="Arial Regular" charset="0"/>
              </a:rPr>
              <a:t>26</a:t>
            </a:fld>
            <a:endParaRPr lang="fr-CA">
              <a:latin typeface="Sun Life New Text" pitchFamily="2" charset="0"/>
              <a:ea typeface="Arial Regular" charset="0"/>
            </a:endParaRPr>
          </a:p>
        </p:txBody>
      </p:sp>
    </p:spTree>
    <p:extLst>
      <p:ext uri="{BB962C8B-B14F-4D97-AF65-F5344CB8AC3E}">
        <p14:creationId xmlns:p14="http://schemas.microsoft.com/office/powerpoint/2010/main" val="2478145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AF46D8F5-4C93-45BB-91D7-F850DC6B1B53}" type="slidenum">
              <a:rPr lang="fr-CA" smtClean="0">
                <a:latin typeface="Sun Life New Text" pitchFamily="2" charset="0"/>
                <a:ea typeface="Arial Regular" charset="0"/>
              </a:rPr>
              <a:t>27</a:t>
            </a:fld>
            <a:endParaRPr lang="fr-CA">
              <a:latin typeface="Sun Life New Text" pitchFamily="2" charset="0"/>
              <a:ea typeface="Arial Regular" charset="0"/>
            </a:endParaRPr>
          </a:p>
        </p:txBody>
      </p:sp>
      <p:sp>
        <p:nvSpPr>
          <p:cNvPr id="59395" name="Rectangle 2"/>
          <p:cNvSpPr>
            <a:spLocks noGrp="1" noRot="1" noChangeAspect="1" noChangeArrowheads="1" noTextEdit="1"/>
          </p:cNvSpPr>
          <p:nvPr>
            <p:ph type="sldImg"/>
          </p:nvPr>
        </p:nvSpPr>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000" dirty="0">
                <a:cs typeface="Arial" panose="020B0604020202020204" pitchFamily="34" charset="0"/>
              </a:rPr>
              <a:t> </a:t>
            </a:r>
            <a:r>
              <a:rPr lang="fr-CA" sz="1000" b="1" kern="1200" dirty="0">
                <a:solidFill>
                  <a:schemeClr val="tx1"/>
                </a:solidFill>
                <a:latin typeface="Sun Life New Text" pitchFamily="2" charset="0"/>
                <a:ea typeface="+mn-ea"/>
                <a:cs typeface="+mn-cs"/>
              </a:rPr>
              <a:t>Transfert automatique dans le régime collectif Continuité</a:t>
            </a:r>
          </a:p>
          <a:p>
            <a:r>
              <a:rPr lang="fr-CA" sz="1000" b="0" kern="1200" dirty="0">
                <a:solidFill>
                  <a:schemeClr val="tx1"/>
                </a:solidFill>
                <a:latin typeface="Sun Life New Text" pitchFamily="2" charset="0"/>
                <a:ea typeface="+mn-ea"/>
                <a:cs typeface="+mn-cs"/>
              </a:rPr>
              <a:t>Le transfert automatique est une caractéristique de votre régime. Les anciens participants et participantes qui ont quitté le régime verront leurs avoirs transférés automatiquement dans le régime collectif Continuité. Nous assurerons le transfert des actifs du REER et </a:t>
            </a:r>
            <a:r>
              <a:rPr lang="fr-CA" sz="1000" b="0" kern="1200" dirty="0">
                <a:solidFill>
                  <a:srgbClr val="FF0000"/>
                </a:solidFill>
                <a:latin typeface="Sun Life New Text" pitchFamily="2" charset="0"/>
                <a:ea typeface="+mn-ea"/>
                <a:cs typeface="+mn-cs"/>
              </a:rPr>
              <a:t>du RPDP du </a:t>
            </a:r>
            <a:r>
              <a:rPr lang="fr-CA" sz="1000" b="0" kern="1200" dirty="0">
                <a:solidFill>
                  <a:schemeClr val="tx1"/>
                </a:solidFill>
                <a:latin typeface="Sun Life New Text" pitchFamily="2" charset="0"/>
                <a:ea typeface="+mn-ea"/>
                <a:cs typeface="+mn-cs"/>
              </a:rPr>
              <a:t>participant ou de la participante dans le REER Continuité et les actifs de son CELI dans le CELI Continuité.</a:t>
            </a:r>
          </a:p>
          <a:p>
            <a:endParaRPr lang="fr-CA" sz="1000" b="0" kern="1200" dirty="0">
              <a:solidFill>
                <a:schemeClr val="tx1"/>
              </a:solidFill>
              <a:latin typeface="Sun Life New Text" pitchFamily="2" charset="0"/>
              <a:ea typeface="+mn-ea"/>
              <a:cs typeface="+mn-cs"/>
            </a:endParaRPr>
          </a:p>
          <a:p>
            <a:r>
              <a:rPr lang="fr-CA" sz="1000" b="0" kern="1200" dirty="0">
                <a:solidFill>
                  <a:schemeClr val="tx1"/>
                </a:solidFill>
                <a:latin typeface="Sun Life New Text" pitchFamily="2" charset="0"/>
                <a:ea typeface="+mn-ea"/>
                <a:cs typeface="+mn-cs"/>
              </a:rPr>
              <a:t>Au sein du régime collectif Continuité, nous investirons leurs épargnes dans les fonds dans lesquels ils étaient investis immédiatement avant la cessation de leur emploi. Les participants et participantes peuvent se rendre sur le site Web des Services aux participants de la Sun Life pour modifier les options de placement dans leur portefeuille de retraite à tout moment sans frais additionnels.</a:t>
            </a:r>
          </a:p>
          <a:p>
            <a:r>
              <a:rPr lang="fr-CA" sz="1000" b="0" kern="1200" dirty="0">
                <a:solidFill>
                  <a:schemeClr val="tx1"/>
                </a:solidFill>
                <a:latin typeface="Sun Life New Text" pitchFamily="2" charset="0"/>
                <a:ea typeface="+mn-ea"/>
                <a:cs typeface="+mn-cs"/>
              </a:rPr>
              <a:t>Pour plus de renseignements sur le régime collectif Continuité de la Sun Life, rendez-vous sur le site </a:t>
            </a:r>
            <a:r>
              <a:rPr lang="fr-CA" sz="1000" b="0" u="sng" kern="1200" dirty="0">
                <a:solidFill>
                  <a:schemeClr val="tx1"/>
                </a:solidFill>
                <a:latin typeface="Sun Life New Text" pitchFamily="2" charset="0"/>
                <a:ea typeface="+mn-ea"/>
                <a:cs typeface="+mn-cs"/>
              </a:rPr>
              <a:t>sunlife.ca/choix.</a:t>
            </a:r>
          </a:p>
          <a:p>
            <a:endParaRPr lang="fr-CA" sz="1000" dirty="0">
              <a:cs typeface="Arial" panose="020B0604020202020204" pitchFamily="34" charset="0"/>
            </a:endParaRPr>
          </a:p>
          <a:p>
            <a:endParaRPr lang="fr-CA" sz="1000" dirty="0">
              <a:ea typeface="Arial" charset="0"/>
              <a:cs typeface="Arial" panose="020B0604020202020204" pitchFamily="34" charset="0"/>
            </a:endParaRPr>
          </a:p>
          <a:p>
            <a:r>
              <a:rPr lang="fr-CA" sz="1000" dirty="0">
                <a:cs typeface="Arial" panose="020B0604020202020204" pitchFamily="34" charset="0"/>
              </a:rPr>
              <a:t>À la retraite : Si vous êtes prêt à transformer votre épargne-retraite en un revenu de retraite, la Sun Life peut vous remettre un dossier d’information pratique et facile à lire – il vous suffit d’en faire la demande par téléphone. Composez sans frais le 1-866-224-3906, option 1.</a:t>
            </a:r>
          </a:p>
          <a:p>
            <a:r>
              <a:rPr lang="fr-CA" sz="1000" dirty="0">
                <a:cs typeface="Arial" panose="020B0604020202020204" pitchFamily="34" charset="0"/>
              </a:rPr>
              <a:t>Pour obtenir de l’aide et des solutions personnalisées au sujet de votre retraite, la Sun Life vous recommande de communiquer avec le conseiller en régimes collectifs qui s’occupe de votre régime mon épargne.</a:t>
            </a:r>
            <a:endParaRPr lang="fr-CA" sz="1000" dirty="0">
              <a:ea typeface="Arial" charset="0"/>
              <a:cs typeface="Arial" panose="020B0604020202020204" pitchFamily="34" charset="0"/>
            </a:endParaRPr>
          </a:p>
          <a:p>
            <a:endParaRPr lang="en-US" sz="1000" dirty="0">
              <a:ea typeface="Arial" charset="0"/>
              <a:cs typeface="Arial" panose="020B0604020202020204" pitchFamily="34" charset="0"/>
            </a:endParaRPr>
          </a:p>
          <a:p>
            <a:r>
              <a:rPr lang="fr-CA" sz="1600" b="0" kern="1200" dirty="0">
                <a:solidFill>
                  <a:schemeClr val="tx1"/>
                </a:solidFill>
                <a:latin typeface="Sun Life New Text" pitchFamily="2" charset="0"/>
                <a:ea typeface="+mn-ea"/>
                <a:cs typeface="+mn-cs"/>
              </a:rPr>
              <a:t>.</a:t>
            </a:r>
          </a:p>
          <a:p>
            <a:endParaRPr lang="fr-CA" sz="1600" b="0" kern="1200" dirty="0">
              <a:solidFill>
                <a:schemeClr val="tx1"/>
              </a:solidFill>
              <a:latin typeface="Sun Life New Text" pitchFamily="2" charset="0"/>
              <a:ea typeface="+mn-ea"/>
              <a:cs typeface="+mn-cs"/>
            </a:endParaRPr>
          </a:p>
          <a:p>
            <a:endParaRPr lang="en-US" sz="1000" dirty="0">
              <a:ea typeface="Arial" charset="0"/>
              <a:cs typeface="Arial" panose="020B0604020202020204" pitchFamily="34" charset="0"/>
            </a:endParaRPr>
          </a:p>
        </p:txBody>
      </p:sp>
    </p:spTree>
    <p:extLst>
      <p:ext uri="{BB962C8B-B14F-4D97-AF65-F5344CB8AC3E}">
        <p14:creationId xmlns:p14="http://schemas.microsoft.com/office/powerpoint/2010/main" val="670637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DA55D-C832-0820-43AD-1D1D94374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02943-2362-1C08-9871-3FB213D83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CFDBAE-AFB6-294C-6A8E-42C96BAA5F18}"/>
              </a:ext>
            </a:extLst>
          </p:cNvPr>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CA">
                <a:cs typeface="Arial" panose="020B0604020202020204" pitchFamily="34" charset="0"/>
              </a:rPr>
              <a:t>Regardons ensemble le processus d’inscription.</a:t>
            </a:r>
          </a:p>
        </p:txBody>
      </p:sp>
      <p:sp>
        <p:nvSpPr>
          <p:cNvPr id="4" name="Slide Number Placeholder 3">
            <a:extLst>
              <a:ext uri="{FF2B5EF4-FFF2-40B4-BE49-F238E27FC236}">
                <a16:creationId xmlns:a16="http://schemas.microsoft.com/office/drawing/2014/main" id="{39E19361-2F88-44DA-18EB-1B92A06BF1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162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D17A1A7-703D-AF42-A879-6FFC267805B5}" type="slidenum">
              <a:rPr lang="en-US" smtClean="0"/>
              <a:t>29</a:t>
            </a:fld>
            <a:endParaRPr lang="en-US"/>
          </a:p>
        </p:txBody>
      </p:sp>
    </p:spTree>
    <p:extLst>
      <p:ext uri="{BB962C8B-B14F-4D97-AF65-F5344CB8AC3E}">
        <p14:creationId xmlns:p14="http://schemas.microsoft.com/office/powerpoint/2010/main" val="3338462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fr-CA" kern="100" noProof="0">
                <a:effectLst/>
                <a:latin typeface="Calibri" panose="020F0502020204030204" pitchFamily="34" charset="0"/>
                <a:ea typeface="Calibri" panose="020F0502020204030204" pitchFamily="34" charset="0"/>
                <a:cs typeface="Times New Roman" panose="02020603050405020304" pitchFamily="18" charset="0"/>
              </a:rPr>
              <a:t>Cette diapo présente les renseignements sur votre régime d’épargne au travail. Vous voudrez peut-être appuyer sur Pause pour les passer en revue. Vous pouvez aussi consulter la brochure de votre régime, si vous l’avez reçue. Des questions? Vous trouverez des coordonnées à la fin de cette présentation. Lorsque vous </a:t>
            </a:r>
            <a:r>
              <a:rPr lang="fr-CA" kern="100">
                <a:latin typeface="Calibri" panose="020F0502020204030204" pitchFamily="34" charset="0"/>
                <a:ea typeface="Calibri" panose="020F0502020204030204" pitchFamily="34" charset="0"/>
                <a:cs typeface="Times New Roman" panose="02020603050405020304" pitchFamily="18" charset="0"/>
              </a:rPr>
              <a:t>voudrez </a:t>
            </a:r>
            <a:r>
              <a:rPr lang="fr-CA" kern="100" noProof="0">
                <a:effectLst/>
                <a:latin typeface="Calibri" panose="020F0502020204030204" pitchFamily="34" charset="0"/>
                <a:ea typeface="Calibri" panose="020F0502020204030204" pitchFamily="34" charset="0"/>
                <a:cs typeface="Times New Roman" panose="02020603050405020304" pitchFamily="18" charset="0"/>
              </a:rPr>
              <a:t>reprendre, appuyez sur Lecture. </a:t>
            </a:r>
            <a:endParaRPr lang="fr-CA" noProof="0"/>
          </a:p>
          <a:p>
            <a:pPr>
              <a:lnSpc>
                <a:spcPct val="107000"/>
              </a:lnSpc>
              <a:spcAft>
                <a:spcPts val="800"/>
              </a:spcAft>
            </a:pPr>
            <a:endParaRPr lang="fr-CA"/>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ED17A1A7-703D-AF42-A879-6FFC267805B5}" type="slidenum">
              <a:rPr kumimoji="0" lang="fr-CA" sz="1200" u="none" strike="noStrike" kern="1200" cap="none" spc="0" normalizeH="0" baseline="0" noProof="0" smtClean="0">
                <a:ln>
                  <a:noFill/>
                </a:ln>
                <a:solidFill>
                  <a:prstClr val="black"/>
                </a:solidFill>
                <a:effectLst/>
                <a:uLnTx/>
                <a:uFillTx/>
                <a:latin typeface="Sun Life New Text" pitchFamily="2" charset="0"/>
                <a:ea typeface="+mn-ea"/>
                <a:cs typeface="+mn-cs"/>
              </a:rPr>
              <a:pPr marL="0" marR="0" lvl="0" indent="0" algn="r" defTabSz="457200" rtl="0" eaLnBrk="1" fontAlgn="auto" latinLnBrk="0" hangingPunct="1">
                <a:lnSpc>
                  <a:spcPct val="100000"/>
                </a:lnSpc>
                <a:spcBef>
                  <a:spcPct val="0"/>
                </a:spcBef>
                <a:spcAft>
                  <a:spcPct val="0"/>
                </a:spcAft>
                <a:buClrTx/>
                <a:buSzTx/>
                <a:buFontTx/>
                <a:buNone/>
                <a:defRPr/>
              </a:pPr>
              <a:t>3</a:t>
            </a:fld>
            <a:endParaRPr kumimoji="0" lang="fr-CA" sz="1200" u="none" strike="noStrike" kern="1200" cap="none" spc="0" normalizeH="0" baseline="0" noProof="0">
              <a:ln>
                <a:noFill/>
              </a:ln>
              <a:solidFill>
                <a:prstClr val="black"/>
              </a:solidFill>
              <a:effectLst/>
              <a:uLnTx/>
              <a:uFillTx/>
              <a:latin typeface="Sun Life New Text" pitchFamily="2" charset="0"/>
              <a:ea typeface="+mn-ea"/>
              <a:cs typeface="+mn-cs"/>
            </a:endParaRPr>
          </a:p>
        </p:txBody>
      </p:sp>
    </p:spTree>
    <p:extLst>
      <p:ext uri="{BB962C8B-B14F-4D97-AF65-F5344CB8AC3E}">
        <p14:creationId xmlns:p14="http://schemas.microsoft.com/office/powerpoint/2010/main" val="1231330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CD939151-9EC3-4103-99FC-3468B6EA8140}" type="slidenum">
              <a:rPr lang="fr-CA" smtClean="0">
                <a:latin typeface="Sun Life New Text" pitchFamily="2" charset="0"/>
                <a:ea typeface="Arial Regular" charset="0"/>
              </a:rPr>
              <a:t>4</a:t>
            </a:fld>
            <a:endParaRPr lang="fr-CA">
              <a:latin typeface="Sun Life New Text" pitchFamily="2" charset="0"/>
              <a:ea typeface="Arial Regular" charset="0"/>
            </a:endParaRPr>
          </a:p>
        </p:txBody>
      </p:sp>
      <p:sp>
        <p:nvSpPr>
          <p:cNvPr id="45059" name="Rectangle 2"/>
          <p:cNvSpPr>
            <a:spLocks noGrp="1" noRot="1" noChangeAspect="1" noChangeArrowheads="1" noTextEdit="1"/>
          </p:cNvSpPr>
          <p:nvPr>
            <p:ph type="sldImg"/>
          </p:nvPr>
        </p:nvSpPr>
        <p:spPr/>
      </p:sp>
      <p:sp>
        <p:nvSpPr>
          <p:cNvPr id="45060" name="Rectangle 3"/>
          <p:cNvSpPr>
            <a:spLocks noGrp="1" noChangeArrowheads="1"/>
          </p:cNvSpPr>
          <p:nvPr>
            <p:ph type="body" idx="1"/>
          </p:nvPr>
        </p:nvSpPr>
        <p:spPr>
          <a:xfrm>
            <a:off x="685800" y="4191000"/>
            <a:ext cx="54864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000" dirty="0">
                <a:cs typeface="Arial" panose="020B0604020202020204" pitchFamily="34" charset="0"/>
              </a:rPr>
              <a:t>Voyons maintenant les trois endroits où vous pouvez affecter vos cotisations dans le cadre du régime de l’employeur. C’est à vous de décider si vous voulez participer au REER collectif, au CELI ou aux deux. </a:t>
            </a:r>
          </a:p>
          <a:p>
            <a:endParaRPr lang="fr-CA" sz="1000" dirty="0">
              <a:ea typeface="Arial" charset="0"/>
              <a:cs typeface="Arial" panose="020B0604020202020204" pitchFamily="34" charset="0"/>
            </a:endParaRPr>
          </a:p>
          <a:p>
            <a:r>
              <a:rPr lang="fr-CA" sz="1000" b="1" dirty="0">
                <a:cs typeface="Arial" panose="020B0604020202020204" pitchFamily="34" charset="0"/>
              </a:rPr>
              <a:t>Votre employeur vous indiquera si vous êtes admissible au RPDB et </a:t>
            </a:r>
            <a:r>
              <a:rPr lang="fr-CA" sz="1000" b="1" dirty="0">
                <a:solidFill>
                  <a:srgbClr val="000000"/>
                </a:solidFill>
                <a:cs typeface="Arial" panose="020B0604020202020204" pitchFamily="34" charset="0"/>
              </a:rPr>
              <a:t>s’il verse des cotisations au RPDB en votre nom</a:t>
            </a:r>
            <a:r>
              <a:rPr lang="fr-CA" sz="1000" dirty="0">
                <a:solidFill>
                  <a:srgbClr val="000000"/>
                </a:solidFill>
                <a:cs typeface="Arial" panose="020B0604020202020204" pitchFamily="34" charset="0"/>
              </a:rPr>
              <a:t>. </a:t>
            </a:r>
            <a:endParaRPr lang="fr-CA" sz="1000" dirty="0">
              <a:ea typeface="Arial" charset="0"/>
              <a:cs typeface="Arial" panose="020B0604020202020204" pitchFamily="34" charset="0"/>
            </a:endParaRPr>
          </a:p>
          <a:p>
            <a:r>
              <a:rPr lang="fr-CA" sz="1000" dirty="0">
                <a:cs typeface="Arial" panose="020B0604020202020204" pitchFamily="34" charset="0"/>
              </a:rPr>
              <a:t> </a:t>
            </a:r>
          </a:p>
          <a:p>
            <a:r>
              <a:rPr lang="fr-CA" sz="1000" dirty="0">
                <a:cs typeface="Arial" panose="020B0604020202020204" pitchFamily="34" charset="0"/>
              </a:rPr>
              <a:t>Le REER collectif vous permet d’économiser sur l’impôt que vous payez. En versant des cotisations par retenues salariales avant impôt, vous profitez d’un avantage fiscal immédiat chaque fois que vous cotisez au régime. Vous pouvez verser des cotisations jusqu’à concurrence de votre plafond de cotisation au REER chaque année. Les revenus de placement et les cotisations étant entièrement à l’abri de l’impôt jusqu’à leur retrait, c’est une solution idéale pour épargner en vue de la retraite. </a:t>
            </a:r>
          </a:p>
          <a:p>
            <a:endParaRPr lang="fr-CA" sz="1000" dirty="0">
              <a:ea typeface="Arial" charset="0"/>
              <a:cs typeface="Arial" panose="020B0604020202020204" pitchFamily="34" charset="0"/>
            </a:endParaRPr>
          </a:p>
          <a:p>
            <a:pPr defTabSz="966612">
              <a:defRPr/>
            </a:pPr>
            <a:r>
              <a:rPr lang="fr-CA" sz="1000" b="1" dirty="0">
                <a:cs typeface="Arial" panose="020B0604020202020204" pitchFamily="34" charset="0"/>
              </a:rPr>
              <a:t>Le RPDB permet à votre employeur de partager les bénéfices de l’entreprise avec vous en versant des cotisations en votre nom au RPDB. </a:t>
            </a:r>
            <a:r>
              <a:rPr lang="fr-CA" sz="1000" b="1" dirty="0">
                <a:solidFill>
                  <a:srgbClr val="000000"/>
                </a:solidFill>
                <a:cs typeface="Arial" panose="020B0604020202020204" pitchFamily="34" charset="0"/>
              </a:rPr>
              <a:t>Aucun minimum ne s’applique aux cotisations patronales versées à un RPDB.</a:t>
            </a:r>
            <a:r>
              <a:rPr lang="fr-CA" sz="1000" b="1" dirty="0">
                <a:cs typeface="Arial" panose="020B0604020202020204" pitchFamily="34" charset="0"/>
              </a:rPr>
              <a:t> Les revenus de placement et les cotisations étant entièrement à l’abri de l’impôt jusqu’à leur retrait, c’est une solution idéale pour épargner en vue de la retraite. </a:t>
            </a:r>
            <a:endParaRPr lang="fr-CA" sz="1000" b="1" dirty="0">
              <a:solidFill>
                <a:srgbClr val="000000"/>
              </a:solidFill>
              <a:cs typeface="Arial" panose="020B0604020202020204" pitchFamily="34" charset="0"/>
            </a:endParaRPr>
          </a:p>
          <a:p>
            <a:pPr defTabSz="966612">
              <a:defRPr/>
            </a:pPr>
            <a:endParaRPr lang="fr-CA" sz="1000" dirty="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dirty="0">
                <a:cs typeface="Arial" panose="020B0604020202020204" pitchFamily="34" charset="0"/>
              </a:rPr>
              <a:t>Dans un compte d’épargne libre d’impôt ou CELI, vous versez des cotisations après impôt. Vous ne profitez pas d’économies d’impôt immédiates, mais vous ne payez aucun impôt au Canada sur les revenus de placements réalisés dans votre compte et tous les retraits sont à l’abri de l’impôt. Notez que d</a:t>
            </a:r>
            <a:r>
              <a:rPr kumimoji="0" lang="fr-CA" sz="1000" u="none" strike="noStrike" kern="1200" cap="none" spc="0" normalizeH="0" baseline="0" noProof="0" dirty="0">
                <a:ln>
                  <a:noFill/>
                </a:ln>
                <a:solidFill>
                  <a:prstClr val="black"/>
                </a:solidFill>
                <a:effectLst/>
                <a:uLnTx/>
                <a:uFillTx/>
                <a:ea typeface="+mn-ea"/>
                <a:cs typeface="Arial" panose="020B0604020202020204" pitchFamily="34" charset="0"/>
              </a:rPr>
              <a:t>e l’impôt étranger peut s’appliquer à certains revenus étrangers. </a:t>
            </a:r>
            <a:r>
              <a:rPr lang="fr-CA" sz="1000" dirty="0">
                <a:cs typeface="Arial" panose="020B0604020202020204" pitchFamily="34" charset="0"/>
              </a:rPr>
              <a:t>Le CELI vous permet de décider entièrement de l’utilisation que vous ferez de votre épargne pour des objectifs à court, moyen ou long terme – une voiture, un versement initial pour une maison, des vacances, des frais d’études ou la retraite. À vous de choisir.</a:t>
            </a:r>
          </a:p>
          <a:p>
            <a:endParaRPr lang="fr-CA" sz="1000" dirty="0">
              <a:cs typeface="Arial" panose="020B0604020202020204" pitchFamily="34" charset="0"/>
            </a:endParaRPr>
          </a:p>
          <a:p>
            <a:r>
              <a:rPr lang="fr-CA" sz="1000" dirty="0">
                <a:cs typeface="Arial" panose="020B0604020202020204" pitchFamily="34" charset="0"/>
              </a:rPr>
              <a:t>Vous pouvez redéposer les sommes retirées dans une année ultérieure. Remarque : Si vous redéposez au CELI les sommes retirées la même année, ces cotisations pourraient être considérées comme des cotisations excédentaires.</a:t>
            </a:r>
          </a:p>
          <a:p>
            <a:pPr eaLnBrk="1" hangingPunct="1"/>
            <a:endParaRPr lang="fr-CA" sz="1000" dirty="0">
              <a:ea typeface="Arial" charset="0"/>
              <a:cs typeface="Arial" panose="020B0604020202020204" pitchFamily="34" charset="0"/>
            </a:endParaRPr>
          </a:p>
          <a:p>
            <a:endParaRPr lang="en-US" sz="1000" dirty="0">
              <a:ea typeface="Arial" charset="0"/>
              <a:cs typeface="Arial" panose="020B0604020202020204" pitchFamily="34" charset="0"/>
            </a:endParaRPr>
          </a:p>
        </p:txBody>
      </p:sp>
    </p:spTree>
    <p:extLst>
      <p:ext uri="{BB962C8B-B14F-4D97-AF65-F5344CB8AC3E}">
        <p14:creationId xmlns:p14="http://schemas.microsoft.com/office/powerpoint/2010/main" val="19534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601CECE4-2B08-4549-A367-5CF707BCB4A0}" type="slidenum">
              <a:rPr lang="fr-CA" smtClean="0">
                <a:latin typeface="Sun Life New Text" pitchFamily="2" charset="0"/>
                <a:ea typeface="Arial Regular" charset="0"/>
              </a:rPr>
              <a:t>5</a:t>
            </a:fld>
            <a:endParaRPr lang="fr-CA">
              <a:latin typeface="Sun Life New Text" pitchFamily="2" charset="0"/>
              <a:ea typeface="Arial Regular" charset="0"/>
            </a:endParaRPr>
          </a:p>
        </p:txBody>
      </p:sp>
      <p:sp>
        <p:nvSpPr>
          <p:cNvPr id="38915" name="Rectangle 2"/>
          <p:cNvSpPr>
            <a:spLocks noGrp="1" noRot="1" noChangeAspect="1" noChangeArrowheads="1" noTextEdit="1"/>
          </p:cNvSpPr>
          <p:nvPr>
            <p:ph type="sldImg"/>
          </p:nvPr>
        </p:nvSpPr>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cs typeface="Arial" panose="020B0604020202020204" pitchFamily="34" charset="0"/>
              </a:rPr>
              <a:t>Commençons par parler de vos responsabilités en tant que participant de régime et regardons les sources de revenu de retraite dont vous disposerez à la retraite.</a:t>
            </a:r>
          </a:p>
          <a:p>
            <a:pPr eaLnBrk="1" hangingPunct="1"/>
            <a:endParaRPr lang="fr-CA">
              <a:ea typeface="Arial Regular" charset="0"/>
            </a:endParaRPr>
          </a:p>
        </p:txBody>
      </p:sp>
    </p:spTree>
    <p:extLst>
      <p:ext uri="{BB962C8B-B14F-4D97-AF65-F5344CB8AC3E}">
        <p14:creationId xmlns:p14="http://schemas.microsoft.com/office/powerpoint/2010/main" val="321798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4EA4FB95-4CF4-49A5-82AC-C47FBCC3C971}" type="slidenum">
              <a:rPr lang="fr-CA" smtClean="0">
                <a:latin typeface="Sun Life New Text" pitchFamily="2" charset="0"/>
                <a:ea typeface="Arial Regular" charset="0"/>
              </a:rPr>
              <a:t>6</a:t>
            </a:fld>
            <a:endParaRPr lang="fr-CA">
              <a:latin typeface="Sun Life New Text" pitchFamily="2" charset="0"/>
              <a:ea typeface="Arial Regular" charset="0"/>
            </a:endParaRPr>
          </a:p>
        </p:txBody>
      </p:sp>
      <p:sp>
        <p:nvSpPr>
          <p:cNvPr id="39939" name="Rectangle 2"/>
          <p:cNvSpPr>
            <a:spLocks noGrp="1" noRot="1" noChangeAspect="1" noChangeArrowheads="1" noTextEdit="1"/>
          </p:cNvSpPr>
          <p:nvPr>
            <p:ph type="sldImg"/>
          </p:nvPr>
        </p:nvSpPr>
        <p:spPr>
          <a:xfrm>
            <a:off x="409575" y="701675"/>
            <a:ext cx="6037263" cy="3397250"/>
          </a:xfrm>
          <a:ln>
            <a:noFill/>
          </a:ln>
          <a:extLst>
            <a:ext uri="{91240B29-F687-4F45-9708-019B960494DF}">
              <a14:hiddenLine xmlns:a14="http://schemas.microsoft.com/office/drawing/2010/main" w="9525">
                <a:solidFill>
                  <a:srgbClr val="000000"/>
                </a:solidFill>
                <a:miter lim="800000"/>
                <a:headEnd/>
                <a:tailEnd/>
              </a14:hiddenLine>
            </a:ext>
          </a:extLst>
        </p:spPr>
      </p:sp>
      <p:sp>
        <p:nvSpPr>
          <p:cNvPr id="39940" name="Rectangle 3"/>
          <p:cNvSpPr>
            <a:spLocks noGrp="1" noChangeArrowheads="1"/>
          </p:cNvSpPr>
          <p:nvPr>
            <p:ph type="body" idx="1"/>
          </p:nvPr>
        </p:nvSpPr>
        <p:spPr>
          <a:xfrm>
            <a:off x="969065" y="4871803"/>
            <a:ext cx="5292587" cy="38974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43" tIns="46031" rIns="93643" bIns="46031"/>
          <a:lstStyle/>
          <a:p>
            <a:r>
              <a:rPr lang="fr-CA">
                <a:cs typeface="Arial" panose="020B0604020202020204" pitchFamily="34" charset="0"/>
              </a:rPr>
              <a:t>D’où proviendra votre revenu de retraite? En règle générale, général, vous aurez besoin à la retraite d’un revenu qui représente entre 65 % et 80 % du revenu que vous toucherez avant votre retraite pour maintenir à peu près le même train de vie. Par conséquent, si vous aviez un revenu de 40 000 $ juste avant de partir à la retraite, vous devriez viser un revenu se situant entre 26 000 $ et 32 000 $ une fois à la retraite.</a:t>
            </a:r>
          </a:p>
          <a:p>
            <a:r>
              <a:rPr lang="fr-CA">
                <a:cs typeface="Arial" panose="020B0604020202020204" pitchFamily="34" charset="0"/>
              </a:rPr>
              <a:t> </a:t>
            </a:r>
          </a:p>
          <a:p>
            <a:r>
              <a:rPr lang="fr-CA">
                <a:cs typeface="Arial" panose="020B0604020202020204" pitchFamily="34" charset="0"/>
              </a:rPr>
              <a:t>Pour épargner en vue de la retraite, vous devez avoir un plan. Les prestations de l’État vous procurent un revenu de base, mais vous avez la responsabilité de combler la différence. Pour la plupart des Canadiens, le revenu de retraite provient principalement du régime de retraite de l’employeur. C’est un avantage important, car il vous aide à accumuler de l’épargne et vous permet de reporter l’impôt. </a:t>
            </a:r>
          </a:p>
          <a:p>
            <a:pPr eaLnBrk="1" hangingPunct="1"/>
            <a:endParaRPr lang="fr-CA">
              <a:ea typeface="Arial Regular" charset="0"/>
            </a:endParaRPr>
          </a:p>
        </p:txBody>
      </p:sp>
    </p:spTree>
    <p:extLst>
      <p:ext uri="{BB962C8B-B14F-4D97-AF65-F5344CB8AC3E}">
        <p14:creationId xmlns:p14="http://schemas.microsoft.com/office/powerpoint/2010/main" val="2767672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59" eaLnBrk="0" hangingPunct="0">
              <a:defRPr>
                <a:solidFill>
                  <a:schemeClr val="tx1"/>
                </a:solidFill>
                <a:latin typeface="Arial"/>
                <a:ea typeface="ＭＳ Ｐゴシック" pitchFamily="34" charset="-128"/>
              </a:defRPr>
            </a:lvl1pPr>
            <a:lvl2pPr marL="742868" indent="-285718" defTabSz="931759" eaLnBrk="0" hangingPunct="0">
              <a:defRPr>
                <a:solidFill>
                  <a:schemeClr val="tx1"/>
                </a:solidFill>
                <a:latin typeface="Arial"/>
                <a:ea typeface="ＭＳ Ｐゴシック" pitchFamily="34" charset="-128"/>
              </a:defRPr>
            </a:lvl2pPr>
            <a:lvl3pPr marL="1142874" indent="-228574" defTabSz="931759" eaLnBrk="0" hangingPunct="0">
              <a:defRPr>
                <a:solidFill>
                  <a:schemeClr val="tx1"/>
                </a:solidFill>
                <a:latin typeface="Arial"/>
                <a:ea typeface="ＭＳ Ｐゴシック" pitchFamily="34" charset="-128"/>
              </a:defRPr>
            </a:lvl3pPr>
            <a:lvl4pPr marL="1600023" indent="-228574" defTabSz="931759" eaLnBrk="0" hangingPunct="0">
              <a:defRPr>
                <a:solidFill>
                  <a:schemeClr val="tx1"/>
                </a:solidFill>
                <a:latin typeface="Arial"/>
                <a:ea typeface="ＭＳ Ｐゴシック" pitchFamily="34" charset="-128"/>
              </a:defRPr>
            </a:lvl4pPr>
            <a:lvl5pPr marL="2057174" indent="-228574" defTabSz="931759" eaLnBrk="0" hangingPunct="0">
              <a:defRPr>
                <a:solidFill>
                  <a:schemeClr val="tx1"/>
                </a:solidFill>
                <a:latin typeface="Arial"/>
                <a:ea typeface="ＭＳ Ｐゴシック" pitchFamily="34" charset="-128"/>
              </a:defRPr>
            </a:lvl5pPr>
            <a:lvl6pPr marL="2514322" indent="-228574" defTabSz="931759"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470" indent="-228574" defTabSz="931759"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8621" indent="-228574" defTabSz="931759"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5770" indent="-228574" defTabSz="931759"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79B12C42-1C6E-4F07-A51D-63C5EA86EAA0}" type="slidenum">
              <a:rPr lang="fr-CA" smtClean="0">
                <a:latin typeface="Sun Life New Text" pitchFamily="2" charset="0"/>
                <a:ea typeface="Arial Regular" charset="0"/>
              </a:rPr>
              <a:t>7</a:t>
            </a:fld>
            <a:endParaRPr lang="fr-CA">
              <a:latin typeface="Sun Life New Text" pitchFamily="2" charset="0"/>
              <a:ea typeface="Arial Regular" charset="0"/>
            </a:endParaRPr>
          </a:p>
        </p:txBody>
      </p:sp>
      <p:sp>
        <p:nvSpPr>
          <p:cNvPr id="40963" name="Rectangle 2"/>
          <p:cNvSpPr>
            <a:spLocks noGrp="1" noRot="1" noChangeAspect="1" noChangeArrowheads="1" noTextEdit="1"/>
          </p:cNvSpPr>
          <p:nvPr>
            <p:ph type="sldImg"/>
          </p:nvPr>
        </p:nvSpPr>
        <p:spPr/>
      </p:sp>
      <p:sp>
        <p:nvSpPr>
          <p:cNvPr id="40964" name="Rectangle 3"/>
          <p:cNvSpPr>
            <a:spLocks noGrp="1" noChangeArrowheads="1"/>
          </p:cNvSpPr>
          <p:nvPr>
            <p:ph type="body" idx="1"/>
          </p:nvPr>
        </p:nvSpPr>
        <p:spPr>
          <a:xfrm>
            <a:off x="935040" y="4416427"/>
            <a:ext cx="5237162" cy="472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600" dirty="0">
                <a:cs typeface="Arial" panose="020B0604020202020204" pitchFamily="34" charset="0"/>
              </a:rPr>
              <a:t>Les prestations de l’État se composent en partie des sommes versées par le Régime de pensions du Canada ou du Régime de rentes du Québec; tous les travailleurs cotisent à ce régime. Il y a aussi les prestations de la Sécurité de la vieillesse, qui ne sont pas liées à l’activité professionnelle et qui sont versées à tous les Canadiens qui satisfont à certaines exigences d’âge et de résidence. Jetons un coup d’œil aux versements actuels. Le tableau indique ici les montants selon l’âge des retraités.</a:t>
            </a:r>
          </a:p>
          <a:p>
            <a:endParaRPr lang="fr-CA" sz="1600" dirty="0">
              <a:ea typeface="Arial" charset="0"/>
              <a:cs typeface="Arial" panose="020B0604020202020204" pitchFamily="34" charset="0"/>
            </a:endParaRPr>
          </a:p>
          <a:p>
            <a:r>
              <a:rPr lang="fr-CA" sz="1600" dirty="0">
                <a:cs typeface="Arial" panose="020B0604020202020204" pitchFamily="34" charset="0"/>
              </a:rPr>
              <a:t>Le Régime de pension du Canada ou le Régime de rentes du Québec prévoit une rente mensuelle maximale payable à 65 ans. Cette pension est indexée, ce qui signifie qu’elle augmente chaque année en fonction de la hausse du coût de la vie.</a:t>
            </a:r>
          </a:p>
          <a:p>
            <a:endParaRPr lang="fr-CA" sz="1600" dirty="0">
              <a:ea typeface="Arial" charset="0"/>
              <a:cs typeface="Arial" panose="020B0604020202020204" pitchFamily="34" charset="0"/>
            </a:endParaRPr>
          </a:p>
          <a:p>
            <a:r>
              <a:rPr lang="fr-CA" sz="1600" dirty="0">
                <a:cs typeface="Arial" panose="020B0604020202020204" pitchFamily="34" charset="0"/>
              </a:rPr>
              <a:t>Tous les Canadiens qui répondent à certaines exigences relatives à l’âge et à la résidence peuvent avoir droit aux prestations de la Sécurité de la vieillesse. Si vous avez demeuré au Canada presque toute votre vie, vous aurez probablement droit aux prestations maximales de la SV dès l’âge d’admissibilité. Ces prestations sont également indexées et augmentent chaque trimestre en fonction de la hausse du coût de la vie. </a:t>
            </a:r>
            <a:r>
              <a:rPr lang="fr-FR" sz="2000" dirty="0"/>
              <a:t>L’âge admissible pour la pension de la Sécurité vieillesse est 65 ans.</a:t>
            </a:r>
            <a:endParaRPr lang="fr-CA" sz="1600" dirty="0">
              <a:cs typeface="Arial" panose="020B0604020202020204" pitchFamily="34" charset="0"/>
            </a:endParaRPr>
          </a:p>
          <a:p>
            <a:endParaRPr lang="en-CA" sz="1600" dirty="0">
              <a:solidFill>
                <a:srgbClr val="FF0000"/>
              </a:solidFill>
              <a:cs typeface="Arial" panose="020B0604020202020204" pitchFamily="34" charset="0"/>
            </a:endParaRPr>
          </a:p>
          <a:p>
            <a:r>
              <a:rPr lang="fr-CA" sz="1600" dirty="0">
                <a:cs typeface="Arial" panose="020B0604020202020204" pitchFamily="34" charset="0"/>
              </a:rPr>
              <a:t>L’ensemble de ces prestations représentent une bonne base pour le revenu de retraite, mais si vous en voulez davantage, vous devez vous constituer une épargne.</a:t>
            </a:r>
          </a:p>
          <a:p>
            <a:endParaRPr lang="fr-CA" sz="1600" dirty="0">
              <a:ea typeface="Arial" charset="0"/>
              <a:cs typeface="Arial" panose="020B0604020202020204" pitchFamily="34" charset="0"/>
            </a:endParaRPr>
          </a:p>
          <a:p>
            <a:r>
              <a:rPr lang="fr-CA" sz="1600" dirty="0">
                <a:cs typeface="Arial" panose="020B0604020202020204" pitchFamily="34" charset="0"/>
              </a:rPr>
              <a:t>Cette diapo montre les versements mensuels maximums. C’est votre situation qui dictera si vous recevrez les versements maximums. Veuillez consulter votre relevé de participation au Régime de pensions du Canada ou au Régime de rentes du Québec pour connaître le montant estimé des prestations que vous toucherez à 65 ans. Pour en obtenir une copie, rendez-vous à canada.ca et retraitequebec.gouv.qc.ca.</a:t>
            </a:r>
          </a:p>
          <a:p>
            <a:pPr eaLnBrk="1" hangingPunct="1"/>
            <a:endParaRPr lang="fr-CA" dirty="0">
              <a:ea typeface="Arial Regular" charset="0"/>
            </a:endParaRPr>
          </a:p>
        </p:txBody>
      </p:sp>
    </p:spTree>
    <p:extLst>
      <p:ext uri="{BB962C8B-B14F-4D97-AF65-F5344CB8AC3E}">
        <p14:creationId xmlns:p14="http://schemas.microsoft.com/office/powerpoint/2010/main" val="2179196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8D92159B-299F-417E-86BA-2287764FFBBD}" type="slidenum">
              <a:rPr lang="fr-CA" smtClean="0">
                <a:latin typeface="Sun Life New Text" pitchFamily="2" charset="0"/>
                <a:ea typeface="Arial Regular" charset="0"/>
              </a:rPr>
              <a:t>8</a:t>
            </a:fld>
            <a:endParaRPr lang="fr-CA">
              <a:latin typeface="Sun Life New Text" pitchFamily="2" charset="0"/>
              <a:ea typeface="Arial Regular" charset="0"/>
            </a:endParaRPr>
          </a:p>
        </p:txBody>
      </p:sp>
      <p:sp>
        <p:nvSpPr>
          <p:cNvPr id="43011" name="Rectangle 2"/>
          <p:cNvSpPr>
            <a:spLocks noGrp="1" noRot="1" noChangeAspect="1" noChangeArrowheads="1" noTextEdit="1"/>
          </p:cNvSpPr>
          <p:nvPr>
            <p:ph type="sldImg"/>
          </p:nvPr>
        </p:nvSpPr>
        <p:spPr/>
      </p:sp>
      <p:sp>
        <p:nvSpPr>
          <p:cNvPr id="43012"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fr-CA">
                <a:cs typeface="Arial" panose="020B0604020202020204" pitchFamily="34" charset="0"/>
              </a:rPr>
              <a:t>Le fait de cotiser au REER collectif par retenues salariales est un moyen simple et pratique d’épargner. Cela réduit également votre revenu imposable sur-le-champ.</a:t>
            </a:r>
          </a:p>
          <a:p>
            <a:pPr marL="177851" indent="-177851">
              <a:buFont typeface="Arial" pitchFamily="34" charset="0"/>
              <a:buChar char="•"/>
              <a:defRPr/>
            </a:pPr>
            <a:r>
              <a:rPr lang="fr-CA">
                <a:cs typeface="Arial" panose="020B0604020202020204" pitchFamily="34" charset="0"/>
              </a:rPr>
              <a:t>Le montant de votre cotisation est déduit de votre revenu brut avant l’application des retenues d’impôt provinciales et fédérales.</a:t>
            </a:r>
          </a:p>
          <a:p>
            <a:pPr marL="177851" indent="-177851">
              <a:buFont typeface="Arial" pitchFamily="34" charset="0"/>
              <a:buChar char="•"/>
              <a:defRPr/>
            </a:pPr>
            <a:r>
              <a:rPr lang="fr-CA">
                <a:cs typeface="Arial" panose="020B0604020202020204" pitchFamily="34" charset="0"/>
              </a:rPr>
              <a:t>Vous profitez de votre argent immédiatement – plutôt que de le donner au fisc toute l’année – et il gagne de l’intérêt avec vos fonds.</a:t>
            </a:r>
          </a:p>
          <a:p>
            <a:pPr>
              <a:defRPr/>
            </a:pPr>
            <a:r>
              <a:rPr lang="fr-CA">
                <a:cs typeface="Arial" panose="020B0604020202020204" pitchFamily="34" charset="0"/>
              </a:rPr>
              <a:t>Dans cet exemple, vous voyez qu’une cotisation de 100 $ au REER fait en sorte que seulement 75 $ sont retirés de votre salaire.</a:t>
            </a:r>
          </a:p>
          <a:p>
            <a:pPr>
              <a:defRPr/>
            </a:pPr>
            <a:endParaRPr lang="fr-CA" noProof="0"/>
          </a:p>
          <a:p>
            <a:pPr>
              <a:defRPr/>
            </a:pPr>
            <a:endParaRPr lang="fr-CA" noProof="0"/>
          </a:p>
          <a:p>
            <a:pPr>
              <a:defRPr/>
            </a:pPr>
            <a:endParaRPr lang="fr-CA" noProof="0"/>
          </a:p>
          <a:p>
            <a:endParaRPr lang="en-US"/>
          </a:p>
          <a:p>
            <a:pPr>
              <a:defRPr/>
            </a:pPr>
            <a:endParaRPr lang="fr-CA"/>
          </a:p>
        </p:txBody>
      </p:sp>
    </p:spTree>
    <p:extLst>
      <p:ext uri="{BB962C8B-B14F-4D97-AF65-F5344CB8AC3E}">
        <p14:creationId xmlns:p14="http://schemas.microsoft.com/office/powerpoint/2010/main" val="943386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5579" y="8686489"/>
            <a:ext cx="2972421" cy="4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a:ea typeface="ＭＳ Ｐゴシック" pitchFamily="34" charset="-128"/>
              </a:defRPr>
            </a:lvl1pPr>
            <a:lvl2pPr marL="742950" indent="-285750" defTabSz="931863" eaLnBrk="0" hangingPunct="0">
              <a:defRPr>
                <a:solidFill>
                  <a:schemeClr val="tx1"/>
                </a:solidFill>
                <a:latin typeface="Arial"/>
                <a:ea typeface="ＭＳ Ｐゴシック" pitchFamily="34" charset="-128"/>
              </a:defRPr>
            </a:lvl2pPr>
            <a:lvl3pPr marL="1143000" indent="-228600" defTabSz="931863" eaLnBrk="0" hangingPunct="0">
              <a:defRPr>
                <a:solidFill>
                  <a:schemeClr val="tx1"/>
                </a:solidFill>
                <a:latin typeface="Arial"/>
                <a:ea typeface="ＭＳ Ｐゴシック" pitchFamily="34" charset="-128"/>
              </a:defRPr>
            </a:lvl3pPr>
            <a:lvl4pPr marL="1600200" indent="-228600" defTabSz="931863" eaLnBrk="0" hangingPunct="0">
              <a:defRPr>
                <a:solidFill>
                  <a:schemeClr val="tx1"/>
                </a:solidFill>
                <a:latin typeface="Arial"/>
                <a:ea typeface="ＭＳ Ｐゴシック" pitchFamily="34" charset="-128"/>
              </a:defRPr>
            </a:lvl4pPr>
            <a:lvl5pPr marL="2057400" indent="-228600" defTabSz="931863" eaLnBrk="0" hangingPunct="0">
              <a:defRPr>
                <a:solidFill>
                  <a:schemeClr val="tx1"/>
                </a:solidFill>
                <a:latin typeface="Arial"/>
                <a:ea typeface="ＭＳ Ｐゴシック" pitchFamily="34" charset="-128"/>
              </a:defRPr>
            </a:lvl5pPr>
            <a:lvl6pPr marL="25146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defTabSz="931863"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algn="r">
              <a:spcAft>
                <a:spcPct val="0"/>
              </a:spcAft>
              <a:buClrTx/>
              <a:buSzTx/>
              <a:buFontTx/>
              <a:buNone/>
            </a:pPr>
            <a:fld id="{B026B823-7BB0-4174-A4BC-7947384FBA21}" type="slidenum">
              <a:rPr lang="fr-CA" sz="1200" smtClean="0">
                <a:latin typeface="Sun Life New Text" pitchFamily="2" charset="0"/>
                <a:ea typeface="Arial Regular" charset="0"/>
              </a:rPr>
              <a:pPr algn="r">
                <a:spcAft>
                  <a:spcPct val="0"/>
                </a:spcAft>
                <a:buClrTx/>
                <a:buSzTx/>
                <a:buFontTx/>
                <a:buNone/>
              </a:pPr>
              <a:t>9</a:t>
            </a:fld>
            <a:endParaRPr lang="fr-CA" sz="1200">
              <a:latin typeface="Sun Life New Text" pitchFamily="2" charset="0"/>
              <a:ea typeface="Arial Regular" charset="0"/>
            </a:endParaRPr>
          </a:p>
        </p:txBody>
      </p:sp>
      <p:sp>
        <p:nvSpPr>
          <p:cNvPr id="44035" name="Rectangle 2"/>
          <p:cNvSpPr>
            <a:spLocks noGrp="1" noRot="1" noChangeAspect="1" noChangeArrowheads="1" noTextEdit="1"/>
          </p:cNvSpPr>
          <p:nvPr>
            <p:ph type="sldImg"/>
          </p:nvPr>
        </p:nvSpPr>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050">
                <a:cs typeface="Arial" panose="020B0604020202020204" pitchFamily="34" charset="0"/>
              </a:rPr>
              <a:t>Pour éviter de dépasser votre plafond de cotisation autorisé pour le REER collectif, consultez l’«Avis de cotisation» que l’Agence du revenu du Canada (ARC) vous a fait parvenir relativement à votre dernière déclaration de revenus. Ce document fait état de votre plafond de cotisation au REER pour l’année en cours. </a:t>
            </a:r>
          </a:p>
          <a:p>
            <a:r>
              <a:rPr lang="fr-CA" sz="1050">
                <a:cs typeface="Arial" panose="020B0604020202020204" pitchFamily="34" charset="0"/>
              </a:rPr>
              <a:t> </a:t>
            </a:r>
          </a:p>
          <a:p>
            <a:r>
              <a:rPr lang="fr-CA" sz="1050">
                <a:cs typeface="Arial" panose="020B0604020202020204" pitchFamily="34" charset="0"/>
              </a:rPr>
              <a:t>Les plafonds sont indiqués ici. Les droits de cotisation inutilisés pour le REER sont reportés aux années ultérieures, et ce, indéfiniment. Votre plafond de cotisation est peut-être plus élevé que vous ne le pensez.</a:t>
            </a:r>
          </a:p>
          <a:p>
            <a:r>
              <a:rPr lang="fr-CA" sz="1050">
                <a:cs typeface="Arial" panose="020B0604020202020204" pitchFamily="34" charset="0"/>
              </a:rPr>
              <a:t> </a:t>
            </a:r>
            <a:endParaRPr lang="fr-CA" sz="1050">
              <a:ea typeface="Arial" charset="0"/>
              <a:cs typeface="Arial" panose="020B0604020202020204" pitchFamily="34" charset="0"/>
            </a:endParaRPr>
          </a:p>
          <a:p>
            <a:r>
              <a:rPr lang="fr-CA" sz="1050">
                <a:cs typeface="Arial" panose="020B0604020202020204" pitchFamily="34" charset="0"/>
              </a:rPr>
              <a:t>N’oubliez pas que votre employeur et la Sun Life ne surveilleront pas votre plafond de cotisation. Il vous appartient de vous assurer que vous ne dépassez pas votre plafond de cotisation au REER et au CELI.</a:t>
            </a:r>
          </a:p>
          <a:p>
            <a:pPr>
              <a:lnSpc>
                <a:spcPct val="105000"/>
              </a:lnSpc>
              <a:spcBef>
                <a:spcPct val="0"/>
              </a:spcBef>
              <a:spcAft>
                <a:spcPts val="623"/>
              </a:spcAft>
            </a:pPr>
            <a:endParaRPr lang="fr-CA" sz="1050">
              <a:solidFill>
                <a:srgbClr val="000000"/>
              </a:solidFill>
              <a:ea typeface="Arial" charset="0"/>
            </a:endParaRPr>
          </a:p>
          <a:p>
            <a:pPr eaLnBrk="1" hangingPunct="1"/>
            <a:endParaRPr lang="fr-CA" sz="1050">
              <a:ea typeface="Arial" charset="0"/>
            </a:endParaRPr>
          </a:p>
          <a:p>
            <a:pPr eaLnBrk="1" hangingPunct="1"/>
            <a:endParaRPr lang="fr-CA" sz="1050">
              <a:ea typeface="Arial" charset="0"/>
            </a:endParaRPr>
          </a:p>
          <a:p>
            <a:pPr eaLnBrk="1" hangingPunct="1"/>
            <a:endParaRPr lang="en-US" sz="1050">
              <a:ea typeface="Arial" charset="0"/>
            </a:endParaRPr>
          </a:p>
        </p:txBody>
      </p:sp>
    </p:spTree>
    <p:extLst>
      <p:ext uri="{BB962C8B-B14F-4D97-AF65-F5344CB8AC3E}">
        <p14:creationId xmlns:p14="http://schemas.microsoft.com/office/powerpoint/2010/main" val="20514372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837AC9C5-CB2B-A1F9-337C-07DB895DECE5}"/>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5" name="SunLife_Corporate_Footer" hidden="1">
            <a:extLst>
              <a:ext uri="{FF2B5EF4-FFF2-40B4-BE49-F238E27FC236}">
                <a16:creationId xmlns:a16="http://schemas.microsoft.com/office/drawing/2014/main" id="{587D29C9-47F0-81C3-1054-7CCE7E01F675}"/>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27" name="SunLife_GlobalInvestments_Footer" hidden="1">
            <a:extLst>
              <a:ext uri="{FF2B5EF4-FFF2-40B4-BE49-F238E27FC236}">
                <a16:creationId xmlns:a16="http://schemas.microsoft.com/office/drawing/2014/main" id="{E642E370-7DE0-845C-873B-F703F93D2C38}"/>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29" name="SunLife_HongKong_Footer" hidden="1">
            <a:extLst>
              <a:ext uri="{FF2B5EF4-FFF2-40B4-BE49-F238E27FC236}">
                <a16:creationId xmlns:a16="http://schemas.microsoft.com/office/drawing/2014/main" id="{37FEC4D8-85DE-53E0-8FE2-0749A6560804}"/>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31" name="SunLife_LuminoHealth_Footer" hidden="1">
            <a:extLst>
              <a:ext uri="{FF2B5EF4-FFF2-40B4-BE49-F238E27FC236}">
                <a16:creationId xmlns:a16="http://schemas.microsoft.com/office/drawing/2014/main" id="{E173085D-888A-E570-357B-140A2C046C5C}"/>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225" name="SunLife_US_Footer" hidden="1">
            <a:extLst>
              <a:ext uri="{FF2B5EF4-FFF2-40B4-BE49-F238E27FC236}">
                <a16:creationId xmlns:a16="http://schemas.microsoft.com/office/drawing/2014/main" id="{AC28149F-8793-7504-D2AA-C874C8F3274C}"/>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15" name="Text Placeholder 2" descr="Click to edit master title style">
            <a:extLst>
              <a:ext uri="{FF2B5EF4-FFF2-40B4-BE49-F238E27FC236}">
                <a16:creationId xmlns:a16="http://schemas.microsoft.com/office/drawing/2014/main" id="{E80641F2-70BC-EF9F-B0E0-14742D5D2741}"/>
              </a:ext>
            </a:extLst>
          </p:cNvPr>
          <p:cNvSpPr>
            <a:spLocks noGrp="1"/>
          </p:cNvSpPr>
          <p:nvPr>
            <p:ph type="body" sz="quarter" idx="13"/>
          </p:nvPr>
        </p:nvSpPr>
        <p:spPr>
          <a:xfrm>
            <a:off x="288925" y="673463"/>
            <a:ext cx="5734050" cy="2409255"/>
          </a:xfrm>
        </p:spPr>
        <p:txBody>
          <a:bodyPr anchor="b"/>
          <a:lstStyle>
            <a:lvl1pPr marL="0" indent="0">
              <a:lnSpc>
                <a:spcPct val="90000"/>
              </a:lnSpc>
              <a:spcBef>
                <a:spcPct val="0"/>
              </a:spcBef>
              <a:buFontTx/>
              <a:buNone/>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06CC6A51-A89D-A6D6-AAE3-443AD977619E}"/>
              </a:ext>
            </a:extLst>
          </p:cNvPr>
          <p:cNvSpPr>
            <a:spLocks noGrp="1"/>
          </p:cNvSpPr>
          <p:nvPr>
            <p:ph sz="quarter" idx="14" hasCustomPrompt="1"/>
          </p:nvPr>
        </p:nvSpPr>
        <p:spPr>
          <a:xfrm>
            <a:off x="287339" y="3458581"/>
            <a:ext cx="4900611"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Picture Placeholder 42">
            <a:extLst>
              <a:ext uri="{FF2B5EF4-FFF2-40B4-BE49-F238E27FC236}">
                <a16:creationId xmlns:a16="http://schemas.microsoft.com/office/drawing/2014/main" id="{56CD784C-63C1-90CD-9634-F3E99156D580}"/>
              </a:ext>
            </a:extLst>
          </p:cNvPr>
          <p:cNvSpPr>
            <a:spLocks noGrp="1"/>
          </p:cNvSpPr>
          <p:nvPr>
            <p:ph type="pic" sz="quarter" idx="16" hasCustomPrompt="1"/>
          </p:nvPr>
        </p:nvSpPr>
        <p:spPr>
          <a:xfrm>
            <a:off x="6170110" y="287338"/>
            <a:ext cx="5732965" cy="6281737"/>
          </a:xfrm>
          <a:solidFill>
            <a:schemeClr val="bg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0" name="Text Placeholder 9">
            <a:extLst>
              <a:ext uri="{FF2B5EF4-FFF2-40B4-BE49-F238E27FC236}">
                <a16:creationId xmlns:a16="http://schemas.microsoft.com/office/drawing/2014/main" id="{2EB12138-661A-DEF0-69DD-E9451C14595B}"/>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Insérer le nom des personnes qui présentent ci-dessous.</a:t>
            </a:r>
          </a:p>
        </p:txBody>
      </p:sp>
      <p:sp>
        <p:nvSpPr>
          <p:cNvPr id="21" name="Text Placeholder 32">
            <a:extLst>
              <a:ext uri="{FF2B5EF4-FFF2-40B4-BE49-F238E27FC236}">
                <a16:creationId xmlns:a16="http://schemas.microsoft.com/office/drawing/2014/main" id="{19D03DCA-9A2A-3E99-E36B-DF921AB3E6D7}"/>
              </a:ext>
            </a:extLst>
          </p:cNvPr>
          <p:cNvSpPr>
            <a:spLocks noGrp="1"/>
          </p:cNvSpPr>
          <p:nvPr>
            <p:ph type="body" sz="quarter" idx="39" hasCustomPrompt="1"/>
          </p:nvPr>
        </p:nvSpPr>
        <p:spPr>
          <a:xfrm>
            <a:off x="287337" y="4754881"/>
            <a:ext cx="5732965"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err="1"/>
              <a:t>Prénom et nom – Titre de poste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p:txBody>
      </p:sp>
      <p:pic>
        <p:nvPicPr>
          <p:cNvPr id="411970901" name="DynamicLogoFooter-Placeholder" descr="{&quot;templafy&quot;:{&quot;id&quot;:&quot;c07fb858-635c-4695-a5b0-804f81512fb7&quot;}}"/>
          <p:cNvPicPr>
            <a:picLocks noChangeAspect="1"/>
          </p:cNvPicPr>
          <p:nvPr/>
        </p:nvPicPr>
        <p:blipFill>
          <a:blip r:embed="rId2"/>
          <a:stretch>
            <a:fillRect/>
          </a:stretch>
        </p:blipFill>
        <p:spPr>
          <a:xfrm>
            <a:off x="287337" y="5801360"/>
            <a:ext cx="4140000" cy="964800"/>
          </a:xfrm>
          <a:prstGeom prst="rect">
            <a:avLst/>
          </a:prstGeom>
        </p:spPr>
      </p:pic>
      <p:sp>
        <p:nvSpPr>
          <p:cNvPr id="242" name="EntityNameDynamic (Global Investments)-Placeholder" descr="{&quot;templafy&quot;:{&quot;id&quot;:&quot;fb8120e6-87aa-48e4-8e02-cf889098d960&quot;}}" hidden="1">
            <a:extLst>
              <a:ext uri="{FF2B5EF4-FFF2-40B4-BE49-F238E27FC236}">
                <a16:creationId xmlns:a16="http://schemas.microsoft.com/office/drawing/2014/main" id="{B5F0AC0B-4055-9430-8FB7-826C2A0A659E}"/>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243" name="TaglineDynamic (Global Investments)-Placeholder" descr="{&quot;templafy&quot;:{&quot;id&quot;:&quot;ff6eef1e-e544-430e-9d7c-dd2ee0625c6a&quot;}}" hidden="1">
            <a:extLst>
              <a:ext uri="{FF2B5EF4-FFF2-40B4-BE49-F238E27FC236}">
                <a16:creationId xmlns:a16="http://schemas.microsoft.com/office/drawing/2014/main" id="{3B340E09-1482-B0A5-88B6-05A641E6E19C}"/>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2" name="EntityNameDynamic (US) -Placeholder" descr="{&quot;templafy&quot;:{&quot;id&quot;:&quot;941246b5-1118-44e2-a1ae-2223cf73fb18&quot;}}" hidden="1">
            <a:extLst>
              <a:ext uri="{FF2B5EF4-FFF2-40B4-BE49-F238E27FC236}">
                <a16:creationId xmlns:a16="http://schemas.microsoft.com/office/drawing/2014/main" id="{633DEE85-379A-61E6-3D00-8DE6E9E61D27}"/>
              </a:ext>
            </a:extLst>
          </p:cNvPr>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4" name="TaglineDynamic (US) -Placeholder" descr="{&quot;templafy&quot;:{&quot;id&quot;:&quot;1b4a6d69-0ee9-4882-926e-3229d6fd47b0&quot;}}" hidden="1">
            <a:extLst>
              <a:ext uri="{FF2B5EF4-FFF2-40B4-BE49-F238E27FC236}">
                <a16:creationId xmlns:a16="http://schemas.microsoft.com/office/drawing/2014/main" id="{8F8C8647-DF6F-9F32-B710-76EBCF9D1C85}"/>
              </a:ext>
            </a:extLst>
          </p:cNvPr>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5" name="EntityNameDynamic-Placeholder" descr="{&quot;templafy&quot;:{&quot;id&quot;:&quot;31dfaf8a-6403-4667-af43-833e25127b2e&quot;}}">
            <a:extLst>
              <a:ext uri="{FF2B5EF4-FFF2-40B4-BE49-F238E27FC236}">
                <a16:creationId xmlns:a16="http://schemas.microsoft.com/office/drawing/2014/main" id="{5351240B-0BE0-0159-032C-B2E90B7D6EE4}"/>
              </a:ext>
            </a:extLst>
          </p:cNvPr>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Placeholder" descr="{&quot;templafy&quot;:{&quot;id&quot;:&quot;7312e4f5-6fbe-49a8-9e0f-2be939a739b7&quot;}}">
            <a:extLst>
              <a:ext uri="{FF2B5EF4-FFF2-40B4-BE49-F238E27FC236}">
                <a16:creationId xmlns:a16="http://schemas.microsoft.com/office/drawing/2014/main" id="{DD3AF67E-3E59-654B-41CB-D991643A98C3}"/>
              </a:ext>
            </a:extLst>
          </p:cNvPr>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26078988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ccent Slide">
    <p:spTree>
      <p:nvGrpSpPr>
        <p:cNvPr id="1" name=""/>
        <p:cNvGrpSpPr/>
        <p:nvPr/>
      </p:nvGrpSpPr>
      <p:grpSpPr>
        <a:xfrm>
          <a:off x="0" y="0"/>
          <a:ext cx="0" cy="0"/>
          <a:chOff x="0" y="0"/>
          <a:chExt cx="0" cy="0"/>
        </a:xfrm>
      </p:grpSpPr>
      <p:sp>
        <p:nvSpPr>
          <p:cNvPr id="9" name="Title 1"/>
          <p:cNvSpPr>
            <a:spLocks noGrp="1"/>
          </p:cNvSpPr>
          <p:nvPr>
            <p:ph type="title"/>
          </p:nvPr>
        </p:nvSpPr>
        <p:spPr>
          <a:xfrm>
            <a:off x="287338" y="287338"/>
            <a:ext cx="6143891"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1584959"/>
            <a:ext cx="6143891"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4" name="Text Placeholder 3">
            <a:extLst>
              <a:ext uri="{FF2B5EF4-FFF2-40B4-BE49-F238E27FC236}">
                <a16:creationId xmlns:a16="http://schemas.microsoft.com/office/drawing/2014/main" id="{B287F558-84E0-894C-9B98-8865A4FC26C9}"/>
              </a:ext>
            </a:extLst>
          </p:cNvPr>
          <p:cNvSpPr>
            <a:spLocks noGrp="1"/>
          </p:cNvSpPr>
          <p:nvPr>
            <p:ph type="body" sz="quarter" idx="14"/>
          </p:nvPr>
        </p:nvSpPr>
        <p:spPr>
          <a:xfrm>
            <a:off x="287340" y="5993852"/>
            <a:ext cx="6143890" cy="431222"/>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2289603-93A9-3576-2EDB-17114A59B83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Rectangle 5">
            <a:extLst>
              <a:ext uri="{FF2B5EF4-FFF2-40B4-BE49-F238E27FC236}">
                <a16:creationId xmlns:a16="http://schemas.microsoft.com/office/drawing/2014/main" id="{AFD80954-581D-1861-E22B-5B3BCEA78A35}"/>
              </a:ext>
            </a:extLst>
          </p:cNvPr>
          <p:cNvSpPr/>
          <p:nvPr userDrawn="1"/>
        </p:nvSpPr>
        <p:spPr>
          <a:xfrm>
            <a:off x="6722399" y="287337"/>
            <a:ext cx="5182261" cy="6281737"/>
          </a:xfrm>
          <a:prstGeom prst="rect">
            <a:avLst/>
          </a:prstGeom>
          <a:solidFill>
            <a:srgbClr val="E0DC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7" name="Text Placeholder 4">
            <a:extLst>
              <a:ext uri="{FF2B5EF4-FFF2-40B4-BE49-F238E27FC236}">
                <a16:creationId xmlns:a16="http://schemas.microsoft.com/office/drawing/2014/main" id="{98719208-AC03-D750-D0CC-E65F2996680C}"/>
              </a:ext>
            </a:extLst>
          </p:cNvPr>
          <p:cNvSpPr>
            <a:spLocks noGrp="1"/>
          </p:cNvSpPr>
          <p:nvPr>
            <p:ph type="body" sz="quarter" idx="11" hasCustomPrompt="1"/>
          </p:nvPr>
        </p:nvSpPr>
        <p:spPr>
          <a:xfrm>
            <a:off x="7002463" y="575337"/>
            <a:ext cx="4611027"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13" name="Content Placeholder 7">
            <a:extLst>
              <a:ext uri="{FF2B5EF4-FFF2-40B4-BE49-F238E27FC236}">
                <a16:creationId xmlns:a16="http://schemas.microsoft.com/office/drawing/2014/main" id="{E152E335-C4FA-F5AB-85CF-CF5A8F07BD95}"/>
              </a:ext>
            </a:extLst>
          </p:cNvPr>
          <p:cNvSpPr>
            <a:spLocks noGrp="1"/>
          </p:cNvSpPr>
          <p:nvPr>
            <p:ph sz="quarter" idx="12"/>
          </p:nvPr>
        </p:nvSpPr>
        <p:spPr>
          <a:xfrm>
            <a:off x="7002464" y="4028400"/>
            <a:ext cx="4611028" cy="2253600"/>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Content Placeholder 15">
            <a:extLst>
              <a:ext uri="{FF2B5EF4-FFF2-40B4-BE49-F238E27FC236}">
                <a16:creationId xmlns:a16="http://schemas.microsoft.com/office/drawing/2014/main" id="{34F8470B-E400-8196-9D73-5B414A7398EA}"/>
              </a:ext>
            </a:extLst>
          </p:cNvPr>
          <p:cNvSpPr>
            <a:spLocks noGrp="1"/>
          </p:cNvSpPr>
          <p:nvPr>
            <p:ph sz="quarter" idx="13"/>
          </p:nvPr>
        </p:nvSpPr>
        <p:spPr>
          <a:xfrm>
            <a:off x="7002463" y="1814752"/>
            <a:ext cx="4611027" cy="1926000"/>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8" name="Footer Placeholder 7">
            <a:extLst>
              <a:ext uri="{FF2B5EF4-FFF2-40B4-BE49-F238E27FC236}">
                <a16:creationId xmlns:a16="http://schemas.microsoft.com/office/drawing/2014/main" id="{1DDFEB5A-6EC2-B7CB-6388-7E32D4B0526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58736506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4 Column">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C441049-7DCC-789E-9202-B5466EFE4C01}"/>
              </a:ext>
            </a:extLst>
          </p:cNvPr>
          <p:cNvSpPr>
            <a:spLocks noGrp="1"/>
          </p:cNvSpPr>
          <p:nvPr>
            <p:ph type="body" sz="quarter" idx="13" hasCustomPrompt="1"/>
          </p:nvPr>
        </p:nvSpPr>
        <p:spPr>
          <a:xfrm>
            <a:off x="287867" y="287338"/>
            <a:ext cx="2795058" cy="914400"/>
          </a:xfrm>
          <a:prstGeom prst="rect">
            <a:avLst/>
          </a:prstGeom>
          <a:solidFill>
            <a:srgbClr val="FFF8E0"/>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2" name="Text Placeholder 15">
            <a:extLst>
              <a:ext uri="{FF2B5EF4-FFF2-40B4-BE49-F238E27FC236}">
                <a16:creationId xmlns:a16="http://schemas.microsoft.com/office/drawing/2014/main" id="{C155FD84-6014-05B9-F3CC-8A2954F32D0F}"/>
              </a:ext>
            </a:extLst>
          </p:cNvPr>
          <p:cNvSpPr>
            <a:spLocks noGrp="1"/>
          </p:cNvSpPr>
          <p:nvPr>
            <p:ph type="body" sz="quarter" idx="46" hasCustomPrompt="1"/>
          </p:nvPr>
        </p:nvSpPr>
        <p:spPr>
          <a:xfrm>
            <a:off x="3225213" y="287338"/>
            <a:ext cx="2797761" cy="914400"/>
          </a:xfrm>
          <a:prstGeom prst="rect">
            <a:avLst/>
          </a:prstGeom>
          <a:solidFill>
            <a:srgbClr val="E0DCD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3" name="Text Placeholder 15">
            <a:extLst>
              <a:ext uri="{FF2B5EF4-FFF2-40B4-BE49-F238E27FC236}">
                <a16:creationId xmlns:a16="http://schemas.microsoft.com/office/drawing/2014/main" id="{C9CA6127-7223-481D-ED44-6A9243A425B0}"/>
              </a:ext>
            </a:extLst>
          </p:cNvPr>
          <p:cNvSpPr>
            <a:spLocks noGrp="1"/>
          </p:cNvSpPr>
          <p:nvPr>
            <p:ph type="body" sz="quarter" idx="47" hasCustomPrompt="1"/>
          </p:nvPr>
        </p:nvSpPr>
        <p:spPr>
          <a:xfrm>
            <a:off x="6169028" y="287338"/>
            <a:ext cx="2797761" cy="914400"/>
          </a:xfrm>
          <a:prstGeom prst="rect">
            <a:avLst/>
          </a:prstGeom>
          <a:solidFill>
            <a:srgbClr val="DDE6E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4" name="Text Placeholder 15">
            <a:extLst>
              <a:ext uri="{FF2B5EF4-FFF2-40B4-BE49-F238E27FC236}">
                <a16:creationId xmlns:a16="http://schemas.microsoft.com/office/drawing/2014/main" id="{F698B6B1-936D-FF84-154C-A33D55CD92F6}"/>
              </a:ext>
            </a:extLst>
          </p:cNvPr>
          <p:cNvSpPr>
            <a:spLocks noGrp="1"/>
          </p:cNvSpPr>
          <p:nvPr>
            <p:ph type="body" sz="quarter" idx="48" hasCustomPrompt="1"/>
          </p:nvPr>
        </p:nvSpPr>
        <p:spPr>
          <a:xfrm>
            <a:off x="9107487" y="287338"/>
            <a:ext cx="2795587" cy="914400"/>
          </a:xfrm>
          <a:prstGeom prst="rect">
            <a:avLst/>
          </a:prstGeom>
          <a:solidFill>
            <a:srgbClr val="A59E8C"/>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20" name="Text Placeholder 9">
            <a:extLst>
              <a:ext uri="{FF2B5EF4-FFF2-40B4-BE49-F238E27FC236}">
                <a16:creationId xmlns:a16="http://schemas.microsoft.com/office/drawing/2014/main" id="{5ACC3BA3-CB38-F60C-880B-784B3DE49A5E}"/>
              </a:ext>
            </a:extLst>
          </p:cNvPr>
          <p:cNvSpPr>
            <a:spLocks noGrp="1"/>
          </p:cNvSpPr>
          <p:nvPr>
            <p:ph type="body" sz="quarter" idx="27" hasCustomPrompt="1"/>
          </p:nvPr>
        </p:nvSpPr>
        <p:spPr>
          <a:xfrm>
            <a:off x="287868" y="1481669"/>
            <a:ext cx="2795058"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1" name="Text Placeholder 9">
            <a:extLst>
              <a:ext uri="{FF2B5EF4-FFF2-40B4-BE49-F238E27FC236}">
                <a16:creationId xmlns:a16="http://schemas.microsoft.com/office/drawing/2014/main" id="{F4020213-FD1D-48D2-D5B9-FC1C316AD3FC}"/>
              </a:ext>
            </a:extLst>
          </p:cNvPr>
          <p:cNvSpPr>
            <a:spLocks noGrp="1"/>
          </p:cNvSpPr>
          <p:nvPr>
            <p:ph type="body" sz="quarter" idx="28" hasCustomPrompt="1"/>
          </p:nvPr>
        </p:nvSpPr>
        <p:spPr>
          <a:xfrm>
            <a:off x="3227388" y="1481669"/>
            <a:ext cx="2795059"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2" name="Text Placeholder 9">
            <a:extLst>
              <a:ext uri="{FF2B5EF4-FFF2-40B4-BE49-F238E27FC236}">
                <a16:creationId xmlns:a16="http://schemas.microsoft.com/office/drawing/2014/main" id="{F0FB1A36-7502-387F-9A00-B790FE5197E7}"/>
              </a:ext>
            </a:extLst>
          </p:cNvPr>
          <p:cNvSpPr>
            <a:spLocks noGrp="1"/>
          </p:cNvSpPr>
          <p:nvPr>
            <p:ph type="body" sz="quarter" idx="29" hasCustomPrompt="1"/>
          </p:nvPr>
        </p:nvSpPr>
        <p:spPr>
          <a:xfrm>
            <a:off x="6167439" y="1481669"/>
            <a:ext cx="2795586"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3" name="Text Placeholder 9">
            <a:extLst>
              <a:ext uri="{FF2B5EF4-FFF2-40B4-BE49-F238E27FC236}">
                <a16:creationId xmlns:a16="http://schemas.microsoft.com/office/drawing/2014/main" id="{D688AB2E-D0DA-16A3-A057-1377E84481FC}"/>
              </a:ext>
            </a:extLst>
          </p:cNvPr>
          <p:cNvSpPr>
            <a:spLocks noGrp="1"/>
          </p:cNvSpPr>
          <p:nvPr>
            <p:ph type="body" sz="quarter" idx="30" hasCustomPrompt="1"/>
          </p:nvPr>
        </p:nvSpPr>
        <p:spPr>
          <a:xfrm>
            <a:off x="9107487" y="1481669"/>
            <a:ext cx="2795587"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4" name="Text Placeholder 15">
            <a:extLst>
              <a:ext uri="{FF2B5EF4-FFF2-40B4-BE49-F238E27FC236}">
                <a16:creationId xmlns:a16="http://schemas.microsoft.com/office/drawing/2014/main" id="{368B0EF8-930A-D4CC-FA42-DD1AE40F2F9B}"/>
              </a:ext>
            </a:extLst>
          </p:cNvPr>
          <p:cNvSpPr>
            <a:spLocks noGrp="1"/>
          </p:cNvSpPr>
          <p:nvPr>
            <p:ph type="body" sz="quarter" idx="31" hasCustomPrompt="1"/>
          </p:nvPr>
        </p:nvSpPr>
        <p:spPr>
          <a:xfrm>
            <a:off x="287350"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5" name="Text Placeholder 15">
            <a:extLst>
              <a:ext uri="{FF2B5EF4-FFF2-40B4-BE49-F238E27FC236}">
                <a16:creationId xmlns:a16="http://schemas.microsoft.com/office/drawing/2014/main" id="{49B6E47E-D3D1-E382-095D-913E79B452F9}"/>
              </a:ext>
            </a:extLst>
          </p:cNvPr>
          <p:cNvSpPr>
            <a:spLocks noGrp="1"/>
          </p:cNvSpPr>
          <p:nvPr>
            <p:ph type="body" sz="quarter" idx="32" hasCustomPrompt="1"/>
          </p:nvPr>
        </p:nvSpPr>
        <p:spPr>
          <a:xfrm>
            <a:off x="3227389"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6" name="Text Placeholder 15">
            <a:extLst>
              <a:ext uri="{FF2B5EF4-FFF2-40B4-BE49-F238E27FC236}">
                <a16:creationId xmlns:a16="http://schemas.microsoft.com/office/drawing/2014/main" id="{528E9BF7-B39D-2EAE-E33F-B469445D8151}"/>
              </a:ext>
            </a:extLst>
          </p:cNvPr>
          <p:cNvSpPr>
            <a:spLocks noGrp="1"/>
          </p:cNvSpPr>
          <p:nvPr>
            <p:ph type="body" sz="quarter" idx="33" hasCustomPrompt="1"/>
          </p:nvPr>
        </p:nvSpPr>
        <p:spPr>
          <a:xfrm>
            <a:off x="6167439" y="1889314"/>
            <a:ext cx="2795586"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7" name="Text Placeholder 15">
            <a:extLst>
              <a:ext uri="{FF2B5EF4-FFF2-40B4-BE49-F238E27FC236}">
                <a16:creationId xmlns:a16="http://schemas.microsoft.com/office/drawing/2014/main" id="{ACA80DCC-6B5F-DBC6-057F-779BB84A0C9E}"/>
              </a:ext>
            </a:extLst>
          </p:cNvPr>
          <p:cNvSpPr>
            <a:spLocks noGrp="1"/>
          </p:cNvSpPr>
          <p:nvPr>
            <p:ph type="body" sz="quarter" idx="34" hasCustomPrompt="1"/>
          </p:nvPr>
        </p:nvSpPr>
        <p:spPr>
          <a:xfrm>
            <a:off x="9099115" y="1889314"/>
            <a:ext cx="2803959"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8" name="Text Placeholder 9">
            <a:extLst>
              <a:ext uri="{FF2B5EF4-FFF2-40B4-BE49-F238E27FC236}">
                <a16:creationId xmlns:a16="http://schemas.microsoft.com/office/drawing/2014/main" id="{57A68056-2B29-782E-3763-8AFAEBD187AE}"/>
              </a:ext>
            </a:extLst>
          </p:cNvPr>
          <p:cNvSpPr>
            <a:spLocks noGrp="1"/>
          </p:cNvSpPr>
          <p:nvPr>
            <p:ph type="body" sz="quarter" idx="35" hasCustomPrompt="1"/>
          </p:nvPr>
        </p:nvSpPr>
        <p:spPr>
          <a:xfrm>
            <a:off x="2873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9" name="Text Placeholder 9">
            <a:extLst>
              <a:ext uri="{FF2B5EF4-FFF2-40B4-BE49-F238E27FC236}">
                <a16:creationId xmlns:a16="http://schemas.microsoft.com/office/drawing/2014/main" id="{9B2EB121-896A-3DF7-92E7-266C1E20F1E6}"/>
              </a:ext>
            </a:extLst>
          </p:cNvPr>
          <p:cNvSpPr>
            <a:spLocks noGrp="1"/>
          </p:cNvSpPr>
          <p:nvPr>
            <p:ph type="body" sz="quarter" idx="36" hasCustomPrompt="1"/>
          </p:nvPr>
        </p:nvSpPr>
        <p:spPr>
          <a:xfrm>
            <a:off x="3227388" y="3607980"/>
            <a:ext cx="2795585"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30" name="Text Placeholder 9">
            <a:extLst>
              <a:ext uri="{FF2B5EF4-FFF2-40B4-BE49-F238E27FC236}">
                <a16:creationId xmlns:a16="http://schemas.microsoft.com/office/drawing/2014/main" id="{CAFD655C-6EA7-1F97-1F5D-07C5C3F6BC9A}"/>
              </a:ext>
            </a:extLst>
          </p:cNvPr>
          <p:cNvSpPr>
            <a:spLocks noGrp="1"/>
          </p:cNvSpPr>
          <p:nvPr>
            <p:ph type="body" sz="quarter" idx="37" hasCustomPrompt="1"/>
          </p:nvPr>
        </p:nvSpPr>
        <p:spPr>
          <a:xfrm>
            <a:off x="61674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31" name="Text Placeholder 9">
            <a:extLst>
              <a:ext uri="{FF2B5EF4-FFF2-40B4-BE49-F238E27FC236}">
                <a16:creationId xmlns:a16="http://schemas.microsoft.com/office/drawing/2014/main" id="{007E23B5-D0F4-3EFC-7902-E038FA32F274}"/>
              </a:ext>
            </a:extLst>
          </p:cNvPr>
          <p:cNvSpPr>
            <a:spLocks noGrp="1"/>
          </p:cNvSpPr>
          <p:nvPr>
            <p:ph type="body" sz="quarter" idx="38" hasCustomPrompt="1"/>
          </p:nvPr>
        </p:nvSpPr>
        <p:spPr>
          <a:xfrm>
            <a:off x="9107488" y="3607980"/>
            <a:ext cx="2795586"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3" name="Slide Number Placeholder 5">
            <a:extLst>
              <a:ext uri="{FF2B5EF4-FFF2-40B4-BE49-F238E27FC236}">
                <a16:creationId xmlns:a16="http://schemas.microsoft.com/office/drawing/2014/main" id="{083E6055-6F9B-B96E-8B8A-B2067EED4AE8}"/>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1FE5F89D-E317-520A-860B-F61AF60F8C94}"/>
              </a:ext>
            </a:extLst>
          </p:cNvPr>
          <p:cNvSpPr>
            <a:spLocks noGrp="1"/>
          </p:cNvSpPr>
          <p:nvPr>
            <p:ph type="body" sz="quarter" idx="26"/>
          </p:nvPr>
        </p:nvSpPr>
        <p:spPr>
          <a:xfrm>
            <a:off x="287338" y="4051675"/>
            <a:ext cx="2795070"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51D927A8-3345-8198-0704-E4AFF16E0E51}"/>
              </a:ext>
            </a:extLst>
          </p:cNvPr>
          <p:cNvSpPr>
            <a:spLocks noGrp="1"/>
          </p:cNvSpPr>
          <p:nvPr>
            <p:ph type="body" sz="quarter" idx="43"/>
          </p:nvPr>
        </p:nvSpPr>
        <p:spPr>
          <a:xfrm>
            <a:off x="3227389" y="4051675"/>
            <a:ext cx="2795586"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219C8365-F3F8-1986-02BE-3713674E59E1}"/>
              </a:ext>
            </a:extLst>
          </p:cNvPr>
          <p:cNvSpPr>
            <a:spLocks noGrp="1"/>
          </p:cNvSpPr>
          <p:nvPr>
            <p:ph type="body" sz="quarter" idx="44"/>
          </p:nvPr>
        </p:nvSpPr>
        <p:spPr>
          <a:xfrm>
            <a:off x="6167956" y="4051675"/>
            <a:ext cx="2795069"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4" name="Text Placeholder 13">
            <a:extLst>
              <a:ext uri="{FF2B5EF4-FFF2-40B4-BE49-F238E27FC236}">
                <a16:creationId xmlns:a16="http://schemas.microsoft.com/office/drawing/2014/main" id="{B1224418-F096-A9D9-8061-44EAAC13D25E}"/>
              </a:ext>
            </a:extLst>
          </p:cNvPr>
          <p:cNvSpPr>
            <a:spLocks noGrp="1"/>
          </p:cNvSpPr>
          <p:nvPr>
            <p:ph type="body" sz="quarter" idx="45"/>
          </p:nvPr>
        </p:nvSpPr>
        <p:spPr>
          <a:xfrm>
            <a:off x="9107488" y="4051675"/>
            <a:ext cx="2795587"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EBD0B5C1-6367-5339-B67F-451DE36A2F1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4152356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imary Divider">
    <p:spTree>
      <p:nvGrpSpPr>
        <p:cNvPr id="1" name=""/>
        <p:cNvGrpSpPr/>
        <p:nvPr/>
      </p:nvGrpSpPr>
      <p:grpSpPr>
        <a:xfrm>
          <a:off x="0" y="0"/>
          <a:ext cx="0" cy="0"/>
          <a:chOff x="0" y="0"/>
          <a:chExt cx="0" cy="0"/>
        </a:xfrm>
      </p:grpSpPr>
      <p:sp>
        <p:nvSpPr>
          <p:cNvPr id="12" name="Title 1"/>
          <p:cNvSpPr>
            <a:spLocks noGrp="1"/>
          </p:cNvSpPr>
          <p:nvPr userDrawn="1">
            <p:ph type="ctrTitle"/>
          </p:nvPr>
        </p:nvSpPr>
        <p:spPr>
          <a:xfrm>
            <a:off x="6167969" y="1045454"/>
            <a:ext cx="5735106" cy="2658445"/>
          </a:xfrm>
        </p:spPr>
        <p:txBody>
          <a:bodyPr tIns="0" bIns="0" anchor="b"/>
          <a:lstStyle>
            <a:lvl1pPr algn="l">
              <a:lnSpc>
                <a:spcPct val="90000"/>
              </a:lnSpc>
              <a:defRPr sz="3600">
                <a:solidFill>
                  <a:schemeClr val="tx2"/>
                </a:solidFill>
                <a:latin typeface="+mj-lt"/>
              </a:defRPr>
            </a:lvl1pPr>
          </a:lstStyle>
          <a:p>
            <a:r>
              <a:rPr lang="en-US"/>
              <a:t>Click to edit Master title style</a:t>
            </a:r>
            <a:endParaRPr lang="en-CA"/>
          </a:p>
        </p:txBody>
      </p:sp>
      <p:sp>
        <p:nvSpPr>
          <p:cNvPr id="13" name="Text Placeholder 11"/>
          <p:cNvSpPr>
            <a:spLocks noGrp="1"/>
          </p:cNvSpPr>
          <p:nvPr userDrawn="1">
            <p:ph type="body" sz="quarter" idx="10"/>
          </p:nvPr>
        </p:nvSpPr>
        <p:spPr>
          <a:xfrm>
            <a:off x="6167350" y="4262077"/>
            <a:ext cx="5735106" cy="1695027"/>
          </a:xfrm>
        </p:spPr>
        <p:txBody>
          <a:bodyPr lIns="0" rIns="0" bIns="0">
            <a:normAutofit/>
          </a:bodyPr>
          <a:lstStyle>
            <a:lvl1pPr marL="0" indent="0">
              <a:buFontTx/>
              <a:buNone/>
              <a:defRPr sz="2000" b="0" i="0">
                <a:solidFill>
                  <a:schemeClr val="tx2"/>
                </a:solidFill>
                <a:latin typeface="+mn-lt"/>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F07E5332-9202-BEB0-593E-4D6A77B68E7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Picture Placeholder 42">
            <a:extLst>
              <a:ext uri="{FF2B5EF4-FFF2-40B4-BE49-F238E27FC236}">
                <a16:creationId xmlns:a16="http://schemas.microsoft.com/office/drawing/2014/main" id="{FD5BF5B8-8DD0-3A10-0716-3BEE0C13BC99}"/>
              </a:ext>
            </a:extLst>
          </p:cNvPr>
          <p:cNvSpPr>
            <a:spLocks noGrp="1"/>
          </p:cNvSpPr>
          <p:nvPr>
            <p:ph type="pic" sz="quarter" idx="14" hasCustomPrompt="1"/>
          </p:nvPr>
        </p:nvSpPr>
        <p:spPr>
          <a:xfrm>
            <a:off x="287867" y="287337"/>
            <a:ext cx="5735107"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7" name="Footer Placeholder 7">
            <a:extLst>
              <a:ext uri="{FF2B5EF4-FFF2-40B4-BE49-F238E27FC236}">
                <a16:creationId xmlns:a16="http://schemas.microsoft.com/office/drawing/2014/main" id="{84524505-54EC-4800-F6B6-994E4708519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65537216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dditional divider Blue">
    <p:spTree>
      <p:nvGrpSpPr>
        <p:cNvPr id="1" name=""/>
        <p:cNvGrpSpPr/>
        <p:nvPr/>
      </p:nvGrpSpPr>
      <p:grpSpPr>
        <a:xfrm>
          <a:off x="0" y="0"/>
          <a:ext cx="0" cy="0"/>
          <a:chOff x="0" y="0"/>
          <a:chExt cx="0" cy="0"/>
        </a:xfrm>
      </p:grpSpPr>
      <p:sp>
        <p:nvSpPr>
          <p:cNvPr id="9" name="Picture Placeholder 42">
            <a:extLst>
              <a:ext uri="{FF2B5EF4-FFF2-40B4-BE49-F238E27FC236}">
                <a16:creationId xmlns:a16="http://schemas.microsoft.com/office/drawing/2014/main" id="{43FC70E3-C166-8A59-9450-AC1B0797B504}"/>
              </a:ext>
            </a:extLst>
          </p:cNvPr>
          <p:cNvSpPr>
            <a:spLocks noGrp="1"/>
          </p:cNvSpPr>
          <p:nvPr>
            <p:ph type="pic" sz="quarter" idx="14" hasCustomPrompt="1"/>
          </p:nvPr>
        </p:nvSpPr>
        <p:spPr>
          <a:xfrm>
            <a:off x="287867" y="287337"/>
            <a:ext cx="11615207" cy="6281738"/>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2" name="Title 1"/>
          <p:cNvSpPr>
            <a:spLocks noGrp="1"/>
          </p:cNvSpPr>
          <p:nvPr>
            <p:ph type="ctrTitle"/>
          </p:nvPr>
        </p:nvSpPr>
        <p:spPr>
          <a:xfrm>
            <a:off x="579611" y="609600"/>
            <a:ext cx="4906789" cy="2438400"/>
          </a:xfrm>
        </p:spPr>
        <p:txBody>
          <a:bodyPr tIns="0" bIns="0" anchor="b" anchorCtr="0"/>
          <a:lstStyle>
            <a:lvl1pPr algn="l">
              <a:lnSpc>
                <a:spcPct val="90000"/>
              </a:lnSpc>
              <a:defRPr sz="4400">
                <a:solidFill>
                  <a:srgbClr val="003946"/>
                </a:solidFill>
                <a:latin typeface="+mj-lt"/>
              </a:defRPr>
            </a:lvl1pPr>
          </a:lstStyle>
          <a:p>
            <a:r>
              <a:rPr lang="en-US"/>
              <a:t>Click to edit Master title style</a:t>
            </a:r>
            <a:endParaRPr lang="en-CA"/>
          </a:p>
        </p:txBody>
      </p:sp>
      <p:sp>
        <p:nvSpPr>
          <p:cNvPr id="23" name="Text Placeholder 11"/>
          <p:cNvSpPr>
            <a:spLocks noGrp="1"/>
          </p:cNvSpPr>
          <p:nvPr>
            <p:ph type="body" sz="quarter" idx="10"/>
          </p:nvPr>
        </p:nvSpPr>
        <p:spPr>
          <a:xfrm>
            <a:off x="579611" y="3352800"/>
            <a:ext cx="4906789" cy="1609344"/>
          </a:xfrm>
        </p:spPr>
        <p:txBody>
          <a:bodyPr lIns="0" rIns="0" bIns="0" anchor="t" anchorCtr="0">
            <a:normAutofit/>
          </a:bodyPr>
          <a:lstStyle>
            <a:lvl1pPr marL="0" indent="0">
              <a:buFontTx/>
              <a:buNone/>
              <a:defRPr sz="2000" b="0" i="0">
                <a:solidFill>
                  <a:schemeClr val="tx1"/>
                </a:solidFill>
                <a:latin typeface="+mn-lt"/>
                <a:cs typeface="Arial" panose="020B0604020202020204" pitchFamily="34" charset="0"/>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9D13FF0-119F-3724-DB25-839F4CD51744}"/>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Footer Placeholder 7">
            <a:extLst>
              <a:ext uri="{FF2B5EF4-FFF2-40B4-BE49-F238E27FC236}">
                <a16:creationId xmlns:a16="http://schemas.microsoft.com/office/drawing/2014/main" id="{7DA4E8DA-64B2-D2EA-8FEC-214DA9EDCFFA}"/>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15455827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E2444A8-E015-EF17-8555-22DDDC5D428A}"/>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hasCustomPrompt="1"/>
          </p:nvPr>
        </p:nvSpPr>
        <p:spPr>
          <a:xfrm>
            <a:off x="287338" y="2372498"/>
            <a:ext cx="1960562" cy="966573"/>
          </a:xfrm>
          <a:prstGeom prst="rect">
            <a:avLst/>
          </a:prstGeom>
        </p:spPr>
        <p:txBody>
          <a:bodyPr anchor="b">
            <a:normAutofit/>
          </a:bodyPr>
          <a:lstStyle>
            <a:lvl1pPr>
              <a:defRPr sz="6400" b="0">
                <a:solidFill>
                  <a:srgbClr val="003946"/>
                </a:solidFill>
                <a:latin typeface="+mj-lt"/>
              </a:defRPr>
            </a:lvl1pPr>
          </a:lstStyle>
          <a:p>
            <a:r>
              <a:rPr lang="en-CA"/>
              <a:t>01.</a:t>
            </a:r>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Section title goes here.</a:t>
            </a:r>
          </a:p>
        </p:txBody>
      </p:sp>
      <p:sp>
        <p:nvSpPr>
          <p:cNvPr id="12" name="Text Placeholder 26">
            <a:extLst>
              <a:ext uri="{FF2B5EF4-FFF2-40B4-BE49-F238E27FC236}">
                <a16:creationId xmlns:a16="http://schemas.microsoft.com/office/drawing/2014/main" id="{D04805F5-7E8C-D806-3F0A-79377EA8A2FF}"/>
              </a:ext>
            </a:extLst>
          </p:cNvPr>
          <p:cNvSpPr>
            <a:spLocks noGrp="1"/>
          </p:cNvSpPr>
          <p:nvPr>
            <p:ph type="body" sz="quarter" idx="25" hasCustomPrompt="1"/>
          </p:nvPr>
        </p:nvSpPr>
        <p:spPr>
          <a:xfrm>
            <a:off x="287338" y="5023328"/>
            <a:ext cx="5735637" cy="1038168"/>
          </a:xfrm>
          <a:prstGeom prst="rect">
            <a:avLst/>
          </a:prstGeom>
        </p:spPr>
        <p:txBody>
          <a:bodyPr wrap="none">
            <a:noAutofit/>
          </a:bodyPr>
          <a:lstStyle>
            <a:lvl1pPr marL="0" indent="0">
              <a:lnSpc>
                <a:spcPct val="100000"/>
              </a:lnSpc>
              <a:spcBef>
                <a:spcPts val="500"/>
              </a:spcBef>
              <a:spcAft>
                <a:spcPct val="0"/>
              </a:spcAft>
              <a:buNone/>
              <a:defRPr sz="1400" b="0" i="0">
                <a:solidFill>
                  <a:schemeClr val="tx1"/>
                </a:solidFill>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7" name="Slide Number Placeholder 5">
            <a:extLst>
              <a:ext uri="{FF2B5EF4-FFF2-40B4-BE49-F238E27FC236}">
                <a16:creationId xmlns:a16="http://schemas.microsoft.com/office/drawing/2014/main" id="{D788B6E6-8AE0-2A15-FA50-35422F30EA8A}"/>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Text Placeholder 13">
            <a:extLst>
              <a:ext uri="{FF2B5EF4-FFF2-40B4-BE49-F238E27FC236}">
                <a16:creationId xmlns:a16="http://schemas.microsoft.com/office/drawing/2014/main" id="{BAF1D12C-A320-FA12-647F-11524E8E22EA}"/>
              </a:ext>
            </a:extLst>
          </p:cNvPr>
          <p:cNvSpPr>
            <a:spLocks noGrp="1"/>
          </p:cNvSpPr>
          <p:nvPr>
            <p:ph type="body" sz="quarter" idx="26"/>
          </p:nvPr>
        </p:nvSpPr>
        <p:spPr>
          <a:xfrm>
            <a:off x="6169027" y="3518931"/>
            <a:ext cx="5734048" cy="2542565"/>
          </a:xfrm>
          <a:prstGeom prst="rect">
            <a:avLst/>
          </a:prstGeom>
        </p:spPr>
        <p:txBody>
          <a:bodyPr>
            <a:noAutofit/>
          </a:bodyPr>
          <a:lstStyle>
            <a:lvl1pPr marL="0" indent="0">
              <a:lnSpc>
                <a:spcPct val="100000"/>
              </a:lnSpc>
              <a:spcBef>
                <a:spcPts val="1200"/>
              </a:spcBef>
              <a:buNone/>
              <a:defRPr sz="1600" b="0" i="0">
                <a:solidFill>
                  <a:schemeClr val="tx1"/>
                </a:solidFill>
                <a:latin typeface="+mn-lt"/>
              </a:defRPr>
            </a:lvl1pPr>
            <a:lvl2pPr marL="304792" indent="0">
              <a:lnSpc>
                <a:spcPct val="100000"/>
              </a:lnSpc>
              <a:buNone/>
              <a:defRPr sz="1400" b="0" i="0">
                <a:solidFill>
                  <a:schemeClr val="tx1"/>
                </a:solidFill>
                <a:latin typeface="+mn-lt"/>
              </a:defRPr>
            </a:lvl2pPr>
            <a:lvl3pPr marL="609585" indent="0">
              <a:lnSpc>
                <a:spcPct val="100000"/>
              </a:lnSpc>
              <a:buNone/>
              <a:defRPr sz="1400" b="0" i="0">
                <a:solidFill>
                  <a:schemeClr val="tx1"/>
                </a:solidFill>
                <a:latin typeface="+mn-lt"/>
              </a:defRPr>
            </a:lvl3pPr>
            <a:lvl4pPr marL="914377" indent="0">
              <a:lnSpc>
                <a:spcPct val="100000"/>
              </a:lnSpc>
              <a:buNone/>
              <a:defRPr sz="1400" b="0" i="0">
                <a:solidFill>
                  <a:schemeClr val="tx1"/>
                </a:solidFill>
                <a:latin typeface="+mn-lt"/>
              </a:defRPr>
            </a:lvl4pPr>
            <a:lvl5pPr marL="1219170"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3D9DA11C-33CE-E5AA-0FD2-AD1D12BBBE89}"/>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5" name="EntityNameDynamic-Placeholder" descr="{&quot;templafy&quot;:{&quot;id&quot;:&quot;3826cb64-0d16-4eaa-b59d-7281daa42187&quot;}}">
            <a:extLst>
              <a:ext uri="{FF2B5EF4-FFF2-40B4-BE49-F238E27FC236}">
                <a16:creationId xmlns:a16="http://schemas.microsoft.com/office/drawing/2014/main" id="{E74CE5FE-6677-4631-24B6-3DDEC2BE3DBD}"/>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6" name="TaglineDynamic-Placeholder" descr="{&quot;templafy&quot;:{&quot;id&quot;:&quot;778023c6-761c-4959-a1e8-bf4121c2a20e&quot;}}">
            <a:extLst>
              <a:ext uri="{FF2B5EF4-FFF2-40B4-BE49-F238E27FC236}">
                <a16:creationId xmlns:a16="http://schemas.microsoft.com/office/drawing/2014/main" id="{EECDD274-15D1-FA2D-C330-EF600210A05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7" name="EntityNameDynamic (US) -Placeholder" descr="{&quot;templafy&quot;:{&quot;id&quot;:&quot;96a1b4a4-0a1a-485f-afd6-4c3318980df9&quot;}}" hidden="1">
            <a:extLst>
              <a:ext uri="{FF2B5EF4-FFF2-40B4-BE49-F238E27FC236}">
                <a16:creationId xmlns:a16="http://schemas.microsoft.com/office/drawing/2014/main" id="{08A7348A-99F9-831B-19D0-CD3C313B36BA}"/>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8" name="TaglineDynamic (US) -Placeholder" descr="{&quot;templafy&quot;:{&quot;id&quot;:&quot;566fa32e-348e-4f64-a277-8c8b4331c87a&quot;}}" hidden="1">
            <a:extLst>
              <a:ext uri="{FF2B5EF4-FFF2-40B4-BE49-F238E27FC236}">
                <a16:creationId xmlns:a16="http://schemas.microsoft.com/office/drawing/2014/main" id="{44C27BB6-1C66-234D-E15D-F1B1CB9CC98C}"/>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62502626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Medium Grey">
    <p:bg>
      <p:bgPr>
        <a:solidFill>
          <a:schemeClr val="accent3"/>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CF9C9F-7890-039A-1FAE-DF2EC8F3DB39}"/>
              </a:ext>
            </a:extLst>
          </p:cNvPr>
          <p:cNvSpPr/>
          <p:nvPr userDrawn="1"/>
        </p:nvSpPr>
        <p:spPr>
          <a:xfrm>
            <a:off x="0" y="0"/>
            <a:ext cx="12192000" cy="6858000"/>
          </a:xfrm>
          <a:prstGeom prst="rect">
            <a:avLst/>
          </a:prstGeom>
          <a:solidFill>
            <a:srgbClr val="E0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7"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7D9EA0-3BFE-9242-9A09-850906DAFFF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0E6C55C1-F6DD-B0E9-F712-3731CD14E5DB}"/>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32152185-591B-6EDC-B5F0-9116561A8308}"/>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401248478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Warm Yellow">
    <p:bg>
      <p:bgPr>
        <a:solidFill>
          <a:schemeClr val="bg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746615D-EABA-7FA4-AC27-9CBC07B33072}"/>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9" y="3518931"/>
            <a:ext cx="5735636"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5"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F5C4AE-EB35-6099-3D44-47D97EB7A4B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8EA5A04A-1E26-F097-58A1-62BE68222067}"/>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7E83F2C3-6C67-3D57-C364-C713EF1C38EE}"/>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eb394e5b-6f64-4896-8e3b-6727faa67918&quot;}}">
            <a:extLst>
              <a:ext uri="{FF2B5EF4-FFF2-40B4-BE49-F238E27FC236}">
                <a16:creationId xmlns:a16="http://schemas.microsoft.com/office/drawing/2014/main" id="{8854307E-0E6E-4E22-2694-A1BB25221F8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710d1ecf-1007-4486-a161-b94450d2a549&quot;}}">
            <a:extLst>
              <a:ext uri="{FF2B5EF4-FFF2-40B4-BE49-F238E27FC236}">
                <a16:creationId xmlns:a16="http://schemas.microsoft.com/office/drawing/2014/main" id="{75DD3D00-3244-58FB-80A3-0827509BDB4E}"/>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92fecc8b-ba83-40f1-8dab-cc9f5454643e&quot;}}" hidden="1">
            <a:extLst>
              <a:ext uri="{FF2B5EF4-FFF2-40B4-BE49-F238E27FC236}">
                <a16:creationId xmlns:a16="http://schemas.microsoft.com/office/drawing/2014/main" id="{2CABDF17-C564-A75D-8865-B1C375B6EE65}"/>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9ac7efb4-5537-495b-bb1e-120dc3f88480&quot;}}" hidden="1">
            <a:extLst>
              <a:ext uri="{FF2B5EF4-FFF2-40B4-BE49-F238E27FC236}">
                <a16:creationId xmlns:a16="http://schemas.microsoft.com/office/drawing/2014/main" id="{DF40B22E-7167-43D8-3B0C-B99D4D5F223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9188797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Light Grey">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04259AA9-3A3C-2C3E-3B07-2C1D96F512F8}"/>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867" y="3034289"/>
            <a:ext cx="5735108"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1E001C16-088C-D7A2-95C1-F48DCFD68E96}"/>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E8CC17BE-5878-6F85-D465-032B69571475}"/>
              </a:ext>
            </a:extLst>
          </p:cNvPr>
          <p:cNvSpPr>
            <a:spLocks noGrp="1"/>
          </p:cNvSpPr>
          <p:nvPr>
            <p:ph type="body" sz="quarter" idx="26"/>
          </p:nvPr>
        </p:nvSpPr>
        <p:spPr>
          <a:xfrm>
            <a:off x="287338" y="4930888"/>
            <a:ext cx="5730822"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4B51EE35-AC92-DE17-BEDE-EEFF8F36A276}"/>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9d690140-2a40-40e1-a840-90b12a7fb26e&quot;}}">
            <a:extLst>
              <a:ext uri="{FF2B5EF4-FFF2-40B4-BE49-F238E27FC236}">
                <a16:creationId xmlns:a16="http://schemas.microsoft.com/office/drawing/2014/main" id="{50DF2E73-97A6-4BED-02CA-54C3645992E8}"/>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5af1b2ea-9985-471a-8ac6-b7bbf8c1b13a&quot;}}">
            <a:extLst>
              <a:ext uri="{FF2B5EF4-FFF2-40B4-BE49-F238E27FC236}">
                <a16:creationId xmlns:a16="http://schemas.microsoft.com/office/drawing/2014/main" id="{9569F380-8B7D-0EB4-C064-2FA54BBB4428}"/>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8a7a2032-ea74-48fc-bcd2-41699a75356b&quot;}}" hidden="1">
            <a:extLst>
              <a:ext uri="{FF2B5EF4-FFF2-40B4-BE49-F238E27FC236}">
                <a16:creationId xmlns:a16="http://schemas.microsoft.com/office/drawing/2014/main" id="{DB1F1E54-D628-9087-B6D8-D1904DCE9A47}"/>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e1d34622-3c68-4880-9a5a-7e25a1fe8456&quot;}}" hidden="1">
            <a:extLst>
              <a:ext uri="{FF2B5EF4-FFF2-40B4-BE49-F238E27FC236}">
                <a16:creationId xmlns:a16="http://schemas.microsoft.com/office/drawing/2014/main" id="{43B8A6A2-D1A8-E64A-9E1A-F61299C763EA}"/>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58484929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Image One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287337" y="287339"/>
            <a:ext cx="5735637" cy="6281736"/>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6170083" y="3123191"/>
            <a:ext cx="5734579" cy="266699"/>
          </a:xfrm>
          <a:prstGeom prst="rect">
            <a:avLst/>
          </a:prstGeom>
        </p:spPr>
        <p:txBody>
          <a:bodyPr anchor="b"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p>
        </p:txBody>
      </p:sp>
      <p:sp>
        <p:nvSpPr>
          <p:cNvPr id="16" name="Text Placeholder 9">
            <a:extLst>
              <a:ext uri="{FF2B5EF4-FFF2-40B4-BE49-F238E27FC236}">
                <a16:creationId xmlns:a16="http://schemas.microsoft.com/office/drawing/2014/main" id="{A874CF84-747E-7589-CA7F-7DE9988FCF76}"/>
              </a:ext>
            </a:extLst>
          </p:cNvPr>
          <p:cNvSpPr>
            <a:spLocks noGrp="1"/>
          </p:cNvSpPr>
          <p:nvPr>
            <p:ph type="body" sz="quarter" idx="40" hasCustomPrompt="1"/>
          </p:nvPr>
        </p:nvSpPr>
        <p:spPr>
          <a:xfrm>
            <a:off x="6169028" y="3525597"/>
            <a:ext cx="5728016" cy="266699"/>
          </a:xfrm>
          <a:prstGeom prst="rect">
            <a:avLst/>
          </a:prstGeom>
        </p:spPr>
        <p:txBody>
          <a:bodyPr anchor="b" anchorCtr="0">
            <a:noAutofit/>
          </a:bodyPr>
          <a:lstStyle>
            <a:lvl1pPr marL="0" indent="0">
              <a:buNone/>
              <a:defRPr sz="12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Recommended count: 350 characters.</a:t>
            </a:r>
          </a:p>
        </p:txBody>
      </p:sp>
      <p:sp>
        <p:nvSpPr>
          <p:cNvPr id="2" name="Text Placeholder 9">
            <a:extLst>
              <a:ext uri="{FF2B5EF4-FFF2-40B4-BE49-F238E27FC236}">
                <a16:creationId xmlns:a16="http://schemas.microsoft.com/office/drawing/2014/main" id="{E495CD0A-363B-1C73-7CD9-ACB163B10445}"/>
              </a:ext>
            </a:extLst>
          </p:cNvPr>
          <p:cNvSpPr>
            <a:spLocks noGrp="1"/>
          </p:cNvSpPr>
          <p:nvPr>
            <p:ph type="body" sz="quarter" idx="29" hasCustomPrompt="1"/>
          </p:nvPr>
        </p:nvSpPr>
        <p:spPr>
          <a:xfrm>
            <a:off x="6170084" y="1487424"/>
            <a:ext cx="5734578" cy="266699"/>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3" name="Text Placeholder 15">
            <a:extLst>
              <a:ext uri="{FF2B5EF4-FFF2-40B4-BE49-F238E27FC236}">
                <a16:creationId xmlns:a16="http://schemas.microsoft.com/office/drawing/2014/main" id="{B14A558D-2652-9586-15BD-60A531A9C264}"/>
              </a:ext>
            </a:extLst>
          </p:cNvPr>
          <p:cNvSpPr>
            <a:spLocks noGrp="1"/>
          </p:cNvSpPr>
          <p:nvPr>
            <p:ph type="body" sz="quarter" idx="33" hasCustomPrompt="1"/>
          </p:nvPr>
        </p:nvSpPr>
        <p:spPr>
          <a:xfrm>
            <a:off x="6169029" y="1889314"/>
            <a:ext cx="5728016" cy="960967"/>
          </a:xfrm>
          <a:prstGeom prst="rect">
            <a:avLst/>
          </a:prstGeom>
        </p:spPr>
        <p:txBody>
          <a:bodyPr anchor="t" anchorCtr="0">
            <a:noAutofit/>
          </a:bodyPr>
          <a:lstStyle>
            <a:lvl1pPr marL="0" indent="0">
              <a:lnSpc>
                <a:spcPct val="90000"/>
              </a:lnSpc>
              <a:buNone/>
              <a:defRPr sz="28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5" name="Slide Number Placeholder 5">
            <a:extLst>
              <a:ext uri="{FF2B5EF4-FFF2-40B4-BE49-F238E27FC236}">
                <a16:creationId xmlns:a16="http://schemas.microsoft.com/office/drawing/2014/main" id="{1EC40F2E-91DB-24EC-EB01-E324C007C88E}"/>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514B141D-CE26-1117-BD1D-878BAC380720}"/>
              </a:ext>
            </a:extLst>
          </p:cNvPr>
          <p:cNvSpPr>
            <a:spLocks noGrp="1"/>
          </p:cNvSpPr>
          <p:nvPr>
            <p:ph type="body" sz="quarter" idx="26"/>
          </p:nvPr>
        </p:nvSpPr>
        <p:spPr>
          <a:xfrm>
            <a:off x="6169028" y="4194345"/>
            <a:ext cx="5728016" cy="165211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Footer Placeholder 7">
            <a:extLst>
              <a:ext uri="{FF2B5EF4-FFF2-40B4-BE49-F238E27FC236}">
                <a16:creationId xmlns:a16="http://schemas.microsoft.com/office/drawing/2014/main" id="{913B90B7-3790-3A0F-8EBD-4A180A8AF9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10970628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Image Two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6167438" y="287337"/>
            <a:ext cx="5733686"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28733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 name="Picture Placeholder 42">
            <a:extLst>
              <a:ext uri="{FF2B5EF4-FFF2-40B4-BE49-F238E27FC236}">
                <a16:creationId xmlns:a16="http://schemas.microsoft.com/office/drawing/2014/main" id="{3B887223-998B-4307-9C22-F26FD8CFC683}"/>
              </a:ext>
            </a:extLst>
          </p:cNvPr>
          <p:cNvSpPr>
            <a:spLocks noGrp="1"/>
          </p:cNvSpPr>
          <p:nvPr>
            <p:ph type="pic" sz="quarter" idx="40" hasCustomPrompt="1"/>
          </p:nvPr>
        </p:nvSpPr>
        <p:spPr>
          <a:xfrm>
            <a:off x="287337" y="287338"/>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Text Placeholder 9">
            <a:extLst>
              <a:ext uri="{FF2B5EF4-FFF2-40B4-BE49-F238E27FC236}">
                <a16:creationId xmlns:a16="http://schemas.microsoft.com/office/drawing/2014/main" id="{508EA3EE-D630-D8C9-A3F8-C6182FF36777}"/>
              </a:ext>
            </a:extLst>
          </p:cNvPr>
          <p:cNvSpPr>
            <a:spLocks noGrp="1"/>
          </p:cNvSpPr>
          <p:nvPr>
            <p:ph type="body" sz="quarter" idx="41" hasCustomPrompt="1"/>
          </p:nvPr>
        </p:nvSpPr>
        <p:spPr>
          <a:xfrm>
            <a:off x="322738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9" name="Picture Placeholder 42">
            <a:extLst>
              <a:ext uri="{FF2B5EF4-FFF2-40B4-BE49-F238E27FC236}">
                <a16:creationId xmlns:a16="http://schemas.microsoft.com/office/drawing/2014/main" id="{5E3FCDD4-E7AE-4EBC-0080-35ECF115344A}"/>
              </a:ext>
            </a:extLst>
          </p:cNvPr>
          <p:cNvSpPr>
            <a:spLocks noGrp="1"/>
          </p:cNvSpPr>
          <p:nvPr>
            <p:ph type="pic" sz="quarter" idx="43" hasCustomPrompt="1"/>
          </p:nvPr>
        </p:nvSpPr>
        <p:spPr>
          <a:xfrm>
            <a:off x="3227388" y="287337"/>
            <a:ext cx="835210"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57FEEB62-DDEE-713E-6617-589D9DE3F5C5}"/>
              </a:ext>
            </a:extLst>
          </p:cNvPr>
          <p:cNvSpPr>
            <a:spLocks noGrp="1"/>
          </p:cNvSpPr>
          <p:nvPr>
            <p:ph type="body" sz="quarter" idx="44" hasCustomPrompt="1"/>
          </p:nvPr>
        </p:nvSpPr>
        <p:spPr>
          <a:xfrm>
            <a:off x="287430"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8" name="Picture Placeholder 42">
            <a:extLst>
              <a:ext uri="{FF2B5EF4-FFF2-40B4-BE49-F238E27FC236}">
                <a16:creationId xmlns:a16="http://schemas.microsoft.com/office/drawing/2014/main" id="{92C64E15-424B-2943-5EA9-1D657F59298E}"/>
              </a:ext>
            </a:extLst>
          </p:cNvPr>
          <p:cNvSpPr>
            <a:spLocks noGrp="1"/>
          </p:cNvSpPr>
          <p:nvPr>
            <p:ph type="pic" sz="quarter" idx="46" hasCustomPrompt="1"/>
          </p:nvPr>
        </p:nvSpPr>
        <p:spPr>
          <a:xfrm>
            <a:off x="287338" y="3442815"/>
            <a:ext cx="836611"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9" name="Text Placeholder 9">
            <a:extLst>
              <a:ext uri="{FF2B5EF4-FFF2-40B4-BE49-F238E27FC236}">
                <a16:creationId xmlns:a16="http://schemas.microsoft.com/office/drawing/2014/main" id="{E73CB260-3973-C98D-22D8-7061846577B2}"/>
              </a:ext>
            </a:extLst>
          </p:cNvPr>
          <p:cNvSpPr>
            <a:spLocks noGrp="1"/>
          </p:cNvSpPr>
          <p:nvPr>
            <p:ph type="body" sz="quarter" idx="47" hasCustomPrompt="1"/>
          </p:nvPr>
        </p:nvSpPr>
        <p:spPr>
          <a:xfrm>
            <a:off x="3227387"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1" name="Picture Placeholder 42">
            <a:extLst>
              <a:ext uri="{FF2B5EF4-FFF2-40B4-BE49-F238E27FC236}">
                <a16:creationId xmlns:a16="http://schemas.microsoft.com/office/drawing/2014/main" id="{83E4C305-F76E-4E1E-D24E-8A49F9149F6E}"/>
              </a:ext>
            </a:extLst>
          </p:cNvPr>
          <p:cNvSpPr>
            <a:spLocks noGrp="1"/>
          </p:cNvSpPr>
          <p:nvPr>
            <p:ph type="pic" sz="quarter" idx="49" hasCustomPrompt="1"/>
          </p:nvPr>
        </p:nvSpPr>
        <p:spPr>
          <a:xfrm>
            <a:off x="3227388" y="3442815"/>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6363BFD5-0B57-8F3C-20E0-1A83FBB5A06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75F52A8A-0056-255E-FD3D-40813F5DEF50}"/>
              </a:ext>
            </a:extLst>
          </p:cNvPr>
          <p:cNvSpPr>
            <a:spLocks noGrp="1"/>
          </p:cNvSpPr>
          <p:nvPr>
            <p:ph type="body" sz="quarter" idx="26"/>
          </p:nvPr>
        </p:nvSpPr>
        <p:spPr>
          <a:xfrm>
            <a:off x="290876" y="1729537"/>
            <a:ext cx="279195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ext Placeholder 13">
            <a:extLst>
              <a:ext uri="{FF2B5EF4-FFF2-40B4-BE49-F238E27FC236}">
                <a16:creationId xmlns:a16="http://schemas.microsoft.com/office/drawing/2014/main" id="{20673C4D-77B7-FD99-F77C-C9E30CD84FF2}"/>
              </a:ext>
            </a:extLst>
          </p:cNvPr>
          <p:cNvSpPr>
            <a:spLocks noGrp="1"/>
          </p:cNvSpPr>
          <p:nvPr>
            <p:ph type="body" sz="quarter" idx="57"/>
          </p:nvPr>
        </p:nvSpPr>
        <p:spPr>
          <a:xfrm>
            <a:off x="3225987" y="1729537"/>
            <a:ext cx="279698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Text Placeholder 13">
            <a:extLst>
              <a:ext uri="{FF2B5EF4-FFF2-40B4-BE49-F238E27FC236}">
                <a16:creationId xmlns:a16="http://schemas.microsoft.com/office/drawing/2014/main" id="{3D5F382F-2FEB-605D-69EE-25AAECB4683D}"/>
              </a:ext>
            </a:extLst>
          </p:cNvPr>
          <p:cNvSpPr>
            <a:spLocks noGrp="1"/>
          </p:cNvSpPr>
          <p:nvPr>
            <p:ph type="body" sz="quarter" idx="58"/>
          </p:nvPr>
        </p:nvSpPr>
        <p:spPr>
          <a:xfrm>
            <a:off x="287339" y="4862205"/>
            <a:ext cx="2795495"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Text Placeholder 13">
            <a:extLst>
              <a:ext uri="{FF2B5EF4-FFF2-40B4-BE49-F238E27FC236}">
                <a16:creationId xmlns:a16="http://schemas.microsoft.com/office/drawing/2014/main" id="{B95E8FC5-31A8-0915-732C-C3A7C3617C6E}"/>
              </a:ext>
            </a:extLst>
          </p:cNvPr>
          <p:cNvSpPr>
            <a:spLocks noGrp="1"/>
          </p:cNvSpPr>
          <p:nvPr>
            <p:ph type="body" sz="quarter" idx="45"/>
          </p:nvPr>
        </p:nvSpPr>
        <p:spPr>
          <a:xfrm>
            <a:off x="3227388" y="4862205"/>
            <a:ext cx="2795780"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47132D82-DA1E-31F4-BB76-92D73CDFAE9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8455305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al Title Slide">
    <p:bg>
      <p:bgPr>
        <a:solidFill>
          <a:schemeClr val="bg1"/>
        </a:solidFill>
        <a:effectLst/>
      </p:bgPr>
    </p:bg>
    <p:spTree>
      <p:nvGrpSpPr>
        <p:cNvPr id="1" name=""/>
        <p:cNvGrpSpPr/>
        <p:nvPr/>
      </p:nvGrpSpPr>
      <p:grpSpPr>
        <a:xfrm>
          <a:off x="0" y="0"/>
          <a:ext cx="0" cy="0"/>
          <a:chOff x="0" y="0"/>
          <a:chExt cx="0" cy="0"/>
        </a:xfrm>
      </p:grpSpPr>
      <p:pic>
        <p:nvPicPr>
          <p:cNvPr id="4" name="SunLife_Corporate_Footer" hidden="1">
            <a:extLst>
              <a:ext uri="{FF2B5EF4-FFF2-40B4-BE49-F238E27FC236}">
                <a16:creationId xmlns:a16="http://schemas.microsoft.com/office/drawing/2014/main" id="{8D83BDFB-6CE1-549C-56FF-AD43F8BA3D2E}"/>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5" name="SunLife_GlobalInvestments_Footer" hidden="1">
            <a:extLst>
              <a:ext uri="{FF2B5EF4-FFF2-40B4-BE49-F238E27FC236}">
                <a16:creationId xmlns:a16="http://schemas.microsoft.com/office/drawing/2014/main" id="{90C6D908-9A14-EC39-2441-26A760AB924E}"/>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11" name="SunLife_HongKong_Footer" hidden="1">
            <a:extLst>
              <a:ext uri="{FF2B5EF4-FFF2-40B4-BE49-F238E27FC236}">
                <a16:creationId xmlns:a16="http://schemas.microsoft.com/office/drawing/2014/main" id="{FA612D78-7698-A3EA-6CF3-D7CB306923EC}"/>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12" name="SunLife_LuminoHealth_Footer" hidden="1">
            <a:extLst>
              <a:ext uri="{FF2B5EF4-FFF2-40B4-BE49-F238E27FC236}">
                <a16:creationId xmlns:a16="http://schemas.microsoft.com/office/drawing/2014/main" id="{00862F1D-37CC-8DD3-90B7-A5D45DA7DD55}"/>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13" name="SunLife_US_Footer" hidden="1">
            <a:extLst>
              <a:ext uri="{FF2B5EF4-FFF2-40B4-BE49-F238E27FC236}">
                <a16:creationId xmlns:a16="http://schemas.microsoft.com/office/drawing/2014/main" id="{C77BC23F-CE9F-F593-6694-ACC98654A251}"/>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43" name="Picture Placeholder 42">
            <a:extLst>
              <a:ext uri="{FF2B5EF4-FFF2-40B4-BE49-F238E27FC236}">
                <a16:creationId xmlns:a16="http://schemas.microsoft.com/office/drawing/2014/main" id="{8EA885D4-90FB-BF40-DC43-B7F714E4A8CE}"/>
              </a:ext>
            </a:extLst>
          </p:cNvPr>
          <p:cNvSpPr>
            <a:spLocks noGrp="1"/>
          </p:cNvSpPr>
          <p:nvPr>
            <p:ph type="pic" sz="quarter" idx="14" hasCustomPrompt="1"/>
          </p:nvPr>
        </p:nvSpPr>
        <p:spPr>
          <a:xfrm>
            <a:off x="6167438" y="287338"/>
            <a:ext cx="5736695"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5" name="Text Placeholder 2" descr="Click to edit master title style">
            <a:extLst>
              <a:ext uri="{FF2B5EF4-FFF2-40B4-BE49-F238E27FC236}">
                <a16:creationId xmlns:a16="http://schemas.microsoft.com/office/drawing/2014/main" id="{7FE6EE3C-723E-D39E-FCAA-1FB93504A862}"/>
              </a:ext>
            </a:extLst>
          </p:cNvPr>
          <p:cNvSpPr>
            <a:spLocks noGrp="1"/>
          </p:cNvSpPr>
          <p:nvPr>
            <p:ph type="body" sz="quarter" idx="13"/>
          </p:nvPr>
        </p:nvSpPr>
        <p:spPr>
          <a:xfrm>
            <a:off x="287339" y="673463"/>
            <a:ext cx="5737224" cy="2409255"/>
          </a:xfrm>
        </p:spPr>
        <p:txBody>
          <a:bodyPr anchor="b"/>
          <a:lstStyle>
            <a:lvl1pPr marL="0" indent="0">
              <a:lnSpc>
                <a:spcPct val="90000"/>
              </a:lnSpc>
              <a:spcBef>
                <a:spcPct val="0"/>
              </a:spcBef>
              <a:buFontTx/>
              <a:buNone/>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9AB7FF52-C72D-CB3B-17F9-E2A3DBA01F0B}"/>
              </a:ext>
            </a:extLst>
          </p:cNvPr>
          <p:cNvSpPr>
            <a:spLocks noGrp="1"/>
          </p:cNvSpPr>
          <p:nvPr>
            <p:ph sz="quarter" idx="15" hasCustomPrompt="1"/>
          </p:nvPr>
        </p:nvSpPr>
        <p:spPr>
          <a:xfrm>
            <a:off x="287339" y="3458581"/>
            <a:ext cx="4900612"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Text Placeholder 9">
            <a:extLst>
              <a:ext uri="{FF2B5EF4-FFF2-40B4-BE49-F238E27FC236}">
                <a16:creationId xmlns:a16="http://schemas.microsoft.com/office/drawing/2014/main" id="{6254FC54-83C9-90F8-81E8-D7AA2A746F90}"/>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Presenters goes here.</a:t>
            </a:r>
          </a:p>
        </p:txBody>
      </p:sp>
      <p:sp>
        <p:nvSpPr>
          <p:cNvPr id="19" name="Text Placeholder 32">
            <a:extLst>
              <a:ext uri="{FF2B5EF4-FFF2-40B4-BE49-F238E27FC236}">
                <a16:creationId xmlns:a16="http://schemas.microsoft.com/office/drawing/2014/main" id="{41A84A9B-255C-FD53-DFCA-309B996AA872}"/>
              </a:ext>
            </a:extLst>
          </p:cNvPr>
          <p:cNvSpPr>
            <a:spLocks noGrp="1"/>
          </p:cNvSpPr>
          <p:nvPr>
            <p:ph type="body" sz="quarter" idx="39" hasCustomPrompt="1"/>
          </p:nvPr>
        </p:nvSpPr>
        <p:spPr>
          <a:xfrm>
            <a:off x="287338" y="4754881"/>
            <a:ext cx="5735637"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err="1"/>
              <a:t>Prénom Nom – Titre de poste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p:txBody>
      </p:sp>
      <p:pic>
        <p:nvPicPr>
          <p:cNvPr id="1291186109" name="DynamicLogoFooter-Placeholder" descr="{&quot;templafy&quot;:{&quot;id&quot;:&quot;5136085b-a524-4d8e-96c6-63752f9c492c&quot;}}"/>
          <p:cNvPicPr>
            <a:picLocks noChangeAspect="1"/>
          </p:cNvPicPr>
          <p:nvPr/>
        </p:nvPicPr>
        <p:blipFill>
          <a:blip r:embed="rId2"/>
          <a:stretch>
            <a:fillRect/>
          </a:stretch>
        </p:blipFill>
        <p:spPr>
          <a:xfrm>
            <a:off x="287337" y="5801360"/>
            <a:ext cx="4140000" cy="964800"/>
          </a:xfrm>
          <a:prstGeom prst="rect">
            <a:avLst/>
          </a:prstGeom>
        </p:spPr>
      </p:pic>
      <p:sp>
        <p:nvSpPr>
          <p:cNvPr id="2" name="EntityNameDynamic (Global Investments)-Placeholder" descr="{&quot;templafy&quot;:{&quot;id&quot;:&quot;2e978971-fb7f-423c-8875-e820d313eadf&quot;}}" hidden="1">
            <a:extLst>
              <a:ext uri="{FF2B5EF4-FFF2-40B4-BE49-F238E27FC236}">
                <a16:creationId xmlns:a16="http://schemas.microsoft.com/office/drawing/2014/main" id="{06AAC6AC-3C7F-3ADD-043F-9382BEF5FA36}"/>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 (Global Investments)-Placeholder" descr="{&quot;templafy&quot;:{&quot;id&quot;:&quot;be49bc07-170b-41d7-829b-245547634e18&quot;}}" hidden="1">
            <a:extLst>
              <a:ext uri="{FF2B5EF4-FFF2-40B4-BE49-F238E27FC236}">
                <a16:creationId xmlns:a16="http://schemas.microsoft.com/office/drawing/2014/main" id="{D70DD834-4385-6501-CA2D-A71E1FD4658F}"/>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7" name="EntityNameDynamic (US) -Placeholder" descr="{&quot;templafy&quot;:{&quot;id&quot;:&quot;f7936106-30f0-4028-b974-6069c52cef8f&quot;}}" hidden="1">
            <a:extLst>
              <a:ext uri="{FF2B5EF4-FFF2-40B4-BE49-F238E27FC236}">
                <a16:creationId xmlns:a16="http://schemas.microsoft.com/office/drawing/2014/main" id="{FC208A9E-66C6-2E75-DD02-6DD96E1091AF}"/>
              </a:ext>
            </a:extLst>
          </p:cNvPr>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8" name="TaglineDynamic (US) -Placeholder" descr="{&quot;templafy&quot;:{&quot;id&quot;:&quot;fb5461a1-c4c1-488c-8baa-10ccce1431c8&quot;}}" hidden="1">
            <a:extLst>
              <a:ext uri="{FF2B5EF4-FFF2-40B4-BE49-F238E27FC236}">
                <a16:creationId xmlns:a16="http://schemas.microsoft.com/office/drawing/2014/main" id="{C5A0EF28-97BC-9160-29C5-48A5AD291BC9}"/>
              </a:ext>
            </a:extLst>
          </p:cNvPr>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9" name="EntityNameDynamic-Placeholder" descr="{&quot;templafy&quot;:{&quot;id&quot;:&quot;44e96395-d786-4f4d-828d-f2aabe72a6d5&quot;}}">
            <a:extLst>
              <a:ext uri="{FF2B5EF4-FFF2-40B4-BE49-F238E27FC236}">
                <a16:creationId xmlns:a16="http://schemas.microsoft.com/office/drawing/2014/main" id="{AAB701F3-092A-09C0-3765-8AE82439EC78}"/>
              </a:ext>
            </a:extLst>
          </p:cNvPr>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10" name="TaglineDynamic-Placeholder" descr="{&quot;templafy&quot;:{&quot;id&quot;:&quot;0540b553-6614-44c8-9496-a17f009eb9fc&quot;}}">
            <a:extLst>
              <a:ext uri="{FF2B5EF4-FFF2-40B4-BE49-F238E27FC236}">
                <a16:creationId xmlns:a16="http://schemas.microsoft.com/office/drawing/2014/main" id="{7281CB38-F648-576E-3724-BF551A97DF84}"/>
              </a:ext>
            </a:extLst>
          </p:cNvPr>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407267858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Large Header">
    <p:spTree>
      <p:nvGrpSpPr>
        <p:cNvPr id="1" name=""/>
        <p:cNvGrpSpPr/>
        <p:nvPr/>
      </p:nvGrpSpPr>
      <p:grpSpPr>
        <a:xfrm>
          <a:off x="0" y="0"/>
          <a:ext cx="0" cy="0"/>
          <a:chOff x="0" y="0"/>
          <a:chExt cx="0" cy="0"/>
        </a:xfrm>
      </p:grpSpPr>
      <p:sp>
        <p:nvSpPr>
          <p:cNvPr id="7" name="Picture Placeholder 42">
            <a:extLst>
              <a:ext uri="{FF2B5EF4-FFF2-40B4-BE49-F238E27FC236}">
                <a16:creationId xmlns:a16="http://schemas.microsoft.com/office/drawing/2014/main" id="{0D5DD147-C73A-B4DA-1321-B559075FE55A}"/>
              </a:ext>
            </a:extLst>
          </p:cNvPr>
          <p:cNvSpPr>
            <a:spLocks noGrp="1"/>
          </p:cNvSpPr>
          <p:nvPr>
            <p:ph type="pic" sz="quarter" idx="14" hasCustomPrompt="1"/>
          </p:nvPr>
        </p:nvSpPr>
        <p:spPr>
          <a:xfrm>
            <a:off x="4206875" y="287337"/>
            <a:ext cx="7696200"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Text Placeholder 15">
            <a:extLst>
              <a:ext uri="{FF2B5EF4-FFF2-40B4-BE49-F238E27FC236}">
                <a16:creationId xmlns:a16="http://schemas.microsoft.com/office/drawing/2014/main" id="{9D5A45A1-3577-DE4C-DF6F-5B433B6C18C3}"/>
              </a:ext>
            </a:extLst>
          </p:cNvPr>
          <p:cNvSpPr>
            <a:spLocks noGrp="1"/>
          </p:cNvSpPr>
          <p:nvPr>
            <p:ph type="body" sz="quarter" idx="31" hasCustomPrompt="1"/>
          </p:nvPr>
        </p:nvSpPr>
        <p:spPr>
          <a:xfrm>
            <a:off x="287339" y="287338"/>
            <a:ext cx="3776662" cy="3176946"/>
          </a:xfrm>
          <a:prstGeom prst="rect">
            <a:avLst/>
          </a:prstGeom>
        </p:spPr>
        <p:txBody>
          <a:bodyPr rIns="144000" anchor="t" anchorCtr="0">
            <a:noAutofit/>
          </a:bodyPr>
          <a:lstStyle>
            <a:lvl1pPr marL="0" indent="0">
              <a:lnSpc>
                <a:spcPct val="90000"/>
              </a:lnSpc>
              <a:buNone/>
              <a:defRPr sz="4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Large header </a:t>
            </a:r>
            <a:br>
              <a:rPr lang="en-US"/>
            </a:br>
            <a:r>
              <a:rPr lang="en-CA"/>
              <a:t>text can go here.</a:t>
            </a:r>
          </a:p>
        </p:txBody>
      </p:sp>
      <p:sp>
        <p:nvSpPr>
          <p:cNvPr id="5" name="Slide Number Placeholder 5">
            <a:extLst>
              <a:ext uri="{FF2B5EF4-FFF2-40B4-BE49-F238E27FC236}">
                <a16:creationId xmlns:a16="http://schemas.microsoft.com/office/drawing/2014/main" id="{4F1CB1F0-A37D-106F-30B5-F3D1FD0BE252}"/>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729AAA76-3CBE-C6A6-8A5B-6F5404E2339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1787538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Warm Yell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14D47-2E79-0DFD-30E8-6DE211F7F62D}"/>
              </a:ext>
            </a:extLst>
          </p:cNvPr>
          <p:cNvSpPr/>
          <p:nvPr userDrawn="1"/>
        </p:nvSpPr>
        <p:spPr>
          <a:xfrm>
            <a:off x="287337" y="287339"/>
            <a:ext cx="11615737" cy="628173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chemeClr val="tx2"/>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amet, consectetuer adipi scing elit, sed diam nonummy nibh euismod tincidunt ut laoreet dolore magna.”</a:t>
            </a:r>
          </a:p>
        </p:txBody>
      </p:sp>
      <p:sp>
        <p:nvSpPr>
          <p:cNvPr id="10" name="Text Placeholder 2">
            <a:extLst>
              <a:ext uri="{FF2B5EF4-FFF2-40B4-BE49-F238E27FC236}">
                <a16:creationId xmlns:a16="http://schemas.microsoft.com/office/drawing/2014/main" id="{4E9D42CF-D2C4-43DB-4B4A-9B1C7EEC28C4}"/>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6"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5"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6" name="Slide Number Placeholder 5">
            <a:extLst>
              <a:ext uri="{FF2B5EF4-FFF2-40B4-BE49-F238E27FC236}">
                <a16:creationId xmlns:a16="http://schemas.microsoft.com/office/drawing/2014/main" id="{B3D471C5-F439-3F98-873E-39B10582965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FAAC5CAB-3E4C-6C6C-2477-9A9A031765B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1861509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Whi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rgbClr val="003946"/>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amet, consectetuer adipi scing elit, sed diam nonummy nibh euismod tincidunt ut laoreet dolore magna.”</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5"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4"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5" name="Slide Number Placeholder 5">
            <a:extLst>
              <a:ext uri="{FF2B5EF4-FFF2-40B4-BE49-F238E27FC236}">
                <a16:creationId xmlns:a16="http://schemas.microsoft.com/office/drawing/2014/main" id="{D0FF9897-8E3D-F4DA-F8F1-46ED27F43A76}"/>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8076E707-5310-BD74-452B-76CE23D5DBB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2">
            <a:extLst>
              <a:ext uri="{FF2B5EF4-FFF2-40B4-BE49-F238E27FC236}">
                <a16:creationId xmlns:a16="http://schemas.microsoft.com/office/drawing/2014/main" id="{AFF78567-049A-38AB-F451-42F942C703EB}"/>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Tree>
    <p:extLst>
      <p:ext uri="{BB962C8B-B14F-4D97-AF65-F5344CB8AC3E}">
        <p14:creationId xmlns:p14="http://schemas.microsoft.com/office/powerpoint/2010/main" val="325924001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Four Column Col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8B7A5-0403-A06C-DFC5-CBD9F96E532C}"/>
              </a:ext>
            </a:extLst>
          </p:cNvPr>
          <p:cNvSpPr/>
          <p:nvPr userDrawn="1"/>
        </p:nvSpPr>
        <p:spPr>
          <a:xfrm>
            <a:off x="287339" y="287337"/>
            <a:ext cx="2795586" cy="62838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8" name="Rectangle 7">
            <a:extLst>
              <a:ext uri="{FF2B5EF4-FFF2-40B4-BE49-F238E27FC236}">
                <a16:creationId xmlns:a16="http://schemas.microsoft.com/office/drawing/2014/main" id="{48F9DF10-5C87-3222-7342-BAB7A22B6C62}"/>
              </a:ext>
            </a:extLst>
          </p:cNvPr>
          <p:cNvSpPr/>
          <p:nvPr userDrawn="1"/>
        </p:nvSpPr>
        <p:spPr>
          <a:xfrm>
            <a:off x="3227388" y="287339"/>
            <a:ext cx="2795587" cy="6281736"/>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582F32D-1FE9-85D2-2F1E-95069B1E7EF0}"/>
              </a:ext>
            </a:extLst>
          </p:cNvPr>
          <p:cNvSpPr/>
          <p:nvPr userDrawn="1"/>
        </p:nvSpPr>
        <p:spPr>
          <a:xfrm>
            <a:off x="6167439" y="287337"/>
            <a:ext cx="2795586" cy="6281738"/>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BC06C5FF-85CD-EC6D-BBE9-72AEE39E5BAD}"/>
              </a:ext>
            </a:extLst>
          </p:cNvPr>
          <p:cNvSpPr/>
          <p:nvPr userDrawn="1"/>
        </p:nvSpPr>
        <p:spPr>
          <a:xfrm>
            <a:off x="9109372" y="287337"/>
            <a:ext cx="2795289" cy="6281738"/>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Text Placeholder 15">
            <a:extLst>
              <a:ext uri="{FF2B5EF4-FFF2-40B4-BE49-F238E27FC236}">
                <a16:creationId xmlns:a16="http://schemas.microsoft.com/office/drawing/2014/main" id="{832D6164-9BE5-E5B3-D4A5-7CBB4C08D676}"/>
              </a:ext>
            </a:extLst>
          </p:cNvPr>
          <p:cNvSpPr>
            <a:spLocks noGrp="1"/>
          </p:cNvSpPr>
          <p:nvPr>
            <p:ph type="body" sz="quarter" idx="13" hasCustomPrompt="1"/>
          </p:nvPr>
        </p:nvSpPr>
        <p:spPr>
          <a:xfrm>
            <a:off x="432327" y="1828798"/>
            <a:ext cx="2502327"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one goes here.</a:t>
            </a:r>
            <a:endParaRPr lang="en-CA"/>
          </a:p>
        </p:txBody>
      </p:sp>
      <p:sp>
        <p:nvSpPr>
          <p:cNvPr id="12" name="Text Placeholder 15">
            <a:extLst>
              <a:ext uri="{FF2B5EF4-FFF2-40B4-BE49-F238E27FC236}">
                <a16:creationId xmlns:a16="http://schemas.microsoft.com/office/drawing/2014/main" id="{EFC1E3D1-472F-9835-7DC6-AD658A295FB1}"/>
              </a:ext>
            </a:extLst>
          </p:cNvPr>
          <p:cNvSpPr>
            <a:spLocks noGrp="1"/>
          </p:cNvSpPr>
          <p:nvPr>
            <p:ph type="body" sz="quarter" idx="14" hasCustomPrompt="1"/>
          </p:nvPr>
        </p:nvSpPr>
        <p:spPr>
          <a:xfrm>
            <a:off x="3369336" y="1828798"/>
            <a:ext cx="2510812"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two goes here.</a:t>
            </a:r>
            <a:endParaRPr lang="en-CA"/>
          </a:p>
        </p:txBody>
      </p:sp>
      <p:sp>
        <p:nvSpPr>
          <p:cNvPr id="13" name="Text Placeholder 15">
            <a:extLst>
              <a:ext uri="{FF2B5EF4-FFF2-40B4-BE49-F238E27FC236}">
                <a16:creationId xmlns:a16="http://schemas.microsoft.com/office/drawing/2014/main" id="{86F5C8FC-F5E5-8ABF-AE08-1810B37DC1FC}"/>
              </a:ext>
            </a:extLst>
          </p:cNvPr>
          <p:cNvSpPr>
            <a:spLocks noGrp="1"/>
          </p:cNvSpPr>
          <p:nvPr>
            <p:ph type="body" sz="quarter" idx="15" hasCustomPrompt="1"/>
          </p:nvPr>
        </p:nvSpPr>
        <p:spPr>
          <a:xfrm>
            <a:off x="6312609" y="1828798"/>
            <a:ext cx="2506416"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three goes here.</a:t>
            </a:r>
            <a:endParaRPr lang="en-CA"/>
          </a:p>
        </p:txBody>
      </p:sp>
      <p:sp>
        <p:nvSpPr>
          <p:cNvPr id="14" name="Text Placeholder 15">
            <a:extLst>
              <a:ext uri="{FF2B5EF4-FFF2-40B4-BE49-F238E27FC236}">
                <a16:creationId xmlns:a16="http://schemas.microsoft.com/office/drawing/2014/main" id="{D9061F47-6EFB-73DC-B51C-FC4AFFE74978}"/>
              </a:ext>
            </a:extLst>
          </p:cNvPr>
          <p:cNvSpPr>
            <a:spLocks noGrp="1"/>
          </p:cNvSpPr>
          <p:nvPr>
            <p:ph type="body" sz="quarter" idx="16" hasCustomPrompt="1"/>
          </p:nvPr>
        </p:nvSpPr>
        <p:spPr>
          <a:xfrm>
            <a:off x="9251881" y="1828798"/>
            <a:ext cx="2505608"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four goes here.</a:t>
            </a:r>
            <a:endParaRPr lang="en-CA"/>
          </a:p>
        </p:txBody>
      </p:sp>
      <p:sp>
        <p:nvSpPr>
          <p:cNvPr id="15" name="Text Placeholder 9">
            <a:extLst>
              <a:ext uri="{FF2B5EF4-FFF2-40B4-BE49-F238E27FC236}">
                <a16:creationId xmlns:a16="http://schemas.microsoft.com/office/drawing/2014/main" id="{4AAD8114-419D-E3DE-8654-F6E6FA5285E8}"/>
              </a:ext>
            </a:extLst>
          </p:cNvPr>
          <p:cNvSpPr>
            <a:spLocks noGrp="1"/>
          </p:cNvSpPr>
          <p:nvPr>
            <p:ph type="body" sz="quarter" idx="35" hasCustomPrompt="1"/>
          </p:nvPr>
        </p:nvSpPr>
        <p:spPr>
          <a:xfrm>
            <a:off x="432326" y="3711233"/>
            <a:ext cx="250659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7" name="Text Placeholder 9">
            <a:extLst>
              <a:ext uri="{FF2B5EF4-FFF2-40B4-BE49-F238E27FC236}">
                <a16:creationId xmlns:a16="http://schemas.microsoft.com/office/drawing/2014/main" id="{1109AEB5-A705-B1E3-C50A-E4713A363CF0}"/>
              </a:ext>
            </a:extLst>
          </p:cNvPr>
          <p:cNvSpPr>
            <a:spLocks noGrp="1"/>
          </p:cNvSpPr>
          <p:nvPr>
            <p:ph type="body" sz="quarter" idx="40" hasCustomPrompt="1"/>
          </p:nvPr>
        </p:nvSpPr>
        <p:spPr>
          <a:xfrm>
            <a:off x="3369336" y="3711233"/>
            <a:ext cx="2510812"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9" name="Text Placeholder 9">
            <a:extLst>
              <a:ext uri="{FF2B5EF4-FFF2-40B4-BE49-F238E27FC236}">
                <a16:creationId xmlns:a16="http://schemas.microsoft.com/office/drawing/2014/main" id="{6F3F4150-A89F-9860-1925-5439571394A9}"/>
              </a:ext>
            </a:extLst>
          </p:cNvPr>
          <p:cNvSpPr>
            <a:spLocks noGrp="1"/>
          </p:cNvSpPr>
          <p:nvPr>
            <p:ph type="body" sz="quarter" idx="42" hasCustomPrompt="1"/>
          </p:nvPr>
        </p:nvSpPr>
        <p:spPr>
          <a:xfrm>
            <a:off x="6312609" y="3711233"/>
            <a:ext cx="25064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1" name="Text Placeholder 9">
            <a:extLst>
              <a:ext uri="{FF2B5EF4-FFF2-40B4-BE49-F238E27FC236}">
                <a16:creationId xmlns:a16="http://schemas.microsoft.com/office/drawing/2014/main" id="{B09EDD68-8884-92F9-5D26-76930F77228C}"/>
              </a:ext>
            </a:extLst>
          </p:cNvPr>
          <p:cNvSpPr>
            <a:spLocks noGrp="1"/>
          </p:cNvSpPr>
          <p:nvPr>
            <p:ph type="body" sz="quarter" idx="44" hasCustomPrompt="1"/>
          </p:nvPr>
        </p:nvSpPr>
        <p:spPr>
          <a:xfrm>
            <a:off x="9251881" y="3711233"/>
            <a:ext cx="250560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3" name="Picture Placeholder 42">
            <a:extLst>
              <a:ext uri="{FF2B5EF4-FFF2-40B4-BE49-F238E27FC236}">
                <a16:creationId xmlns:a16="http://schemas.microsoft.com/office/drawing/2014/main" id="{A8D30F47-1B63-CFF7-E8E1-69AAA63FDCB4}"/>
              </a:ext>
            </a:extLst>
          </p:cNvPr>
          <p:cNvSpPr>
            <a:spLocks noGrp="1"/>
          </p:cNvSpPr>
          <p:nvPr>
            <p:ph type="pic" sz="quarter" idx="46" hasCustomPrompt="1"/>
          </p:nvPr>
        </p:nvSpPr>
        <p:spPr>
          <a:xfrm>
            <a:off x="432327" y="577037"/>
            <a:ext cx="814917" cy="964453"/>
          </a:xfrm>
          <a:prstGeom prst="rect">
            <a:avLst/>
          </a:prstGeom>
          <a:solidFill>
            <a:srgbClr val="DDE6E1"/>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4" name="Picture Placeholder 42">
            <a:extLst>
              <a:ext uri="{FF2B5EF4-FFF2-40B4-BE49-F238E27FC236}">
                <a16:creationId xmlns:a16="http://schemas.microsoft.com/office/drawing/2014/main" id="{3F95AB88-1959-29F2-17F9-707484C9F481}"/>
              </a:ext>
            </a:extLst>
          </p:cNvPr>
          <p:cNvSpPr>
            <a:spLocks noGrp="1"/>
          </p:cNvSpPr>
          <p:nvPr>
            <p:ph type="pic" sz="quarter" idx="47" hasCustomPrompt="1"/>
          </p:nvPr>
        </p:nvSpPr>
        <p:spPr>
          <a:xfrm>
            <a:off x="3369336"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5" name="Picture Placeholder 42">
            <a:extLst>
              <a:ext uri="{FF2B5EF4-FFF2-40B4-BE49-F238E27FC236}">
                <a16:creationId xmlns:a16="http://schemas.microsoft.com/office/drawing/2014/main" id="{F783E5A6-D544-5F28-F224-AFDFA2B1FC93}"/>
              </a:ext>
            </a:extLst>
          </p:cNvPr>
          <p:cNvSpPr>
            <a:spLocks noGrp="1"/>
          </p:cNvSpPr>
          <p:nvPr>
            <p:ph type="pic" sz="quarter" idx="48" hasCustomPrompt="1"/>
          </p:nvPr>
        </p:nvSpPr>
        <p:spPr>
          <a:xfrm>
            <a:off x="6312610"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6" name="Picture Placeholder 42">
            <a:extLst>
              <a:ext uri="{FF2B5EF4-FFF2-40B4-BE49-F238E27FC236}">
                <a16:creationId xmlns:a16="http://schemas.microsoft.com/office/drawing/2014/main" id="{BECF269F-F2F6-081F-E14E-8CE4EDAB79F3}"/>
              </a:ext>
            </a:extLst>
          </p:cNvPr>
          <p:cNvSpPr>
            <a:spLocks noGrp="1"/>
          </p:cNvSpPr>
          <p:nvPr>
            <p:ph type="pic" sz="quarter" idx="49" hasCustomPrompt="1"/>
          </p:nvPr>
        </p:nvSpPr>
        <p:spPr>
          <a:xfrm>
            <a:off x="9251881"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7020C7A7-983B-7663-5021-E4221A14129D}"/>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4" name="Text Placeholder 13">
            <a:extLst>
              <a:ext uri="{FF2B5EF4-FFF2-40B4-BE49-F238E27FC236}">
                <a16:creationId xmlns:a16="http://schemas.microsoft.com/office/drawing/2014/main" id="{B058CDF0-55A2-9E10-59E7-81F00524884F}"/>
              </a:ext>
            </a:extLst>
          </p:cNvPr>
          <p:cNvSpPr>
            <a:spLocks noGrp="1"/>
          </p:cNvSpPr>
          <p:nvPr>
            <p:ph type="body" sz="quarter" idx="26"/>
          </p:nvPr>
        </p:nvSpPr>
        <p:spPr>
          <a:xfrm>
            <a:off x="432327" y="4047581"/>
            <a:ext cx="2506598" cy="22284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63FB08F7-76F1-5AD8-FB99-BD5472BAF882}"/>
              </a:ext>
            </a:extLst>
          </p:cNvPr>
          <p:cNvSpPr>
            <a:spLocks noGrp="1"/>
          </p:cNvSpPr>
          <p:nvPr>
            <p:ph type="body" sz="quarter" idx="43"/>
          </p:nvPr>
        </p:nvSpPr>
        <p:spPr>
          <a:xfrm>
            <a:off x="3369336" y="4047580"/>
            <a:ext cx="2510812"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13">
            <a:extLst>
              <a:ext uri="{FF2B5EF4-FFF2-40B4-BE49-F238E27FC236}">
                <a16:creationId xmlns:a16="http://schemas.microsoft.com/office/drawing/2014/main" id="{5CCECF5B-5E51-D28A-3469-3F243BD33424}"/>
              </a:ext>
            </a:extLst>
          </p:cNvPr>
          <p:cNvSpPr>
            <a:spLocks noGrp="1"/>
          </p:cNvSpPr>
          <p:nvPr>
            <p:ph type="body" sz="quarter" idx="50"/>
          </p:nvPr>
        </p:nvSpPr>
        <p:spPr>
          <a:xfrm>
            <a:off x="6312610" y="4047580"/>
            <a:ext cx="2506414"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8" name="Text Placeholder 13">
            <a:extLst>
              <a:ext uri="{FF2B5EF4-FFF2-40B4-BE49-F238E27FC236}">
                <a16:creationId xmlns:a16="http://schemas.microsoft.com/office/drawing/2014/main" id="{C214D859-804C-890B-A730-83312D6C596D}"/>
              </a:ext>
            </a:extLst>
          </p:cNvPr>
          <p:cNvSpPr>
            <a:spLocks noGrp="1"/>
          </p:cNvSpPr>
          <p:nvPr>
            <p:ph type="body" sz="quarter" idx="45"/>
          </p:nvPr>
        </p:nvSpPr>
        <p:spPr>
          <a:xfrm>
            <a:off x="9251881" y="4047580"/>
            <a:ext cx="2505608"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Footer Placeholder 7">
            <a:extLst>
              <a:ext uri="{FF2B5EF4-FFF2-40B4-BE49-F238E27FC236}">
                <a16:creationId xmlns:a16="http://schemas.microsoft.com/office/drawing/2014/main" id="{E8A36BEE-5DF1-589B-9DDC-705427875DA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47754346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Image Four Column Colour">
    <p:spTree>
      <p:nvGrpSpPr>
        <p:cNvPr id="1" name=""/>
        <p:cNvGrpSpPr/>
        <p:nvPr/>
      </p:nvGrpSpPr>
      <p:grpSpPr>
        <a:xfrm>
          <a:off x="0" y="0"/>
          <a:ext cx="0" cy="0"/>
          <a:chOff x="0" y="0"/>
          <a:chExt cx="0" cy="0"/>
        </a:xfrm>
      </p:grpSpPr>
      <p:sp>
        <p:nvSpPr>
          <p:cNvPr id="12" name="Picture Placeholder 42">
            <a:extLst>
              <a:ext uri="{FF2B5EF4-FFF2-40B4-BE49-F238E27FC236}">
                <a16:creationId xmlns:a16="http://schemas.microsoft.com/office/drawing/2014/main" id="{F8809E32-D55A-B026-A70E-B556A2B83C00}"/>
              </a:ext>
            </a:extLst>
          </p:cNvPr>
          <p:cNvSpPr>
            <a:spLocks noGrp="1"/>
          </p:cNvSpPr>
          <p:nvPr>
            <p:ph type="pic" sz="quarter" idx="14" hasCustomPrompt="1"/>
          </p:nvPr>
        </p:nvSpPr>
        <p:spPr>
          <a:xfrm>
            <a:off x="287338" y="288926"/>
            <a:ext cx="11615737" cy="4135470"/>
          </a:xfrm>
          <a:prstGeom prst="rect">
            <a:avLst/>
          </a:prstGeom>
          <a:solidFill>
            <a:srgbClr val="DDE6E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Rectangle 12">
            <a:extLst>
              <a:ext uri="{FF2B5EF4-FFF2-40B4-BE49-F238E27FC236}">
                <a16:creationId xmlns:a16="http://schemas.microsoft.com/office/drawing/2014/main" id="{214145BF-3C04-B770-EEC0-2BB4215FF942}"/>
              </a:ext>
            </a:extLst>
          </p:cNvPr>
          <p:cNvSpPr/>
          <p:nvPr userDrawn="1"/>
        </p:nvSpPr>
        <p:spPr>
          <a:xfrm>
            <a:off x="287868" y="4568395"/>
            <a:ext cx="2795057" cy="20006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C36A61E-E85D-B141-AB46-3B5843E38ECD}"/>
              </a:ext>
            </a:extLst>
          </p:cNvPr>
          <p:cNvSpPr/>
          <p:nvPr userDrawn="1"/>
        </p:nvSpPr>
        <p:spPr>
          <a:xfrm>
            <a:off x="3227388" y="4568395"/>
            <a:ext cx="2795587" cy="2000679"/>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Rectangle 14">
            <a:extLst>
              <a:ext uri="{FF2B5EF4-FFF2-40B4-BE49-F238E27FC236}">
                <a16:creationId xmlns:a16="http://schemas.microsoft.com/office/drawing/2014/main" id="{DDD4F5D3-7D3C-601E-C77C-CC2BEF2215F0}"/>
              </a:ext>
            </a:extLst>
          </p:cNvPr>
          <p:cNvSpPr/>
          <p:nvPr userDrawn="1"/>
        </p:nvSpPr>
        <p:spPr>
          <a:xfrm>
            <a:off x="6167439" y="4568395"/>
            <a:ext cx="2795586" cy="2000679"/>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6" name="Rectangle 15">
            <a:extLst>
              <a:ext uri="{FF2B5EF4-FFF2-40B4-BE49-F238E27FC236}">
                <a16:creationId xmlns:a16="http://schemas.microsoft.com/office/drawing/2014/main" id="{EA518629-76A3-B763-BAB7-696DA3291A3C}"/>
              </a:ext>
            </a:extLst>
          </p:cNvPr>
          <p:cNvSpPr/>
          <p:nvPr userDrawn="1"/>
        </p:nvSpPr>
        <p:spPr>
          <a:xfrm>
            <a:off x="9109372" y="4568395"/>
            <a:ext cx="2793703" cy="2000679"/>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3" name="Slide Number Placeholder 5">
            <a:extLst>
              <a:ext uri="{FF2B5EF4-FFF2-40B4-BE49-F238E27FC236}">
                <a16:creationId xmlns:a16="http://schemas.microsoft.com/office/drawing/2014/main" id="{0C68FA0E-6590-7047-7150-6E2E4FC2050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C35DD9B2-FB37-15FA-FC72-35DA2CA5FF3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79B5DD6E-3FB6-B3F9-FFF3-5635CF9FE356}"/>
              </a:ext>
            </a:extLst>
          </p:cNvPr>
          <p:cNvSpPr>
            <a:spLocks noGrp="1"/>
          </p:cNvSpPr>
          <p:nvPr>
            <p:ph type="body" sz="quarter" idx="35" hasCustomPrompt="1"/>
          </p:nvPr>
        </p:nvSpPr>
        <p:spPr>
          <a:xfrm>
            <a:off x="431337" y="4715805"/>
            <a:ext cx="250758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7" name="Text Placeholder 9">
            <a:extLst>
              <a:ext uri="{FF2B5EF4-FFF2-40B4-BE49-F238E27FC236}">
                <a16:creationId xmlns:a16="http://schemas.microsoft.com/office/drawing/2014/main" id="{F0B7A20A-4E37-0F20-BA1E-77D28F4DA3B3}"/>
              </a:ext>
            </a:extLst>
          </p:cNvPr>
          <p:cNvSpPr>
            <a:spLocks noGrp="1"/>
          </p:cNvSpPr>
          <p:nvPr>
            <p:ph type="body" sz="quarter" idx="40" hasCustomPrompt="1"/>
          </p:nvPr>
        </p:nvSpPr>
        <p:spPr>
          <a:xfrm>
            <a:off x="3371388" y="4715805"/>
            <a:ext cx="250758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8" name="Text Placeholder 9">
            <a:extLst>
              <a:ext uri="{FF2B5EF4-FFF2-40B4-BE49-F238E27FC236}">
                <a16:creationId xmlns:a16="http://schemas.microsoft.com/office/drawing/2014/main" id="{4E1CFF25-9464-4282-52BB-D81613C53BF5}"/>
              </a:ext>
            </a:extLst>
          </p:cNvPr>
          <p:cNvSpPr>
            <a:spLocks noGrp="1"/>
          </p:cNvSpPr>
          <p:nvPr>
            <p:ph type="body" sz="quarter" idx="42" hasCustomPrompt="1"/>
          </p:nvPr>
        </p:nvSpPr>
        <p:spPr>
          <a:xfrm>
            <a:off x="6310974" y="4715805"/>
            <a:ext cx="2503971"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0" name="Text Placeholder 9">
            <a:extLst>
              <a:ext uri="{FF2B5EF4-FFF2-40B4-BE49-F238E27FC236}">
                <a16:creationId xmlns:a16="http://schemas.microsoft.com/office/drawing/2014/main" id="{B510E0E1-72AE-4FE7-F0DF-24FDAC816704}"/>
              </a:ext>
            </a:extLst>
          </p:cNvPr>
          <p:cNvSpPr>
            <a:spLocks noGrp="1"/>
          </p:cNvSpPr>
          <p:nvPr>
            <p:ph type="body" sz="quarter" idx="44" hasCustomPrompt="1"/>
          </p:nvPr>
        </p:nvSpPr>
        <p:spPr>
          <a:xfrm>
            <a:off x="9250560" y="4715805"/>
            <a:ext cx="25085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0" name="Text Placeholder 13">
            <a:extLst>
              <a:ext uri="{FF2B5EF4-FFF2-40B4-BE49-F238E27FC236}">
                <a16:creationId xmlns:a16="http://schemas.microsoft.com/office/drawing/2014/main" id="{46F57455-E3E4-0874-6909-082E19BBEFB4}"/>
              </a:ext>
            </a:extLst>
          </p:cNvPr>
          <p:cNvSpPr>
            <a:spLocks noGrp="1"/>
          </p:cNvSpPr>
          <p:nvPr>
            <p:ph type="body" sz="quarter" idx="26"/>
          </p:nvPr>
        </p:nvSpPr>
        <p:spPr>
          <a:xfrm>
            <a:off x="431337" y="5045212"/>
            <a:ext cx="2507588"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Text Placeholder 13">
            <a:extLst>
              <a:ext uri="{FF2B5EF4-FFF2-40B4-BE49-F238E27FC236}">
                <a16:creationId xmlns:a16="http://schemas.microsoft.com/office/drawing/2014/main" id="{B3CE9D99-02B7-D172-CFEB-4F75EC60ED1C}"/>
              </a:ext>
            </a:extLst>
          </p:cNvPr>
          <p:cNvSpPr>
            <a:spLocks noGrp="1"/>
          </p:cNvSpPr>
          <p:nvPr>
            <p:ph type="body" sz="quarter" idx="43"/>
          </p:nvPr>
        </p:nvSpPr>
        <p:spPr>
          <a:xfrm>
            <a:off x="3371387" y="5045212"/>
            <a:ext cx="2507587"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Text Placeholder 13">
            <a:extLst>
              <a:ext uri="{FF2B5EF4-FFF2-40B4-BE49-F238E27FC236}">
                <a16:creationId xmlns:a16="http://schemas.microsoft.com/office/drawing/2014/main" id="{CCA3A229-2F1B-A242-3141-A81CAA7A5C51}"/>
              </a:ext>
            </a:extLst>
          </p:cNvPr>
          <p:cNvSpPr>
            <a:spLocks noGrp="1"/>
          </p:cNvSpPr>
          <p:nvPr>
            <p:ph type="body" sz="quarter" idx="50"/>
          </p:nvPr>
        </p:nvSpPr>
        <p:spPr>
          <a:xfrm>
            <a:off x="6315054" y="5045212"/>
            <a:ext cx="2503971"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5" name="Text Placeholder 13">
            <a:extLst>
              <a:ext uri="{FF2B5EF4-FFF2-40B4-BE49-F238E27FC236}">
                <a16:creationId xmlns:a16="http://schemas.microsoft.com/office/drawing/2014/main" id="{EBF600A5-4432-DC05-2081-2F5340066115}"/>
              </a:ext>
            </a:extLst>
          </p:cNvPr>
          <p:cNvSpPr>
            <a:spLocks noGrp="1"/>
          </p:cNvSpPr>
          <p:nvPr>
            <p:ph type="body" sz="quarter" idx="45"/>
          </p:nvPr>
        </p:nvSpPr>
        <p:spPr>
          <a:xfrm>
            <a:off x="9250560" y="5045212"/>
            <a:ext cx="2508515"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71823795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Image Three Column Colour">
    <p:spTree>
      <p:nvGrpSpPr>
        <p:cNvPr id="1" name=""/>
        <p:cNvGrpSpPr/>
        <p:nvPr/>
      </p:nvGrpSpPr>
      <p:grpSpPr>
        <a:xfrm>
          <a:off x="0" y="0"/>
          <a:ext cx="0" cy="0"/>
          <a:chOff x="0" y="0"/>
          <a:chExt cx="0" cy="0"/>
        </a:xfrm>
      </p:grpSpPr>
      <p:sp>
        <p:nvSpPr>
          <p:cNvPr id="12" name="Picture Placeholder 42">
            <a:extLst>
              <a:ext uri="{FF2B5EF4-FFF2-40B4-BE49-F238E27FC236}">
                <a16:creationId xmlns:a16="http://schemas.microsoft.com/office/drawing/2014/main" id="{F8809E32-D55A-B026-A70E-B556A2B83C00}"/>
              </a:ext>
            </a:extLst>
          </p:cNvPr>
          <p:cNvSpPr>
            <a:spLocks noGrp="1"/>
          </p:cNvSpPr>
          <p:nvPr>
            <p:ph type="pic" sz="quarter" idx="14" hasCustomPrompt="1"/>
          </p:nvPr>
        </p:nvSpPr>
        <p:spPr>
          <a:xfrm>
            <a:off x="287338" y="288926"/>
            <a:ext cx="11615737" cy="4135470"/>
          </a:xfrm>
          <a:prstGeom prst="rect">
            <a:avLst/>
          </a:prstGeom>
          <a:solidFill>
            <a:srgbClr val="DDE6E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Rectangle 12">
            <a:extLst>
              <a:ext uri="{FF2B5EF4-FFF2-40B4-BE49-F238E27FC236}">
                <a16:creationId xmlns:a16="http://schemas.microsoft.com/office/drawing/2014/main" id="{214145BF-3C04-B770-EEC0-2BB4215FF942}"/>
              </a:ext>
            </a:extLst>
          </p:cNvPr>
          <p:cNvSpPr/>
          <p:nvPr userDrawn="1"/>
        </p:nvSpPr>
        <p:spPr>
          <a:xfrm>
            <a:off x="287868" y="4568395"/>
            <a:ext cx="3793345" cy="20006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C36A61E-E85D-B141-AB46-3B5843E38ECD}"/>
              </a:ext>
            </a:extLst>
          </p:cNvPr>
          <p:cNvSpPr/>
          <p:nvPr userDrawn="1"/>
        </p:nvSpPr>
        <p:spPr>
          <a:xfrm>
            <a:off x="4198080" y="4568395"/>
            <a:ext cx="3794064" cy="2000679"/>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Rectangle 14">
            <a:extLst>
              <a:ext uri="{FF2B5EF4-FFF2-40B4-BE49-F238E27FC236}">
                <a16:creationId xmlns:a16="http://schemas.microsoft.com/office/drawing/2014/main" id="{DDD4F5D3-7D3C-601E-C77C-CC2BEF2215F0}"/>
              </a:ext>
            </a:extLst>
          </p:cNvPr>
          <p:cNvSpPr/>
          <p:nvPr userDrawn="1"/>
        </p:nvSpPr>
        <p:spPr>
          <a:xfrm>
            <a:off x="8109012" y="4568395"/>
            <a:ext cx="3794063" cy="2000679"/>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3" name="Slide Number Placeholder 5">
            <a:extLst>
              <a:ext uri="{FF2B5EF4-FFF2-40B4-BE49-F238E27FC236}">
                <a16:creationId xmlns:a16="http://schemas.microsoft.com/office/drawing/2014/main" id="{0C68FA0E-6590-7047-7150-6E2E4FC2050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C35DD9B2-FB37-15FA-FC72-35DA2CA5FF3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79B5DD6E-3FB6-B3F9-FFF3-5635CF9FE356}"/>
              </a:ext>
            </a:extLst>
          </p:cNvPr>
          <p:cNvSpPr>
            <a:spLocks noGrp="1"/>
          </p:cNvSpPr>
          <p:nvPr>
            <p:ph type="body" sz="quarter" idx="35" hasCustomPrompt="1"/>
          </p:nvPr>
        </p:nvSpPr>
        <p:spPr>
          <a:xfrm>
            <a:off x="431337" y="4715805"/>
            <a:ext cx="348090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7" name="Text Placeholder 9">
            <a:extLst>
              <a:ext uri="{FF2B5EF4-FFF2-40B4-BE49-F238E27FC236}">
                <a16:creationId xmlns:a16="http://schemas.microsoft.com/office/drawing/2014/main" id="{F0B7A20A-4E37-0F20-BA1E-77D28F4DA3B3}"/>
              </a:ext>
            </a:extLst>
          </p:cNvPr>
          <p:cNvSpPr>
            <a:spLocks noGrp="1"/>
          </p:cNvSpPr>
          <p:nvPr>
            <p:ph type="body" sz="quarter" idx="40" hasCustomPrompt="1"/>
          </p:nvPr>
        </p:nvSpPr>
        <p:spPr>
          <a:xfrm>
            <a:off x="4353671" y="4715805"/>
            <a:ext cx="3482390"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p>
        </p:txBody>
      </p:sp>
      <p:sp>
        <p:nvSpPr>
          <p:cNvPr id="8" name="Text Placeholder 9">
            <a:extLst>
              <a:ext uri="{FF2B5EF4-FFF2-40B4-BE49-F238E27FC236}">
                <a16:creationId xmlns:a16="http://schemas.microsoft.com/office/drawing/2014/main" id="{4E1CFF25-9464-4282-52BB-D81613C53BF5}"/>
              </a:ext>
            </a:extLst>
          </p:cNvPr>
          <p:cNvSpPr>
            <a:spLocks noGrp="1"/>
          </p:cNvSpPr>
          <p:nvPr>
            <p:ph type="body" sz="quarter" idx="42" hasCustomPrompt="1"/>
          </p:nvPr>
        </p:nvSpPr>
        <p:spPr>
          <a:xfrm>
            <a:off x="8243947" y="4715805"/>
            <a:ext cx="351263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p>
        </p:txBody>
      </p:sp>
      <p:sp>
        <p:nvSpPr>
          <p:cNvPr id="20" name="Text Placeholder 13">
            <a:extLst>
              <a:ext uri="{FF2B5EF4-FFF2-40B4-BE49-F238E27FC236}">
                <a16:creationId xmlns:a16="http://schemas.microsoft.com/office/drawing/2014/main" id="{46F57455-E3E4-0874-6909-082E19BBEFB4}"/>
              </a:ext>
            </a:extLst>
          </p:cNvPr>
          <p:cNvSpPr>
            <a:spLocks noGrp="1"/>
          </p:cNvSpPr>
          <p:nvPr>
            <p:ph type="body" sz="quarter" idx="26"/>
          </p:nvPr>
        </p:nvSpPr>
        <p:spPr>
          <a:xfrm>
            <a:off x="431337" y="5045212"/>
            <a:ext cx="3480906"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Text Placeholder 13">
            <a:extLst>
              <a:ext uri="{FF2B5EF4-FFF2-40B4-BE49-F238E27FC236}">
                <a16:creationId xmlns:a16="http://schemas.microsoft.com/office/drawing/2014/main" id="{B3CE9D99-02B7-D172-CFEB-4F75EC60ED1C}"/>
              </a:ext>
            </a:extLst>
          </p:cNvPr>
          <p:cNvSpPr>
            <a:spLocks noGrp="1"/>
          </p:cNvSpPr>
          <p:nvPr>
            <p:ph type="body" sz="quarter" idx="43"/>
          </p:nvPr>
        </p:nvSpPr>
        <p:spPr>
          <a:xfrm>
            <a:off x="4353670" y="5045212"/>
            <a:ext cx="3482391"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Text Placeholder 13">
            <a:extLst>
              <a:ext uri="{FF2B5EF4-FFF2-40B4-BE49-F238E27FC236}">
                <a16:creationId xmlns:a16="http://schemas.microsoft.com/office/drawing/2014/main" id="{CCA3A229-2F1B-A242-3141-A81CAA7A5C51}"/>
              </a:ext>
            </a:extLst>
          </p:cNvPr>
          <p:cNvSpPr>
            <a:spLocks noGrp="1"/>
          </p:cNvSpPr>
          <p:nvPr>
            <p:ph type="body" sz="quarter" idx="50"/>
          </p:nvPr>
        </p:nvSpPr>
        <p:spPr>
          <a:xfrm>
            <a:off x="8248027" y="5045212"/>
            <a:ext cx="3512636"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2523028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Four Tile">
    <p:spTree>
      <p:nvGrpSpPr>
        <p:cNvPr id="1" name=""/>
        <p:cNvGrpSpPr/>
        <p:nvPr/>
      </p:nvGrpSpPr>
      <p:grpSpPr>
        <a:xfrm>
          <a:off x="0" y="0"/>
          <a:ext cx="0" cy="0"/>
          <a:chOff x="0" y="0"/>
          <a:chExt cx="0" cy="0"/>
        </a:xfrm>
      </p:grpSpPr>
      <p:sp>
        <p:nvSpPr>
          <p:cNvPr id="8" name="Picture Placeholder 42">
            <a:extLst>
              <a:ext uri="{FF2B5EF4-FFF2-40B4-BE49-F238E27FC236}">
                <a16:creationId xmlns:a16="http://schemas.microsoft.com/office/drawing/2014/main" id="{5E50BEDE-12F8-C493-D1C5-A6F59F0EF74F}"/>
              </a:ext>
            </a:extLst>
          </p:cNvPr>
          <p:cNvSpPr>
            <a:spLocks noGrp="1"/>
          </p:cNvSpPr>
          <p:nvPr>
            <p:ph type="pic" sz="quarter" idx="14" hasCustomPrompt="1"/>
          </p:nvPr>
        </p:nvSpPr>
        <p:spPr>
          <a:xfrm>
            <a:off x="287337" y="287338"/>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Picture Placeholder 42">
            <a:extLst>
              <a:ext uri="{FF2B5EF4-FFF2-40B4-BE49-F238E27FC236}">
                <a16:creationId xmlns:a16="http://schemas.microsoft.com/office/drawing/2014/main" id="{10A48A3F-D2D4-3681-218B-4627129E090B}"/>
              </a:ext>
            </a:extLst>
          </p:cNvPr>
          <p:cNvSpPr>
            <a:spLocks noGrp="1"/>
          </p:cNvSpPr>
          <p:nvPr>
            <p:ph type="pic" sz="quarter" idx="15" hasCustomPrompt="1"/>
          </p:nvPr>
        </p:nvSpPr>
        <p:spPr>
          <a:xfrm>
            <a:off x="6167437" y="3500945"/>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0" name="Rectangle 9">
            <a:extLst>
              <a:ext uri="{FF2B5EF4-FFF2-40B4-BE49-F238E27FC236}">
                <a16:creationId xmlns:a16="http://schemas.microsoft.com/office/drawing/2014/main" id="{2955B7B2-BFF6-F30D-F1CA-0E0B1DCBDDC6}"/>
              </a:ext>
            </a:extLst>
          </p:cNvPr>
          <p:cNvSpPr/>
          <p:nvPr userDrawn="1"/>
        </p:nvSpPr>
        <p:spPr>
          <a:xfrm>
            <a:off x="6167438" y="287338"/>
            <a:ext cx="5734800" cy="3067200"/>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A9532E05-1B05-0DD1-4003-824295BD069F}"/>
              </a:ext>
            </a:extLst>
          </p:cNvPr>
          <p:cNvSpPr/>
          <p:nvPr userDrawn="1"/>
        </p:nvSpPr>
        <p:spPr>
          <a:xfrm>
            <a:off x="287337" y="3500945"/>
            <a:ext cx="5734800" cy="3067200"/>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Text Placeholder 9">
            <a:extLst>
              <a:ext uri="{FF2B5EF4-FFF2-40B4-BE49-F238E27FC236}">
                <a16:creationId xmlns:a16="http://schemas.microsoft.com/office/drawing/2014/main" id="{4DE9FAA5-4D97-85D2-696A-B97472BC0BB1}"/>
              </a:ext>
            </a:extLst>
          </p:cNvPr>
          <p:cNvSpPr>
            <a:spLocks noGrp="1"/>
          </p:cNvSpPr>
          <p:nvPr>
            <p:ph type="body" sz="quarter" idx="35" hasCustomPrompt="1"/>
          </p:nvPr>
        </p:nvSpPr>
        <p:spPr>
          <a:xfrm>
            <a:off x="6311901" y="1541655"/>
            <a:ext cx="5445872"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4" name="Picture Placeholder 42">
            <a:extLst>
              <a:ext uri="{FF2B5EF4-FFF2-40B4-BE49-F238E27FC236}">
                <a16:creationId xmlns:a16="http://schemas.microsoft.com/office/drawing/2014/main" id="{7516312C-4CBD-87AC-3F09-00C3A9ECDCE6}"/>
              </a:ext>
            </a:extLst>
          </p:cNvPr>
          <p:cNvSpPr>
            <a:spLocks noGrp="1"/>
          </p:cNvSpPr>
          <p:nvPr>
            <p:ph type="pic" sz="quarter" idx="46" hasCustomPrompt="1"/>
          </p:nvPr>
        </p:nvSpPr>
        <p:spPr>
          <a:xfrm>
            <a:off x="6311901" y="431338"/>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7D9075EF-66DF-8532-5BDC-5413AF114AB1}"/>
              </a:ext>
            </a:extLst>
          </p:cNvPr>
          <p:cNvSpPr>
            <a:spLocks noGrp="1"/>
          </p:cNvSpPr>
          <p:nvPr>
            <p:ph type="body" sz="quarter" idx="47" hasCustomPrompt="1"/>
          </p:nvPr>
        </p:nvSpPr>
        <p:spPr>
          <a:xfrm>
            <a:off x="431801" y="4751850"/>
            <a:ext cx="544671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7" name="Picture Placeholder 42">
            <a:extLst>
              <a:ext uri="{FF2B5EF4-FFF2-40B4-BE49-F238E27FC236}">
                <a16:creationId xmlns:a16="http://schemas.microsoft.com/office/drawing/2014/main" id="{8AD98225-F6FF-6097-07BF-A4B8A705A96F}"/>
              </a:ext>
            </a:extLst>
          </p:cNvPr>
          <p:cNvSpPr>
            <a:spLocks noGrp="1"/>
          </p:cNvSpPr>
          <p:nvPr>
            <p:ph type="pic" sz="quarter" idx="49" hasCustomPrompt="1"/>
          </p:nvPr>
        </p:nvSpPr>
        <p:spPr>
          <a:xfrm>
            <a:off x="431801" y="3640990"/>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F522C6C4-DAD5-2370-5506-70624244A791}"/>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4BB9DBFF-B091-18BB-8071-80A1F0CD7295}"/>
              </a:ext>
            </a:extLst>
          </p:cNvPr>
          <p:cNvSpPr>
            <a:spLocks noGrp="1"/>
          </p:cNvSpPr>
          <p:nvPr>
            <p:ph type="body" sz="quarter" idx="26"/>
          </p:nvPr>
        </p:nvSpPr>
        <p:spPr>
          <a:xfrm>
            <a:off x="431044" y="5083217"/>
            <a:ext cx="5446711" cy="1340927"/>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35C62EFC-C815-6160-A16F-FFE5A18AD4DD}"/>
              </a:ext>
            </a:extLst>
          </p:cNvPr>
          <p:cNvSpPr>
            <a:spLocks noGrp="1"/>
          </p:cNvSpPr>
          <p:nvPr>
            <p:ph type="body" sz="quarter" idx="44"/>
          </p:nvPr>
        </p:nvSpPr>
        <p:spPr>
          <a:xfrm>
            <a:off x="6311901" y="1873022"/>
            <a:ext cx="5445872" cy="1333782"/>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1D6EFF14-2686-BBCE-D847-75801FF6CD7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8793052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Warm Yellow">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2B64405A-5C40-E32D-FA8B-2E72C937FFD1}"/>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8C49E730-0A3F-A428-CB14-95E87DFC2F5E}"/>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D88ACCE0-E0FE-4796-BBE9-A352CDEA29A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CF2E5628-1F19-BC00-A4A7-A246DED6A4FA}"/>
              </a:ext>
            </a:extLst>
          </p:cNvPr>
          <p:cNvSpPr>
            <a:spLocks noGrp="1"/>
          </p:cNvSpPr>
          <p:nvPr>
            <p:ph type="title"/>
          </p:nvPr>
        </p:nvSpPr>
        <p:spPr>
          <a:xfrm>
            <a:off x="287867" y="287338"/>
            <a:ext cx="11615208"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6b800472-bc18-4e6a-ba23-6fc4d660c7c0&quot;}}">
            <a:extLst>
              <a:ext uri="{FF2B5EF4-FFF2-40B4-BE49-F238E27FC236}">
                <a16:creationId xmlns:a16="http://schemas.microsoft.com/office/drawing/2014/main" id="{006B1A93-F9C5-FBE7-E011-C0EB064C9A5A}"/>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ef148cad-9229-48d9-b30f-ccaa52fba330&quot;}}">
            <a:extLst>
              <a:ext uri="{FF2B5EF4-FFF2-40B4-BE49-F238E27FC236}">
                <a16:creationId xmlns:a16="http://schemas.microsoft.com/office/drawing/2014/main" id="{1BB2AB3D-1065-810A-ADD1-5563D35A539B}"/>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5664e466-bfa1-4349-91b9-695a53ac03fa&quot;}}" hidden="1">
            <a:extLst>
              <a:ext uri="{FF2B5EF4-FFF2-40B4-BE49-F238E27FC236}">
                <a16:creationId xmlns:a16="http://schemas.microsoft.com/office/drawing/2014/main" id="{5BC99E3B-84DD-1260-9B04-DA38B5F55BCD}"/>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c073daaf-fa4f-4e01-8533-f411a32a223b&quot;}}" hidden="1">
            <a:extLst>
              <a:ext uri="{FF2B5EF4-FFF2-40B4-BE49-F238E27FC236}">
                <a16:creationId xmlns:a16="http://schemas.microsoft.com/office/drawing/2014/main" id="{4A091D07-FF2E-07DD-380A-90D66772E827}"/>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05195686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Light Grey">
    <p:bg>
      <p:bgPr>
        <a:solidFill>
          <a:schemeClr val="accent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930A28A-E4F8-C7DE-53FA-F127F6A15156}"/>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CB940620-E53B-D0FD-5551-03AD3A105F01}"/>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D7D9D48-098D-434E-E860-FA26D4C8BC5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764A015A-E255-DB42-EDF8-6C0309EDD52F}"/>
              </a:ext>
            </a:extLst>
          </p:cNvPr>
          <p:cNvSpPr>
            <a:spLocks noGrp="1"/>
          </p:cNvSpPr>
          <p:nvPr>
            <p:ph type="title"/>
          </p:nvPr>
        </p:nvSpPr>
        <p:spPr>
          <a:xfrm>
            <a:off x="287337" y="287338"/>
            <a:ext cx="11615737"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2f60681f-07ce-489d-8cd5-2e07eff703b0&quot;}}">
            <a:extLst>
              <a:ext uri="{FF2B5EF4-FFF2-40B4-BE49-F238E27FC236}">
                <a16:creationId xmlns:a16="http://schemas.microsoft.com/office/drawing/2014/main" id="{6E833720-ADED-56EA-86CC-91887101C4F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f8d346b2-21dc-46cb-a13a-03ceced06749&quot;}}">
            <a:extLst>
              <a:ext uri="{FF2B5EF4-FFF2-40B4-BE49-F238E27FC236}">
                <a16:creationId xmlns:a16="http://schemas.microsoft.com/office/drawing/2014/main" id="{CF05C7C7-EAC4-A9EF-DC52-D5A124F6347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84e08548-9a74-424e-a92f-3dd8fe705da8&quot;}}" hidden="1">
            <a:extLst>
              <a:ext uri="{FF2B5EF4-FFF2-40B4-BE49-F238E27FC236}">
                <a16:creationId xmlns:a16="http://schemas.microsoft.com/office/drawing/2014/main" id="{EBCF1D3C-BA59-24A5-017C-CBEBE8FA1AE8}"/>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ee675f45-d55c-48e8-a4a1-5bb5d57fb955&quot;}}" hidden="1">
            <a:extLst>
              <a:ext uri="{FF2B5EF4-FFF2-40B4-BE49-F238E27FC236}">
                <a16:creationId xmlns:a16="http://schemas.microsoft.com/office/drawing/2014/main" id="{FE6DFC3A-ED19-562B-01A2-DF27E9C5348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50968586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6451B0-5FCE-F9C7-C3EA-8D654101E8CB}"/>
              </a:ext>
            </a:extLst>
          </p:cNvPr>
          <p:cNvSpPr txBox="1"/>
          <p:nvPr userDrawn="1"/>
        </p:nvSpPr>
        <p:spPr>
          <a:xfrm>
            <a:off x="287867" y="6608064"/>
            <a:ext cx="321733" cy="144000"/>
          </a:xfrm>
          <a:prstGeom prst="rect">
            <a:avLst/>
          </a:prstGeom>
        </p:spPr>
        <p:txBody>
          <a:bodyPr vert="horz" lIns="0" tIns="0" rIns="0" bIns="0" rtlCol="0" anchor="ct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FA635D2-B142-BE49-AECA-6169441F1F99}" type="slidenum">
              <a:rPr lang="en-CA" sz="900" b="0" i="0">
                <a:solidFill>
                  <a:schemeClr val="tx2"/>
                </a:solidFill>
                <a:latin typeface="+mn-lt"/>
              </a:rPr>
              <a:t>‹#›</a:t>
            </a:fld>
            <a:endParaRPr lang="en-CA" sz="800" b="0" i="0">
              <a:solidFill>
                <a:schemeClr val="tx2"/>
              </a:solidFill>
              <a:latin typeface="+mn-lt"/>
            </a:endParaRPr>
          </a:p>
        </p:txBody>
      </p:sp>
      <p:sp>
        <p:nvSpPr>
          <p:cNvPr id="7" name="Footer Placeholder 7">
            <a:extLst>
              <a:ext uri="{FF2B5EF4-FFF2-40B4-BE49-F238E27FC236}">
                <a16:creationId xmlns:a16="http://schemas.microsoft.com/office/drawing/2014/main" id="{C7ECC63B-B838-AE45-9E36-9D0CCFA40CE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9938C823-D6D3-CF90-9DDB-C944400AFA8D}"/>
              </a:ext>
            </a:extLst>
          </p:cNvPr>
          <p:cNvSpPr>
            <a:spLocks noGrp="1"/>
          </p:cNvSpPr>
          <p:nvPr>
            <p:ph type="title"/>
          </p:nvPr>
        </p:nvSpPr>
        <p:spPr>
          <a:xfrm>
            <a:off x="287338" y="287338"/>
            <a:ext cx="11615737" cy="731520"/>
          </a:xfrm>
          <a:prstGeom prst="rect">
            <a:avLst/>
          </a:prstGeom>
        </p:spPr>
        <p:txBody>
          <a:bodyPr vert="horz" lIns="0" tIns="18288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42141986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287AA49-6B01-09BE-9124-7D970212FAFE}"/>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itle 1">
            <a:extLst>
              <a:ext uri="{FF2B5EF4-FFF2-40B4-BE49-F238E27FC236}">
                <a16:creationId xmlns:a16="http://schemas.microsoft.com/office/drawing/2014/main" id="{44726DB1-B7E6-1774-F331-3A22F3BF643F}"/>
              </a:ext>
            </a:extLst>
          </p:cNvPr>
          <p:cNvSpPr>
            <a:spLocks noGrp="1"/>
          </p:cNvSpPr>
          <p:nvPr>
            <p:ph type="ctrTitle" hasCustomPrompt="1"/>
          </p:nvPr>
        </p:nvSpPr>
        <p:spPr>
          <a:xfrm>
            <a:off x="287867" y="1555088"/>
            <a:ext cx="2546465" cy="1297660"/>
          </a:xfrm>
          <a:prstGeom prst="rect">
            <a:avLst/>
          </a:prstGeom>
        </p:spPr>
        <p:txBody>
          <a:bodyPr tIns="0" anchor="t" anchorCtr="0">
            <a:noAutofit/>
          </a:bodyPr>
          <a:lstStyle>
            <a:lvl1pPr algn="l">
              <a:defRPr sz="3600">
                <a:solidFill>
                  <a:schemeClr val="tx2"/>
                </a:solidFill>
                <a:latin typeface="+mj-lt"/>
              </a:defRPr>
            </a:lvl1pPr>
          </a:lstStyle>
          <a:p>
            <a:r>
              <a:rPr lang="en-CA"/>
              <a:t>Table of</a:t>
            </a:r>
            <a:br>
              <a:rPr lang="en-US"/>
            </a:br>
            <a:r>
              <a:rPr lang="en-CA"/>
              <a:t>contents.</a:t>
            </a:r>
          </a:p>
        </p:txBody>
      </p:sp>
      <p:sp>
        <p:nvSpPr>
          <p:cNvPr id="11" name="Text Placeholder 10">
            <a:extLst>
              <a:ext uri="{FF2B5EF4-FFF2-40B4-BE49-F238E27FC236}">
                <a16:creationId xmlns:a16="http://schemas.microsoft.com/office/drawing/2014/main" id="{0A3387E6-AEDC-1EEF-F5B5-55F1233CAAFD}"/>
              </a:ext>
            </a:extLst>
          </p:cNvPr>
          <p:cNvSpPr>
            <a:spLocks noGrp="1"/>
          </p:cNvSpPr>
          <p:nvPr>
            <p:ph type="body" sz="quarter" idx="13" hasCustomPrompt="1"/>
          </p:nvPr>
        </p:nvSpPr>
        <p:spPr>
          <a:xfrm>
            <a:off x="32273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01.</a:t>
            </a:r>
          </a:p>
        </p:txBody>
      </p:sp>
      <p:sp>
        <p:nvSpPr>
          <p:cNvPr id="12" name="Text Placeholder 10">
            <a:extLst>
              <a:ext uri="{FF2B5EF4-FFF2-40B4-BE49-F238E27FC236}">
                <a16:creationId xmlns:a16="http://schemas.microsoft.com/office/drawing/2014/main" id="{7A4626EC-51F0-97F1-2D9E-32E394B5A7C1}"/>
              </a:ext>
            </a:extLst>
          </p:cNvPr>
          <p:cNvSpPr>
            <a:spLocks noGrp="1"/>
          </p:cNvSpPr>
          <p:nvPr>
            <p:ph type="body" sz="quarter" idx="14" hasCustomPrompt="1"/>
          </p:nvPr>
        </p:nvSpPr>
        <p:spPr>
          <a:xfrm>
            <a:off x="616743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02.</a:t>
            </a:r>
          </a:p>
        </p:txBody>
      </p:sp>
      <p:sp>
        <p:nvSpPr>
          <p:cNvPr id="13" name="Text Placeholder 10">
            <a:extLst>
              <a:ext uri="{FF2B5EF4-FFF2-40B4-BE49-F238E27FC236}">
                <a16:creationId xmlns:a16="http://schemas.microsoft.com/office/drawing/2014/main" id="{8CB200F9-6303-78EB-9E3A-11D192A3D6FB}"/>
              </a:ext>
            </a:extLst>
          </p:cNvPr>
          <p:cNvSpPr>
            <a:spLocks noGrp="1"/>
          </p:cNvSpPr>
          <p:nvPr>
            <p:ph type="body" sz="quarter" idx="15" hasCustomPrompt="1"/>
          </p:nvPr>
        </p:nvSpPr>
        <p:spPr>
          <a:xfrm>
            <a:off x="91074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03.</a:t>
            </a:r>
          </a:p>
        </p:txBody>
      </p:sp>
      <p:sp>
        <p:nvSpPr>
          <p:cNvPr id="14" name="Text Placeholder 10">
            <a:extLst>
              <a:ext uri="{FF2B5EF4-FFF2-40B4-BE49-F238E27FC236}">
                <a16:creationId xmlns:a16="http://schemas.microsoft.com/office/drawing/2014/main" id="{D8644989-7F22-2D6A-8DAB-DEDFFCBA056F}"/>
              </a:ext>
            </a:extLst>
          </p:cNvPr>
          <p:cNvSpPr>
            <a:spLocks noGrp="1"/>
          </p:cNvSpPr>
          <p:nvPr>
            <p:ph type="body" sz="quarter" idx="16" hasCustomPrompt="1"/>
          </p:nvPr>
        </p:nvSpPr>
        <p:spPr>
          <a:xfrm>
            <a:off x="3227388" y="3962572"/>
            <a:ext cx="836612" cy="484435"/>
          </a:xfrm>
          <a:prstGeom prst="rect">
            <a:avLst/>
          </a:prstGeom>
        </p:spPr>
        <p:txBody>
          <a:bodyPr lIns="0" tIns="0" rIns="0" bIns="0">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04.</a:t>
            </a:r>
          </a:p>
        </p:txBody>
      </p:sp>
      <p:sp>
        <p:nvSpPr>
          <p:cNvPr id="15" name="Text Placeholder 10">
            <a:extLst>
              <a:ext uri="{FF2B5EF4-FFF2-40B4-BE49-F238E27FC236}">
                <a16:creationId xmlns:a16="http://schemas.microsoft.com/office/drawing/2014/main" id="{41BC573E-68DD-3A53-8495-2D83C448F86F}"/>
              </a:ext>
            </a:extLst>
          </p:cNvPr>
          <p:cNvSpPr>
            <a:spLocks noGrp="1"/>
          </p:cNvSpPr>
          <p:nvPr>
            <p:ph type="body" sz="quarter" idx="17" hasCustomPrompt="1"/>
          </p:nvPr>
        </p:nvSpPr>
        <p:spPr>
          <a:xfrm>
            <a:off x="6167437" y="3962572"/>
            <a:ext cx="835027"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05.</a:t>
            </a:r>
          </a:p>
        </p:txBody>
      </p:sp>
      <p:sp>
        <p:nvSpPr>
          <p:cNvPr id="16" name="Text Placeholder 10">
            <a:extLst>
              <a:ext uri="{FF2B5EF4-FFF2-40B4-BE49-F238E27FC236}">
                <a16:creationId xmlns:a16="http://schemas.microsoft.com/office/drawing/2014/main" id="{9F1AF766-EF3A-C147-4975-4E61F2964BEF}"/>
              </a:ext>
            </a:extLst>
          </p:cNvPr>
          <p:cNvSpPr>
            <a:spLocks noGrp="1"/>
          </p:cNvSpPr>
          <p:nvPr>
            <p:ph type="body" sz="quarter" idx="18" hasCustomPrompt="1"/>
          </p:nvPr>
        </p:nvSpPr>
        <p:spPr>
          <a:xfrm>
            <a:off x="9107487" y="3962572"/>
            <a:ext cx="835026"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06.</a:t>
            </a:r>
          </a:p>
        </p:txBody>
      </p:sp>
      <p:sp>
        <p:nvSpPr>
          <p:cNvPr id="18" name="Text Placeholder 17">
            <a:extLst>
              <a:ext uri="{FF2B5EF4-FFF2-40B4-BE49-F238E27FC236}">
                <a16:creationId xmlns:a16="http://schemas.microsoft.com/office/drawing/2014/main" id="{7C354461-06FE-8570-AD97-25189E294D69}"/>
              </a:ext>
            </a:extLst>
          </p:cNvPr>
          <p:cNvSpPr>
            <a:spLocks noGrp="1"/>
          </p:cNvSpPr>
          <p:nvPr>
            <p:ph type="body" sz="quarter" idx="19" hasCustomPrompt="1"/>
          </p:nvPr>
        </p:nvSpPr>
        <p:spPr>
          <a:xfrm>
            <a:off x="322738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19" name="Text Placeholder 17">
            <a:extLst>
              <a:ext uri="{FF2B5EF4-FFF2-40B4-BE49-F238E27FC236}">
                <a16:creationId xmlns:a16="http://schemas.microsoft.com/office/drawing/2014/main" id="{D6DDE41C-EE2D-AE60-0664-7A0FC9C6A54F}"/>
              </a:ext>
            </a:extLst>
          </p:cNvPr>
          <p:cNvSpPr>
            <a:spLocks noGrp="1"/>
          </p:cNvSpPr>
          <p:nvPr>
            <p:ph type="body" sz="quarter" idx="20" hasCustomPrompt="1"/>
          </p:nvPr>
        </p:nvSpPr>
        <p:spPr>
          <a:xfrm>
            <a:off x="616743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0" name="Text Placeholder 17">
            <a:extLst>
              <a:ext uri="{FF2B5EF4-FFF2-40B4-BE49-F238E27FC236}">
                <a16:creationId xmlns:a16="http://schemas.microsoft.com/office/drawing/2014/main" id="{1DB719A2-ECB3-1418-6F81-018BB5AA97E5}"/>
              </a:ext>
            </a:extLst>
          </p:cNvPr>
          <p:cNvSpPr>
            <a:spLocks noGrp="1"/>
          </p:cNvSpPr>
          <p:nvPr>
            <p:ph type="body" sz="quarter" idx="21" hasCustomPrompt="1"/>
          </p:nvPr>
        </p:nvSpPr>
        <p:spPr>
          <a:xfrm>
            <a:off x="9107489"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1" name="Text Placeholder 17">
            <a:extLst>
              <a:ext uri="{FF2B5EF4-FFF2-40B4-BE49-F238E27FC236}">
                <a16:creationId xmlns:a16="http://schemas.microsoft.com/office/drawing/2014/main" id="{582135BD-34EE-D87B-0257-976D83410E4F}"/>
              </a:ext>
            </a:extLst>
          </p:cNvPr>
          <p:cNvSpPr>
            <a:spLocks noGrp="1"/>
          </p:cNvSpPr>
          <p:nvPr>
            <p:ph type="body" sz="quarter" idx="22" hasCustomPrompt="1"/>
          </p:nvPr>
        </p:nvSpPr>
        <p:spPr>
          <a:xfrm>
            <a:off x="322738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2" name="Text Placeholder 17">
            <a:extLst>
              <a:ext uri="{FF2B5EF4-FFF2-40B4-BE49-F238E27FC236}">
                <a16:creationId xmlns:a16="http://schemas.microsoft.com/office/drawing/2014/main" id="{ECF57AAC-A1E0-DD7E-92AD-CFF7D430158A}"/>
              </a:ext>
            </a:extLst>
          </p:cNvPr>
          <p:cNvSpPr>
            <a:spLocks noGrp="1"/>
          </p:cNvSpPr>
          <p:nvPr>
            <p:ph type="body" sz="quarter" idx="23" hasCustomPrompt="1"/>
          </p:nvPr>
        </p:nvSpPr>
        <p:spPr>
          <a:xfrm>
            <a:off x="616743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3" name="Text Placeholder 17">
            <a:extLst>
              <a:ext uri="{FF2B5EF4-FFF2-40B4-BE49-F238E27FC236}">
                <a16:creationId xmlns:a16="http://schemas.microsoft.com/office/drawing/2014/main" id="{8CC48DB9-BEF8-4DB7-BED7-BD75E2464D5D}"/>
              </a:ext>
            </a:extLst>
          </p:cNvPr>
          <p:cNvSpPr>
            <a:spLocks noGrp="1"/>
          </p:cNvSpPr>
          <p:nvPr>
            <p:ph type="body" sz="quarter" idx="24" hasCustomPrompt="1"/>
          </p:nvPr>
        </p:nvSpPr>
        <p:spPr>
          <a:xfrm>
            <a:off x="9107489" y="4592646"/>
            <a:ext cx="2795586" cy="167217"/>
          </a:xfrm>
          <a:prstGeom prst="rect">
            <a:avLst/>
          </a:prstGeom>
        </p:spPr>
        <p:txBody>
          <a:bodyPr>
            <a:noAutofit/>
          </a:bodyPr>
          <a:lstStyle>
            <a:lvl1pPr marL="0" indent="0">
              <a:buNone/>
              <a:defRPr sz="1200" b="1" i="0">
                <a:solidFill>
                  <a:schemeClr val="tx2"/>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7" name="Text Placeholder 26">
            <a:extLst>
              <a:ext uri="{FF2B5EF4-FFF2-40B4-BE49-F238E27FC236}">
                <a16:creationId xmlns:a16="http://schemas.microsoft.com/office/drawing/2014/main" id="{8474B4D8-4C65-E890-B5DE-6BFDAF2A76B2}"/>
              </a:ext>
            </a:extLst>
          </p:cNvPr>
          <p:cNvSpPr>
            <a:spLocks noGrp="1"/>
          </p:cNvSpPr>
          <p:nvPr>
            <p:ph type="body" sz="quarter" idx="25" hasCustomPrompt="1"/>
          </p:nvPr>
        </p:nvSpPr>
        <p:spPr>
          <a:xfrm>
            <a:off x="3227388" y="2714593"/>
            <a:ext cx="2795587"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8" name="Text Placeholder 26">
            <a:extLst>
              <a:ext uri="{FF2B5EF4-FFF2-40B4-BE49-F238E27FC236}">
                <a16:creationId xmlns:a16="http://schemas.microsoft.com/office/drawing/2014/main" id="{41775F53-27CA-6212-5A52-C45880B23427}"/>
              </a:ext>
            </a:extLst>
          </p:cNvPr>
          <p:cNvSpPr>
            <a:spLocks noGrp="1"/>
          </p:cNvSpPr>
          <p:nvPr>
            <p:ph type="body" sz="quarter" idx="26" hasCustomPrompt="1"/>
          </p:nvPr>
        </p:nvSpPr>
        <p:spPr>
          <a:xfrm>
            <a:off x="6167438" y="2714593"/>
            <a:ext cx="2795587"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9" name="Text Placeholder 26">
            <a:extLst>
              <a:ext uri="{FF2B5EF4-FFF2-40B4-BE49-F238E27FC236}">
                <a16:creationId xmlns:a16="http://schemas.microsoft.com/office/drawing/2014/main" id="{D66A3B78-41DC-06D1-36A3-D91EC6C32F9C}"/>
              </a:ext>
            </a:extLst>
          </p:cNvPr>
          <p:cNvSpPr>
            <a:spLocks noGrp="1"/>
          </p:cNvSpPr>
          <p:nvPr>
            <p:ph type="body" sz="quarter" idx="27" hasCustomPrompt="1"/>
          </p:nvPr>
        </p:nvSpPr>
        <p:spPr>
          <a:xfrm>
            <a:off x="9107489" y="2714593"/>
            <a:ext cx="2796644"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0" name="Text Placeholder 26">
            <a:extLst>
              <a:ext uri="{FF2B5EF4-FFF2-40B4-BE49-F238E27FC236}">
                <a16:creationId xmlns:a16="http://schemas.microsoft.com/office/drawing/2014/main" id="{3EC79D14-346D-23BE-D99A-733F910EBFAA}"/>
              </a:ext>
            </a:extLst>
          </p:cNvPr>
          <p:cNvSpPr>
            <a:spLocks noGrp="1"/>
          </p:cNvSpPr>
          <p:nvPr>
            <p:ph type="body" sz="quarter" idx="28" hasCustomPrompt="1"/>
          </p:nvPr>
        </p:nvSpPr>
        <p:spPr>
          <a:xfrm>
            <a:off x="3227388" y="5112910"/>
            <a:ext cx="2795587"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1" name="Text Placeholder 26">
            <a:extLst>
              <a:ext uri="{FF2B5EF4-FFF2-40B4-BE49-F238E27FC236}">
                <a16:creationId xmlns:a16="http://schemas.microsoft.com/office/drawing/2014/main" id="{BBF6F0CC-4A3F-D822-3CD3-1B0ABB27FF9D}"/>
              </a:ext>
            </a:extLst>
          </p:cNvPr>
          <p:cNvSpPr>
            <a:spLocks noGrp="1"/>
          </p:cNvSpPr>
          <p:nvPr>
            <p:ph type="body" sz="quarter" idx="29" hasCustomPrompt="1"/>
          </p:nvPr>
        </p:nvSpPr>
        <p:spPr>
          <a:xfrm>
            <a:off x="6167437" y="5112910"/>
            <a:ext cx="2795588"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2" name="Text Placeholder 26">
            <a:extLst>
              <a:ext uri="{FF2B5EF4-FFF2-40B4-BE49-F238E27FC236}">
                <a16:creationId xmlns:a16="http://schemas.microsoft.com/office/drawing/2014/main" id="{EBA69CA3-3E77-09CD-FFBE-B77B26582185}"/>
              </a:ext>
            </a:extLst>
          </p:cNvPr>
          <p:cNvSpPr>
            <a:spLocks noGrp="1"/>
          </p:cNvSpPr>
          <p:nvPr>
            <p:ph type="body" sz="quarter" idx="30" hasCustomPrompt="1"/>
          </p:nvPr>
        </p:nvSpPr>
        <p:spPr>
          <a:xfrm>
            <a:off x="9107488" y="5112910"/>
            <a:ext cx="2795588"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 name="Slide Number Placeholder 5">
            <a:extLst>
              <a:ext uri="{FF2B5EF4-FFF2-40B4-BE49-F238E27FC236}">
                <a16:creationId xmlns:a16="http://schemas.microsoft.com/office/drawing/2014/main" id="{618464FA-36C3-6006-4C0D-2CF27116A118}"/>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E7EA688A-FC28-C78A-D9AF-EC0F42041182}"/>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4" name="EntityNameDynamic-Placeholder" descr="{&quot;templafy&quot;:{&quot;id&quot;:&quot;b95739cb-845e-4a79-a1d3-8f5505baf250&quot;}}">
            <a:extLst>
              <a:ext uri="{FF2B5EF4-FFF2-40B4-BE49-F238E27FC236}">
                <a16:creationId xmlns:a16="http://schemas.microsoft.com/office/drawing/2014/main" id="{F9971523-4AA1-7165-40C3-251F5FF5F71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25" name="TaglineDynamic-Placeholder" descr="{&quot;templafy&quot;:{&quot;id&quot;:&quot;ca3c2919-6ed7-409b-bd52-a851dd11c69d&quot;}}">
            <a:extLst>
              <a:ext uri="{FF2B5EF4-FFF2-40B4-BE49-F238E27FC236}">
                <a16:creationId xmlns:a16="http://schemas.microsoft.com/office/drawing/2014/main" id="{5D207B63-71DE-19A2-956E-A38A1875952C}"/>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6" name="EntityNameDynamic (US) -Placeholder" descr="{&quot;templafy&quot;:{&quot;id&quot;:&quot;7570cde2-b943-41f4-af1b-9e395d315848&quot;}}" hidden="1">
            <a:extLst>
              <a:ext uri="{FF2B5EF4-FFF2-40B4-BE49-F238E27FC236}">
                <a16:creationId xmlns:a16="http://schemas.microsoft.com/office/drawing/2014/main" id="{CF1357EB-E12A-C8D7-C986-B19C0D5C8F56}"/>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33" name="TaglineDynamic (US) -Placeholder" descr="{&quot;templafy&quot;:{&quot;id&quot;:&quot;6eb3f901-28e5-481b-9f33-482cca84f899&quot;}}" hidden="1">
            <a:extLst>
              <a:ext uri="{FF2B5EF4-FFF2-40B4-BE49-F238E27FC236}">
                <a16:creationId xmlns:a16="http://schemas.microsoft.com/office/drawing/2014/main" id="{5CD49DDA-0ADB-082E-CE8D-E5BB39A38AE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2232633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Slide White Alt">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1F23F4A2-995F-91FA-375C-59861C4C3D04}"/>
              </a:ext>
            </a:extLst>
          </p:cNvPr>
          <p:cNvSpPr>
            <a:spLocks noGrp="1"/>
          </p:cNvSpPr>
          <p:nvPr>
            <p:ph type="body" sz="quarter" idx="27" hasCustomPrompt="1"/>
          </p:nvPr>
        </p:nvSpPr>
        <p:spPr>
          <a:xfrm>
            <a:off x="287867" y="287338"/>
            <a:ext cx="5729818"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5" name="Slide Number Placeholder 5">
            <a:extLst>
              <a:ext uri="{FF2B5EF4-FFF2-40B4-BE49-F238E27FC236}">
                <a16:creationId xmlns:a16="http://schemas.microsoft.com/office/drawing/2014/main" id="{E22B855B-22E1-DBD3-DABB-A8AE39C7569D}"/>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6A164100-0DDE-B930-6107-7FBB7966885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DEFAA47B-28A5-6B00-8A18-4B33243AD319}"/>
              </a:ext>
            </a:extLst>
          </p:cNvPr>
          <p:cNvSpPr>
            <a:spLocks noGrp="1"/>
          </p:cNvSpPr>
          <p:nvPr>
            <p:ph type="title"/>
          </p:nvPr>
        </p:nvSpPr>
        <p:spPr>
          <a:xfrm>
            <a:off x="287866" y="653098"/>
            <a:ext cx="11615209"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68696003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1066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ull pa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F11E7F-DD64-1248-DAB3-0202BFB74B7B}"/>
              </a:ext>
            </a:extLst>
          </p:cNvPr>
          <p:cNvSpPr>
            <a:spLocks noGrp="1"/>
          </p:cNvSpPr>
          <p:nvPr>
            <p:ph type="pic" sz="quarter" idx="10"/>
          </p:nvPr>
        </p:nvSpPr>
        <p:spPr>
          <a:xfrm>
            <a:off x="287338" y="287339"/>
            <a:ext cx="11617326" cy="6281736"/>
          </a:xfrm>
        </p:spPr>
        <p:txBody>
          <a:bodyPr/>
          <a:lstStyle/>
          <a:p>
            <a:endParaRPr lang="en-US"/>
          </a:p>
        </p:txBody>
      </p:sp>
    </p:spTree>
    <p:extLst>
      <p:ext uri="{BB962C8B-B14F-4D97-AF65-F5344CB8AC3E}">
        <p14:creationId xmlns:p14="http://schemas.microsoft.com/office/powerpoint/2010/main" val="142220685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927A4D-6948-2588-3C64-B2E81481CDB5}"/>
              </a:ext>
            </a:extLst>
          </p:cNvPr>
          <p:cNvSpPr/>
          <p:nvPr userDrawn="1"/>
        </p:nvSpPr>
        <p:spPr>
          <a:xfrm>
            <a:off x="287338" y="1674784"/>
            <a:ext cx="3776663"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4923238-AAEA-3311-1B76-232B599FDABD}"/>
              </a:ext>
            </a:extLst>
          </p:cNvPr>
          <p:cNvSpPr/>
          <p:nvPr userDrawn="1"/>
        </p:nvSpPr>
        <p:spPr>
          <a:xfrm>
            <a:off x="4208993" y="1674784"/>
            <a:ext cx="3774545"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83B788F1-6012-D560-F1CD-EE5F2B838BA1}"/>
              </a:ext>
            </a:extLst>
          </p:cNvPr>
          <p:cNvSpPr/>
          <p:nvPr userDrawn="1"/>
        </p:nvSpPr>
        <p:spPr>
          <a:xfrm>
            <a:off x="8128000" y="1674784"/>
            <a:ext cx="3776134"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233D8033-4A90-1E75-9747-999B07E26A66}"/>
              </a:ext>
            </a:extLst>
          </p:cNvPr>
          <p:cNvSpPr/>
          <p:nvPr userDrawn="1"/>
        </p:nvSpPr>
        <p:spPr>
          <a:xfrm>
            <a:off x="287338" y="3305720"/>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Rectangle 11">
            <a:extLst>
              <a:ext uri="{FF2B5EF4-FFF2-40B4-BE49-F238E27FC236}">
                <a16:creationId xmlns:a16="http://schemas.microsoft.com/office/drawing/2014/main" id="{8D37C1A9-0D32-5D38-442A-20AB9B875D32}"/>
              </a:ext>
            </a:extLst>
          </p:cNvPr>
          <p:cNvSpPr/>
          <p:nvPr userDrawn="1"/>
        </p:nvSpPr>
        <p:spPr>
          <a:xfrm>
            <a:off x="6167438" y="3305720"/>
            <a:ext cx="5736696"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3" name="Rectangle 12">
            <a:extLst>
              <a:ext uri="{FF2B5EF4-FFF2-40B4-BE49-F238E27FC236}">
                <a16:creationId xmlns:a16="http://schemas.microsoft.com/office/drawing/2014/main" id="{6E96CFFF-6D63-3B93-E817-82FFD599E098}"/>
              </a:ext>
            </a:extLst>
          </p:cNvPr>
          <p:cNvSpPr/>
          <p:nvPr userDrawn="1"/>
        </p:nvSpPr>
        <p:spPr>
          <a:xfrm>
            <a:off x="287338" y="4936392"/>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BE2293B-519A-F72D-D662-879CCCF478DE}"/>
              </a:ext>
            </a:extLst>
          </p:cNvPr>
          <p:cNvSpPr/>
          <p:nvPr userDrawn="1"/>
        </p:nvSpPr>
        <p:spPr>
          <a:xfrm>
            <a:off x="6166924" y="4936392"/>
            <a:ext cx="5737210"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Text Placeholder 9">
            <a:extLst>
              <a:ext uri="{FF2B5EF4-FFF2-40B4-BE49-F238E27FC236}">
                <a16:creationId xmlns:a16="http://schemas.microsoft.com/office/drawing/2014/main" id="{25BEF1AC-6CBD-F292-CB10-8BFDF79B2800}"/>
              </a:ext>
            </a:extLst>
          </p:cNvPr>
          <p:cNvSpPr>
            <a:spLocks noGrp="1"/>
          </p:cNvSpPr>
          <p:nvPr>
            <p:ph type="body" sz="quarter" idx="35" hasCustomPrompt="1"/>
          </p:nvPr>
        </p:nvSpPr>
        <p:spPr>
          <a:xfrm>
            <a:off x="1266826" y="1818784"/>
            <a:ext cx="2653176"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7" name="Picture Placeholder 42">
            <a:extLst>
              <a:ext uri="{FF2B5EF4-FFF2-40B4-BE49-F238E27FC236}">
                <a16:creationId xmlns:a16="http://schemas.microsoft.com/office/drawing/2014/main" id="{AE7043E8-FBCF-6007-B1D9-774B080363BB}"/>
              </a:ext>
            </a:extLst>
          </p:cNvPr>
          <p:cNvSpPr>
            <a:spLocks noGrp="1"/>
          </p:cNvSpPr>
          <p:nvPr>
            <p:ph type="pic" sz="quarter" idx="46" hasCustomPrompt="1"/>
          </p:nvPr>
        </p:nvSpPr>
        <p:spPr>
          <a:xfrm>
            <a:off x="431287" y="1818784"/>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8" name="Text Placeholder 9">
            <a:extLst>
              <a:ext uri="{FF2B5EF4-FFF2-40B4-BE49-F238E27FC236}">
                <a16:creationId xmlns:a16="http://schemas.microsoft.com/office/drawing/2014/main" id="{19F6B059-D5DD-4A0D-D3AA-9AA2D5249932}"/>
              </a:ext>
            </a:extLst>
          </p:cNvPr>
          <p:cNvSpPr>
            <a:spLocks noGrp="1"/>
          </p:cNvSpPr>
          <p:nvPr>
            <p:ph type="body" sz="quarter" idx="47" hasCustomPrompt="1"/>
          </p:nvPr>
        </p:nvSpPr>
        <p:spPr>
          <a:xfrm>
            <a:off x="5188889" y="1818784"/>
            <a:ext cx="265065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0" name="Picture Placeholder 42">
            <a:extLst>
              <a:ext uri="{FF2B5EF4-FFF2-40B4-BE49-F238E27FC236}">
                <a16:creationId xmlns:a16="http://schemas.microsoft.com/office/drawing/2014/main" id="{DAC687B8-6538-7DA3-DF46-8E5E29C9EE7B}"/>
              </a:ext>
            </a:extLst>
          </p:cNvPr>
          <p:cNvSpPr>
            <a:spLocks noGrp="1"/>
          </p:cNvSpPr>
          <p:nvPr>
            <p:ph type="pic" sz="quarter" idx="49" hasCustomPrompt="1"/>
          </p:nvPr>
        </p:nvSpPr>
        <p:spPr>
          <a:xfrm>
            <a:off x="4350622" y="1818784"/>
            <a:ext cx="692336"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1" name="Text Placeholder 9">
            <a:extLst>
              <a:ext uri="{FF2B5EF4-FFF2-40B4-BE49-F238E27FC236}">
                <a16:creationId xmlns:a16="http://schemas.microsoft.com/office/drawing/2014/main" id="{0FEFA35E-B823-AAE3-3188-9D7A3978FDA6}"/>
              </a:ext>
            </a:extLst>
          </p:cNvPr>
          <p:cNvSpPr>
            <a:spLocks noGrp="1"/>
          </p:cNvSpPr>
          <p:nvPr>
            <p:ph type="body" sz="quarter" idx="50" hasCustomPrompt="1"/>
          </p:nvPr>
        </p:nvSpPr>
        <p:spPr>
          <a:xfrm>
            <a:off x="9107488" y="1818784"/>
            <a:ext cx="265052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3" name="Picture Placeholder 42">
            <a:extLst>
              <a:ext uri="{FF2B5EF4-FFF2-40B4-BE49-F238E27FC236}">
                <a16:creationId xmlns:a16="http://schemas.microsoft.com/office/drawing/2014/main" id="{FF98E427-BE82-669F-F2CF-2BB448B764DB}"/>
              </a:ext>
            </a:extLst>
          </p:cNvPr>
          <p:cNvSpPr>
            <a:spLocks noGrp="1"/>
          </p:cNvSpPr>
          <p:nvPr>
            <p:ph type="pic" sz="quarter" idx="52" hasCustomPrompt="1"/>
          </p:nvPr>
        </p:nvSpPr>
        <p:spPr>
          <a:xfrm>
            <a:off x="8265234" y="1818784"/>
            <a:ext cx="696637"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4" name="Text Placeholder 9">
            <a:extLst>
              <a:ext uri="{FF2B5EF4-FFF2-40B4-BE49-F238E27FC236}">
                <a16:creationId xmlns:a16="http://schemas.microsoft.com/office/drawing/2014/main" id="{C98C6CB1-222B-6AFE-169F-A237D4089113}"/>
              </a:ext>
            </a:extLst>
          </p:cNvPr>
          <p:cNvSpPr>
            <a:spLocks noGrp="1"/>
          </p:cNvSpPr>
          <p:nvPr>
            <p:ph type="body" sz="quarter" idx="53" hasCustomPrompt="1"/>
          </p:nvPr>
        </p:nvSpPr>
        <p:spPr>
          <a:xfrm>
            <a:off x="1266825" y="3449445"/>
            <a:ext cx="461209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6" name="Picture Placeholder 42">
            <a:extLst>
              <a:ext uri="{FF2B5EF4-FFF2-40B4-BE49-F238E27FC236}">
                <a16:creationId xmlns:a16="http://schemas.microsoft.com/office/drawing/2014/main" id="{A800F9CE-9041-C86D-674B-609A51E04DDF}"/>
              </a:ext>
            </a:extLst>
          </p:cNvPr>
          <p:cNvSpPr>
            <a:spLocks noGrp="1"/>
          </p:cNvSpPr>
          <p:nvPr>
            <p:ph type="pic" sz="quarter" idx="55" hasCustomPrompt="1"/>
          </p:nvPr>
        </p:nvSpPr>
        <p:spPr>
          <a:xfrm>
            <a:off x="431286"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9" name="Picture Placeholder 42">
            <a:extLst>
              <a:ext uri="{FF2B5EF4-FFF2-40B4-BE49-F238E27FC236}">
                <a16:creationId xmlns:a16="http://schemas.microsoft.com/office/drawing/2014/main" id="{6ADAEBC5-AD26-30C8-0351-BB9C77FD7AC0}"/>
              </a:ext>
            </a:extLst>
          </p:cNvPr>
          <p:cNvSpPr>
            <a:spLocks noGrp="1"/>
          </p:cNvSpPr>
          <p:nvPr>
            <p:ph type="pic" sz="quarter" idx="58" hasCustomPrompt="1"/>
          </p:nvPr>
        </p:nvSpPr>
        <p:spPr>
          <a:xfrm>
            <a:off x="6314285"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2" name="Picture Placeholder 42">
            <a:extLst>
              <a:ext uri="{FF2B5EF4-FFF2-40B4-BE49-F238E27FC236}">
                <a16:creationId xmlns:a16="http://schemas.microsoft.com/office/drawing/2014/main" id="{AEC65C40-26B6-4785-C35A-E29368598AA9}"/>
              </a:ext>
            </a:extLst>
          </p:cNvPr>
          <p:cNvSpPr>
            <a:spLocks noGrp="1"/>
          </p:cNvSpPr>
          <p:nvPr>
            <p:ph type="pic" sz="quarter" idx="61" hasCustomPrompt="1"/>
          </p:nvPr>
        </p:nvSpPr>
        <p:spPr>
          <a:xfrm>
            <a:off x="431287"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5" name="Picture Placeholder 42">
            <a:extLst>
              <a:ext uri="{FF2B5EF4-FFF2-40B4-BE49-F238E27FC236}">
                <a16:creationId xmlns:a16="http://schemas.microsoft.com/office/drawing/2014/main" id="{DEAA93CA-8846-45AB-5ADC-B6FB7B378705}"/>
              </a:ext>
            </a:extLst>
          </p:cNvPr>
          <p:cNvSpPr>
            <a:spLocks noGrp="1"/>
          </p:cNvSpPr>
          <p:nvPr>
            <p:ph type="pic" sz="quarter" idx="64" hasCustomPrompt="1"/>
          </p:nvPr>
        </p:nvSpPr>
        <p:spPr>
          <a:xfrm>
            <a:off x="6314286"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EE481C8D-09DC-667D-95FF-5C8829E89B31}"/>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7" name="Text Placeholder 32">
            <a:extLst>
              <a:ext uri="{FF2B5EF4-FFF2-40B4-BE49-F238E27FC236}">
                <a16:creationId xmlns:a16="http://schemas.microsoft.com/office/drawing/2014/main" id="{386E9AE4-0B64-0FF1-CE08-B93BF9666B18}"/>
              </a:ext>
            </a:extLst>
          </p:cNvPr>
          <p:cNvSpPr>
            <a:spLocks noGrp="1"/>
          </p:cNvSpPr>
          <p:nvPr>
            <p:ph type="body" sz="quarter" idx="65"/>
          </p:nvPr>
        </p:nvSpPr>
        <p:spPr>
          <a:xfrm>
            <a:off x="1266826" y="3786038"/>
            <a:ext cx="4612098" cy="85847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0" name="Text Placeholder 9">
            <a:extLst>
              <a:ext uri="{FF2B5EF4-FFF2-40B4-BE49-F238E27FC236}">
                <a16:creationId xmlns:a16="http://schemas.microsoft.com/office/drawing/2014/main" id="{214A4ECE-9A84-9C95-C198-A9F2563C7502}"/>
              </a:ext>
            </a:extLst>
          </p:cNvPr>
          <p:cNvSpPr>
            <a:spLocks noGrp="1"/>
          </p:cNvSpPr>
          <p:nvPr>
            <p:ph type="body" sz="quarter" idx="66" hasCustomPrompt="1"/>
          </p:nvPr>
        </p:nvSpPr>
        <p:spPr>
          <a:xfrm>
            <a:off x="7146925" y="3449445"/>
            <a:ext cx="4613209"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1" name="Text Placeholder 32">
            <a:extLst>
              <a:ext uri="{FF2B5EF4-FFF2-40B4-BE49-F238E27FC236}">
                <a16:creationId xmlns:a16="http://schemas.microsoft.com/office/drawing/2014/main" id="{F0650FD3-850F-30E1-A955-27ADEEFCE79E}"/>
              </a:ext>
            </a:extLst>
          </p:cNvPr>
          <p:cNvSpPr>
            <a:spLocks noGrp="1"/>
          </p:cNvSpPr>
          <p:nvPr>
            <p:ph type="body" sz="quarter" idx="67"/>
          </p:nvPr>
        </p:nvSpPr>
        <p:spPr>
          <a:xfrm>
            <a:off x="7146925" y="3779467"/>
            <a:ext cx="4613209" cy="865044"/>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2" name="Text Placeholder 9">
            <a:extLst>
              <a:ext uri="{FF2B5EF4-FFF2-40B4-BE49-F238E27FC236}">
                <a16:creationId xmlns:a16="http://schemas.microsoft.com/office/drawing/2014/main" id="{B6ED9CD5-B8AC-2C38-E019-43963DA3A50C}"/>
              </a:ext>
            </a:extLst>
          </p:cNvPr>
          <p:cNvSpPr>
            <a:spLocks noGrp="1"/>
          </p:cNvSpPr>
          <p:nvPr>
            <p:ph type="body" sz="quarter" idx="68" hasCustomPrompt="1"/>
          </p:nvPr>
        </p:nvSpPr>
        <p:spPr>
          <a:xfrm>
            <a:off x="1266825" y="5082485"/>
            <a:ext cx="461210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3" name="Text Placeholder 32">
            <a:extLst>
              <a:ext uri="{FF2B5EF4-FFF2-40B4-BE49-F238E27FC236}">
                <a16:creationId xmlns:a16="http://schemas.microsoft.com/office/drawing/2014/main" id="{4091A31A-87F1-80EA-8399-C3A6F4E24DC0}"/>
              </a:ext>
            </a:extLst>
          </p:cNvPr>
          <p:cNvSpPr>
            <a:spLocks noGrp="1"/>
          </p:cNvSpPr>
          <p:nvPr>
            <p:ph type="body" sz="quarter" idx="69"/>
          </p:nvPr>
        </p:nvSpPr>
        <p:spPr>
          <a:xfrm>
            <a:off x="1266826" y="5412508"/>
            <a:ext cx="4612098" cy="8679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9">
            <a:extLst>
              <a:ext uri="{FF2B5EF4-FFF2-40B4-BE49-F238E27FC236}">
                <a16:creationId xmlns:a16="http://schemas.microsoft.com/office/drawing/2014/main" id="{022CE94C-2871-F641-3565-340A78214EAE}"/>
              </a:ext>
            </a:extLst>
          </p:cNvPr>
          <p:cNvSpPr>
            <a:spLocks noGrp="1"/>
          </p:cNvSpPr>
          <p:nvPr>
            <p:ph type="body" sz="quarter" idx="70" hasCustomPrompt="1"/>
          </p:nvPr>
        </p:nvSpPr>
        <p:spPr>
          <a:xfrm>
            <a:off x="7146925" y="5082485"/>
            <a:ext cx="461109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5" name="Text Placeholder 32">
            <a:extLst>
              <a:ext uri="{FF2B5EF4-FFF2-40B4-BE49-F238E27FC236}">
                <a16:creationId xmlns:a16="http://schemas.microsoft.com/office/drawing/2014/main" id="{F9277886-0EF6-A018-79FC-E68B5F9C67FE}"/>
              </a:ext>
            </a:extLst>
          </p:cNvPr>
          <p:cNvSpPr>
            <a:spLocks noGrp="1"/>
          </p:cNvSpPr>
          <p:nvPr>
            <p:ph type="body" sz="quarter" idx="71"/>
          </p:nvPr>
        </p:nvSpPr>
        <p:spPr>
          <a:xfrm>
            <a:off x="7146925" y="5410403"/>
            <a:ext cx="4611091" cy="87000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4" name="Text Placeholder 32">
            <a:extLst>
              <a:ext uri="{FF2B5EF4-FFF2-40B4-BE49-F238E27FC236}">
                <a16:creationId xmlns:a16="http://schemas.microsoft.com/office/drawing/2014/main" id="{12FC5619-BFB3-73D2-91DE-F1752A8043AC}"/>
              </a:ext>
            </a:extLst>
          </p:cNvPr>
          <p:cNvSpPr>
            <a:spLocks noGrp="1"/>
          </p:cNvSpPr>
          <p:nvPr>
            <p:ph type="body" sz="quarter" idx="72"/>
          </p:nvPr>
        </p:nvSpPr>
        <p:spPr>
          <a:xfrm>
            <a:off x="9107488" y="2156426"/>
            <a:ext cx="2650528" cy="85547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5" name="Text Placeholder 32">
            <a:extLst>
              <a:ext uri="{FF2B5EF4-FFF2-40B4-BE49-F238E27FC236}">
                <a16:creationId xmlns:a16="http://schemas.microsoft.com/office/drawing/2014/main" id="{13C2AD4B-021A-E64E-5921-B019ACE978AE}"/>
              </a:ext>
            </a:extLst>
          </p:cNvPr>
          <p:cNvSpPr>
            <a:spLocks noGrp="1"/>
          </p:cNvSpPr>
          <p:nvPr>
            <p:ph type="body" sz="quarter" idx="73"/>
          </p:nvPr>
        </p:nvSpPr>
        <p:spPr>
          <a:xfrm>
            <a:off x="5187950" y="2149966"/>
            <a:ext cx="2651588" cy="868835"/>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6" name="Text Placeholder 32">
            <a:extLst>
              <a:ext uri="{FF2B5EF4-FFF2-40B4-BE49-F238E27FC236}">
                <a16:creationId xmlns:a16="http://schemas.microsoft.com/office/drawing/2014/main" id="{4B22672D-A31A-24BA-0F6C-C6E031FF9F65}"/>
              </a:ext>
            </a:extLst>
          </p:cNvPr>
          <p:cNvSpPr>
            <a:spLocks noGrp="1"/>
          </p:cNvSpPr>
          <p:nvPr>
            <p:ph type="body" sz="quarter" idx="74"/>
          </p:nvPr>
        </p:nvSpPr>
        <p:spPr>
          <a:xfrm>
            <a:off x="1266826" y="2149966"/>
            <a:ext cx="2653176" cy="87067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6" name="Footer Placeholder 7">
            <a:extLst>
              <a:ext uri="{FF2B5EF4-FFF2-40B4-BE49-F238E27FC236}">
                <a16:creationId xmlns:a16="http://schemas.microsoft.com/office/drawing/2014/main" id="{25ACDEB7-A99D-8DD1-D0A3-7D701F2DF4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D7261EAA-9F28-E02F-655E-2A848C2858BC}"/>
              </a:ext>
            </a:extLst>
          </p:cNvPr>
          <p:cNvSpPr>
            <a:spLocks noGrp="1"/>
          </p:cNvSpPr>
          <p:nvPr>
            <p:ph type="body" sz="quarter" idx="27" hasCustomPrompt="1"/>
          </p:nvPr>
        </p:nvSpPr>
        <p:spPr>
          <a:xfrm>
            <a:off x="287338" y="287338"/>
            <a:ext cx="5735637"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4" name="Title Placeholder 1">
            <a:extLst>
              <a:ext uri="{FF2B5EF4-FFF2-40B4-BE49-F238E27FC236}">
                <a16:creationId xmlns:a16="http://schemas.microsoft.com/office/drawing/2014/main" id="{D0E3CC70-CC8B-1802-2401-BA82D9772AAC}"/>
              </a:ext>
            </a:extLst>
          </p:cNvPr>
          <p:cNvSpPr>
            <a:spLocks noGrp="1"/>
          </p:cNvSpPr>
          <p:nvPr>
            <p:ph type="title"/>
          </p:nvPr>
        </p:nvSpPr>
        <p:spPr>
          <a:xfrm>
            <a:off x="287867" y="653098"/>
            <a:ext cx="11616267"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53476897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End page no Copyright">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8932153" name="DynamicLogoHeader-Placeholder" descr="{&quot;templafy&quot;:{&quot;id&quot;:&quot;92c6fdd4-b068-48b8-b858-d5e1f8023943&quot;}}"/>
          <p:cNvPicPr>
            <a:picLocks noChangeAspect="1"/>
          </p:cNvPicPr>
          <p:nvPr/>
        </p:nvPicPr>
        <p:blipFill>
          <a:blip r:embed="rId2"/>
          <a:stretch>
            <a:fillRect/>
          </a:stretch>
        </p:blipFill>
        <p:spPr>
          <a:xfrm>
            <a:off x="287338" y="197260"/>
            <a:ext cx="4140000" cy="964800"/>
          </a:xfrm>
          <a:prstGeom prst="rect">
            <a:avLst/>
          </a:prstGeom>
        </p:spPr>
      </p:pic>
      <p:pic>
        <p:nvPicPr>
          <p:cNvPr id="5" name="SunLife_Corporate_Header" hidden="1">
            <a:extLst>
              <a:ext uri="{FF2B5EF4-FFF2-40B4-BE49-F238E27FC236}">
                <a16:creationId xmlns:a16="http://schemas.microsoft.com/office/drawing/2014/main" id="{8A1B2191-4154-83C0-48C6-3CC25C29FE5E}"/>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7" name="SunLife_GlobalInvestments_Header" hidden="1">
            <a:extLst>
              <a:ext uri="{FF2B5EF4-FFF2-40B4-BE49-F238E27FC236}">
                <a16:creationId xmlns:a16="http://schemas.microsoft.com/office/drawing/2014/main" id="{74D30CBF-213B-14E1-A7AC-5E8C2936BA2A}"/>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9" name="SunLife_HongKong_Header" hidden="1">
            <a:extLst>
              <a:ext uri="{FF2B5EF4-FFF2-40B4-BE49-F238E27FC236}">
                <a16:creationId xmlns:a16="http://schemas.microsoft.com/office/drawing/2014/main" id="{6E6662F2-18F1-34D8-F64B-6A279C47A3A8}"/>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5" name="SunLife_LuminoHealth_Header" hidden="1">
            <a:extLst>
              <a:ext uri="{FF2B5EF4-FFF2-40B4-BE49-F238E27FC236}">
                <a16:creationId xmlns:a16="http://schemas.microsoft.com/office/drawing/2014/main" id="{402C057F-9C9A-3B9B-078B-27E8A7C05432}"/>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E64E15E4-421D-95B4-89D4-71E8EE364244}"/>
              </a:ext>
            </a:extLst>
          </p:cNvPr>
          <p:cNvPicPr>
            <a:picLocks noChangeAspect="1"/>
          </p:cNvPicPr>
          <p:nvPr userDrawn="1"/>
        </p:nvPicPr>
        <p:blipFill>
          <a:blip r:embed="rId6"/>
          <a:stretch>
            <a:fillRect/>
          </a:stretch>
        </p:blipFill>
        <p:spPr>
          <a:xfrm>
            <a:off x="287338" y="197260"/>
            <a:ext cx="4121074" cy="964800"/>
          </a:xfrm>
          <a:prstGeom prst="rect">
            <a:avLst/>
          </a:prstGeom>
        </p:spPr>
      </p:pic>
      <p:sp>
        <p:nvSpPr>
          <p:cNvPr id="16" name="Content Placeholder 15">
            <a:extLst>
              <a:ext uri="{FF2B5EF4-FFF2-40B4-BE49-F238E27FC236}">
                <a16:creationId xmlns:a16="http://schemas.microsoft.com/office/drawing/2014/main" id="{AE53A2FA-A119-5A47-8DF2-BA8079518C03}"/>
              </a:ext>
            </a:extLst>
          </p:cNvPr>
          <p:cNvSpPr>
            <a:spLocks noGrp="1"/>
          </p:cNvSpPr>
          <p:nvPr>
            <p:ph sz="quarter" idx="12" hasCustomPrompt="1"/>
          </p:nvPr>
        </p:nvSpPr>
        <p:spPr>
          <a:xfrm>
            <a:off x="287869" y="3657600"/>
            <a:ext cx="8675156" cy="2560320"/>
          </a:xfrm>
        </p:spPr>
        <p:txBody>
          <a:bodyPr anchor="t" anchorCtr="0"/>
          <a:lstStyle>
            <a:lvl1pPr marL="0" indent="0" algn="l">
              <a:lnSpc>
                <a:spcPct val="90000"/>
              </a:lnSpc>
              <a:buFontTx/>
              <a:buNone/>
              <a:defRPr sz="1100" b="0" i="0">
                <a:solidFill>
                  <a:srgbClr val="424242"/>
                </a:solidFill>
                <a:latin typeface="+mn-lt"/>
              </a:defRPr>
            </a:lvl1pPr>
            <a:lvl2pPr marL="243834" indent="0">
              <a:buFontTx/>
              <a:buNone/>
              <a:defRPr sz="2400"/>
            </a:lvl2pPr>
            <a:lvl3pPr marL="487668" indent="0">
              <a:buFontTx/>
              <a:buNone/>
              <a:defRPr sz="2133"/>
            </a:lvl3pPr>
            <a:lvl4pPr marL="731502" indent="0">
              <a:buFontTx/>
              <a:buNone/>
              <a:defRPr sz="1867"/>
            </a:lvl4pPr>
            <a:lvl5pPr marL="768077" indent="0">
              <a:buFontTx/>
              <a:buNone/>
              <a:defRPr sz="1467"/>
            </a:lvl5pPr>
          </a:lstStyle>
          <a:p>
            <a:pPr lvl="0"/>
            <a:r>
              <a:rPr lang="en-CA"/>
              <a:t>Click to add legal disclosure</a:t>
            </a:r>
          </a:p>
        </p:txBody>
      </p:sp>
      <p:sp>
        <p:nvSpPr>
          <p:cNvPr id="8" name="Slide Number Placeholder 5">
            <a:extLst>
              <a:ext uri="{FF2B5EF4-FFF2-40B4-BE49-F238E27FC236}">
                <a16:creationId xmlns:a16="http://schemas.microsoft.com/office/drawing/2014/main" id="{FC99222F-146E-F680-C342-7341F0240AB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pic>
        <p:nvPicPr>
          <p:cNvPr id="1520150751" name="DynamicLogoHeader-Placeholder" descr="{&quot;templafy&quot;:{&quot;id&quot;:&quot;f4a1712d-8235-497b-a3f0-2bdfaee2362f&quot;}}"/>
          <p:cNvPicPr>
            <a:picLocks noChangeAspect="1"/>
          </p:cNvPicPr>
          <p:nvPr/>
        </p:nvPicPr>
        <p:blipFill>
          <a:blip r:embed="rId2"/>
          <a:stretch>
            <a:fillRect/>
          </a:stretch>
        </p:blipFill>
        <p:spPr>
          <a:xfrm>
            <a:off x="287338" y="197260"/>
            <a:ext cx="4140000" cy="964800"/>
          </a:xfrm>
          <a:prstGeom prst="rect">
            <a:avLst/>
          </a:prstGeom>
        </p:spPr>
      </p:pic>
      <p:sp>
        <p:nvSpPr>
          <p:cNvPr id="10" name="EntityNameDynamic-Placeholder" descr="{&quot;templafy&quot;:{&quot;id&quot;:&quot;91693784-4c6d-48b4-aaf2-099dec545107&quot;}}">
            <a:extLst>
              <a:ext uri="{FF2B5EF4-FFF2-40B4-BE49-F238E27FC236}">
                <a16:creationId xmlns:a16="http://schemas.microsoft.com/office/drawing/2014/main" id="{7985C5B7-431C-2F12-EE7A-207091F692D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1" name="TaglineDynamic-Placeholder" descr="{&quot;templafy&quot;:{&quot;id&quot;:&quot;1080134b-62cb-44f8-bc4c-b9559e97e4d0&quot;}}">
            <a:extLst>
              <a:ext uri="{FF2B5EF4-FFF2-40B4-BE49-F238E27FC236}">
                <a16:creationId xmlns:a16="http://schemas.microsoft.com/office/drawing/2014/main" id="{3DBC250E-E6C6-0410-A3DD-25BD4DA3CE5D}"/>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2" name="EntityNameDynamic (US) -Placeholder" descr="{&quot;templafy&quot;:{&quot;id&quot;:&quot;d5320812-31c4-472c-96a3-14ccb920ec98&quot;}}" hidden="1">
            <a:extLst>
              <a:ext uri="{FF2B5EF4-FFF2-40B4-BE49-F238E27FC236}">
                <a16:creationId xmlns:a16="http://schemas.microsoft.com/office/drawing/2014/main" id="{82B15F55-AE16-15A1-3DCC-AF6C0C5D10E4}"/>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4" name="TaglineDynamic (US) -Placeholder" descr="{&quot;templafy&quot;:{&quot;id&quot;:&quot;d434deb3-6d75-42d6-ad15-fc1f91e0f071&quot;}}" hidden="1">
            <a:extLst>
              <a:ext uri="{FF2B5EF4-FFF2-40B4-BE49-F238E27FC236}">
                <a16:creationId xmlns:a16="http://schemas.microsoft.com/office/drawing/2014/main" id="{5A3CC446-4A43-1702-9574-3E99605DDBC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94763051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ing Slide White">
    <p:bg>
      <p:bgPr>
        <a:solidFill>
          <a:schemeClr val="bg1"/>
        </a:solid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91EABDE-AB83-C4A7-0519-83564122763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1" name="Slide Number Placeholder 5">
            <a:extLst>
              <a:ext uri="{FF2B5EF4-FFF2-40B4-BE49-F238E27FC236}">
                <a16:creationId xmlns:a16="http://schemas.microsoft.com/office/drawing/2014/main" id="{5BC50654-DF4D-ADCC-FF3C-FE62D1C41E3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4" name="Text Placeholder 15">
            <a:extLst>
              <a:ext uri="{FF2B5EF4-FFF2-40B4-BE49-F238E27FC236}">
                <a16:creationId xmlns:a16="http://schemas.microsoft.com/office/drawing/2014/main" id="{285688E7-7066-78F7-A071-FBFD4291BD08}"/>
              </a:ext>
            </a:extLst>
          </p:cNvPr>
          <p:cNvSpPr>
            <a:spLocks noGrp="1"/>
          </p:cNvSpPr>
          <p:nvPr>
            <p:ph type="body" sz="quarter" idx="13" hasCustomPrompt="1"/>
          </p:nvPr>
        </p:nvSpPr>
        <p:spPr>
          <a:xfrm>
            <a:off x="287338" y="1663183"/>
            <a:ext cx="5735637" cy="1310349"/>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Thank you!</a:t>
            </a:r>
          </a:p>
        </p:txBody>
      </p:sp>
      <p:sp>
        <p:nvSpPr>
          <p:cNvPr id="5" name="Text Placeholder 9">
            <a:extLst>
              <a:ext uri="{FF2B5EF4-FFF2-40B4-BE49-F238E27FC236}">
                <a16:creationId xmlns:a16="http://schemas.microsoft.com/office/drawing/2014/main" id="{94B75C4B-994B-5BBF-AC77-977AB12E9BE1}"/>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6" name="Text Placeholder 32">
            <a:extLst>
              <a:ext uri="{FF2B5EF4-FFF2-40B4-BE49-F238E27FC236}">
                <a16:creationId xmlns:a16="http://schemas.microsoft.com/office/drawing/2014/main" id="{2B6A79CA-D8A7-D5A6-3C0E-0634357C962C}"/>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7" name="Text Placeholder 32">
            <a:extLst>
              <a:ext uri="{FF2B5EF4-FFF2-40B4-BE49-F238E27FC236}">
                <a16:creationId xmlns:a16="http://schemas.microsoft.com/office/drawing/2014/main" id="{B1C2EEFD-13D6-E099-E2A2-408CE5534054}"/>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D4A9C2A0-5C99-CFD9-3CF6-7340E09D35B4}"/>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3" name="SunLife_GlobalInvestments_Header" hidden="1">
            <a:extLst>
              <a:ext uri="{FF2B5EF4-FFF2-40B4-BE49-F238E27FC236}">
                <a16:creationId xmlns:a16="http://schemas.microsoft.com/office/drawing/2014/main" id="{562470A1-33A4-0378-5C41-DF98693012C5}"/>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4" name="SunLife_HongKong_Header" hidden="1">
            <a:extLst>
              <a:ext uri="{FF2B5EF4-FFF2-40B4-BE49-F238E27FC236}">
                <a16:creationId xmlns:a16="http://schemas.microsoft.com/office/drawing/2014/main" id="{CE9CB3F1-4472-3708-225B-49DDB4F066A5}"/>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9" name="SunLife_LuminoHealth_Header" hidden="1">
            <a:extLst>
              <a:ext uri="{FF2B5EF4-FFF2-40B4-BE49-F238E27FC236}">
                <a16:creationId xmlns:a16="http://schemas.microsoft.com/office/drawing/2014/main" id="{88858CF6-511C-ECF1-D7D4-AC1D016A6FCB}"/>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0" name="SunLife_US_Header" hidden="1">
            <a:extLst>
              <a:ext uri="{FF2B5EF4-FFF2-40B4-BE49-F238E27FC236}">
                <a16:creationId xmlns:a16="http://schemas.microsoft.com/office/drawing/2014/main" id="{D94185B0-730A-7B86-476F-08CA1E2A502E}"/>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099115794" name="DynamicLogoHeader-Placeholder" descr="{&quot;templafy&quot;:{&quot;id&quot;:&quot;a698d8a2-2512-4139-aa82-38bb834290ac&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236793080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ing Slide Warm Yellow">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5">
            <a:extLst>
              <a:ext uri="{FF2B5EF4-FFF2-40B4-BE49-F238E27FC236}">
                <a16:creationId xmlns:a16="http://schemas.microsoft.com/office/drawing/2014/main" id="{FC99222F-146E-F680-C342-7341F0240AB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2" name="EntityNameDynamic (US) -Placeholder" descr="{&quot;templafy&quot;:{&quot;id&quot;:&quot;3ecd9400-3143-413b-86f4-570a23de4331&quot;}}" hidden="1">
            <a:extLst>
              <a:ext uri="{FF2B5EF4-FFF2-40B4-BE49-F238E27FC236}">
                <a16:creationId xmlns:a16="http://schemas.microsoft.com/office/drawing/2014/main" id="{82B15F55-AE16-15A1-3DCC-AF6C0C5D10E4}"/>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1">
                <a:solidFill>
                  <a:schemeClr val="tx2"/>
                </a:solidFill>
              </a:rPr>
              <a:t>Sun Life Corporate</a:t>
            </a:r>
            <a:endParaRPr lang="en-CA"/>
          </a:p>
        </p:txBody>
      </p:sp>
      <p:sp>
        <p:nvSpPr>
          <p:cNvPr id="14" name="TaglineDynamic (US) -Placeholder" descr="{&quot;templafy&quot;:{&quot;id&quot;:&quot;1d255b69-a4b2-4651-abc3-2962e41abc62&quot;}}" hidden="1">
            <a:extLst>
              <a:ext uri="{FF2B5EF4-FFF2-40B4-BE49-F238E27FC236}">
                <a16:creationId xmlns:a16="http://schemas.microsoft.com/office/drawing/2014/main" id="{5A3CC446-4A43-1702-9574-3E99605DDBC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0" spc="-20" baseline="0">
                <a:solidFill>
                  <a:schemeClr val="tx2"/>
                </a:solidFill>
              </a:rPr>
              <a:t>Life’s brighter under the sun</a:t>
            </a:r>
            <a:endParaRPr lang="en-CA"/>
          </a:p>
        </p:txBody>
      </p:sp>
      <p:sp>
        <p:nvSpPr>
          <p:cNvPr id="7" name="Text Placeholder 9">
            <a:extLst>
              <a:ext uri="{FF2B5EF4-FFF2-40B4-BE49-F238E27FC236}">
                <a16:creationId xmlns:a16="http://schemas.microsoft.com/office/drawing/2014/main" id="{98D73E29-FD0C-41CD-11FC-60A72A73B840}"/>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9" name="Text Placeholder 32">
            <a:extLst>
              <a:ext uri="{FF2B5EF4-FFF2-40B4-BE49-F238E27FC236}">
                <a16:creationId xmlns:a16="http://schemas.microsoft.com/office/drawing/2014/main" id="{59D47781-4EDB-6A18-1441-715A32F77CE8}"/>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15" name="Text Placeholder 32">
            <a:extLst>
              <a:ext uri="{FF2B5EF4-FFF2-40B4-BE49-F238E27FC236}">
                <a16:creationId xmlns:a16="http://schemas.microsoft.com/office/drawing/2014/main" id="{4B0C6514-7014-781F-64EA-FCD1B69A8FBF}"/>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3051E12A-51E2-1FAF-4F22-5E92CAE26E6D}"/>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5" name="SunLife_GlobalInvestments_Header" hidden="1">
            <a:extLst>
              <a:ext uri="{FF2B5EF4-FFF2-40B4-BE49-F238E27FC236}">
                <a16:creationId xmlns:a16="http://schemas.microsoft.com/office/drawing/2014/main" id="{B972A9C0-CB49-AAEB-3990-7D9693C3D96F}"/>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6" name="SunLife_HongKong_Header" hidden="1">
            <a:extLst>
              <a:ext uri="{FF2B5EF4-FFF2-40B4-BE49-F238E27FC236}">
                <a16:creationId xmlns:a16="http://schemas.microsoft.com/office/drawing/2014/main" id="{FB8BF590-4CC1-EA88-DB15-26E5283CF096}"/>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6" name="SunLife_LuminoHealth_Header" hidden="1">
            <a:extLst>
              <a:ext uri="{FF2B5EF4-FFF2-40B4-BE49-F238E27FC236}">
                <a16:creationId xmlns:a16="http://schemas.microsoft.com/office/drawing/2014/main" id="{DED20399-CB86-2D90-EE1F-1501C722964F}"/>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6427A494-C86F-FB72-573E-9AA3DAE29201}"/>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385325821" name="DynamicLogoHeader-Placeholder" descr="{&quot;templafy&quot;:{&quot;id&quot;:&quot;973963e8-846b-4520-8a1e-a159749ace61&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122685221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ct val="0"/>
              </a:spcAft>
              <a:buClr>
                <a:srgbClr val="003755"/>
              </a:buClr>
              <a:buSzTx/>
              <a:buFontTx/>
              <a:buNone/>
            </a:pPr>
            <a:r>
              <a:rPr lang="en-CA" sz="4400" b="0" noProof="0">
                <a:solidFill>
                  <a:schemeClr val="bg1"/>
                </a:solidFill>
              </a:rPr>
              <a:t>If you see any </a:t>
            </a:r>
            <a:r>
              <a:rPr lang="en-CA" sz="4400" b="1" i="1" noProof="0">
                <a:solidFill>
                  <a:schemeClr val="bg1"/>
                </a:solidFill>
              </a:rPr>
              <a:t>layouts after this </a:t>
            </a:r>
            <a:r>
              <a:rPr lang="en-CA" sz="4400" b="0" i="0" noProof="0">
                <a:solidFill>
                  <a:schemeClr val="bg1"/>
                </a:solidFill>
              </a:rPr>
              <a:t>one</a:t>
            </a:r>
            <a:r>
              <a:rPr lang="en-CA" sz="4400" b="1" i="1" noProof="0">
                <a:solidFill>
                  <a:schemeClr val="bg1"/>
                </a:solidFill>
              </a:rPr>
              <a:t>,</a:t>
            </a:r>
            <a:br>
              <a:rPr lang="en-GB" sz="4400" b="0" i="0" noProof="0">
                <a:solidFill>
                  <a:schemeClr val="bg1"/>
                </a:solidFill>
              </a:rPr>
            </a:br>
            <a:r>
              <a:rPr lang="en-CA" sz="4400" b="0" noProof="0">
                <a:solidFill>
                  <a:schemeClr val="bg1"/>
                </a:solidFill>
              </a:rPr>
              <a:t>do not use them. These layouts </a:t>
            </a:r>
            <a:r>
              <a:rPr lang="en-CA" sz="4400" b="1" i="1" u="none" noProof="0">
                <a:solidFill>
                  <a:schemeClr val="bg1"/>
                </a:solidFill>
              </a:rPr>
              <a:t>are not </a:t>
            </a:r>
            <a:r>
              <a:rPr lang="en-CA"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CA"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CA" sz="13800" b="1" i="1" noProof="0">
                <a:solidFill>
                  <a:schemeClr val="bg1"/>
                </a:solidFill>
              </a:rPr>
              <a:t>Do not use </a:t>
            </a:r>
            <a:endParaRPr lang="en-CA"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ct val="0"/>
              </a:spcAft>
              <a:buClr>
                <a:srgbClr val="003755"/>
              </a:buClr>
              <a:buSzTx/>
              <a:buFontTx/>
              <a:buNone/>
            </a:pPr>
            <a:r>
              <a:rPr lang="en-CA" sz="2000" b="0" noProof="0">
                <a:solidFill>
                  <a:schemeClr val="bg1"/>
                </a:solidFill>
              </a:rPr>
              <a:t>Due to PowerPoint’s standard Copy/Paste functionality extra undesirable layouts can appear.</a:t>
            </a:r>
            <a:endParaRPr lang="en-CA"/>
          </a:p>
          <a:p>
            <a:pPr marL="0" marR="0" indent="0" algn="ctr" fontAlgn="auto">
              <a:lnSpc>
                <a:spcPct val="100000"/>
              </a:lnSpc>
              <a:spcBef>
                <a:spcPts val="600"/>
              </a:spcBef>
              <a:spcAft>
                <a:spcPct val="0"/>
              </a:spcAft>
              <a:buClr>
                <a:srgbClr val="003755"/>
              </a:buClr>
              <a:buSzTx/>
              <a:buFontTx/>
              <a:buNone/>
            </a:pPr>
            <a:r>
              <a:rPr lang="en-CA" sz="2000" b="0" noProof="0">
                <a:solidFill>
                  <a:schemeClr val="bg1"/>
                </a:solidFill>
              </a:rPr>
              <a:t>Also notice: Layouts after this might contain potential confidential information.</a:t>
            </a:r>
            <a:br>
              <a:rPr lang="en-GB" sz="1800" b="0" noProof="0">
                <a:solidFill>
                  <a:schemeClr val="bg1"/>
                </a:solidFill>
              </a:rPr>
            </a:br>
            <a:endParaRPr lang="en-CA" sz="1800" b="0" noProof="0">
              <a:solidFill>
                <a:schemeClr val="bg1"/>
              </a:solidFill>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540000" y="6433200"/>
            <a:ext cx="2743200" cy="180000"/>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7BBD34-DD59-49E1-9776-D67684F06344}" type="datetime4">
              <a:rPr lang="en-CA"/>
              <a:t>July 16, 2026</a:t>
            </a:fld>
            <a:endParaRPr lang="en-CA"/>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4038600" y="6433200"/>
            <a:ext cx="4114800" cy="180000"/>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11313553" y="6433200"/>
            <a:ext cx="335521" cy="180000"/>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CA"/>
              <a:t>‹#›</a:t>
            </a:fld>
            <a:endParaRPr lang="en-CA"/>
          </a:p>
        </p:txBody>
      </p:sp>
    </p:spTree>
    <p:extLst>
      <p:ext uri="{BB962C8B-B14F-4D97-AF65-F5344CB8AC3E}">
        <p14:creationId xmlns:p14="http://schemas.microsoft.com/office/powerpoint/2010/main" val="75022990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o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337" y="287338"/>
            <a:ext cx="11615737" cy="931862"/>
          </a:xfrm>
        </p:spPr>
        <p:txBody>
          <a:bodyPr lIns="0" tIns="0" rIns="0" bIns="0" anchor="t" anchorCtr="0"/>
          <a:lstStyle>
            <a:lvl1pPr>
              <a:defRPr sz="3200">
                <a:latin typeface="+mj-lt"/>
              </a:defRPr>
            </a:lvl1pPr>
          </a:lstStyle>
          <a:p>
            <a:r>
              <a:rPr lang="en-CA"/>
              <a:t>Click to edit–Title and Content No Bullet Master</a:t>
            </a:r>
          </a:p>
        </p:txBody>
      </p:sp>
      <p:sp>
        <p:nvSpPr>
          <p:cNvPr id="3" name="Content Placeholder 2"/>
          <p:cNvSpPr>
            <a:spLocks noGrp="1"/>
          </p:cNvSpPr>
          <p:nvPr>
            <p:ph idx="1" hasCustomPrompt="1"/>
          </p:nvPr>
        </p:nvSpPr>
        <p:spPr>
          <a:xfrm>
            <a:off x="287337" y="1524000"/>
            <a:ext cx="9655176" cy="4758055"/>
          </a:xfrm>
        </p:spPr>
        <p:txBody>
          <a:bodyPr lIns="0"/>
          <a:lstStyle>
            <a:lvl1pPr marL="0" indent="0">
              <a:lnSpc>
                <a:spcPct val="100000"/>
              </a:lnSpc>
              <a:spcBef>
                <a:spcPts val="1600"/>
              </a:spcBef>
              <a:spcAft>
                <a:spcPct val="0"/>
              </a:spcAft>
              <a:buFontTx/>
              <a:buNone/>
              <a:defRPr sz="2000" b="0" i="0">
                <a:solidFill>
                  <a:schemeClr val="tx1"/>
                </a:solidFill>
                <a:latin typeface="+mn-lt"/>
              </a:defRPr>
            </a:lvl1pPr>
            <a:lvl2pPr marL="487668" indent="-243834">
              <a:lnSpc>
                <a:spcPct val="100000"/>
              </a:lnSpc>
              <a:spcBef>
                <a:spcPts val="500"/>
              </a:spcBef>
              <a:spcAft>
                <a:spcPct val="0"/>
              </a:spcAft>
              <a:buClrTx/>
              <a:buFont typeface="Arial"/>
              <a:buChar char="•"/>
              <a:defRPr sz="1800" b="0" i="0">
                <a:solidFill>
                  <a:schemeClr val="tx1"/>
                </a:solidFill>
                <a:latin typeface="+mn-lt"/>
              </a:defRPr>
            </a:lvl2pPr>
            <a:lvl3pPr marL="731502" indent="-243834">
              <a:lnSpc>
                <a:spcPct val="100000"/>
              </a:lnSpc>
              <a:spcBef>
                <a:spcPts val="500"/>
              </a:spcBef>
              <a:spcAft>
                <a:spcPct val="0"/>
              </a:spcAft>
              <a:buClrTx/>
              <a:buSzTx/>
              <a:buFont typeface="Arial"/>
              <a:buChar char="⎻"/>
              <a:defRPr sz="1600" b="0" i="0">
                <a:solidFill>
                  <a:schemeClr val="tx1"/>
                </a:solidFill>
                <a:latin typeface="+mn-lt"/>
              </a:defRPr>
            </a:lvl3pPr>
            <a:lvl4pPr marL="975336" indent="-243834">
              <a:lnSpc>
                <a:spcPct val="100000"/>
              </a:lnSpc>
              <a:spcBef>
                <a:spcPts val="500"/>
              </a:spcBef>
              <a:spcAft>
                <a:spcPct val="0"/>
              </a:spcAft>
              <a:buClrTx/>
              <a:buSzPct val="85000"/>
              <a:buFont typeface="Arial"/>
              <a:buChar char="•"/>
              <a:defRPr sz="1400" b="0" i="0">
                <a:solidFill>
                  <a:schemeClr val="tx1"/>
                </a:solidFill>
                <a:latin typeface="+mn-lt"/>
              </a:defRPr>
            </a:lvl4pPr>
            <a:lvl5pPr marL="1219170" indent="-243834">
              <a:lnSpc>
                <a:spcPct val="100000"/>
              </a:lnSpc>
              <a:spcBef>
                <a:spcPts val="500"/>
              </a:spcBef>
              <a:spcAft>
                <a:spcPct val="0"/>
              </a:spcAft>
              <a:buClrTx/>
              <a:buSzPct val="85000"/>
              <a:buFont typeface="Arial"/>
              <a:buChar char="⎻"/>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Slide Number Placeholder 5">
            <a:extLst>
              <a:ext uri="{FF2B5EF4-FFF2-40B4-BE49-F238E27FC236}">
                <a16:creationId xmlns:a16="http://schemas.microsoft.com/office/drawing/2014/main" id="{36B4297B-C354-797B-4C5C-3143E02BA754}"/>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1BE52435-7B03-C459-E0D7-2F4BBC2B67D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05660951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bIns="0" anchor="t" anchorCtr="0"/>
          <a:lstStyle>
            <a:lvl1pPr>
              <a:lnSpc>
                <a:spcPct val="90000"/>
              </a:lnSpc>
              <a:defRPr sz="3200">
                <a:latin typeface="+mj-lt"/>
              </a:defRPr>
            </a:lvl1pPr>
          </a:lstStyle>
          <a:p>
            <a:r>
              <a:rPr lang="en-CA"/>
              <a:t>Click to edit–Title and Content With Bullet Master</a:t>
            </a:r>
          </a:p>
        </p:txBody>
      </p:sp>
      <p:sp>
        <p:nvSpPr>
          <p:cNvPr id="5" name="Slide Number Placeholder 5">
            <a:extLst>
              <a:ext uri="{FF2B5EF4-FFF2-40B4-BE49-F238E27FC236}">
                <a16:creationId xmlns:a16="http://schemas.microsoft.com/office/drawing/2014/main" id="{0058363D-DF69-2D6F-47E8-1D424339D23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Content Placeholder 2">
            <a:extLst>
              <a:ext uri="{FF2B5EF4-FFF2-40B4-BE49-F238E27FC236}">
                <a16:creationId xmlns:a16="http://schemas.microsoft.com/office/drawing/2014/main" id="{6E94B099-F0B5-193E-EF4B-56CA3DDD51B9}"/>
              </a:ext>
            </a:extLst>
          </p:cNvPr>
          <p:cNvSpPr>
            <a:spLocks noGrp="1"/>
          </p:cNvSpPr>
          <p:nvPr>
            <p:ph sz="half" idx="10" hasCustomPrompt="1"/>
          </p:nvPr>
        </p:nvSpPr>
        <p:spPr>
          <a:xfrm>
            <a:off x="287866" y="1524000"/>
            <a:ext cx="9654647" cy="4754880"/>
          </a:xfrm>
        </p:spPr>
        <p:txBody>
          <a:bodyPr lIns="0"/>
          <a:lstStyle>
            <a:lvl1pPr marL="243834" indent="-243834">
              <a:lnSpc>
                <a:spcPct val="100000"/>
              </a:lnSpc>
              <a:spcBef>
                <a:spcPts val="1600"/>
              </a:spcBef>
              <a:spcAft>
                <a:spcPct val="0"/>
              </a:spcAft>
              <a:defRPr sz="2000" b="0" i="0" spc="-27" baseline="0">
                <a:solidFill>
                  <a:schemeClr val="tx1"/>
                </a:solidFill>
                <a:latin typeface="+mn-lt"/>
              </a:defRPr>
            </a:lvl1pPr>
            <a:lvl2pPr marL="487668" indent="-243834">
              <a:lnSpc>
                <a:spcPct val="100000"/>
              </a:lnSpc>
              <a:spcBef>
                <a:spcPts val="500"/>
              </a:spcBef>
              <a:spcAft>
                <a:spcPct val="0"/>
              </a:spcAft>
              <a:buSzTx/>
              <a:buFont typeface="Arial"/>
              <a:buChar char="⎻"/>
              <a:defRPr sz="1800" b="0" i="0">
                <a:solidFill>
                  <a:schemeClr val="tx1"/>
                </a:solidFill>
                <a:latin typeface="+mn-lt"/>
              </a:defRPr>
            </a:lvl2pPr>
            <a:lvl3pPr marL="731502" indent="-243834">
              <a:lnSpc>
                <a:spcPct val="100000"/>
              </a:lnSpc>
              <a:spcBef>
                <a:spcPts val="500"/>
              </a:spcBef>
              <a:spcAft>
                <a:spcPct val="0"/>
              </a:spcAft>
              <a:defRPr sz="1600" b="0" i="0">
                <a:solidFill>
                  <a:schemeClr val="tx1"/>
                </a:solidFill>
                <a:latin typeface="+mn-lt"/>
              </a:defRPr>
            </a:lvl3pPr>
            <a:lvl4pPr marL="975336" indent="-243834">
              <a:lnSpc>
                <a:spcPct val="100000"/>
              </a:lnSpc>
              <a:spcBef>
                <a:spcPts val="500"/>
              </a:spcBef>
              <a:spcAft>
                <a:spcPct val="0"/>
              </a:spcAft>
              <a:defRPr sz="1400" b="0" i="0">
                <a:solidFill>
                  <a:schemeClr val="tx1"/>
                </a:solidFill>
                <a:latin typeface="+mn-lt"/>
              </a:defRPr>
            </a:lvl4pPr>
            <a:lvl5pPr marL="1219170" indent="-243834">
              <a:lnSpc>
                <a:spcPct val="100000"/>
              </a:lnSpc>
              <a:spcBef>
                <a:spcPts val="500"/>
              </a:spcBef>
              <a:spcAft>
                <a:spcPct val="0"/>
              </a:spcAft>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Footer Placeholder 7">
            <a:extLst>
              <a:ext uri="{FF2B5EF4-FFF2-40B4-BE49-F238E27FC236}">
                <a16:creationId xmlns:a16="http://schemas.microsoft.com/office/drawing/2014/main" id="{8DF28F72-050B-7762-5389-4AB668066E0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59963427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lIns="0" tIns="0" rIns="0" bIns="0" anchor="t" anchorCtr="0"/>
          <a:lstStyle>
            <a:lvl1pPr>
              <a:defRPr sz="3200">
                <a:latin typeface="+mj-lt"/>
              </a:defRPr>
            </a:lvl1pPr>
          </a:lstStyle>
          <a:p>
            <a:r>
              <a:rPr lang="en-CA"/>
              <a:t>Click to edit — Title only master slide</a:t>
            </a:r>
          </a:p>
        </p:txBody>
      </p:sp>
      <p:sp>
        <p:nvSpPr>
          <p:cNvPr id="18" name="Slide Number Placeholder 5">
            <a:extLst>
              <a:ext uri="{FF2B5EF4-FFF2-40B4-BE49-F238E27FC236}">
                <a16:creationId xmlns:a16="http://schemas.microsoft.com/office/drawing/2014/main" id="{D9A8E2F9-D61C-F903-2998-28651B243F44}"/>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Tree>
    <p:extLst>
      <p:ext uri="{BB962C8B-B14F-4D97-AF65-F5344CB8AC3E}">
        <p14:creationId xmlns:p14="http://schemas.microsoft.com/office/powerpoint/2010/main" val="65865243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3496" cy="931862"/>
          </a:xfrm>
        </p:spPr>
        <p:txBody>
          <a:bodyPr bIns="0" anchor="t" anchorCtr="0"/>
          <a:lstStyle>
            <a:lvl1pPr>
              <a:defRPr sz="3200">
                <a:latin typeface="+mj-lt"/>
              </a:defRPr>
            </a:lvl1pPr>
          </a:lstStyle>
          <a:p>
            <a:r>
              <a:rPr lang="en-CA"/>
              <a:t>Click to edit–Two Column Content</a:t>
            </a:r>
          </a:p>
        </p:txBody>
      </p:sp>
      <p:sp>
        <p:nvSpPr>
          <p:cNvPr id="3" name="Content Placeholder 2"/>
          <p:cNvSpPr>
            <a:spLocks noGrp="1"/>
          </p:cNvSpPr>
          <p:nvPr>
            <p:ph sz="half" idx="1" hasCustomPrompt="1"/>
          </p:nvPr>
        </p:nvSpPr>
        <p:spPr>
          <a:xfrm>
            <a:off x="287867" y="1524000"/>
            <a:ext cx="5735108" cy="4756150"/>
          </a:xfrm>
        </p:spPr>
        <p:txBody>
          <a:bodyPr lIns="0"/>
          <a:lstStyle>
            <a:lvl1pPr marL="243834" indent="-243834">
              <a:lnSpc>
                <a:spcPct val="100000"/>
              </a:lnSpc>
              <a:spcBef>
                <a:spcPts val="1600"/>
              </a:spcBef>
              <a:spcAft>
                <a:spcPct val="0"/>
              </a:spcAft>
              <a:defRPr sz="2133" b="0" i="0" spc="-27" baseline="0">
                <a:solidFill>
                  <a:schemeClr val="tx1"/>
                </a:solidFill>
                <a:latin typeface="+mn-lt"/>
              </a:defRPr>
            </a:lvl1pPr>
            <a:lvl2pPr marL="487668" indent="-243834">
              <a:lnSpc>
                <a:spcPct val="100000"/>
              </a:lnSpc>
              <a:spcBef>
                <a:spcPts val="500"/>
              </a:spcBef>
              <a:spcAft>
                <a:spcPct val="0"/>
              </a:spcAft>
              <a:buSzTx/>
              <a:buFont typeface="Arial"/>
              <a:buChar char="⎻"/>
              <a:defRPr sz="1800" b="0" i="0">
                <a:solidFill>
                  <a:schemeClr val="tx1"/>
                </a:solidFill>
                <a:latin typeface="+mn-lt"/>
              </a:defRPr>
            </a:lvl2pPr>
            <a:lvl3pPr marL="731502" indent="-243834">
              <a:lnSpc>
                <a:spcPct val="100000"/>
              </a:lnSpc>
              <a:spcBef>
                <a:spcPts val="500"/>
              </a:spcBef>
              <a:spcAft>
                <a:spcPct val="0"/>
              </a:spcAft>
              <a:defRPr sz="1600" b="0" i="0">
                <a:solidFill>
                  <a:schemeClr val="tx1"/>
                </a:solidFill>
                <a:latin typeface="+mn-lt"/>
              </a:defRPr>
            </a:lvl3pPr>
            <a:lvl4pPr marL="975336" indent="-243834">
              <a:lnSpc>
                <a:spcPct val="100000"/>
              </a:lnSpc>
              <a:spcBef>
                <a:spcPts val="500"/>
              </a:spcBef>
              <a:spcAft>
                <a:spcPct val="0"/>
              </a:spcAft>
              <a:defRPr sz="1200" b="0" i="0">
                <a:solidFill>
                  <a:schemeClr val="tx1"/>
                </a:solidFill>
                <a:latin typeface="+mn-lt"/>
              </a:defRPr>
            </a:lvl4pPr>
            <a:lvl5pPr marL="1523962" indent="-304792">
              <a:spcBef>
                <a:spcPct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4" name="Content Placeholder 3"/>
          <p:cNvSpPr>
            <a:spLocks noGrp="1"/>
          </p:cNvSpPr>
          <p:nvPr>
            <p:ph sz="half" idx="2" hasCustomPrompt="1"/>
          </p:nvPr>
        </p:nvSpPr>
        <p:spPr>
          <a:xfrm>
            <a:off x="6167438" y="1524000"/>
            <a:ext cx="5733925" cy="4756150"/>
          </a:xfrm>
        </p:spPr>
        <p:txBody>
          <a:bodyPr lIns="0"/>
          <a:lstStyle>
            <a:lvl1pPr marL="243834" indent="-243834">
              <a:lnSpc>
                <a:spcPct val="100000"/>
              </a:lnSpc>
              <a:spcBef>
                <a:spcPts val="1600"/>
              </a:spcBef>
              <a:spcAft>
                <a:spcPct val="0"/>
              </a:spcAft>
              <a:defRPr sz="2133" b="0" i="0" spc="-27" baseline="0">
                <a:solidFill>
                  <a:schemeClr val="tx1"/>
                </a:solidFill>
                <a:latin typeface="+mn-lt"/>
              </a:defRPr>
            </a:lvl1pPr>
            <a:lvl2pPr marL="487668" indent="-243834">
              <a:lnSpc>
                <a:spcPct val="100000"/>
              </a:lnSpc>
              <a:spcBef>
                <a:spcPts val="500"/>
              </a:spcBef>
              <a:spcAft>
                <a:spcPct val="0"/>
              </a:spcAft>
              <a:buSzTx/>
              <a:buFont typeface="Arial"/>
              <a:buChar char="⎻"/>
              <a:defRPr sz="1800" b="0" i="0">
                <a:solidFill>
                  <a:schemeClr val="tx1"/>
                </a:solidFill>
                <a:latin typeface="+mn-lt"/>
              </a:defRPr>
            </a:lvl2pPr>
            <a:lvl3pPr marL="731502" indent="-243834">
              <a:lnSpc>
                <a:spcPct val="100000"/>
              </a:lnSpc>
              <a:spcBef>
                <a:spcPts val="500"/>
              </a:spcBef>
              <a:spcAft>
                <a:spcPct val="0"/>
              </a:spcAft>
              <a:defRPr sz="1600" b="0" i="0">
                <a:solidFill>
                  <a:schemeClr val="tx1"/>
                </a:solidFill>
                <a:latin typeface="+mn-lt"/>
              </a:defRPr>
            </a:lvl3pPr>
            <a:lvl4pPr marL="975336" indent="-243834">
              <a:lnSpc>
                <a:spcPct val="100000"/>
              </a:lnSpc>
              <a:spcBef>
                <a:spcPts val="500"/>
              </a:spcBef>
              <a:spcAft>
                <a:spcPct val="0"/>
              </a:spcAft>
              <a:defRPr sz="1200" b="0" i="0">
                <a:solidFill>
                  <a:schemeClr val="tx1"/>
                </a:solidFill>
                <a:latin typeface="+mn-lt"/>
              </a:defRPr>
            </a:lvl4pPr>
            <a:lvl5pPr marL="1523962" indent="-304792">
              <a:spcBef>
                <a:spcPct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11" name="Slide Number Placeholder 5">
            <a:extLst>
              <a:ext uri="{FF2B5EF4-FFF2-40B4-BE49-F238E27FC236}">
                <a16:creationId xmlns:a16="http://schemas.microsoft.com/office/drawing/2014/main" id="{7D44F0DF-42BD-5A9A-DD5F-1065DA2DCCFF}"/>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4B5DA03-ECC0-0C7C-5F16-BB2099FFABC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32686548"/>
      </p:ext>
    </p:extLst>
  </p:cSld>
  <p:clrMapOvr>
    <a:masterClrMapping/>
  </p:clrMapOvr>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Table Slide">
    <p:spTree>
      <p:nvGrpSpPr>
        <p:cNvPr id="1" name=""/>
        <p:cNvGrpSpPr/>
        <p:nvPr/>
      </p:nvGrpSpPr>
      <p:grpSpPr>
        <a:xfrm>
          <a:off x="0" y="0"/>
          <a:ext cx="0" cy="0"/>
          <a:chOff x="0" y="0"/>
          <a:chExt cx="0" cy="0"/>
        </a:xfrm>
      </p:grpSpPr>
      <p:sp>
        <p:nvSpPr>
          <p:cNvPr id="9" name="Title 1"/>
          <p:cNvSpPr>
            <a:spLocks noGrp="1"/>
          </p:cNvSpPr>
          <p:nvPr>
            <p:ph type="title"/>
          </p:nvPr>
        </p:nvSpPr>
        <p:spPr>
          <a:xfrm>
            <a:off x="287339" y="287338"/>
            <a:ext cx="11615736" cy="931862"/>
          </a:xfrm>
        </p:spPr>
        <p:txBody>
          <a:bodyPr bIns="0" anchor="t" anchorCtr="0"/>
          <a:lstStyle>
            <a:lvl1pPr>
              <a:lnSpc>
                <a:spcPct val="90000"/>
              </a:lnSpc>
              <a:defRPr sz="32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3261229"/>
            <a:ext cx="5735635" cy="2556000"/>
          </a:xfrm>
        </p:spPr>
        <p:txBody>
          <a:bodyPr tIns="720000" anchor="ctr"/>
          <a:lstStyle>
            <a:lvl1pPr marL="0" indent="0" algn="ctr">
              <a:buFontTx/>
              <a:buNone/>
              <a:defRPr sz="1600" b="0" i="0">
                <a:solidFill>
                  <a:schemeClr val="tx1"/>
                </a:solidFill>
                <a:latin typeface="+mn-lt"/>
              </a:defRPr>
            </a:lvl1pPr>
          </a:lstStyle>
          <a:p>
            <a:r>
              <a:rPr lang="en-US"/>
              <a:t>Click icon to add chart</a:t>
            </a:r>
            <a:endParaRPr lang="en-CA"/>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287339" y="1524001"/>
            <a:ext cx="5735636" cy="1609447"/>
          </a:xfrm>
        </p:spPr>
        <p:txBody>
          <a:bodyPr/>
          <a:lstStyle>
            <a:lvl1pPr marL="0" indent="0">
              <a:lnSpc>
                <a:spcPct val="100000"/>
              </a:lnSpc>
              <a:buFontTx/>
              <a:buNone/>
              <a:defRPr sz="2000" b="1">
                <a:solidFill>
                  <a:srgbClr val="003946"/>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6" name="Table Placeholder 5">
            <a:extLst>
              <a:ext uri="{FF2B5EF4-FFF2-40B4-BE49-F238E27FC236}">
                <a16:creationId xmlns:a16="http://schemas.microsoft.com/office/drawing/2014/main" id="{8085237B-0DBF-C547-AE87-20818C96F403}"/>
              </a:ext>
            </a:extLst>
          </p:cNvPr>
          <p:cNvSpPr>
            <a:spLocks noGrp="1"/>
          </p:cNvSpPr>
          <p:nvPr>
            <p:ph type="tbl" sz="quarter" idx="15"/>
          </p:nvPr>
        </p:nvSpPr>
        <p:spPr>
          <a:xfrm>
            <a:off x="6167439" y="1524001"/>
            <a:ext cx="5735636" cy="4511038"/>
          </a:xfrm>
        </p:spPr>
        <p:txBody>
          <a:bodyPr tIns="720000" anchor="ctr"/>
          <a:lstStyle>
            <a:lvl1pPr marL="0" indent="0" algn="ctr">
              <a:buFontTx/>
              <a:buNone/>
              <a:defRPr sz="1600" b="0" i="0">
                <a:solidFill>
                  <a:schemeClr val="tx1"/>
                </a:solidFill>
                <a:latin typeface="+mn-lt"/>
              </a:defRPr>
            </a:lvl1pPr>
          </a:lstStyle>
          <a:p>
            <a:r>
              <a:rPr lang="en-US"/>
              <a:t>Click icon to add table</a:t>
            </a:r>
            <a:endParaRPr lang="en-CA"/>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7338" y="5945010"/>
            <a:ext cx="5735635" cy="389465"/>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Slide Number Placeholder 5">
            <a:extLst>
              <a:ext uri="{FF2B5EF4-FFF2-40B4-BE49-F238E27FC236}">
                <a16:creationId xmlns:a16="http://schemas.microsoft.com/office/drawing/2014/main" id="{CCC1CDEB-E363-83D9-5DE1-1DC9538392E3}"/>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Footer Placeholder 7">
            <a:extLst>
              <a:ext uri="{FF2B5EF4-FFF2-40B4-BE49-F238E27FC236}">
                <a16:creationId xmlns:a16="http://schemas.microsoft.com/office/drawing/2014/main" id="{CA4A2147-4A0A-7230-9D28-692C248F17D4}"/>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68084369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ECD07F6-A6F4-6A4F-BE8C-BD238682E714}"/>
              </a:ext>
            </a:extLst>
          </p:cNvPr>
          <p:cNvSpPr/>
          <p:nvPr userDrawn="1"/>
        </p:nvSpPr>
        <p:spPr>
          <a:xfrm>
            <a:off x="6713562" y="287339"/>
            <a:ext cx="5190569" cy="6281736"/>
          </a:xfrm>
          <a:prstGeom prst="rect">
            <a:avLst/>
          </a:prstGeom>
          <a:solidFill>
            <a:srgbClr val="FFF8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9" name="Title 1"/>
          <p:cNvSpPr>
            <a:spLocks noGrp="1"/>
          </p:cNvSpPr>
          <p:nvPr>
            <p:ph type="title"/>
          </p:nvPr>
        </p:nvSpPr>
        <p:spPr>
          <a:xfrm>
            <a:off x="287338" y="287338"/>
            <a:ext cx="6138225"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9" y="1584960"/>
            <a:ext cx="6138224"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5" name="Text Placeholder 4">
            <a:extLst>
              <a:ext uri="{FF2B5EF4-FFF2-40B4-BE49-F238E27FC236}">
                <a16:creationId xmlns:a16="http://schemas.microsoft.com/office/drawing/2014/main" id="{0FE2A74D-09DD-DE4B-B747-D9FDBD5CBB0A}"/>
              </a:ext>
            </a:extLst>
          </p:cNvPr>
          <p:cNvSpPr>
            <a:spLocks noGrp="1"/>
          </p:cNvSpPr>
          <p:nvPr>
            <p:ph type="body" sz="quarter" idx="11" hasCustomPrompt="1"/>
          </p:nvPr>
        </p:nvSpPr>
        <p:spPr>
          <a:xfrm>
            <a:off x="7002464" y="575337"/>
            <a:ext cx="4613668"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7002464" y="4028421"/>
            <a:ext cx="4613668" cy="2252653"/>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15">
            <a:extLst>
              <a:ext uri="{FF2B5EF4-FFF2-40B4-BE49-F238E27FC236}">
                <a16:creationId xmlns:a16="http://schemas.microsoft.com/office/drawing/2014/main" id="{683BD389-6171-4A49-B58D-AD5162356E01}"/>
              </a:ext>
            </a:extLst>
          </p:cNvPr>
          <p:cNvSpPr>
            <a:spLocks noGrp="1"/>
          </p:cNvSpPr>
          <p:nvPr>
            <p:ph sz="quarter" idx="13"/>
          </p:nvPr>
        </p:nvSpPr>
        <p:spPr>
          <a:xfrm>
            <a:off x="7002464" y="1814751"/>
            <a:ext cx="4613668" cy="1925669"/>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8000" y="5994000"/>
            <a:ext cx="6129085" cy="432000"/>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8147324-2C5A-0669-9DE1-94B3AFE14EFC}"/>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8BB7C698-1E68-1CCE-AF82-D922DDCFD8F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8725406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810B87A-2B4C-411B-BB71-C9BA5AB3BA52}"/>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Placeholder 1">
            <a:extLst>
              <a:ext uri="{FF2B5EF4-FFF2-40B4-BE49-F238E27FC236}">
                <a16:creationId xmlns:a16="http://schemas.microsoft.com/office/drawing/2014/main" id="{0F6223AA-3667-CD12-0F39-2C8B444F3E1E}"/>
              </a:ext>
            </a:extLst>
          </p:cNvPr>
          <p:cNvSpPr>
            <a:spLocks noGrp="1"/>
          </p:cNvSpPr>
          <p:nvPr>
            <p:ph type="title"/>
          </p:nvPr>
        </p:nvSpPr>
        <p:spPr>
          <a:xfrm>
            <a:off x="287337" y="288924"/>
            <a:ext cx="11615737" cy="930275"/>
          </a:xfrm>
          <a:prstGeom prst="rect">
            <a:avLst/>
          </a:prstGeom>
        </p:spPr>
        <p:txBody>
          <a:bodyPr vert="horz" lIns="0" tIns="0" rIns="0" bIns="0" rtlCol="0" anchor="t" anchorCtr="0">
            <a:noAutofit/>
          </a:bodyPr>
          <a:lstStyle/>
          <a:p>
            <a:r>
              <a:rPr lang="en-US"/>
              <a:t>Click to edit Master title style</a:t>
            </a:r>
            <a:endParaRPr lang="en-CA"/>
          </a:p>
        </p:txBody>
      </p:sp>
      <p:sp>
        <p:nvSpPr>
          <p:cNvPr id="8" name="Text Placeholder 2">
            <a:extLst>
              <a:ext uri="{FF2B5EF4-FFF2-40B4-BE49-F238E27FC236}">
                <a16:creationId xmlns:a16="http://schemas.microsoft.com/office/drawing/2014/main" id="{4AA50AEC-3691-459F-41FE-474C6EF609FE}"/>
              </a:ext>
            </a:extLst>
          </p:cNvPr>
          <p:cNvSpPr>
            <a:spLocks noGrp="1"/>
          </p:cNvSpPr>
          <p:nvPr>
            <p:ph type="body" idx="1"/>
          </p:nvPr>
        </p:nvSpPr>
        <p:spPr>
          <a:xfrm>
            <a:off x="287337" y="1584961"/>
            <a:ext cx="9655176" cy="4984114"/>
          </a:xfrm>
          <a:prstGeom prst="rect">
            <a:avLst/>
          </a:prstGeom>
        </p:spPr>
        <p:txBody>
          <a:bodyPr vert="horz" lIns="0" tIns="0" rIns="0" bIns="0" rtlCol="0">
            <a:noAutofit/>
          </a:body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5" name="EntityNameDynamic-Placeholder" descr="{&quot;templafy&quot;:{&quot;id&quot;:&quot;3f365794-8f4e-4353-a3d3-c829bea83abe&quot;}}">
            <a:extLst>
              <a:ext uri="{FF2B5EF4-FFF2-40B4-BE49-F238E27FC236}">
                <a16:creationId xmlns:a16="http://schemas.microsoft.com/office/drawing/2014/main" id="{5912217E-9AF4-888B-CCAE-5C06516A8BB4}"/>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6" name="TaglineDynamic-Placeholder" descr="{&quot;templafy&quot;:{&quot;id&quot;:&quot;d56adbfe-08d9-41ec-97c8-f979bb5a53e7&quot;}}">
            <a:extLst>
              <a:ext uri="{FF2B5EF4-FFF2-40B4-BE49-F238E27FC236}">
                <a16:creationId xmlns:a16="http://schemas.microsoft.com/office/drawing/2014/main" id="{3154E5F7-2391-0DBB-1292-0ED8C20BC13A}"/>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 name="EntityNameDynamic (US) -Placeholder" descr="{&quot;templafy&quot;:{&quot;id&quot;:&quot;ce704b47-d91a-4514-8588-3252417cfbb5&quot;}}" hidden="1">
            <a:extLst>
              <a:ext uri="{FF2B5EF4-FFF2-40B4-BE49-F238E27FC236}">
                <a16:creationId xmlns:a16="http://schemas.microsoft.com/office/drawing/2014/main" id="{231C5C50-A431-A088-18A0-32DEB214A440}"/>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4" name="TaglineDynamic (US) -Placeholder" descr="{&quot;templafy&quot;:{&quot;id&quot;:&quot;d720331c-c4f1-4392-afbf-00fbd57698de&quot;}}" hidden="1">
            <a:extLst>
              <a:ext uri="{FF2B5EF4-FFF2-40B4-BE49-F238E27FC236}">
                <a16:creationId xmlns:a16="http://schemas.microsoft.com/office/drawing/2014/main" id="{B8DE862F-11DD-85D6-40DA-20E00DBF602D}"/>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171943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86" r:id="rId25"/>
    <p:sldLayoutId id="2147483673" r:id="rId26"/>
    <p:sldLayoutId id="2147483674" r:id="rId27"/>
    <p:sldLayoutId id="2147483675" r:id="rId28"/>
    <p:sldLayoutId id="2147483676" r:id="rId29"/>
    <p:sldLayoutId id="2147483677" r:id="rId30"/>
    <p:sldLayoutId id="2147483678" r:id="rId31"/>
    <p:sldLayoutId id="2147483685" r:id="rId32"/>
    <p:sldLayoutId id="2147483679" r:id="rId33"/>
    <p:sldLayoutId id="2147483681" r:id="rId34"/>
    <p:sldLayoutId id="2147483682" r:id="rId35"/>
    <p:sldLayoutId id="2147483683" r:id="rId36"/>
    <p:sldLayoutId id="2147483684" r:id="rId37"/>
  </p:sldLayoutIdLst>
  <p:transition/>
  <p:hf sldNum="0" hdr="0" dt="0"/>
  <p:txStyles>
    <p:title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p:titleStyle>
    <p:body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1" userDrawn="1">
          <p15:clr>
            <a:srgbClr val="F26B43"/>
          </p15:clr>
        </p15:guide>
        <p15:guide id="2" pos="708" userDrawn="1">
          <p15:clr>
            <a:srgbClr val="A4A4A4"/>
          </p15:clr>
        </p15:guide>
        <p15:guide id="3" orient="horz" pos="181" userDrawn="1">
          <p15:clr>
            <a:srgbClr val="F26B43"/>
          </p15:clr>
        </p15:guide>
        <p15:guide id="4" orient="horz" pos="4138" userDrawn="1">
          <p15:clr>
            <a:srgbClr val="F26B43"/>
          </p15:clr>
        </p15:guide>
        <p15:guide id="5" pos="798" userDrawn="1">
          <p15:clr>
            <a:srgbClr val="A4A4A4"/>
          </p15:clr>
        </p15:guide>
        <p15:guide id="6" pos="1325" userDrawn="1">
          <p15:clr>
            <a:srgbClr val="A4A4A4"/>
          </p15:clr>
        </p15:guide>
        <p15:guide id="7" pos="1416" userDrawn="1">
          <p15:clr>
            <a:srgbClr val="A4A4A4"/>
          </p15:clr>
        </p15:guide>
        <p15:guide id="8" pos="1942" userDrawn="1">
          <p15:clr>
            <a:srgbClr val="A4A4A4"/>
          </p15:clr>
        </p15:guide>
        <p15:guide id="9" pos="2033" userDrawn="1">
          <p15:clr>
            <a:srgbClr val="A4A4A4"/>
          </p15:clr>
        </p15:guide>
        <p15:guide id="10" pos="2560" userDrawn="1">
          <p15:clr>
            <a:srgbClr val="A4A4A4"/>
          </p15:clr>
        </p15:guide>
        <p15:guide id="11" pos="2650" userDrawn="1">
          <p15:clr>
            <a:srgbClr val="A4A4A4"/>
          </p15:clr>
        </p15:guide>
        <p15:guide id="12" pos="3177" userDrawn="1">
          <p15:clr>
            <a:srgbClr val="A4A4A4"/>
          </p15:clr>
        </p15:guide>
        <p15:guide id="13" pos="3268" userDrawn="1">
          <p15:clr>
            <a:srgbClr val="A4A4A4"/>
          </p15:clr>
        </p15:guide>
        <p15:guide id="14" pos="3794" userDrawn="1">
          <p15:clr>
            <a:srgbClr val="A4A4A4"/>
          </p15:clr>
        </p15:guide>
        <p15:guide id="15" pos="3885" userDrawn="1">
          <p15:clr>
            <a:srgbClr val="A4A4A4"/>
          </p15:clr>
        </p15:guide>
        <p15:guide id="16" pos="4411" userDrawn="1">
          <p15:clr>
            <a:srgbClr val="A4A4A4"/>
          </p15:clr>
        </p15:guide>
        <p15:guide id="17" pos="4502" userDrawn="1">
          <p15:clr>
            <a:srgbClr val="A4A4A4"/>
          </p15:clr>
        </p15:guide>
        <p15:guide id="18" pos="5029" userDrawn="1">
          <p15:clr>
            <a:srgbClr val="A4A4A4"/>
          </p15:clr>
        </p15:guide>
        <p15:guide id="19" pos="5120" userDrawn="1">
          <p15:clr>
            <a:srgbClr val="A4A4A4"/>
          </p15:clr>
        </p15:guide>
        <p15:guide id="20" pos="5646" userDrawn="1">
          <p15:clr>
            <a:srgbClr val="A4A4A4"/>
          </p15:clr>
        </p15:guide>
        <p15:guide id="21" pos="5737" userDrawn="1">
          <p15:clr>
            <a:srgbClr val="A4A4A4"/>
          </p15:clr>
        </p15:guide>
        <p15:guide id="22" pos="6263" userDrawn="1">
          <p15:clr>
            <a:srgbClr val="A4A4A4"/>
          </p15:clr>
        </p15:guide>
        <p15:guide id="23" pos="6354" userDrawn="1">
          <p15:clr>
            <a:srgbClr val="A4A4A4"/>
          </p15:clr>
        </p15:guide>
        <p15:guide id="24" pos="6881" userDrawn="1">
          <p15:clr>
            <a:srgbClr val="A4A4A4"/>
          </p15:clr>
        </p15:guide>
        <p15:guide id="25" pos="6971" userDrawn="1">
          <p15:clr>
            <a:srgbClr val="A4A4A4"/>
          </p15:clr>
        </p15:guide>
        <p15:guide id="26" pos="749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emf"/><Relationship Id="rId5" Type="http://schemas.openxmlformats.org/officeDocument/2006/relationships/image" Target="../media/image10.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image" Target="../media/image19.jpeg"/><Relationship Id="rId5" Type="http://schemas.openxmlformats.org/officeDocument/2006/relationships/tags" Target="../tags/tag53.xml"/><Relationship Id="rId10" Type="http://schemas.openxmlformats.org/officeDocument/2006/relationships/notesSlide" Target="../notesSlides/notesSlide10.xml"/><Relationship Id="rId4" Type="http://schemas.openxmlformats.org/officeDocument/2006/relationships/tags" Target="../tags/tag52.xml"/><Relationship Id="rId9"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tags" Target="../tags/tag59.xml"/><Relationship Id="rId7" Type="http://schemas.openxmlformats.org/officeDocument/2006/relationships/notesSlide" Target="../notesSlides/notesSlide11.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18.xml"/><Relationship Id="rId5" Type="http://schemas.openxmlformats.org/officeDocument/2006/relationships/tags" Target="../tags/tag61.xml"/><Relationship Id="rId4" Type="http://schemas.openxmlformats.org/officeDocument/2006/relationships/tags" Target="../tags/tag6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tags" Target="../tags/tag76.xml"/><Relationship Id="rId18" Type="http://schemas.openxmlformats.org/officeDocument/2006/relationships/tags" Target="../tags/tag81.xml"/><Relationship Id="rId26" Type="http://schemas.openxmlformats.org/officeDocument/2006/relationships/slideLayout" Target="../slideLayouts/slideLayout28.xml"/><Relationship Id="rId3" Type="http://schemas.openxmlformats.org/officeDocument/2006/relationships/tags" Target="../tags/tag66.xml"/><Relationship Id="rId21" Type="http://schemas.openxmlformats.org/officeDocument/2006/relationships/tags" Target="../tags/tag84.xml"/><Relationship Id="rId7" Type="http://schemas.openxmlformats.org/officeDocument/2006/relationships/tags" Target="../tags/tag70.xml"/><Relationship Id="rId12" Type="http://schemas.openxmlformats.org/officeDocument/2006/relationships/tags" Target="../tags/tag75.xml"/><Relationship Id="rId17" Type="http://schemas.openxmlformats.org/officeDocument/2006/relationships/tags" Target="../tags/tag80.xml"/><Relationship Id="rId25" Type="http://schemas.openxmlformats.org/officeDocument/2006/relationships/tags" Target="../tags/tag88.xml"/><Relationship Id="rId2" Type="http://schemas.openxmlformats.org/officeDocument/2006/relationships/tags" Target="../tags/tag65.xml"/><Relationship Id="rId16" Type="http://schemas.openxmlformats.org/officeDocument/2006/relationships/tags" Target="../tags/tag79.xml"/><Relationship Id="rId20" Type="http://schemas.openxmlformats.org/officeDocument/2006/relationships/tags" Target="../tags/tag83.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tags" Target="../tags/tag74.xml"/><Relationship Id="rId24" Type="http://schemas.openxmlformats.org/officeDocument/2006/relationships/tags" Target="../tags/tag87.xml"/><Relationship Id="rId5" Type="http://schemas.openxmlformats.org/officeDocument/2006/relationships/tags" Target="../tags/tag68.xml"/><Relationship Id="rId15" Type="http://schemas.openxmlformats.org/officeDocument/2006/relationships/tags" Target="../tags/tag78.xml"/><Relationship Id="rId23" Type="http://schemas.openxmlformats.org/officeDocument/2006/relationships/tags" Target="../tags/tag86.xml"/><Relationship Id="rId28" Type="http://schemas.openxmlformats.org/officeDocument/2006/relationships/image" Target="../media/image15.png"/><Relationship Id="rId10" Type="http://schemas.openxmlformats.org/officeDocument/2006/relationships/tags" Target="../tags/tag73.xml"/><Relationship Id="rId19" Type="http://schemas.openxmlformats.org/officeDocument/2006/relationships/tags" Target="../tags/tag82.xml"/><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tags" Target="../tags/tag77.xml"/><Relationship Id="rId22" Type="http://schemas.openxmlformats.org/officeDocument/2006/relationships/tags" Target="../tags/tag85.xml"/><Relationship Id="rId2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5" Type="http://schemas.openxmlformats.org/officeDocument/2006/relationships/tags" Target="../tags/tag93.xml"/><Relationship Id="rId10" Type="http://schemas.openxmlformats.org/officeDocument/2006/relationships/image" Target="../media/image20.jpeg"/><Relationship Id="rId4" Type="http://schemas.openxmlformats.org/officeDocument/2006/relationships/tags" Target="../tags/tag92.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10" Type="http://schemas.openxmlformats.org/officeDocument/2006/relationships/image" Target="../media/image20.jpeg"/><Relationship Id="rId4" Type="http://schemas.openxmlformats.org/officeDocument/2006/relationships/tags" Target="../tags/tag99.xml"/><Relationship Id="rId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21.jpe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notesSlide" Target="../notesSlides/notesSlide16.xml"/><Relationship Id="rId5" Type="http://schemas.openxmlformats.org/officeDocument/2006/relationships/slideLayout" Target="../slideLayouts/slideLayout18.xml"/><Relationship Id="rId4" Type="http://schemas.openxmlformats.org/officeDocument/2006/relationships/tags" Target="../tags/tag106.xml"/></Relationships>
</file>

<file path=ppt/slides/_rels/slide1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109.xml"/><Relationship Id="rId7" Type="http://schemas.openxmlformats.org/officeDocument/2006/relationships/notesSlide" Target="../notesSlides/notesSlide17.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18.xml"/><Relationship Id="rId5" Type="http://schemas.openxmlformats.org/officeDocument/2006/relationships/tags" Target="../tags/tag111.xml"/><Relationship Id="rId4" Type="http://schemas.openxmlformats.org/officeDocument/2006/relationships/tags" Target="../tags/tag1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6.xml"/><Relationship Id="rId1" Type="http://schemas.openxmlformats.org/officeDocument/2006/relationships/tags" Target="../tags/tag1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1.jpe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5" Type="http://schemas.openxmlformats.org/officeDocument/2006/relationships/slideLayout" Target="../slideLayouts/slideLayout18.xml"/><Relationship Id="rId4"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3.xml"/><Relationship Id="rId1" Type="http://schemas.openxmlformats.org/officeDocument/2006/relationships/tags" Target="../tags/tag1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28.jpeg"/><Relationship Id="rId5" Type="http://schemas.openxmlformats.org/officeDocument/2006/relationships/notesSlide" Target="../notesSlides/notesSlide22.xml"/><Relationship Id="rId4"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tags" Target="../tags/tag131.xml"/><Relationship Id="rId18" Type="http://schemas.openxmlformats.org/officeDocument/2006/relationships/image" Target="../media/image30.jpeg"/><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tags" Target="../tags/tag130.xml"/><Relationship Id="rId17" Type="http://schemas.openxmlformats.org/officeDocument/2006/relationships/image" Target="../media/image29.png"/><Relationship Id="rId2" Type="http://schemas.openxmlformats.org/officeDocument/2006/relationships/tags" Target="../tags/tag120.xml"/><Relationship Id="rId16" Type="http://schemas.openxmlformats.org/officeDocument/2006/relationships/notesSlide" Target="../notesSlides/notesSlide23.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tags" Target="../tags/tag129.xml"/><Relationship Id="rId5" Type="http://schemas.openxmlformats.org/officeDocument/2006/relationships/tags" Target="../tags/tag123.xml"/><Relationship Id="rId15" Type="http://schemas.openxmlformats.org/officeDocument/2006/relationships/slideLayout" Target="../slideLayouts/slideLayout19.xml"/><Relationship Id="rId10" Type="http://schemas.openxmlformats.org/officeDocument/2006/relationships/tags" Target="../tags/tag128.xml"/><Relationship Id="rId4" Type="http://schemas.openxmlformats.org/officeDocument/2006/relationships/tags" Target="../tags/tag122.xml"/><Relationship Id="rId9" Type="http://schemas.openxmlformats.org/officeDocument/2006/relationships/tags" Target="../tags/tag127.xml"/><Relationship Id="rId14" Type="http://schemas.openxmlformats.org/officeDocument/2006/relationships/tags" Target="../tags/tag132.xml"/></Relationships>
</file>

<file path=ppt/slides/_rels/slide24.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image" Target="../media/image31.jpe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notesSlide" Target="../notesSlides/notesSlide24.xml"/><Relationship Id="rId5" Type="http://schemas.openxmlformats.org/officeDocument/2006/relationships/slideLayout" Target="../slideLayouts/slideLayout18.xml"/><Relationship Id="rId4" Type="http://schemas.openxmlformats.org/officeDocument/2006/relationships/tags" Target="../tags/tag13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38.xml"/><Relationship Id="rId1" Type="http://schemas.openxmlformats.org/officeDocument/2006/relationships/tags" Target="../tags/tag137.xm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tags" Target="../tags/tag141.xml"/><Relationship Id="rId7" Type="http://schemas.openxmlformats.org/officeDocument/2006/relationships/image" Target="../media/image32.jpe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notesSlide" Target="../notesSlides/notesSlide26.xml"/><Relationship Id="rId5" Type="http://schemas.openxmlformats.org/officeDocument/2006/relationships/slideLayout" Target="../slideLayouts/slideLayout18.xml"/><Relationship Id="rId4" Type="http://schemas.openxmlformats.org/officeDocument/2006/relationships/tags" Target="../tags/tag142.xml"/></Relationships>
</file>

<file path=ppt/slides/_rels/slide27.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image" Target="../media/image33.jpe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notesSlide" Target="../notesSlides/notesSlide27.xml"/><Relationship Id="rId5" Type="http://schemas.openxmlformats.org/officeDocument/2006/relationships/slideLayout" Target="../slideLayouts/slideLayout18.xml"/><Relationship Id="rId4" Type="http://schemas.openxmlformats.org/officeDocument/2006/relationships/tags" Target="../tags/tag146.xml"/></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18/10/relationships/comments" Target="../comments/modernComment_1670_53B3B1CF.xml"/><Relationship Id="rId7"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4.xml"/><Relationship Id="rId6" Type="http://schemas.openxmlformats.org/officeDocument/2006/relationships/image" Target="../media/image35.emf"/><Relationship Id="rId5" Type="http://schemas.openxmlformats.org/officeDocument/2006/relationships/hyperlink" Target="https://www.sunnet.sunlife.com/signin/sponsor/f/home.wca" TargetMode="External"/><Relationship Id="rId10" Type="http://schemas.openxmlformats.org/officeDocument/2006/relationships/image" Target="../media/image39.png"/><Relationship Id="rId4" Type="http://schemas.openxmlformats.org/officeDocument/2006/relationships/image" Target="../media/image34.jpeg"/><Relationship Id="rId9"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1.emf"/><Relationship Id="rId5" Type="http://schemas.openxmlformats.org/officeDocument/2006/relationships/image" Target="../media/image40.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3.xml"/><Relationship Id="rId5" Type="http://schemas.openxmlformats.org/officeDocument/2006/relationships/slideLayout" Target="../slideLayouts/slideLayout29.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2.jpe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notesSlide" Target="../notesSlides/notesSlide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18.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6.xml"/><Relationship Id="rId7" Type="http://schemas.openxmlformats.org/officeDocument/2006/relationships/slideLayout" Target="../slideLayouts/slideLayout25.xml"/><Relationship Id="rId12" Type="http://schemas.openxmlformats.org/officeDocument/2006/relationships/image" Target="../media/image16.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image" Target="../media/image15.png"/><Relationship Id="rId5" Type="http://schemas.openxmlformats.org/officeDocument/2006/relationships/tags" Target="../tags/tag28.xml"/><Relationship Id="rId10" Type="http://schemas.openxmlformats.org/officeDocument/2006/relationships/image" Target="../media/image14.png"/><Relationship Id="rId4" Type="http://schemas.openxmlformats.org/officeDocument/2006/relationships/tags" Target="../tags/tag27.xml"/><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tags" Target="../tags/tag32.xml"/><Relationship Id="rId7" Type="http://schemas.openxmlformats.org/officeDocument/2006/relationships/notesSlide" Target="../notesSlides/notesSlide7.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18.xml"/><Relationship Id="rId5" Type="http://schemas.openxmlformats.org/officeDocument/2006/relationships/tags" Target="../tags/tag34.xml"/><Relationship Id="rId4" Type="http://schemas.openxmlformats.org/officeDocument/2006/relationships/tags" Target="../tags/tag33.xml"/></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tags" Target="../tags/tag37.xml"/><Relationship Id="rId7" Type="http://schemas.openxmlformats.org/officeDocument/2006/relationships/notesSlide" Target="../notesSlides/notesSlide8.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slideLayout" Target="../slideLayouts/slideLayout18.xml"/><Relationship Id="rId5" Type="http://schemas.openxmlformats.org/officeDocument/2006/relationships/tags" Target="../tags/tag39.xml"/><Relationship Id="rId4" Type="http://schemas.openxmlformats.org/officeDocument/2006/relationships/tags" Target="../tags/tag38.xml"/></Relationships>
</file>

<file path=ppt/slides/_rels/slide9.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image" Target="../media/image19.jpe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notesSlide" Target="../notesSlides/notesSlide9.xml"/><Relationship Id="rId5" Type="http://schemas.openxmlformats.org/officeDocument/2006/relationships/tags" Target="../tags/tag44.xml"/><Relationship Id="rId10" Type="http://schemas.openxmlformats.org/officeDocument/2006/relationships/slideLayout" Target="../slideLayouts/slideLayout18.xml"/><Relationship Id="rId4" Type="http://schemas.openxmlformats.org/officeDocument/2006/relationships/tags" Target="../tags/tag43.xml"/><Relationship Id="rId9" Type="http://schemas.openxmlformats.org/officeDocument/2006/relationships/tags" Target="../tags/tag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CEA54-9AC1-0E10-4428-C3622161C88B}"/>
            </a:ext>
          </a:extLst>
        </p:cNvPr>
        <p:cNvGrpSpPr/>
        <p:nvPr/>
      </p:nvGrpSpPr>
      <p:grpSpPr>
        <a:xfrm>
          <a:off x="0" y="0"/>
          <a:ext cx="0" cy="0"/>
          <a:chOff x="0" y="0"/>
          <a:chExt cx="0" cy="0"/>
        </a:xfrm>
      </p:grpSpPr>
      <p:pic>
        <p:nvPicPr>
          <p:cNvPr id="33" name="Picture 32" descr="A person standing in front of a door&#10;&#10;AI-generated content may be incorrect.">
            <a:extLst>
              <a:ext uri="{FF2B5EF4-FFF2-40B4-BE49-F238E27FC236}">
                <a16:creationId xmlns:a16="http://schemas.microsoft.com/office/drawing/2014/main" id="{78A1BBF0-E42F-8B2C-7B7C-CF39A040D3F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0" y="-31866"/>
            <a:ext cx="12192000" cy="6889865"/>
          </a:xfrm>
          <a:prstGeom prst="rect">
            <a:avLst/>
          </a:prstGeom>
        </p:spPr>
      </p:pic>
      <p:sp>
        <p:nvSpPr>
          <p:cNvPr id="21" name="Rectangle 20">
            <a:extLst>
              <a:ext uri="{FF2B5EF4-FFF2-40B4-BE49-F238E27FC236}">
                <a16:creationId xmlns:a16="http://schemas.microsoft.com/office/drawing/2014/main" id="{1AB1EA77-B278-5A3E-7B3E-2DCB477366D1}"/>
              </a:ext>
            </a:extLst>
          </p:cNvPr>
          <p:cNvSpPr/>
          <p:nvPr/>
        </p:nvSpPr>
        <p:spPr>
          <a:xfrm>
            <a:off x="251429" y="282633"/>
            <a:ext cx="5564823" cy="629273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22" name="Text Placeholder 4">
            <a:extLst>
              <a:ext uri="{FF2B5EF4-FFF2-40B4-BE49-F238E27FC236}">
                <a16:creationId xmlns:a16="http://schemas.microsoft.com/office/drawing/2014/main" id="{F20A04ED-C004-23B8-100A-0641A76BD510}"/>
              </a:ext>
            </a:extLst>
          </p:cNvPr>
          <p:cNvSpPr>
            <a:spLocks noGrp="1"/>
          </p:cNvSpPr>
          <p:nvPr>
            <p:ph type="body" sz="quarter" idx="13"/>
          </p:nvPr>
        </p:nvSpPr>
        <p:spPr>
          <a:xfrm>
            <a:off x="529210" y="2092181"/>
            <a:ext cx="5015379" cy="881729"/>
          </a:xfrm>
        </p:spPr>
        <p:txBody>
          <a:bodyPr/>
          <a:lstStyle/>
          <a:p>
            <a:r>
              <a:rPr lang="fr-CA" sz="4000" noProof="0" dirty="0"/>
              <a:t>Essentiels Sun </a:t>
            </a:r>
            <a:r>
              <a:rPr lang="fr-CA" sz="4000" noProof="0" dirty="0" err="1"/>
              <a:t>Life</a:t>
            </a:r>
            <a:r>
              <a:rPr lang="fr-CA" sz="2800" baseline="30000" noProof="0" dirty="0" err="1">
                <a:latin typeface="+mn-lt"/>
              </a:rPr>
              <a:t>MC</a:t>
            </a:r>
            <a:r>
              <a:rPr lang="fr-CA" sz="4000" noProof="0" dirty="0"/>
              <a:t> </a:t>
            </a:r>
          </a:p>
        </p:txBody>
      </p:sp>
      <p:sp>
        <p:nvSpPr>
          <p:cNvPr id="23" name="Content Placeholder 20">
            <a:extLst>
              <a:ext uri="{FF2B5EF4-FFF2-40B4-BE49-F238E27FC236}">
                <a16:creationId xmlns:a16="http://schemas.microsoft.com/office/drawing/2014/main" id="{5E704682-FBA4-3B16-C921-1388599E06E0}"/>
              </a:ext>
            </a:extLst>
          </p:cNvPr>
          <p:cNvSpPr>
            <a:spLocks noGrp="1"/>
          </p:cNvSpPr>
          <p:nvPr>
            <p:ph sz="quarter" idx="14"/>
          </p:nvPr>
        </p:nvSpPr>
        <p:spPr>
          <a:xfrm>
            <a:off x="527624" y="3429000"/>
            <a:ext cx="4700297" cy="747172"/>
          </a:xfrm>
        </p:spPr>
        <p:txBody>
          <a:bodyPr/>
          <a:lstStyle/>
          <a:p>
            <a:r>
              <a:rPr lang="fr-CA" sz="1800" dirty="0">
                <a:solidFill>
                  <a:schemeClr val="tx1"/>
                </a:solidFill>
              </a:rPr>
              <a:t>Votre régime d’épargne au travail: un outil pour vous aider à protéger votre avenir financier</a:t>
            </a:r>
          </a:p>
        </p:txBody>
      </p:sp>
      <p:sp>
        <p:nvSpPr>
          <p:cNvPr id="24" name="Text Placeholder 21">
            <a:extLst>
              <a:ext uri="{FF2B5EF4-FFF2-40B4-BE49-F238E27FC236}">
                <a16:creationId xmlns:a16="http://schemas.microsoft.com/office/drawing/2014/main" id="{EE7ED4FC-3369-DB1F-B4EA-E99CBDD0C7F9}"/>
              </a:ext>
            </a:extLst>
          </p:cNvPr>
          <p:cNvSpPr>
            <a:spLocks noGrp="1"/>
          </p:cNvSpPr>
          <p:nvPr>
            <p:ph type="body" sz="quarter" idx="35"/>
          </p:nvPr>
        </p:nvSpPr>
        <p:spPr>
          <a:xfrm>
            <a:off x="601223" y="4789920"/>
            <a:ext cx="4017875" cy="176525"/>
          </a:xfrm>
        </p:spPr>
        <p:txBody>
          <a:bodyPr/>
          <a:lstStyle/>
          <a:p>
            <a:r>
              <a:rPr lang="fr-CA" noProof="0"/>
              <a:t>Insérez les présentateurs ci-dessous.: </a:t>
            </a:r>
          </a:p>
        </p:txBody>
      </p:sp>
      <p:sp>
        <p:nvSpPr>
          <p:cNvPr id="25" name="Text Placeholder 24">
            <a:extLst>
              <a:ext uri="{FF2B5EF4-FFF2-40B4-BE49-F238E27FC236}">
                <a16:creationId xmlns:a16="http://schemas.microsoft.com/office/drawing/2014/main" id="{E87BDEC6-DF4C-2E93-B1E0-CC3748E3CE7D}"/>
              </a:ext>
            </a:extLst>
          </p:cNvPr>
          <p:cNvSpPr>
            <a:spLocks noGrp="1"/>
          </p:cNvSpPr>
          <p:nvPr>
            <p:ph type="body" sz="quarter" idx="39"/>
          </p:nvPr>
        </p:nvSpPr>
        <p:spPr>
          <a:xfrm>
            <a:off x="601222" y="5155681"/>
            <a:ext cx="4700298" cy="910761"/>
          </a:xfrm>
        </p:spPr>
        <p:txBody>
          <a:bodyPr numCol="1"/>
          <a:lstStyle/>
          <a:p>
            <a:endParaRPr lang="fr-CA" noProof="0"/>
          </a:p>
        </p:txBody>
      </p:sp>
      <p:pic>
        <p:nvPicPr>
          <p:cNvPr id="27" name="DynamicLogoFooter-Placeholder" descr="{&quot;templafy&quot;:{&quot;id&quot;:&quot;c07fb858-635c-4695-a5b0-804f81512fb7&quot;}}">
            <a:extLst>
              <a:ext uri="{FF2B5EF4-FFF2-40B4-BE49-F238E27FC236}">
                <a16:creationId xmlns:a16="http://schemas.microsoft.com/office/drawing/2014/main" id="{D981C952-A39E-C39D-B9F2-439550A7AA87}"/>
              </a:ext>
            </a:extLst>
          </p:cNvPr>
          <p:cNvPicPr>
            <a:picLocks noChangeAspect="1"/>
          </p:cNvPicPr>
          <p:nvPr/>
        </p:nvPicPr>
        <p:blipFill>
          <a:blip r:embed="rId6"/>
          <a:stretch>
            <a:fillRect/>
          </a:stretch>
        </p:blipFill>
        <p:spPr>
          <a:xfrm>
            <a:off x="540160" y="513633"/>
            <a:ext cx="4140000" cy="964800"/>
          </a:xfrm>
          <a:prstGeom prst="rect">
            <a:avLst/>
          </a:prstGeom>
        </p:spPr>
      </p:pic>
      <p:sp>
        <p:nvSpPr>
          <p:cNvPr id="28" name="Rectangle 27">
            <a:extLst>
              <a:ext uri="{FF2B5EF4-FFF2-40B4-BE49-F238E27FC236}">
                <a16:creationId xmlns:a16="http://schemas.microsoft.com/office/drawing/2014/main" id="{E2A76BCF-8580-D405-0BE1-11B9218BB871}"/>
              </a:ext>
            </a:extLst>
          </p:cNvPr>
          <p:cNvSpPr/>
          <p:nvPr>
            <p:custDataLst>
              <p:tags r:id="rId2"/>
            </p:custDataLst>
          </p:nvPr>
        </p:nvSpPr>
        <p:spPr>
          <a:xfrm>
            <a:off x="6767106" y="5432367"/>
            <a:ext cx="5173465"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0">
                <a:solidFill>
                  <a:srgbClr val="FF0000"/>
                </a:solidFill>
                <a:highlight>
                  <a:srgbClr val="000000">
                    <a:alpha val="0"/>
                  </a:srgbClr>
                </a:highlight>
              </a:rPr>
              <a:t>Conseiller </a:t>
            </a:r>
            <a:r>
              <a:rPr lang="fr-CA" noProof="0">
                <a:solidFill>
                  <a:srgbClr val="FF0000"/>
                </a:solidFill>
              </a:rPr>
              <a:t>: Ajuster le titre à Essentiels Plus Sun Life  si besoin</a:t>
            </a:r>
            <a:endParaRPr lang="fr-CA" noProof="0">
              <a:solidFill>
                <a:srgbClr val="FF0000"/>
              </a:solidFill>
              <a:highlight>
                <a:srgbClr val="808000"/>
              </a:highlight>
            </a:endParaRPr>
          </a:p>
        </p:txBody>
      </p:sp>
    </p:spTree>
    <p:custDataLst>
      <p:tags r:id="rId1"/>
    </p:custDataLst>
    <p:extLst>
      <p:ext uri="{BB962C8B-B14F-4D97-AF65-F5344CB8AC3E}">
        <p14:creationId xmlns:p14="http://schemas.microsoft.com/office/powerpoint/2010/main" val="945717217"/>
      </p:ext>
    </p:extLst>
  </p:cSld>
  <p:clrMapOvr>
    <a:masterClrMapping/>
  </p:clrMapOvr>
  <mc:AlternateContent xmlns:mc="http://schemas.openxmlformats.org/markup-compatibility/2006" xmlns:p14="http://schemas.microsoft.com/office/powerpoint/2010/main">
    <mc:Choice Requires="p14">
      <p:transition spd="slow" p14:dur="2000" advTm="38232"/>
    </mc:Choice>
    <mc:Fallback xmlns="">
      <p:transition spd="slow" advTm="3823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FDA3EFB-5A30-6C32-EB85-59687F48349E}"/>
              </a:ext>
            </a:extLst>
          </p:cNvPr>
          <p:cNvSpPr>
            <a:spLocks noGrp="1"/>
          </p:cNvSpPr>
          <p:nvPr>
            <p:ph type="body" sz="quarter" idx="33"/>
            <p:custDataLst>
              <p:tags r:id="rId2"/>
            </p:custDataLst>
          </p:nvPr>
        </p:nvSpPr>
        <p:spPr>
          <a:xfrm>
            <a:off x="6169029" y="914400"/>
            <a:ext cx="5728016" cy="477054"/>
          </a:xfrm>
        </p:spPr>
        <p:txBody>
          <a:bodyPr/>
          <a:lstStyle/>
          <a:p>
            <a:r>
              <a:rPr lang="fr-CA" sz="2800" noProof="0">
                <a:cs typeface="Arial" panose="020B0604020202020204" pitchFamily="34" charset="0"/>
              </a:rPr>
              <a:t>Plafond de cotisation au CELI</a:t>
            </a:r>
            <a:endParaRPr lang="fr-CA" noProof="0"/>
          </a:p>
        </p:txBody>
      </p:sp>
      <p:sp>
        <p:nvSpPr>
          <p:cNvPr id="8" name="AutoShape 5">
            <a:extLst>
              <a:ext uri="{FF2B5EF4-FFF2-40B4-BE49-F238E27FC236}">
                <a16:creationId xmlns:a16="http://schemas.microsoft.com/office/drawing/2014/main" id="{3C949CE1-98A4-E02D-9228-197ABAC295D2}"/>
              </a:ext>
            </a:extLst>
          </p:cNvPr>
          <p:cNvSpPr>
            <a:spLocks noChangeArrowheads="1"/>
          </p:cNvSpPr>
          <p:nvPr>
            <p:custDataLst>
              <p:tags r:id="rId3"/>
            </p:custDataLst>
          </p:nvPr>
        </p:nvSpPr>
        <p:spPr bwMode="auto">
          <a:xfrm>
            <a:off x="6178710" y="2409986"/>
            <a:ext cx="1616810" cy="1293913"/>
          </a:xfrm>
          <a:prstGeom prst="rect">
            <a:avLst/>
          </a:prstGeom>
          <a:solidFill>
            <a:schemeClr val="bg2"/>
          </a:solidFill>
          <a:ln>
            <a:noFill/>
          </a:ln>
        </p:spPr>
        <p:txBody>
          <a:bodyPr wrap="square" lIns="72000" tIns="72000" rIns="7200" bIns="72000" anchor="ctr" anchorCtr="1"/>
          <a:lstStyle/>
          <a:p>
            <a:pPr eaLnBrk="0" hangingPunct="0">
              <a:spcAft>
                <a:spcPct val="0"/>
              </a:spcAft>
            </a:pPr>
            <a:r>
              <a:rPr lang="fr-CA" sz="1400" noProof="0">
                <a:latin typeface="Sun Life New Text" pitchFamily="2" charset="0"/>
                <a:cs typeface="Arial" panose="020B0604020202020204" pitchFamily="34" charset="0"/>
              </a:rPr>
              <a:t>Plafond</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de cotisation</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de l’année</a:t>
            </a:r>
          </a:p>
        </p:txBody>
      </p:sp>
      <p:sp>
        <p:nvSpPr>
          <p:cNvPr id="10" name="Text Box 8">
            <a:extLst>
              <a:ext uri="{FF2B5EF4-FFF2-40B4-BE49-F238E27FC236}">
                <a16:creationId xmlns:a16="http://schemas.microsoft.com/office/drawing/2014/main" id="{1936D57B-57D0-0CD7-34C2-17FF5E83BED7}"/>
              </a:ext>
            </a:extLst>
          </p:cNvPr>
          <p:cNvSpPr txBox="1">
            <a:spLocks noChangeArrowheads="1"/>
          </p:cNvSpPr>
          <p:nvPr>
            <p:custDataLst>
              <p:tags r:id="rId4"/>
            </p:custDataLst>
          </p:nvPr>
        </p:nvSpPr>
        <p:spPr bwMode="auto">
          <a:xfrm>
            <a:off x="7860639" y="2837779"/>
            <a:ext cx="36420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2800" b="1" noProof="0">
                <a:solidFill>
                  <a:srgbClr val="000000"/>
                </a:solidFill>
                <a:latin typeface="Sun Life New Text" pitchFamily="2" charset="0"/>
                <a:ea typeface="Arial Regular" charset="0"/>
              </a:rPr>
              <a:t>+</a:t>
            </a:r>
          </a:p>
        </p:txBody>
      </p:sp>
      <p:sp>
        <p:nvSpPr>
          <p:cNvPr id="11" name="Text Box 8">
            <a:extLst>
              <a:ext uri="{FF2B5EF4-FFF2-40B4-BE49-F238E27FC236}">
                <a16:creationId xmlns:a16="http://schemas.microsoft.com/office/drawing/2014/main" id="{AF9363AB-5360-DB7C-7222-6CB58C9B3872}"/>
              </a:ext>
            </a:extLst>
          </p:cNvPr>
          <p:cNvSpPr txBox="1">
            <a:spLocks noChangeArrowheads="1"/>
          </p:cNvSpPr>
          <p:nvPr>
            <p:custDataLst>
              <p:tags r:id="rId5"/>
            </p:custDataLst>
          </p:nvPr>
        </p:nvSpPr>
        <p:spPr bwMode="auto">
          <a:xfrm>
            <a:off x="9971891" y="2812428"/>
            <a:ext cx="36420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2800" b="1" noProof="0">
                <a:solidFill>
                  <a:srgbClr val="000000"/>
                </a:solidFill>
                <a:latin typeface="Sun Life New Text" pitchFamily="2" charset="0"/>
                <a:ea typeface="Arial Regular" charset="0"/>
              </a:rPr>
              <a:t>+</a:t>
            </a:r>
          </a:p>
        </p:txBody>
      </p:sp>
      <p:sp>
        <p:nvSpPr>
          <p:cNvPr id="13" name="AutoShape 5">
            <a:extLst>
              <a:ext uri="{FF2B5EF4-FFF2-40B4-BE49-F238E27FC236}">
                <a16:creationId xmlns:a16="http://schemas.microsoft.com/office/drawing/2014/main" id="{2C9E4B5E-AAE4-6683-75AA-C15F0F78F6A5}"/>
              </a:ext>
            </a:extLst>
          </p:cNvPr>
          <p:cNvSpPr>
            <a:spLocks noChangeArrowheads="1"/>
          </p:cNvSpPr>
          <p:nvPr>
            <p:custDataLst>
              <p:tags r:id="rId6"/>
            </p:custDataLst>
          </p:nvPr>
        </p:nvSpPr>
        <p:spPr bwMode="auto">
          <a:xfrm>
            <a:off x="8289961" y="2409986"/>
            <a:ext cx="1616810" cy="1293913"/>
          </a:xfrm>
          <a:prstGeom prst="rect">
            <a:avLst/>
          </a:prstGeom>
          <a:solidFill>
            <a:srgbClr val="DDE6E1"/>
          </a:solidFill>
          <a:ln>
            <a:noFill/>
          </a:ln>
        </p:spPr>
        <p:txBody>
          <a:bodyPr wrap="square" lIns="72000" tIns="72000" rIns="72000" bIns="72000" anchor="ctr" anchorCtr="1">
            <a:noAutofit/>
          </a:bodyPr>
          <a:lstStyle/>
          <a:p>
            <a:pPr algn="ctr" eaLnBrk="0" hangingPunct="0">
              <a:spcAft>
                <a:spcPct val="0"/>
              </a:spcAft>
              <a:buFont typeface="Arial"/>
              <a:buNone/>
              <a:defRPr b="0" i="0"/>
            </a:pPr>
            <a:r>
              <a:rPr lang="fr-CA" sz="1400" noProof="0">
                <a:solidFill>
                  <a:schemeClr val="tx2"/>
                </a:solidFill>
                <a:latin typeface="Sun Life New Text" pitchFamily="2" charset="0"/>
                <a:cs typeface="Arial" panose="020B0604020202020204" pitchFamily="34" charset="0"/>
              </a:rPr>
              <a:t>Droits de</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cotisation</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au CELI</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inutilisés</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(s’il y a lieu)</a:t>
            </a:r>
          </a:p>
        </p:txBody>
      </p:sp>
      <p:sp>
        <p:nvSpPr>
          <p:cNvPr id="17" name="AutoShape 5">
            <a:extLst>
              <a:ext uri="{FF2B5EF4-FFF2-40B4-BE49-F238E27FC236}">
                <a16:creationId xmlns:a16="http://schemas.microsoft.com/office/drawing/2014/main" id="{7FCA2621-2BA0-B3C9-1CBB-39B025E73D21}"/>
              </a:ext>
            </a:extLst>
          </p:cNvPr>
          <p:cNvSpPr>
            <a:spLocks noChangeArrowheads="1"/>
          </p:cNvSpPr>
          <p:nvPr>
            <p:custDataLst>
              <p:tags r:id="rId7"/>
            </p:custDataLst>
          </p:nvPr>
        </p:nvSpPr>
        <p:spPr bwMode="auto">
          <a:xfrm>
            <a:off x="10401212" y="2409986"/>
            <a:ext cx="1616810" cy="1293913"/>
          </a:xfrm>
          <a:prstGeom prst="rect">
            <a:avLst/>
          </a:prstGeom>
          <a:solidFill>
            <a:schemeClr val="bg2"/>
          </a:solidFill>
          <a:ln>
            <a:noFill/>
          </a:ln>
        </p:spPr>
        <p:txBody>
          <a:bodyPr wrap="square" lIns="72000" tIns="72000" rIns="72000" bIns="72000" anchor="ctr" anchorCtr="1"/>
          <a:lstStyle/>
          <a:p>
            <a:pPr eaLnBrk="0" hangingPunct="0">
              <a:spcAft>
                <a:spcPct val="0"/>
              </a:spcAft>
            </a:pPr>
            <a:endParaRPr lang="fr-CA" noProof="0"/>
          </a:p>
          <a:p>
            <a:pPr eaLnBrk="0" hangingPunct="0">
              <a:spcAft>
                <a:spcPct val="0"/>
              </a:spcAft>
            </a:pPr>
            <a:endParaRPr lang="fr-CA" sz="1400" noProof="0">
              <a:latin typeface="Sun Life New Text" pitchFamily="2" charset="0"/>
              <a:cs typeface="Arial" panose="020B0604020202020204" pitchFamily="34" charset="0"/>
            </a:endParaRPr>
          </a:p>
          <a:p>
            <a:pPr eaLnBrk="0" hangingPunct="0">
              <a:spcAft>
                <a:spcPct val="0"/>
              </a:spcAft>
            </a:pPr>
            <a:r>
              <a:rPr lang="fr-CA" sz="1400" noProof="0">
                <a:latin typeface="Sun Life New Text" pitchFamily="2" charset="0"/>
                <a:cs typeface="Arial" panose="020B0604020202020204" pitchFamily="34" charset="0"/>
              </a:rPr>
              <a:t> Retraits</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de l’année</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précédente</a:t>
            </a:r>
          </a:p>
          <a:p>
            <a:pPr eaLnBrk="0" hangingPunct="0">
              <a:spcAft>
                <a:spcPct val="0"/>
              </a:spcAft>
            </a:pPr>
            <a:endParaRPr lang="fr-CA" sz="1400" noProof="0">
              <a:latin typeface="Sun Life New Text" pitchFamily="2" charset="0"/>
              <a:cs typeface="Arial" panose="020B0604020202020204" pitchFamily="34" charset="0"/>
            </a:endParaRPr>
          </a:p>
          <a:p>
            <a:pPr eaLnBrk="0" hangingPunct="0">
              <a:spcAft>
                <a:spcPct val="0"/>
              </a:spcAft>
            </a:pPr>
            <a:endParaRPr lang="fr-CA" sz="1400" noProof="0">
              <a:latin typeface="Sun Life New Text" pitchFamily="2" charset="0"/>
              <a:cs typeface="Arial" panose="020B0604020202020204" pitchFamily="34" charset="0"/>
            </a:endParaRPr>
          </a:p>
        </p:txBody>
      </p:sp>
      <p:graphicFrame>
        <p:nvGraphicFramePr>
          <p:cNvPr id="19" name="Group 28">
            <a:extLst>
              <a:ext uri="{FF2B5EF4-FFF2-40B4-BE49-F238E27FC236}">
                <a16:creationId xmlns:a16="http://schemas.microsoft.com/office/drawing/2014/main" id="{F8EB53A3-5030-727F-0EA1-4DA421CFD3BB}"/>
              </a:ext>
            </a:extLst>
          </p:cNvPr>
          <p:cNvGraphicFramePr>
            <a:graphicFrameLocks noGrp="1"/>
          </p:cNvGraphicFramePr>
          <p:nvPr>
            <p:custDataLst>
              <p:tags r:id="rId8"/>
            </p:custDataLst>
            <p:extLst>
              <p:ext uri="{D42A27DB-BD31-4B8C-83A1-F6EECF244321}">
                <p14:modId xmlns:p14="http://schemas.microsoft.com/office/powerpoint/2010/main" val="3930659464"/>
              </p:ext>
            </p:extLst>
          </p:nvPr>
        </p:nvGraphicFramePr>
        <p:xfrm>
          <a:off x="6208259" y="4329218"/>
          <a:ext cx="3189741" cy="1405721"/>
        </p:xfrm>
        <a:graphic>
          <a:graphicData uri="http://schemas.openxmlformats.org/drawingml/2006/table">
            <a:tbl>
              <a:tblPr/>
              <a:tblGrid>
                <a:gridCol w="1029149">
                  <a:extLst>
                    <a:ext uri="{9D8B030D-6E8A-4147-A177-3AD203B41FA5}">
                      <a16:colId xmlns:a16="http://schemas.microsoft.com/office/drawing/2014/main" val="20000"/>
                    </a:ext>
                  </a:extLst>
                </a:gridCol>
                <a:gridCol w="2160592">
                  <a:extLst>
                    <a:ext uri="{9D8B030D-6E8A-4147-A177-3AD203B41FA5}">
                      <a16:colId xmlns:a16="http://schemas.microsoft.com/office/drawing/2014/main" val="20001"/>
                    </a:ext>
                  </a:extLst>
                </a:gridCol>
              </a:tblGrid>
              <a:tr h="44369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bg1"/>
                          </a:solidFill>
                          <a:effectLst/>
                          <a:latin typeface="Sun Life New Text" pitchFamily="2" charset="0"/>
                          <a:cs typeface="Arial"/>
                        </a:rPr>
                        <a:t>Année</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bg1"/>
                          </a:solidFill>
                          <a:effectLst/>
                          <a:latin typeface="Sun Life New Text" pitchFamily="2" charset="0"/>
                          <a:cs typeface="Arial"/>
                        </a:rPr>
                        <a:t>Plafond CELI de l’ARC</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2025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mn-cs"/>
                        </a:rPr>
                        <a:t>7 000 $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2026</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7 000 $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6" name="Picture Placeholder 15" descr="A person and child high five on a couch&#10;&#10;AI-generated content may be incorrect.">
            <a:extLst>
              <a:ext uri="{FF2B5EF4-FFF2-40B4-BE49-F238E27FC236}">
                <a16:creationId xmlns:a16="http://schemas.microsoft.com/office/drawing/2014/main" id="{D1E1FE35-6F13-A886-8D9D-1002B876F353}"/>
              </a:ext>
            </a:extLst>
          </p:cNvPr>
          <p:cNvPicPr>
            <a:picLocks noGrp="1" noChangeAspect="1"/>
          </p:cNvPicPr>
          <p:nvPr>
            <p:ph type="pic" sz="quarter" idx="14"/>
          </p:nvPr>
        </p:nvPicPr>
        <p:blipFill>
          <a:blip r:embed="rId11"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4097133120"/>
      </p:ext>
    </p:extLst>
  </p:cSld>
  <p:clrMapOvr>
    <a:masterClrMapping/>
  </p:clrMapOvr>
  <mc:AlternateContent xmlns:mc="http://schemas.openxmlformats.org/markup-compatibility/2006" xmlns:p14="http://schemas.microsoft.com/office/powerpoint/2010/main">
    <mc:Choice Requires="p14">
      <p:transition spd="slow" p14:dur="2000" advTm="39585"/>
    </mc:Choice>
    <mc:Fallback xmlns="">
      <p:transition spd="slow" advTm="3958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5" descr="A person and child high five on a couch&#10;&#10;AI-generated content may be incorrect.">
            <a:extLst>
              <a:ext uri="{FF2B5EF4-FFF2-40B4-BE49-F238E27FC236}">
                <a16:creationId xmlns:a16="http://schemas.microsoft.com/office/drawing/2014/main" id="{FAA2ECB0-15D7-6A74-D28E-BE684BDD0E1F}"/>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FDA3EFB-5A30-6C32-EB85-59687F48349E}"/>
              </a:ext>
            </a:extLst>
          </p:cNvPr>
          <p:cNvSpPr>
            <a:spLocks noGrp="1"/>
          </p:cNvSpPr>
          <p:nvPr>
            <p:ph type="body" sz="quarter" idx="33"/>
            <p:custDataLst>
              <p:tags r:id="rId2"/>
            </p:custDataLst>
          </p:nvPr>
        </p:nvSpPr>
        <p:spPr>
          <a:xfrm>
            <a:off x="6169029" y="914400"/>
            <a:ext cx="5728016" cy="477054"/>
          </a:xfrm>
        </p:spPr>
        <p:txBody>
          <a:bodyPr/>
          <a:lstStyle/>
          <a:p>
            <a:r>
              <a:rPr lang="fr-CA" sz="2800" noProof="0">
                <a:highlight>
                  <a:srgbClr val="000000">
                    <a:alpha val="0"/>
                  </a:srgbClr>
                </a:highlight>
                <a:cs typeface="Arial" panose="020B0604020202020204" pitchFamily="34" charset="0"/>
              </a:rPr>
              <a:t>Plafond de cotisation au RPDB</a:t>
            </a:r>
            <a:endParaRPr lang="fr-CA" sz="2800" noProof="0">
              <a:highlight>
                <a:srgbClr val="FFFF00"/>
              </a:highlight>
              <a:cs typeface="Arial" panose="020B0604020202020204" pitchFamily="34" charset="0"/>
            </a:endParaRPr>
          </a:p>
        </p:txBody>
      </p:sp>
      <p:graphicFrame>
        <p:nvGraphicFramePr>
          <p:cNvPr id="19" name="Group 28">
            <a:extLst>
              <a:ext uri="{FF2B5EF4-FFF2-40B4-BE49-F238E27FC236}">
                <a16:creationId xmlns:a16="http://schemas.microsoft.com/office/drawing/2014/main" id="{F8EB53A3-5030-727F-0EA1-4DA421CFD3BB}"/>
              </a:ext>
            </a:extLst>
          </p:cNvPr>
          <p:cNvGraphicFramePr>
            <a:graphicFrameLocks noGrp="1"/>
          </p:cNvGraphicFramePr>
          <p:nvPr>
            <p:custDataLst>
              <p:tags r:id="rId3"/>
            </p:custDataLst>
            <p:extLst>
              <p:ext uri="{D42A27DB-BD31-4B8C-83A1-F6EECF244321}">
                <p14:modId xmlns:p14="http://schemas.microsoft.com/office/powerpoint/2010/main" val="568867543"/>
              </p:ext>
            </p:extLst>
          </p:nvPr>
        </p:nvGraphicFramePr>
        <p:xfrm>
          <a:off x="6208259" y="4329218"/>
          <a:ext cx="3257474" cy="1405721"/>
        </p:xfrm>
        <a:graphic>
          <a:graphicData uri="http://schemas.openxmlformats.org/drawingml/2006/table">
            <a:tbl>
              <a:tblPr/>
              <a:tblGrid>
                <a:gridCol w="1101812">
                  <a:extLst>
                    <a:ext uri="{9D8B030D-6E8A-4147-A177-3AD203B41FA5}">
                      <a16:colId xmlns:a16="http://schemas.microsoft.com/office/drawing/2014/main" val="20000"/>
                    </a:ext>
                  </a:extLst>
                </a:gridCol>
                <a:gridCol w="2155662">
                  <a:extLst>
                    <a:ext uri="{9D8B030D-6E8A-4147-A177-3AD203B41FA5}">
                      <a16:colId xmlns:a16="http://schemas.microsoft.com/office/drawing/2014/main" val="20001"/>
                    </a:ext>
                  </a:extLst>
                </a:gridCol>
              </a:tblGrid>
              <a:tr h="44369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bg1"/>
                          </a:solidFill>
                          <a:effectLst/>
                          <a:latin typeface="Sun Life New Text" pitchFamily="2" charset="0"/>
                          <a:cs typeface="Arial"/>
                        </a:rPr>
                        <a:t>Année</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bg1"/>
                          </a:solidFill>
                          <a:effectLst/>
                          <a:latin typeface="Sun Life New Text" pitchFamily="2" charset="0"/>
                          <a:cs typeface="Arial"/>
                        </a:rPr>
                        <a:t>Plafond RPDB de l’ARC</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2025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16 905 $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2026</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17 695 $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 name="Rectangle 2">
            <a:extLst>
              <a:ext uri="{FF2B5EF4-FFF2-40B4-BE49-F238E27FC236}">
                <a16:creationId xmlns:a16="http://schemas.microsoft.com/office/drawing/2014/main" id="{13B0682B-9C12-ADFC-61F7-3210FECE742A}"/>
              </a:ext>
            </a:extLst>
          </p:cNvPr>
          <p:cNvSpPr/>
          <p:nvPr>
            <p:custDataLst>
              <p:tags r:id="rId4"/>
            </p:custDataLst>
          </p:nvPr>
        </p:nvSpPr>
        <p:spPr>
          <a:xfrm>
            <a:off x="1126364" y="819954"/>
            <a:ext cx="4057581"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0">
                <a:solidFill>
                  <a:srgbClr val="FF0000"/>
                </a:solidFill>
                <a:highlight>
                  <a:srgbClr val="000000">
                    <a:alpha val="0"/>
                  </a:srgbClr>
                </a:highlight>
              </a:rPr>
              <a:t>Conseiller </a:t>
            </a:r>
            <a:r>
              <a:rPr lang="fr-CA" noProof="0">
                <a:solidFill>
                  <a:srgbClr val="FF0000"/>
                </a:solidFill>
              </a:rPr>
              <a:t>: Supprimer la diapo si le régime ne comporte pas de RPDB</a:t>
            </a:r>
            <a:endParaRPr lang="fr-CA" noProof="0">
              <a:solidFill>
                <a:srgbClr val="FF0000"/>
              </a:solidFill>
              <a:highlight>
                <a:srgbClr val="808000"/>
              </a:highlight>
            </a:endParaRPr>
          </a:p>
        </p:txBody>
      </p:sp>
      <p:sp>
        <p:nvSpPr>
          <p:cNvPr id="4" name="Text Placeholder 3">
            <a:extLst>
              <a:ext uri="{FF2B5EF4-FFF2-40B4-BE49-F238E27FC236}">
                <a16:creationId xmlns:a16="http://schemas.microsoft.com/office/drawing/2014/main" id="{7E350BD6-2D83-1914-0B7D-AC73869B0012}"/>
              </a:ext>
            </a:extLst>
          </p:cNvPr>
          <p:cNvSpPr>
            <a:spLocks noGrp="1"/>
          </p:cNvSpPr>
          <p:nvPr>
            <p:ph type="body" sz="quarter" idx="40"/>
            <p:custDataLst>
              <p:tags r:id="rId5"/>
            </p:custDataLst>
          </p:nvPr>
        </p:nvSpPr>
        <p:spPr>
          <a:xfrm>
            <a:off x="6176647" y="1973711"/>
            <a:ext cx="5728016" cy="2266380"/>
          </a:xfrm>
        </p:spPr>
        <p:txBody>
          <a:bodyPr/>
          <a:lstStyle/>
          <a:p>
            <a:r>
              <a:rPr lang="fr-CA" noProof="0" dirty="0">
                <a:highlight>
                  <a:srgbClr val="000000">
                    <a:alpha val="0"/>
                  </a:srgbClr>
                </a:highlight>
              </a:rPr>
              <a:t>Quand vous cotisez au régime, votre employeur ajoute un montant égal à </a:t>
            </a:r>
            <a:r>
              <a:rPr lang="fr-CA" noProof="0" dirty="0">
                <a:solidFill>
                  <a:srgbClr val="FF0000"/>
                </a:solidFill>
                <a:highlight>
                  <a:srgbClr val="000000">
                    <a:alpha val="0"/>
                  </a:srgbClr>
                </a:highlight>
              </a:rPr>
              <a:t>X %</a:t>
            </a:r>
            <a:r>
              <a:rPr lang="fr-CA" noProof="0" dirty="0">
                <a:highlight>
                  <a:srgbClr val="000000">
                    <a:alpha val="0"/>
                  </a:srgbClr>
                </a:highlight>
              </a:rPr>
              <a:t> de votre cotisation, jusqu’à une limite qu’il détermine.</a:t>
            </a:r>
          </a:p>
          <a:p>
            <a:r>
              <a:rPr lang="fr-CA" noProof="0" dirty="0">
                <a:highlight>
                  <a:srgbClr val="000000">
                    <a:alpha val="0"/>
                  </a:srgbClr>
                </a:highlight>
              </a:rPr>
              <a:t>La cotisation maximale au RPDB correspond à 18 % de votre revenu gagné pour l’année en cours ou au plafond de cotisation au RPDB, selon le montant le moins élevé.</a:t>
            </a:r>
          </a:p>
          <a:p>
            <a:r>
              <a:rPr lang="fr-CA" noProof="0" dirty="0">
                <a:highlight>
                  <a:srgbClr val="000000">
                    <a:alpha val="0"/>
                  </a:srgbClr>
                </a:highlight>
              </a:rPr>
              <a:t>Le plafond de cotisation au REER est diminué des cotisations au RPDB reçues l’année précédente.</a:t>
            </a:r>
          </a:p>
        </p:txBody>
      </p:sp>
    </p:spTree>
    <p:custDataLst>
      <p:tags r:id="rId1"/>
    </p:custDataLst>
    <p:extLst>
      <p:ext uri="{BB962C8B-B14F-4D97-AF65-F5344CB8AC3E}">
        <p14:creationId xmlns:p14="http://schemas.microsoft.com/office/powerpoint/2010/main" val="1248930487"/>
      </p:ext>
    </p:extLst>
  </p:cSld>
  <p:clrMapOvr>
    <a:masterClrMapping/>
  </p:clrMapOvr>
  <mc:AlternateContent xmlns:mc="http://schemas.openxmlformats.org/markup-compatibility/2006" xmlns:p14="http://schemas.microsoft.com/office/powerpoint/2010/main">
    <mc:Choice Requires="p14">
      <p:transition spd="slow" p14:dur="2000" advTm="39585"/>
    </mc:Choice>
    <mc:Fallback xmlns="">
      <p:transition spd="slow" advTm="3958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5D65C8-2959-1042-4F95-599CE0BF8E2C}"/>
              </a:ext>
            </a:extLst>
          </p:cNvPr>
          <p:cNvSpPr>
            <a:spLocks noGrp="1"/>
          </p:cNvSpPr>
          <p:nvPr>
            <p:ph type="body" idx="1"/>
            <p:custDataLst>
              <p:tags r:id="rId2"/>
            </p:custDataLst>
          </p:nvPr>
        </p:nvSpPr>
        <p:spPr/>
        <p:txBody>
          <a:bodyPr/>
          <a:lstStyle/>
          <a:p>
            <a:r>
              <a:rPr lang="fr-CA" noProof="0" dirty="0">
                <a:solidFill>
                  <a:schemeClr val="tx1"/>
                </a:solidFill>
                <a:highlight>
                  <a:srgbClr val="000000">
                    <a:alpha val="0"/>
                  </a:srgbClr>
                </a:highlight>
              </a:rPr>
              <a:t>Placements</a:t>
            </a:r>
          </a:p>
        </p:txBody>
      </p:sp>
    </p:spTree>
    <p:custDataLst>
      <p:tags r:id="rId1"/>
    </p:custDataLst>
    <p:extLst>
      <p:ext uri="{BB962C8B-B14F-4D97-AF65-F5344CB8AC3E}">
        <p14:creationId xmlns:p14="http://schemas.microsoft.com/office/powerpoint/2010/main" val="2976173864"/>
      </p:ext>
    </p:extLst>
  </p:cSld>
  <p:clrMapOvr>
    <a:masterClrMapping/>
  </p:clrMapOvr>
  <mc:AlternateContent xmlns:mc="http://schemas.openxmlformats.org/markup-compatibility/2006" xmlns:p14="http://schemas.microsoft.com/office/powerpoint/2010/main">
    <mc:Choice Requires="p14">
      <p:transition spd="slow" p14:dur="2000" advTm="10773"/>
    </mc:Choice>
    <mc:Fallback xmlns="">
      <p:transition spd="slow" advTm="1077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C291CB-25C3-E40C-7EF7-092D597F619F}"/>
              </a:ext>
            </a:extLst>
          </p:cNvPr>
          <p:cNvSpPr>
            <a:spLocks noGrp="1"/>
          </p:cNvSpPr>
          <p:nvPr>
            <p:ph type="title"/>
            <p:custDataLst>
              <p:tags r:id="rId2"/>
            </p:custDataLst>
          </p:nvPr>
        </p:nvSpPr>
        <p:spPr/>
        <p:txBody>
          <a:bodyPr/>
          <a:lstStyle/>
          <a:p>
            <a:r>
              <a:rPr lang="fr-CA" noProof="0">
                <a:highlight>
                  <a:srgbClr val="000000">
                    <a:alpha val="0"/>
                  </a:srgbClr>
                </a:highlight>
              </a:rPr>
              <a:t>Relation entre le risque et le rendement</a:t>
            </a:r>
            <a:endParaRPr lang="fr-CA" noProof="0">
              <a:highlight>
                <a:srgbClr val="FFFF00"/>
              </a:highlight>
            </a:endParaRPr>
          </a:p>
        </p:txBody>
      </p:sp>
      <p:sp>
        <p:nvSpPr>
          <p:cNvPr id="5" name="Text Box 3">
            <a:extLst>
              <a:ext uri="{FF2B5EF4-FFF2-40B4-BE49-F238E27FC236}">
                <a16:creationId xmlns:a16="http://schemas.microsoft.com/office/drawing/2014/main" id="{C9007537-D24C-337F-69D1-CB9B2CFAD227}"/>
              </a:ext>
            </a:extLst>
          </p:cNvPr>
          <p:cNvSpPr txBox="1">
            <a:spLocks noChangeArrowheads="1"/>
          </p:cNvSpPr>
          <p:nvPr>
            <p:custDataLst>
              <p:tags r:id="rId3"/>
            </p:custDataLst>
          </p:nvPr>
        </p:nvSpPr>
        <p:spPr bwMode="auto">
          <a:xfrm rot="16168775">
            <a:off x="30907" y="3430755"/>
            <a:ext cx="18036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noProof="0">
                <a:highlight>
                  <a:srgbClr val="000000">
                    <a:alpha val="0"/>
                  </a:srgbClr>
                </a:highlight>
                <a:latin typeface="+mj-lt"/>
                <a:ea typeface="Arial Regular" charset="0"/>
              </a:rPr>
              <a:t>Rendement</a:t>
            </a:r>
          </a:p>
        </p:txBody>
      </p:sp>
      <p:sp>
        <p:nvSpPr>
          <p:cNvPr id="6" name="Line 4">
            <a:extLst>
              <a:ext uri="{FF2B5EF4-FFF2-40B4-BE49-F238E27FC236}">
                <a16:creationId xmlns:a16="http://schemas.microsoft.com/office/drawing/2014/main" id="{95BDFD5E-6E8C-1DC4-AB6E-C997F0D3FEFE}"/>
              </a:ext>
            </a:extLst>
          </p:cNvPr>
          <p:cNvSpPr>
            <a:spLocks noChangeShapeType="1"/>
          </p:cNvSpPr>
          <p:nvPr>
            <p:custDataLst>
              <p:tags r:id="rId4"/>
            </p:custDataLst>
          </p:nvPr>
        </p:nvSpPr>
        <p:spPr bwMode="auto">
          <a:xfrm flipH="1" flipV="1">
            <a:off x="1374272" y="1743075"/>
            <a:ext cx="0" cy="4038600"/>
          </a:xfrm>
          <a:prstGeom prst="line">
            <a:avLst/>
          </a:prstGeom>
          <a:noFill/>
          <a:ln w="28575">
            <a:solidFill>
              <a:srgbClr val="545454"/>
            </a:solidFill>
            <a:round/>
            <a:tailEnd type="triangle" w="med" len="med"/>
          </a:ln>
          <a:extLst>
            <a:ext uri="{909E8E84-426E-40DD-AFC4-6F175D3DCCD1}">
              <a14:hiddenFill xmlns:a14="http://schemas.microsoft.com/office/drawing/2010/main">
                <a:noFill/>
              </a14:hiddenFill>
            </a:ext>
          </a:extLst>
        </p:spPr>
        <p:txBody>
          <a:bodyPr/>
          <a:lstStyle/>
          <a:p>
            <a:endParaRPr lang="fr-CA" noProof="0">
              <a:latin typeface="Sun Life New Text" pitchFamily="2" charset="0"/>
            </a:endParaRPr>
          </a:p>
        </p:txBody>
      </p:sp>
      <p:sp>
        <p:nvSpPr>
          <p:cNvPr id="7" name="Line 5">
            <a:extLst>
              <a:ext uri="{FF2B5EF4-FFF2-40B4-BE49-F238E27FC236}">
                <a16:creationId xmlns:a16="http://schemas.microsoft.com/office/drawing/2014/main" id="{BD273C70-7E89-D40B-5AC4-76286A045600}"/>
              </a:ext>
            </a:extLst>
          </p:cNvPr>
          <p:cNvSpPr>
            <a:spLocks noChangeShapeType="1"/>
          </p:cNvSpPr>
          <p:nvPr>
            <p:custDataLst>
              <p:tags r:id="rId5"/>
            </p:custDataLst>
          </p:nvPr>
        </p:nvSpPr>
        <p:spPr bwMode="auto">
          <a:xfrm>
            <a:off x="1374272" y="5781675"/>
            <a:ext cx="3922712" cy="0"/>
          </a:xfrm>
          <a:prstGeom prst="line">
            <a:avLst/>
          </a:prstGeom>
          <a:noFill/>
          <a:ln w="28575">
            <a:solidFill>
              <a:srgbClr val="545454"/>
            </a:solidFill>
            <a:round/>
            <a:tailEnd type="triangle" w="med" len="med"/>
          </a:ln>
          <a:extLst>
            <a:ext uri="{909E8E84-426E-40DD-AFC4-6F175D3DCCD1}">
              <a14:hiddenFill xmlns:a14="http://schemas.microsoft.com/office/drawing/2010/main">
                <a:noFill/>
              </a14:hiddenFill>
            </a:ext>
          </a:extLst>
        </p:spPr>
        <p:txBody>
          <a:bodyPr/>
          <a:lstStyle/>
          <a:p>
            <a:endParaRPr lang="fr-CA" noProof="0">
              <a:latin typeface="Sun Life New Text" pitchFamily="2" charset="0"/>
            </a:endParaRPr>
          </a:p>
        </p:txBody>
      </p:sp>
      <p:sp>
        <p:nvSpPr>
          <p:cNvPr id="8" name="Line 6">
            <a:extLst>
              <a:ext uri="{FF2B5EF4-FFF2-40B4-BE49-F238E27FC236}">
                <a16:creationId xmlns:a16="http://schemas.microsoft.com/office/drawing/2014/main" id="{69444D31-82B7-0872-A360-4DA624DD6AB5}"/>
              </a:ext>
            </a:extLst>
          </p:cNvPr>
          <p:cNvSpPr>
            <a:spLocks noChangeShapeType="1"/>
          </p:cNvSpPr>
          <p:nvPr>
            <p:custDataLst>
              <p:tags r:id="rId6"/>
            </p:custDataLst>
          </p:nvPr>
        </p:nvSpPr>
        <p:spPr bwMode="auto">
          <a:xfrm flipV="1">
            <a:off x="1374272" y="1743075"/>
            <a:ext cx="3598862" cy="4038600"/>
          </a:xfrm>
          <a:prstGeom prst="line">
            <a:avLst/>
          </a:prstGeom>
          <a:noFill/>
          <a:ln w="9525">
            <a:solidFill>
              <a:srgbClr val="545454"/>
            </a:solidFill>
            <a:round/>
          </a:ln>
          <a:extLst>
            <a:ext uri="{909E8E84-426E-40DD-AFC4-6F175D3DCCD1}">
              <a14:hiddenFill xmlns:a14="http://schemas.microsoft.com/office/drawing/2010/main">
                <a:noFill/>
              </a14:hiddenFill>
            </a:ext>
          </a:extLst>
        </p:spPr>
        <p:txBody>
          <a:bodyPr/>
          <a:lstStyle/>
          <a:p>
            <a:endParaRPr lang="fr-CA" noProof="0">
              <a:latin typeface="Sun Life New Text" pitchFamily="2" charset="0"/>
            </a:endParaRPr>
          </a:p>
        </p:txBody>
      </p:sp>
      <p:sp>
        <p:nvSpPr>
          <p:cNvPr id="9" name="Text Box 7">
            <a:extLst>
              <a:ext uri="{FF2B5EF4-FFF2-40B4-BE49-F238E27FC236}">
                <a16:creationId xmlns:a16="http://schemas.microsoft.com/office/drawing/2014/main" id="{3CA5600A-8B82-D298-AE8A-0A007533D483}"/>
              </a:ext>
            </a:extLst>
          </p:cNvPr>
          <p:cNvSpPr txBox="1">
            <a:spLocks noChangeArrowheads="1"/>
          </p:cNvSpPr>
          <p:nvPr>
            <p:custDataLst>
              <p:tags r:id="rId7"/>
            </p:custDataLst>
          </p:nvPr>
        </p:nvSpPr>
        <p:spPr bwMode="auto">
          <a:xfrm>
            <a:off x="1434597" y="5815092"/>
            <a:ext cx="7434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600" noProof="0">
                <a:highlight>
                  <a:srgbClr val="000000">
                    <a:alpha val="0"/>
                  </a:srgbClr>
                </a:highlight>
                <a:latin typeface="Sun Life New Text" pitchFamily="2" charset="0"/>
                <a:ea typeface="Arial Regular" charset="0"/>
              </a:rPr>
              <a:t>Faible</a:t>
            </a:r>
          </a:p>
        </p:txBody>
      </p:sp>
      <p:sp>
        <p:nvSpPr>
          <p:cNvPr id="10" name="Text Box 8">
            <a:extLst>
              <a:ext uri="{FF2B5EF4-FFF2-40B4-BE49-F238E27FC236}">
                <a16:creationId xmlns:a16="http://schemas.microsoft.com/office/drawing/2014/main" id="{D2ACF3DA-8D2F-E32F-9246-EEE44085FD8B}"/>
              </a:ext>
            </a:extLst>
          </p:cNvPr>
          <p:cNvSpPr txBox="1">
            <a:spLocks noChangeArrowheads="1"/>
          </p:cNvSpPr>
          <p:nvPr>
            <p:custDataLst>
              <p:tags r:id="rId8"/>
            </p:custDataLst>
          </p:nvPr>
        </p:nvSpPr>
        <p:spPr bwMode="auto">
          <a:xfrm>
            <a:off x="4696910" y="5815092"/>
            <a:ext cx="6848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600" noProof="0">
                <a:highlight>
                  <a:srgbClr val="000000">
                    <a:alpha val="0"/>
                  </a:srgbClr>
                </a:highlight>
                <a:latin typeface="Sun Life New Text" pitchFamily="2" charset="0"/>
                <a:ea typeface="Arial Regular" charset="0"/>
              </a:rPr>
              <a:t>Élevé</a:t>
            </a:r>
          </a:p>
        </p:txBody>
      </p:sp>
      <p:sp>
        <p:nvSpPr>
          <p:cNvPr id="11" name="Text Box 9">
            <a:extLst>
              <a:ext uri="{FF2B5EF4-FFF2-40B4-BE49-F238E27FC236}">
                <a16:creationId xmlns:a16="http://schemas.microsoft.com/office/drawing/2014/main" id="{FDECF87F-C89E-701E-2268-458ED74F7E83}"/>
              </a:ext>
            </a:extLst>
          </p:cNvPr>
          <p:cNvSpPr txBox="1">
            <a:spLocks noChangeArrowheads="1"/>
          </p:cNvSpPr>
          <p:nvPr>
            <p:custDataLst>
              <p:tags r:id="rId9"/>
            </p:custDataLst>
          </p:nvPr>
        </p:nvSpPr>
        <p:spPr bwMode="auto">
          <a:xfrm>
            <a:off x="2791395" y="5947466"/>
            <a:ext cx="1145130" cy="4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noProof="0">
                <a:highlight>
                  <a:srgbClr val="000000">
                    <a:alpha val="0"/>
                  </a:srgbClr>
                </a:highlight>
                <a:latin typeface="+mj-lt"/>
                <a:ea typeface="Arial Regular" charset="0"/>
              </a:rPr>
              <a:t>Risque</a:t>
            </a:r>
          </a:p>
        </p:txBody>
      </p:sp>
      <p:sp>
        <p:nvSpPr>
          <p:cNvPr id="12" name="Text Box 10">
            <a:extLst>
              <a:ext uri="{FF2B5EF4-FFF2-40B4-BE49-F238E27FC236}">
                <a16:creationId xmlns:a16="http://schemas.microsoft.com/office/drawing/2014/main" id="{DFC77954-B6A4-6AE4-8821-7E75892EF0A2}"/>
              </a:ext>
            </a:extLst>
          </p:cNvPr>
          <p:cNvSpPr txBox="1">
            <a:spLocks noChangeArrowheads="1"/>
          </p:cNvSpPr>
          <p:nvPr>
            <p:custDataLst>
              <p:tags r:id="rId10"/>
            </p:custDataLst>
          </p:nvPr>
        </p:nvSpPr>
        <p:spPr bwMode="auto">
          <a:xfrm rot="16200000">
            <a:off x="826362" y="5216521"/>
            <a:ext cx="7434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600" noProof="0">
                <a:highlight>
                  <a:srgbClr val="000000">
                    <a:alpha val="0"/>
                  </a:srgbClr>
                </a:highlight>
                <a:latin typeface="Sun Life New Text" pitchFamily="2" charset="0"/>
                <a:ea typeface="Arial Regular" charset="0"/>
              </a:rPr>
              <a:t>Faible</a:t>
            </a:r>
          </a:p>
        </p:txBody>
      </p:sp>
      <p:sp>
        <p:nvSpPr>
          <p:cNvPr id="13" name="Text Box 11">
            <a:extLst>
              <a:ext uri="{FF2B5EF4-FFF2-40B4-BE49-F238E27FC236}">
                <a16:creationId xmlns:a16="http://schemas.microsoft.com/office/drawing/2014/main" id="{B227481E-C804-F9B1-56A9-130A73AA4C4F}"/>
              </a:ext>
            </a:extLst>
          </p:cNvPr>
          <p:cNvSpPr txBox="1">
            <a:spLocks noChangeArrowheads="1"/>
          </p:cNvSpPr>
          <p:nvPr>
            <p:custDataLst>
              <p:tags r:id="rId11"/>
            </p:custDataLst>
          </p:nvPr>
        </p:nvSpPr>
        <p:spPr bwMode="auto">
          <a:xfrm rot="16306432">
            <a:off x="861183" y="1961651"/>
            <a:ext cx="6848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600" noProof="0">
                <a:highlight>
                  <a:srgbClr val="000000">
                    <a:alpha val="0"/>
                  </a:srgbClr>
                </a:highlight>
                <a:latin typeface="Sun Life New Text" pitchFamily="2" charset="0"/>
                <a:ea typeface="Arial Regular" charset="0"/>
              </a:rPr>
              <a:t>Élevé</a:t>
            </a:r>
          </a:p>
        </p:txBody>
      </p:sp>
      <p:sp>
        <p:nvSpPr>
          <p:cNvPr id="14" name="Oval 15">
            <a:extLst>
              <a:ext uri="{FF2B5EF4-FFF2-40B4-BE49-F238E27FC236}">
                <a16:creationId xmlns:a16="http://schemas.microsoft.com/office/drawing/2014/main" id="{F36EDC14-40EB-A7AF-692B-F02E68A9A3FB}"/>
              </a:ext>
            </a:extLst>
          </p:cNvPr>
          <p:cNvSpPr>
            <a:spLocks noChangeArrowheads="1"/>
          </p:cNvSpPr>
          <p:nvPr>
            <p:custDataLst>
              <p:tags r:id="rId12"/>
            </p:custDataLst>
          </p:nvPr>
        </p:nvSpPr>
        <p:spPr bwMode="auto">
          <a:xfrm>
            <a:off x="2187073" y="4427587"/>
            <a:ext cx="381000" cy="395238"/>
          </a:xfrm>
          <a:prstGeom prst="ellipse">
            <a:avLst/>
          </a:prstGeom>
          <a:solidFill>
            <a:srgbClr val="DDE6E1"/>
          </a:solidFill>
          <a:ln w="19050">
            <a:solidFill>
              <a:schemeClr val="tx2"/>
            </a:solidFill>
          </a:ln>
        </p:spPr>
        <p:txBody>
          <a:bodyPr wrap="none" anchor="ctr"/>
          <a:lstStyle/>
          <a:p>
            <a:pPr>
              <a:buFont typeface="Arial"/>
              <a:buNone/>
            </a:pPr>
            <a:endParaRPr lang="fr-CA" noProof="0">
              <a:latin typeface="Sun Life New Text" pitchFamily="2" charset="0"/>
            </a:endParaRPr>
          </a:p>
        </p:txBody>
      </p:sp>
      <p:sp>
        <p:nvSpPr>
          <p:cNvPr id="15" name="Text Box 16">
            <a:extLst>
              <a:ext uri="{FF2B5EF4-FFF2-40B4-BE49-F238E27FC236}">
                <a16:creationId xmlns:a16="http://schemas.microsoft.com/office/drawing/2014/main" id="{3584A305-ACED-2C08-DE90-B5F301BC3A5E}"/>
              </a:ext>
            </a:extLst>
          </p:cNvPr>
          <p:cNvSpPr txBox="1">
            <a:spLocks noChangeArrowheads="1"/>
          </p:cNvSpPr>
          <p:nvPr>
            <p:custDataLst>
              <p:tags r:id="rId13"/>
            </p:custDataLst>
          </p:nvPr>
        </p:nvSpPr>
        <p:spPr bwMode="auto">
          <a:xfrm>
            <a:off x="2568073" y="4486317"/>
            <a:ext cx="17640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400" noProof="0">
                <a:highlight>
                  <a:srgbClr val="000000">
                    <a:alpha val="0"/>
                  </a:srgbClr>
                </a:highlight>
                <a:latin typeface="Sun Life New Text" pitchFamily="2" charset="0"/>
                <a:ea typeface="Arial Regular" charset="0"/>
              </a:rPr>
              <a:t>Fonds d’obligations</a:t>
            </a:r>
            <a:endParaRPr lang="fr-CA" sz="1400" noProof="0">
              <a:latin typeface="Sun Life New Text" pitchFamily="2" charset="0"/>
              <a:ea typeface="Arial Regular" charset="0"/>
            </a:endParaRPr>
          </a:p>
        </p:txBody>
      </p:sp>
      <p:sp>
        <p:nvSpPr>
          <p:cNvPr id="16" name="Text Box 17">
            <a:extLst>
              <a:ext uri="{FF2B5EF4-FFF2-40B4-BE49-F238E27FC236}">
                <a16:creationId xmlns:a16="http://schemas.microsoft.com/office/drawing/2014/main" id="{D89E828C-404D-6B67-43DE-5DBFA3D7441C}"/>
              </a:ext>
            </a:extLst>
          </p:cNvPr>
          <p:cNvSpPr txBox="1">
            <a:spLocks noChangeArrowheads="1"/>
          </p:cNvSpPr>
          <p:nvPr>
            <p:custDataLst>
              <p:tags r:id="rId14"/>
            </p:custDataLst>
          </p:nvPr>
        </p:nvSpPr>
        <p:spPr bwMode="auto">
          <a:xfrm>
            <a:off x="7009140" y="2757678"/>
            <a:ext cx="39665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spcAft>
                <a:spcPct val="0"/>
              </a:spcAft>
              <a:buFont typeface="Arial"/>
              <a:buNone/>
              <a:defRPr b="0" i="0"/>
            </a:pPr>
            <a:r>
              <a:rPr lang="fr-CA" sz="1400" b="1" noProof="0">
                <a:latin typeface="Sun Life New Text" pitchFamily="2" charset="0"/>
                <a:ea typeface="Arial"/>
              </a:rPr>
              <a:t>Obligations (titres à revenu fixe)</a:t>
            </a:r>
          </a:p>
          <a:p>
            <a:pPr eaLnBrk="1" hangingPunct="1">
              <a:spcAft>
                <a:spcPct val="0"/>
              </a:spcAft>
              <a:buClr>
                <a:srgbClr val="614D7D"/>
              </a:buClr>
              <a:buFont typeface="Arial"/>
              <a:buNone/>
              <a:defRPr b="0" i="0"/>
            </a:pPr>
            <a:r>
              <a:rPr lang="fr-CA" sz="1400" noProof="0">
                <a:latin typeface="Sun Life New Text" pitchFamily="2" charset="0"/>
                <a:ea typeface="Arial"/>
              </a:rPr>
              <a:t>Promesse de rembourser une créance</a:t>
            </a:r>
          </a:p>
          <a:p>
            <a:pPr eaLnBrk="1" hangingPunct="1">
              <a:spcAft>
                <a:spcPct val="0"/>
              </a:spcAft>
              <a:buClr>
                <a:srgbClr val="614D7D"/>
              </a:buClr>
              <a:buFont typeface="Arial"/>
              <a:buNone/>
              <a:defRPr b="0" i="0"/>
            </a:pPr>
            <a:r>
              <a:rPr lang="fr-CA" sz="1400" noProof="0">
                <a:latin typeface="Sun Life New Text" pitchFamily="2" charset="0"/>
                <a:ea typeface="Arial"/>
              </a:rPr>
              <a:t>Produisent des intérêts</a:t>
            </a:r>
          </a:p>
          <a:p>
            <a:pPr eaLnBrk="1" hangingPunct="1">
              <a:spcAft>
                <a:spcPct val="0"/>
              </a:spcAft>
              <a:buClr>
                <a:srgbClr val="614D7D"/>
              </a:buClr>
              <a:buFont typeface="Arial"/>
              <a:buNone/>
              <a:defRPr b="0" i="0"/>
            </a:pPr>
            <a:r>
              <a:rPr lang="fr-CA" sz="1400" noProof="0">
                <a:latin typeface="Sun Life New Text" pitchFamily="2" charset="0"/>
                <a:ea typeface="Arial"/>
              </a:rPr>
              <a:t>Titres de gouvernements et de sociétés</a:t>
            </a:r>
          </a:p>
        </p:txBody>
      </p:sp>
      <p:sp>
        <p:nvSpPr>
          <p:cNvPr id="17" name="Oval 18">
            <a:extLst>
              <a:ext uri="{FF2B5EF4-FFF2-40B4-BE49-F238E27FC236}">
                <a16:creationId xmlns:a16="http://schemas.microsoft.com/office/drawing/2014/main" id="{C1DB1671-E32A-1BE6-389D-BF034CEB904C}"/>
              </a:ext>
            </a:extLst>
          </p:cNvPr>
          <p:cNvSpPr>
            <a:spLocks noChangeArrowheads="1"/>
          </p:cNvSpPr>
          <p:nvPr>
            <p:custDataLst>
              <p:tags r:id="rId15"/>
            </p:custDataLst>
          </p:nvPr>
        </p:nvSpPr>
        <p:spPr bwMode="auto">
          <a:xfrm>
            <a:off x="4160334" y="2241687"/>
            <a:ext cx="381000" cy="395395"/>
          </a:xfrm>
          <a:prstGeom prst="ellipse">
            <a:avLst/>
          </a:prstGeom>
          <a:solidFill>
            <a:srgbClr val="DDE6E1"/>
          </a:solidFill>
          <a:ln w="19050">
            <a:solidFill>
              <a:schemeClr val="tx2"/>
            </a:solidFill>
          </a:ln>
        </p:spPr>
        <p:txBody>
          <a:bodyPr wrap="none" anchor="ctr"/>
          <a:lstStyle/>
          <a:p>
            <a:pPr>
              <a:buFont typeface="Arial"/>
              <a:buNone/>
            </a:pPr>
            <a:endParaRPr lang="fr-CA" noProof="0">
              <a:latin typeface="Sun Life New Text" pitchFamily="2" charset="0"/>
            </a:endParaRPr>
          </a:p>
        </p:txBody>
      </p:sp>
      <p:sp>
        <p:nvSpPr>
          <p:cNvPr id="18" name="Oval 19">
            <a:extLst>
              <a:ext uri="{FF2B5EF4-FFF2-40B4-BE49-F238E27FC236}">
                <a16:creationId xmlns:a16="http://schemas.microsoft.com/office/drawing/2014/main" id="{A5E100A6-0C13-CC9C-8A10-C7A525693D8B}"/>
              </a:ext>
            </a:extLst>
          </p:cNvPr>
          <p:cNvSpPr>
            <a:spLocks noChangeArrowheads="1"/>
          </p:cNvSpPr>
          <p:nvPr>
            <p:custDataLst>
              <p:tags r:id="rId16"/>
            </p:custDataLst>
          </p:nvPr>
        </p:nvSpPr>
        <p:spPr bwMode="auto">
          <a:xfrm>
            <a:off x="3703134" y="2241687"/>
            <a:ext cx="381000" cy="395395"/>
          </a:xfrm>
          <a:prstGeom prst="ellipse">
            <a:avLst/>
          </a:prstGeom>
          <a:solidFill>
            <a:srgbClr val="DDE6E1"/>
          </a:solidFill>
          <a:ln w="19050">
            <a:solidFill>
              <a:schemeClr val="tx2"/>
            </a:solidFill>
          </a:ln>
        </p:spPr>
        <p:txBody>
          <a:bodyPr wrap="none" anchor="ctr"/>
          <a:lstStyle/>
          <a:p>
            <a:pPr>
              <a:buFont typeface="Arial"/>
              <a:buNone/>
            </a:pPr>
            <a:endParaRPr lang="fr-CA" noProof="0">
              <a:latin typeface="Sun Life New Text" pitchFamily="2" charset="0"/>
            </a:endParaRPr>
          </a:p>
        </p:txBody>
      </p:sp>
      <p:sp>
        <p:nvSpPr>
          <p:cNvPr id="19" name="Text Box 20">
            <a:extLst>
              <a:ext uri="{FF2B5EF4-FFF2-40B4-BE49-F238E27FC236}">
                <a16:creationId xmlns:a16="http://schemas.microsoft.com/office/drawing/2014/main" id="{76F30F8A-9A89-6B66-97E9-2E1572848863}"/>
              </a:ext>
            </a:extLst>
          </p:cNvPr>
          <p:cNvSpPr txBox="1">
            <a:spLocks noChangeArrowheads="1"/>
          </p:cNvSpPr>
          <p:nvPr>
            <p:custDataLst>
              <p:tags r:id="rId17"/>
            </p:custDataLst>
          </p:nvPr>
        </p:nvSpPr>
        <p:spPr bwMode="auto">
          <a:xfrm>
            <a:off x="1996572" y="1738314"/>
            <a:ext cx="255332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spcAft>
                <a:spcPct val="0"/>
              </a:spcAft>
              <a:buFont typeface="Arial"/>
              <a:buNone/>
            </a:pPr>
            <a:r>
              <a:rPr lang="fr-CA" sz="1400" noProof="0">
                <a:highlight>
                  <a:srgbClr val="000000">
                    <a:alpha val="0"/>
                  </a:srgbClr>
                </a:highlight>
                <a:latin typeface="Sun Life New Text" pitchFamily="2" charset="0"/>
                <a:ea typeface="Arial Regular" charset="0"/>
              </a:rPr>
              <a:t>Fonds d’actions canadiennes,</a:t>
            </a:r>
          </a:p>
          <a:p>
            <a:pPr eaLnBrk="1" hangingPunct="1">
              <a:spcAft>
                <a:spcPct val="0"/>
              </a:spcAft>
              <a:buFont typeface="Arial"/>
              <a:buNone/>
            </a:pPr>
            <a:r>
              <a:rPr lang="fr-CA" sz="1400" noProof="0">
                <a:highlight>
                  <a:srgbClr val="000000">
                    <a:alpha val="0"/>
                  </a:srgbClr>
                </a:highlight>
                <a:latin typeface="Sun Life New Text" pitchFamily="2" charset="0"/>
                <a:ea typeface="Arial Regular" charset="0"/>
              </a:rPr>
              <a:t>américaines, mondiales</a:t>
            </a:r>
          </a:p>
          <a:p>
            <a:pPr eaLnBrk="1" hangingPunct="1">
              <a:spcAft>
                <a:spcPct val="0"/>
              </a:spcAft>
              <a:buFont typeface="Arial"/>
              <a:buNone/>
            </a:pPr>
            <a:r>
              <a:rPr lang="fr-CA" sz="1400" noProof="0">
                <a:highlight>
                  <a:srgbClr val="000000">
                    <a:alpha val="0"/>
                  </a:srgbClr>
                </a:highlight>
                <a:latin typeface="Sun Life New Text" pitchFamily="2" charset="0"/>
                <a:ea typeface="Arial Regular" charset="0"/>
              </a:rPr>
              <a:t>et internationales</a:t>
            </a:r>
            <a:endParaRPr lang="fr-CA" sz="1400" noProof="0">
              <a:latin typeface="Sun Life New Text" pitchFamily="2" charset="0"/>
              <a:ea typeface="Arial Regular" charset="0"/>
            </a:endParaRPr>
          </a:p>
        </p:txBody>
      </p:sp>
      <p:sp>
        <p:nvSpPr>
          <p:cNvPr id="20" name="Oval 21">
            <a:extLst>
              <a:ext uri="{FF2B5EF4-FFF2-40B4-BE49-F238E27FC236}">
                <a16:creationId xmlns:a16="http://schemas.microsoft.com/office/drawing/2014/main" id="{CDC24038-970B-5BFC-19B2-B9121D40CA84}"/>
              </a:ext>
            </a:extLst>
          </p:cNvPr>
          <p:cNvSpPr>
            <a:spLocks noChangeArrowheads="1"/>
          </p:cNvSpPr>
          <p:nvPr>
            <p:custDataLst>
              <p:tags r:id="rId18"/>
            </p:custDataLst>
          </p:nvPr>
        </p:nvSpPr>
        <p:spPr bwMode="auto">
          <a:xfrm>
            <a:off x="4617534" y="2240099"/>
            <a:ext cx="381000" cy="395394"/>
          </a:xfrm>
          <a:prstGeom prst="ellipse">
            <a:avLst/>
          </a:prstGeom>
          <a:solidFill>
            <a:srgbClr val="DDE6E1"/>
          </a:solidFill>
          <a:ln w="19050">
            <a:solidFill>
              <a:schemeClr val="tx2"/>
            </a:solidFill>
          </a:ln>
        </p:spPr>
        <p:txBody>
          <a:bodyPr wrap="none" anchor="ctr"/>
          <a:lstStyle/>
          <a:p>
            <a:pPr>
              <a:buFont typeface="Arial"/>
              <a:buNone/>
            </a:pPr>
            <a:endParaRPr lang="fr-CA" noProof="0">
              <a:latin typeface="Sun Life New Text" pitchFamily="2" charset="0"/>
            </a:endParaRPr>
          </a:p>
        </p:txBody>
      </p:sp>
      <p:sp>
        <p:nvSpPr>
          <p:cNvPr id="21" name="Text Box 22">
            <a:extLst>
              <a:ext uri="{FF2B5EF4-FFF2-40B4-BE49-F238E27FC236}">
                <a16:creationId xmlns:a16="http://schemas.microsoft.com/office/drawing/2014/main" id="{57C95956-6A59-0A4E-2443-7F39672AD404}"/>
              </a:ext>
            </a:extLst>
          </p:cNvPr>
          <p:cNvSpPr txBox="1">
            <a:spLocks noChangeArrowheads="1"/>
          </p:cNvSpPr>
          <p:nvPr>
            <p:custDataLst>
              <p:tags r:id="rId19"/>
            </p:custDataLst>
          </p:nvPr>
        </p:nvSpPr>
        <p:spPr bwMode="auto">
          <a:xfrm>
            <a:off x="7009140" y="3833487"/>
            <a:ext cx="400706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15888" algn="l"/>
              </a:tabLst>
              <a:defRPr>
                <a:solidFill>
                  <a:schemeClr val="tx1"/>
                </a:solidFill>
                <a:latin typeface="Arial"/>
                <a:ea typeface="ＭＳ Ｐゴシック" pitchFamily="34" charset="-128"/>
              </a:defRPr>
            </a:lvl1pPr>
            <a:lvl2pPr marL="742950" indent="-285750" eaLnBrk="0" hangingPunct="0">
              <a:tabLst>
                <a:tab pos="115888" algn="l"/>
              </a:tabLst>
              <a:defRPr>
                <a:solidFill>
                  <a:schemeClr val="tx1"/>
                </a:solidFill>
                <a:latin typeface="Arial"/>
                <a:ea typeface="ＭＳ Ｐゴシック" pitchFamily="34" charset="-128"/>
              </a:defRPr>
            </a:lvl2pPr>
            <a:lvl3pPr marL="1143000" indent="-228600" eaLnBrk="0" hangingPunct="0">
              <a:tabLst>
                <a:tab pos="115888" algn="l"/>
              </a:tabLst>
              <a:defRPr>
                <a:solidFill>
                  <a:schemeClr val="tx1"/>
                </a:solidFill>
                <a:latin typeface="Arial"/>
                <a:ea typeface="ＭＳ Ｐゴシック" pitchFamily="34" charset="-128"/>
              </a:defRPr>
            </a:lvl3pPr>
            <a:lvl4pPr marL="1600200" indent="-228600" eaLnBrk="0" hangingPunct="0">
              <a:tabLst>
                <a:tab pos="115888" algn="l"/>
              </a:tabLst>
              <a:defRPr>
                <a:solidFill>
                  <a:schemeClr val="tx1"/>
                </a:solidFill>
                <a:latin typeface="Arial"/>
                <a:ea typeface="ＭＳ Ｐゴシック" pitchFamily="34" charset="-128"/>
              </a:defRPr>
            </a:lvl4pPr>
            <a:lvl5pPr marL="2057400" indent="-228600" eaLnBrk="0" hangingPunct="0">
              <a:tabLst>
                <a:tab pos="115888" algn="l"/>
              </a:tabLst>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9pPr>
          </a:lstStyle>
          <a:p>
            <a:pPr eaLnBrk="1" hangingPunct="1">
              <a:spcAft>
                <a:spcPct val="0"/>
              </a:spcAft>
              <a:buFont typeface="Arial"/>
              <a:buNone/>
              <a:defRPr b="0" i="0"/>
            </a:pPr>
            <a:r>
              <a:rPr lang="fr-CA" sz="1400" b="1" noProof="0">
                <a:latin typeface="Sun Life New Text" pitchFamily="2" charset="0"/>
                <a:ea typeface="Arial"/>
              </a:rPr>
              <a:t>Actions</a:t>
            </a:r>
          </a:p>
          <a:p>
            <a:pPr eaLnBrk="1" hangingPunct="1">
              <a:spcAft>
                <a:spcPct val="0"/>
              </a:spcAft>
              <a:buClr>
                <a:srgbClr val="614D7D"/>
              </a:buClr>
              <a:buFont typeface="Arial"/>
              <a:buNone/>
              <a:defRPr b="0" i="0"/>
            </a:pPr>
            <a:r>
              <a:rPr lang="fr-CA" sz="1400" noProof="0">
                <a:latin typeface="Sun Life New Text" pitchFamily="2" charset="0"/>
                <a:ea typeface="Arial"/>
              </a:rPr>
              <a:t>Participation dans le capital des entreprises canadiennes, américaines, mondiales ou internationales</a:t>
            </a:r>
          </a:p>
          <a:p>
            <a:pPr eaLnBrk="1" hangingPunct="1">
              <a:spcAft>
                <a:spcPct val="0"/>
              </a:spcAft>
              <a:buClr>
                <a:srgbClr val="614D7D"/>
              </a:buClr>
              <a:buFont typeface="Arial"/>
              <a:buNone/>
              <a:defRPr b="0" i="0"/>
            </a:pPr>
            <a:r>
              <a:rPr lang="fr-CA" sz="1400" noProof="0">
                <a:latin typeface="Sun Life New Text" pitchFamily="2" charset="0"/>
                <a:ea typeface="Arial"/>
              </a:rPr>
              <a:t>Potentiel supérieur de croissance à long terme</a:t>
            </a:r>
          </a:p>
        </p:txBody>
      </p:sp>
      <p:sp>
        <p:nvSpPr>
          <p:cNvPr id="22" name="Text Box 14">
            <a:extLst>
              <a:ext uri="{FF2B5EF4-FFF2-40B4-BE49-F238E27FC236}">
                <a16:creationId xmlns:a16="http://schemas.microsoft.com/office/drawing/2014/main" id="{5A820D53-84F5-DDF7-546D-A2713B603DD1}"/>
              </a:ext>
            </a:extLst>
          </p:cNvPr>
          <p:cNvSpPr txBox="1">
            <a:spLocks noChangeArrowheads="1"/>
          </p:cNvSpPr>
          <p:nvPr>
            <p:custDataLst>
              <p:tags r:id="rId20"/>
            </p:custDataLst>
          </p:nvPr>
        </p:nvSpPr>
        <p:spPr bwMode="auto">
          <a:xfrm>
            <a:off x="7009140" y="1805856"/>
            <a:ext cx="396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spcAft>
                <a:spcPct val="0"/>
              </a:spcAft>
              <a:buFont typeface="Arial"/>
              <a:buNone/>
              <a:defRPr b="0" i="0"/>
            </a:pPr>
            <a:r>
              <a:rPr lang="fr-CA" sz="1400" b="1" noProof="0">
                <a:latin typeface="Sun Life New Text" pitchFamily="2" charset="0"/>
                <a:ea typeface="Arial"/>
              </a:rPr>
              <a:t>Titres garantis </a:t>
            </a:r>
          </a:p>
          <a:p>
            <a:pPr eaLnBrk="1" hangingPunct="1">
              <a:spcAft>
                <a:spcPct val="0"/>
              </a:spcAft>
              <a:buClr>
                <a:srgbClr val="614D7D"/>
              </a:buClr>
              <a:buFont typeface="Arial"/>
              <a:buNone/>
              <a:defRPr b="0" i="0"/>
            </a:pPr>
            <a:r>
              <a:rPr lang="fr-CA" sz="1400" noProof="0">
                <a:latin typeface="Sun Life New Text" pitchFamily="2" charset="0"/>
                <a:ea typeface="Arial"/>
              </a:rPr>
              <a:t> Intérêt garanti pendant une durée déterminée</a:t>
            </a:r>
          </a:p>
          <a:p>
            <a:pPr eaLnBrk="1" hangingPunct="1">
              <a:spcAft>
                <a:spcPct val="0"/>
              </a:spcAft>
              <a:buClr>
                <a:srgbClr val="614D7D"/>
              </a:buClr>
              <a:buFont typeface="Arial"/>
              <a:buNone/>
              <a:defRPr b="0" i="0"/>
            </a:pPr>
            <a:r>
              <a:rPr lang="fr-CA" sz="1400" noProof="0">
                <a:latin typeface="Sun Life New Text" pitchFamily="2" charset="0"/>
                <a:ea typeface="Arial"/>
              </a:rPr>
              <a:t> Potentiel inférieur de croissance à long terme</a:t>
            </a:r>
          </a:p>
        </p:txBody>
      </p:sp>
      <p:sp>
        <p:nvSpPr>
          <p:cNvPr id="23" name="Oval 25">
            <a:extLst>
              <a:ext uri="{FF2B5EF4-FFF2-40B4-BE49-F238E27FC236}">
                <a16:creationId xmlns:a16="http://schemas.microsoft.com/office/drawing/2014/main" id="{75C057EA-9FC5-D5BB-C8DB-DC93FCC58DFD}"/>
              </a:ext>
            </a:extLst>
          </p:cNvPr>
          <p:cNvSpPr>
            <a:spLocks noChangeArrowheads="1"/>
          </p:cNvSpPr>
          <p:nvPr>
            <p:custDataLst>
              <p:tags r:id="rId21"/>
            </p:custDataLst>
          </p:nvPr>
        </p:nvSpPr>
        <p:spPr bwMode="auto">
          <a:xfrm>
            <a:off x="1447298" y="5264150"/>
            <a:ext cx="381022" cy="395288"/>
          </a:xfrm>
          <a:prstGeom prst="ellipse">
            <a:avLst/>
          </a:prstGeom>
          <a:solidFill>
            <a:srgbClr val="DDE6E1"/>
          </a:solidFill>
          <a:ln w="19050">
            <a:solidFill>
              <a:schemeClr val="tx2"/>
            </a:solidFill>
          </a:ln>
        </p:spPr>
        <p:txBody>
          <a:bodyPr wrap="none" anchor="ctr"/>
          <a:lstStyle/>
          <a:p>
            <a:pPr>
              <a:buFont typeface="Arial"/>
              <a:buNone/>
            </a:pPr>
            <a:endParaRPr lang="fr-CA" noProof="0">
              <a:latin typeface="Sun Life New Text" pitchFamily="2" charset="0"/>
            </a:endParaRPr>
          </a:p>
        </p:txBody>
      </p:sp>
      <p:sp>
        <p:nvSpPr>
          <p:cNvPr id="24" name="Text Box 26">
            <a:extLst>
              <a:ext uri="{FF2B5EF4-FFF2-40B4-BE49-F238E27FC236}">
                <a16:creationId xmlns:a16="http://schemas.microsoft.com/office/drawing/2014/main" id="{EB60EF09-E8E6-272B-A269-A411CCBD805B}"/>
              </a:ext>
            </a:extLst>
          </p:cNvPr>
          <p:cNvSpPr txBox="1">
            <a:spLocks noChangeArrowheads="1"/>
          </p:cNvSpPr>
          <p:nvPr>
            <p:custDataLst>
              <p:tags r:id="rId22"/>
            </p:custDataLst>
          </p:nvPr>
        </p:nvSpPr>
        <p:spPr bwMode="auto">
          <a:xfrm>
            <a:off x="1909286" y="5346700"/>
            <a:ext cx="1386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400" noProof="0">
                <a:highlight>
                  <a:srgbClr val="000000">
                    <a:alpha val="0"/>
                  </a:srgbClr>
                </a:highlight>
                <a:latin typeface="Sun Life New Text" pitchFamily="2" charset="0"/>
                <a:ea typeface="Arial Regular" charset="0"/>
              </a:rPr>
              <a:t>Fonds garantis</a:t>
            </a:r>
            <a:endParaRPr lang="fr-CA" sz="1400" noProof="0">
              <a:latin typeface="Sun Life New Text" pitchFamily="2" charset="0"/>
              <a:ea typeface="Arial Regular" charset="0"/>
            </a:endParaRPr>
          </a:p>
        </p:txBody>
      </p:sp>
      <p:sp>
        <p:nvSpPr>
          <p:cNvPr id="26" name="Oval 33">
            <a:extLst>
              <a:ext uri="{FF2B5EF4-FFF2-40B4-BE49-F238E27FC236}">
                <a16:creationId xmlns:a16="http://schemas.microsoft.com/office/drawing/2014/main" id="{67809B26-5BE5-952B-9D9B-DAF227D41048}"/>
              </a:ext>
            </a:extLst>
          </p:cNvPr>
          <p:cNvSpPr>
            <a:spLocks noChangeArrowheads="1"/>
          </p:cNvSpPr>
          <p:nvPr>
            <p:custDataLst>
              <p:tags r:id="rId23"/>
            </p:custDataLst>
          </p:nvPr>
        </p:nvSpPr>
        <p:spPr bwMode="auto">
          <a:xfrm>
            <a:off x="3169734" y="3352744"/>
            <a:ext cx="381000" cy="395236"/>
          </a:xfrm>
          <a:prstGeom prst="ellipse">
            <a:avLst/>
          </a:prstGeom>
          <a:solidFill>
            <a:srgbClr val="DDE6E1"/>
          </a:solidFill>
          <a:ln w="19050">
            <a:solidFill>
              <a:schemeClr val="tx2"/>
            </a:solidFill>
            <a:round/>
          </a:ln>
        </p:spPr>
        <p:txBody>
          <a:bodyPr wrap="none" anchor="ctr"/>
          <a:lstStyle/>
          <a:p>
            <a:pPr>
              <a:buFont typeface="Arial"/>
              <a:buNone/>
            </a:pPr>
            <a:endParaRPr lang="fr-CA" noProof="0">
              <a:latin typeface="Sun Life New Text" pitchFamily="2" charset="0"/>
            </a:endParaRPr>
          </a:p>
        </p:txBody>
      </p:sp>
      <p:sp>
        <p:nvSpPr>
          <p:cNvPr id="27" name="Text Box 34">
            <a:extLst>
              <a:ext uri="{FF2B5EF4-FFF2-40B4-BE49-F238E27FC236}">
                <a16:creationId xmlns:a16="http://schemas.microsoft.com/office/drawing/2014/main" id="{3E3D30C5-D9DC-1E37-B272-6F2C8021168F}"/>
              </a:ext>
            </a:extLst>
          </p:cNvPr>
          <p:cNvSpPr txBox="1">
            <a:spLocks noChangeArrowheads="1"/>
          </p:cNvSpPr>
          <p:nvPr>
            <p:custDataLst>
              <p:tags r:id="rId24"/>
            </p:custDataLst>
          </p:nvPr>
        </p:nvSpPr>
        <p:spPr bwMode="auto">
          <a:xfrm>
            <a:off x="2178070" y="3050384"/>
            <a:ext cx="15143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1400" noProof="0">
                <a:highlight>
                  <a:srgbClr val="000000">
                    <a:alpha val="0"/>
                  </a:srgbClr>
                </a:highlight>
                <a:latin typeface="Sun Life New Text" pitchFamily="2" charset="0"/>
                <a:ea typeface="Arial Regular" charset="0"/>
                <a:cs typeface="Arial"/>
              </a:rPr>
              <a:t>Fonds équilibrés</a:t>
            </a:r>
            <a:endParaRPr lang="fr-CA" sz="1400" noProof="0">
              <a:latin typeface="Sun Life New Text" pitchFamily="2" charset="0"/>
              <a:ea typeface="Arial Regular" charset="0"/>
              <a:cs typeface="Arial"/>
            </a:endParaRPr>
          </a:p>
        </p:txBody>
      </p:sp>
      <p:sp>
        <p:nvSpPr>
          <p:cNvPr id="2" name="Text Box 22">
            <a:extLst>
              <a:ext uri="{FF2B5EF4-FFF2-40B4-BE49-F238E27FC236}">
                <a16:creationId xmlns:a16="http://schemas.microsoft.com/office/drawing/2014/main" id="{9D38E154-F15A-887F-2D93-8FD4D3F418E0}"/>
              </a:ext>
            </a:extLst>
          </p:cNvPr>
          <p:cNvSpPr txBox="1">
            <a:spLocks noChangeArrowheads="1"/>
          </p:cNvSpPr>
          <p:nvPr>
            <p:custDataLst>
              <p:tags r:id="rId25"/>
            </p:custDataLst>
          </p:nvPr>
        </p:nvSpPr>
        <p:spPr bwMode="auto">
          <a:xfrm>
            <a:off x="7015374" y="5057231"/>
            <a:ext cx="40070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15888" algn="l"/>
              </a:tabLst>
              <a:defRPr>
                <a:solidFill>
                  <a:schemeClr val="tx1"/>
                </a:solidFill>
                <a:latin typeface="Arial"/>
                <a:ea typeface="ＭＳ Ｐゴシック" pitchFamily="34" charset="-128"/>
              </a:defRPr>
            </a:lvl1pPr>
            <a:lvl2pPr marL="742950" indent="-285750" eaLnBrk="0" hangingPunct="0">
              <a:tabLst>
                <a:tab pos="115888" algn="l"/>
              </a:tabLst>
              <a:defRPr>
                <a:solidFill>
                  <a:schemeClr val="tx1"/>
                </a:solidFill>
                <a:latin typeface="Arial"/>
                <a:ea typeface="ＭＳ Ｐゴシック" pitchFamily="34" charset="-128"/>
              </a:defRPr>
            </a:lvl2pPr>
            <a:lvl3pPr marL="1143000" indent="-228600" eaLnBrk="0" hangingPunct="0">
              <a:tabLst>
                <a:tab pos="115888" algn="l"/>
              </a:tabLst>
              <a:defRPr>
                <a:solidFill>
                  <a:schemeClr val="tx1"/>
                </a:solidFill>
                <a:latin typeface="Arial"/>
                <a:ea typeface="ＭＳ Ｐゴシック" pitchFamily="34" charset="-128"/>
              </a:defRPr>
            </a:lvl3pPr>
            <a:lvl4pPr marL="1600200" indent="-228600" eaLnBrk="0" hangingPunct="0">
              <a:tabLst>
                <a:tab pos="115888" algn="l"/>
              </a:tabLst>
              <a:defRPr>
                <a:solidFill>
                  <a:schemeClr val="tx1"/>
                </a:solidFill>
                <a:latin typeface="Arial"/>
                <a:ea typeface="ＭＳ Ｐゴシック" pitchFamily="34" charset="-128"/>
              </a:defRPr>
            </a:lvl4pPr>
            <a:lvl5pPr marL="2057400" indent="-228600" eaLnBrk="0" hangingPunct="0">
              <a:tabLst>
                <a:tab pos="115888" algn="l"/>
              </a:tabLst>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tabLst>
                <a:tab pos="115888" algn="l"/>
              </a:tabLst>
              <a:defRPr>
                <a:solidFill>
                  <a:schemeClr val="tx1"/>
                </a:solidFill>
                <a:latin typeface="Arial"/>
                <a:ea typeface="ＭＳ Ｐゴシック" pitchFamily="34" charset="-128"/>
              </a:defRPr>
            </a:lvl9pPr>
          </a:lstStyle>
          <a:p>
            <a:pPr eaLnBrk="1" hangingPunct="1">
              <a:spcAft>
                <a:spcPct val="0"/>
              </a:spcAft>
              <a:buFont typeface="Arial"/>
              <a:buNone/>
              <a:defRPr b="0" i="0"/>
            </a:pPr>
            <a:r>
              <a:rPr lang="fr-CA" sz="1400" b="1" noProof="0">
                <a:latin typeface="Sun Life New Text" pitchFamily="2" charset="0"/>
                <a:ea typeface="Arial"/>
              </a:rPr>
              <a:t>Équilibré</a:t>
            </a:r>
          </a:p>
          <a:p>
            <a:pPr eaLnBrk="1" hangingPunct="1">
              <a:spcAft>
                <a:spcPct val="0"/>
              </a:spcAft>
              <a:buClr>
                <a:srgbClr val="614D7D"/>
              </a:buClr>
              <a:buFont typeface="Arial"/>
              <a:buNone/>
              <a:defRPr b="0" i="0"/>
            </a:pPr>
            <a:r>
              <a:rPr lang="fr-CA" sz="1400" noProof="0">
                <a:highlight>
                  <a:srgbClr val="000000">
                    <a:alpha val="0"/>
                  </a:srgbClr>
                </a:highlight>
                <a:latin typeface="Sun Life New Text" pitchFamily="2" charset="0"/>
                <a:ea typeface="Arial Regular" charset="0"/>
              </a:rPr>
              <a:t>Combinaison de liquidités, d’obligations et d’actions</a:t>
            </a:r>
          </a:p>
          <a:p>
            <a:pPr eaLnBrk="1" hangingPunct="1">
              <a:spcAft>
                <a:spcPct val="0"/>
              </a:spcAft>
              <a:buClr>
                <a:srgbClr val="614D7D"/>
              </a:buClr>
              <a:buFont typeface="Arial"/>
              <a:buNone/>
              <a:defRPr b="0" i="0"/>
            </a:pPr>
            <a:r>
              <a:rPr lang="fr-CA" sz="1400" noProof="0">
                <a:latin typeface="Sun Life New Text" pitchFamily="2" charset="0"/>
                <a:ea typeface="Arial"/>
              </a:rPr>
              <a:t>Diversification automatique</a:t>
            </a:r>
          </a:p>
        </p:txBody>
      </p:sp>
      <p:pic>
        <p:nvPicPr>
          <p:cNvPr id="4" name="Picture 3" descr="A black background with a black square&#10;&#10;AI-generated content may be incorrect.">
            <a:extLst>
              <a:ext uri="{FF2B5EF4-FFF2-40B4-BE49-F238E27FC236}">
                <a16:creationId xmlns:a16="http://schemas.microsoft.com/office/drawing/2014/main" id="{15A17620-694B-B3C3-AA8F-A4303F402307}"/>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7186215" y="672830"/>
            <a:ext cx="976898" cy="976898"/>
          </a:xfrm>
          <a:prstGeom prst="rect">
            <a:avLst/>
          </a:prstGeom>
        </p:spPr>
      </p:pic>
      <p:cxnSp>
        <p:nvCxnSpPr>
          <p:cNvPr id="25" name="Straight Connector 24">
            <a:extLst>
              <a:ext uri="{FF2B5EF4-FFF2-40B4-BE49-F238E27FC236}">
                <a16:creationId xmlns:a16="http://schemas.microsoft.com/office/drawing/2014/main" id="{28DA0EBD-46F2-2D19-79D1-8493FEEFE7E0}"/>
              </a:ext>
            </a:extLst>
          </p:cNvPr>
          <p:cNvCxnSpPr>
            <a:cxnSpLocks/>
          </p:cNvCxnSpPr>
          <p:nvPr/>
        </p:nvCxnSpPr>
        <p:spPr>
          <a:xfrm flipV="1">
            <a:off x="6639733" y="1177068"/>
            <a:ext cx="0" cy="497939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60821234"/>
      </p:ext>
    </p:extLst>
  </p:cSld>
  <p:clrMapOvr>
    <a:masterClrMapping/>
  </p:clrMapOvr>
  <mc:AlternateContent xmlns:mc="http://schemas.openxmlformats.org/markup-compatibility/2006" xmlns:p14="http://schemas.microsoft.com/office/powerpoint/2010/main">
    <mc:Choice Requires="p14">
      <p:transition spd="slow" p14:dur="2000" advTm="122289"/>
    </mc:Choice>
    <mc:Fallback xmlns="">
      <p:transition spd="slow" advTm="12228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F81D47F-2B63-6930-4ECF-30282A075FA2}"/>
              </a:ext>
            </a:extLst>
          </p:cNvPr>
          <p:cNvSpPr>
            <a:spLocks noGrp="1"/>
          </p:cNvSpPr>
          <p:nvPr>
            <p:ph type="body" sz="quarter" idx="33"/>
            <p:custDataLst>
              <p:tags r:id="rId2"/>
            </p:custDataLst>
          </p:nvPr>
        </p:nvSpPr>
        <p:spPr>
          <a:xfrm>
            <a:off x="6169029" y="379491"/>
            <a:ext cx="5887504" cy="960967"/>
          </a:xfrm>
        </p:spPr>
        <p:txBody>
          <a:bodyPr/>
          <a:lstStyle/>
          <a:p>
            <a:r>
              <a:rPr lang="fr-CA" noProof="0"/>
              <a:t>Vaste gamme d’options de placement</a:t>
            </a:r>
          </a:p>
        </p:txBody>
      </p:sp>
      <p:sp>
        <p:nvSpPr>
          <p:cNvPr id="10" name="Text Placeholder 9">
            <a:extLst>
              <a:ext uri="{FF2B5EF4-FFF2-40B4-BE49-F238E27FC236}">
                <a16:creationId xmlns:a16="http://schemas.microsoft.com/office/drawing/2014/main" id="{DC61E718-0040-3963-B943-480251350672}"/>
              </a:ext>
            </a:extLst>
          </p:cNvPr>
          <p:cNvSpPr>
            <a:spLocks noGrp="1"/>
          </p:cNvSpPr>
          <p:nvPr>
            <p:ph type="body" sz="quarter" idx="35"/>
            <p:custDataLst>
              <p:tags r:id="rId3"/>
            </p:custDataLst>
          </p:nvPr>
        </p:nvSpPr>
        <p:spPr>
          <a:xfrm>
            <a:off x="6170083" y="1207108"/>
            <a:ext cx="5734579" cy="266699"/>
          </a:xfrm>
        </p:spPr>
        <p:txBody>
          <a:bodyPr/>
          <a:lstStyle/>
          <a:p>
            <a:r>
              <a:rPr lang="fr-CA" b="1" noProof="0"/>
              <a:t>C’est moi qui choisis</a:t>
            </a:r>
            <a:endParaRPr lang="fr-CA" noProof="0"/>
          </a:p>
        </p:txBody>
      </p:sp>
      <p:sp>
        <p:nvSpPr>
          <p:cNvPr id="11" name="Text Placeholder 10">
            <a:extLst>
              <a:ext uri="{FF2B5EF4-FFF2-40B4-BE49-F238E27FC236}">
                <a16:creationId xmlns:a16="http://schemas.microsoft.com/office/drawing/2014/main" id="{E0C1B4BC-416A-AC25-BA5F-0EAD27980F81}"/>
              </a:ext>
            </a:extLst>
          </p:cNvPr>
          <p:cNvSpPr>
            <a:spLocks noGrp="1"/>
          </p:cNvSpPr>
          <p:nvPr>
            <p:ph type="body" sz="quarter" idx="40"/>
            <p:custDataLst>
              <p:tags r:id="rId4"/>
            </p:custDataLst>
          </p:nvPr>
        </p:nvSpPr>
        <p:spPr>
          <a:xfrm>
            <a:off x="6176646" y="1635191"/>
            <a:ext cx="5050154" cy="2647507"/>
          </a:xfrm>
        </p:spPr>
        <p:txBody>
          <a:bodyPr anchor="t"/>
          <a:lstStyle/>
          <a:p>
            <a:pPr>
              <a:spcAft>
                <a:spcPts val="1200"/>
              </a:spcAft>
            </a:pPr>
            <a:r>
              <a:rPr lang="fr-CA" noProof="0" dirty="0"/>
              <a:t>Choisissez votre portefeuille à partir des catégories d’actif suivantes avec les fonds axés sur une date d’échéance:</a:t>
            </a:r>
          </a:p>
          <a:p>
            <a:pPr marL="171450" indent="-171450">
              <a:spcBef>
                <a:spcPts val="600"/>
              </a:spcBef>
              <a:buFont typeface="Arial" panose="020B0604020202020204" pitchFamily="34" charset="0"/>
              <a:buChar char="•"/>
            </a:pPr>
            <a:r>
              <a:rPr lang="fr-CA" noProof="0" dirty="0"/>
              <a:t>Fonds garantis (1 an, 2 ans, 3 ans et 5 ans)</a:t>
            </a:r>
          </a:p>
          <a:p>
            <a:pPr marL="171450" indent="-171450">
              <a:spcBef>
                <a:spcPts val="600"/>
              </a:spcBef>
              <a:buFont typeface="Arial" panose="020B0604020202020204" pitchFamily="34" charset="0"/>
              <a:buChar char="•"/>
            </a:pPr>
            <a:r>
              <a:rPr lang="fr-CA" noProof="0" dirty="0"/>
              <a:t>Compte à intérêt quotidien garanti</a:t>
            </a:r>
          </a:p>
          <a:p>
            <a:endParaRPr lang="fr-CA" noProof="0" dirty="0"/>
          </a:p>
        </p:txBody>
      </p:sp>
      <p:sp>
        <p:nvSpPr>
          <p:cNvPr id="12" name="Text Placeholder 9">
            <a:extLst>
              <a:ext uri="{FF2B5EF4-FFF2-40B4-BE49-F238E27FC236}">
                <a16:creationId xmlns:a16="http://schemas.microsoft.com/office/drawing/2014/main" id="{9DDB31B0-14A8-B489-0214-03E1EBB90CFC}"/>
              </a:ext>
            </a:extLst>
          </p:cNvPr>
          <p:cNvSpPr txBox="1"/>
          <p:nvPr>
            <p:custDataLst>
              <p:tags r:id="rId5"/>
            </p:custDataLst>
          </p:nvPr>
        </p:nvSpPr>
        <p:spPr>
          <a:xfrm>
            <a:off x="6170083" y="4864708"/>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b="1" noProof="0"/>
              <a:t>Aidez-moi à choisir</a:t>
            </a:r>
            <a:endParaRPr lang="fr-CA" noProof="0"/>
          </a:p>
        </p:txBody>
      </p:sp>
      <p:sp>
        <p:nvSpPr>
          <p:cNvPr id="13" name="Text Placeholder 10">
            <a:extLst>
              <a:ext uri="{FF2B5EF4-FFF2-40B4-BE49-F238E27FC236}">
                <a16:creationId xmlns:a16="http://schemas.microsoft.com/office/drawing/2014/main" id="{D1F60C5B-7EB1-BE56-A1B7-82D811C9D0A6}"/>
              </a:ext>
            </a:extLst>
          </p:cNvPr>
          <p:cNvSpPr txBox="1"/>
          <p:nvPr>
            <p:custDataLst>
              <p:tags r:id="rId6"/>
            </p:custDataLst>
          </p:nvPr>
        </p:nvSpPr>
        <p:spPr>
          <a:xfrm>
            <a:off x="6176646" y="5292791"/>
            <a:ext cx="3382024" cy="800225"/>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fr-CA" noProof="0" dirty="0"/>
              <a:t>Portefeuilles « préétablis »</a:t>
            </a:r>
          </a:p>
          <a:p>
            <a:pPr marL="171450" indent="-171450">
              <a:spcBef>
                <a:spcPts val="600"/>
              </a:spcBef>
              <a:buFont typeface="Arial" panose="020B0604020202020204" pitchFamily="34" charset="0"/>
              <a:buChar char="•"/>
            </a:pPr>
            <a:r>
              <a:rPr lang="fr-CA" noProof="0" dirty="0"/>
              <a:t>Fonds axés sur une date d’échéance</a:t>
            </a:r>
          </a:p>
        </p:txBody>
      </p:sp>
      <p:sp>
        <p:nvSpPr>
          <p:cNvPr id="2" name="Rectangle 1">
            <a:extLst>
              <a:ext uri="{FF2B5EF4-FFF2-40B4-BE49-F238E27FC236}">
                <a16:creationId xmlns:a16="http://schemas.microsoft.com/office/drawing/2014/main" id="{2F4263BE-84DD-5B6F-A29F-56BDA273ACF2}"/>
              </a:ext>
            </a:extLst>
          </p:cNvPr>
          <p:cNvSpPr/>
          <p:nvPr>
            <p:custDataLst>
              <p:tags r:id="rId7"/>
            </p:custDataLst>
          </p:nvPr>
        </p:nvSpPr>
        <p:spPr>
          <a:xfrm>
            <a:off x="6339484" y="3055913"/>
            <a:ext cx="4725913"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0">
                <a:solidFill>
                  <a:srgbClr val="FF0000"/>
                </a:solidFill>
                <a:highlight>
                  <a:srgbClr val="000000">
                    <a:alpha val="0"/>
                  </a:srgbClr>
                </a:highlight>
              </a:rPr>
              <a:t>Conseiller </a:t>
            </a:r>
            <a:r>
              <a:rPr lang="fr-CA" noProof="0">
                <a:solidFill>
                  <a:srgbClr val="FF0000"/>
                </a:solidFill>
              </a:rPr>
              <a:t>: Enlever pour Essentiels Plus Sun Life </a:t>
            </a:r>
            <a:endParaRPr lang="fr-CA" noProof="0">
              <a:solidFill>
                <a:srgbClr val="FF0000"/>
              </a:solidFill>
              <a:highlight>
                <a:srgbClr val="808000"/>
              </a:highlight>
            </a:endParaRPr>
          </a:p>
        </p:txBody>
      </p:sp>
      <p:pic>
        <p:nvPicPr>
          <p:cNvPr id="5" name="Picture Placeholder 5">
            <a:extLst>
              <a:ext uri="{FF2B5EF4-FFF2-40B4-BE49-F238E27FC236}">
                <a16:creationId xmlns:a16="http://schemas.microsoft.com/office/drawing/2014/main" id="{13CFFD33-DF15-2319-DD93-34499F0D9CEE}"/>
              </a:ext>
            </a:extLst>
          </p:cNvPr>
          <p:cNvPicPr>
            <a:picLocks noGrp="1" noChangeAspect="1"/>
          </p:cNvPicPr>
          <p:nvPr>
            <p:ph type="pic" sz="quarter" idx="14"/>
          </p:nvPr>
        </p:nvPicPr>
        <p:blipFill>
          <a:blip r:embed="rId10"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604681107"/>
      </p:ext>
    </p:extLst>
  </p:cSld>
  <p:clrMapOvr>
    <a:masterClrMapping/>
  </p:clrMapOvr>
  <mc:AlternateContent xmlns:mc="http://schemas.openxmlformats.org/markup-compatibility/2006" xmlns:p14="http://schemas.microsoft.com/office/powerpoint/2010/main">
    <mc:Choice Requires="p14">
      <p:transition spd="slow" p14:dur="2000" advTm="48379"/>
    </mc:Choice>
    <mc:Fallback xmlns="">
      <p:transition spd="slow" advTm="4837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21392-E094-EFDC-8431-51B841E51AE8}"/>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5D05B1D3-D3A6-B473-0714-8B31D3C16414}"/>
              </a:ext>
            </a:extLst>
          </p:cNvPr>
          <p:cNvPicPr>
            <a:picLocks noGrp="1" noChangeAspect="1"/>
          </p:cNvPicPr>
          <p:nvPr>
            <p:ph type="pic" sz="quarter" idx="14"/>
          </p:nvPr>
        </p:nvPicPr>
        <p:blipFill>
          <a:blip r:embed="rId10"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234823CB-8319-9DC3-E5A9-33C4D3533C60}"/>
              </a:ext>
            </a:extLst>
          </p:cNvPr>
          <p:cNvSpPr>
            <a:spLocks noGrp="1"/>
          </p:cNvSpPr>
          <p:nvPr>
            <p:ph type="body" sz="quarter" idx="33"/>
            <p:custDataLst>
              <p:tags r:id="rId2"/>
            </p:custDataLst>
          </p:nvPr>
        </p:nvSpPr>
        <p:spPr>
          <a:xfrm>
            <a:off x="6169029" y="379491"/>
            <a:ext cx="5887504" cy="960967"/>
          </a:xfrm>
        </p:spPr>
        <p:txBody>
          <a:bodyPr/>
          <a:lstStyle/>
          <a:p>
            <a:r>
              <a:rPr lang="fr-CA" noProof="0"/>
              <a:t>Vaste gamme d’options de placement</a:t>
            </a:r>
          </a:p>
        </p:txBody>
      </p:sp>
      <p:sp>
        <p:nvSpPr>
          <p:cNvPr id="10" name="Text Placeholder 9">
            <a:extLst>
              <a:ext uri="{FF2B5EF4-FFF2-40B4-BE49-F238E27FC236}">
                <a16:creationId xmlns:a16="http://schemas.microsoft.com/office/drawing/2014/main" id="{F90538EF-356E-F7A1-C7C6-4D9824141BCB}"/>
              </a:ext>
            </a:extLst>
          </p:cNvPr>
          <p:cNvSpPr>
            <a:spLocks noGrp="1"/>
          </p:cNvSpPr>
          <p:nvPr>
            <p:ph type="body" sz="quarter" idx="35"/>
            <p:custDataLst>
              <p:tags r:id="rId3"/>
            </p:custDataLst>
          </p:nvPr>
        </p:nvSpPr>
        <p:spPr>
          <a:xfrm>
            <a:off x="6170083" y="1207108"/>
            <a:ext cx="5734579" cy="266699"/>
          </a:xfrm>
        </p:spPr>
        <p:txBody>
          <a:bodyPr/>
          <a:lstStyle/>
          <a:p>
            <a:r>
              <a:rPr lang="fr-CA" b="1" noProof="0"/>
              <a:t>C’est moi qui choisis</a:t>
            </a:r>
            <a:endParaRPr lang="fr-CA" noProof="0"/>
          </a:p>
        </p:txBody>
      </p:sp>
      <p:sp>
        <p:nvSpPr>
          <p:cNvPr id="11" name="Text Placeholder 10">
            <a:extLst>
              <a:ext uri="{FF2B5EF4-FFF2-40B4-BE49-F238E27FC236}">
                <a16:creationId xmlns:a16="http://schemas.microsoft.com/office/drawing/2014/main" id="{C65E1E77-91E7-AA40-AC8E-16698CFFF420}"/>
              </a:ext>
            </a:extLst>
          </p:cNvPr>
          <p:cNvSpPr>
            <a:spLocks noGrp="1"/>
          </p:cNvSpPr>
          <p:nvPr>
            <p:ph type="body" sz="quarter" idx="40"/>
            <p:custDataLst>
              <p:tags r:id="rId4"/>
            </p:custDataLst>
          </p:nvPr>
        </p:nvSpPr>
        <p:spPr>
          <a:xfrm>
            <a:off x="6176646" y="1635191"/>
            <a:ext cx="5050154" cy="2647507"/>
          </a:xfrm>
        </p:spPr>
        <p:txBody>
          <a:bodyPr anchor="t"/>
          <a:lstStyle/>
          <a:p>
            <a:pPr>
              <a:spcAft>
                <a:spcPts val="1200"/>
              </a:spcAft>
            </a:pPr>
            <a:r>
              <a:rPr lang="fr-CA" noProof="0"/>
              <a:t>Choisissez votre portefeuille à partir des catégories d’actif suivantes :</a:t>
            </a:r>
          </a:p>
          <a:p>
            <a:pPr marL="171450" indent="-171450">
              <a:spcBef>
                <a:spcPts val="600"/>
              </a:spcBef>
              <a:buFont typeface="Arial" panose="020B0604020202020204" pitchFamily="34" charset="0"/>
              <a:buChar char="•"/>
            </a:pPr>
            <a:r>
              <a:rPr lang="fr-CA" noProof="0"/>
              <a:t>Fonds garantis (1 an, 2 ans, 3 ans et 5 ans)</a:t>
            </a:r>
          </a:p>
          <a:p>
            <a:pPr marL="171450" indent="-171450">
              <a:spcBef>
                <a:spcPts val="600"/>
              </a:spcBef>
              <a:buFont typeface="Arial" panose="020B0604020202020204" pitchFamily="34" charset="0"/>
              <a:buChar char="•"/>
            </a:pPr>
            <a:r>
              <a:rPr lang="fr-CA" noProof="0"/>
              <a:t>Compte à intérêt quotidien garanti</a:t>
            </a:r>
          </a:p>
          <a:p>
            <a:pPr marL="171450" indent="-171450">
              <a:spcBef>
                <a:spcPts val="600"/>
              </a:spcBef>
              <a:buFont typeface="Arial" panose="020B0604020202020204" pitchFamily="34" charset="0"/>
              <a:buChar char="•"/>
            </a:pPr>
            <a:r>
              <a:rPr lang="fr-CA" noProof="0"/>
              <a:t>Titres à revenu fixe</a:t>
            </a:r>
          </a:p>
          <a:p>
            <a:pPr marL="171450" indent="-171450">
              <a:spcBef>
                <a:spcPts val="600"/>
              </a:spcBef>
              <a:buFont typeface="Arial" panose="020B0604020202020204" pitchFamily="34" charset="0"/>
              <a:buChar char="•"/>
            </a:pPr>
            <a:r>
              <a:rPr lang="fr-CA" noProof="0"/>
              <a:t>Actions canadiennes</a:t>
            </a:r>
          </a:p>
          <a:p>
            <a:pPr marL="171450" indent="-171450">
              <a:spcBef>
                <a:spcPts val="600"/>
              </a:spcBef>
              <a:buFont typeface="Arial" panose="020B0604020202020204" pitchFamily="34" charset="0"/>
              <a:buChar char="•"/>
            </a:pPr>
            <a:r>
              <a:rPr lang="fr-CA" noProof="0"/>
              <a:t>Actions américaines</a:t>
            </a:r>
          </a:p>
          <a:p>
            <a:pPr marL="171450" indent="-171450">
              <a:spcBef>
                <a:spcPts val="600"/>
              </a:spcBef>
              <a:buFont typeface="Arial" panose="020B0604020202020204" pitchFamily="34" charset="0"/>
              <a:buChar char="•"/>
            </a:pPr>
            <a:r>
              <a:rPr lang="fr-CA" noProof="0"/>
              <a:t>Actions internationales</a:t>
            </a:r>
          </a:p>
          <a:p>
            <a:pPr marL="171450" indent="-171450">
              <a:spcBef>
                <a:spcPts val="600"/>
              </a:spcBef>
              <a:buFont typeface="Arial" panose="020B0604020202020204" pitchFamily="34" charset="0"/>
              <a:buChar char="•"/>
            </a:pPr>
            <a:r>
              <a:rPr lang="fr-CA" noProof="0"/>
              <a:t>Actions mondiales</a:t>
            </a:r>
          </a:p>
          <a:p>
            <a:pPr marL="171450" indent="-171450">
              <a:spcBef>
                <a:spcPts val="600"/>
              </a:spcBef>
              <a:buFont typeface="Arial" panose="020B0604020202020204" pitchFamily="34" charset="0"/>
              <a:buChar char="•"/>
            </a:pPr>
            <a:r>
              <a:rPr lang="fr-CA" noProof="0"/>
              <a:t>Actions spécialisées</a:t>
            </a:r>
          </a:p>
          <a:p>
            <a:pPr marL="171450" indent="-171450">
              <a:spcBef>
                <a:spcPts val="600"/>
              </a:spcBef>
              <a:buFont typeface="Arial" panose="020B0604020202020204" pitchFamily="34" charset="0"/>
              <a:buChar char="•"/>
            </a:pPr>
            <a:r>
              <a:rPr lang="fr-CA" noProof="0"/>
              <a:t>Fonds d’actifs réels</a:t>
            </a:r>
          </a:p>
          <a:p>
            <a:endParaRPr lang="fr-CA" noProof="0"/>
          </a:p>
          <a:p>
            <a:endParaRPr lang="fr-CA" noProof="0"/>
          </a:p>
        </p:txBody>
      </p:sp>
      <p:sp>
        <p:nvSpPr>
          <p:cNvPr id="12" name="Text Placeholder 9">
            <a:extLst>
              <a:ext uri="{FF2B5EF4-FFF2-40B4-BE49-F238E27FC236}">
                <a16:creationId xmlns:a16="http://schemas.microsoft.com/office/drawing/2014/main" id="{C297755B-1893-1B7B-ED8D-00C9FC20492F}"/>
              </a:ext>
            </a:extLst>
          </p:cNvPr>
          <p:cNvSpPr txBox="1"/>
          <p:nvPr>
            <p:custDataLst>
              <p:tags r:id="rId5"/>
            </p:custDataLst>
          </p:nvPr>
        </p:nvSpPr>
        <p:spPr>
          <a:xfrm>
            <a:off x="6170083" y="4864708"/>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b="1" noProof="0"/>
              <a:t>Aidez-moi à choisir</a:t>
            </a:r>
            <a:endParaRPr lang="fr-CA" noProof="0"/>
          </a:p>
        </p:txBody>
      </p:sp>
      <p:sp>
        <p:nvSpPr>
          <p:cNvPr id="13" name="Text Placeholder 10">
            <a:extLst>
              <a:ext uri="{FF2B5EF4-FFF2-40B4-BE49-F238E27FC236}">
                <a16:creationId xmlns:a16="http://schemas.microsoft.com/office/drawing/2014/main" id="{DE60B169-85E0-E6AD-22FC-9834A0281282}"/>
              </a:ext>
            </a:extLst>
          </p:cNvPr>
          <p:cNvSpPr txBox="1"/>
          <p:nvPr>
            <p:custDataLst>
              <p:tags r:id="rId6"/>
            </p:custDataLst>
          </p:nvPr>
        </p:nvSpPr>
        <p:spPr>
          <a:xfrm>
            <a:off x="6176646" y="5292791"/>
            <a:ext cx="3382024" cy="800225"/>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fr-CA" noProof="0"/>
              <a:t>Portefeuilles « préétablis »</a:t>
            </a:r>
          </a:p>
          <a:p>
            <a:pPr marL="171450" indent="-171450">
              <a:spcBef>
                <a:spcPts val="600"/>
              </a:spcBef>
              <a:buFont typeface="Arial" panose="020B0604020202020204" pitchFamily="34" charset="0"/>
              <a:buChar char="•"/>
            </a:pPr>
            <a:r>
              <a:rPr lang="fr-CA" noProof="0"/>
              <a:t>Fonds axés sur une date d’échéance</a:t>
            </a:r>
          </a:p>
        </p:txBody>
      </p:sp>
      <p:sp>
        <p:nvSpPr>
          <p:cNvPr id="2" name="Rectangle 1">
            <a:extLst>
              <a:ext uri="{FF2B5EF4-FFF2-40B4-BE49-F238E27FC236}">
                <a16:creationId xmlns:a16="http://schemas.microsoft.com/office/drawing/2014/main" id="{BE2C3178-9E50-D6EF-7A3E-FCB8F479C019}"/>
              </a:ext>
            </a:extLst>
          </p:cNvPr>
          <p:cNvSpPr/>
          <p:nvPr>
            <p:custDataLst>
              <p:tags r:id="rId7"/>
            </p:custDataLst>
          </p:nvPr>
        </p:nvSpPr>
        <p:spPr>
          <a:xfrm>
            <a:off x="287337" y="2285207"/>
            <a:ext cx="4725913"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0">
                <a:solidFill>
                  <a:srgbClr val="FF0000"/>
                </a:solidFill>
                <a:highlight>
                  <a:srgbClr val="000000">
                    <a:alpha val="0"/>
                  </a:srgbClr>
                </a:highlight>
              </a:rPr>
              <a:t>Conseiller </a:t>
            </a:r>
            <a:r>
              <a:rPr lang="fr-CA" noProof="0">
                <a:solidFill>
                  <a:srgbClr val="FF0000"/>
                </a:solidFill>
              </a:rPr>
              <a:t>: Enlever pour Essentiels Sun Life </a:t>
            </a:r>
            <a:endParaRPr lang="fr-CA" noProof="0">
              <a:solidFill>
                <a:srgbClr val="FF0000"/>
              </a:solidFill>
              <a:highlight>
                <a:srgbClr val="808000"/>
              </a:highlight>
            </a:endParaRPr>
          </a:p>
        </p:txBody>
      </p:sp>
    </p:spTree>
    <p:custDataLst>
      <p:tags r:id="rId1"/>
    </p:custDataLst>
    <p:extLst>
      <p:ext uri="{BB962C8B-B14F-4D97-AF65-F5344CB8AC3E}">
        <p14:creationId xmlns:p14="http://schemas.microsoft.com/office/powerpoint/2010/main" val="3098719506"/>
      </p:ext>
    </p:extLst>
  </p:cSld>
  <p:clrMapOvr>
    <a:masterClrMapping/>
  </p:clrMapOvr>
  <mc:AlternateContent xmlns:mc="http://schemas.openxmlformats.org/markup-compatibility/2006" xmlns:p14="http://schemas.microsoft.com/office/powerpoint/2010/main">
    <mc:Choice Requires="p14">
      <p:transition spd="slow" p14:dur="2000" advTm="48379"/>
    </mc:Choice>
    <mc:Fallback xmlns="">
      <p:transition spd="slow" advTm="4837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9E58D5A-3A72-22C8-197D-15895DBEFB62}"/>
              </a:ext>
            </a:extLst>
          </p:cNvPr>
          <p:cNvSpPr>
            <a:spLocks noGrp="1"/>
          </p:cNvSpPr>
          <p:nvPr>
            <p:ph type="body" sz="quarter" idx="33"/>
            <p:custDataLst>
              <p:tags r:id="rId2"/>
            </p:custDataLst>
          </p:nvPr>
        </p:nvSpPr>
        <p:spPr/>
        <p:txBody>
          <a:bodyPr/>
          <a:lstStyle/>
          <a:p>
            <a:r>
              <a:rPr lang="fr-CA" noProof="0">
                <a:highlight>
                  <a:srgbClr val="000000">
                    <a:alpha val="0"/>
                  </a:srgbClr>
                </a:highlight>
              </a:rPr>
              <a:t>Fonds axés sur une date d’échéance</a:t>
            </a:r>
          </a:p>
        </p:txBody>
      </p:sp>
      <p:sp>
        <p:nvSpPr>
          <p:cNvPr id="8" name="Text Placeholder 7">
            <a:extLst>
              <a:ext uri="{FF2B5EF4-FFF2-40B4-BE49-F238E27FC236}">
                <a16:creationId xmlns:a16="http://schemas.microsoft.com/office/drawing/2014/main" id="{CC5F6ABE-2EB0-7B1C-5A25-7017A58DE0E1}"/>
              </a:ext>
            </a:extLst>
          </p:cNvPr>
          <p:cNvSpPr>
            <a:spLocks noGrp="1"/>
          </p:cNvSpPr>
          <p:nvPr>
            <p:ph type="body" sz="quarter" idx="35"/>
            <p:custDataLst>
              <p:tags r:id="rId3"/>
            </p:custDataLst>
          </p:nvPr>
        </p:nvSpPr>
        <p:spPr/>
        <p:txBody>
          <a:bodyPr/>
          <a:lstStyle/>
          <a:p>
            <a:r>
              <a:rPr lang="fr-CA" noProof="0">
                <a:highlight>
                  <a:srgbClr val="000000">
                    <a:alpha val="0"/>
                  </a:srgbClr>
                </a:highlight>
              </a:rPr>
              <a:t>Quand aurez-vous besoin de votre argent? </a:t>
            </a:r>
            <a:endParaRPr lang="fr-CA" noProof="0">
              <a:highlight>
                <a:srgbClr val="FFFF00"/>
              </a:highlight>
            </a:endParaRPr>
          </a:p>
        </p:txBody>
      </p:sp>
      <p:sp>
        <p:nvSpPr>
          <p:cNvPr id="9" name="Text Placeholder 8">
            <a:extLst>
              <a:ext uri="{FF2B5EF4-FFF2-40B4-BE49-F238E27FC236}">
                <a16:creationId xmlns:a16="http://schemas.microsoft.com/office/drawing/2014/main" id="{80AC27FB-B987-D826-EC89-5BC4C317B296}"/>
              </a:ext>
            </a:extLst>
          </p:cNvPr>
          <p:cNvSpPr>
            <a:spLocks noGrp="1"/>
          </p:cNvSpPr>
          <p:nvPr>
            <p:ph type="body" sz="quarter" idx="40"/>
            <p:custDataLst>
              <p:tags r:id="rId4"/>
            </p:custDataLst>
          </p:nvPr>
        </p:nvSpPr>
        <p:spPr>
          <a:xfrm>
            <a:off x="6169028" y="3644128"/>
            <a:ext cx="5728016" cy="1514236"/>
          </a:xfrm>
        </p:spPr>
        <p:txBody>
          <a:bodyPr/>
          <a:lstStyle/>
          <a:p>
            <a:pPr marL="171450" indent="-171450">
              <a:buFont typeface="Arial" panose="020B0604020202020204" pitchFamily="34" charset="0"/>
              <a:buChar char="•"/>
            </a:pPr>
            <a:r>
              <a:rPr lang="fr-CA" noProof="0">
                <a:highlight>
                  <a:srgbClr val="000000">
                    <a:alpha val="0"/>
                  </a:srgbClr>
                </a:highlight>
              </a:rPr>
              <a:t>Solutions préétablies – la répartition du fonds est rééquilibrée au fil du temps</a:t>
            </a:r>
          </a:p>
          <a:p>
            <a:pPr marL="171450" indent="-171450">
              <a:buFont typeface="Arial" panose="020B0604020202020204" pitchFamily="34" charset="0"/>
              <a:buChar char="•"/>
            </a:pPr>
            <a:r>
              <a:rPr lang="fr-CA" noProof="0">
                <a:highlight>
                  <a:srgbClr val="000000">
                    <a:alpha val="0"/>
                  </a:srgbClr>
                </a:highlight>
              </a:rPr>
              <a:t>Les gestionnaires sélectionnés :</a:t>
            </a:r>
          </a:p>
          <a:p>
            <a:pPr marL="448639" lvl="1" indent="-171450">
              <a:buFont typeface="Courier New" panose="02070309020205020404" pitchFamily="49" charset="0"/>
              <a:buChar char="o"/>
            </a:pPr>
            <a:r>
              <a:rPr lang="fr-CA" sz="1200" noProof="0">
                <a:solidFill>
                  <a:schemeClr val="tx1"/>
                </a:solidFill>
                <a:highlight>
                  <a:srgbClr val="000000">
                    <a:alpha val="0"/>
                  </a:srgbClr>
                </a:highlight>
              </a:rPr>
              <a:t>affichent un rendement supérieur à long terme;</a:t>
            </a:r>
          </a:p>
          <a:p>
            <a:pPr marL="448639" lvl="1" indent="-171450">
              <a:buFont typeface="Courier New" panose="02070309020205020404" pitchFamily="49" charset="0"/>
              <a:buChar char="o"/>
            </a:pPr>
            <a:r>
              <a:rPr lang="fr-CA" sz="1200" noProof="0">
                <a:solidFill>
                  <a:schemeClr val="tx1"/>
                </a:solidFill>
                <a:highlight>
                  <a:srgbClr val="000000">
                    <a:alpha val="0"/>
                  </a:srgbClr>
                </a:highlight>
              </a:rPr>
              <a:t>ont des compétences reconnues en ce qui touche leur catégorie d’actif ou leur style de placement.</a:t>
            </a:r>
          </a:p>
          <a:p>
            <a:pPr marL="171450" indent="-171450">
              <a:buFont typeface="Arial" panose="020B0604020202020204" pitchFamily="34" charset="0"/>
              <a:buChar char="•"/>
            </a:pPr>
            <a:r>
              <a:rPr lang="fr-CA" noProof="0">
                <a:highlight>
                  <a:srgbClr val="000000">
                    <a:alpha val="0"/>
                  </a:srgbClr>
                </a:highlight>
              </a:rPr>
              <a:t>Fonds axés sur une date d’échéance </a:t>
            </a:r>
            <a:r>
              <a:rPr lang="fr-CA" noProof="0" err="1">
                <a:highlight>
                  <a:srgbClr val="000000">
                    <a:alpha val="0"/>
                  </a:srgbClr>
                </a:highlight>
              </a:rPr>
              <a:t>multigestionnaires</a:t>
            </a:r>
            <a:r>
              <a:rPr lang="fr-CA" noProof="0">
                <a:highlight>
                  <a:srgbClr val="000000">
                    <a:alpha val="0"/>
                  </a:srgbClr>
                </a:highlight>
              </a:rPr>
              <a:t> à frais modiques</a:t>
            </a:r>
          </a:p>
        </p:txBody>
      </p:sp>
      <p:pic>
        <p:nvPicPr>
          <p:cNvPr id="4" name="Picture Placeholder 4" descr="A person wearing sunglasses and a denim jacket&#10;&#10;AI-generated content may be incorrect.">
            <a:extLst>
              <a:ext uri="{FF2B5EF4-FFF2-40B4-BE49-F238E27FC236}">
                <a16:creationId xmlns:a16="http://schemas.microsoft.com/office/drawing/2014/main" id="{6FEC5E02-E320-B1D0-C5FA-0A4D32CCAF2D}"/>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324959166"/>
      </p:ext>
    </p:extLst>
  </p:cSld>
  <p:clrMapOvr>
    <a:masterClrMapping/>
  </p:clrMapOvr>
  <mc:AlternateContent xmlns:mc="http://schemas.openxmlformats.org/markup-compatibility/2006" xmlns:p14="http://schemas.microsoft.com/office/powerpoint/2010/main">
    <mc:Choice Requires="p14">
      <p:transition spd="slow" p14:dur="2000" advTm="68359"/>
    </mc:Choice>
    <mc:Fallback xmlns="">
      <p:transition spd="slow" advTm="6835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erson typing on a computer&#10;&#10;Description automatically generated">
            <a:extLst>
              <a:ext uri="{FF2B5EF4-FFF2-40B4-BE49-F238E27FC236}">
                <a16:creationId xmlns:a16="http://schemas.microsoft.com/office/drawing/2014/main" id="{18A88B29-D2F9-EE1A-E110-3AA1ABDA1495}"/>
              </a:ext>
            </a:extLst>
          </p:cNvPr>
          <p:cNvPicPr>
            <a:picLocks noGrp="1" noChangeAspect="1"/>
          </p:cNvPicPr>
          <p:nvPr>
            <p:ph type="pic" sz="quarter" idx="14"/>
            <p:custDataLst>
              <p:tags r:id="rId2"/>
            </p:custDataLst>
          </p:nvPr>
        </p:nvPicPr>
        <p:blipFill>
          <a:blip r:embed="rId8" cstate="screen">
            <a:extLst>
              <a:ext uri="{28A0092B-C50C-407E-A947-70E740481C1C}">
                <a14:useLocalDpi xmlns:a14="http://schemas.microsoft.com/office/drawing/2010/main"/>
              </a:ext>
            </a:extLst>
          </a:blip>
          <a:srcRect/>
          <a:stretch>
            <a:fillRect/>
          </a:stretch>
        </p:blipFill>
        <p:spPr/>
      </p:pic>
      <p:sp>
        <p:nvSpPr>
          <p:cNvPr id="13" name="Text Placeholder 12">
            <a:extLst>
              <a:ext uri="{FF2B5EF4-FFF2-40B4-BE49-F238E27FC236}">
                <a16:creationId xmlns:a16="http://schemas.microsoft.com/office/drawing/2014/main" id="{62BC722B-1A07-07F9-95C8-12113F110738}"/>
              </a:ext>
            </a:extLst>
          </p:cNvPr>
          <p:cNvSpPr>
            <a:spLocks noGrp="1"/>
          </p:cNvSpPr>
          <p:nvPr>
            <p:ph type="body" sz="quarter" idx="33"/>
            <p:custDataLst>
              <p:tags r:id="rId3"/>
            </p:custDataLst>
          </p:nvPr>
        </p:nvSpPr>
        <p:spPr/>
        <p:txBody>
          <a:bodyPr/>
          <a:lstStyle/>
          <a:p>
            <a:r>
              <a:rPr lang="fr-CA" noProof="0">
                <a:highlight>
                  <a:srgbClr val="000000">
                    <a:alpha val="0"/>
                  </a:srgbClr>
                </a:highlight>
              </a:rPr>
              <a:t>L’importance de la diversification</a:t>
            </a:r>
          </a:p>
        </p:txBody>
      </p:sp>
      <p:sp>
        <p:nvSpPr>
          <p:cNvPr id="14" name="Text Placeholder 13">
            <a:extLst>
              <a:ext uri="{FF2B5EF4-FFF2-40B4-BE49-F238E27FC236}">
                <a16:creationId xmlns:a16="http://schemas.microsoft.com/office/drawing/2014/main" id="{45371D07-8822-4897-358B-7D66BD58C4B7}"/>
              </a:ext>
            </a:extLst>
          </p:cNvPr>
          <p:cNvSpPr>
            <a:spLocks noGrp="1"/>
          </p:cNvSpPr>
          <p:nvPr>
            <p:ph type="body" sz="quarter" idx="35"/>
            <p:custDataLst>
              <p:tags r:id="rId4"/>
            </p:custDataLst>
          </p:nvPr>
        </p:nvSpPr>
        <p:spPr/>
        <p:txBody>
          <a:bodyPr/>
          <a:lstStyle/>
          <a:p>
            <a:r>
              <a:rPr lang="fr-CA" noProof="0"/>
              <a:t>Votre approche en matière de placement devrait toujours privilégier la diversification.</a:t>
            </a:r>
          </a:p>
        </p:txBody>
      </p:sp>
      <p:sp>
        <p:nvSpPr>
          <p:cNvPr id="15" name="Text Placeholder 14">
            <a:extLst>
              <a:ext uri="{FF2B5EF4-FFF2-40B4-BE49-F238E27FC236}">
                <a16:creationId xmlns:a16="http://schemas.microsoft.com/office/drawing/2014/main" id="{FCFBC61E-025F-51B0-0400-7BA0741FA5C8}"/>
              </a:ext>
            </a:extLst>
          </p:cNvPr>
          <p:cNvSpPr>
            <a:spLocks noGrp="1"/>
          </p:cNvSpPr>
          <p:nvPr>
            <p:ph type="body" sz="quarter" idx="40"/>
            <p:custDataLst>
              <p:tags r:id="rId5"/>
            </p:custDataLst>
          </p:nvPr>
        </p:nvSpPr>
        <p:spPr>
          <a:xfrm>
            <a:off x="6169028" y="3525598"/>
            <a:ext cx="5728016" cy="2141555"/>
          </a:xfrm>
        </p:spPr>
        <p:txBody>
          <a:bodyPr/>
          <a:lstStyle/>
          <a:p>
            <a:pPr marL="171450" indent="-171450">
              <a:buFont typeface="Arial" panose="020B0604020202020204" pitchFamily="34" charset="0"/>
              <a:buChar char="•"/>
            </a:pPr>
            <a:r>
              <a:rPr lang="fr-CA" noProof="0">
                <a:highlight>
                  <a:srgbClr val="000000">
                    <a:alpha val="0"/>
                  </a:srgbClr>
                </a:highlight>
              </a:rPr>
              <a:t>Style de gestion</a:t>
            </a:r>
            <a:br>
              <a:rPr lang="fr-CA" noProof="0"/>
            </a:br>
            <a:r>
              <a:rPr lang="fr-CA" noProof="0">
                <a:solidFill>
                  <a:srgbClr val="333333"/>
                </a:solidFill>
                <a:highlight>
                  <a:srgbClr val="000000">
                    <a:alpha val="0"/>
                  </a:srgbClr>
                </a:highlight>
                <a:latin typeface="verdana" panose="020B0604030504040204" pitchFamily="34" charset="0"/>
              </a:rPr>
              <a:t>G</a:t>
            </a:r>
            <a:r>
              <a:rPr lang="fr-CA" b="0" i="0" noProof="0">
                <a:solidFill>
                  <a:srgbClr val="333333"/>
                </a:solidFill>
                <a:effectLst/>
                <a:highlight>
                  <a:srgbClr val="000000">
                    <a:alpha val="0"/>
                  </a:srgbClr>
                </a:highlight>
                <a:latin typeface="verdana" panose="020B0604030504040204" pitchFamily="34" charset="0"/>
              </a:rPr>
              <a:t>estion axée sur la croissance et sur la valeur, gestion active et </a:t>
            </a:r>
            <a:r>
              <a:rPr lang="fr-CA" noProof="0"/>
              <a:t>passive</a:t>
            </a:r>
          </a:p>
          <a:p>
            <a:pPr marL="171450" indent="-171450">
              <a:buFont typeface="Arial" panose="020B0604020202020204" pitchFamily="34" charset="0"/>
              <a:buChar char="•"/>
            </a:pPr>
            <a:r>
              <a:rPr lang="fr-CA" noProof="0"/>
              <a:t>Catégorie</a:t>
            </a:r>
            <a:r>
              <a:rPr lang="fr-CA" noProof="0">
                <a:highlight>
                  <a:srgbClr val="000000">
                    <a:alpha val="0"/>
                  </a:srgbClr>
                </a:highlight>
              </a:rPr>
              <a:t> d’actif</a:t>
            </a:r>
            <a:br>
              <a:rPr lang="fr-CA" noProof="0"/>
            </a:br>
            <a:r>
              <a:rPr lang="fr-CA" noProof="0">
                <a:highlight>
                  <a:srgbClr val="000000">
                    <a:alpha val="0"/>
                  </a:srgbClr>
                </a:highlight>
              </a:rPr>
              <a:t>Liquidités, titres à revenu fixe et actions</a:t>
            </a:r>
          </a:p>
          <a:p>
            <a:pPr marL="171450" indent="-171450">
              <a:buFont typeface="Arial" panose="020B0604020202020204" pitchFamily="34" charset="0"/>
              <a:buChar char="•"/>
            </a:pPr>
            <a:r>
              <a:rPr lang="fr-CA" noProof="0">
                <a:highlight>
                  <a:srgbClr val="000000">
                    <a:alpha val="0"/>
                  </a:srgbClr>
                </a:highlight>
              </a:rPr>
              <a:t>Répartition géographique</a:t>
            </a:r>
            <a:br>
              <a:rPr lang="fr-CA" noProof="0"/>
            </a:br>
            <a:r>
              <a:rPr lang="fr-CA" noProof="0">
                <a:highlight>
                  <a:srgbClr val="000000">
                    <a:alpha val="0"/>
                  </a:srgbClr>
                </a:highlight>
              </a:rPr>
              <a:t>Actions canadiennes, américaines et internationales</a:t>
            </a:r>
          </a:p>
          <a:p>
            <a:pPr marL="171450" indent="-171450">
              <a:buFont typeface="Arial" panose="020B0604020202020204" pitchFamily="34" charset="0"/>
              <a:buChar char="•"/>
            </a:pPr>
            <a:r>
              <a:rPr lang="fr-CA" noProof="0">
                <a:highlight>
                  <a:srgbClr val="000000">
                    <a:alpha val="0"/>
                  </a:srgbClr>
                </a:highlight>
              </a:rPr>
              <a:t>Devises</a:t>
            </a:r>
            <a:br>
              <a:rPr lang="fr-CA" noProof="0"/>
            </a:br>
            <a:r>
              <a:rPr lang="fr-CA" noProof="0">
                <a:latin typeface="Sun Life New Text" pitchFamily="2" charset="0"/>
                <a:cs typeface="Arial" panose="020B0604020202020204" pitchFamily="34" charset="0"/>
              </a:rPr>
              <a:t>Diminution du risque de change lié au dollar américain</a:t>
            </a:r>
            <a:endParaRPr lang="fr-CA" noProof="0">
              <a:highlight>
                <a:srgbClr val="00FFFF"/>
              </a:highlight>
            </a:endParaRPr>
          </a:p>
        </p:txBody>
      </p:sp>
    </p:spTree>
    <p:custDataLst>
      <p:tags r:id="rId1"/>
    </p:custDataLst>
    <p:extLst>
      <p:ext uri="{BB962C8B-B14F-4D97-AF65-F5344CB8AC3E}">
        <p14:creationId xmlns:p14="http://schemas.microsoft.com/office/powerpoint/2010/main" val="1037834751"/>
      </p:ext>
    </p:extLst>
  </p:cSld>
  <p:clrMapOvr>
    <a:masterClrMapping/>
  </p:clrMapOvr>
  <mc:AlternateContent xmlns:mc="http://schemas.openxmlformats.org/markup-compatibility/2006" xmlns:p14="http://schemas.microsoft.com/office/powerpoint/2010/main">
    <mc:Choice Requires="p14">
      <p:transition spd="slow" p14:dur="2000" advTm="41060"/>
    </mc:Choice>
    <mc:Fallback xmlns="">
      <p:transition spd="slow" advTm="4106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5CF70-F6D3-0D05-3ECB-F83333D9618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5A54DDB-9C56-E1EE-E4E7-195089FB6D42}"/>
              </a:ext>
            </a:extLst>
          </p:cNvPr>
          <p:cNvSpPr>
            <a:spLocks noGrp="1"/>
          </p:cNvSpPr>
          <p:nvPr>
            <p:ph type="body" idx="1"/>
          </p:nvPr>
        </p:nvSpPr>
        <p:spPr>
          <a:xfrm>
            <a:off x="309616" y="3518931"/>
            <a:ext cx="8043809" cy="1248032"/>
          </a:xfrm>
        </p:spPr>
        <p:txBody>
          <a:bodyPr/>
          <a:lstStyle/>
          <a:p>
            <a:r>
              <a:rPr lang="fr-CA" noProof="0">
                <a:solidFill>
                  <a:schemeClr val="tx1"/>
                </a:solidFill>
              </a:rPr>
              <a:t>Mes choix </a:t>
            </a:r>
            <a:r>
              <a:rPr lang="fr-CA" noProof="0" err="1">
                <a:solidFill>
                  <a:schemeClr val="tx1"/>
                </a:solidFill>
              </a:rPr>
              <a:t>flex</a:t>
            </a:r>
            <a:r>
              <a:rPr lang="fr-CA" noProof="0">
                <a:solidFill>
                  <a:schemeClr val="tx1"/>
                </a:solidFill>
              </a:rPr>
              <a:t> Sun Life </a:t>
            </a:r>
          </a:p>
        </p:txBody>
      </p:sp>
    </p:spTree>
    <p:custDataLst>
      <p:tags r:id="rId1"/>
    </p:custDataLst>
    <p:extLst>
      <p:ext uri="{BB962C8B-B14F-4D97-AF65-F5344CB8AC3E}">
        <p14:creationId xmlns:p14="http://schemas.microsoft.com/office/powerpoint/2010/main" val="2924876778"/>
      </p:ext>
    </p:extLst>
  </p:cSld>
  <p:clrMapOvr>
    <a:masterClrMapping/>
  </p:clrMapOvr>
  <mc:AlternateContent xmlns:mc="http://schemas.openxmlformats.org/markup-compatibility/2006" xmlns:p14="http://schemas.microsoft.com/office/powerpoint/2010/main">
    <mc:Choice Requires="p14">
      <p:transition spd="slow" p14:dur="2000" advTm="2042"/>
    </mc:Choice>
    <mc:Fallback xmlns="">
      <p:transition spd="slow" advTm="204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46EFE-1468-4AE3-5158-0E21A54D1567}"/>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D620AA0D-50CC-179E-0995-910E07882B0E}"/>
              </a:ext>
            </a:extLst>
          </p:cNvPr>
          <p:cNvSpPr/>
          <p:nvPr/>
        </p:nvSpPr>
        <p:spPr>
          <a:xfrm>
            <a:off x="329242" y="690880"/>
            <a:ext cx="5712289" cy="589221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44" name="Rectangle 43">
            <a:extLst>
              <a:ext uri="{FF2B5EF4-FFF2-40B4-BE49-F238E27FC236}">
                <a16:creationId xmlns:a16="http://schemas.microsoft.com/office/drawing/2014/main" id="{9BCEC7BD-DE07-36B7-8603-4BBBB6741E94}"/>
              </a:ext>
            </a:extLst>
          </p:cNvPr>
          <p:cNvSpPr/>
          <p:nvPr/>
        </p:nvSpPr>
        <p:spPr>
          <a:xfrm>
            <a:off x="6150922" y="690880"/>
            <a:ext cx="5766758" cy="5892217"/>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47" name="Text Placeholder 1">
            <a:extLst>
              <a:ext uri="{FF2B5EF4-FFF2-40B4-BE49-F238E27FC236}">
                <a16:creationId xmlns:a16="http://schemas.microsoft.com/office/drawing/2014/main" id="{0E2F45B8-64B9-4FF1-5EF5-F90212725311}"/>
              </a:ext>
            </a:extLst>
          </p:cNvPr>
          <p:cNvSpPr>
            <a:spLocks noGrp="1"/>
          </p:cNvSpPr>
          <p:nvPr>
            <p:ph type="body" sz="quarter" idx="13"/>
          </p:nvPr>
        </p:nvSpPr>
        <p:spPr>
          <a:xfrm>
            <a:off x="432327" y="2276059"/>
            <a:ext cx="3184633" cy="516082"/>
          </a:xfrm>
        </p:spPr>
        <p:txBody>
          <a:bodyPr/>
          <a:lstStyle/>
          <a:p>
            <a:r>
              <a:rPr lang="fr-CA" sz="2400" noProof="0"/>
              <a:t>Votre régime d'épargne au travail</a:t>
            </a:r>
          </a:p>
        </p:txBody>
      </p:sp>
      <p:sp>
        <p:nvSpPr>
          <p:cNvPr id="48" name="Text Placeholder 7">
            <a:extLst>
              <a:ext uri="{FF2B5EF4-FFF2-40B4-BE49-F238E27FC236}">
                <a16:creationId xmlns:a16="http://schemas.microsoft.com/office/drawing/2014/main" id="{3AA3E5B6-A963-FADD-C265-8A8874E8C483}"/>
              </a:ext>
            </a:extLst>
          </p:cNvPr>
          <p:cNvSpPr>
            <a:spLocks noGrp="1"/>
          </p:cNvSpPr>
          <p:nvPr>
            <p:ph type="body" sz="quarter" idx="14"/>
          </p:nvPr>
        </p:nvSpPr>
        <p:spPr>
          <a:xfrm>
            <a:off x="6307858" y="2276059"/>
            <a:ext cx="5249049" cy="1056217"/>
          </a:xfrm>
        </p:spPr>
        <p:txBody>
          <a:bodyPr/>
          <a:lstStyle/>
          <a:p>
            <a:r>
              <a:rPr lang="fr-CA" sz="2400" noProof="0"/>
              <a:t>Mes choix </a:t>
            </a:r>
            <a:r>
              <a:rPr lang="fr-CA" sz="2400" noProof="0" err="1"/>
              <a:t>flex</a:t>
            </a:r>
            <a:r>
              <a:rPr lang="fr-CA" sz="2400" noProof="0"/>
              <a:t> Sun Life </a:t>
            </a:r>
          </a:p>
        </p:txBody>
      </p:sp>
      <p:sp>
        <p:nvSpPr>
          <p:cNvPr id="49" name="Text Placeholder 8">
            <a:extLst>
              <a:ext uri="{FF2B5EF4-FFF2-40B4-BE49-F238E27FC236}">
                <a16:creationId xmlns:a16="http://schemas.microsoft.com/office/drawing/2014/main" id="{961D03BA-DDF7-70C6-7449-D4B949E7F662}"/>
              </a:ext>
            </a:extLst>
          </p:cNvPr>
          <p:cNvSpPr>
            <a:spLocks noGrp="1"/>
          </p:cNvSpPr>
          <p:nvPr>
            <p:ph type="body" sz="quarter" idx="15"/>
          </p:nvPr>
        </p:nvSpPr>
        <p:spPr>
          <a:xfrm>
            <a:off x="6636074" y="5044627"/>
            <a:ext cx="2506416" cy="500107"/>
          </a:xfrm>
        </p:spPr>
        <p:txBody>
          <a:bodyPr/>
          <a:lstStyle/>
          <a:p>
            <a:r>
              <a:rPr lang="fr-CA" sz="1400" noProof="0"/>
              <a:t>Régime d’épargne non enregistré (RENE)</a:t>
            </a:r>
          </a:p>
        </p:txBody>
      </p:sp>
      <p:sp>
        <p:nvSpPr>
          <p:cNvPr id="52" name="Text Placeholder 17">
            <a:extLst>
              <a:ext uri="{FF2B5EF4-FFF2-40B4-BE49-F238E27FC236}">
                <a16:creationId xmlns:a16="http://schemas.microsoft.com/office/drawing/2014/main" id="{E39E6285-1CDA-6A55-72A4-24D17ED06648}"/>
              </a:ext>
            </a:extLst>
          </p:cNvPr>
          <p:cNvSpPr>
            <a:spLocks noGrp="1"/>
          </p:cNvSpPr>
          <p:nvPr>
            <p:ph type="body" sz="quarter" idx="16"/>
          </p:nvPr>
        </p:nvSpPr>
        <p:spPr>
          <a:xfrm>
            <a:off x="9142490" y="5061326"/>
            <a:ext cx="2505608" cy="500107"/>
          </a:xfrm>
        </p:spPr>
        <p:txBody>
          <a:bodyPr/>
          <a:lstStyle/>
          <a:p>
            <a:r>
              <a:rPr lang="fr-CA" sz="1400" noProof="0"/>
              <a:t>Compte d’épargne libre d’impôt pour l’achat d’une première propriété (CELIAPP)</a:t>
            </a:r>
          </a:p>
        </p:txBody>
      </p:sp>
      <p:sp>
        <p:nvSpPr>
          <p:cNvPr id="53" name="Text Placeholder 24">
            <a:extLst>
              <a:ext uri="{FF2B5EF4-FFF2-40B4-BE49-F238E27FC236}">
                <a16:creationId xmlns:a16="http://schemas.microsoft.com/office/drawing/2014/main" id="{6B0E5671-1881-66FD-A6B8-58D45960F417}"/>
              </a:ext>
            </a:extLst>
          </p:cNvPr>
          <p:cNvSpPr txBox="1">
            <a:spLocks/>
          </p:cNvSpPr>
          <p:nvPr/>
        </p:nvSpPr>
        <p:spPr>
          <a:xfrm>
            <a:off x="9142489" y="5796345"/>
            <a:ext cx="2720269" cy="908577"/>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CA" noProof="0"/>
              <a:t>Faites de votre rêve de devenir propriétaire une réalité</a:t>
            </a:r>
          </a:p>
        </p:txBody>
      </p:sp>
      <p:sp>
        <p:nvSpPr>
          <p:cNvPr id="54" name="Text Placeholder 29">
            <a:extLst>
              <a:ext uri="{FF2B5EF4-FFF2-40B4-BE49-F238E27FC236}">
                <a16:creationId xmlns:a16="http://schemas.microsoft.com/office/drawing/2014/main" id="{A3514E9F-C301-E599-1211-D8A7D3200F4C}"/>
              </a:ext>
            </a:extLst>
          </p:cNvPr>
          <p:cNvSpPr txBox="1">
            <a:spLocks/>
          </p:cNvSpPr>
          <p:nvPr/>
        </p:nvSpPr>
        <p:spPr>
          <a:xfrm>
            <a:off x="6636075" y="5796345"/>
            <a:ext cx="2506414" cy="908577"/>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CA" noProof="0"/>
              <a:t>Votre compte d’épargne pour l’excédent</a:t>
            </a:r>
          </a:p>
        </p:txBody>
      </p:sp>
      <p:sp>
        <p:nvSpPr>
          <p:cNvPr id="55" name="Text Placeholder 22">
            <a:extLst>
              <a:ext uri="{FF2B5EF4-FFF2-40B4-BE49-F238E27FC236}">
                <a16:creationId xmlns:a16="http://schemas.microsoft.com/office/drawing/2014/main" id="{F1B2A4F7-76E7-522C-0C8C-682E1F3E8B76}"/>
              </a:ext>
            </a:extLst>
          </p:cNvPr>
          <p:cNvSpPr txBox="1">
            <a:spLocks/>
          </p:cNvSpPr>
          <p:nvPr/>
        </p:nvSpPr>
        <p:spPr>
          <a:xfrm>
            <a:off x="6311854" y="2816073"/>
            <a:ext cx="5245053" cy="1238748"/>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a:t>Que vous épargniez pour les imprévus, un grand voyage, ou la tranquillité d’esprit, ne faites pas que planifier votre avenir – façonnez-le activement avec Mes choix </a:t>
            </a:r>
            <a:r>
              <a:rPr lang="fr-CA" noProof="0" err="1"/>
              <a:t>flex</a:t>
            </a:r>
            <a:r>
              <a:rPr lang="fr-CA" noProof="0"/>
              <a:t>!</a:t>
            </a:r>
          </a:p>
          <a:p>
            <a:r>
              <a:rPr lang="fr-CA" noProof="0"/>
              <a:t>C'est un régime unique propose  des produits qui ne sont pas offerts dan le cadre de votre régime d'épargne au travail, pour plus de choix et de flexibilité.</a:t>
            </a:r>
          </a:p>
        </p:txBody>
      </p:sp>
      <p:sp>
        <p:nvSpPr>
          <p:cNvPr id="56" name="Text Placeholder 2">
            <a:extLst>
              <a:ext uri="{FF2B5EF4-FFF2-40B4-BE49-F238E27FC236}">
                <a16:creationId xmlns:a16="http://schemas.microsoft.com/office/drawing/2014/main" id="{76E42284-F213-5E92-2B28-FA75D6D4270B}"/>
              </a:ext>
            </a:extLst>
          </p:cNvPr>
          <p:cNvSpPr txBox="1">
            <a:spLocks/>
          </p:cNvSpPr>
          <p:nvPr/>
        </p:nvSpPr>
        <p:spPr>
          <a:xfrm>
            <a:off x="261533" y="174797"/>
            <a:ext cx="11980555" cy="1216211"/>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lnSpc>
                <a:spcPct val="114000"/>
              </a:lnSpc>
              <a:spcBef>
                <a:spcPts val="1000"/>
              </a:spcBef>
              <a:defRPr/>
            </a:pPr>
            <a:r>
              <a:rPr lang="fr-CA" sz="2133" noProof="0">
                <a:latin typeface="Sun Life New Display" pitchFamily="2" charset="0"/>
              </a:rPr>
              <a:t>Mes choix </a:t>
            </a:r>
            <a:r>
              <a:rPr lang="fr-CA" sz="2133" noProof="0" err="1">
                <a:latin typeface="Sun Life New Display" pitchFamily="2" charset="0"/>
              </a:rPr>
              <a:t>flex</a:t>
            </a:r>
            <a:r>
              <a:rPr lang="fr-CA" sz="2133" noProof="0">
                <a:latin typeface="Sun Life New Display" pitchFamily="2" charset="0"/>
              </a:rPr>
              <a:t> vient en complément du régime de votre employeur</a:t>
            </a:r>
            <a:endParaRPr lang="fr-CA" sz="2133" noProof="0">
              <a:latin typeface="Sun Life New Display" pitchFamily="2" charset="0"/>
              <a:ea typeface="+mn-ea"/>
              <a:cs typeface="+mn-cs"/>
            </a:endParaRPr>
          </a:p>
        </p:txBody>
      </p:sp>
      <p:pic>
        <p:nvPicPr>
          <p:cNvPr id="57" name="Picture 56" descr="A black background with a black square&#10;&#10;AI-generated content may be incorrect.">
            <a:extLst>
              <a:ext uri="{FF2B5EF4-FFF2-40B4-BE49-F238E27FC236}">
                <a16:creationId xmlns:a16="http://schemas.microsoft.com/office/drawing/2014/main" id="{E37FE246-E431-C6C5-8048-0E2E758D77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327" y="1573070"/>
            <a:ext cx="571500" cy="533400"/>
          </a:xfrm>
          <a:prstGeom prst="rect">
            <a:avLst/>
          </a:prstGeom>
        </p:spPr>
      </p:pic>
      <p:pic>
        <p:nvPicPr>
          <p:cNvPr id="58" name="Picture 57" descr="A black background with a black square&#10;&#10;AI-generated content may be incorrect.">
            <a:extLst>
              <a:ext uri="{FF2B5EF4-FFF2-40B4-BE49-F238E27FC236}">
                <a16:creationId xmlns:a16="http://schemas.microsoft.com/office/drawing/2014/main" id="{37320357-477E-37C4-573D-AFE1D761C9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35319" y="4326845"/>
            <a:ext cx="609600" cy="609600"/>
          </a:xfrm>
          <a:prstGeom prst="rect">
            <a:avLst/>
          </a:prstGeom>
        </p:spPr>
      </p:pic>
      <p:pic>
        <p:nvPicPr>
          <p:cNvPr id="59" name="Picture 58" descr="A black background with a black square&#10;&#10;AI-generated content may be incorrect.">
            <a:extLst>
              <a:ext uri="{FF2B5EF4-FFF2-40B4-BE49-F238E27FC236}">
                <a16:creationId xmlns:a16="http://schemas.microsoft.com/office/drawing/2014/main" id="{4C28C864-FB92-9D83-0A95-8B4A97A32E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42490" y="4391601"/>
            <a:ext cx="533400" cy="533400"/>
          </a:xfrm>
          <a:prstGeom prst="rect">
            <a:avLst/>
          </a:prstGeom>
        </p:spPr>
      </p:pic>
      <p:sp>
        <p:nvSpPr>
          <p:cNvPr id="60" name="Text Placeholder 8">
            <a:extLst>
              <a:ext uri="{FF2B5EF4-FFF2-40B4-BE49-F238E27FC236}">
                <a16:creationId xmlns:a16="http://schemas.microsoft.com/office/drawing/2014/main" id="{1A15A59A-2B3D-B8DF-9193-7FF350C53D5E}"/>
              </a:ext>
            </a:extLst>
          </p:cNvPr>
          <p:cNvSpPr txBox="1">
            <a:spLocks/>
          </p:cNvSpPr>
          <p:nvPr/>
        </p:nvSpPr>
        <p:spPr>
          <a:xfrm>
            <a:off x="511248" y="3786992"/>
            <a:ext cx="4101393" cy="50010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1400" noProof="0">
                <a:solidFill>
                  <a:srgbClr val="FF0000"/>
                </a:solidFill>
              </a:rPr>
              <a:t>Régime de participation différée aux bénéfices (RPDB)</a:t>
            </a:r>
          </a:p>
        </p:txBody>
      </p:sp>
      <p:sp>
        <p:nvSpPr>
          <p:cNvPr id="61" name="Text Placeholder 17">
            <a:extLst>
              <a:ext uri="{FF2B5EF4-FFF2-40B4-BE49-F238E27FC236}">
                <a16:creationId xmlns:a16="http://schemas.microsoft.com/office/drawing/2014/main" id="{3B727081-5981-E70F-A4DB-71BCDCE6A94C}"/>
              </a:ext>
            </a:extLst>
          </p:cNvPr>
          <p:cNvSpPr txBox="1">
            <a:spLocks/>
          </p:cNvSpPr>
          <p:nvPr/>
        </p:nvSpPr>
        <p:spPr>
          <a:xfrm>
            <a:off x="3170904" y="5270003"/>
            <a:ext cx="2505608" cy="50010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1400" noProof="0"/>
              <a:t>Compte d’épargne libre d’impôt (CELI)</a:t>
            </a:r>
          </a:p>
        </p:txBody>
      </p:sp>
      <p:sp>
        <p:nvSpPr>
          <p:cNvPr id="62" name="Text Placeholder 24">
            <a:extLst>
              <a:ext uri="{FF2B5EF4-FFF2-40B4-BE49-F238E27FC236}">
                <a16:creationId xmlns:a16="http://schemas.microsoft.com/office/drawing/2014/main" id="{9586AE5D-1DAF-0596-0614-4CBB2B2DA217}"/>
              </a:ext>
            </a:extLst>
          </p:cNvPr>
          <p:cNvSpPr txBox="1">
            <a:spLocks/>
          </p:cNvSpPr>
          <p:nvPr/>
        </p:nvSpPr>
        <p:spPr>
          <a:xfrm>
            <a:off x="3170904" y="5856582"/>
            <a:ext cx="2505608" cy="908577"/>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CA" noProof="0"/>
              <a:t>Votre compte d’épargne pour les imprévus</a:t>
            </a:r>
          </a:p>
        </p:txBody>
      </p:sp>
      <p:sp>
        <p:nvSpPr>
          <p:cNvPr id="63" name="Text Placeholder 29">
            <a:extLst>
              <a:ext uri="{FF2B5EF4-FFF2-40B4-BE49-F238E27FC236}">
                <a16:creationId xmlns:a16="http://schemas.microsoft.com/office/drawing/2014/main" id="{68244AA5-B7E6-1411-EEC0-7D4FDB2CB019}"/>
              </a:ext>
            </a:extLst>
          </p:cNvPr>
          <p:cNvSpPr txBox="1">
            <a:spLocks/>
          </p:cNvSpPr>
          <p:nvPr/>
        </p:nvSpPr>
        <p:spPr>
          <a:xfrm>
            <a:off x="511250" y="4323465"/>
            <a:ext cx="4101390" cy="393366"/>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CA" noProof="0">
                <a:solidFill>
                  <a:srgbClr val="FF0000"/>
                </a:solidFill>
              </a:rPr>
              <a:t>Votre compte d’épargne-retraite</a:t>
            </a:r>
          </a:p>
        </p:txBody>
      </p:sp>
      <p:sp>
        <p:nvSpPr>
          <p:cNvPr id="64" name="Text Placeholder 8">
            <a:extLst>
              <a:ext uri="{FF2B5EF4-FFF2-40B4-BE49-F238E27FC236}">
                <a16:creationId xmlns:a16="http://schemas.microsoft.com/office/drawing/2014/main" id="{A2C6082E-89E2-821B-7A4B-45464B747DBA}"/>
              </a:ext>
            </a:extLst>
          </p:cNvPr>
          <p:cNvSpPr txBox="1">
            <a:spLocks/>
          </p:cNvSpPr>
          <p:nvPr/>
        </p:nvSpPr>
        <p:spPr>
          <a:xfrm>
            <a:off x="511248" y="5253304"/>
            <a:ext cx="2506416" cy="50010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1400" noProof="0"/>
              <a:t>Régime enregistré d’épargne-retraite (REER)</a:t>
            </a:r>
          </a:p>
        </p:txBody>
      </p:sp>
      <p:sp>
        <p:nvSpPr>
          <p:cNvPr id="65" name="Text Placeholder 29">
            <a:extLst>
              <a:ext uri="{FF2B5EF4-FFF2-40B4-BE49-F238E27FC236}">
                <a16:creationId xmlns:a16="http://schemas.microsoft.com/office/drawing/2014/main" id="{C2E5C017-853B-9BD0-F102-92CAC232C546}"/>
              </a:ext>
            </a:extLst>
          </p:cNvPr>
          <p:cNvSpPr txBox="1">
            <a:spLocks/>
          </p:cNvSpPr>
          <p:nvPr/>
        </p:nvSpPr>
        <p:spPr>
          <a:xfrm>
            <a:off x="511249" y="5856582"/>
            <a:ext cx="2506414" cy="908577"/>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CA" noProof="0"/>
              <a:t>Votre compte d’épargne-retraite</a:t>
            </a:r>
          </a:p>
        </p:txBody>
      </p:sp>
      <p:pic>
        <p:nvPicPr>
          <p:cNvPr id="66" name="Picture 65" descr="A black background with a black square&#10;&#10;AI-generated content may be incorrect.">
            <a:extLst>
              <a:ext uri="{FF2B5EF4-FFF2-40B4-BE49-F238E27FC236}">
                <a16:creationId xmlns:a16="http://schemas.microsoft.com/office/drawing/2014/main" id="{E4071E7F-C95E-226E-71BE-1467A9207E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07858" y="1686698"/>
            <a:ext cx="508000" cy="469900"/>
          </a:xfrm>
          <a:prstGeom prst="rect">
            <a:avLst/>
          </a:prstGeom>
        </p:spPr>
      </p:pic>
      <p:sp>
        <p:nvSpPr>
          <p:cNvPr id="67" name="Chevron 26">
            <a:extLst>
              <a:ext uri="{FF2B5EF4-FFF2-40B4-BE49-F238E27FC236}">
                <a16:creationId xmlns:a16="http://schemas.microsoft.com/office/drawing/2014/main" id="{0BC49773-C4F9-5772-09D7-79172FE03D7E}"/>
              </a:ext>
              <a:ext uri="{C183D7F6-B498-43B3-948B-1728B52AA6E4}">
                <adec:decorative xmlns:adec="http://schemas.microsoft.com/office/drawing/2017/decorative" val="1"/>
              </a:ext>
            </a:extLst>
          </p:cNvPr>
          <p:cNvSpPr/>
          <p:nvPr/>
        </p:nvSpPr>
        <p:spPr>
          <a:xfrm>
            <a:off x="5913347" y="4683210"/>
            <a:ext cx="365760" cy="600746"/>
          </a:xfrm>
          <a:prstGeom prst="chevron">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70">
              <a:defRPr/>
            </a:pPr>
            <a:endParaRPr lang="fr-CA" sz="2400" noProof="0">
              <a:solidFill>
                <a:srgbClr val="000000"/>
              </a:solidFill>
              <a:latin typeface="Sun Life New Text" pitchFamily="2" charset="77"/>
            </a:endParaRPr>
          </a:p>
        </p:txBody>
      </p:sp>
      <p:sp>
        <p:nvSpPr>
          <p:cNvPr id="3" name="Rectangle 2">
            <a:extLst>
              <a:ext uri="{FF2B5EF4-FFF2-40B4-BE49-F238E27FC236}">
                <a16:creationId xmlns:a16="http://schemas.microsoft.com/office/drawing/2014/main" id="{8B5D394E-71F2-173F-7072-9E8DBA779553}"/>
              </a:ext>
            </a:extLst>
          </p:cNvPr>
          <p:cNvSpPr/>
          <p:nvPr/>
        </p:nvSpPr>
        <p:spPr>
          <a:xfrm>
            <a:off x="8784977" y="228420"/>
            <a:ext cx="3132703" cy="9249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fr-CA" sz="1800" noProof="0" dirty="0">
                <a:solidFill>
                  <a:srgbClr val="FF0000"/>
                </a:solidFill>
              </a:rPr>
              <a:t>Conseiller : Supprimer la référence au RPDB  si le régime ne le comporte pas</a:t>
            </a:r>
          </a:p>
        </p:txBody>
      </p:sp>
    </p:spTree>
    <p:extLst>
      <p:ext uri="{BB962C8B-B14F-4D97-AF65-F5344CB8AC3E}">
        <p14:creationId xmlns:p14="http://schemas.microsoft.com/office/powerpoint/2010/main" val="377899874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6E7E2FD-4D54-48B8-BA1C-7FCF63E0A199}"/>
              </a:ext>
            </a:extLst>
          </p:cNvPr>
          <p:cNvSpPr>
            <a:spLocks noGrp="1"/>
          </p:cNvSpPr>
          <p:nvPr>
            <p:ph type="body" sz="quarter" idx="35"/>
            <p:custDataLst>
              <p:tags r:id="rId2"/>
            </p:custDataLst>
          </p:nvPr>
        </p:nvSpPr>
        <p:spPr>
          <a:xfrm>
            <a:off x="6170083" y="2850281"/>
            <a:ext cx="5734579" cy="266699"/>
          </a:xfrm>
        </p:spPr>
        <p:txBody>
          <a:bodyPr/>
          <a:lstStyle/>
          <a:p>
            <a:r>
              <a:rPr lang="fr-CA" noProof="0">
                <a:highlight>
                  <a:srgbClr val="000000">
                    <a:alpha val="0"/>
                  </a:srgbClr>
                </a:highlight>
                <a:cs typeface="Arial" panose="020B0604020202020204" pitchFamily="34" charset="0"/>
              </a:rPr>
              <a:t>En tant que participant d’un régime collectif d’épargne-retraite offrant plus d’une option de placement, vous avez la responsabilité de ce qui suit :</a:t>
            </a:r>
            <a:endParaRPr lang="fr-CA" noProof="0"/>
          </a:p>
        </p:txBody>
      </p:sp>
      <p:sp>
        <p:nvSpPr>
          <p:cNvPr id="6" name="Text Placeholder 5">
            <a:extLst>
              <a:ext uri="{FF2B5EF4-FFF2-40B4-BE49-F238E27FC236}">
                <a16:creationId xmlns:a16="http://schemas.microsoft.com/office/drawing/2014/main" id="{2D0392E5-ECC8-3728-F1DE-580D43676C60}"/>
              </a:ext>
            </a:extLst>
          </p:cNvPr>
          <p:cNvSpPr>
            <a:spLocks noGrp="1"/>
          </p:cNvSpPr>
          <p:nvPr>
            <p:ph type="body" sz="quarter" idx="40"/>
            <p:custDataLst>
              <p:tags r:id="rId3"/>
            </p:custDataLst>
          </p:nvPr>
        </p:nvSpPr>
        <p:spPr>
          <a:xfrm>
            <a:off x="6169028" y="3328829"/>
            <a:ext cx="5728016" cy="2875202"/>
          </a:xfrm>
        </p:spPr>
        <p:txBody>
          <a:bodyPr/>
          <a:lstStyle/>
          <a:p>
            <a:pPr marL="171450" indent="-171450">
              <a:buFont typeface="Arial" panose="020B0604020202020204" pitchFamily="34" charset="0"/>
              <a:buChar char="•"/>
            </a:pPr>
            <a:r>
              <a:rPr lang="fr-CA" noProof="0">
                <a:highlight>
                  <a:srgbClr val="000000">
                    <a:alpha val="0"/>
                  </a:srgbClr>
                </a:highlight>
              </a:rPr>
              <a:t>Vous assurer de bien comprendre le fonctionnement de votre régime.</a:t>
            </a:r>
          </a:p>
          <a:p>
            <a:pPr marL="171450" indent="-171450">
              <a:buFont typeface="Arial" panose="020B0604020202020204" pitchFamily="34" charset="0"/>
              <a:buChar char="•"/>
            </a:pPr>
            <a:r>
              <a:rPr lang="fr-CA" noProof="0">
                <a:highlight>
                  <a:srgbClr val="000000">
                    <a:alpha val="0"/>
                  </a:srgbClr>
                </a:highlight>
              </a:rPr>
              <a:t>Utiliser les renseignements et les outils qui sont mis à votre disposition pour vous aider à prendre des décisions de placement.</a:t>
            </a:r>
          </a:p>
          <a:p>
            <a:pPr marL="171450" indent="-171450">
              <a:buFont typeface="Arial" panose="020B0604020202020204" pitchFamily="34" charset="0"/>
              <a:buChar char="•"/>
            </a:pPr>
            <a:r>
              <a:rPr lang="fr-CA" noProof="0">
                <a:highlight>
                  <a:srgbClr val="000000">
                    <a:alpha val="0"/>
                  </a:srgbClr>
                </a:highlight>
              </a:rPr>
              <a:t>Tirer profit des services-conseils en placement qu’offre votre conseiller en régimes collectifs, s’il y a lieu.</a:t>
            </a:r>
          </a:p>
          <a:p>
            <a:pPr marL="171450" indent="-171450">
              <a:buFont typeface="Arial" panose="020B0604020202020204" pitchFamily="34" charset="0"/>
              <a:buChar char="•"/>
            </a:pPr>
            <a:r>
              <a:rPr lang="fr-CA" noProof="0">
                <a:highlight>
                  <a:srgbClr val="000000">
                    <a:alpha val="0"/>
                  </a:srgbClr>
                </a:highlight>
              </a:rPr>
              <a:t>Prendre les décisions concernant vos placements.</a:t>
            </a:r>
          </a:p>
          <a:p>
            <a:pPr marL="171450" indent="-171450">
              <a:buFont typeface="Arial" panose="020B0604020202020204" pitchFamily="34" charset="0"/>
              <a:buChar char="•"/>
            </a:pPr>
            <a:r>
              <a:rPr lang="fr-CA" noProof="0">
                <a:highlight>
                  <a:srgbClr val="000000">
                    <a:alpha val="0"/>
                  </a:srgbClr>
                </a:highlight>
              </a:rPr>
              <a:t>Déterminer le montant des cotisations que vous verserez au régime.</a:t>
            </a:r>
          </a:p>
          <a:p>
            <a:pPr marL="171450" indent="-171450">
              <a:buFont typeface="Arial" panose="020B0604020202020204" pitchFamily="34" charset="0"/>
              <a:buChar char="•"/>
            </a:pPr>
            <a:r>
              <a:rPr lang="fr-CA" noProof="0">
                <a:highlight>
                  <a:srgbClr val="000000">
                    <a:alpha val="0"/>
                  </a:srgbClr>
                </a:highlight>
              </a:rPr>
              <a:t>Suivre le rendement de vos placements.</a:t>
            </a:r>
          </a:p>
          <a:p>
            <a:pPr marL="171450" indent="-171450">
              <a:buFont typeface="Arial" panose="020B0604020202020204" pitchFamily="34" charset="0"/>
              <a:buChar char="•"/>
            </a:pPr>
            <a:r>
              <a:rPr lang="fr-CA" noProof="0">
                <a:highlight>
                  <a:srgbClr val="000000">
                    <a:alpha val="0"/>
                  </a:srgbClr>
                </a:highlight>
              </a:rPr>
              <a:t>Réexaminer votre stratégie de placement si votre situation personnelle change.</a:t>
            </a:r>
          </a:p>
        </p:txBody>
      </p:sp>
      <p:sp>
        <p:nvSpPr>
          <p:cNvPr id="4" name="Text Placeholder 3">
            <a:extLst>
              <a:ext uri="{FF2B5EF4-FFF2-40B4-BE49-F238E27FC236}">
                <a16:creationId xmlns:a16="http://schemas.microsoft.com/office/drawing/2014/main" id="{381CFEEA-EB27-1766-03FE-56D27195F3FA}"/>
              </a:ext>
            </a:extLst>
          </p:cNvPr>
          <p:cNvSpPr>
            <a:spLocks noGrp="1"/>
          </p:cNvSpPr>
          <p:nvPr>
            <p:ph type="body" sz="quarter" idx="33"/>
            <p:custDataLst>
              <p:tags r:id="rId4"/>
            </p:custDataLst>
          </p:nvPr>
        </p:nvSpPr>
        <p:spPr>
          <a:xfrm>
            <a:off x="6169029" y="1499848"/>
            <a:ext cx="5728016" cy="960967"/>
          </a:xfrm>
        </p:spPr>
        <p:txBody>
          <a:bodyPr/>
          <a:lstStyle/>
          <a:p>
            <a:r>
              <a:rPr lang="fr-CA" sz="2800" noProof="0">
                <a:highlight>
                  <a:srgbClr val="000000">
                    <a:alpha val="0"/>
                  </a:srgbClr>
                </a:highlight>
                <a:cs typeface="Arial" panose="020B0604020202020204" pitchFamily="34" charset="0"/>
              </a:rPr>
              <a:t>Vos responsabilités à l’égard </a:t>
            </a:r>
            <a:br>
              <a:rPr lang="fr-CA" sz="2800" noProof="0">
                <a:highlight>
                  <a:srgbClr val="000000">
                    <a:alpha val="0"/>
                  </a:srgbClr>
                </a:highlight>
                <a:cs typeface="Arial" panose="020B0604020202020204" pitchFamily="34" charset="0"/>
              </a:rPr>
            </a:br>
            <a:r>
              <a:rPr lang="fr-CA" sz="2800" noProof="0">
                <a:highlight>
                  <a:srgbClr val="000000">
                    <a:alpha val="0"/>
                  </a:srgbClr>
                </a:highlight>
                <a:cs typeface="Arial" panose="020B0604020202020204" pitchFamily="34" charset="0"/>
              </a:rPr>
              <a:t>de ce régime</a:t>
            </a:r>
            <a:endParaRPr lang="fr-CA" noProof="0"/>
          </a:p>
        </p:txBody>
      </p:sp>
      <p:pic>
        <p:nvPicPr>
          <p:cNvPr id="7" name="Picture Placeholder 8" descr="A person and person walking on a sidewalk with a bicycle&#10;&#10;AI-generated content may be incorrect.">
            <a:extLst>
              <a:ext uri="{FF2B5EF4-FFF2-40B4-BE49-F238E27FC236}">
                <a16:creationId xmlns:a16="http://schemas.microsoft.com/office/drawing/2014/main" id="{26528B0B-82EA-F2EA-A582-9AF4C34B1DE8}"/>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998401710"/>
      </p:ext>
    </p:extLst>
  </p:cSld>
  <p:clrMapOvr>
    <a:masterClrMapping/>
  </p:clrMapOvr>
  <mc:AlternateContent xmlns:mc="http://schemas.openxmlformats.org/markup-compatibility/2006" xmlns:p14="http://schemas.microsoft.com/office/powerpoint/2010/main">
    <mc:Choice Requires="p14">
      <p:transition p14:dur="10" advTm="44367"/>
    </mc:Choice>
    <mc:Fallback xmlns="">
      <p:transition advTm="4436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F236D-9A64-4576-6EFE-E9207EB9D660}"/>
            </a:ext>
          </a:extLst>
        </p:cNvPr>
        <p:cNvGrpSpPr/>
        <p:nvPr/>
      </p:nvGrpSpPr>
      <p:grpSpPr>
        <a:xfrm>
          <a:off x="0" y="0"/>
          <a:ext cx="0" cy="0"/>
          <a:chOff x="0" y="0"/>
          <a:chExt cx="0" cy="0"/>
        </a:xfrm>
      </p:grpSpPr>
      <p:sp>
        <p:nvSpPr>
          <p:cNvPr id="35" name="Text Placeholder 7">
            <a:extLst>
              <a:ext uri="{FF2B5EF4-FFF2-40B4-BE49-F238E27FC236}">
                <a16:creationId xmlns:a16="http://schemas.microsoft.com/office/drawing/2014/main" id="{8E41E8DC-8718-4C6A-D042-047BD0A81CB6}"/>
              </a:ext>
            </a:extLst>
          </p:cNvPr>
          <p:cNvSpPr txBox="1">
            <a:spLocks/>
          </p:cNvSpPr>
          <p:nvPr/>
        </p:nvSpPr>
        <p:spPr>
          <a:xfrm>
            <a:off x="3369336" y="1227505"/>
            <a:ext cx="2510812" cy="105621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3600" dirty="0" err="1"/>
              <a:t>Produits</a:t>
            </a:r>
            <a:r>
              <a:rPr lang="en-CA" sz="3600" dirty="0"/>
              <a:t> </a:t>
            </a:r>
            <a:r>
              <a:rPr lang="en-CA" sz="3600" dirty="0" err="1"/>
              <a:t>offerts</a:t>
            </a:r>
            <a:endParaRPr lang="en-CA" sz="3600" dirty="0"/>
          </a:p>
        </p:txBody>
      </p:sp>
      <p:sp>
        <p:nvSpPr>
          <p:cNvPr id="36" name="Text Placeholder 8">
            <a:extLst>
              <a:ext uri="{FF2B5EF4-FFF2-40B4-BE49-F238E27FC236}">
                <a16:creationId xmlns:a16="http://schemas.microsoft.com/office/drawing/2014/main" id="{19AFC48E-C782-087B-1756-6CA595A7D9D8}"/>
              </a:ext>
            </a:extLst>
          </p:cNvPr>
          <p:cNvSpPr txBox="1">
            <a:spLocks/>
          </p:cNvSpPr>
          <p:nvPr/>
        </p:nvSpPr>
        <p:spPr>
          <a:xfrm>
            <a:off x="6312609" y="1433013"/>
            <a:ext cx="2506416" cy="105621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a:t>Régime d’épargne non enregistré (RENE)</a:t>
            </a:r>
          </a:p>
        </p:txBody>
      </p:sp>
      <p:sp>
        <p:nvSpPr>
          <p:cNvPr id="37" name="Text Placeholder 9">
            <a:extLst>
              <a:ext uri="{FF2B5EF4-FFF2-40B4-BE49-F238E27FC236}">
                <a16:creationId xmlns:a16="http://schemas.microsoft.com/office/drawing/2014/main" id="{2C352CF0-D124-6ED5-09F1-6468A353A3B8}"/>
              </a:ext>
            </a:extLst>
          </p:cNvPr>
          <p:cNvSpPr txBox="1">
            <a:spLocks/>
          </p:cNvSpPr>
          <p:nvPr/>
        </p:nvSpPr>
        <p:spPr>
          <a:xfrm>
            <a:off x="9251881" y="1433013"/>
            <a:ext cx="2505608" cy="105621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20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Compte </a:t>
            </a:r>
            <a:r>
              <a:rPr lang="en-CA" dirty="0" err="1"/>
              <a:t>d’épargne</a:t>
            </a:r>
            <a:r>
              <a:rPr lang="en-CA" dirty="0"/>
              <a:t> libre </a:t>
            </a:r>
            <a:r>
              <a:rPr lang="en-CA" dirty="0" err="1"/>
              <a:t>d’impôt</a:t>
            </a:r>
            <a:r>
              <a:rPr lang="en-CA" dirty="0"/>
              <a:t> pour </a:t>
            </a:r>
            <a:r>
              <a:rPr lang="en-CA" dirty="0" err="1"/>
              <a:t>l’achat</a:t>
            </a:r>
            <a:r>
              <a:rPr lang="en-CA" dirty="0"/>
              <a:t> </a:t>
            </a:r>
            <a:r>
              <a:rPr lang="en-CA" dirty="0" err="1"/>
              <a:t>d’une</a:t>
            </a:r>
            <a:r>
              <a:rPr lang="en-CA" dirty="0"/>
              <a:t>  première </a:t>
            </a:r>
            <a:r>
              <a:rPr lang="en-CA" dirty="0" err="1"/>
              <a:t>propriété</a:t>
            </a:r>
            <a:r>
              <a:rPr lang="en-CA" dirty="0"/>
              <a:t> (CELIAPP)</a:t>
            </a:r>
          </a:p>
        </p:txBody>
      </p:sp>
      <p:sp>
        <p:nvSpPr>
          <p:cNvPr id="39" name="Text Placeholder 21">
            <a:extLst>
              <a:ext uri="{FF2B5EF4-FFF2-40B4-BE49-F238E27FC236}">
                <a16:creationId xmlns:a16="http://schemas.microsoft.com/office/drawing/2014/main" id="{2490711E-0702-C606-7F62-425D1542146A}"/>
              </a:ext>
            </a:extLst>
          </p:cNvPr>
          <p:cNvSpPr txBox="1">
            <a:spLocks/>
          </p:cNvSpPr>
          <p:nvPr/>
        </p:nvSpPr>
        <p:spPr>
          <a:xfrm>
            <a:off x="6312610" y="2967920"/>
            <a:ext cx="2506414" cy="2228403"/>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400"/>
              </a:spcBef>
              <a:buFont typeface="Arial" panose="020B0604020202020204" pitchFamily="34" charset="0"/>
              <a:buChar char="•"/>
            </a:pPr>
            <a:r>
              <a:rPr lang="en-CA" sz="1200"/>
              <a:t>Un RENE est un compte d’épargne souple sans restriction sur le montant que vous épargnez ou sur le moment où vous pouvez accéder à votre argent.</a:t>
            </a:r>
          </a:p>
          <a:p>
            <a:pPr marL="285750" indent="-285750">
              <a:spcBef>
                <a:spcPts val="400"/>
              </a:spcBef>
              <a:buFont typeface="Arial" panose="020B0604020202020204" pitchFamily="34" charset="0"/>
              <a:buChar char="•"/>
            </a:pPr>
            <a:r>
              <a:rPr lang="en-CA" sz="1200"/>
              <a:t>Aucune limite de cotisation ni restriction liée à l’âge. </a:t>
            </a:r>
          </a:p>
          <a:p>
            <a:pPr marL="285750" indent="-285750">
              <a:spcBef>
                <a:spcPts val="400"/>
              </a:spcBef>
              <a:buFont typeface="Arial" panose="020B0604020202020204" pitchFamily="34" charset="0"/>
              <a:buChar char="•"/>
            </a:pPr>
            <a:r>
              <a:rPr lang="en-CA" sz="1200"/>
              <a:t>Épargnez autant que vous le voulez, aussi longtemps que vous le désirez.</a:t>
            </a:r>
          </a:p>
          <a:p>
            <a:pPr marL="285750" indent="-285750">
              <a:spcBef>
                <a:spcPts val="400"/>
              </a:spcBef>
              <a:buFont typeface="Arial" panose="020B0604020202020204" pitchFamily="34" charset="0"/>
              <a:buChar char="•"/>
            </a:pPr>
            <a:r>
              <a:rPr lang="en-CA" sz="1200"/>
              <a:t>Épargnez jusqu’à la retraite et au-delà</a:t>
            </a:r>
          </a:p>
          <a:p>
            <a:pPr marL="285750" indent="-285750">
              <a:spcBef>
                <a:spcPts val="400"/>
              </a:spcBef>
              <a:buFont typeface="Arial" panose="020B0604020202020204" pitchFamily="34" charset="0"/>
              <a:buChar char="•"/>
            </a:pPr>
            <a:endParaRPr lang="en-CA" sz="1200"/>
          </a:p>
        </p:txBody>
      </p:sp>
      <p:sp>
        <p:nvSpPr>
          <p:cNvPr id="40" name="Text Placeholder 16">
            <a:extLst>
              <a:ext uri="{FF2B5EF4-FFF2-40B4-BE49-F238E27FC236}">
                <a16:creationId xmlns:a16="http://schemas.microsoft.com/office/drawing/2014/main" id="{A840D293-0B0A-A99F-71AF-DDFB85CC670C}"/>
              </a:ext>
            </a:extLst>
          </p:cNvPr>
          <p:cNvSpPr txBox="1">
            <a:spLocks/>
          </p:cNvSpPr>
          <p:nvPr/>
        </p:nvSpPr>
        <p:spPr>
          <a:xfrm>
            <a:off x="9251881" y="2937276"/>
            <a:ext cx="2505608" cy="2228403"/>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4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400"/>
              </a:spcBef>
              <a:buFont typeface="Arial" panose="020B0604020202020204" pitchFamily="34" charset="0"/>
              <a:buChar char="•"/>
            </a:pPr>
            <a:r>
              <a:rPr lang="en-CA" sz="1200"/>
              <a:t>Le CELIAPP peut vous aider à constituer votre mise de fonds et à vous rapprocher du moment où vous tiendrez les clés de votre nouvelle maison. </a:t>
            </a:r>
          </a:p>
          <a:p>
            <a:pPr marL="285750" indent="-285750">
              <a:spcBef>
                <a:spcPts val="400"/>
              </a:spcBef>
              <a:buFont typeface="Arial" panose="020B0604020202020204" pitchFamily="34" charset="0"/>
              <a:buChar char="•"/>
            </a:pPr>
            <a:r>
              <a:rPr lang="en-CA" sz="1200"/>
              <a:t>Des cotisations déductibles de votre revenu imposable (jusqu’à 8 000 $/année, 40 000 $ à vie)</a:t>
            </a:r>
          </a:p>
          <a:p>
            <a:pPr marL="285750" indent="-285750">
              <a:spcBef>
                <a:spcPts val="400"/>
              </a:spcBef>
              <a:buFont typeface="Arial" panose="020B0604020202020204" pitchFamily="34" charset="0"/>
              <a:buChar char="•"/>
            </a:pPr>
            <a:r>
              <a:rPr lang="en-CA" sz="1200"/>
              <a:t>Des gains à l’abri de l’impôt sur vos placements</a:t>
            </a:r>
          </a:p>
          <a:p>
            <a:pPr marL="285750" indent="-285750">
              <a:spcBef>
                <a:spcPts val="400"/>
              </a:spcBef>
              <a:buFont typeface="Arial" panose="020B0604020202020204" pitchFamily="34" charset="0"/>
              <a:buChar char="•"/>
            </a:pPr>
            <a:r>
              <a:rPr lang="en-CA" sz="1200"/>
              <a:t>Des retraits à l’abri de l’impôt lorsque vous serez prêt à acheter votre première propriété admissible</a:t>
            </a:r>
          </a:p>
          <a:p>
            <a:pPr marL="285750" indent="-285750">
              <a:spcBef>
                <a:spcPts val="400"/>
              </a:spcBef>
              <a:buFont typeface="Arial" panose="020B0604020202020204" pitchFamily="34" charset="0"/>
              <a:buChar char="•"/>
            </a:pPr>
            <a:r>
              <a:rPr lang="en-CA" sz="1200"/>
              <a:t>La flexibilité de transférer, à l’abri de l’impôt, l’épargne d’un CELIAPP à un régime enregistré d’épargne-retraite (REER)</a:t>
            </a:r>
          </a:p>
          <a:p>
            <a:pPr marL="285750" indent="-285750">
              <a:spcBef>
                <a:spcPts val="400"/>
              </a:spcBef>
              <a:buFont typeface="Arial" panose="020B0604020202020204" pitchFamily="34" charset="0"/>
              <a:buChar char="•"/>
            </a:pPr>
            <a:endParaRPr lang="en-CA" sz="1200"/>
          </a:p>
        </p:txBody>
      </p:sp>
      <p:pic>
        <p:nvPicPr>
          <p:cNvPr id="43" name="Picture 42" descr="A person walking down a street&#10;&#10;AI-generated content may be incorrect.">
            <a:extLst>
              <a:ext uri="{FF2B5EF4-FFF2-40B4-BE49-F238E27FC236}">
                <a16:creationId xmlns:a16="http://schemas.microsoft.com/office/drawing/2014/main" id="{BBF48C90-E17D-61A9-F086-332E88B00AE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74320" y="284481"/>
            <a:ext cx="2804160" cy="6278880"/>
          </a:xfrm>
          <a:prstGeom prst="rect">
            <a:avLst/>
          </a:prstGeom>
        </p:spPr>
      </p:pic>
      <p:pic>
        <p:nvPicPr>
          <p:cNvPr id="44" name="Picture 43" descr="A black background with a black square&#10;&#10;AI-generated content may be incorrect.">
            <a:extLst>
              <a:ext uri="{FF2B5EF4-FFF2-40B4-BE49-F238E27FC236}">
                <a16:creationId xmlns:a16="http://schemas.microsoft.com/office/drawing/2014/main" id="{2CF6410D-4196-BE87-C346-D7AE6C04C7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11854" y="526920"/>
            <a:ext cx="609600" cy="609600"/>
          </a:xfrm>
          <a:prstGeom prst="rect">
            <a:avLst/>
          </a:prstGeom>
        </p:spPr>
      </p:pic>
      <p:pic>
        <p:nvPicPr>
          <p:cNvPr id="45" name="Picture 44" descr="A black background with a black square&#10;&#10;AI-generated content may be incorrect.">
            <a:extLst>
              <a:ext uri="{FF2B5EF4-FFF2-40B4-BE49-F238E27FC236}">
                <a16:creationId xmlns:a16="http://schemas.microsoft.com/office/drawing/2014/main" id="{D4898F78-4FA7-BB34-1B9E-FFF59CAE71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51881" y="557400"/>
            <a:ext cx="533400" cy="533400"/>
          </a:xfrm>
          <a:prstGeom prst="rect">
            <a:avLst/>
          </a:prstGeom>
        </p:spPr>
      </p:pic>
    </p:spTree>
    <p:custDataLst>
      <p:tags r:id="rId1"/>
    </p:custDataLst>
    <p:extLst>
      <p:ext uri="{BB962C8B-B14F-4D97-AF65-F5344CB8AC3E}">
        <p14:creationId xmlns:p14="http://schemas.microsoft.com/office/powerpoint/2010/main" val="3632370802"/>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A64062-FAFA-C4C0-2753-C04D8EF87CE0}"/>
              </a:ext>
            </a:extLst>
          </p:cNvPr>
          <p:cNvSpPr>
            <a:spLocks noGrp="1"/>
          </p:cNvSpPr>
          <p:nvPr>
            <p:ph type="body" idx="1"/>
            <p:custDataLst>
              <p:tags r:id="rId2"/>
            </p:custDataLst>
          </p:nvPr>
        </p:nvSpPr>
        <p:spPr/>
        <p:txBody>
          <a:bodyPr/>
          <a:lstStyle/>
          <a:p>
            <a:r>
              <a:rPr lang="fr-CA" noProof="0">
                <a:highlight>
                  <a:srgbClr val="000000">
                    <a:alpha val="0"/>
                  </a:srgbClr>
                </a:highlight>
              </a:rPr>
              <a:t>Communications et technologie</a:t>
            </a:r>
            <a:endParaRPr lang="fr-CA" noProof="0">
              <a:highlight>
                <a:srgbClr val="FFFF00"/>
              </a:highlight>
            </a:endParaRPr>
          </a:p>
        </p:txBody>
      </p:sp>
    </p:spTree>
    <p:custDataLst>
      <p:tags r:id="rId1"/>
    </p:custDataLst>
    <p:extLst>
      <p:ext uri="{BB962C8B-B14F-4D97-AF65-F5344CB8AC3E}">
        <p14:creationId xmlns:p14="http://schemas.microsoft.com/office/powerpoint/2010/main" val="3274859450"/>
      </p:ext>
    </p:extLst>
  </p:cSld>
  <p:clrMapOvr>
    <a:masterClrMapping/>
  </p:clrMapOvr>
  <mc:AlternateContent xmlns:mc="http://schemas.openxmlformats.org/markup-compatibility/2006" xmlns:p14="http://schemas.microsoft.com/office/powerpoint/2010/main">
    <mc:Choice Requires="p14">
      <p:transition spd="slow" p14:dur="2000" advTm="20564"/>
    </mc:Choice>
    <mc:Fallback xmlns="">
      <p:transition spd="slow" advTm="2056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64CA0-A17F-05DC-71F9-49DD3D5CB2A5}"/>
              </a:ext>
            </a:extLst>
          </p:cNvPr>
          <p:cNvSpPr>
            <a:spLocks noGrp="1"/>
          </p:cNvSpPr>
          <p:nvPr>
            <p:ph type="body" sz="quarter" idx="33"/>
            <p:custDataLst>
              <p:tags r:id="rId2"/>
            </p:custDataLst>
          </p:nvPr>
        </p:nvSpPr>
        <p:spPr/>
        <p:txBody>
          <a:bodyPr/>
          <a:lstStyle/>
          <a:p>
            <a:r>
              <a:rPr lang="fr-CA" noProof="0">
                <a:highlight>
                  <a:srgbClr val="000000">
                    <a:alpha val="0"/>
                  </a:srgbClr>
                </a:highlight>
              </a:rPr>
              <a:t>Centre de service à la clientèle</a:t>
            </a:r>
            <a:endParaRPr lang="fr-CA" noProof="0">
              <a:highlight>
                <a:srgbClr val="808000"/>
              </a:highlight>
            </a:endParaRPr>
          </a:p>
        </p:txBody>
      </p:sp>
      <p:sp>
        <p:nvSpPr>
          <p:cNvPr id="12" name="Text Placeholder 11">
            <a:extLst>
              <a:ext uri="{FF2B5EF4-FFF2-40B4-BE49-F238E27FC236}">
                <a16:creationId xmlns:a16="http://schemas.microsoft.com/office/drawing/2014/main" id="{E28B372D-BB04-AE4F-BB54-99B152744DE9}"/>
              </a:ext>
            </a:extLst>
          </p:cNvPr>
          <p:cNvSpPr>
            <a:spLocks noGrp="1"/>
          </p:cNvSpPr>
          <p:nvPr>
            <p:ph type="body" sz="quarter" idx="40"/>
            <p:custDataLst>
              <p:tags r:id="rId3"/>
            </p:custDataLst>
          </p:nvPr>
        </p:nvSpPr>
        <p:spPr>
          <a:xfrm>
            <a:off x="6169028" y="3079029"/>
            <a:ext cx="4261905" cy="1195259"/>
          </a:xfrm>
        </p:spPr>
        <p:txBody>
          <a:bodyPr/>
          <a:lstStyle/>
          <a:p>
            <a:pPr marL="230188" indent="-230188">
              <a:buClr>
                <a:srgbClr val="345629"/>
              </a:buClr>
              <a:buFont typeface="Times" pitchFamily="18" charset="0"/>
              <a:buChar char="•"/>
            </a:pPr>
            <a:r>
              <a:rPr lang="fr-CA" sz="1200" noProof="0">
                <a:latin typeface="Sun Life New Text" pitchFamily="2" charset="0"/>
                <a:cs typeface="Arial" panose="020B0604020202020204" pitchFamily="34" charset="0"/>
              </a:rPr>
              <a:t>Numéro sans frais : 1-877-SUN-LIFE</a:t>
            </a:r>
          </a:p>
          <a:p>
            <a:pPr marL="171450" indent="-171450">
              <a:buFont typeface="Arial" panose="020B0604020202020204" pitchFamily="34" charset="0"/>
              <a:buChar char="•"/>
            </a:pPr>
            <a:r>
              <a:rPr lang="fr-CA" noProof="0">
                <a:highlight>
                  <a:srgbClr val="000000">
                    <a:alpha val="0"/>
                  </a:srgbClr>
                </a:highlight>
              </a:rPr>
              <a:t>Les représentants du Centre de service à la clientèle sont à votre disposition les jours ouvrables entre 8 h et 17 HE</a:t>
            </a:r>
          </a:p>
          <a:p>
            <a:pPr marL="171450" indent="-171450">
              <a:buFont typeface="Arial" panose="020B0604020202020204" pitchFamily="34" charset="0"/>
              <a:buChar char="•"/>
            </a:pPr>
            <a:r>
              <a:rPr lang="fr-CA" noProof="0">
                <a:highlight>
                  <a:srgbClr val="000000">
                    <a:alpha val="0"/>
                  </a:srgbClr>
                </a:highlight>
              </a:rPr>
              <a:t>Le service est offert en 240 langues</a:t>
            </a:r>
          </a:p>
        </p:txBody>
      </p:sp>
      <p:sp>
        <p:nvSpPr>
          <p:cNvPr id="4" name="Picture Placeholder 3">
            <a:extLst>
              <a:ext uri="{FF2B5EF4-FFF2-40B4-BE49-F238E27FC236}">
                <a16:creationId xmlns:a16="http://schemas.microsoft.com/office/drawing/2014/main" id="{5608CAF5-BB44-50D9-881F-801A41DB6636}"/>
              </a:ext>
            </a:extLst>
          </p:cNvPr>
          <p:cNvSpPr>
            <a:spLocks noGrp="1"/>
          </p:cNvSpPr>
          <p:nvPr>
            <p:ph type="pic" sz="quarter" idx="14"/>
          </p:nvPr>
        </p:nvSpPr>
        <p:spPr/>
        <p:txBody>
          <a:bodyPr/>
          <a:lstStyle/>
          <a:p>
            <a:endParaRPr lang="en-CA"/>
          </a:p>
        </p:txBody>
      </p:sp>
      <p:pic>
        <p:nvPicPr>
          <p:cNvPr id="5" name="Picture Placeholder 5" descr="A person sitting in a chair holding a coffee cup and looking at her phone&#10;&#10;AI-generated content may be incorrect.">
            <a:extLst>
              <a:ext uri="{FF2B5EF4-FFF2-40B4-BE49-F238E27FC236}">
                <a16:creationId xmlns:a16="http://schemas.microsoft.com/office/drawing/2014/main" id="{A2EC044B-13E3-7D82-5A33-418E4ABC78D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39737" y="439739"/>
            <a:ext cx="5735637" cy="6281736"/>
          </a:xfrm>
          <a:prstGeom prst="rect">
            <a:avLst/>
          </a:prstGeom>
          <a:solidFill>
            <a:schemeClr val="bg2"/>
          </a:solidFill>
        </p:spPr>
      </p:pic>
    </p:spTree>
    <p:custDataLst>
      <p:tags r:id="rId1"/>
    </p:custDataLst>
    <p:extLst>
      <p:ext uri="{BB962C8B-B14F-4D97-AF65-F5344CB8AC3E}">
        <p14:creationId xmlns:p14="http://schemas.microsoft.com/office/powerpoint/2010/main" val="3948968288"/>
      </p:ext>
    </p:extLst>
  </p:cSld>
  <p:clrMapOvr>
    <a:masterClrMapping/>
  </p:clrMapOvr>
  <mc:AlternateContent xmlns:mc="http://schemas.openxmlformats.org/markup-compatibility/2006" xmlns:p14="http://schemas.microsoft.com/office/powerpoint/2010/main">
    <mc:Choice Requires="p14">
      <p:transition spd="slow" p14:dur="2000" advTm="34222"/>
    </mc:Choice>
    <mc:Fallback xmlns="">
      <p:transition spd="slow" advTm="3422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FA9A4E5-D9EE-D7FF-6BDD-06F461235006}"/>
              </a:ext>
            </a:extLst>
          </p:cNvPr>
          <p:cNvSpPr>
            <a:spLocks noGrp="1"/>
          </p:cNvSpPr>
          <p:nvPr>
            <p:ph type="body" sz="quarter" idx="26"/>
            <p:custDataLst>
              <p:tags r:id="rId2"/>
            </p:custDataLst>
          </p:nvPr>
        </p:nvSpPr>
        <p:spPr>
          <a:xfrm>
            <a:off x="290876" y="2730045"/>
            <a:ext cx="2791958" cy="386342"/>
          </a:xfrm>
        </p:spPr>
        <p:txBody>
          <a:bodyPr/>
          <a:lstStyle/>
          <a:p>
            <a:r>
              <a:rPr lang="fr-CA" noProof="0">
                <a:highlight>
                  <a:srgbClr val="000000">
                    <a:alpha val="0"/>
                  </a:srgbClr>
                </a:highlight>
              </a:rPr>
              <a:t>Outil Répartition de l’actif</a:t>
            </a:r>
          </a:p>
        </p:txBody>
      </p:sp>
      <p:sp>
        <p:nvSpPr>
          <p:cNvPr id="21" name="Text Placeholder 20">
            <a:extLst>
              <a:ext uri="{FF2B5EF4-FFF2-40B4-BE49-F238E27FC236}">
                <a16:creationId xmlns:a16="http://schemas.microsoft.com/office/drawing/2014/main" id="{71F7E7F4-0485-BD61-05B6-A7B2A0A8A86B}"/>
              </a:ext>
            </a:extLst>
          </p:cNvPr>
          <p:cNvSpPr>
            <a:spLocks noGrp="1"/>
          </p:cNvSpPr>
          <p:nvPr>
            <p:ph type="body" sz="quarter" idx="57"/>
            <p:custDataLst>
              <p:tags r:id="rId3"/>
            </p:custDataLst>
          </p:nvPr>
        </p:nvSpPr>
        <p:spPr>
          <a:xfrm>
            <a:off x="3225987" y="2730045"/>
            <a:ext cx="2796988" cy="386342"/>
          </a:xfrm>
        </p:spPr>
        <p:txBody>
          <a:bodyPr/>
          <a:lstStyle/>
          <a:p>
            <a:r>
              <a:rPr lang="fr-CA" noProof="0">
                <a:highlight>
                  <a:srgbClr val="000000">
                    <a:alpha val="0"/>
                  </a:srgbClr>
                </a:highlight>
              </a:rPr>
              <a:t>Gérer les bénéficiaires</a:t>
            </a:r>
            <a:endParaRPr lang="fr-CA" noProof="0">
              <a:highlight>
                <a:srgbClr val="FFFF00"/>
              </a:highlight>
            </a:endParaRPr>
          </a:p>
        </p:txBody>
      </p:sp>
      <p:pic>
        <p:nvPicPr>
          <p:cNvPr id="31" name="Picture 30" descr="A black background with a black square&#10;&#10;Description automatically generated with medium confidence">
            <a:extLst>
              <a:ext uri="{FF2B5EF4-FFF2-40B4-BE49-F238E27FC236}">
                <a16:creationId xmlns:a16="http://schemas.microsoft.com/office/drawing/2014/main" id="{8A6666C1-164C-E716-5CA6-E20E38F4F2ED}"/>
              </a:ext>
            </a:extLst>
          </p:cNvPr>
          <p:cNvPicPr>
            <a:picLocks noChangeAspect="1"/>
          </p:cNvPicPr>
          <p:nvPr>
            <p:custDataLst>
              <p:tags r:id="rId4"/>
            </p:custDataLst>
          </p:nvPr>
        </p:nvPicPr>
        <p:blipFill>
          <a:blip r:embed="rId17">
            <a:extLst>
              <a:ext uri="{28A0092B-C50C-407E-A947-70E740481C1C}">
                <a14:useLocalDpi xmlns:a14="http://schemas.microsoft.com/office/drawing/2010/main"/>
              </a:ext>
            </a:extLst>
          </a:blip>
          <a:stretch>
            <a:fillRect/>
          </a:stretch>
        </p:blipFill>
        <p:spPr>
          <a:xfrm>
            <a:off x="327721" y="2317886"/>
            <a:ext cx="355600" cy="317500"/>
          </a:xfrm>
          <a:prstGeom prst="rect">
            <a:avLst/>
          </a:prstGeom>
        </p:spPr>
      </p:pic>
      <p:pic>
        <p:nvPicPr>
          <p:cNvPr id="33" name="Picture 32" descr="A black background with a black square&#10;&#10;Description automatically generated with medium confidence">
            <a:extLst>
              <a:ext uri="{FF2B5EF4-FFF2-40B4-BE49-F238E27FC236}">
                <a16:creationId xmlns:a16="http://schemas.microsoft.com/office/drawing/2014/main" id="{50740E4C-CB8C-1500-B414-0B287717336B}"/>
              </a:ext>
            </a:extLst>
          </p:cNvPr>
          <p:cNvPicPr>
            <a:picLocks noChangeAspect="1"/>
          </p:cNvPicPr>
          <p:nvPr>
            <p:custDataLst>
              <p:tags r:id="rId5"/>
            </p:custDataLst>
          </p:nvPr>
        </p:nvPicPr>
        <p:blipFill>
          <a:blip r:embed="rId17">
            <a:extLst>
              <a:ext uri="{28A0092B-C50C-407E-A947-70E740481C1C}">
                <a14:useLocalDpi xmlns:a14="http://schemas.microsoft.com/office/drawing/2010/main"/>
              </a:ext>
            </a:extLst>
          </a:blip>
          <a:stretch>
            <a:fillRect/>
          </a:stretch>
        </p:blipFill>
        <p:spPr>
          <a:xfrm>
            <a:off x="3209145" y="2317886"/>
            <a:ext cx="355600" cy="317500"/>
          </a:xfrm>
          <a:prstGeom prst="rect">
            <a:avLst/>
          </a:prstGeom>
        </p:spPr>
      </p:pic>
      <p:sp>
        <p:nvSpPr>
          <p:cNvPr id="37" name="Text Placeholder 10">
            <a:extLst>
              <a:ext uri="{FF2B5EF4-FFF2-40B4-BE49-F238E27FC236}">
                <a16:creationId xmlns:a16="http://schemas.microsoft.com/office/drawing/2014/main" id="{E307BAD2-2B64-EBCA-F1A5-9BBE01109F55}"/>
              </a:ext>
            </a:extLst>
          </p:cNvPr>
          <p:cNvSpPr txBox="1"/>
          <p:nvPr>
            <p:custDataLst>
              <p:tags r:id="rId6"/>
            </p:custDataLst>
          </p:nvPr>
        </p:nvSpPr>
        <p:spPr>
          <a:xfrm>
            <a:off x="290876" y="4037850"/>
            <a:ext cx="2791958"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a:highlight>
                  <a:srgbClr val="000000">
                    <a:alpha val="0"/>
                  </a:srgbClr>
                </a:highlight>
              </a:rPr>
              <a:t>Planificateur de retraite</a:t>
            </a:r>
            <a:endParaRPr lang="fr-CA" noProof="0">
              <a:highlight>
                <a:srgbClr val="808000"/>
              </a:highlight>
            </a:endParaRPr>
          </a:p>
        </p:txBody>
      </p:sp>
      <p:sp>
        <p:nvSpPr>
          <p:cNvPr id="38" name="Text Placeholder 20">
            <a:extLst>
              <a:ext uri="{FF2B5EF4-FFF2-40B4-BE49-F238E27FC236}">
                <a16:creationId xmlns:a16="http://schemas.microsoft.com/office/drawing/2014/main" id="{D8B73BD5-F02C-6780-08AE-1D68723B0C76}"/>
              </a:ext>
            </a:extLst>
          </p:cNvPr>
          <p:cNvSpPr txBox="1"/>
          <p:nvPr>
            <p:custDataLst>
              <p:tags r:id="rId7"/>
            </p:custDataLst>
          </p:nvPr>
        </p:nvSpPr>
        <p:spPr>
          <a:xfrm>
            <a:off x="3225987" y="4037850"/>
            <a:ext cx="2796988"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a:highlight>
                  <a:srgbClr val="000000">
                    <a:alpha val="0"/>
                  </a:srgbClr>
                </a:highlight>
              </a:rPr>
              <a:t>Voir le rendement des placements</a:t>
            </a:r>
          </a:p>
        </p:txBody>
      </p:sp>
      <p:pic>
        <p:nvPicPr>
          <p:cNvPr id="39" name="Picture 38" descr="A black background with a black square&#10;&#10;Description automatically generated with medium confidence">
            <a:extLst>
              <a:ext uri="{FF2B5EF4-FFF2-40B4-BE49-F238E27FC236}">
                <a16:creationId xmlns:a16="http://schemas.microsoft.com/office/drawing/2014/main" id="{733BA039-157D-882A-3C84-B2729BBA4C69}"/>
              </a:ext>
            </a:extLst>
          </p:cNvPr>
          <p:cNvPicPr>
            <a:picLocks noChangeAspect="1"/>
          </p:cNvPicPr>
          <p:nvPr>
            <p:custDataLst>
              <p:tags r:id="rId8"/>
            </p:custDataLst>
          </p:nvPr>
        </p:nvPicPr>
        <p:blipFill>
          <a:blip r:embed="rId17">
            <a:extLst>
              <a:ext uri="{28A0092B-C50C-407E-A947-70E740481C1C}">
                <a14:useLocalDpi xmlns:a14="http://schemas.microsoft.com/office/drawing/2010/main"/>
              </a:ext>
            </a:extLst>
          </a:blip>
          <a:stretch>
            <a:fillRect/>
          </a:stretch>
        </p:blipFill>
        <p:spPr>
          <a:xfrm>
            <a:off x="327721" y="3625691"/>
            <a:ext cx="355600" cy="317500"/>
          </a:xfrm>
          <a:prstGeom prst="rect">
            <a:avLst/>
          </a:prstGeom>
        </p:spPr>
      </p:pic>
      <p:pic>
        <p:nvPicPr>
          <p:cNvPr id="40" name="Picture 39" descr="A black background with a black square&#10;&#10;Description automatically generated with medium confidence">
            <a:extLst>
              <a:ext uri="{FF2B5EF4-FFF2-40B4-BE49-F238E27FC236}">
                <a16:creationId xmlns:a16="http://schemas.microsoft.com/office/drawing/2014/main" id="{3D9D3724-2758-04D0-800C-6900412567B0}"/>
              </a:ext>
            </a:extLst>
          </p:cNvPr>
          <p:cNvPicPr>
            <a:picLocks noChangeAspect="1"/>
          </p:cNvPicPr>
          <p:nvPr>
            <p:custDataLst>
              <p:tags r:id="rId9"/>
            </p:custDataLst>
          </p:nvPr>
        </p:nvPicPr>
        <p:blipFill>
          <a:blip r:embed="rId17">
            <a:extLst>
              <a:ext uri="{28A0092B-C50C-407E-A947-70E740481C1C}">
                <a14:useLocalDpi xmlns:a14="http://schemas.microsoft.com/office/drawing/2010/main"/>
              </a:ext>
            </a:extLst>
          </a:blip>
          <a:stretch>
            <a:fillRect/>
          </a:stretch>
        </p:blipFill>
        <p:spPr>
          <a:xfrm>
            <a:off x="3209145" y="3625691"/>
            <a:ext cx="355600" cy="317500"/>
          </a:xfrm>
          <a:prstGeom prst="rect">
            <a:avLst/>
          </a:prstGeom>
        </p:spPr>
      </p:pic>
      <p:sp>
        <p:nvSpPr>
          <p:cNvPr id="41" name="Text Placeholder 10">
            <a:extLst>
              <a:ext uri="{FF2B5EF4-FFF2-40B4-BE49-F238E27FC236}">
                <a16:creationId xmlns:a16="http://schemas.microsoft.com/office/drawing/2014/main" id="{312273C2-9E55-DA37-8B4E-6D5E3669F101}"/>
              </a:ext>
            </a:extLst>
          </p:cNvPr>
          <p:cNvSpPr txBox="1"/>
          <p:nvPr>
            <p:custDataLst>
              <p:tags r:id="rId10"/>
            </p:custDataLst>
          </p:nvPr>
        </p:nvSpPr>
        <p:spPr>
          <a:xfrm>
            <a:off x="290876" y="5292492"/>
            <a:ext cx="2601180"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a:highlight>
                  <a:srgbClr val="000000">
                    <a:alpha val="0"/>
                  </a:srgbClr>
                </a:highlight>
              </a:rPr>
              <a:t>Vérifier ou modifier vos directives de placement</a:t>
            </a:r>
          </a:p>
          <a:p>
            <a:endParaRPr lang="fr-CA" noProof="0"/>
          </a:p>
        </p:txBody>
      </p:sp>
      <p:sp>
        <p:nvSpPr>
          <p:cNvPr id="42" name="Text Placeholder 20">
            <a:extLst>
              <a:ext uri="{FF2B5EF4-FFF2-40B4-BE49-F238E27FC236}">
                <a16:creationId xmlns:a16="http://schemas.microsoft.com/office/drawing/2014/main" id="{C163E06D-BA61-1E38-F0B9-DE07FA889B4A}"/>
              </a:ext>
            </a:extLst>
          </p:cNvPr>
          <p:cNvSpPr txBox="1"/>
          <p:nvPr>
            <p:custDataLst>
              <p:tags r:id="rId11"/>
            </p:custDataLst>
          </p:nvPr>
        </p:nvSpPr>
        <p:spPr>
          <a:xfrm>
            <a:off x="3225987" y="5292492"/>
            <a:ext cx="2796988" cy="386342"/>
          </a:xfrm>
          <a:prstGeom prst="rect">
            <a:avLst/>
          </a:prstGeom>
        </p:spPr>
        <p:txBody>
          <a:bodyPr vert="horz" lIns="0" tIns="0" rIns="0" bIns="0" rtlCol="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243834" indent="0" algn="l" defTabSz="914377" rtl="0" eaLnBrk="1" latinLnBrk="0" hangingPunct="1">
              <a:lnSpc>
                <a:spcPct val="100000"/>
              </a:lnSpc>
              <a:spcBef>
                <a:spcPts val="500"/>
              </a:spcBef>
              <a:buSzPct val="75000"/>
              <a:buFont typeface="Arial" panose="020B0604020202020204" pitchFamily="34" charset="0"/>
              <a:buNone/>
              <a:defRPr sz="12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4pPr>
            <a:lvl5pPr marL="975336" indent="0" algn="l" defTabSz="914377" rtl="0" eaLnBrk="1" latinLnBrk="0" hangingPunct="1">
              <a:lnSpc>
                <a:spcPct val="10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a:highlight>
                  <a:srgbClr val="000000">
                    <a:alpha val="0"/>
                  </a:srgbClr>
                </a:highlight>
              </a:rPr>
              <a:t>Voir les frais de tenue de compte</a:t>
            </a:r>
          </a:p>
        </p:txBody>
      </p:sp>
      <p:pic>
        <p:nvPicPr>
          <p:cNvPr id="43" name="Picture 42" descr="A black background with a black square&#10;&#10;Description automatically generated with medium confidence">
            <a:extLst>
              <a:ext uri="{FF2B5EF4-FFF2-40B4-BE49-F238E27FC236}">
                <a16:creationId xmlns:a16="http://schemas.microsoft.com/office/drawing/2014/main" id="{D79E51F1-C0C5-3DC7-CE25-095C7234591E}"/>
              </a:ext>
            </a:extLst>
          </p:cNvPr>
          <p:cNvPicPr>
            <a:picLocks noChangeAspect="1"/>
          </p:cNvPicPr>
          <p:nvPr>
            <p:custDataLst>
              <p:tags r:id="rId12"/>
            </p:custDataLst>
          </p:nvPr>
        </p:nvPicPr>
        <p:blipFill>
          <a:blip r:embed="rId17">
            <a:extLst>
              <a:ext uri="{28A0092B-C50C-407E-A947-70E740481C1C}">
                <a14:useLocalDpi xmlns:a14="http://schemas.microsoft.com/office/drawing/2010/main"/>
              </a:ext>
            </a:extLst>
          </a:blip>
          <a:stretch>
            <a:fillRect/>
          </a:stretch>
        </p:blipFill>
        <p:spPr>
          <a:xfrm>
            <a:off x="327721" y="4880333"/>
            <a:ext cx="355600" cy="317500"/>
          </a:xfrm>
          <a:prstGeom prst="rect">
            <a:avLst/>
          </a:prstGeom>
        </p:spPr>
      </p:pic>
      <p:pic>
        <p:nvPicPr>
          <p:cNvPr id="44" name="Picture 43" descr="A black background with a black square&#10;&#10;Description automatically generated with medium confidence">
            <a:extLst>
              <a:ext uri="{FF2B5EF4-FFF2-40B4-BE49-F238E27FC236}">
                <a16:creationId xmlns:a16="http://schemas.microsoft.com/office/drawing/2014/main" id="{70059912-FFF4-B1C0-4961-006CE4CE4FD5}"/>
              </a:ext>
            </a:extLst>
          </p:cNvPr>
          <p:cNvPicPr>
            <a:picLocks noChangeAspect="1"/>
          </p:cNvPicPr>
          <p:nvPr>
            <p:custDataLst>
              <p:tags r:id="rId13"/>
            </p:custDataLst>
          </p:nvPr>
        </p:nvPicPr>
        <p:blipFill>
          <a:blip r:embed="rId17">
            <a:extLst>
              <a:ext uri="{28A0092B-C50C-407E-A947-70E740481C1C}">
                <a14:useLocalDpi xmlns:a14="http://schemas.microsoft.com/office/drawing/2010/main"/>
              </a:ext>
            </a:extLst>
          </a:blip>
          <a:stretch>
            <a:fillRect/>
          </a:stretch>
        </p:blipFill>
        <p:spPr>
          <a:xfrm>
            <a:off x="3209145" y="4880333"/>
            <a:ext cx="355600" cy="317500"/>
          </a:xfrm>
          <a:prstGeom prst="rect">
            <a:avLst/>
          </a:prstGeom>
        </p:spPr>
      </p:pic>
      <p:sp>
        <p:nvSpPr>
          <p:cNvPr id="46" name="Rectangle 10">
            <a:extLst>
              <a:ext uri="{FF2B5EF4-FFF2-40B4-BE49-F238E27FC236}">
                <a16:creationId xmlns:a16="http://schemas.microsoft.com/office/drawing/2014/main" id="{7B1A11FC-20F8-2F02-59DB-2DB0CEFA32B0}"/>
              </a:ext>
            </a:extLst>
          </p:cNvPr>
          <p:cNvSpPr txBox="1">
            <a:spLocks noChangeArrowheads="1"/>
          </p:cNvSpPr>
          <p:nvPr>
            <p:custDataLst>
              <p:tags r:id="rId14"/>
            </p:custDataLst>
          </p:nvPr>
        </p:nvSpPr>
        <p:spPr>
          <a:xfrm>
            <a:off x="290876" y="298186"/>
            <a:ext cx="5732099" cy="792162"/>
          </a:xfrm>
          <a:prstGeom prst="rect">
            <a:avLst/>
          </a:prstGeom>
        </p:spPr>
        <p:txBody>
          <a:bodyPr vert="horz" lIns="0" tIns="0" rIns="0" bIns="0" rtlCol="0" anchor="ctr">
            <a:normAutofit/>
          </a:bodyPr>
          <a:lstStyle>
            <a:lvl1pPr algn="l" defTabSz="685800" rtl="0" eaLnBrk="1" latinLnBrk="0" hangingPunct="1">
              <a:lnSpc>
                <a:spcPct val="90000"/>
              </a:lnSpc>
              <a:spcBef>
                <a:spcPct val="0"/>
              </a:spcBef>
              <a:buNone/>
              <a:defRPr sz="3300" kern="1200">
                <a:solidFill>
                  <a:schemeClr val="tx2"/>
                </a:solidFill>
                <a:latin typeface="+mj-lt"/>
                <a:ea typeface="+mj-ea"/>
                <a:cs typeface="+mj-cs"/>
              </a:defRPr>
            </a:lvl1pPr>
          </a:lstStyle>
          <a:p>
            <a:pPr>
              <a:defRPr/>
            </a:pPr>
            <a:r>
              <a:rPr lang="fr-CA" sz="2800" dirty="0">
                <a:highlight>
                  <a:srgbClr val="000000">
                    <a:alpha val="0"/>
                  </a:srgbClr>
                </a:highlight>
                <a:cs typeface="Arial" panose="020B0604020202020204" pitchFamily="34" charset="0"/>
              </a:rPr>
              <a:t>Inscription à votre compte Sun Life</a:t>
            </a:r>
            <a:endParaRPr lang="fr-CA" sz="2800" noProof="0" dirty="0">
              <a:highlight>
                <a:srgbClr val="000000">
                  <a:alpha val="0"/>
                </a:srgbClr>
              </a:highlight>
              <a:cs typeface="Arial" panose="020B0604020202020204" pitchFamily="34" charset="0"/>
            </a:endParaRPr>
          </a:p>
        </p:txBody>
      </p:sp>
      <p:pic>
        <p:nvPicPr>
          <p:cNvPr id="6" name="Picture Placeholder 5" descr="A person sitting at a desk using a computer&#10;&#10;AI-generated content may be incorrect.">
            <a:extLst>
              <a:ext uri="{FF2B5EF4-FFF2-40B4-BE49-F238E27FC236}">
                <a16:creationId xmlns:a16="http://schemas.microsoft.com/office/drawing/2014/main" id="{5BFA0DB5-708E-3436-8797-4A276EF22BB0}"/>
              </a:ext>
            </a:extLst>
          </p:cNvPr>
          <p:cNvPicPr>
            <a:picLocks noGrp="1" noChangeAspect="1"/>
          </p:cNvPicPr>
          <p:nvPr>
            <p:ph type="pic" sz="quarter" idx="14"/>
          </p:nvPr>
        </p:nvPicPr>
        <p:blipFill>
          <a:blip r:embed="rId18"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4029735254"/>
      </p:ext>
    </p:extLst>
  </p:cSld>
  <p:clrMapOvr>
    <a:masterClrMapping/>
  </p:clrMapOvr>
  <mc:AlternateContent xmlns:mc="http://schemas.openxmlformats.org/markup-compatibility/2006" xmlns:p14="http://schemas.microsoft.com/office/powerpoint/2010/main">
    <mc:Choice Requires="p14">
      <p:transition spd="slow" p14:dur="2000" advTm="44915"/>
    </mc:Choice>
    <mc:Fallback xmlns="">
      <p:transition spd="slow" advTm="4491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C9A14A-A641-480E-CEB6-F7CEE28151A0}"/>
              </a:ext>
            </a:extLst>
          </p:cNvPr>
          <p:cNvSpPr txBox="1"/>
          <p:nvPr>
            <p:custDataLst>
              <p:tags r:id="rId2"/>
            </p:custDataLst>
          </p:nvPr>
        </p:nvSpPr>
        <p:spPr>
          <a:xfrm>
            <a:off x="-1710813" y="2094272"/>
            <a:ext cx="184709" cy="461772"/>
          </a:xfrm>
          <a:prstGeom prst="rect">
            <a:avLst/>
          </a:prstGeom>
          <a:noFill/>
        </p:spPr>
        <p:txBody>
          <a:bodyPr wrap="none" rtlCol="0">
            <a:spAutoFit/>
          </a:bodyPr>
          <a:lstStyle/>
          <a:p>
            <a:endParaRPr lang="fr-CA" noProof="0">
              <a:latin typeface="Sun Life New Text" pitchFamily="2" charset="0"/>
            </a:endParaRPr>
          </a:p>
        </p:txBody>
      </p:sp>
      <p:sp>
        <p:nvSpPr>
          <p:cNvPr id="10" name="Text Placeholder 9">
            <a:extLst>
              <a:ext uri="{FF2B5EF4-FFF2-40B4-BE49-F238E27FC236}">
                <a16:creationId xmlns:a16="http://schemas.microsoft.com/office/drawing/2014/main" id="{977BD649-A7BD-0AB3-1F4A-15EB7DE0F57C}"/>
              </a:ext>
            </a:extLst>
          </p:cNvPr>
          <p:cNvSpPr>
            <a:spLocks noGrp="1"/>
          </p:cNvSpPr>
          <p:nvPr>
            <p:ph type="body" sz="quarter" idx="40"/>
            <p:custDataLst>
              <p:tags r:id="rId3"/>
            </p:custDataLst>
          </p:nvPr>
        </p:nvSpPr>
        <p:spPr>
          <a:xfrm>
            <a:off x="6169028" y="3255614"/>
            <a:ext cx="5728016" cy="1741688"/>
          </a:xfrm>
        </p:spPr>
        <p:txBody>
          <a:bodyPr/>
          <a:lstStyle/>
          <a:p>
            <a:pPr marL="171450" indent="-171450">
              <a:buFont typeface="Arial" panose="020B0604020202020204" pitchFamily="34" charset="0"/>
              <a:buChar char="•"/>
            </a:pPr>
            <a:r>
              <a:rPr lang="fr-CA" noProof="0"/>
              <a:t>Relevés de compte annuels envoyés par la poste à votre domicile en décembre, à moins que vous choisissiez l’option Zéro papier sur masunlife.ca.</a:t>
            </a:r>
          </a:p>
          <a:p>
            <a:pPr marL="171450" indent="-171450">
              <a:buFont typeface="Arial" panose="020B0604020202020204" pitchFamily="34" charset="0"/>
              <a:buChar char="•"/>
            </a:pPr>
            <a:r>
              <a:rPr lang="fr-CA" noProof="0">
                <a:highlight>
                  <a:srgbClr val="000000">
                    <a:alpha val="0"/>
                  </a:srgbClr>
                </a:highlight>
              </a:rPr>
              <a:t>Relevés de compte accessibles en ligne deux fois par année, en juin et en décembre</a:t>
            </a:r>
          </a:p>
          <a:p>
            <a:pPr marL="230188" indent="-230188">
              <a:buClr>
                <a:srgbClr val="345629"/>
              </a:buClr>
              <a:buFont typeface="Times" pitchFamily="18" charset="0"/>
              <a:buChar char="•"/>
              <a:defRPr b="0" i="0"/>
            </a:pPr>
            <a:r>
              <a:rPr lang="fr-CA" noProof="0">
                <a:latin typeface="Sun Life New Text" pitchFamily="2" charset="0"/>
                <a:cs typeface="Arial" panose="020B0604020202020204" pitchFamily="34" charset="0"/>
              </a:rPr>
              <a:t>Feuillets et reçus fiscaux</a:t>
            </a:r>
          </a:p>
          <a:p>
            <a:pPr marL="360000" lvl="1" indent="-171450">
              <a:buFont typeface="Courier New" panose="02070309020205020404" pitchFamily="49" charset="0"/>
              <a:buChar char="o"/>
            </a:pPr>
            <a:r>
              <a:rPr lang="fr-CA" sz="1200" noProof="0">
                <a:solidFill>
                  <a:schemeClr val="tx1"/>
                </a:solidFill>
              </a:rPr>
              <a:t>Ils sont accessibles sur masunlife.ca ou sont envoyés par la poste à votre domicile.</a:t>
            </a:r>
          </a:p>
          <a:p>
            <a:pPr marL="360000" lvl="1" indent="-171450">
              <a:buFont typeface="Courier New" panose="02070309020205020404" pitchFamily="49" charset="0"/>
              <a:buChar char="o"/>
            </a:pPr>
            <a:r>
              <a:rPr lang="fr-CA" sz="1200" noProof="0">
                <a:solidFill>
                  <a:schemeClr val="tx1"/>
                </a:solidFill>
              </a:rPr>
              <a:t>Les reçus REER à joindre à votre déclaration de revenus sont produits deux fois par année civile.</a:t>
            </a:r>
          </a:p>
        </p:txBody>
      </p:sp>
      <p:sp>
        <p:nvSpPr>
          <p:cNvPr id="8" name="Text Placeholder 7">
            <a:extLst>
              <a:ext uri="{FF2B5EF4-FFF2-40B4-BE49-F238E27FC236}">
                <a16:creationId xmlns:a16="http://schemas.microsoft.com/office/drawing/2014/main" id="{F9FDE1E1-534C-3F18-646E-AE7A137C1E99}"/>
              </a:ext>
            </a:extLst>
          </p:cNvPr>
          <p:cNvSpPr>
            <a:spLocks noGrp="1"/>
          </p:cNvSpPr>
          <p:nvPr>
            <p:ph type="body" sz="quarter" idx="33"/>
            <p:custDataLst>
              <p:tags r:id="rId4"/>
            </p:custDataLst>
          </p:nvPr>
        </p:nvSpPr>
        <p:spPr/>
        <p:txBody>
          <a:bodyPr/>
          <a:lstStyle/>
          <a:p>
            <a:r>
              <a:rPr lang="fr-CA" noProof="0">
                <a:highlight>
                  <a:srgbClr val="000000">
                    <a:alpha val="0"/>
                  </a:srgbClr>
                </a:highlight>
              </a:rPr>
              <a:t>Relevés et reçus</a:t>
            </a:r>
            <a:endParaRPr lang="fr-CA" noProof="0">
              <a:highlight>
                <a:srgbClr val="FFFF00"/>
              </a:highlight>
            </a:endParaRPr>
          </a:p>
        </p:txBody>
      </p:sp>
      <p:pic>
        <p:nvPicPr>
          <p:cNvPr id="6" name="Picture Placeholder 6" descr="A person holding a coffee cup and looking at a computer&#10;&#10;AI-generated content may be incorrect.">
            <a:extLst>
              <a:ext uri="{FF2B5EF4-FFF2-40B4-BE49-F238E27FC236}">
                <a16:creationId xmlns:a16="http://schemas.microsoft.com/office/drawing/2014/main" id="{4BB72E48-BADF-5922-6C02-1E1C13624851}"/>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327744533"/>
      </p:ext>
    </p:extLst>
  </p:cSld>
  <p:clrMapOvr>
    <a:masterClrMapping/>
  </p:clrMapOvr>
  <mc:AlternateContent xmlns:mc="http://schemas.openxmlformats.org/markup-compatibility/2006" xmlns:p14="http://schemas.microsoft.com/office/powerpoint/2010/main">
    <mc:Choice Requires="p14">
      <p:transition spd="slow" p14:dur="2000" advTm="59838"/>
    </mc:Choice>
    <mc:Fallback xmlns="">
      <p:transition spd="slow" advTm="5983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AC7341-CBE8-F528-650F-FC38E2EE439A}"/>
              </a:ext>
            </a:extLst>
          </p:cNvPr>
          <p:cNvSpPr>
            <a:spLocks noGrp="1"/>
          </p:cNvSpPr>
          <p:nvPr>
            <p:ph type="body" idx="1"/>
            <p:custDataLst>
              <p:tags r:id="rId2"/>
            </p:custDataLst>
          </p:nvPr>
        </p:nvSpPr>
        <p:spPr/>
        <p:txBody>
          <a:bodyPr/>
          <a:lstStyle/>
          <a:p>
            <a:r>
              <a:rPr lang="fr-CA" noProof="0">
                <a:highlight>
                  <a:srgbClr val="000000">
                    <a:alpha val="0"/>
                  </a:srgbClr>
                </a:highlight>
              </a:rPr>
              <a:t>Options de retrait, à la cessation des services et </a:t>
            </a:r>
          </a:p>
          <a:p>
            <a:r>
              <a:rPr lang="fr-CA" noProof="0">
                <a:highlight>
                  <a:srgbClr val="000000">
                    <a:alpha val="0"/>
                  </a:srgbClr>
                </a:highlight>
              </a:rPr>
              <a:t>au départ à la retraite</a:t>
            </a:r>
          </a:p>
        </p:txBody>
      </p:sp>
    </p:spTree>
    <p:custDataLst>
      <p:tags r:id="rId1"/>
    </p:custDataLst>
    <p:extLst>
      <p:ext uri="{BB962C8B-B14F-4D97-AF65-F5344CB8AC3E}">
        <p14:creationId xmlns:p14="http://schemas.microsoft.com/office/powerpoint/2010/main" val="1094475334"/>
      </p:ext>
    </p:extLst>
  </p:cSld>
  <p:clrMapOvr>
    <a:masterClrMapping/>
  </p:clrMapOvr>
  <mc:AlternateContent xmlns:mc="http://schemas.openxmlformats.org/markup-compatibility/2006" xmlns:p14="http://schemas.microsoft.com/office/powerpoint/2010/main">
    <mc:Choice Requires="p14">
      <p:transition spd="slow" p14:dur="2000" advTm="7542"/>
    </mc:Choice>
    <mc:Fallback xmlns="">
      <p:transition spd="slow" advTm="754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B71E52A-BA98-D56D-9963-FFE69726EC05}"/>
              </a:ext>
            </a:extLst>
          </p:cNvPr>
          <p:cNvSpPr>
            <a:spLocks noGrp="1"/>
          </p:cNvSpPr>
          <p:nvPr>
            <p:ph type="body" sz="quarter" idx="33"/>
            <p:custDataLst>
              <p:tags r:id="rId2"/>
            </p:custDataLst>
          </p:nvPr>
        </p:nvSpPr>
        <p:spPr>
          <a:xfrm>
            <a:off x="6169029" y="1596788"/>
            <a:ext cx="5728016" cy="960967"/>
          </a:xfrm>
        </p:spPr>
        <p:txBody>
          <a:bodyPr/>
          <a:lstStyle/>
          <a:p>
            <a:r>
              <a:rPr lang="fr-CA" noProof="0">
                <a:highlight>
                  <a:srgbClr val="000000">
                    <a:alpha val="0"/>
                  </a:srgbClr>
                </a:highlight>
              </a:rPr>
              <a:t>Retraits</a:t>
            </a:r>
            <a:endParaRPr lang="fr-CA" noProof="0">
              <a:highlight>
                <a:srgbClr val="FFFF00"/>
              </a:highlight>
            </a:endParaRPr>
          </a:p>
        </p:txBody>
      </p:sp>
      <p:sp>
        <p:nvSpPr>
          <p:cNvPr id="8" name="Text Placeholder 7">
            <a:extLst>
              <a:ext uri="{FF2B5EF4-FFF2-40B4-BE49-F238E27FC236}">
                <a16:creationId xmlns:a16="http://schemas.microsoft.com/office/drawing/2014/main" id="{8F79C1EF-C98E-73C0-7E7B-880CF402990F}"/>
              </a:ext>
            </a:extLst>
          </p:cNvPr>
          <p:cNvSpPr>
            <a:spLocks noGrp="1"/>
          </p:cNvSpPr>
          <p:nvPr>
            <p:ph type="body" sz="quarter" idx="40"/>
            <p:custDataLst>
              <p:tags r:id="rId3"/>
            </p:custDataLst>
          </p:nvPr>
        </p:nvSpPr>
        <p:spPr>
          <a:xfrm>
            <a:off x="6169028" y="2673393"/>
            <a:ext cx="5239707" cy="3116113"/>
          </a:xfrm>
        </p:spPr>
        <p:txBody>
          <a:bodyPr/>
          <a:lstStyle/>
          <a:p>
            <a:pPr marL="171450" indent="-171450">
              <a:buFont typeface="Arial" panose="020B0604020202020204" pitchFamily="34" charset="0"/>
              <a:buChar char="•"/>
            </a:pPr>
            <a:r>
              <a:rPr lang="fr-CA" noProof="0"/>
              <a:t>Des restrictions peuvent s’appliquer aux retraits en cours d’emploi; renseignez-vous auprès de votre employeur.</a:t>
            </a:r>
          </a:p>
          <a:p>
            <a:pPr marL="171450" indent="-171450">
              <a:buFont typeface="Arial" panose="020B0604020202020204" pitchFamily="34" charset="0"/>
              <a:buChar char="•"/>
            </a:pPr>
            <a:r>
              <a:rPr lang="fr-CA" noProof="0">
                <a:highlight>
                  <a:srgbClr val="000000">
                    <a:alpha val="0"/>
                  </a:srgbClr>
                </a:highlight>
              </a:rPr>
              <a:t>Des frais s’appliquent à chaque retrait effectué du REER ou </a:t>
            </a:r>
            <a:r>
              <a:rPr lang="fr-CA" noProof="0">
                <a:solidFill>
                  <a:srgbClr val="FF0000"/>
                </a:solidFill>
                <a:highlight>
                  <a:srgbClr val="000000">
                    <a:alpha val="0"/>
                  </a:srgbClr>
                </a:highlight>
              </a:rPr>
              <a:t>du RPDB</a:t>
            </a:r>
          </a:p>
          <a:p>
            <a:pPr marL="171450" indent="-171450">
              <a:buFont typeface="Arial" panose="020B0604020202020204" pitchFamily="34" charset="0"/>
              <a:buChar char="•"/>
            </a:pPr>
            <a:r>
              <a:rPr lang="fr-CA" noProof="0">
                <a:highlight>
                  <a:srgbClr val="000000">
                    <a:alpha val="0"/>
                  </a:srgbClr>
                </a:highlight>
              </a:rPr>
              <a:t>Le premier retrait de votre CELI effectué au cours de l’année civile ne comporte pas de frais.</a:t>
            </a:r>
            <a:r>
              <a:rPr lang="fr-CA" noProof="0"/>
              <a:t> </a:t>
            </a:r>
            <a:r>
              <a:rPr lang="fr-CA" noProof="0">
                <a:highlight>
                  <a:srgbClr val="000000">
                    <a:alpha val="0"/>
                  </a:srgbClr>
                </a:highlight>
              </a:rPr>
              <a:t>Chaque retrait supplémentaire effectué au cours de l’année donnera lieu à des frais.</a:t>
            </a:r>
          </a:p>
          <a:p>
            <a:pPr marL="171450" indent="-171450">
              <a:buFont typeface="Arial" panose="020B0604020202020204" pitchFamily="34" charset="0"/>
              <a:buChar char="•"/>
            </a:pPr>
            <a:r>
              <a:rPr lang="fr-CA" noProof="0">
                <a:highlight>
                  <a:srgbClr val="000000">
                    <a:alpha val="0"/>
                  </a:srgbClr>
                </a:highlight>
              </a:rPr>
              <a:t>Des frais de s’appliquent aux retraits ou aux transferts effectués</a:t>
            </a:r>
            <a:br>
              <a:rPr lang="fr-CA" noProof="0">
                <a:highlight>
                  <a:srgbClr val="000000">
                    <a:alpha val="0"/>
                  </a:srgbClr>
                </a:highlight>
              </a:rPr>
            </a:br>
            <a:r>
              <a:rPr lang="fr-CA" noProof="0">
                <a:highlight>
                  <a:srgbClr val="000000">
                    <a:alpha val="0"/>
                  </a:srgbClr>
                </a:highlight>
              </a:rPr>
              <a:t>à la cessation d’emploi (sauf si les fonds sont transférés dans un autre produit de la Sun Life).</a:t>
            </a:r>
          </a:p>
          <a:p>
            <a:pPr marL="171450" indent="-171450">
              <a:buFont typeface="Arial" panose="020B0604020202020204" pitchFamily="34" charset="0"/>
              <a:buChar char="•"/>
            </a:pPr>
            <a:r>
              <a:rPr lang="fr-CA" noProof="0">
                <a:highlight>
                  <a:srgbClr val="000000">
                    <a:alpha val="0"/>
                  </a:srgbClr>
                </a:highlight>
              </a:rPr>
              <a:t>Les retraits et les transferts effectués avant l’échéance sur des fonds garantis sont calculés à la valeur de marché.</a:t>
            </a:r>
            <a:r>
              <a:rPr lang="fr-CA" noProof="0"/>
              <a:t> </a:t>
            </a:r>
            <a:r>
              <a:rPr lang="fr-CA" noProof="0">
                <a:highlight>
                  <a:srgbClr val="000000">
                    <a:alpha val="0"/>
                  </a:srgbClr>
                </a:highlight>
              </a:rPr>
              <a:t>Le capital-décès ne fait pas l’objet d’un rajustement de liquidation.</a:t>
            </a:r>
          </a:p>
        </p:txBody>
      </p:sp>
      <p:sp>
        <p:nvSpPr>
          <p:cNvPr id="2" name="Rectangle 1">
            <a:extLst>
              <a:ext uri="{FF2B5EF4-FFF2-40B4-BE49-F238E27FC236}">
                <a16:creationId xmlns:a16="http://schemas.microsoft.com/office/drawing/2014/main" id="{2EE9EDF7-3F70-BA75-4AB0-566CCB1828F2}"/>
              </a:ext>
            </a:extLst>
          </p:cNvPr>
          <p:cNvSpPr/>
          <p:nvPr>
            <p:custDataLst>
              <p:tags r:id="rId4"/>
            </p:custDataLst>
          </p:nvPr>
        </p:nvSpPr>
        <p:spPr>
          <a:xfrm>
            <a:off x="577186" y="666735"/>
            <a:ext cx="4057581" cy="1143000"/>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0">
                <a:solidFill>
                  <a:srgbClr val="FF0000"/>
                </a:solidFill>
                <a:highlight>
                  <a:srgbClr val="000000">
                    <a:alpha val="0"/>
                  </a:srgbClr>
                </a:highlight>
              </a:rPr>
              <a:t>Conseiller </a:t>
            </a:r>
            <a:r>
              <a:rPr lang="fr-CA" noProof="0">
                <a:solidFill>
                  <a:srgbClr val="FF0000"/>
                </a:solidFill>
              </a:rPr>
              <a:t>: Supprimer la diapo si le régime ne comporte pas de RPDB</a:t>
            </a:r>
            <a:endParaRPr lang="fr-CA" noProof="0">
              <a:solidFill>
                <a:srgbClr val="FF0000"/>
              </a:solidFill>
              <a:highlight>
                <a:srgbClr val="808000"/>
              </a:highlight>
            </a:endParaRPr>
          </a:p>
        </p:txBody>
      </p:sp>
      <p:pic>
        <p:nvPicPr>
          <p:cNvPr id="7" name="Picture Placeholder 8" descr="A person sitting in a chair reading a book&#10;&#10;AI-generated content may be incorrect.">
            <a:extLst>
              <a:ext uri="{FF2B5EF4-FFF2-40B4-BE49-F238E27FC236}">
                <a16:creationId xmlns:a16="http://schemas.microsoft.com/office/drawing/2014/main" id="{2E79BA47-4ACD-AF30-C33A-EFC4343208D1}"/>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488875571"/>
      </p:ext>
    </p:extLst>
  </p:cSld>
  <p:clrMapOvr>
    <a:masterClrMapping/>
  </p:clrMapOvr>
  <mc:AlternateContent xmlns:mc="http://schemas.openxmlformats.org/markup-compatibility/2006" xmlns:p14="http://schemas.microsoft.com/office/powerpoint/2010/main">
    <mc:Choice Requires="p14">
      <p:transition spd="slow" p14:dur="2000" advTm="78623"/>
    </mc:Choice>
    <mc:Fallback xmlns="">
      <p:transition spd="slow" advTm="7862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F38E61F-3FEF-BA7C-408A-0840F61081DB}"/>
              </a:ext>
            </a:extLst>
          </p:cNvPr>
          <p:cNvSpPr>
            <a:spLocks noGrp="1"/>
          </p:cNvSpPr>
          <p:nvPr>
            <p:ph type="body" sz="quarter" idx="35"/>
            <p:custDataLst>
              <p:tags r:id="rId2"/>
            </p:custDataLst>
          </p:nvPr>
        </p:nvSpPr>
        <p:spPr/>
        <p:txBody>
          <a:bodyPr/>
          <a:lstStyle/>
          <a:p>
            <a:r>
              <a:rPr lang="fr-CA" noProof="0">
                <a:highlight>
                  <a:srgbClr val="000000">
                    <a:alpha val="0"/>
                  </a:srgbClr>
                </a:highlight>
              </a:rPr>
              <a:t>À la cessation de votre emploi ou à votre départ à la retraite :</a:t>
            </a:r>
          </a:p>
        </p:txBody>
      </p:sp>
      <p:sp>
        <p:nvSpPr>
          <p:cNvPr id="8" name="Text Placeholder 7">
            <a:extLst>
              <a:ext uri="{FF2B5EF4-FFF2-40B4-BE49-F238E27FC236}">
                <a16:creationId xmlns:a16="http://schemas.microsoft.com/office/drawing/2014/main" id="{E9DC91A6-C292-A813-5698-B5C9513A3E4B}"/>
              </a:ext>
            </a:extLst>
          </p:cNvPr>
          <p:cNvSpPr>
            <a:spLocks noGrp="1"/>
          </p:cNvSpPr>
          <p:nvPr>
            <p:ph type="body" sz="quarter" idx="40"/>
            <p:custDataLst>
              <p:tags r:id="rId3"/>
            </p:custDataLst>
          </p:nvPr>
        </p:nvSpPr>
        <p:spPr>
          <a:xfrm>
            <a:off x="6169028" y="4982633"/>
            <a:ext cx="5728016" cy="960967"/>
          </a:xfrm>
        </p:spPr>
        <p:txBody>
          <a:bodyPr/>
          <a:lstStyle/>
          <a:p>
            <a:r>
              <a:rPr lang="fr-CA" noProof="0" dirty="0">
                <a:highlight>
                  <a:srgbClr val="000000">
                    <a:alpha val="0"/>
                  </a:srgbClr>
                </a:highlight>
              </a:rPr>
              <a:t>Les anciens participants et participantes qui ont quitté le régime verront leurs avoirs transférés automatiquement de </a:t>
            </a:r>
            <a:r>
              <a:rPr lang="fr-CA" b="1" noProof="0" dirty="0">
                <a:highlight>
                  <a:srgbClr val="000000">
                    <a:alpha val="0"/>
                  </a:srgbClr>
                </a:highlight>
              </a:rPr>
              <a:t>mon épargne</a:t>
            </a:r>
            <a:r>
              <a:rPr lang="fr-CA" noProof="0" dirty="0">
                <a:highlight>
                  <a:srgbClr val="000000">
                    <a:alpha val="0"/>
                  </a:srgbClr>
                </a:highlight>
              </a:rPr>
              <a:t> dans le régime collectif Continuité. </a:t>
            </a:r>
          </a:p>
          <a:p>
            <a:endParaRPr lang="fr-CA" noProof="0" dirty="0">
              <a:highlight>
                <a:srgbClr val="000000">
                  <a:alpha val="0"/>
                </a:srgbClr>
              </a:highlight>
            </a:endParaRPr>
          </a:p>
          <a:p>
            <a:r>
              <a:rPr lang="fr-CA" noProof="0" dirty="0">
                <a:highlight>
                  <a:srgbClr val="000000">
                    <a:alpha val="0"/>
                  </a:srgbClr>
                </a:highlight>
              </a:rPr>
              <a:t>Au sein du régime collectif Continuité, nous investirons leurs épargnes dans les fonds dans lesquels ils étaient investis immédiatement avant la cessation de leur emploi. </a:t>
            </a:r>
          </a:p>
        </p:txBody>
      </p:sp>
      <p:sp>
        <p:nvSpPr>
          <p:cNvPr id="6" name="Text Placeholder 5">
            <a:extLst>
              <a:ext uri="{FF2B5EF4-FFF2-40B4-BE49-F238E27FC236}">
                <a16:creationId xmlns:a16="http://schemas.microsoft.com/office/drawing/2014/main" id="{3C7C512C-E02A-7A59-D78E-B133719C14E7}"/>
              </a:ext>
            </a:extLst>
          </p:cNvPr>
          <p:cNvSpPr>
            <a:spLocks noGrp="1"/>
          </p:cNvSpPr>
          <p:nvPr>
            <p:ph type="body" sz="quarter" idx="33"/>
            <p:custDataLst>
              <p:tags r:id="rId4"/>
            </p:custDataLst>
          </p:nvPr>
        </p:nvSpPr>
        <p:spPr>
          <a:xfrm>
            <a:off x="6169029" y="914400"/>
            <a:ext cx="5728016" cy="960967"/>
          </a:xfrm>
        </p:spPr>
        <p:txBody>
          <a:bodyPr/>
          <a:lstStyle/>
          <a:p>
            <a:r>
              <a:rPr lang="fr-CA" noProof="0">
                <a:highlight>
                  <a:srgbClr val="000000">
                    <a:alpha val="0"/>
                  </a:srgbClr>
                </a:highlight>
              </a:rPr>
              <a:t>Options à la cessation des services et au départ à la retraite</a:t>
            </a:r>
            <a:endParaRPr lang="fr-CA" noProof="0">
              <a:highlight>
                <a:srgbClr val="FFFF00"/>
              </a:highlight>
            </a:endParaRPr>
          </a:p>
        </p:txBody>
      </p:sp>
      <p:pic>
        <p:nvPicPr>
          <p:cNvPr id="5" name="Picture Placeholder 8" descr="A person and person walking a dog on a cobblestone path&#10;&#10;AI-generated content may be incorrect.">
            <a:extLst>
              <a:ext uri="{FF2B5EF4-FFF2-40B4-BE49-F238E27FC236}">
                <a16:creationId xmlns:a16="http://schemas.microsoft.com/office/drawing/2014/main" id="{752E5257-575C-F9AC-9E3E-42332C704C2F}"/>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137947378"/>
      </p:ext>
    </p:extLst>
  </p:cSld>
  <p:clrMapOvr>
    <a:masterClrMapping/>
  </p:clrMapOvr>
  <mc:AlternateContent xmlns:mc="http://schemas.openxmlformats.org/markup-compatibility/2006" xmlns:p14="http://schemas.microsoft.com/office/powerpoint/2010/main">
    <mc:Choice Requires="p14">
      <p:transition spd="slow" p14:dur="2000" advTm="88572"/>
    </mc:Choice>
    <mc:Fallback xmlns="">
      <p:transition spd="slow" advTm="88572"/>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33135-5EC2-004A-E6C1-6D99612B8606}"/>
            </a:ext>
          </a:extLst>
        </p:cNvPr>
        <p:cNvGrpSpPr/>
        <p:nvPr/>
      </p:nvGrpSpPr>
      <p:grpSpPr>
        <a:xfrm>
          <a:off x="0" y="0"/>
          <a:ext cx="0" cy="0"/>
          <a:chOff x="0" y="0"/>
          <a:chExt cx="0" cy="0"/>
        </a:xfrm>
      </p:grpSpPr>
      <p:pic>
        <p:nvPicPr>
          <p:cNvPr id="40" name="Picture Placeholder 17" descr="A person holding a phone&#10;&#10;AI-generated content may be incorrect.">
            <a:extLst>
              <a:ext uri="{FF2B5EF4-FFF2-40B4-BE49-F238E27FC236}">
                <a16:creationId xmlns:a16="http://schemas.microsoft.com/office/drawing/2014/main" id="{80962E53-8E0A-B57C-626B-0FE969844EE3}"/>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p:blipFill>
        <p:spPr/>
      </p:pic>
      <p:sp>
        <p:nvSpPr>
          <p:cNvPr id="33" name="Text Placeholder 32">
            <a:extLst>
              <a:ext uri="{FF2B5EF4-FFF2-40B4-BE49-F238E27FC236}">
                <a16:creationId xmlns:a16="http://schemas.microsoft.com/office/drawing/2014/main" id="{2E8FC5BA-9031-0447-9C6B-BBC29F371492}"/>
              </a:ext>
            </a:extLst>
          </p:cNvPr>
          <p:cNvSpPr>
            <a:spLocks noGrp="1"/>
          </p:cNvSpPr>
          <p:nvPr>
            <p:ph type="body" sz="quarter" idx="35"/>
          </p:nvPr>
        </p:nvSpPr>
        <p:spPr>
          <a:xfrm>
            <a:off x="431337" y="5351746"/>
            <a:ext cx="2507588" cy="187367"/>
          </a:xfrm>
        </p:spPr>
        <p:txBody>
          <a:bodyPr/>
          <a:lstStyle/>
          <a:p>
            <a:r>
              <a:rPr lang="fr-CA" noProof="0"/>
              <a:t>L’adhésion en ligne est facile</a:t>
            </a:r>
          </a:p>
          <a:p>
            <a:endParaRPr lang="fr-CA" noProof="0"/>
          </a:p>
        </p:txBody>
      </p:sp>
      <p:sp>
        <p:nvSpPr>
          <p:cNvPr id="34" name="Text Placeholder 33">
            <a:extLst>
              <a:ext uri="{FF2B5EF4-FFF2-40B4-BE49-F238E27FC236}">
                <a16:creationId xmlns:a16="http://schemas.microsoft.com/office/drawing/2014/main" id="{BB6FD33F-4592-2123-3980-9768C37C58F8}"/>
              </a:ext>
            </a:extLst>
          </p:cNvPr>
          <p:cNvSpPr>
            <a:spLocks noGrp="1"/>
          </p:cNvSpPr>
          <p:nvPr>
            <p:ph type="body" sz="quarter" idx="40"/>
          </p:nvPr>
        </p:nvSpPr>
        <p:spPr>
          <a:xfrm>
            <a:off x="3371388" y="5351746"/>
            <a:ext cx="2507586" cy="187367"/>
          </a:xfrm>
        </p:spPr>
        <p:txBody>
          <a:bodyPr/>
          <a:lstStyle/>
          <a:p>
            <a:r>
              <a:rPr lang="fr-CA" noProof="0"/>
              <a:t>Inscrivez-vous</a:t>
            </a:r>
          </a:p>
        </p:txBody>
      </p:sp>
      <p:sp>
        <p:nvSpPr>
          <p:cNvPr id="35" name="Text Placeholder 34">
            <a:extLst>
              <a:ext uri="{FF2B5EF4-FFF2-40B4-BE49-F238E27FC236}">
                <a16:creationId xmlns:a16="http://schemas.microsoft.com/office/drawing/2014/main" id="{49620EA7-859E-C830-2057-3E07AEA9944B}"/>
              </a:ext>
            </a:extLst>
          </p:cNvPr>
          <p:cNvSpPr>
            <a:spLocks noGrp="1"/>
          </p:cNvSpPr>
          <p:nvPr>
            <p:ph type="body" sz="quarter" idx="42"/>
          </p:nvPr>
        </p:nvSpPr>
        <p:spPr>
          <a:xfrm>
            <a:off x="6310974" y="5351746"/>
            <a:ext cx="2503971" cy="187367"/>
          </a:xfrm>
        </p:spPr>
        <p:txBody>
          <a:bodyPr/>
          <a:lstStyle/>
          <a:p>
            <a:r>
              <a:rPr lang="fr-CA" noProof="0"/>
              <a:t>Adhérez</a:t>
            </a:r>
          </a:p>
        </p:txBody>
      </p:sp>
      <p:sp>
        <p:nvSpPr>
          <p:cNvPr id="37" name="Text Placeholder 36">
            <a:extLst>
              <a:ext uri="{FF2B5EF4-FFF2-40B4-BE49-F238E27FC236}">
                <a16:creationId xmlns:a16="http://schemas.microsoft.com/office/drawing/2014/main" id="{36835F09-6143-11E6-91DB-F7807517D400}"/>
              </a:ext>
            </a:extLst>
          </p:cNvPr>
          <p:cNvSpPr>
            <a:spLocks noGrp="1"/>
          </p:cNvSpPr>
          <p:nvPr>
            <p:ph type="body" sz="quarter" idx="44"/>
          </p:nvPr>
        </p:nvSpPr>
        <p:spPr>
          <a:xfrm>
            <a:off x="9250560" y="5351746"/>
            <a:ext cx="2508515" cy="187367"/>
          </a:xfrm>
        </p:spPr>
        <p:txBody>
          <a:bodyPr/>
          <a:lstStyle/>
          <a:p>
            <a:r>
              <a:rPr lang="fr-CA" noProof="0"/>
              <a:t>Suivez les étapes simples</a:t>
            </a:r>
          </a:p>
        </p:txBody>
      </p:sp>
      <p:sp>
        <p:nvSpPr>
          <p:cNvPr id="32" name="Text Placeholder 31">
            <a:extLst>
              <a:ext uri="{FF2B5EF4-FFF2-40B4-BE49-F238E27FC236}">
                <a16:creationId xmlns:a16="http://schemas.microsoft.com/office/drawing/2014/main" id="{8F2D5718-2D0F-1A32-4BA0-0E45DBA64B57}"/>
              </a:ext>
            </a:extLst>
          </p:cNvPr>
          <p:cNvSpPr>
            <a:spLocks noGrp="1"/>
          </p:cNvSpPr>
          <p:nvPr>
            <p:ph type="body" sz="quarter" idx="26"/>
          </p:nvPr>
        </p:nvSpPr>
        <p:spPr>
          <a:xfrm>
            <a:off x="431337" y="5597212"/>
            <a:ext cx="2507588" cy="533401"/>
          </a:xfrm>
        </p:spPr>
        <p:txBody>
          <a:bodyPr/>
          <a:lstStyle/>
          <a:p>
            <a:r>
              <a:rPr lang="fr-CA" noProof="0"/>
              <a:t>Surveillez l’arrivée du courriel d’ADHÉSION</a:t>
            </a:r>
          </a:p>
          <a:p>
            <a:endParaRPr lang="fr-CA" noProof="0"/>
          </a:p>
        </p:txBody>
      </p:sp>
      <p:sp>
        <p:nvSpPr>
          <p:cNvPr id="36" name="Text Placeholder 35">
            <a:extLst>
              <a:ext uri="{FF2B5EF4-FFF2-40B4-BE49-F238E27FC236}">
                <a16:creationId xmlns:a16="http://schemas.microsoft.com/office/drawing/2014/main" id="{0129029B-3D92-48AF-0DDC-B6141F4C74BC}"/>
              </a:ext>
            </a:extLst>
          </p:cNvPr>
          <p:cNvSpPr>
            <a:spLocks noGrp="1"/>
          </p:cNvSpPr>
          <p:nvPr>
            <p:ph type="body" sz="quarter" idx="43"/>
          </p:nvPr>
        </p:nvSpPr>
        <p:spPr>
          <a:xfrm>
            <a:off x="3371387" y="5597212"/>
            <a:ext cx="2507587" cy="533401"/>
          </a:xfrm>
        </p:spPr>
        <p:txBody>
          <a:bodyPr/>
          <a:lstStyle/>
          <a:p>
            <a:r>
              <a:rPr lang="fr-CA" noProof="0"/>
              <a:t>Consultez </a:t>
            </a:r>
            <a:r>
              <a:rPr lang="fr-CA" noProof="0">
                <a:solidFill>
                  <a:schemeClr val="tx2"/>
                </a:solidFill>
                <a:hlinkClick r:id="rId5">
                  <a:extLst>
                    <a:ext uri="{A12FA001-AC4F-418D-AE19-62706E023703}">
                      <ahyp:hlinkClr xmlns:ahyp="http://schemas.microsoft.com/office/drawing/2018/hyperlinkcolor" val="tx"/>
                    </a:ext>
                  </a:extLst>
                </a:hlinkClick>
              </a:rPr>
              <a:t>masunlife.ca</a:t>
            </a:r>
            <a:r>
              <a:rPr lang="fr-CA" noProof="0"/>
              <a:t> et cliquez sur </a:t>
            </a:r>
            <a:r>
              <a:rPr lang="fr-CA" b="1" noProof="0"/>
              <a:t>Inscrivez-vous</a:t>
            </a:r>
            <a:r>
              <a:rPr lang="fr-CA" noProof="0"/>
              <a:t>. </a:t>
            </a:r>
          </a:p>
        </p:txBody>
      </p:sp>
      <p:sp>
        <p:nvSpPr>
          <p:cNvPr id="39" name="Text Placeholder 38">
            <a:extLst>
              <a:ext uri="{FF2B5EF4-FFF2-40B4-BE49-F238E27FC236}">
                <a16:creationId xmlns:a16="http://schemas.microsoft.com/office/drawing/2014/main" id="{16D54807-A45D-3D76-420A-1B674D69D51F}"/>
              </a:ext>
            </a:extLst>
          </p:cNvPr>
          <p:cNvSpPr>
            <a:spLocks noGrp="1"/>
          </p:cNvSpPr>
          <p:nvPr>
            <p:ph type="body" sz="quarter" idx="50"/>
          </p:nvPr>
        </p:nvSpPr>
        <p:spPr>
          <a:xfrm>
            <a:off x="6315054" y="5597212"/>
            <a:ext cx="2503971" cy="533401"/>
          </a:xfrm>
        </p:spPr>
        <p:txBody>
          <a:bodyPr/>
          <a:lstStyle/>
          <a:p>
            <a:r>
              <a:rPr lang="fr-CA" noProof="0"/>
              <a:t>Sélectionnez </a:t>
            </a:r>
            <a:r>
              <a:rPr lang="fr-CA" b="1" noProof="0"/>
              <a:t>Gérer le régime </a:t>
            </a:r>
            <a:r>
              <a:rPr lang="fr-CA" noProof="0"/>
              <a:t>&gt; </a:t>
            </a:r>
            <a:r>
              <a:rPr lang="fr-CA" b="1" noProof="0"/>
              <a:t>Adhésion aux produits</a:t>
            </a:r>
          </a:p>
        </p:txBody>
      </p:sp>
      <p:sp>
        <p:nvSpPr>
          <p:cNvPr id="38" name="Text Placeholder 37">
            <a:extLst>
              <a:ext uri="{FF2B5EF4-FFF2-40B4-BE49-F238E27FC236}">
                <a16:creationId xmlns:a16="http://schemas.microsoft.com/office/drawing/2014/main" id="{0D750437-B49D-354F-3125-31C37570D058}"/>
              </a:ext>
            </a:extLst>
          </p:cNvPr>
          <p:cNvSpPr>
            <a:spLocks noGrp="1"/>
          </p:cNvSpPr>
          <p:nvPr>
            <p:ph type="body" sz="quarter" idx="45"/>
          </p:nvPr>
        </p:nvSpPr>
        <p:spPr>
          <a:xfrm>
            <a:off x="9250560" y="5597212"/>
            <a:ext cx="2508515" cy="533401"/>
          </a:xfrm>
        </p:spPr>
        <p:txBody>
          <a:bodyPr/>
          <a:lstStyle/>
          <a:p>
            <a:r>
              <a:rPr lang="fr-CA" noProof="0"/>
              <a:t>Suivez les instructions pour personnaliser vos produits, établir les cotisations retenues sur votre paie et vos directives de placement et désigner vos bénéficiaires.</a:t>
            </a:r>
          </a:p>
        </p:txBody>
      </p:sp>
      <p:sp>
        <p:nvSpPr>
          <p:cNvPr id="42" name="TextBox 41">
            <a:extLst>
              <a:ext uri="{FF2B5EF4-FFF2-40B4-BE49-F238E27FC236}">
                <a16:creationId xmlns:a16="http://schemas.microsoft.com/office/drawing/2014/main" id="{361ECF34-27CE-0091-3E53-9623B386A0C1}"/>
              </a:ext>
            </a:extLst>
          </p:cNvPr>
          <p:cNvSpPr txBox="1"/>
          <p:nvPr/>
        </p:nvSpPr>
        <p:spPr>
          <a:xfrm>
            <a:off x="431337" y="432925"/>
            <a:ext cx="6096000" cy="646331"/>
          </a:xfrm>
          <a:prstGeom prst="rect">
            <a:avLst/>
          </a:prstGeom>
          <a:noFill/>
        </p:spPr>
        <p:txBody>
          <a:bodyPr wrap="square">
            <a:spAutoFit/>
          </a:bodyPr>
          <a:lstStyle/>
          <a:p>
            <a:r>
              <a:rPr lang="fr-CA" sz="3600" noProof="0">
                <a:solidFill>
                  <a:schemeClr val="tx2"/>
                </a:solidFill>
                <a:latin typeface="+mj-lt"/>
              </a:rPr>
              <a:t>Les premiers pas</a:t>
            </a:r>
          </a:p>
        </p:txBody>
      </p:sp>
      <p:pic>
        <p:nvPicPr>
          <p:cNvPr id="45" name="Picture 44">
            <a:extLst>
              <a:ext uri="{FF2B5EF4-FFF2-40B4-BE49-F238E27FC236}">
                <a16:creationId xmlns:a16="http://schemas.microsoft.com/office/drawing/2014/main" id="{A60CBFB6-C3C8-3BB6-0D78-57D5358DF3E9}"/>
              </a:ext>
            </a:extLst>
          </p:cNvPr>
          <p:cNvPicPr>
            <a:picLocks noChangeAspect="1"/>
          </p:cNvPicPr>
          <p:nvPr/>
        </p:nvPicPr>
        <p:blipFill>
          <a:blip r:embed="rId6"/>
          <a:stretch>
            <a:fillRect/>
          </a:stretch>
        </p:blipFill>
        <p:spPr>
          <a:xfrm>
            <a:off x="566785" y="1885767"/>
            <a:ext cx="2372140" cy="2372140"/>
          </a:xfrm>
          <a:prstGeom prst="rect">
            <a:avLst/>
          </a:prstGeom>
        </p:spPr>
      </p:pic>
      <p:pic>
        <p:nvPicPr>
          <p:cNvPr id="47" name="Picture 46" descr="A black background with a black square&#10;&#10;AI-generated content may be incorrect.">
            <a:extLst>
              <a:ext uri="{FF2B5EF4-FFF2-40B4-BE49-F238E27FC236}">
                <a16:creationId xmlns:a16="http://schemas.microsoft.com/office/drawing/2014/main" id="{A1512196-78B8-0321-71BE-F377879B0B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7869" y="4746972"/>
            <a:ext cx="508000" cy="330200"/>
          </a:xfrm>
          <a:prstGeom prst="rect">
            <a:avLst/>
          </a:prstGeom>
        </p:spPr>
      </p:pic>
      <p:pic>
        <p:nvPicPr>
          <p:cNvPr id="51" name="Picture 50" descr="A black background with a black square&#10;&#10;AI-generated content may be incorrect.">
            <a:extLst>
              <a:ext uri="{FF2B5EF4-FFF2-40B4-BE49-F238E27FC236}">
                <a16:creationId xmlns:a16="http://schemas.microsoft.com/office/drawing/2014/main" id="{7B0EF2DA-0D2D-BE09-3D30-E4E7862D8B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71387" y="4753322"/>
            <a:ext cx="584200" cy="393700"/>
          </a:xfrm>
          <a:prstGeom prst="rect">
            <a:avLst/>
          </a:prstGeom>
        </p:spPr>
      </p:pic>
      <p:pic>
        <p:nvPicPr>
          <p:cNvPr id="53" name="Picture 52" descr="A black background with a black square&#10;&#10;AI-generated content may be incorrect.">
            <a:extLst>
              <a:ext uri="{FF2B5EF4-FFF2-40B4-BE49-F238E27FC236}">
                <a16:creationId xmlns:a16="http://schemas.microsoft.com/office/drawing/2014/main" id="{FB31310F-AAD5-6A11-0B92-B2B6BC373AC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10974" y="4613622"/>
            <a:ext cx="406400" cy="533400"/>
          </a:xfrm>
          <a:prstGeom prst="rect">
            <a:avLst/>
          </a:prstGeom>
        </p:spPr>
      </p:pic>
      <p:pic>
        <p:nvPicPr>
          <p:cNvPr id="55" name="Picture 54" descr="A black background with a black square&#10;&#10;AI-generated content may be incorrect.">
            <a:extLst>
              <a:ext uri="{FF2B5EF4-FFF2-40B4-BE49-F238E27FC236}">
                <a16:creationId xmlns:a16="http://schemas.microsoft.com/office/drawing/2014/main" id="{E5FDA243-479D-DE51-C1A6-DD7057F33B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250560" y="4643131"/>
            <a:ext cx="508000" cy="508000"/>
          </a:xfrm>
          <a:prstGeom prst="rect">
            <a:avLst/>
          </a:prstGeom>
        </p:spPr>
      </p:pic>
      <p:sp>
        <p:nvSpPr>
          <p:cNvPr id="2" name="TextBox 1">
            <a:extLst>
              <a:ext uri="{FF2B5EF4-FFF2-40B4-BE49-F238E27FC236}">
                <a16:creationId xmlns:a16="http://schemas.microsoft.com/office/drawing/2014/main" id="{2DE4CC87-9F56-E39A-20B4-1FCED9CC5720}"/>
              </a:ext>
            </a:extLst>
          </p:cNvPr>
          <p:cNvSpPr txBox="1"/>
          <p:nvPr/>
        </p:nvSpPr>
        <p:spPr>
          <a:xfrm>
            <a:off x="3017364" y="2370633"/>
            <a:ext cx="3215631" cy="1477328"/>
          </a:xfrm>
          <a:prstGeom prst="rect">
            <a:avLst/>
          </a:prstGeom>
          <a:noFill/>
        </p:spPr>
        <p:txBody>
          <a:bodyPr wrap="square" rtlCol="0">
            <a:spAutoFit/>
          </a:bodyPr>
          <a:lstStyle/>
          <a:p>
            <a:r>
              <a:rPr lang="fr-CA" sz="1800" b="1" noProof="0"/>
              <a:t>Obtenez l'appli</a:t>
            </a:r>
          </a:p>
          <a:p>
            <a:endParaRPr lang="fr-CA" sz="1800" b="1" noProof="0"/>
          </a:p>
          <a:p>
            <a:r>
              <a:rPr lang="fr-CA" sz="1800" noProof="0"/>
              <a:t>Balayez le code QR avec votre smartphone pour télécharger l'appli.</a:t>
            </a:r>
          </a:p>
        </p:txBody>
      </p:sp>
    </p:spTree>
    <p:extLst>
      <p:ext uri="{BB962C8B-B14F-4D97-AF65-F5344CB8AC3E}">
        <p14:creationId xmlns:p14="http://schemas.microsoft.com/office/powerpoint/2010/main" val="1404285391"/>
      </p:ext>
    </p:extLst>
  </p:cSld>
  <p:clrMapOvr>
    <a:masterClrMapping/>
  </p:clrMapOvr>
  <p:transition/>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ign on a wall&#10;&#10;AI-generated content may be incorrect.">
            <a:extLst>
              <a:ext uri="{FF2B5EF4-FFF2-40B4-BE49-F238E27FC236}">
                <a16:creationId xmlns:a16="http://schemas.microsoft.com/office/drawing/2014/main" id="{BF700877-8928-2F54-A0CB-5CD40254AA2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87337" y="297873"/>
            <a:ext cx="11617326" cy="6262254"/>
          </a:xfrm>
          <a:prstGeom prst="rect">
            <a:avLst/>
          </a:prstGeom>
        </p:spPr>
      </p:pic>
      <p:pic>
        <p:nvPicPr>
          <p:cNvPr id="9" name="DynamicLogoFooter-Placeholder" descr="{&quot;templafy&quot;:{&quot;id&quot;:&quot;c07fb858-635c-4695-a5b0-804f81512fb7&quot;}}">
            <a:extLst>
              <a:ext uri="{FF2B5EF4-FFF2-40B4-BE49-F238E27FC236}">
                <a16:creationId xmlns:a16="http://schemas.microsoft.com/office/drawing/2014/main" id="{47BAC7C9-5814-EB1B-D66E-47E06E44E446}"/>
              </a:ext>
            </a:extLst>
          </p:cNvPr>
          <p:cNvPicPr>
            <a:picLocks noChangeAspect="1"/>
          </p:cNvPicPr>
          <p:nvPr/>
        </p:nvPicPr>
        <p:blipFill>
          <a:blip r:embed="rId6"/>
          <a:stretch>
            <a:fillRect/>
          </a:stretch>
        </p:blipFill>
        <p:spPr>
          <a:xfrm>
            <a:off x="765008" y="492851"/>
            <a:ext cx="4140000" cy="964800"/>
          </a:xfrm>
          <a:prstGeom prst="rect">
            <a:avLst/>
          </a:prstGeom>
        </p:spPr>
      </p:pic>
      <p:sp>
        <p:nvSpPr>
          <p:cNvPr id="2" name="Text Placeholder 1">
            <a:extLst>
              <a:ext uri="{FF2B5EF4-FFF2-40B4-BE49-F238E27FC236}">
                <a16:creationId xmlns:a16="http://schemas.microsoft.com/office/drawing/2014/main" id="{4918EAFA-4E65-8242-802A-EB46D181D2A7}"/>
              </a:ext>
            </a:extLst>
          </p:cNvPr>
          <p:cNvSpPr>
            <a:spLocks noGrp="1"/>
          </p:cNvSpPr>
          <p:nvPr>
            <p:ph type="body" sz="quarter" idx="13"/>
            <p:custDataLst>
              <p:tags r:id="rId1"/>
            </p:custDataLst>
          </p:nvPr>
        </p:nvSpPr>
        <p:spPr>
          <a:xfrm>
            <a:off x="833248" y="2058655"/>
            <a:ext cx="5735637" cy="1310349"/>
          </a:xfrm>
        </p:spPr>
        <p:txBody>
          <a:bodyPr/>
          <a:lstStyle/>
          <a:p>
            <a:r>
              <a:rPr lang="fr-CA" noProof="0"/>
              <a:t>Merci!</a:t>
            </a:r>
          </a:p>
          <a:p>
            <a:endParaRPr lang="fr-CA" noProof="0"/>
          </a:p>
        </p:txBody>
      </p:sp>
      <p:sp>
        <p:nvSpPr>
          <p:cNvPr id="3" name="Text Placeholder 2">
            <a:extLst>
              <a:ext uri="{FF2B5EF4-FFF2-40B4-BE49-F238E27FC236}">
                <a16:creationId xmlns:a16="http://schemas.microsoft.com/office/drawing/2014/main" id="{2ED5ED51-4D69-E24B-ADFD-29C72A33BAF1}"/>
              </a:ext>
            </a:extLst>
          </p:cNvPr>
          <p:cNvSpPr>
            <a:spLocks noGrp="1"/>
          </p:cNvSpPr>
          <p:nvPr>
            <p:ph type="body" sz="quarter" idx="35"/>
            <p:custDataLst>
              <p:tags r:id="rId2"/>
            </p:custDataLst>
          </p:nvPr>
        </p:nvSpPr>
        <p:spPr>
          <a:xfrm>
            <a:off x="850666" y="3026128"/>
            <a:ext cx="4622086" cy="998049"/>
          </a:xfrm>
        </p:spPr>
        <p:txBody>
          <a:bodyPr/>
          <a:lstStyle/>
          <a:p>
            <a:r>
              <a:rPr lang="fr-CA" sz="1400" b="0" noProof="0">
                <a:latin typeface="+mn-lt"/>
              </a:rPr>
              <a:t>Les renseignements présentés sont de portée générale; il ne faut pas y voir un avis financier ou juridique personnel. Ni la Sun Life ni ses sociétés affiliées n’en garantissent l’exactitude ou l’exhaustivité. Vous ne devez pas agir sur la foi de ces renseignements avant d’avoir obtenu des conseils sur votre situation particulière auprès de vos conseillers professionnels, y compris un avocat, un notaire, un fiscaliste ou un conseiller (au Québec, conseiller en sécurité financière).</a:t>
            </a:r>
          </a:p>
        </p:txBody>
      </p:sp>
      <p:sp>
        <p:nvSpPr>
          <p:cNvPr id="11" name="TextBox 10">
            <a:extLst>
              <a:ext uri="{FF2B5EF4-FFF2-40B4-BE49-F238E27FC236}">
                <a16:creationId xmlns:a16="http://schemas.microsoft.com/office/drawing/2014/main" id="{A3025A01-5AA1-8C64-70D7-BA352B474032}"/>
              </a:ext>
            </a:extLst>
          </p:cNvPr>
          <p:cNvSpPr txBox="1"/>
          <p:nvPr/>
        </p:nvSpPr>
        <p:spPr>
          <a:xfrm>
            <a:off x="833248" y="5554897"/>
            <a:ext cx="6100548" cy="461665"/>
          </a:xfrm>
          <a:prstGeom prst="rect">
            <a:avLst/>
          </a:prstGeom>
          <a:noFill/>
        </p:spPr>
        <p:txBody>
          <a:bodyPr wrap="square">
            <a:spAutoFit/>
          </a:bodyPr>
          <a:lstStyle/>
          <a:p>
            <a:r>
              <a:rPr lang="fr-CA" sz="1200" b="1" noProof="0" dirty="0">
                <a:latin typeface="+mn-lt"/>
                <a:ea typeface="Calibri" panose="020F0502020204030204" pitchFamily="34" charset="0"/>
              </a:rPr>
              <a:t>Les produits et services des Régimes collectifs de retraite sont offerts par la Sun Life du Canada, compagnie d’assurance-vie, membre du groupe Sun Life. </a:t>
            </a:r>
          </a:p>
        </p:txBody>
      </p:sp>
    </p:spTree>
    <p:extLst>
      <p:ext uri="{BB962C8B-B14F-4D97-AF65-F5344CB8AC3E}">
        <p14:creationId xmlns:p14="http://schemas.microsoft.com/office/powerpoint/2010/main" val="2574587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C38E942-7762-BA6D-BBD8-314F2F258112}"/>
              </a:ext>
            </a:extLst>
          </p:cNvPr>
          <p:cNvSpPr>
            <a:spLocks noGrp="1"/>
          </p:cNvSpPr>
          <p:nvPr>
            <p:ph type="title"/>
            <p:custDataLst>
              <p:tags r:id="rId1"/>
            </p:custDataLst>
          </p:nvPr>
        </p:nvSpPr>
        <p:spPr>
          <a:xfrm>
            <a:off x="287338" y="134940"/>
            <a:ext cx="11615737" cy="731520"/>
          </a:xfrm>
        </p:spPr>
        <p:txBody>
          <a:bodyPr/>
          <a:lstStyle/>
          <a:p>
            <a:r>
              <a:rPr lang="fr-CA" noProof="0" dirty="0"/>
              <a:t>Fonctionnement de votre régime d’épargne au travail</a:t>
            </a:r>
          </a:p>
        </p:txBody>
      </p:sp>
      <p:graphicFrame>
        <p:nvGraphicFramePr>
          <p:cNvPr id="10" name="Table 5">
            <a:extLst>
              <a:ext uri="{FF2B5EF4-FFF2-40B4-BE49-F238E27FC236}">
                <a16:creationId xmlns:a16="http://schemas.microsoft.com/office/drawing/2014/main" id="{AFFE70E3-92CB-20E3-53CC-2CA962E4A9A5}"/>
              </a:ext>
            </a:extLst>
          </p:cNvPr>
          <p:cNvGraphicFramePr>
            <a:graphicFrameLocks noGrp="1"/>
          </p:cNvGraphicFramePr>
          <p:nvPr>
            <p:custDataLst>
              <p:tags r:id="rId2"/>
            </p:custDataLst>
            <p:extLst>
              <p:ext uri="{D42A27DB-BD31-4B8C-83A1-F6EECF244321}">
                <p14:modId xmlns:p14="http://schemas.microsoft.com/office/powerpoint/2010/main" val="4158448871"/>
              </p:ext>
            </p:extLst>
          </p:nvPr>
        </p:nvGraphicFramePr>
        <p:xfrm>
          <a:off x="287338" y="815660"/>
          <a:ext cx="11395742" cy="5431909"/>
        </p:xfrm>
        <a:graphic>
          <a:graphicData uri="http://schemas.openxmlformats.org/drawingml/2006/table">
            <a:tbl>
              <a:tblPr firstRow="1" bandRow="1">
                <a:tableStyleId>{5C22544A-7EE6-4342-B048-85BDC9FD1C3A}</a:tableStyleId>
              </a:tblPr>
              <a:tblGrid>
                <a:gridCol w="2541860">
                  <a:extLst>
                    <a:ext uri="{9D8B030D-6E8A-4147-A177-3AD203B41FA5}">
                      <a16:colId xmlns:a16="http://schemas.microsoft.com/office/drawing/2014/main" val="590185221"/>
                    </a:ext>
                  </a:extLst>
                </a:gridCol>
                <a:gridCol w="3470002">
                  <a:extLst>
                    <a:ext uri="{9D8B030D-6E8A-4147-A177-3AD203B41FA5}">
                      <a16:colId xmlns:a16="http://schemas.microsoft.com/office/drawing/2014/main" val="1732066924"/>
                    </a:ext>
                  </a:extLst>
                </a:gridCol>
                <a:gridCol w="2317924">
                  <a:extLst>
                    <a:ext uri="{9D8B030D-6E8A-4147-A177-3AD203B41FA5}">
                      <a16:colId xmlns:a16="http://schemas.microsoft.com/office/drawing/2014/main" val="1561278267"/>
                    </a:ext>
                  </a:extLst>
                </a:gridCol>
                <a:gridCol w="3065956">
                  <a:extLst>
                    <a:ext uri="{9D8B030D-6E8A-4147-A177-3AD203B41FA5}">
                      <a16:colId xmlns:a16="http://schemas.microsoft.com/office/drawing/2014/main" val="3092112868"/>
                    </a:ext>
                  </a:extLst>
                </a:gridCol>
              </a:tblGrid>
              <a:tr h="612737">
                <a:tc>
                  <a:txBody>
                    <a:bodyPr/>
                    <a:lstStyle/>
                    <a:p>
                      <a:pPr algn="l"/>
                      <a:endParaRPr lang="fr-CA" sz="1400" b="1" noProof="0">
                        <a:solidFill>
                          <a:schemeClr val="bg1"/>
                        </a:solidFill>
                        <a:latin typeface="Sun Life New Text" pitchFamily="2" charset="0"/>
                      </a:endParaRPr>
                    </a:p>
                  </a:txBody>
                  <a:tcPr marL="123259" marR="123259" marT="61629" marB="61629" anchor="ctr">
                    <a:lnL w="12700" cmpd="sng">
                      <a:noFill/>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fr-CA" sz="1400" b="0" i="0" u="none" strike="noStrike" kern="1200" cap="none" normalizeH="0" baseline="0" noProof="0">
                          <a:ln>
                            <a:noFill/>
                          </a:ln>
                          <a:solidFill>
                            <a:schemeClr val="bg1"/>
                          </a:solidFill>
                          <a:effectLst/>
                          <a:latin typeface="Sun Life New Text" pitchFamily="2" charset="0"/>
                          <a:ea typeface="+mn-ea"/>
                          <a:cs typeface="Arial" panose="020B0604020202020204" pitchFamily="34" charset="0"/>
                        </a:rPr>
                        <a:t>Régime enregistré d’épargne-retraite </a:t>
                      </a:r>
                      <a:r>
                        <a:rPr kumimoji="0" lang="fr-CA" sz="1400" b="1" i="0" u="none" strike="noStrike" kern="1200" cap="none" normalizeH="0" baseline="0" noProof="0">
                          <a:ln>
                            <a:noFill/>
                          </a:ln>
                          <a:solidFill>
                            <a:schemeClr val="bg1"/>
                          </a:solidFill>
                          <a:effectLst/>
                          <a:latin typeface="Sun Life New Text" pitchFamily="2" charset="0"/>
                          <a:ea typeface="+mn-ea"/>
                          <a:cs typeface="Arial" panose="020B0604020202020204" pitchFamily="34" charset="0"/>
                        </a:rPr>
                        <a:t>(REER)</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fr-CA" sz="1400" b="0" i="0" u="none" strike="noStrike" kern="1200" cap="none" normalizeH="0" baseline="0" noProof="0">
                          <a:ln>
                            <a:noFill/>
                          </a:ln>
                          <a:solidFill>
                            <a:schemeClr val="bg1"/>
                          </a:solidFill>
                          <a:effectLst/>
                          <a:latin typeface="Sun Life New Text" pitchFamily="2" charset="0"/>
                          <a:ea typeface="+mn-ea"/>
                          <a:cs typeface="Arial" panose="020B0604020202020204" pitchFamily="34" charset="0"/>
                        </a:rPr>
                        <a:t>Régime de participation différée aux bénéfices </a:t>
                      </a:r>
                      <a:r>
                        <a:rPr kumimoji="0" lang="fr-CA" sz="1400" b="1" i="0" u="none" strike="noStrike" kern="1200" cap="none" normalizeH="0" baseline="0" noProof="0">
                          <a:ln>
                            <a:noFill/>
                          </a:ln>
                          <a:solidFill>
                            <a:schemeClr val="bg1"/>
                          </a:solidFill>
                          <a:effectLst/>
                          <a:latin typeface="Sun Life New Text" pitchFamily="2" charset="0"/>
                          <a:ea typeface="+mn-ea"/>
                          <a:cs typeface="Arial" panose="020B0604020202020204" pitchFamily="34" charset="0"/>
                        </a:rPr>
                        <a:t>(RPDB)</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685800" rtl="0" eaLnBrk="1" fontAlgn="auto" latinLnBrk="0" hangingPunct="1">
                        <a:lnSpc>
                          <a:spcPct val="100000"/>
                        </a:lnSpc>
                        <a:spcBef>
                          <a:spcPct val="0"/>
                        </a:spcBef>
                        <a:spcAft>
                          <a:spcPct val="0"/>
                        </a:spcAft>
                        <a:buClrTx/>
                        <a:buSzTx/>
                        <a:buFontTx/>
                        <a:buNone/>
                        <a:defRPr/>
                      </a:pPr>
                      <a:r>
                        <a:rPr kumimoji="0" lang="fr-CA" sz="1400" b="0" i="0" u="none" strike="noStrike" kern="1200" cap="none" normalizeH="0" baseline="0" noProof="0">
                          <a:ln>
                            <a:noFill/>
                          </a:ln>
                          <a:solidFill>
                            <a:schemeClr val="bg1"/>
                          </a:solidFill>
                          <a:effectLst/>
                          <a:latin typeface="Sun Life New Text" pitchFamily="2" charset="0"/>
                          <a:ea typeface="+mn-ea"/>
                          <a:cs typeface="Arial" panose="020B0604020202020204" pitchFamily="34" charset="0"/>
                        </a:rPr>
                        <a:t>Compte d’épargne libre d’impôt </a:t>
                      </a:r>
                      <a:r>
                        <a:rPr kumimoji="0" lang="fr-CA" sz="1400" b="1" i="0" u="none" strike="noStrike" kern="1200" cap="none" normalizeH="0" baseline="0" noProof="0">
                          <a:ln>
                            <a:noFill/>
                          </a:ln>
                          <a:solidFill>
                            <a:schemeClr val="bg1"/>
                          </a:solidFill>
                          <a:effectLst/>
                          <a:latin typeface="Sun Life New Text" pitchFamily="2" charset="0"/>
                          <a:ea typeface="+mn-ea"/>
                          <a:cs typeface="Arial" panose="020B0604020202020204" pitchFamily="34" charset="0"/>
                        </a:rPr>
                        <a:t>(CELI)</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71308187"/>
                  </a:ext>
                </a:extLst>
              </a:tr>
              <a:tr h="492624">
                <a:tc>
                  <a:txBody>
                    <a:bodyPr/>
                    <a:lstStyle/>
                    <a:p>
                      <a:pPr algn="l"/>
                      <a:r>
                        <a:rPr lang="fr-CA" sz="1400" b="1" noProof="0">
                          <a:solidFill>
                            <a:schemeClr val="tx1"/>
                          </a:solidFill>
                          <a:latin typeface="Sun Life New Text" pitchFamily="2" charset="0"/>
                        </a:rPr>
                        <a:t>Admissibilité</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Immédiatement</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Immédiatement</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Immédiatement</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8515158"/>
                  </a:ext>
                </a:extLst>
              </a:tr>
              <a:tr h="1546899">
                <a:tc>
                  <a:txBody>
                    <a:bodyPr/>
                    <a:lstStyle/>
                    <a:p>
                      <a:pPr algn="l"/>
                      <a:r>
                        <a:rPr lang="fr-CA" sz="1400" b="1" noProof="0">
                          <a:solidFill>
                            <a:schemeClr val="tx1"/>
                          </a:solidFill>
                          <a:latin typeface="Sun Life New Text" pitchFamily="2" charset="0"/>
                        </a:rPr>
                        <a:t>Cotisations</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De l’employé avec complémentaires de l’employeur : 3 %</a:t>
                      </a:r>
                    </a:p>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Complémentaires de l’employeur : 3 %</a:t>
                      </a:r>
                    </a:p>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Cotisations facultatives de l’employé autorisées à concurrence du plafond établi par l’ARC</a:t>
                      </a:r>
                    </a:p>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Cotisations occasionnelles et sommes transférées d’autres régimes autorisées</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De l’employeur : 3 %</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Cotisations facultatives de l’employé autorisées à concurrence du plafond établi par l’ARC</a:t>
                      </a:r>
                    </a:p>
                    <a:p>
                      <a:pPr marL="0" marR="0" lvl="0" indent="0" algn="l" defTabSz="914400" rtl="0" eaLnBrk="1" fontAlgn="base" latinLnBrk="0" hangingPunct="1">
                        <a:lnSpc>
                          <a:spcPct val="100000"/>
                        </a:lnSpc>
                        <a:spcBef>
                          <a:spcPct val="20000"/>
                        </a:spcBef>
                        <a:spcAft>
                          <a:spcPct val="0"/>
                        </a:spcAft>
                        <a:buClrTx/>
                        <a:buSzTx/>
                        <a:buFontTx/>
                        <a:buNone/>
                        <a:defRPr/>
                      </a:pPr>
                      <a:endPar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Cotisations occasionnelles et sommes transférées d’autres régimes autorisées</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4135803"/>
                  </a:ext>
                </a:extLst>
              </a:tr>
              <a:tr h="597806">
                <a:tc>
                  <a:txBody>
                    <a:bodyPr/>
                    <a:lstStyle/>
                    <a:p>
                      <a:pPr algn="l"/>
                      <a:r>
                        <a:rPr lang="fr-CA" sz="1400" b="1" noProof="0">
                          <a:solidFill>
                            <a:schemeClr val="tx1"/>
                          </a:solidFill>
                          <a:latin typeface="Sun Life New Text" pitchFamily="2" charset="0"/>
                        </a:rPr>
                        <a:t>Retraits en cours de service</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Autorisés</a:t>
                      </a:r>
                    </a:p>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chemeClr val="tx1"/>
                          </a:solidFill>
                          <a:effectLst/>
                          <a:latin typeface="Sun Life New Text" pitchFamily="2" charset="0"/>
                          <a:ea typeface="+mn-ea"/>
                          <a:cs typeface="Arial" panose="020B0604020202020204" pitchFamily="34" charset="0"/>
                        </a:rPr>
                        <a:t>(frais applicable)</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Non autorisés</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Autorisés</a:t>
                      </a:r>
                    </a:p>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chemeClr val="tx1"/>
                          </a:solidFill>
                          <a:effectLst/>
                          <a:latin typeface="Sun Life New Text" pitchFamily="2" charset="0"/>
                          <a:ea typeface="+mn-ea"/>
                          <a:cs typeface="Arial" panose="020B0604020202020204" pitchFamily="34" charset="0"/>
                        </a:rPr>
                        <a:t>(frais applicable)</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3443441"/>
                  </a:ext>
                </a:extLst>
              </a:tr>
              <a:tr h="856649">
                <a:tc>
                  <a:txBody>
                    <a:bodyPr/>
                    <a:lstStyle/>
                    <a:p>
                      <a:pPr algn="l"/>
                      <a:r>
                        <a:rPr lang="fr-CA" sz="1400" b="1" noProof="0">
                          <a:solidFill>
                            <a:schemeClr val="tx1"/>
                          </a:solidFill>
                          <a:latin typeface="Sun Life New Text" pitchFamily="2" charset="0"/>
                        </a:rPr>
                        <a:t>Acquisition des droits</a:t>
                      </a:r>
                    </a:p>
                    <a:p>
                      <a:pPr algn="l"/>
                      <a:r>
                        <a:rPr lang="fr-CA" sz="1400" b="1" noProof="0">
                          <a:solidFill>
                            <a:schemeClr val="tx1"/>
                          </a:solidFill>
                          <a:latin typeface="Sun Life New Text" pitchFamily="2" charset="0"/>
                        </a:rPr>
                        <a:t>Immobilisation des fonds</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err="1">
                          <a:ln>
                            <a:noFill/>
                          </a:ln>
                          <a:solidFill>
                            <a:srgbClr val="FF0000"/>
                          </a:solidFill>
                          <a:effectLst/>
                          <a:latin typeface="Sun Life New Text" pitchFamily="2" charset="0"/>
                          <a:ea typeface="+mn-ea"/>
                          <a:cs typeface="Arial" panose="020B0604020202020204" pitchFamily="34" charset="0"/>
                        </a:rPr>
                        <a:t>s.o</a:t>
                      </a: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Acquisition des droits :</a:t>
                      </a:r>
                    </a:p>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2 années de service</a:t>
                      </a:r>
                    </a:p>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Immobilisation : s. o.</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fr-CA" sz="1400" b="0" i="0" u="none" strike="noStrike" kern="1200" cap="none" normalizeH="0" baseline="0" noProof="0" err="1">
                          <a:ln>
                            <a:noFill/>
                          </a:ln>
                          <a:solidFill>
                            <a:srgbClr val="FF0000"/>
                          </a:solidFill>
                          <a:effectLst/>
                          <a:latin typeface="Sun Life New Text" pitchFamily="2" charset="0"/>
                          <a:ea typeface="+mn-ea"/>
                          <a:cs typeface="Arial" panose="020B0604020202020204" pitchFamily="34" charset="0"/>
                        </a:rPr>
                        <a:t>s.o</a:t>
                      </a: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4816122"/>
                  </a:ext>
                </a:extLst>
              </a:tr>
              <a:tr h="554665">
                <a:tc>
                  <a:txBody>
                    <a:bodyPr/>
                    <a:lstStyle/>
                    <a:p>
                      <a:pPr algn="l"/>
                      <a:r>
                        <a:rPr lang="fr-CA" sz="1400" b="1" noProof="0">
                          <a:solidFill>
                            <a:schemeClr val="tx1"/>
                          </a:solidFill>
                          <a:latin typeface="Sun Life New Text" pitchFamily="2" charset="0"/>
                        </a:rPr>
                        <a:t>Responsabilité relative au respect du plafond de cotisation</a:t>
                      </a:r>
                    </a:p>
                  </a:txBody>
                  <a:tcPr marL="123259" marR="123259" marT="61629" marB="61629" anchor="ctr">
                    <a:lnL w="127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Vous</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Votre employeur</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fr-CA" sz="1400" b="0" i="0" u="none" strike="noStrike" kern="1200" cap="none" normalizeH="0" baseline="0" noProof="0">
                          <a:ln>
                            <a:noFill/>
                          </a:ln>
                          <a:solidFill>
                            <a:srgbClr val="FF0000"/>
                          </a:solidFill>
                          <a:effectLst/>
                          <a:latin typeface="Sun Life New Text" pitchFamily="2" charset="0"/>
                          <a:ea typeface="+mn-ea"/>
                          <a:cs typeface="Arial" panose="020B0604020202020204" pitchFamily="34" charset="0"/>
                        </a:rPr>
                        <a:t>Vous</a:t>
                      </a:r>
                    </a:p>
                  </a:txBody>
                  <a:tcPr marL="123259" marR="123259" marT="61629" marB="61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6635239"/>
                  </a:ext>
                </a:extLst>
              </a:tr>
            </a:tbl>
          </a:graphicData>
        </a:graphic>
      </p:graphicFrame>
      <p:sp>
        <p:nvSpPr>
          <p:cNvPr id="9" name="Rectangle 8">
            <a:extLst>
              <a:ext uri="{FF2B5EF4-FFF2-40B4-BE49-F238E27FC236}">
                <a16:creationId xmlns:a16="http://schemas.microsoft.com/office/drawing/2014/main" id="{10B43CD9-59F2-E22A-DBB6-50BCC5FCBBE8}"/>
              </a:ext>
            </a:extLst>
          </p:cNvPr>
          <p:cNvSpPr/>
          <p:nvPr>
            <p:custDataLst>
              <p:tags r:id="rId3"/>
            </p:custDataLst>
          </p:nvPr>
        </p:nvSpPr>
        <p:spPr>
          <a:xfrm>
            <a:off x="9994403" y="69500"/>
            <a:ext cx="3597349" cy="2056219"/>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dirty="0">
                <a:solidFill>
                  <a:srgbClr val="FF0000"/>
                </a:solidFill>
              </a:rPr>
              <a:t>Conseiller : Supprimer la colonne du RPDB s’il y a lieu, et ajouter les renseignements sur le régime</a:t>
            </a:r>
          </a:p>
        </p:txBody>
      </p:sp>
      <p:sp>
        <p:nvSpPr>
          <p:cNvPr id="11" name="TextBox 10">
            <a:extLst>
              <a:ext uri="{FF2B5EF4-FFF2-40B4-BE49-F238E27FC236}">
                <a16:creationId xmlns:a16="http://schemas.microsoft.com/office/drawing/2014/main" id="{AAC2453F-81A8-0AAD-E036-C28DB003CCAB}"/>
              </a:ext>
            </a:extLst>
          </p:cNvPr>
          <p:cNvSpPr txBox="1"/>
          <p:nvPr>
            <p:custDataLst>
              <p:tags r:id="rId4"/>
            </p:custDataLst>
          </p:nvPr>
        </p:nvSpPr>
        <p:spPr>
          <a:xfrm>
            <a:off x="989541" y="6352824"/>
            <a:ext cx="10211329" cy="435676"/>
          </a:xfrm>
          <a:prstGeom prst="rect">
            <a:avLst/>
          </a:prstGeom>
          <a:solidFill>
            <a:schemeClr val="bg1"/>
          </a:solidFill>
          <a:ln>
            <a:solidFill>
              <a:schemeClr val="tx2"/>
            </a:solidFill>
          </a:ln>
        </p:spPr>
        <p:txBody>
          <a:bodyPr wrap="square" lIns="72000" rIns="72000" rtlCol="0" anchor="ctr">
            <a:noAutofit/>
          </a:bodyPr>
          <a:lstStyle/>
          <a:p>
            <a:r>
              <a:rPr lang="fr-CA" sz="1400" noProof="0">
                <a:solidFill>
                  <a:schemeClr val="tx2"/>
                </a:solidFill>
                <a:latin typeface="Sun Life New Text" pitchFamily="2" charset="0"/>
              </a:rPr>
              <a:t>Pour tirer le maximum du régime, versez </a:t>
            </a:r>
            <a:r>
              <a:rPr lang="fr-CA" sz="1400" noProof="0">
                <a:solidFill>
                  <a:srgbClr val="FF0000"/>
                </a:solidFill>
                <a:latin typeface="Sun Life New Text" pitchFamily="2" charset="0"/>
              </a:rPr>
              <a:t>XX</a:t>
            </a:r>
            <a:r>
              <a:rPr lang="fr-CA" sz="1400" noProof="0">
                <a:solidFill>
                  <a:schemeClr val="tx2"/>
                </a:solidFill>
                <a:latin typeface="Sun Life New Text" pitchFamily="2" charset="0"/>
              </a:rPr>
              <a:t> </a:t>
            </a:r>
            <a:r>
              <a:rPr lang="fr-CA" sz="1400" noProof="0">
                <a:solidFill>
                  <a:srgbClr val="FF0000"/>
                </a:solidFill>
                <a:latin typeface="Sun Life New Text" pitchFamily="2" charset="0"/>
              </a:rPr>
              <a:t>%</a:t>
            </a:r>
            <a:r>
              <a:rPr lang="fr-CA" sz="1400" noProof="0">
                <a:solidFill>
                  <a:schemeClr val="tx2"/>
                </a:solidFill>
                <a:latin typeface="Sun Life New Text" pitchFamily="2" charset="0"/>
              </a:rPr>
              <a:t> de votre salaire pour obtenir au total </a:t>
            </a:r>
            <a:r>
              <a:rPr lang="fr-CA" sz="1400" noProof="0">
                <a:solidFill>
                  <a:srgbClr val="FF0000"/>
                </a:solidFill>
                <a:latin typeface="Sun Life New Text" pitchFamily="2" charset="0"/>
              </a:rPr>
              <a:t>YY % </a:t>
            </a:r>
            <a:r>
              <a:rPr lang="fr-CA" sz="1400" noProof="0">
                <a:solidFill>
                  <a:schemeClr val="tx2"/>
                </a:solidFill>
                <a:latin typeface="Sun Life New Text" pitchFamily="2" charset="0"/>
              </a:rPr>
              <a:t>de </a:t>
            </a:r>
            <a:r>
              <a:rPr lang="fr-CA" sz="1400" noProof="0">
                <a:solidFill>
                  <a:srgbClr val="FF0000"/>
                </a:solidFill>
                <a:latin typeface="Sun Life New Text" pitchFamily="2" charset="0"/>
              </a:rPr>
              <a:t>votre employeur</a:t>
            </a:r>
            <a:r>
              <a:rPr lang="fr-CA" sz="1400" noProof="0">
                <a:solidFill>
                  <a:schemeClr val="tx2"/>
                </a:solidFill>
                <a:latin typeface="Sun Life New Text" pitchFamily="2" charset="0"/>
              </a:rPr>
              <a:t>!</a:t>
            </a:r>
            <a:endParaRPr lang="fr-CA" sz="1400" noProof="0">
              <a:solidFill>
                <a:srgbClr val="FF0000"/>
              </a:solidFill>
              <a:latin typeface="Sun Life New Text" pitchFamily="2" charset="0"/>
            </a:endParaRPr>
          </a:p>
        </p:txBody>
      </p:sp>
    </p:spTree>
    <p:extLst>
      <p:ext uri="{BB962C8B-B14F-4D97-AF65-F5344CB8AC3E}">
        <p14:creationId xmlns:p14="http://schemas.microsoft.com/office/powerpoint/2010/main" val="1249890840"/>
      </p:ext>
    </p:extLst>
  </p:cSld>
  <p:clrMapOvr>
    <a:masterClrMapping/>
  </p:clrMapOvr>
  <mc:AlternateContent xmlns:mc="http://schemas.openxmlformats.org/markup-compatibility/2006" xmlns:p14="http://schemas.microsoft.com/office/powerpoint/2010/main">
    <mc:Choice Requires="p14">
      <p:transition spd="slow" p14:dur="2000" advTm="20570"/>
    </mc:Choice>
    <mc:Fallback xmlns="">
      <p:transition spd="slow" advTm="2057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C0786C23-8F6D-1DD8-DE20-79B82E6E5820}"/>
              </a:ext>
            </a:extLst>
          </p:cNvPr>
          <p:cNvPicPr>
            <a:picLocks noGrp="1" noChangeAspect="1"/>
          </p:cNvPicPr>
          <p:nvPr>
            <p:ph type="pic" sz="quarter" idx="14"/>
          </p:nvPr>
        </p:nvPicPr>
        <p:blipFill>
          <a:blip r:embed="rId13" cstate="screen">
            <a:extLst>
              <a:ext uri="{28A0092B-C50C-407E-A947-70E740481C1C}">
                <a14:useLocalDpi xmlns:a14="http://schemas.microsoft.com/office/drawing/2010/main"/>
              </a:ext>
            </a:extLst>
          </a:blip>
          <a:srcRect/>
          <a:stretch>
            <a:fillRect/>
          </a:stretch>
        </p:blipFill>
        <p:spPr/>
      </p:pic>
      <p:sp>
        <p:nvSpPr>
          <p:cNvPr id="39" name="Text Placeholder 38">
            <a:extLst>
              <a:ext uri="{FF2B5EF4-FFF2-40B4-BE49-F238E27FC236}">
                <a16:creationId xmlns:a16="http://schemas.microsoft.com/office/drawing/2014/main" id="{64192E14-84E8-840A-2632-9F799AEEE9C6}"/>
              </a:ext>
            </a:extLst>
          </p:cNvPr>
          <p:cNvSpPr>
            <a:spLocks noGrp="1"/>
          </p:cNvSpPr>
          <p:nvPr>
            <p:ph type="body" sz="quarter" idx="35"/>
            <p:custDataLst>
              <p:tags r:id="rId2"/>
            </p:custDataLst>
          </p:nvPr>
        </p:nvSpPr>
        <p:spPr>
          <a:xfrm>
            <a:off x="6170083" y="834887"/>
            <a:ext cx="5734579" cy="266699"/>
          </a:xfrm>
        </p:spPr>
        <p:txBody>
          <a:bodyPr/>
          <a:lstStyle/>
          <a:p>
            <a:r>
              <a:rPr lang="fr-CA" noProof="0" dirty="0">
                <a:highlight>
                  <a:srgbClr val="000000">
                    <a:alpha val="0"/>
                  </a:srgbClr>
                </a:highlight>
              </a:rPr>
              <a:t>Régime enregistré d’épargne-retraite collectif (REER)</a:t>
            </a:r>
            <a:endParaRPr lang="fr-CA" noProof="0" dirty="0">
              <a:highlight>
                <a:srgbClr val="FFFF00"/>
              </a:highlight>
            </a:endParaRPr>
          </a:p>
        </p:txBody>
      </p:sp>
      <p:sp>
        <p:nvSpPr>
          <p:cNvPr id="40" name="Text Placeholder 39">
            <a:extLst>
              <a:ext uri="{FF2B5EF4-FFF2-40B4-BE49-F238E27FC236}">
                <a16:creationId xmlns:a16="http://schemas.microsoft.com/office/drawing/2014/main" id="{A284941E-1CF5-3A38-B0AA-5A39C654EDCC}"/>
              </a:ext>
            </a:extLst>
          </p:cNvPr>
          <p:cNvSpPr>
            <a:spLocks noGrp="1"/>
          </p:cNvSpPr>
          <p:nvPr>
            <p:ph type="body" sz="quarter" idx="40"/>
            <p:custDataLst>
              <p:tags r:id="rId3"/>
            </p:custDataLst>
          </p:nvPr>
        </p:nvSpPr>
        <p:spPr>
          <a:xfrm>
            <a:off x="6169028" y="1130759"/>
            <a:ext cx="5728016" cy="1444487"/>
          </a:xfrm>
        </p:spPr>
        <p:txBody>
          <a:bodyPr anchor="t"/>
          <a:lstStyle/>
          <a:p>
            <a:pPr marL="171450" indent="-171450">
              <a:spcBef>
                <a:spcPts val="800"/>
              </a:spcBef>
              <a:buFont typeface="Arial" panose="020B0604020202020204" pitchFamily="34" charset="0"/>
              <a:buChar char="•"/>
            </a:pPr>
            <a:r>
              <a:rPr lang="fr-CA" noProof="0">
                <a:highlight>
                  <a:srgbClr val="000000">
                    <a:alpha val="0"/>
                  </a:srgbClr>
                </a:highlight>
              </a:rPr>
              <a:t>Épargne déductible du revenu</a:t>
            </a:r>
          </a:p>
          <a:p>
            <a:pPr marL="171450" indent="-171450">
              <a:spcBef>
                <a:spcPts val="800"/>
              </a:spcBef>
              <a:buFont typeface="Arial" panose="020B0604020202020204" pitchFamily="34" charset="0"/>
              <a:buChar char="•"/>
            </a:pPr>
            <a:r>
              <a:rPr lang="fr-CA" sz="1200" b="0" i="0" noProof="0">
                <a:solidFill>
                  <a:schemeClr val="tx1"/>
                </a:solidFill>
                <a:latin typeface="Sun Life New Text" pitchFamily="2" charset="0"/>
                <a:cs typeface="Arial" panose="020B0604020202020204" pitchFamily="34" charset="0"/>
              </a:rPr>
              <a:t>Revenus de placement à l’abri de l’impôt</a:t>
            </a:r>
          </a:p>
          <a:p>
            <a:pPr marL="171450" indent="-171450">
              <a:spcBef>
                <a:spcPts val="800"/>
              </a:spcBef>
              <a:buFont typeface="Arial" panose="020B0604020202020204" pitchFamily="34" charset="0"/>
              <a:buChar char="•"/>
            </a:pPr>
            <a:r>
              <a:rPr lang="fr-CA" sz="1200" b="0" i="0" noProof="0">
                <a:solidFill>
                  <a:schemeClr val="tx1"/>
                </a:solidFill>
                <a:latin typeface="Sun Life New Text" pitchFamily="2" charset="0"/>
                <a:cs typeface="Arial" panose="020B0604020202020204" pitchFamily="34" charset="0"/>
              </a:rPr>
              <a:t>Possibilité de cotiser jusqu’à concurrence de votre plafond de cotisation au REER</a:t>
            </a:r>
          </a:p>
          <a:p>
            <a:pPr marL="171450" indent="-171450">
              <a:spcBef>
                <a:spcPts val="800"/>
              </a:spcBef>
              <a:buFont typeface="Arial" panose="020B0604020202020204" pitchFamily="34" charset="0"/>
              <a:buChar char="•"/>
            </a:pPr>
            <a:r>
              <a:rPr lang="fr-CA" noProof="0">
                <a:highlight>
                  <a:srgbClr val="000000">
                    <a:alpha val="0"/>
                  </a:srgbClr>
                </a:highlight>
              </a:rPr>
              <a:t>Les retraits sont assujettis à des retenues à la source</a:t>
            </a:r>
          </a:p>
          <a:p>
            <a:pPr marL="171450" indent="-171450">
              <a:spcBef>
                <a:spcPts val="800"/>
              </a:spcBef>
              <a:buFont typeface="Arial" panose="020B0604020202020204" pitchFamily="34" charset="0"/>
              <a:buChar char="•"/>
            </a:pPr>
            <a:r>
              <a:rPr lang="fr-CA" noProof="0">
                <a:highlight>
                  <a:srgbClr val="000000">
                    <a:alpha val="0"/>
                  </a:srgbClr>
                </a:highlight>
              </a:rPr>
              <a:t>Idéal pour épargner en vue de la retraite</a:t>
            </a:r>
          </a:p>
        </p:txBody>
      </p:sp>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custDataLst>
              <p:tags r:id="rId4"/>
            </p:custDataLst>
          </p:nvPr>
        </p:nvSpPr>
        <p:spPr>
          <a:xfrm>
            <a:off x="6169029" y="308992"/>
            <a:ext cx="5728016" cy="525895"/>
          </a:xfrm>
        </p:spPr>
        <p:txBody>
          <a:bodyPr/>
          <a:lstStyle/>
          <a:p>
            <a:r>
              <a:rPr lang="fr-CA" sz="2800" noProof="0">
                <a:highlight>
                  <a:srgbClr val="000000">
                    <a:alpha val="0"/>
                  </a:srgbClr>
                </a:highlight>
                <a:cs typeface="Arial" panose="020B0604020202020204" pitchFamily="34" charset="0"/>
              </a:rPr>
              <a:t>Choix de </a:t>
            </a:r>
            <a:r>
              <a:rPr lang="fr-CA" sz="2800" noProof="0">
                <a:solidFill>
                  <a:srgbClr val="FF0000"/>
                </a:solidFill>
                <a:highlight>
                  <a:srgbClr val="000000">
                    <a:alpha val="0"/>
                  </a:srgbClr>
                </a:highlight>
                <a:cs typeface="Arial" panose="020B0604020202020204" pitchFamily="34" charset="0"/>
              </a:rPr>
              <a:t>trois</a:t>
            </a:r>
            <a:r>
              <a:rPr lang="fr-CA" sz="2800" noProof="0">
                <a:highlight>
                  <a:srgbClr val="000000">
                    <a:alpha val="0"/>
                  </a:srgbClr>
                </a:highlight>
                <a:cs typeface="Arial" panose="020B0604020202020204" pitchFamily="34" charset="0"/>
              </a:rPr>
              <a:t> comptes</a:t>
            </a:r>
            <a:endParaRPr lang="fr-CA" noProof="0"/>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5"/>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fr-CA" sz="4000" noProof="0">
              <a:cs typeface="Arial" panose="020B0604020202020204" pitchFamily="34" charset="0"/>
            </a:endParaRPr>
          </a:p>
        </p:txBody>
      </p:sp>
      <p:sp>
        <p:nvSpPr>
          <p:cNvPr id="41" name="Text Placeholder 38">
            <a:extLst>
              <a:ext uri="{FF2B5EF4-FFF2-40B4-BE49-F238E27FC236}">
                <a16:creationId xmlns:a16="http://schemas.microsoft.com/office/drawing/2014/main" id="{55387F86-81CA-4D03-81AB-669C0685476B}"/>
              </a:ext>
            </a:extLst>
          </p:cNvPr>
          <p:cNvSpPr txBox="1"/>
          <p:nvPr>
            <p:custDataLst>
              <p:tags r:id="rId6"/>
            </p:custDataLst>
          </p:nvPr>
        </p:nvSpPr>
        <p:spPr>
          <a:xfrm>
            <a:off x="6170083" y="2694150"/>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dirty="0">
                <a:highlight>
                  <a:srgbClr val="000000">
                    <a:alpha val="0"/>
                  </a:srgbClr>
                </a:highlight>
              </a:rPr>
              <a:t>  Régime de participation différée aux bénéfices (RPDB)</a:t>
            </a:r>
            <a:endParaRPr lang="fr-CA" noProof="0" dirty="0">
              <a:highlight>
                <a:srgbClr val="FFFF00"/>
              </a:highlight>
            </a:endParaRPr>
          </a:p>
        </p:txBody>
      </p:sp>
      <p:sp>
        <p:nvSpPr>
          <p:cNvPr id="42" name="Text Placeholder 39">
            <a:extLst>
              <a:ext uri="{FF2B5EF4-FFF2-40B4-BE49-F238E27FC236}">
                <a16:creationId xmlns:a16="http://schemas.microsoft.com/office/drawing/2014/main" id="{0F7607F4-8DD5-3C90-A35F-0D0BD91D980F}"/>
              </a:ext>
            </a:extLst>
          </p:cNvPr>
          <p:cNvSpPr txBox="1"/>
          <p:nvPr>
            <p:custDataLst>
              <p:tags r:id="rId7"/>
            </p:custDataLst>
          </p:nvPr>
        </p:nvSpPr>
        <p:spPr>
          <a:xfrm>
            <a:off x="6169028" y="2990022"/>
            <a:ext cx="5728016" cy="144448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800"/>
              </a:spcBef>
              <a:buFont typeface="Arial" panose="020B0604020202020204" pitchFamily="34" charset="0"/>
              <a:buChar char="•"/>
            </a:pPr>
            <a:r>
              <a:rPr lang="fr-CA" noProof="0" dirty="0">
                <a:highlight>
                  <a:srgbClr val="000000">
                    <a:alpha val="0"/>
                  </a:srgbClr>
                </a:highlight>
              </a:rPr>
              <a:t>L’employeur partage les bénéfices de l’entreprise en versant des cotisations au RPDB pour le compte des employés*</a:t>
            </a:r>
          </a:p>
          <a:p>
            <a:pPr marL="171450" indent="-171450">
              <a:spcBef>
                <a:spcPts val="800"/>
              </a:spcBef>
              <a:buFont typeface="Arial" panose="020B0604020202020204" pitchFamily="34" charset="0"/>
              <a:buChar char="•"/>
            </a:pPr>
            <a:r>
              <a:rPr lang="fr-CA" noProof="0" dirty="0">
                <a:highlight>
                  <a:srgbClr val="000000">
                    <a:alpha val="0"/>
                  </a:srgbClr>
                </a:highlight>
              </a:rPr>
              <a:t>Revenus de placement à l’abri de l’impôt</a:t>
            </a:r>
          </a:p>
          <a:p>
            <a:pPr marL="171450" indent="-171450">
              <a:spcBef>
                <a:spcPts val="800"/>
              </a:spcBef>
              <a:buFont typeface="Arial" panose="020B0604020202020204" pitchFamily="34" charset="0"/>
              <a:buChar char="•"/>
            </a:pPr>
            <a:r>
              <a:rPr lang="fr-CA" noProof="0" dirty="0">
                <a:highlight>
                  <a:srgbClr val="000000">
                    <a:alpha val="0"/>
                  </a:srgbClr>
                </a:highlight>
              </a:rPr>
              <a:t>Possibilité de cotiser jusqu’à concurrence du plafond de cotisation au RPDB</a:t>
            </a:r>
          </a:p>
          <a:p>
            <a:pPr marL="171450" indent="-171450">
              <a:spcBef>
                <a:spcPts val="800"/>
              </a:spcBef>
              <a:buFont typeface="Arial" panose="020B0604020202020204" pitchFamily="34" charset="0"/>
              <a:buChar char="•"/>
            </a:pPr>
            <a:r>
              <a:rPr lang="fr-CA" noProof="0" dirty="0">
                <a:highlight>
                  <a:srgbClr val="000000">
                    <a:alpha val="0"/>
                  </a:srgbClr>
                </a:highlight>
              </a:rPr>
              <a:t>Les retraits sont assujettis à des retenues à la source</a:t>
            </a:r>
          </a:p>
          <a:p>
            <a:pPr marL="171450" indent="-171450">
              <a:spcBef>
                <a:spcPts val="800"/>
              </a:spcBef>
              <a:buFont typeface="Arial" panose="020B0604020202020204" pitchFamily="34" charset="0"/>
              <a:buChar char="•"/>
            </a:pPr>
            <a:r>
              <a:rPr lang="fr-CA" noProof="0" dirty="0">
                <a:highlight>
                  <a:srgbClr val="000000">
                    <a:alpha val="0"/>
                  </a:srgbClr>
                </a:highlight>
              </a:rPr>
              <a:t>Idéal pour épargner en vue de la retraite</a:t>
            </a:r>
          </a:p>
          <a:p>
            <a:pPr>
              <a:spcBef>
                <a:spcPts val="800"/>
              </a:spcBef>
            </a:pPr>
            <a:r>
              <a:rPr lang="fr-CA" i="1" noProof="0" dirty="0">
                <a:highlight>
                  <a:srgbClr val="000000">
                    <a:alpha val="0"/>
                  </a:srgbClr>
                </a:highlight>
              </a:rPr>
              <a:t>* Selon les règles d’admissibilité</a:t>
            </a:r>
          </a:p>
          <a:p>
            <a:pPr marL="171450" indent="-171450">
              <a:spcBef>
                <a:spcPts val="800"/>
              </a:spcBef>
              <a:buFont typeface="Arial" panose="020B0604020202020204" pitchFamily="34" charset="0"/>
              <a:buChar char="•"/>
            </a:pPr>
            <a:endParaRPr lang="fr-CA" noProof="0" dirty="0"/>
          </a:p>
        </p:txBody>
      </p:sp>
      <p:sp>
        <p:nvSpPr>
          <p:cNvPr id="47" name="Text Placeholder 38">
            <a:extLst>
              <a:ext uri="{FF2B5EF4-FFF2-40B4-BE49-F238E27FC236}">
                <a16:creationId xmlns:a16="http://schemas.microsoft.com/office/drawing/2014/main" id="{059392E1-AD80-AB51-A430-6C50E4C3C6D7}"/>
              </a:ext>
            </a:extLst>
          </p:cNvPr>
          <p:cNvSpPr txBox="1"/>
          <p:nvPr>
            <p:custDataLst>
              <p:tags r:id="rId8"/>
            </p:custDataLst>
          </p:nvPr>
        </p:nvSpPr>
        <p:spPr>
          <a:xfrm>
            <a:off x="6170083" y="4808649"/>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noProof="0" dirty="0">
                <a:highlight>
                  <a:srgbClr val="000000">
                    <a:alpha val="0"/>
                  </a:srgbClr>
                </a:highlight>
              </a:rPr>
              <a:t>Compte d’épargne libre d’impôt collectif (CELI)</a:t>
            </a:r>
            <a:endParaRPr lang="fr-CA" noProof="0" dirty="0"/>
          </a:p>
        </p:txBody>
      </p:sp>
      <p:sp>
        <p:nvSpPr>
          <p:cNvPr id="48" name="Text Placeholder 39">
            <a:extLst>
              <a:ext uri="{FF2B5EF4-FFF2-40B4-BE49-F238E27FC236}">
                <a16:creationId xmlns:a16="http://schemas.microsoft.com/office/drawing/2014/main" id="{EA96CB23-5CEF-CCBA-B97C-C43F9029AC14}"/>
              </a:ext>
            </a:extLst>
          </p:cNvPr>
          <p:cNvSpPr txBox="1"/>
          <p:nvPr>
            <p:custDataLst>
              <p:tags r:id="rId9"/>
            </p:custDataLst>
          </p:nvPr>
        </p:nvSpPr>
        <p:spPr>
          <a:xfrm>
            <a:off x="6169028" y="5104521"/>
            <a:ext cx="5728016" cy="1444487"/>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800"/>
              </a:spcBef>
              <a:buFont typeface="Arial" panose="020B0604020202020204" pitchFamily="34" charset="0"/>
              <a:buChar char="•"/>
            </a:pPr>
            <a:r>
              <a:rPr lang="fr-CA" noProof="0">
                <a:highlight>
                  <a:srgbClr val="000000">
                    <a:alpha val="0"/>
                  </a:srgbClr>
                </a:highlight>
              </a:rPr>
              <a:t>Les cotisations ne sont pas déductibles du revenu, mais l’épargne est à l’abri de l’impôt</a:t>
            </a:r>
          </a:p>
          <a:p>
            <a:pPr marL="171450" indent="-171450">
              <a:spcBef>
                <a:spcPts val="800"/>
              </a:spcBef>
              <a:buFont typeface="Arial" panose="020B0604020202020204" pitchFamily="34" charset="0"/>
              <a:buChar char="•"/>
            </a:pPr>
            <a:r>
              <a:rPr lang="fr-CA" noProof="0">
                <a:highlight>
                  <a:srgbClr val="000000">
                    <a:alpha val="0"/>
                  </a:srgbClr>
                </a:highlight>
              </a:rPr>
              <a:t>Possibilité de cotiser jusqu’à concurrence de votre plafond de cotisation au CELI</a:t>
            </a:r>
          </a:p>
          <a:p>
            <a:pPr marL="171450" indent="-171450">
              <a:spcBef>
                <a:spcPts val="800"/>
              </a:spcBef>
              <a:buFont typeface="Arial" panose="020B0604020202020204" pitchFamily="34" charset="0"/>
              <a:buChar char="•"/>
            </a:pPr>
            <a:r>
              <a:rPr lang="fr-CA" noProof="0">
                <a:highlight>
                  <a:srgbClr val="000000">
                    <a:alpha val="0"/>
                  </a:srgbClr>
                </a:highlight>
              </a:rPr>
              <a:t>Retraits non imposables</a:t>
            </a:r>
          </a:p>
          <a:p>
            <a:pPr marL="171450" indent="-171450">
              <a:spcBef>
                <a:spcPts val="800"/>
              </a:spcBef>
              <a:buFont typeface="Arial" panose="020B0604020202020204" pitchFamily="34" charset="0"/>
              <a:buChar char="•"/>
            </a:pPr>
            <a:r>
              <a:rPr lang="fr-CA" noProof="0"/>
              <a:t>Les retraits augmentent le plafond de cotisation de l’année civile suivante</a:t>
            </a:r>
          </a:p>
          <a:p>
            <a:pPr marL="171450" indent="-171450">
              <a:spcBef>
                <a:spcPts val="800"/>
              </a:spcBef>
              <a:buFont typeface="Arial" panose="020B0604020202020204" pitchFamily="34" charset="0"/>
              <a:buChar char="•"/>
            </a:pPr>
            <a:r>
              <a:rPr lang="fr-CA" sz="1200" b="0" i="0" noProof="0">
                <a:solidFill>
                  <a:schemeClr val="tx1"/>
                </a:solidFill>
                <a:latin typeface="Sun Life New Text" pitchFamily="2" charset="0"/>
                <a:cs typeface="Arial" panose="020B0604020202020204" pitchFamily="34" charset="0"/>
              </a:rPr>
              <a:t>Idéal pour tous les objectifs d’épargne</a:t>
            </a:r>
          </a:p>
        </p:txBody>
      </p:sp>
      <p:sp>
        <p:nvSpPr>
          <p:cNvPr id="2" name="Rectangle 1">
            <a:extLst>
              <a:ext uri="{FF2B5EF4-FFF2-40B4-BE49-F238E27FC236}">
                <a16:creationId xmlns:a16="http://schemas.microsoft.com/office/drawing/2014/main" id="{8C0BEA43-DF73-8682-A083-0A320E0CE062}"/>
              </a:ext>
            </a:extLst>
          </p:cNvPr>
          <p:cNvSpPr/>
          <p:nvPr>
            <p:custDataLst>
              <p:tags r:id="rId10"/>
            </p:custDataLst>
          </p:nvPr>
        </p:nvSpPr>
        <p:spPr>
          <a:xfrm>
            <a:off x="564355" y="1475169"/>
            <a:ext cx="3335616" cy="2313032"/>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noProof="0" dirty="0">
                <a:solidFill>
                  <a:srgbClr val="FF0000"/>
                </a:solidFill>
                <a:highlight>
                  <a:srgbClr val="000000">
                    <a:alpha val="0"/>
                  </a:srgbClr>
                </a:highlight>
              </a:rPr>
              <a:t>Conseiller : Retirer la section sur le RPDB si le régime n’en comporte pas (et modifier le titre et les notes)</a:t>
            </a:r>
          </a:p>
        </p:txBody>
      </p:sp>
    </p:spTree>
    <p:custDataLst>
      <p:tags r:id="rId1"/>
    </p:custDataLst>
    <p:extLst>
      <p:ext uri="{BB962C8B-B14F-4D97-AF65-F5344CB8AC3E}">
        <p14:creationId xmlns:p14="http://schemas.microsoft.com/office/powerpoint/2010/main" val="225977969"/>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41F82E62-155D-4835-AEAB-CA3A9FF5C23E}"/>
              </a:ext>
            </a:extLst>
          </p:cNvPr>
          <p:cNvSpPr>
            <a:spLocks noGrp="1"/>
          </p:cNvSpPr>
          <p:nvPr>
            <p:ph type="body" idx="1"/>
            <p:custDataLst>
              <p:tags r:id="rId2"/>
            </p:custDataLst>
          </p:nvPr>
        </p:nvSpPr>
        <p:spPr>
          <a:xfrm>
            <a:off x="287339" y="3518931"/>
            <a:ext cx="7555964" cy="1248032"/>
          </a:xfrm>
        </p:spPr>
        <p:txBody>
          <a:bodyPr/>
          <a:lstStyle/>
          <a:p>
            <a:r>
              <a:rPr lang="fr-CA" noProof="0" dirty="0">
                <a:highlight>
                  <a:srgbClr val="000000">
                    <a:alpha val="0"/>
                  </a:srgbClr>
                </a:highlight>
              </a:rPr>
              <a:t>Les sources de revenu de retraite</a:t>
            </a:r>
          </a:p>
        </p:txBody>
      </p:sp>
    </p:spTree>
    <p:custDataLst>
      <p:tags r:id="rId1"/>
    </p:custDataLst>
    <p:extLst>
      <p:ext uri="{BB962C8B-B14F-4D97-AF65-F5344CB8AC3E}">
        <p14:creationId xmlns:p14="http://schemas.microsoft.com/office/powerpoint/2010/main" val="2724358608"/>
      </p:ext>
    </p:extLst>
  </p:cSld>
  <p:clrMapOvr>
    <a:masterClrMapping/>
  </p:clrMapOvr>
  <mc:AlternateContent xmlns:mc="http://schemas.openxmlformats.org/markup-compatibility/2006" xmlns:p14="http://schemas.microsoft.com/office/powerpoint/2010/main">
    <mc:Choice Requires="p14">
      <p:transition spd="slow" p14:dur="2000" advTm="8068"/>
    </mc:Choice>
    <mc:Fallback xmlns="">
      <p:transition spd="slow" advTm="806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descr="A person walking on a wooden walkway&#10;&#10;AI-generated content may be incorrect.">
            <a:extLst>
              <a:ext uri="{FF2B5EF4-FFF2-40B4-BE49-F238E27FC236}">
                <a16:creationId xmlns:a16="http://schemas.microsoft.com/office/drawing/2014/main" id="{A42A1EF7-604B-6D6C-8882-965F42FDB3C1}"/>
              </a:ext>
            </a:extLst>
          </p:cNvPr>
          <p:cNvPicPr>
            <a:picLocks noGrp="1" noChangeAspect="1"/>
          </p:cNvPicPr>
          <p:nvPr>
            <p:ph type="pic" sz="quarter" idx="14"/>
          </p:nvPr>
        </p:nvPicPr>
        <p:blipFill>
          <a:blip r:embed="rId9" cstate="screen">
            <a:extLst>
              <a:ext uri="{28A0092B-C50C-407E-A947-70E740481C1C}">
                <a14:useLocalDpi xmlns:a14="http://schemas.microsoft.com/office/drawing/2010/main"/>
              </a:ext>
            </a:extLst>
          </a:blip>
          <a:srcRect/>
          <a:stretch>
            <a:fillRect/>
          </a:stretch>
        </p:blipFill>
        <p:spPr>
          <a:xfrm flipH="1">
            <a:off x="287338" y="288926"/>
            <a:ext cx="11615737" cy="4135470"/>
          </a:xfrm>
        </p:spPr>
      </p:pic>
      <p:sp>
        <p:nvSpPr>
          <p:cNvPr id="7" name="Text Placeholder 6">
            <a:extLst>
              <a:ext uri="{FF2B5EF4-FFF2-40B4-BE49-F238E27FC236}">
                <a16:creationId xmlns:a16="http://schemas.microsoft.com/office/drawing/2014/main" id="{B515BAEC-A796-BF25-258D-554972B33FDC}"/>
              </a:ext>
            </a:extLst>
          </p:cNvPr>
          <p:cNvSpPr>
            <a:spLocks noGrp="1"/>
          </p:cNvSpPr>
          <p:nvPr>
            <p:ph type="body" sz="quarter" idx="35"/>
            <p:custDataLst>
              <p:tags r:id="rId2"/>
            </p:custDataLst>
          </p:nvPr>
        </p:nvSpPr>
        <p:spPr>
          <a:xfrm>
            <a:off x="431337" y="5324752"/>
            <a:ext cx="3480906" cy="352141"/>
          </a:xfrm>
        </p:spPr>
        <p:txBody>
          <a:bodyPr anchor="ctr"/>
          <a:lstStyle/>
          <a:p>
            <a:r>
              <a:rPr lang="fr-CA" sz="1600" noProof="0">
                <a:highlight>
                  <a:srgbClr val="000000">
                    <a:alpha val="0"/>
                  </a:srgbClr>
                </a:highlight>
              </a:rPr>
              <a:t>Épargne personnelle</a:t>
            </a:r>
          </a:p>
        </p:txBody>
      </p:sp>
      <p:sp>
        <p:nvSpPr>
          <p:cNvPr id="8" name="Text Placeholder 7">
            <a:extLst>
              <a:ext uri="{FF2B5EF4-FFF2-40B4-BE49-F238E27FC236}">
                <a16:creationId xmlns:a16="http://schemas.microsoft.com/office/drawing/2014/main" id="{82B719D8-DC1D-9658-ED0A-43B9CF503A57}"/>
              </a:ext>
            </a:extLst>
          </p:cNvPr>
          <p:cNvSpPr>
            <a:spLocks noGrp="1"/>
          </p:cNvSpPr>
          <p:nvPr>
            <p:ph type="body" sz="quarter" idx="40"/>
            <p:custDataLst>
              <p:tags r:id="rId3"/>
            </p:custDataLst>
          </p:nvPr>
        </p:nvSpPr>
        <p:spPr>
          <a:xfrm>
            <a:off x="4353671" y="5324752"/>
            <a:ext cx="3482390" cy="352141"/>
          </a:xfrm>
        </p:spPr>
        <p:txBody>
          <a:bodyPr anchor="ctr"/>
          <a:lstStyle/>
          <a:p>
            <a:r>
              <a:rPr lang="fr-CA" sz="1600" noProof="0">
                <a:highlight>
                  <a:srgbClr val="000000">
                    <a:alpha val="0"/>
                  </a:srgbClr>
                </a:highlight>
              </a:rPr>
              <a:t>Régime de retraite de votre compagnie</a:t>
            </a:r>
          </a:p>
        </p:txBody>
      </p:sp>
      <p:sp>
        <p:nvSpPr>
          <p:cNvPr id="9" name="Text Placeholder 8">
            <a:extLst>
              <a:ext uri="{FF2B5EF4-FFF2-40B4-BE49-F238E27FC236}">
                <a16:creationId xmlns:a16="http://schemas.microsoft.com/office/drawing/2014/main" id="{857D5039-9CC6-69AA-7260-954E104AC67A}"/>
              </a:ext>
            </a:extLst>
          </p:cNvPr>
          <p:cNvSpPr>
            <a:spLocks noGrp="1"/>
          </p:cNvSpPr>
          <p:nvPr>
            <p:ph type="body" sz="quarter" idx="42"/>
            <p:custDataLst>
              <p:tags r:id="rId4"/>
            </p:custDataLst>
          </p:nvPr>
        </p:nvSpPr>
        <p:spPr>
          <a:xfrm>
            <a:off x="8243947" y="5324752"/>
            <a:ext cx="3512636" cy="352141"/>
          </a:xfrm>
        </p:spPr>
        <p:txBody>
          <a:bodyPr anchor="ctr"/>
          <a:lstStyle/>
          <a:p>
            <a:r>
              <a:rPr lang="fr-CA" sz="1600" noProof="0">
                <a:highlight>
                  <a:srgbClr val="000000">
                    <a:alpha val="0"/>
                  </a:srgbClr>
                </a:highlight>
              </a:rPr>
              <a:t>Prestations de retraite de l’État</a:t>
            </a:r>
          </a:p>
        </p:txBody>
      </p:sp>
      <p:sp>
        <p:nvSpPr>
          <p:cNvPr id="11" name="Text Placeholder 10">
            <a:extLst>
              <a:ext uri="{FF2B5EF4-FFF2-40B4-BE49-F238E27FC236}">
                <a16:creationId xmlns:a16="http://schemas.microsoft.com/office/drawing/2014/main" id="{27558A46-BE85-DB98-D9A9-BB05C345F914}"/>
              </a:ext>
            </a:extLst>
          </p:cNvPr>
          <p:cNvSpPr>
            <a:spLocks noGrp="1"/>
          </p:cNvSpPr>
          <p:nvPr>
            <p:ph type="body" sz="quarter" idx="50"/>
            <p:custDataLst>
              <p:tags r:id="rId5"/>
            </p:custDataLst>
          </p:nvPr>
        </p:nvSpPr>
        <p:spPr>
          <a:xfrm>
            <a:off x="8248027" y="5718322"/>
            <a:ext cx="3512636" cy="850752"/>
          </a:xfrm>
        </p:spPr>
        <p:txBody>
          <a:bodyPr/>
          <a:lstStyle/>
          <a:p>
            <a:pPr marL="171450" indent="-171450">
              <a:buFont typeface="Arial" panose="020B0604020202020204" pitchFamily="34" charset="0"/>
              <a:buChar char="•"/>
            </a:pPr>
            <a:r>
              <a:rPr lang="fr-CA" sz="1200" noProof="0">
                <a:highlight>
                  <a:srgbClr val="000000">
                    <a:alpha val="0"/>
                  </a:srgbClr>
                </a:highlight>
              </a:rPr>
              <a:t>Régime de pensions du Canada/Régime de rentes du Québec</a:t>
            </a:r>
          </a:p>
          <a:p>
            <a:pPr marL="171450" indent="-171450">
              <a:buFont typeface="Arial" panose="020B0604020202020204" pitchFamily="34" charset="0"/>
              <a:buChar char="•"/>
            </a:pPr>
            <a:r>
              <a:rPr lang="fr-CA" sz="1200" noProof="0">
                <a:highlight>
                  <a:srgbClr val="000000">
                    <a:alpha val="0"/>
                  </a:srgbClr>
                </a:highlight>
              </a:rPr>
              <a:t>Sécurité de la vieillesse</a:t>
            </a:r>
          </a:p>
        </p:txBody>
      </p:sp>
      <p:sp>
        <p:nvSpPr>
          <p:cNvPr id="14" name="Rectangle 2">
            <a:extLst>
              <a:ext uri="{FF2B5EF4-FFF2-40B4-BE49-F238E27FC236}">
                <a16:creationId xmlns:a16="http://schemas.microsoft.com/office/drawing/2014/main" id="{4E941BD4-CDC1-92C3-C79C-5E57C1F92A40}"/>
              </a:ext>
            </a:extLst>
          </p:cNvPr>
          <p:cNvSpPr txBox="1">
            <a:spLocks noChangeArrowheads="1"/>
          </p:cNvSpPr>
          <p:nvPr>
            <p:custDataLst>
              <p:tags r:id="rId6"/>
            </p:custDataLst>
          </p:nvPr>
        </p:nvSpPr>
        <p:spPr>
          <a:xfrm>
            <a:off x="431337" y="432925"/>
            <a:ext cx="4024916" cy="1243013"/>
          </a:xfrm>
          <a:prstGeom prst="rect">
            <a:avLst/>
          </a:prstGeom>
        </p:spPr>
        <p:txBody>
          <a:bodyPr lIns="90486" tIns="44449" rIns="90486" bIns="44449" anchor="ctr">
            <a:normAutofit fontScale="92500"/>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r>
              <a:rPr lang="fr-CA" sz="4000" noProof="0">
                <a:highlight>
                  <a:srgbClr val="000000">
                    <a:alpha val="0"/>
                  </a:srgbClr>
                </a:highlight>
                <a:cs typeface="Arial" panose="020B0604020202020204" pitchFamily="34" charset="0"/>
              </a:rPr>
              <a:t>Les sources de revenu de retraite</a:t>
            </a:r>
            <a:endParaRPr lang="fr-CA" sz="4000" noProof="0">
              <a:highlight>
                <a:srgbClr val="FFFF00"/>
              </a:highlight>
              <a:cs typeface="Arial" panose="020B0604020202020204" pitchFamily="34" charset="0"/>
            </a:endParaRPr>
          </a:p>
        </p:txBody>
      </p:sp>
      <p:pic>
        <p:nvPicPr>
          <p:cNvPr id="5" name="Picture 4" descr="A black background with a black square&#10;&#10;AI-generated content may be incorrect.">
            <a:extLst>
              <a:ext uri="{FF2B5EF4-FFF2-40B4-BE49-F238E27FC236}">
                <a16:creationId xmlns:a16="http://schemas.microsoft.com/office/drawing/2014/main" id="{951A3BC2-CFF9-0904-7B94-BA57F7456C3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46026" y="4500567"/>
            <a:ext cx="666678" cy="666678"/>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3BA7BF83-DC3B-8014-2639-68730DE7A5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353671" y="4632936"/>
            <a:ext cx="609600" cy="609600"/>
          </a:xfrm>
          <a:prstGeom prst="rect">
            <a:avLst/>
          </a:prstGeom>
        </p:spPr>
      </p:pic>
      <p:pic>
        <p:nvPicPr>
          <p:cNvPr id="10" name="Picture 9">
            <a:extLst>
              <a:ext uri="{FF2B5EF4-FFF2-40B4-BE49-F238E27FC236}">
                <a16:creationId xmlns:a16="http://schemas.microsoft.com/office/drawing/2014/main" id="{8827D8DC-3DD4-7FC2-B89E-BC5D91E263B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243947" y="4657724"/>
            <a:ext cx="609600" cy="609600"/>
          </a:xfrm>
          <a:prstGeom prst="rect">
            <a:avLst/>
          </a:prstGeom>
        </p:spPr>
      </p:pic>
    </p:spTree>
    <p:custDataLst>
      <p:tags r:id="rId1"/>
    </p:custDataLst>
    <p:extLst>
      <p:ext uri="{BB962C8B-B14F-4D97-AF65-F5344CB8AC3E}">
        <p14:creationId xmlns:p14="http://schemas.microsoft.com/office/powerpoint/2010/main" val="61388090"/>
      </p:ext>
    </p:extLst>
  </p:cSld>
  <p:clrMapOvr>
    <a:masterClrMapping/>
  </p:clrMapOvr>
  <p:transition advTm="44918"/>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59E010D-8B71-B63B-AA6E-05BE05DDDE17}"/>
              </a:ext>
            </a:extLst>
          </p:cNvPr>
          <p:cNvSpPr>
            <a:spLocks noGrp="1"/>
          </p:cNvSpPr>
          <p:nvPr>
            <p:ph type="body" sz="quarter" idx="26"/>
            <p:custDataLst>
              <p:tags r:id="rId2"/>
            </p:custDataLst>
          </p:nvPr>
        </p:nvSpPr>
        <p:spPr>
          <a:xfrm>
            <a:off x="6169028" y="5344373"/>
            <a:ext cx="5728016" cy="1224702"/>
          </a:xfrm>
        </p:spPr>
        <p:txBody>
          <a:bodyPr/>
          <a:lstStyle/>
          <a:p>
            <a:r>
              <a:rPr lang="fr-CA" noProof="0"/>
              <a:t>* Sommes basées sur votre salaire, le nombre d’années durant lesquelles vous avez travaillé et le montant de vos cotisations.</a:t>
            </a:r>
          </a:p>
          <a:p>
            <a:r>
              <a:rPr lang="fr-CA" noProof="0"/>
              <a:t>** Si votre revenu dépasse un certain montant, vous pourriez avoir à rembourser une partie des prestations de la Sécurité de la vieillesse.</a:t>
            </a:r>
          </a:p>
        </p:txBody>
      </p:sp>
      <p:sp>
        <p:nvSpPr>
          <p:cNvPr id="6" name="Text Placeholder 5">
            <a:extLst>
              <a:ext uri="{FF2B5EF4-FFF2-40B4-BE49-F238E27FC236}">
                <a16:creationId xmlns:a16="http://schemas.microsoft.com/office/drawing/2014/main" id="{747B8718-1620-D64B-FAAC-96A91CA9CE04}"/>
              </a:ext>
            </a:extLst>
          </p:cNvPr>
          <p:cNvSpPr>
            <a:spLocks noGrp="1"/>
          </p:cNvSpPr>
          <p:nvPr>
            <p:ph type="body" sz="quarter" idx="33"/>
            <p:custDataLst>
              <p:tags r:id="rId3"/>
            </p:custDataLst>
          </p:nvPr>
        </p:nvSpPr>
        <p:spPr>
          <a:xfrm>
            <a:off x="6169029" y="914400"/>
            <a:ext cx="5728016" cy="536746"/>
          </a:xfrm>
        </p:spPr>
        <p:txBody>
          <a:bodyPr/>
          <a:lstStyle/>
          <a:p>
            <a:r>
              <a:rPr lang="fr-CA" noProof="0"/>
              <a:t>Prestations gouvernementales</a:t>
            </a:r>
          </a:p>
        </p:txBody>
      </p:sp>
      <p:sp>
        <p:nvSpPr>
          <p:cNvPr id="7" name="Text Placeholder 6">
            <a:extLst>
              <a:ext uri="{FF2B5EF4-FFF2-40B4-BE49-F238E27FC236}">
                <a16:creationId xmlns:a16="http://schemas.microsoft.com/office/drawing/2014/main" id="{E6ACCB93-BC9D-F4FB-37DF-0568A21EBD3D}"/>
              </a:ext>
            </a:extLst>
          </p:cNvPr>
          <p:cNvSpPr>
            <a:spLocks noGrp="1"/>
          </p:cNvSpPr>
          <p:nvPr>
            <p:ph type="body" sz="quarter" idx="35"/>
            <p:custDataLst>
              <p:tags r:id="rId4"/>
            </p:custDataLst>
          </p:nvPr>
        </p:nvSpPr>
        <p:spPr>
          <a:xfrm>
            <a:off x="6170083" y="3161508"/>
            <a:ext cx="5734579" cy="266699"/>
          </a:xfrm>
        </p:spPr>
        <p:txBody>
          <a:bodyPr/>
          <a:lstStyle/>
          <a:p>
            <a:r>
              <a:rPr lang="fr-CA" sz="1800" noProof="0"/>
              <a:t>Versements mensuels maximums pour 2026</a:t>
            </a:r>
          </a:p>
        </p:txBody>
      </p:sp>
      <p:graphicFrame>
        <p:nvGraphicFramePr>
          <p:cNvPr id="9" name="Table 8">
            <a:extLst>
              <a:ext uri="{FF2B5EF4-FFF2-40B4-BE49-F238E27FC236}">
                <a16:creationId xmlns:a16="http://schemas.microsoft.com/office/drawing/2014/main" id="{4CAF0F88-6DD7-2BB3-6533-B128277BB0B7}"/>
              </a:ext>
            </a:extLst>
          </p:cNvPr>
          <p:cNvGraphicFramePr>
            <a:graphicFrameLocks noGrp="1"/>
          </p:cNvGraphicFramePr>
          <p:nvPr>
            <p:custDataLst>
              <p:tags r:id="rId5"/>
            </p:custDataLst>
            <p:extLst>
              <p:ext uri="{D42A27DB-BD31-4B8C-83A1-F6EECF244321}">
                <p14:modId xmlns:p14="http://schemas.microsoft.com/office/powerpoint/2010/main" val="302884963"/>
              </p:ext>
            </p:extLst>
          </p:nvPr>
        </p:nvGraphicFramePr>
        <p:xfrm>
          <a:off x="6169028" y="3578177"/>
          <a:ext cx="5476836" cy="1226747"/>
        </p:xfrm>
        <a:graphic>
          <a:graphicData uri="http://schemas.openxmlformats.org/drawingml/2006/table">
            <a:tbl>
              <a:tblPr firstRow="1" bandRow="1">
                <a:tableStyleId>{5C22544A-7EE6-4342-B048-85BDC9FD1C3A}</a:tableStyleId>
              </a:tblPr>
              <a:tblGrid>
                <a:gridCol w="756705">
                  <a:extLst>
                    <a:ext uri="{9D8B030D-6E8A-4147-A177-3AD203B41FA5}">
                      <a16:colId xmlns:a16="http://schemas.microsoft.com/office/drawing/2014/main" val="20000"/>
                    </a:ext>
                  </a:extLst>
                </a:gridCol>
                <a:gridCol w="2006072">
                  <a:extLst>
                    <a:ext uri="{9D8B030D-6E8A-4147-A177-3AD203B41FA5}">
                      <a16:colId xmlns:a16="http://schemas.microsoft.com/office/drawing/2014/main" val="20001"/>
                    </a:ext>
                  </a:extLst>
                </a:gridCol>
                <a:gridCol w="1059253">
                  <a:extLst>
                    <a:ext uri="{9D8B030D-6E8A-4147-A177-3AD203B41FA5}">
                      <a16:colId xmlns:a16="http://schemas.microsoft.com/office/drawing/2014/main" val="20003"/>
                    </a:ext>
                  </a:extLst>
                </a:gridCol>
                <a:gridCol w="1654806">
                  <a:extLst>
                    <a:ext uri="{9D8B030D-6E8A-4147-A177-3AD203B41FA5}">
                      <a16:colId xmlns:a16="http://schemas.microsoft.com/office/drawing/2014/main" val="2134678991"/>
                    </a:ext>
                  </a:extLst>
                </a:gridCol>
              </a:tblGrid>
              <a:tr h="548221">
                <a:tc>
                  <a:txBody>
                    <a:bodyPr/>
                    <a:lstStyle/>
                    <a:p>
                      <a:endParaRPr lang="fr-CA" sz="1400" b="0" i="0" noProof="0">
                        <a:latin typeface="Sun Life New Text" pitchFamily="2" charset="0"/>
                      </a:endParaRPr>
                    </a:p>
                  </a:txBody>
                  <a:tcPr marT="45706" marB="45706"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fr-CA" sz="1400" b="0" i="0" noProof="0">
                          <a:solidFill>
                            <a:schemeClr val="bg1"/>
                          </a:solidFill>
                          <a:latin typeface="Sun Life New Text" pitchFamily="2" charset="0"/>
                          <a:cs typeface="Arial" panose="020B0604020202020204" pitchFamily="34" charset="0"/>
                        </a:rPr>
                        <a:t>Régime de rentes du Québec/Régime de pensions du Canada*</a:t>
                      </a:r>
                      <a:endParaRPr lang="fr-CA" sz="1400" b="0" i="0" strike="noStrike" baseline="0" noProof="0">
                        <a:solidFill>
                          <a:schemeClr val="bg1"/>
                        </a:solidFill>
                        <a:latin typeface="Sun Life New Text" pitchFamily="2" charset="0"/>
                        <a:cs typeface="Arial" panose="020B0604020202020204" pitchFamily="34" charset="0"/>
                      </a:endParaRPr>
                    </a:p>
                  </a:txBody>
                  <a:tcPr marT="45706" marB="45706"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fr-CA" sz="1400" b="0" i="0" noProof="0">
                          <a:solidFill>
                            <a:schemeClr val="bg1"/>
                          </a:solidFill>
                          <a:latin typeface="Sun Life New Text" pitchFamily="2" charset="0"/>
                          <a:cs typeface="Arial" panose="020B0604020202020204" pitchFamily="34" charset="0"/>
                        </a:rPr>
                        <a:t>Sécurité de la vieillesse**</a:t>
                      </a:r>
                    </a:p>
                  </a:txBody>
                  <a:tcPr marT="45706" marB="45706"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fr-CA" sz="1400" b="0" i="0" noProof="0">
                          <a:solidFill>
                            <a:schemeClr val="bg1"/>
                          </a:solidFill>
                          <a:latin typeface="Sun Life New Text" pitchFamily="2" charset="0"/>
                          <a:cs typeface="Arial" panose="020B0604020202020204" pitchFamily="34" charset="0"/>
                        </a:rPr>
                        <a:t>Paiement total maximal</a:t>
                      </a:r>
                    </a:p>
                  </a:txBody>
                  <a:tcPr marT="45706" marB="45706"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95255">
                <a:tc>
                  <a:txBody>
                    <a:bodyPr/>
                    <a:lstStyle/>
                    <a:p>
                      <a:r>
                        <a:rPr lang="fr-CA" sz="1400" b="0" i="0" noProof="0">
                          <a:latin typeface="Sun Life New Text" pitchFamily="2" charset="0"/>
                          <a:cs typeface="Arial" panose="020B0604020202020204" pitchFamily="34" charset="0"/>
                        </a:rPr>
                        <a:t>65 ans</a:t>
                      </a:r>
                    </a:p>
                  </a:txBody>
                  <a:tcPr marT="45706" marB="4570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defRPr/>
                      </a:pPr>
                      <a:r>
                        <a:rPr kumimoji="0" lang="fr-CA" sz="1400" b="0" i="0" u="none" strike="noStrike" cap="none" normalizeH="0" baseline="0" noProof="0">
                          <a:ln>
                            <a:noFill/>
                          </a:ln>
                          <a:solidFill>
                            <a:schemeClr val="tx1"/>
                          </a:solidFill>
                          <a:effectLst/>
                          <a:latin typeface="Sun Life New Text" pitchFamily="2" charset="0"/>
                          <a:cs typeface="Arial" panose="020B0604020202020204" pitchFamily="34" charset="0"/>
                        </a:rPr>
                        <a:t>1  507,65 $</a:t>
                      </a:r>
                    </a:p>
                  </a:txBody>
                  <a:tcPr marT="45706" marB="4570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cs typeface="Arial" panose="020B0604020202020204" pitchFamily="34" charset="0"/>
                        </a:rPr>
                        <a:t>742,31 $</a:t>
                      </a:r>
                    </a:p>
                  </a:txBody>
                  <a:tcPr marT="45706" marB="4570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cs typeface="Arial" panose="020B0604020202020204" pitchFamily="34" charset="0"/>
                        </a:rPr>
                        <a:t>2 249,96 $</a:t>
                      </a:r>
                    </a:p>
                  </a:txBody>
                  <a:tcPr marT="45706" marB="4570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pic>
        <p:nvPicPr>
          <p:cNvPr id="10" name="Picture Placeholder 9" descr="An old person using a computer&#10;&#10;AI-generated content may be incorrect.">
            <a:extLst>
              <a:ext uri="{FF2B5EF4-FFF2-40B4-BE49-F238E27FC236}">
                <a16:creationId xmlns:a16="http://schemas.microsoft.com/office/drawing/2014/main" id="{73E4247B-9E35-8BC3-0BE4-9AACE1BFF600}"/>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a:xfrm>
            <a:off x="287337" y="287339"/>
            <a:ext cx="5735637" cy="6281736"/>
          </a:xfrm>
        </p:spPr>
      </p:pic>
    </p:spTree>
    <p:custDataLst>
      <p:tags r:id="rId1"/>
    </p:custDataLst>
    <p:extLst>
      <p:ext uri="{BB962C8B-B14F-4D97-AF65-F5344CB8AC3E}">
        <p14:creationId xmlns:p14="http://schemas.microsoft.com/office/powerpoint/2010/main" val="1635385625"/>
      </p:ext>
    </p:extLst>
  </p:cSld>
  <p:clrMapOvr>
    <a:masterClrMapping/>
  </p:clrMapOvr>
  <mc:AlternateContent xmlns:mc="http://schemas.openxmlformats.org/markup-compatibility/2006" xmlns:p14="http://schemas.microsoft.com/office/powerpoint/2010/main">
    <mc:Choice Requires="p14">
      <p:transition spd="slow" p14:dur="2000" advTm="86266"/>
    </mc:Choice>
    <mc:Fallback xmlns="">
      <p:transition spd="slow" advTm="8626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7F926070-0B9E-F3DE-81C1-969D4F251CAB}"/>
              </a:ext>
            </a:extLst>
          </p:cNvPr>
          <p:cNvSpPr>
            <a:spLocks noGrp="1"/>
          </p:cNvSpPr>
          <p:nvPr>
            <p:ph type="body" sz="quarter" idx="40"/>
            <p:custDataLst>
              <p:tags r:id="rId2"/>
            </p:custDataLst>
          </p:nvPr>
        </p:nvSpPr>
        <p:spPr>
          <a:xfrm>
            <a:off x="6169028" y="5608109"/>
            <a:ext cx="5728016" cy="266699"/>
          </a:xfrm>
        </p:spPr>
        <p:txBody>
          <a:bodyPr/>
          <a:lstStyle/>
          <a:p>
            <a:r>
              <a:rPr lang="fr-CA" sz="1800" b="1" noProof="0"/>
              <a:t>Votre cotisation de 100 $ ne vous coûte que 75 $ !</a:t>
            </a:r>
          </a:p>
        </p:txBody>
      </p:sp>
      <p:sp>
        <p:nvSpPr>
          <p:cNvPr id="9" name="Text Placeholder 8">
            <a:extLst>
              <a:ext uri="{FF2B5EF4-FFF2-40B4-BE49-F238E27FC236}">
                <a16:creationId xmlns:a16="http://schemas.microsoft.com/office/drawing/2014/main" id="{41BB42F3-A522-2705-C369-A9CF370CFACA}"/>
              </a:ext>
            </a:extLst>
          </p:cNvPr>
          <p:cNvSpPr>
            <a:spLocks noGrp="1"/>
          </p:cNvSpPr>
          <p:nvPr>
            <p:ph type="body" sz="quarter" idx="33"/>
            <p:custDataLst>
              <p:tags r:id="rId3"/>
            </p:custDataLst>
          </p:nvPr>
        </p:nvSpPr>
        <p:spPr>
          <a:xfrm>
            <a:off x="6169028" y="914400"/>
            <a:ext cx="4668305" cy="960967"/>
          </a:xfrm>
        </p:spPr>
        <p:txBody>
          <a:bodyPr/>
          <a:lstStyle/>
          <a:p>
            <a:r>
              <a:rPr lang="fr-CA" noProof="0">
                <a:highlight>
                  <a:srgbClr val="000000">
                    <a:alpha val="0"/>
                  </a:srgbClr>
                </a:highlight>
              </a:rPr>
              <a:t>L</a:t>
            </a:r>
            <a:r>
              <a:rPr lang="fr-CA" b="1" noProof="0">
                <a:highlight>
                  <a:srgbClr val="000000">
                    <a:alpha val="0"/>
                  </a:srgbClr>
                </a:highlight>
              </a:rPr>
              <a:t>’</a:t>
            </a:r>
            <a:r>
              <a:rPr lang="fr-CA" noProof="0">
                <a:highlight>
                  <a:srgbClr val="000000">
                    <a:alpha val="0"/>
                  </a:srgbClr>
                </a:highlight>
              </a:rPr>
              <a:t>avantage fiscal des cotisations prélevées automatiquement sur la paie</a:t>
            </a:r>
          </a:p>
        </p:txBody>
      </p:sp>
      <p:sp>
        <p:nvSpPr>
          <p:cNvPr id="7" name="Text Placeholder 6">
            <a:extLst>
              <a:ext uri="{FF2B5EF4-FFF2-40B4-BE49-F238E27FC236}">
                <a16:creationId xmlns:a16="http://schemas.microsoft.com/office/drawing/2014/main" id="{FA2DD12F-32B5-41E9-472D-AE5F8B3F6C4D}"/>
              </a:ext>
            </a:extLst>
          </p:cNvPr>
          <p:cNvSpPr>
            <a:spLocks noGrp="1"/>
          </p:cNvSpPr>
          <p:nvPr>
            <p:ph type="body" sz="quarter" idx="26"/>
            <p:custDataLst>
              <p:tags r:id="rId4"/>
            </p:custDataLst>
          </p:nvPr>
        </p:nvSpPr>
        <p:spPr>
          <a:xfrm>
            <a:off x="6169028" y="6302376"/>
            <a:ext cx="5728016" cy="266699"/>
          </a:xfrm>
        </p:spPr>
        <p:txBody>
          <a:bodyPr/>
          <a:lstStyle/>
          <a:p>
            <a:r>
              <a:rPr lang="fr-CA" noProof="0"/>
              <a:t>* Les taux d’imposition peuvent varier.</a:t>
            </a:r>
          </a:p>
        </p:txBody>
      </p:sp>
      <p:graphicFrame>
        <p:nvGraphicFramePr>
          <p:cNvPr id="13" name="Table 12">
            <a:extLst>
              <a:ext uri="{FF2B5EF4-FFF2-40B4-BE49-F238E27FC236}">
                <a16:creationId xmlns:a16="http://schemas.microsoft.com/office/drawing/2014/main" id="{355F5819-1386-0E93-589E-23776E6B25F2}"/>
              </a:ext>
            </a:extLst>
          </p:cNvPr>
          <p:cNvGraphicFramePr>
            <a:graphicFrameLocks noGrp="1"/>
          </p:cNvGraphicFramePr>
          <p:nvPr>
            <p:custDataLst>
              <p:tags r:id="rId5"/>
            </p:custDataLst>
            <p:extLst>
              <p:ext uri="{D42A27DB-BD31-4B8C-83A1-F6EECF244321}">
                <p14:modId xmlns:p14="http://schemas.microsoft.com/office/powerpoint/2010/main" val="4294051119"/>
              </p:ext>
            </p:extLst>
          </p:nvPr>
        </p:nvGraphicFramePr>
        <p:xfrm>
          <a:off x="6169028" y="2247811"/>
          <a:ext cx="5498253" cy="2932730"/>
        </p:xfrm>
        <a:graphic>
          <a:graphicData uri="http://schemas.openxmlformats.org/drawingml/2006/table">
            <a:tbl>
              <a:tblPr firstRow="1" bandRow="1">
                <a:tableStyleId>{5C22544A-7EE6-4342-B048-85BDC9FD1C3A}</a:tableStyleId>
              </a:tblPr>
              <a:tblGrid>
                <a:gridCol w="1916403">
                  <a:extLst>
                    <a:ext uri="{9D8B030D-6E8A-4147-A177-3AD203B41FA5}">
                      <a16:colId xmlns:a16="http://schemas.microsoft.com/office/drawing/2014/main" val="20000"/>
                    </a:ext>
                  </a:extLst>
                </a:gridCol>
                <a:gridCol w="1705975">
                  <a:extLst>
                    <a:ext uri="{9D8B030D-6E8A-4147-A177-3AD203B41FA5}">
                      <a16:colId xmlns:a16="http://schemas.microsoft.com/office/drawing/2014/main" val="20001"/>
                    </a:ext>
                  </a:extLst>
                </a:gridCol>
                <a:gridCol w="1875875">
                  <a:extLst>
                    <a:ext uri="{9D8B030D-6E8A-4147-A177-3AD203B41FA5}">
                      <a16:colId xmlns:a16="http://schemas.microsoft.com/office/drawing/2014/main" val="20002"/>
                    </a:ext>
                  </a:extLst>
                </a:gridCol>
              </a:tblGrid>
              <a:tr h="605790">
                <a:tc>
                  <a:txBody>
                    <a:bodyPr/>
                    <a:lstStyle/>
                    <a:p>
                      <a:pPr algn="r"/>
                      <a:endParaRPr lang="fr-CA" sz="1400" b="0" i="0" noProof="0">
                        <a:latin typeface="Sun Life New Text" pitchFamily="2" charset="0"/>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r>
                        <a:rPr lang="fr-CA" sz="1400" b="0" i="0" noProof="0">
                          <a:solidFill>
                            <a:schemeClr val="bg1"/>
                          </a:solidFill>
                          <a:latin typeface="Sun Life New Text" pitchFamily="2" charset="0"/>
                          <a:cs typeface="Arial" panose="020B0604020202020204" pitchFamily="34" charset="0"/>
                        </a:rPr>
                        <a:t>Avant la cotisation au REER</a:t>
                      </a: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indent="0" algn="r" defTabSz="914400" rtl="0" eaLnBrk="1" fontAlgn="auto" latinLnBrk="0" hangingPunct="1">
                        <a:lnSpc>
                          <a:spcPct val="100000"/>
                        </a:lnSpc>
                        <a:spcBef>
                          <a:spcPct val="0"/>
                        </a:spcBef>
                        <a:spcAft>
                          <a:spcPct val="0"/>
                        </a:spcAft>
                        <a:buClrTx/>
                        <a:buSzTx/>
                        <a:buFontTx/>
                        <a:buNone/>
                        <a:defRPr/>
                      </a:pPr>
                      <a:r>
                        <a:rPr lang="fr-CA" sz="1400" b="0" i="0" baseline="0" noProof="0">
                          <a:solidFill>
                            <a:schemeClr val="bg1"/>
                          </a:solidFill>
                          <a:highlight>
                            <a:srgbClr val="000000">
                              <a:alpha val="0"/>
                            </a:srgbClr>
                          </a:highlight>
                          <a:latin typeface="Sun Life New Text" pitchFamily="2" charset="0"/>
                          <a:cs typeface="Arial" panose="020B0604020202020204" pitchFamily="34" charset="0"/>
                        </a:rPr>
                        <a:t>Après la cotisation au REER</a:t>
                      </a:r>
                      <a:endParaRPr lang="fr-CA" sz="1400" b="0" i="0" noProof="0">
                        <a:solidFill>
                          <a:schemeClr val="bg1"/>
                        </a:solidFill>
                        <a:latin typeface="Sun Life New Text" pitchFamily="2" charset="0"/>
                        <a:cs typeface="Arial" panose="020B0604020202020204" pitchFamily="34" charset="0"/>
                      </a:endParaRPr>
                    </a:p>
                  </a:txBody>
                  <a:tcPr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52195">
                <a:tc>
                  <a:txBody>
                    <a:bodyPr/>
                    <a:lstStyle/>
                    <a:p>
                      <a:r>
                        <a:rPr lang="fr-CA" sz="1400" b="0" i="0" noProof="0">
                          <a:solidFill>
                            <a:schemeClr val="tx1"/>
                          </a:solidFill>
                          <a:highlight>
                            <a:srgbClr val="000000">
                              <a:alpha val="0"/>
                            </a:srgbClr>
                          </a:highlight>
                          <a:latin typeface="Sun Life New Text" pitchFamily="2" charset="0"/>
                          <a:cs typeface="Arial" panose="020B0604020202020204" pitchFamily="34" charset="0"/>
                        </a:rPr>
                        <a:t>Paie brute</a:t>
                      </a:r>
                      <a:endParaRPr lang="fr-CA" sz="1400" b="0" i="0" noProof="0">
                        <a:solidFill>
                          <a:schemeClr val="tx1"/>
                        </a:solidFill>
                        <a:latin typeface="Sun Life New Text" pitchFamily="2" charset="0"/>
                        <a:cs typeface="Arial" panose="020B0604020202020204" pitchFamily="34" charset="0"/>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cs typeface="Arial" panose="020B0604020202020204" pitchFamily="34" charset="0"/>
                        </a:rPr>
                        <a:t>1 500 $</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rPr>
                        <a:t>1 500 $</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2195">
                <a:tc>
                  <a:txBody>
                    <a:bodyPr/>
                    <a:lstStyle/>
                    <a:p>
                      <a:r>
                        <a:rPr lang="fr-CA" sz="1400" b="0" i="0" noProof="0">
                          <a:latin typeface="Sun Life New Text" pitchFamily="2" charset="0"/>
                          <a:cs typeface="Arial" panose="020B0604020202020204" pitchFamily="34" charset="0"/>
                        </a:rPr>
                        <a:t>Moins la cotisation REER</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cs typeface="Arial" panose="020B0604020202020204" pitchFamily="34" charset="0"/>
                        </a:rPr>
                        <a:t>0 $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rPr>
                        <a:t>100 $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2195">
                <a:tc>
                  <a:txBody>
                    <a:bodyPr/>
                    <a:lstStyle/>
                    <a:p>
                      <a:r>
                        <a:rPr lang="fr-CA" sz="1400" b="0" i="0" noProof="0">
                          <a:highlight>
                            <a:srgbClr val="000000">
                              <a:alpha val="0"/>
                            </a:srgbClr>
                          </a:highlight>
                          <a:latin typeface="Sun Life New Text" pitchFamily="2" charset="0"/>
                          <a:cs typeface="Arial" panose="020B0604020202020204" pitchFamily="34" charset="0"/>
                        </a:rPr>
                        <a:t>Paie imposable</a:t>
                      </a:r>
                      <a:endParaRPr lang="fr-CA" sz="1400" b="0" i="0" noProof="0">
                        <a:latin typeface="Sun Life New Text" pitchFamily="2" charset="0"/>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cs typeface="Arial" panose="020B0604020202020204" pitchFamily="34" charset="0"/>
                        </a:rPr>
                        <a:t>1 500 $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rPr>
                        <a:t>1 400 $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2195">
                <a:tc>
                  <a:txBody>
                    <a:bodyPr/>
                    <a:lstStyle/>
                    <a:p>
                      <a:r>
                        <a:rPr lang="fr-CA" sz="1400" b="0" i="0" noProof="0">
                          <a:highlight>
                            <a:srgbClr val="000000">
                              <a:alpha val="0"/>
                            </a:srgbClr>
                          </a:highlight>
                          <a:latin typeface="Sun Life New Text" pitchFamily="2" charset="0"/>
                          <a:cs typeface="Arial" panose="020B0604020202020204" pitchFamily="34" charset="0"/>
                        </a:rPr>
                        <a:t>Impôt (25 %)*</a:t>
                      </a:r>
                      <a:endParaRPr lang="fr-CA" sz="1400" b="0" i="0" noProof="0">
                        <a:solidFill>
                          <a:schemeClr val="tx1"/>
                        </a:solidFill>
                        <a:latin typeface="Sun Life New Text" pitchFamily="2" charset="0"/>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cs typeface="Arial" panose="020B0604020202020204" pitchFamily="34" charset="0"/>
                        </a:rPr>
                        <a:t>(375)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0"/>
                        </a:spcBef>
                        <a:spcAft>
                          <a:spcPct val="60000"/>
                        </a:spcAft>
                        <a:buClr>
                          <a:srgbClr val="345629"/>
                        </a:buClr>
                        <a:buSzPct val="75000"/>
                        <a:buFont typeface="Times" pitchFamily="18" charset="0"/>
                        <a:buNone/>
                      </a:pPr>
                      <a:r>
                        <a:rPr kumimoji="0" lang="fr-CA" sz="1400" b="0" i="0" u="none" strike="noStrike" cap="none" normalizeH="0" baseline="0" noProof="0">
                          <a:ln>
                            <a:noFill/>
                          </a:ln>
                          <a:solidFill>
                            <a:schemeClr val="tx1"/>
                          </a:solidFill>
                          <a:effectLst/>
                          <a:latin typeface="Sun Life New Text" pitchFamily="2" charset="0"/>
                          <a:ea typeface="Arial Regular" charset="0"/>
                        </a:rPr>
                        <a:t>(350)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2195">
                <a:tc>
                  <a:txBody>
                    <a:bodyPr/>
                    <a:lstStyle/>
                    <a:p>
                      <a:r>
                        <a:rPr lang="fr-CA" sz="1400" b="0" i="0" noProof="0">
                          <a:highlight>
                            <a:srgbClr val="000000">
                              <a:alpha val="0"/>
                            </a:srgbClr>
                          </a:highlight>
                          <a:latin typeface="Sun Life New Text" pitchFamily="2" charset="0"/>
                          <a:cs typeface="Arial" panose="020B0604020202020204" pitchFamily="34" charset="0"/>
                        </a:rPr>
                        <a:t>Paie nette</a:t>
                      </a:r>
                      <a:endParaRPr lang="fr-CA" sz="1400" b="0" i="0" noProof="0">
                        <a:latin typeface="Sun Life New Text" pitchFamily="2" charset="0"/>
                        <a:cs typeface="Arial" panose="020B0604020202020204" pitchFamily="34" charset="0"/>
                      </a:endParaRP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fr-CA" sz="1400" b="0" i="0" u="none" strike="noStrike" cap="none" normalizeH="0" baseline="0" noProof="0">
                          <a:ln>
                            <a:noFill/>
                          </a:ln>
                          <a:solidFill>
                            <a:schemeClr val="tx1"/>
                          </a:solidFill>
                          <a:effectLst/>
                          <a:latin typeface="Sun Life New Text" pitchFamily="2" charset="0"/>
                          <a:ea typeface="Arial Regular" charset="0"/>
                          <a:cs typeface="Arial" panose="020B0604020202020204" pitchFamily="34" charset="0"/>
                        </a:rPr>
                        <a:t>1 125 $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fr-CA" sz="1400" b="0" i="0" u="none" strike="noStrike" cap="none" normalizeH="0" baseline="0" noProof="0">
                          <a:ln>
                            <a:noFill/>
                          </a:ln>
                          <a:solidFill>
                            <a:schemeClr val="tx1"/>
                          </a:solidFill>
                          <a:effectLst/>
                          <a:latin typeface="Sun Life New Text" pitchFamily="2" charset="0"/>
                          <a:ea typeface="Arial Regular" charset="0"/>
                        </a:rPr>
                        <a:t>1 050 $</a:t>
                      </a:r>
                    </a:p>
                  </a:txBody>
                  <a:tcPr anchor="ctr">
                    <a:lnL w="12700" cmpd="sng">
                      <a:noFill/>
                    </a:lnL>
                    <a:lnR w="12700" cmpd="sng">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pic>
        <p:nvPicPr>
          <p:cNvPr id="5" name="Picture Placeholder 5" descr="A person sitting on a couch reading a book&#10;&#10;AI-generated content may be incorrect.">
            <a:extLst>
              <a:ext uri="{FF2B5EF4-FFF2-40B4-BE49-F238E27FC236}">
                <a16:creationId xmlns:a16="http://schemas.microsoft.com/office/drawing/2014/main" id="{11C778D8-C8D6-47C9-0374-FFF54A43766F}"/>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413591604"/>
      </p:ext>
    </p:extLst>
  </p:cSld>
  <p:clrMapOvr>
    <a:masterClrMapping/>
  </p:clrMapOvr>
  <mc:AlternateContent xmlns:mc="http://schemas.openxmlformats.org/markup-compatibility/2006" xmlns:p14="http://schemas.microsoft.com/office/powerpoint/2010/main">
    <mc:Choice Requires="p14">
      <p:transition spd="slow" p14:dur="2000" advTm="35096"/>
    </mc:Choice>
    <mc:Fallback xmlns="">
      <p:transition spd="slow" advTm="3509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FDA3EFB-5A30-6C32-EB85-59687F48349E}"/>
              </a:ext>
            </a:extLst>
          </p:cNvPr>
          <p:cNvSpPr>
            <a:spLocks noGrp="1"/>
          </p:cNvSpPr>
          <p:nvPr>
            <p:ph type="body" sz="quarter" idx="33"/>
            <p:custDataLst>
              <p:tags r:id="rId2"/>
            </p:custDataLst>
          </p:nvPr>
        </p:nvSpPr>
        <p:spPr>
          <a:xfrm>
            <a:off x="6169029" y="914400"/>
            <a:ext cx="5728016" cy="477054"/>
          </a:xfrm>
        </p:spPr>
        <p:txBody>
          <a:bodyPr/>
          <a:lstStyle/>
          <a:p>
            <a:r>
              <a:rPr lang="fr-CA" noProof="0">
                <a:cs typeface="Arial" panose="020B0604020202020204" pitchFamily="34" charset="0"/>
              </a:rPr>
              <a:t>Plafond de cotisation REER</a:t>
            </a:r>
            <a:endParaRPr lang="fr-CA" noProof="0"/>
          </a:p>
        </p:txBody>
      </p:sp>
      <p:sp>
        <p:nvSpPr>
          <p:cNvPr id="7" name="Text Placeholder 6">
            <a:extLst>
              <a:ext uri="{FF2B5EF4-FFF2-40B4-BE49-F238E27FC236}">
                <a16:creationId xmlns:a16="http://schemas.microsoft.com/office/drawing/2014/main" id="{8A2EB2EA-FCC7-B51A-25E8-804FE388B50A}"/>
              </a:ext>
            </a:extLst>
          </p:cNvPr>
          <p:cNvSpPr>
            <a:spLocks noGrp="1"/>
          </p:cNvSpPr>
          <p:nvPr>
            <p:ph type="body" sz="quarter" idx="40"/>
            <p:custDataLst>
              <p:tags r:id="rId3"/>
            </p:custDataLst>
          </p:nvPr>
        </p:nvSpPr>
        <p:spPr>
          <a:xfrm>
            <a:off x="8683149" y="4549583"/>
            <a:ext cx="2928862" cy="1134319"/>
          </a:xfrm>
        </p:spPr>
        <p:txBody>
          <a:bodyPr/>
          <a:lstStyle/>
          <a:p>
            <a:r>
              <a:rPr lang="fr-CA" noProof="0"/>
              <a:t>Vous avez la responsabilité de surveiller votre niveau de cotisation au REER pour qu’il n’excède pas le plafond indiqué sur l’avis de cotisation établi par l’ARC.</a:t>
            </a:r>
          </a:p>
          <a:p>
            <a:r>
              <a:rPr lang="fr-CA" noProof="0"/>
              <a:t>Pour en savoir plus sur votre plafond de cotisation, visitez le site </a:t>
            </a:r>
            <a:r>
              <a:rPr lang="fr-CA" noProof="0" err="1"/>
              <a:t>Canada.ca</a:t>
            </a:r>
            <a:r>
              <a:rPr lang="fr-CA" noProof="0"/>
              <a:t>.</a:t>
            </a:r>
          </a:p>
        </p:txBody>
      </p:sp>
      <p:sp>
        <p:nvSpPr>
          <p:cNvPr id="8" name="AutoShape 5">
            <a:extLst>
              <a:ext uri="{FF2B5EF4-FFF2-40B4-BE49-F238E27FC236}">
                <a16:creationId xmlns:a16="http://schemas.microsoft.com/office/drawing/2014/main" id="{3C949CE1-98A4-E02D-9228-197ABAC295D2}"/>
              </a:ext>
            </a:extLst>
          </p:cNvPr>
          <p:cNvSpPr>
            <a:spLocks noChangeArrowheads="1"/>
          </p:cNvSpPr>
          <p:nvPr>
            <p:custDataLst>
              <p:tags r:id="rId4"/>
            </p:custDataLst>
          </p:nvPr>
        </p:nvSpPr>
        <p:spPr bwMode="auto">
          <a:xfrm>
            <a:off x="6178710" y="2409986"/>
            <a:ext cx="1616810" cy="1670947"/>
          </a:xfrm>
          <a:prstGeom prst="rect">
            <a:avLst/>
          </a:prstGeom>
          <a:solidFill>
            <a:schemeClr val="bg2"/>
          </a:solidFill>
          <a:ln>
            <a:noFill/>
          </a:ln>
        </p:spPr>
        <p:txBody>
          <a:bodyPr wrap="square" lIns="0" tIns="72000" rIns="7200" bIns="72000" anchor="ctr" anchorCtr="1"/>
          <a:lstStyle/>
          <a:p>
            <a:pPr algn="ctr" eaLnBrk="0" hangingPunct="0">
              <a:spcAft>
                <a:spcPct val="0"/>
              </a:spcAft>
              <a:buFont typeface="Arial"/>
              <a:buNone/>
              <a:defRPr b="0" i="0"/>
            </a:pPr>
            <a:r>
              <a:rPr lang="fr-CA" sz="1400" noProof="0">
                <a:solidFill>
                  <a:schemeClr val="tx2"/>
                </a:solidFill>
                <a:latin typeface="Sun Life New Text" pitchFamily="2" charset="0"/>
                <a:cs typeface="Arial" panose="020B0604020202020204" pitchFamily="34" charset="0"/>
              </a:rPr>
              <a:t>18 % du revenu gagné</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de l’année précédente</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ou 31 560 $,</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selon le montant</a:t>
            </a:r>
            <a:br>
              <a:rPr lang="fr-CA" sz="1400" noProof="0">
                <a:solidFill>
                  <a:schemeClr val="tx2"/>
                </a:solidFill>
                <a:latin typeface="Sun Life New Text" pitchFamily="2" charset="0"/>
                <a:cs typeface="Arial" panose="020B0604020202020204" pitchFamily="34" charset="0"/>
              </a:rPr>
            </a:br>
            <a:r>
              <a:rPr lang="fr-CA" sz="1400" noProof="0">
                <a:solidFill>
                  <a:schemeClr val="tx2"/>
                </a:solidFill>
                <a:latin typeface="Sun Life New Text" pitchFamily="2" charset="0"/>
                <a:cs typeface="Arial" panose="020B0604020202020204" pitchFamily="34" charset="0"/>
              </a:rPr>
              <a:t>le moins élevé</a:t>
            </a:r>
            <a:endParaRPr lang="fr-CA" sz="1400" baseline="50000" noProof="0">
              <a:solidFill>
                <a:schemeClr val="tx2"/>
              </a:solidFill>
              <a:latin typeface="Sun Life New Text" pitchFamily="2" charset="0"/>
              <a:cs typeface="Arial" panose="020B0604020202020204" pitchFamily="34" charset="0"/>
            </a:endParaRPr>
          </a:p>
        </p:txBody>
      </p:sp>
      <p:sp>
        <p:nvSpPr>
          <p:cNvPr id="10" name="Text Box 8">
            <a:extLst>
              <a:ext uri="{FF2B5EF4-FFF2-40B4-BE49-F238E27FC236}">
                <a16:creationId xmlns:a16="http://schemas.microsoft.com/office/drawing/2014/main" id="{1936D57B-57D0-0CD7-34C2-17FF5E83BED7}"/>
              </a:ext>
            </a:extLst>
          </p:cNvPr>
          <p:cNvSpPr txBox="1">
            <a:spLocks noChangeArrowheads="1"/>
          </p:cNvSpPr>
          <p:nvPr>
            <p:custDataLst>
              <p:tags r:id="rId5"/>
            </p:custDataLst>
          </p:nvPr>
        </p:nvSpPr>
        <p:spPr bwMode="auto">
          <a:xfrm>
            <a:off x="7873463" y="3006932"/>
            <a:ext cx="36420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2800" b="1" noProof="0">
                <a:solidFill>
                  <a:srgbClr val="000000"/>
                </a:solidFill>
                <a:latin typeface="Sun Life New Text" pitchFamily="2" charset="0"/>
                <a:ea typeface="Arial Regular" charset="0"/>
              </a:rPr>
              <a:t>+</a:t>
            </a:r>
          </a:p>
        </p:txBody>
      </p:sp>
      <p:sp>
        <p:nvSpPr>
          <p:cNvPr id="11" name="Text Box 8">
            <a:extLst>
              <a:ext uri="{FF2B5EF4-FFF2-40B4-BE49-F238E27FC236}">
                <a16:creationId xmlns:a16="http://schemas.microsoft.com/office/drawing/2014/main" id="{AF9363AB-5360-DB7C-7222-6CB58C9B3872}"/>
              </a:ext>
            </a:extLst>
          </p:cNvPr>
          <p:cNvSpPr txBox="1">
            <a:spLocks noChangeArrowheads="1"/>
          </p:cNvSpPr>
          <p:nvPr>
            <p:custDataLst>
              <p:tags r:id="rId6"/>
            </p:custDataLst>
          </p:nvPr>
        </p:nvSpPr>
        <p:spPr bwMode="auto">
          <a:xfrm>
            <a:off x="9971891" y="3006932"/>
            <a:ext cx="35137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a:spAutoFit/>
          </a:bodyPr>
          <a:lstStyle>
            <a:lvl1pPr eaLnBrk="0" hangingPunct="0">
              <a:defRPr>
                <a:solidFill>
                  <a:schemeClr val="tx1"/>
                </a:solidFill>
                <a:latin typeface="Arial"/>
                <a:ea typeface="ＭＳ Ｐゴシック" pitchFamily="34" charset="-128"/>
              </a:defRPr>
            </a:lvl1pPr>
            <a:lvl2pPr marL="742950" indent="-285750" eaLnBrk="0" hangingPunct="0">
              <a:defRPr>
                <a:solidFill>
                  <a:schemeClr val="tx1"/>
                </a:solidFill>
                <a:latin typeface="Arial"/>
                <a:ea typeface="ＭＳ Ｐゴシック" pitchFamily="34" charset="-128"/>
              </a:defRPr>
            </a:lvl2pPr>
            <a:lvl3pPr marL="1143000" indent="-228600" eaLnBrk="0" hangingPunct="0">
              <a:defRPr>
                <a:solidFill>
                  <a:schemeClr val="tx1"/>
                </a:solidFill>
                <a:latin typeface="Arial"/>
                <a:ea typeface="ＭＳ Ｐゴシック" pitchFamily="34" charset="-128"/>
              </a:defRPr>
            </a:lvl3pPr>
            <a:lvl4pPr marL="1600200" indent="-228600" eaLnBrk="0" hangingPunct="0">
              <a:defRPr>
                <a:solidFill>
                  <a:schemeClr val="tx1"/>
                </a:solidFill>
                <a:latin typeface="Arial"/>
                <a:ea typeface="ＭＳ Ｐゴシック" pitchFamily="34" charset="-128"/>
              </a:defRPr>
            </a:lvl4pPr>
            <a:lvl5pPr marL="2057400" indent="-228600" eaLnBrk="0" hangingPunct="0">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pPr eaLnBrk="1" hangingPunct="1">
              <a:buFont typeface="Arial"/>
              <a:buNone/>
            </a:pPr>
            <a:r>
              <a:rPr lang="fr-CA" sz="2800" b="1" noProof="0">
                <a:solidFill>
                  <a:srgbClr val="000000"/>
                </a:solidFill>
                <a:latin typeface="Sun Life New Text" pitchFamily="2" charset="0"/>
                <a:ea typeface="Arial Regular" charset="0"/>
              </a:rPr>
              <a:t>-</a:t>
            </a:r>
          </a:p>
        </p:txBody>
      </p:sp>
      <p:sp>
        <p:nvSpPr>
          <p:cNvPr id="13" name="AutoShape 5">
            <a:extLst>
              <a:ext uri="{FF2B5EF4-FFF2-40B4-BE49-F238E27FC236}">
                <a16:creationId xmlns:a16="http://schemas.microsoft.com/office/drawing/2014/main" id="{2C9E4B5E-AAE4-6683-75AA-C15F0F78F6A5}"/>
              </a:ext>
            </a:extLst>
          </p:cNvPr>
          <p:cNvSpPr>
            <a:spLocks noChangeArrowheads="1"/>
          </p:cNvSpPr>
          <p:nvPr>
            <p:custDataLst>
              <p:tags r:id="rId7"/>
            </p:custDataLst>
          </p:nvPr>
        </p:nvSpPr>
        <p:spPr bwMode="auto">
          <a:xfrm>
            <a:off x="8289961" y="2409986"/>
            <a:ext cx="1616810" cy="1670947"/>
          </a:xfrm>
          <a:prstGeom prst="rect">
            <a:avLst/>
          </a:prstGeom>
          <a:solidFill>
            <a:srgbClr val="DDE6E1"/>
          </a:solidFill>
          <a:ln>
            <a:noFill/>
          </a:ln>
        </p:spPr>
        <p:txBody>
          <a:bodyPr wrap="square" lIns="0" tIns="72000" rIns="7200" bIns="72000" anchor="ctr" anchorCtr="1"/>
          <a:lstStyle/>
          <a:p>
            <a:pPr eaLnBrk="0" hangingPunct="0">
              <a:spcAft>
                <a:spcPct val="0"/>
              </a:spcAft>
              <a:buFont typeface="Arial"/>
              <a:buNone/>
            </a:pPr>
            <a:r>
              <a:rPr lang="fr-CA" sz="1400" noProof="0">
                <a:latin typeface="Sun Life New Text" pitchFamily="2" charset="0"/>
                <a:cs typeface="Arial" panose="020B0604020202020204" pitchFamily="34" charset="0"/>
              </a:rPr>
              <a:t>Droits de</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cotisation</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au REER</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inutilisés</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(s’il y a lieu)</a:t>
            </a:r>
          </a:p>
        </p:txBody>
      </p:sp>
      <p:sp>
        <p:nvSpPr>
          <p:cNvPr id="17" name="AutoShape 5">
            <a:extLst>
              <a:ext uri="{FF2B5EF4-FFF2-40B4-BE49-F238E27FC236}">
                <a16:creationId xmlns:a16="http://schemas.microsoft.com/office/drawing/2014/main" id="{7FCA2621-2BA0-B3C9-1CBB-39B025E73D21}"/>
              </a:ext>
            </a:extLst>
          </p:cNvPr>
          <p:cNvSpPr>
            <a:spLocks noChangeArrowheads="1"/>
          </p:cNvSpPr>
          <p:nvPr>
            <p:custDataLst>
              <p:tags r:id="rId8"/>
            </p:custDataLst>
          </p:nvPr>
        </p:nvSpPr>
        <p:spPr bwMode="auto">
          <a:xfrm>
            <a:off x="10401212" y="2409986"/>
            <a:ext cx="1616810" cy="1670947"/>
          </a:xfrm>
          <a:prstGeom prst="rect">
            <a:avLst/>
          </a:prstGeom>
          <a:solidFill>
            <a:schemeClr val="bg2"/>
          </a:solidFill>
          <a:ln>
            <a:noFill/>
          </a:ln>
        </p:spPr>
        <p:txBody>
          <a:bodyPr wrap="square" lIns="0" tIns="72000" rIns="72000" bIns="72000" anchor="ctr" anchorCtr="1"/>
          <a:lstStyle/>
          <a:p>
            <a:pPr eaLnBrk="0" hangingPunct="0">
              <a:spcAft>
                <a:spcPct val="0"/>
              </a:spcAft>
            </a:pPr>
            <a:r>
              <a:rPr lang="fr-CA" sz="1400" noProof="0">
                <a:latin typeface="Sun Life New Text" pitchFamily="2" charset="0"/>
                <a:cs typeface="Arial" panose="020B0604020202020204" pitchFamily="34" charset="0"/>
              </a:rPr>
              <a:t>Facteur</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d’équivalence</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de l’année</a:t>
            </a:r>
            <a:br>
              <a:rPr lang="fr-CA" sz="1400" noProof="0">
                <a:latin typeface="Sun Life New Text" pitchFamily="2" charset="0"/>
                <a:cs typeface="Arial" panose="020B0604020202020204" pitchFamily="34" charset="0"/>
              </a:rPr>
            </a:br>
            <a:r>
              <a:rPr lang="fr-CA" sz="1400" noProof="0">
                <a:latin typeface="Sun Life New Text" pitchFamily="2" charset="0"/>
                <a:cs typeface="Arial" panose="020B0604020202020204" pitchFamily="34" charset="0"/>
              </a:rPr>
              <a:t>précédente</a:t>
            </a:r>
          </a:p>
        </p:txBody>
      </p:sp>
      <p:graphicFrame>
        <p:nvGraphicFramePr>
          <p:cNvPr id="19" name="Group 28">
            <a:extLst>
              <a:ext uri="{FF2B5EF4-FFF2-40B4-BE49-F238E27FC236}">
                <a16:creationId xmlns:a16="http://schemas.microsoft.com/office/drawing/2014/main" id="{F8EB53A3-5030-727F-0EA1-4DA421CFD3BB}"/>
              </a:ext>
            </a:extLst>
          </p:cNvPr>
          <p:cNvGraphicFramePr>
            <a:graphicFrameLocks noGrp="1"/>
          </p:cNvGraphicFramePr>
          <p:nvPr>
            <p:custDataLst>
              <p:tags r:id="rId9"/>
            </p:custDataLst>
            <p:extLst>
              <p:ext uri="{D42A27DB-BD31-4B8C-83A1-F6EECF244321}">
                <p14:modId xmlns:p14="http://schemas.microsoft.com/office/powerpoint/2010/main" val="3567706235"/>
              </p:ext>
            </p:extLst>
          </p:nvPr>
        </p:nvGraphicFramePr>
        <p:xfrm>
          <a:off x="6208259" y="4329218"/>
          <a:ext cx="2171255" cy="1480186"/>
        </p:xfrm>
        <a:graphic>
          <a:graphicData uri="http://schemas.openxmlformats.org/drawingml/2006/table">
            <a:tbl>
              <a:tblPr/>
              <a:tblGrid>
                <a:gridCol w="751341">
                  <a:extLst>
                    <a:ext uri="{9D8B030D-6E8A-4147-A177-3AD203B41FA5}">
                      <a16:colId xmlns:a16="http://schemas.microsoft.com/office/drawing/2014/main" val="20000"/>
                    </a:ext>
                  </a:extLst>
                </a:gridCol>
                <a:gridCol w="1419914">
                  <a:extLst>
                    <a:ext uri="{9D8B030D-6E8A-4147-A177-3AD203B41FA5}">
                      <a16:colId xmlns:a16="http://schemas.microsoft.com/office/drawing/2014/main" val="20001"/>
                    </a:ext>
                  </a:extLst>
                </a:gridCol>
              </a:tblGrid>
              <a:tr h="44369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bg1"/>
                          </a:solidFill>
                          <a:effectLst/>
                          <a:latin typeface="Sun Life New Text" pitchFamily="2" charset="0"/>
                          <a:cs typeface="Arial"/>
                        </a:rPr>
                        <a:t>Année</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bg1"/>
                          </a:solidFill>
                          <a:effectLst/>
                          <a:latin typeface="Sun Life New Text" pitchFamily="2" charset="0"/>
                          <a:cs typeface="Arial"/>
                        </a:rPr>
                        <a:t>Plafond REER de l’ARC</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2025</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mn-cs"/>
                        </a:rPr>
                        <a:t>32 490 $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2026</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fr-CA" sz="1400" b="0" i="0" u="none" strike="noStrike" cap="none" normalizeH="0" baseline="0" noProof="0">
                          <a:ln>
                            <a:noFill/>
                          </a:ln>
                          <a:solidFill>
                            <a:schemeClr val="tx1"/>
                          </a:solidFill>
                          <a:effectLst/>
                          <a:latin typeface="Sun Life New Text" pitchFamily="2" charset="0"/>
                          <a:cs typeface="Arial"/>
                        </a:rPr>
                        <a:t>33 810 $</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4" name="Picture Placeholder 15" descr="A person and child high five on a couch&#10;&#10;AI-generated content may be incorrect.">
            <a:extLst>
              <a:ext uri="{FF2B5EF4-FFF2-40B4-BE49-F238E27FC236}">
                <a16:creationId xmlns:a16="http://schemas.microsoft.com/office/drawing/2014/main" id="{E51E9003-5199-3C56-188F-BC02A34B7BF2}"/>
              </a:ext>
            </a:extLst>
          </p:cNvPr>
          <p:cNvPicPr>
            <a:picLocks noGrp="1" noChangeAspect="1"/>
          </p:cNvPicPr>
          <p:nvPr>
            <p:ph type="pic" sz="quarter" idx="14"/>
          </p:nvPr>
        </p:nvPicPr>
        <p:blipFill>
          <a:blip r:embed="rId12"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689414626"/>
      </p:ext>
    </p:extLst>
  </p:cSld>
  <p:clrMapOvr>
    <a:masterClrMapping/>
  </p:clrMapOvr>
  <mc:AlternateContent xmlns:mc="http://schemas.openxmlformats.org/markup-compatibility/2006" xmlns:p14="http://schemas.microsoft.com/office/powerpoint/2010/main">
    <mc:Choice Requires="p14">
      <p:transition spd="slow" p14:dur="2000" advTm="39585"/>
    </mc:Choice>
    <mc:Fallback xmlns="">
      <p:transition spd="slow" advTm="39585"/>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3.04.30"/>
  <p:tag name="AS_TITLE" val="Aspose.Slides for Java"/>
  <p:tag name="AS_VERSION" val="23.4"/>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5"/>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PPSNARRATION" val="70,892449226,C:\Users\g897\Desktop\Webcasts\My savings webcast_FR_Dec 2012\English March 2013\mySavings_pptx\Media.ppcx"/>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PPSNARRATION" val="72,892449226,C:\Users\g897\Desktop\Webcasts\My savings webcast_FR_Dec 2012\English March 2013\mySavings_pptx\Media.ppcx"/>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PPSNARRATION" val="106,892449226,C:\Users\g897\Desktop\Webcasts\My savings webcast_FR_Dec 2012\English March 2013\mySavings_pptx\Media.ppcx"/>
</p:tagLst>
</file>

<file path=ppt/tags/tag113.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114.xml><?xml version="1.0" encoding="utf-8"?>
<p:tagLst xmlns:a="http://schemas.openxmlformats.org/drawingml/2006/main" xmlns:r="http://schemas.openxmlformats.org/officeDocument/2006/relationships" xmlns:p="http://schemas.openxmlformats.org/presentationml/2006/main">
  <p:tag name="PPSNARRATION" val="73,892449226,C:\Users\g897\Desktop\Webcasts\My savings webcast_FR_Dec 2012\English March 2013\mySavings_pptx\Media.ppcx"/>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PPSNARRATION" val="74,892449226,C:\Users\g897\Desktop\Webcasts\My savings webcast_FR_Dec 2012\English March 2013\mySavings_pptx\Media.ppcx"/>
  <p:tag name="TIMING" val="|1.5|4.4|3.6"/>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PPSNARRATION" val="75,892449226,C:\Users\g897\Desktop\Webcasts\My savings webcast_FR_Dec 2012\English March 2013\mySavings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5"/>
</p:tagLst>
</file>

<file path=ppt/tags/tag124.xml><?xml version="1.0" encoding="utf-8"?>
<p:tagLst xmlns:a="http://schemas.openxmlformats.org/drawingml/2006/main" xmlns:r="http://schemas.openxmlformats.org/officeDocument/2006/relationships" xmlns:p="http://schemas.openxmlformats.org/presentationml/2006/main">
  <p:tag name="NUM" val="6"/>
</p:tagLst>
</file>

<file path=ppt/tags/tag125.xml><?xml version="1.0" encoding="utf-8"?>
<p:tagLst xmlns:a="http://schemas.openxmlformats.org/drawingml/2006/main" xmlns:r="http://schemas.openxmlformats.org/officeDocument/2006/relationships" xmlns:p="http://schemas.openxmlformats.org/presentationml/2006/main">
  <p:tag name="NUM" val="7"/>
</p:tagLst>
</file>

<file path=ppt/tags/tag126.xml><?xml version="1.0" encoding="utf-8"?>
<p:tagLst xmlns:a="http://schemas.openxmlformats.org/drawingml/2006/main" xmlns:r="http://schemas.openxmlformats.org/officeDocument/2006/relationships" xmlns:p="http://schemas.openxmlformats.org/presentationml/2006/main">
  <p:tag name="NUM" val="8"/>
</p:tagLst>
</file>

<file path=ppt/tags/tag127.xml><?xml version="1.0" encoding="utf-8"?>
<p:tagLst xmlns:a="http://schemas.openxmlformats.org/drawingml/2006/main" xmlns:r="http://schemas.openxmlformats.org/officeDocument/2006/relationships" xmlns:p="http://schemas.openxmlformats.org/presentationml/2006/main">
  <p:tag name="NUM" val="9"/>
</p:tagLst>
</file>

<file path=ppt/tags/tag128.xml><?xml version="1.0" encoding="utf-8"?>
<p:tagLst xmlns:a="http://schemas.openxmlformats.org/drawingml/2006/main" xmlns:r="http://schemas.openxmlformats.org/officeDocument/2006/relationships" xmlns:p="http://schemas.openxmlformats.org/presentationml/2006/main">
  <p:tag name="NUM" val="10"/>
</p:tagLst>
</file>

<file path=ppt/tags/tag129.xml><?xml version="1.0" encoding="utf-8"?>
<p:tagLst xmlns:a="http://schemas.openxmlformats.org/drawingml/2006/main" xmlns:r="http://schemas.openxmlformats.org/officeDocument/2006/relationships" xmlns:p="http://schemas.openxmlformats.org/presentationml/2006/main">
  <p:tag name="NUM" val="1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2"/>
</p:tagLst>
</file>

<file path=ppt/tags/tag131.xml><?xml version="1.0" encoding="utf-8"?>
<p:tagLst xmlns:a="http://schemas.openxmlformats.org/drawingml/2006/main" xmlns:r="http://schemas.openxmlformats.org/officeDocument/2006/relationships" xmlns:p="http://schemas.openxmlformats.org/presentationml/2006/main">
  <p:tag name="NUM" val="13"/>
</p:tagLst>
</file>

<file path=ppt/tags/tag132.xml><?xml version="1.0" encoding="utf-8"?>
<p:tagLst xmlns:a="http://schemas.openxmlformats.org/drawingml/2006/main" xmlns:r="http://schemas.openxmlformats.org/officeDocument/2006/relationships" xmlns:p="http://schemas.openxmlformats.org/presentationml/2006/main">
  <p:tag name="NUM" val="14"/>
  <p:tag name="PRESENTER_SHAPETEXTINFO" val="&lt;ShapeTextInfo&gt;&lt;TableIndex row=&quot;-1&quot; col=&quot;-1&quot;&gt;&lt;linesCount val=&quot;1&quot;/&gt;&lt;lineCharCount val=&quot;19&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PSNARRATION" val="91,892449226,C:\Users\g897\Desktop\Webcasts\My savings webcast_FR_Dec 2012\English March 2013\mySavings_pptx\Media.ppcx"/>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PPSNARRATION" val="92,892449226,C:\Users\g897\Desktop\Webcasts\My savings webcast_FR_Dec 2012\English March 2013\mySavings_pptx\Media.ppcx"/>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PPSNARRATION" val="105,892449226,C:\Users\g897\Desktop\Webcasts\My savings webcast_FR_Dec 2012\English March 2013\mySavings_pptx\Media.ppcx"/>
  <p:tag name="TIMING" val="|0.8|29.1|9.3|9.5|8.8|9.8"/>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PPSNARRATION" val="104,892449226,C:\Users\g897\Desktop\Webcasts\My savings webcast_FR_Dec 2012\English March 2013\mySavings_pptx\Media.ppcx"/>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 name="PRESENTER_SHAPETEXTINFO" val="&lt;ShapeTextInfo&gt;&lt;TableIndex row=&quot;-1&quot; col=&quot;-1&quot;&gt;&lt;linesCount val=&quot;1&quot;/&gt;&lt;lineCharCount val=&quot;28&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PPSNARRATION" val="1,892449226,C:\Users\g897\Desktop\Webcasts\My savings webcast_FR_Dec 2012\English March 2013\mySavings_pptx\Media.ppcx"/>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1"/>
</p:tagLst>
</file>

<file path=ppt/tags/tag22.xml><?xml version="1.0" encoding="utf-8"?>
<p:tagLst xmlns:a="http://schemas.openxmlformats.org/drawingml/2006/main" xmlns:r="http://schemas.openxmlformats.org/officeDocument/2006/relationships" xmlns:p="http://schemas.openxmlformats.org/presentationml/2006/main">
  <p:tag name="PPSNARRATION" val="2,892449226,C:\Users\g897\Desktop\Webcasts\My savings webcast_FR_Dec 2012\English March 2013\mySavings_pptx\Media.ppcx"/>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PPSNARRATION" val="35,892449226,C:\Users\g897\Desktop\Webcasts\My savings webcast_FR_Dec 2012\English March 2013\mySavings_pptx\Media.ppcx"/>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8"/>
  <p:tag name="PRESENTER_SHAPETEXTINFO" val="&lt;ShapeTextInfo&gt;&lt;TableIndex row=&quot;-1&quot; col=&quot;-1&quot;&gt;&lt;linesCount val=&quot;1&quot;/&gt;&lt;lineCharCount val=&quot;28&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PPSNARRATION" val="36,892449226,C:\Users\g897\Desktop\Webcasts\My savings webcast_FR_Dec 2012\English March 2013\mySavings_pptx\Media.ppcx"/>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 name="PRESENTER_SHAPEINFO" val="&lt;ThreeDShapeInfo&gt;&lt;uuid val=&quot;{A38F8AAF-60D8-4F77-BA13-BAA51CE110B2}&quot;/&gt;&lt;isInvalidForFieldText val=&quot;0&quot;/&gt;&lt;Image&gt;&lt;filename val=&quot;C:\Users\g897\AppData\Local\Temp\PR\data\asimages\{A38F8AAF-60D8-4F77-BA13-BAA51CE110B2}_5.png&quot;/&gt;&lt;left val=&quot;102&quot;/&gt;&lt;top val=&quot;204&quot;/&gt;&lt;width val=&quot;595&quot;/&gt;&lt;height val=&quot;216&quot;/&gt;&lt;hasText val=&quot;1&quot;/&gt;&lt;/Image&gt;&lt;/ThreeDShapeInfo&gt;"/>
  <p:tag name="PRESENTER_SHAPETEXTINFO" val="&lt;ShapeTextInfo&gt;&lt;TableIndex row=&quot;1&quot; col=&quot;1&quot;&gt;&lt;linesCount val=&quot;0&quot;/&gt;&lt;/TableIndex&gt;&lt;TableIndex row=&quot;1&quot; col=&quot;2&quot;&gt;&lt;linesCount val=&quot;3&quot;/&gt;&lt;lineCharCount val=&quot;7&quot;/&gt;&lt;lineCharCount val=&quot;8&quot;/&gt;&lt;lineCharCount val=&quot;5&quot;/&gt;&lt;/TableIndex&gt;&lt;TableIndex row=&quot;1&quot; col=&quot;3&quot;&gt;&lt;linesCount val=&quot;3&quot;/&gt;&lt;lineCharCount val=&quot;7&quot;/&gt;&lt;lineCharCount val=&quot;8&quot;/&gt;&lt;lineCharCount val=&quot;5&quot;/&gt;&lt;/TableIndex&gt;&lt;TableIndex row=&quot;1&quot; col=&quot;4&quot;&gt;&lt;linesCount val=&quot;2&quot;/&gt;&lt;lineCharCount val=&quot;8&quot;/&gt;&lt;lineCharCount val=&quot;8&quot;/&gt;&lt;/TableIndex&gt;&lt;TableIndex row=&quot;2&quot; col=&quot;1&quot;&gt;&lt;linesCount val=&quot;1&quot;/&gt;&lt;lineCharCount val=&quot;6&quot;/&gt;&lt;/TableIndex&gt;&lt;TableIndex row=&quot;2&quot; col=&quot;2&quot;&gt;&lt;linesCount val=&quot;1&quot;/&gt;&lt;lineCharCount val=&quot;7&quot;/&gt;&lt;/TableIndex&gt;&lt;TableIndex row=&quot;2&quot; col=&quot;3&quot;&gt;&lt;linesCount val=&quot;1&quot;/&gt;&lt;lineCharCount val=&quot;7&quot;/&gt;&lt;/TableIndex&gt;&lt;TableIndex row=&quot;2&quot; col=&quot;4&quot;&gt;&lt;linesCount val=&quot;1&quot;/&gt;&lt;lineCharCount val=&quot;2&quot;/&gt;&lt;/TableIndex&gt;&lt;TableIndex row=&quot;3&quot; col=&quot;1&quot;&gt;&lt;linesCount val=&quot;1&quot;/&gt;&lt;lineCharCount val=&quot;6&quot;/&gt;&lt;/TableIndex&gt;&lt;TableIndex row=&quot;3&quot; col=&quot;2&quot;&gt;&lt;linesCount val=&quot;1&quot;/&gt;&lt;lineCharCount val=&quot;9&quot;/&gt;&lt;/TableIndex&gt;&lt;TableIndex row=&quot;3&quot; col=&quot;3&quot;&gt;&lt;linesCount val=&quot;1&quot;/&gt;&lt;lineCharCount val=&quot;10&quot;/&gt;&lt;/TableIndex&gt;&lt;TableIndex row=&quot;3&quot; col=&quot;4&quot;&gt;&lt;linesCount val=&quot;1&quot;/&gt;&lt;lineCharCount val=&quot;7&quot;/&gt;&lt;/TableIndex&gt;&lt;TableIndex row=&quot;4&quot; col=&quot;1&quot;&gt;&lt;linesCount val=&quot;1&quot;/&gt;&lt;lineCharCount val=&quot;6&quot;/&gt;&lt;/TableIndex&gt;&lt;TableIndex row=&quot;4&quot; col=&quot;2&quot;&gt;&lt;linesCount val=&quot;1&quot;/&gt;&lt;lineCharCount val=&quot;9&quot;/&gt;&lt;/TableIndex&gt;&lt;TableIndex row=&quot;4&quot; col=&quot;3&quot;&gt;&lt;linesCount val=&quot;1&quot;/&gt;&lt;lineCharCount val=&quot;9&quot;/&gt;&lt;/TableIndex&gt;&lt;TableIndex row=&quot;4&quot; col=&quot;4&quot;&gt;&lt;linesCount val=&quot;1&quot;/&gt;&lt;lineCharCount val=&quot;11&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PSNARRATION" val="40,892449226,C:\Users\g897\Desktop\Webcasts\My savings webcast_FR_Dec 2012\English March 2013\mySavings_pptx\Media.ppcx"/>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 name="PRESENTER_SHAPEINFO" val="&lt;ThreeDShapeInfo&gt;&lt;uuid val=&quot;{2D0EB4C9-083D-4431-9EFD-D1EA1DDEFAA0}&quot;/&gt;&lt;isInvalidForFieldText val=&quot;0&quot;/&gt;&lt;Image&gt;&lt;filename val=&quot;C:\Users\g897\AppData\Local\Temp\PR\data\asimages\{2D0EB4C9-083D-4431-9EFD-D1EA1DDEFAA0}_6.png&quot;/&gt;&lt;left val=&quot;102&quot;/&gt;&lt;top val=&quot;204&quot;/&gt;&lt;width val=&quot;373&quot;/&gt;&lt;height val=&quot;231&quot;/&gt;&lt;hasText val=&quot;1&quot;/&gt;&lt;/Image&gt;&lt;/ThreeDShapeInfo&gt;"/>
  <p:tag name="PRESENTER_SHAPETEXTINFO" val="&lt;ShapeTextInfo&gt;&lt;TableIndex row=&quot;1&quot; col=&quot;1&quot;&gt;&lt;linesCount val=&quot;0&quot;/&gt;&lt;/TableIndex&gt;&lt;TableIndex row=&quot;1&quot; col=&quot;2&quot;&gt;&lt;linesCount val=&quot;1&quot;/&gt;&lt;lineCharCount val=&quot;6&quot;/&gt;&lt;/TableIndex&gt;&lt;TableIndex row=&quot;1&quot; col=&quot;3&quot;&gt;&lt;linesCount val=&quot;1&quot;/&gt;&lt;lineCharCount val=&quot;4&quot;/&gt;&lt;/TableIndex&gt;&lt;TableIndex row=&quot;2&quot; col=&quot;1&quot;&gt;&lt;linesCount val=&quot;1&quot;/&gt;&lt;lineCharCount val=&quot;9&quot;/&gt;&lt;/TableIndex&gt;&lt;TableIndex row=&quot;2&quot; col=&quot;2&quot;&gt;&lt;linesCount val=&quot;1&quot;/&gt;&lt;lineCharCount val=&quot;5&quot;/&gt;&lt;/TableIndex&gt;&lt;TableIndex row=&quot;2&quot; col=&quot;3&quot;&gt;&lt;linesCount val=&quot;1&quot;/&gt;&lt;lineCharCount val=&quot;5&quot;/&gt;&lt;/TableIndex&gt;&lt;TableIndex row=&quot;3&quot; col=&quot;1&quot;&gt;&lt;linesCount val=&quot;1&quot;/&gt;&lt;lineCharCount val=&quot;9&quot;/&gt;&lt;/TableIndex&gt;&lt;TableIndex row=&quot;3&quot; col=&quot;2&quot;&gt;&lt;linesCount val=&quot;1&quot;/&gt;&lt;lineCharCount val=&quot;7&quot;/&gt;&lt;/TableIndex&gt;&lt;TableIndex row=&quot;3&quot; col=&quot;3&quot;&gt;&lt;linesCount val=&quot;1&quot;/&gt;&lt;lineCharCount val=&quot;6&quot;/&gt;&lt;/TableIndex&gt;&lt;TableIndex row=&quot;4&quot; col=&quot;1&quot;&gt;&lt;linesCount val=&quot;1&quot;/&gt;&lt;lineCharCount val=&quot;11&quot;/&gt;&lt;/TableIndex&gt;&lt;TableIndex row=&quot;4&quot; col=&quot;2&quot;&gt;&lt;linesCount val=&quot;1&quot;/&gt;&lt;lineCharCount val=&quot;5&quot;/&gt;&lt;/TableIndex&gt;&lt;TableIndex row=&quot;4&quot; col=&quot;3&quot;&gt;&lt;linesCount val=&quot;1&quot;/&gt;&lt;lineCharCount val=&quot;5&quot;/&gt;&lt;/TableIndex&gt;&lt;TableIndex row=&quot;5&quot; col=&quot;1&quot;&gt;&lt;linesCount val=&quot;1&quot;/&gt;&lt;lineCharCount val=&quot;11&quot;/&gt;&lt;/TableIndex&gt;&lt;TableIndex row=&quot;5&quot; col=&quot;2&quot;&gt;&lt;linesCount val=&quot;1&quot;/&gt;&lt;lineCharCount val=&quot;6&quot;/&gt;&lt;/TableIndex&gt;&lt;TableIndex row=&quot;5&quot; col=&quot;3&quot;&gt;&lt;linesCount val=&quot;1&quot;/&gt;&lt;lineCharCount val=&quot;6&quot;/&gt;&lt;/TableIndex&gt;&lt;TableIndex row=&quot;6&quot; col=&quot;1&quot;&gt;&lt;linesCount val=&quot;1&quot;/&gt;&lt;lineCharCount val=&quot;7&quot;/&gt;&lt;/TableIndex&gt;&lt;TableIndex row=&quot;6&quot; col=&quot;2&quot;&gt;&lt;linesCount val=&quot;1&quot;/&gt;&lt;lineCharCount val=&quot;5&quot;/&gt;&lt;/TableIndex&gt;&lt;TableIndex row=&quot;6&quot; col=&quot;3&quot;&gt;&lt;linesCount val=&quot;1&quot;/&gt;&lt;lineCharCount val=&quot;5&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PSNARRATION" val="34,892449226,C:\Users\g897\Desktop\Webcasts\My savings webcast_FR_Dec 2012\English March 2013\mySavings_pptx\Media.ppcx"/>
  <p:tag name="TIMING" val="|7.8|3.6|5.5|6.6|3|3.3|3.7"/>
</p:tagLst>
</file>

<file path=ppt/tags/tag40.xml><?xml version="1.0" encoding="utf-8"?>
<p:tagLst xmlns:a="http://schemas.openxmlformats.org/drawingml/2006/main" xmlns:r="http://schemas.openxmlformats.org/officeDocument/2006/relationships" xmlns:p="http://schemas.openxmlformats.org/presentationml/2006/main">
  <p:tag name="PPSNARRATION" val="41,892449226,C:\Users\g897\Desktop\Webcasts\My savings webcast_FR_Dec 2012\English March 2013\mySavings_pptx\Media.ppcx"/>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NUM" val="4"/>
  <p:tag name="PRESENTER_SHAPETEXTINFO" val="&lt;ShapeTextInfo&gt;&lt;TableIndex row=&quot;-1&quot; col=&quot;-1&quot;&gt;&lt;linesCount val=&quot;1&quot;/&gt;&lt;lineCharCount val=&quot;1&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NUM" val="5"/>
  <p:tag name="PRESENTER_SHAPETEXTINFO" val="&lt;ShapeTextInfo&gt;&lt;TableIndex row=&quot;-1&quot; col=&quot;-1&quot;&gt;&lt;linesCount val=&quot;1&quot;/&gt;&lt;lineCharCount val=&quot;1&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NUM" val="6"/>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NUM" val="7"/>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NUM" val="8"/>
  <p:tag name="PRESENTER_SHAPEINFO" val="&lt;ThreeDShapeInfo&gt;&lt;uuid val=&quot;{6B4E931B-092B-405B-9D5C-C6B32BFE9152}&quot;/&gt;&lt;isInvalidForFieldText val=&quot;0&quot;/&gt;&lt;Image&gt;&lt;filename val=&quot;C:\Users\g897\AppData\Local\Temp\PR\data\asimages\{6B4E931B-092B-405B-9D5C-C6B32BFE9152}_7.png&quot;/&gt;&lt;left val=&quot;82&quot;/&gt;&lt;top val=&quot;332&quot;/&gt;&lt;width val=&quot;238&quot;/&gt;&lt;height val=&quot;157&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9&quot;/&gt;&lt;lineCharCount val=&quot;5&quot;/&gt;&lt;/TableIndex&gt;&lt;TableIndex row=&quot;2&quot; col=&quot;1&quot;&gt;&lt;linesCount val=&quot;1&quot;/&gt;&lt;lineCharCount val=&quot;4&quot;/&gt;&lt;/TableIndex&gt;&lt;TableIndex row=&quot;2&quot; col=&quot;2&quot;&gt;&lt;linesCount val=&quot;1&quot;/&gt;&lt;lineCharCount val=&quot;7&quot;/&gt;&lt;/TableIndex&gt;&lt;TableIndex row=&quot;3&quot; col=&quot;1&quot;&gt;&lt;linesCount val=&quot;1&quot;/&gt;&lt;lineCharCount val=&quot;4&quot;/&gt;&lt;/TableIndex&gt;&lt;TableIndex row=&quot;3&quot; col=&quot;2&quot;&gt;&lt;linesCount val=&quot;1&quot;/&gt;&lt;lineCharCount val=&quot;7&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PSNARRATION" val="41,892449226,C:\Users\g897\Desktop\Webcasts\My savings webcast_FR_Dec 2012\English March 2013\mySavings_pptx\Media.ppcx"/>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NUM" val="3"/>
  <p:tag name="PRESENTER_SHAPETEXTINFO" val="&lt;ShapeTextInfo&gt;&lt;TableIndex row=&quot;-1&quot; col=&quot;-1&quot;&gt;&lt;linesCount val=&quot;1&quot;/&gt;&lt;lineCharCount val=&quot;1&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NUM" val="4"/>
  <p:tag name="PRESENTER_SHAPETEXTINFO" val="&lt;ShapeTextInfo&gt;&lt;TableIndex row=&quot;-1&quot; col=&quot;-1&quot;&gt;&lt;linesCount val=&quot;1&quot;/&gt;&lt;lineCharCount val=&quot;1&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NUM" val="5"/>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NUM" val="6"/>
  <p:tag name="PRESENTER_SHAPETEXTINFO" val="&lt;ShapeTextInfo&gt;&lt;TableIndex row=&quot;-1&quot; col=&quot;-1&quot;&gt;&lt;linesCount val=&quot;4&quot;/&gt;&lt;lineCharCount val=&quot;14&quot;/&gt;&lt;lineCharCount val=&quot;12&quot;/&gt;&lt;lineCharCount val=&quot;15&quot;/&gt;&lt;lineCharCount val=&quot;1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NUM" val="7"/>
  <p:tag name="PRESENTER_SHAPEINFO" val="&lt;ThreeDShapeInfo&gt;&lt;uuid val=&quot;{6B4E931B-092B-405B-9D5C-C6B32BFE9152}&quot;/&gt;&lt;isInvalidForFieldText val=&quot;0&quot;/&gt;&lt;Image&gt;&lt;filename val=&quot;C:\Users\g897\AppData\Local\Temp\PR\data\asimages\{6B4E931B-092B-405B-9D5C-C6B32BFE9152}_7.png&quot;/&gt;&lt;left val=&quot;82&quot;/&gt;&lt;top val=&quot;332&quot;/&gt;&lt;width val=&quot;238&quot;/&gt;&lt;height val=&quot;157&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9&quot;/&gt;&lt;lineCharCount val=&quot;5&quot;/&gt;&lt;/TableIndex&gt;&lt;TableIndex row=&quot;2&quot; col=&quot;1&quot;&gt;&lt;linesCount val=&quot;1&quot;/&gt;&lt;lineCharCount val=&quot;4&quot;/&gt;&lt;/TableIndex&gt;&lt;TableIndex row=&quot;2&quot; col=&quot;2&quot;&gt;&lt;linesCount val=&quot;1&quot;/&gt;&lt;lineCharCount val=&quot;7&quot;/&gt;&lt;/TableIndex&gt;&lt;TableIndex row=&quot;3&quot; col=&quot;1&quot;&gt;&lt;linesCount val=&quot;1&quot;/&gt;&lt;lineCharCount val=&quot;4&quot;/&gt;&lt;/TableIndex&gt;&lt;TableIndex row=&quot;3&quot; col=&quot;2&quot;&gt;&lt;linesCount val=&quot;1&quot;/&gt;&lt;lineCharCount val=&quot;7&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PSNARRATION" val="41,892449226,C:\Users\g897\Desktop\Webcasts\My savings webcast_FR_Dec 2012\English March 2013\mySavings_pptx\Media.ppcx"/>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 name="PRESENTER_SHAPEINFO" val="&lt;ThreeDShapeInfo&gt;&lt;uuid val=&quot;{6B4E931B-092B-405B-9D5C-C6B32BFE9152}&quot;/&gt;&lt;isInvalidForFieldText val=&quot;0&quot;/&gt;&lt;Image&gt;&lt;filename val=&quot;C:\Users\g897\AppData\Local\Temp\PR\data\asimages\{6B4E931B-092B-405B-9D5C-C6B32BFE9152}_7.png&quot;/&gt;&lt;left val=&quot;82&quot;/&gt;&lt;top val=&quot;332&quot;/&gt;&lt;width val=&quot;238&quot;/&gt;&lt;height val=&quot;157&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9&quot;/&gt;&lt;lineCharCount val=&quot;5&quot;/&gt;&lt;/TableIndex&gt;&lt;TableIndex row=&quot;2&quot; col=&quot;1&quot;&gt;&lt;linesCount val=&quot;1&quot;/&gt;&lt;lineCharCount val=&quot;4&quot;/&gt;&lt;/TableIndex&gt;&lt;TableIndex row=&quot;2&quot; col=&quot;2&quot;&gt;&lt;linesCount val=&quot;1&quot;/&gt;&lt;lineCharCount val=&quot;7&quot;/&gt;&lt;/TableIndex&gt;&lt;TableIndex row=&quot;3&quot; col=&quot;1&quot;&gt;&lt;linesCount val=&quot;1&quot;/&gt;&lt;lineCharCount val=&quot;4&quot;/&gt;&lt;/TableIndex&gt;&lt;TableIndex row=&quot;3&quot; col=&quot;2&quot;&gt;&lt;linesCount val=&quot;1&quot;/&gt;&lt;lineCharCount val=&quot;7&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PPSNARRATION" val="43,892449226,C:\Users\g897\Desktop\Webcasts\My savings webcast_FR_Dec 2012\English March 2013\mySavings_pptx\Media.ppcx"/>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PPSNARRATION" val="44,892449226,C:\Users\g897\Desktop\Webcasts\My savings webcast_FR_Dec 2012\English March 2013\mySavings_pptx\Media.ppcx"/>
  <p:tag name="TIMING" val="|31.7|12.8|35.3|14.4"/>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 name="PRESENTER_SHAPETEXTINFO" val="&lt;ShapeTextInfo&gt;&lt;TableIndex row=&quot;-1&quot; col=&quot;-1&quot;&gt;&lt;linesCount val=&quot;1&quot;/&gt;&lt;lineCharCount val=&quot;6&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NUM" val="3"/>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NUM" val="4"/>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NUM" val="5"/>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6"/>
  <p:tag name="PRESENTER_SHAPETEXTINFO" val="&lt;ShapeTextInfo&gt;&lt;TableIndex row=&quot;-1&quot; col=&quot;-1&quot;&gt;&lt;linesCount val=&quot;1&quot;/&gt;&lt;lineCharCount val=&quot;3&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NUM" val="7"/>
  <p:tag name="PRESENTER_SHAPETEXTINFO" val="&lt;ShapeTextInfo&gt;&lt;TableIndex row=&quot;-1&quot; col=&quot;-1&quot;&gt;&lt;linesCount val=&quot;1&quot;/&gt;&lt;lineCharCount val=&quot;4&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NUM" val="8"/>
  <p:tag name="PRESENTER_SHAPETEXTINFO" val="&lt;ShapeTextInfo&gt;&lt;TableIndex row=&quot;-1&quot; col=&quot;-1&quot;&gt;&lt;linesCount val=&quot;1&quot;/&gt;&lt;lineCharCount val=&quot;4&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NUM" val="9"/>
  <p:tag name="PRESENTER_SHAPETEXTINFO" val="&lt;ShapeTextInfo&gt;&lt;TableIndex row=&quot;-1&quot; col=&quot;-1&quot;&gt;&lt;linesCount val=&quot;1&quot;/&gt;&lt;lineCharCount val=&quot;3&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NUM" val="10"/>
  <p:tag name="PRESENTER_SHAPETEXTINFO" val="&lt;ShapeTextInfo&gt;&lt;TableIndex row=&quot;-1&quot; col=&quot;-1&quot;&gt;&lt;linesCount val=&quot;1&quot;/&gt;&lt;lineCharCount val=&quot;4&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NUM" val="11"/>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NUM" val="12"/>
  <p:tag name="PRESENTER_SHAPETEXTINFO" val="&lt;ShapeTextInfo&gt;&lt;TableIndex row=&quot;-1&quot; col=&quot;-1&quot;&gt;&lt;linesCount val=&quot;1&quot;/&gt;&lt;lineCharCount val=&quot;5&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NUM" val="13"/>
  <p:tag name="PRESENTER_SHAPETEXTINFO" val="&lt;ShapeTextInfo&gt;&lt;TableIndex row=&quot;-1&quot; col=&quot;-1&quot;&gt;&lt;linesCount val=&quot;4&quot;/&gt;&lt;lineCharCount val=&quot;21&quot;/&gt;&lt;lineCharCount val=&quot;23&quot;/&gt;&lt;lineCharCount val=&quot;25&quot;/&gt;&lt;lineCharCount val=&quot;25&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NUM" val="14"/>
  <p:tag name="PRESENTER_SHAPETEXTINFO" val="&lt;ShapeTextInfo&gt;&lt;TableIndex row=&quot;-1&quot; col=&quot;-1&quot;&gt;&lt;linesCount val=&quot;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NUM" val="15"/>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6"/>
  <p:tag name="PRESENTER_SHAPETEXTINFO" val="&lt;ShapeTextInfo&gt;&lt;TableIndex row=&quot;-1&quot; col=&quot;-1&quot;&gt;&lt;linesCount val=&quot;2&quot;/&gt;&lt;lineCharCount val=&quot;23&quot;/&gt;&lt;lineCharCount val=&quot;22&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NUM" val="17"/>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NUM" val="18"/>
  <p:tag name="PRESENTER_SHAPETEXTINFO" val="&lt;ShapeTextInfo&gt;&lt;TableIndex row=&quot;-1&quot; col=&quot;-1&quot;&gt;&lt;linesCount val=&quot;4&quot;/&gt;&lt;lineCharCount val=&quot;18&quot;/&gt;&lt;lineCharCount val=&quot;26&quot;/&gt;&lt;lineCharCount val=&quot;40&quot;/&gt;&lt;lineCharCount val=&quot;35&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NUM" val="19"/>
  <p:tag name="PRESENTER_SHAPETEXTINFO" val="&lt;ShapeTextInfo&gt;&lt;TableIndex row=&quot;-1&quot; col=&quot;-1&quot;&gt;&lt;linesCount val=&quot;3&quot;/&gt;&lt;lineCharCount val=&quot;12&quot;/&gt;&lt;lineCharCount val=&quot;39&quot;/&gt;&lt;lineCharCount val=&quot;32&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NUM" val="20"/>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NUM" val="21"/>
  <p:tag name="PRESENTER_SHAPETEXTINFO" val="&lt;ShapeTextInfo&gt;&lt;TableIndex row=&quot;-1&quot; col=&quot;-1&quot;&gt;&lt;linesCount val=&quot;1&quot;/&gt;&lt;lineCharCount val=&quot;16&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NUM" val="23"/>
  <p:tag name="PRESENTER_SHAPETEXTINFO" val="&lt;ShapeTextInfo&gt;&lt;TableIndex row=&quot;-1&quot; col=&quot;-1&quot;&gt;&lt;linesCount val=&quot;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NUM" val="24"/>
  <p:tag name="PRESENTER_SHAPETEXTINFO" val="&lt;ShapeTextInfo&gt;&lt;TableIndex row=&quot;-1&quot; col=&quot;-1&quot;&gt;&lt;linesCount val=&quot;1&quot;/&gt;&lt;lineCharCount val=&quot;8&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NUM" val="18"/>
  <p:tag name="PRESENTER_SHAPETEXTINFO" val="&lt;ShapeTextInfo&gt;&lt;TableIndex row=&quot;-1&quot; col=&quot;-1&quot;&gt;&lt;linesCount val=&quot;4&quot;/&gt;&lt;lineCharCount val=&quot;18&quot;/&gt;&lt;lineCharCount val=&quot;26&quot;/&gt;&lt;lineCharCount val=&quot;40&quot;/&gt;&lt;lineCharCount val=&quot;35&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PSNARRATION" val="45,892449226,C:\Users\g897\Desktop\Webcasts\My savings webcast_FR_Dec 2012\English March 2013\mySavings_pptx\Media.ppcx"/>
  <p:tag name="TIMING" val="|4.7|3.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PPSNARRATION" val="45,892449226,C:\Users\g897\Desktop\Webcasts\My savings webcast_FR_Dec 2012\English March 2013\mySavings_pptx\Media.ppcx"/>
  <p:tag name="TIMING" val="|4.7|3.2"/>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Sun Life 2024">
      <a:dk1>
        <a:srgbClr val="000000"/>
      </a:dk1>
      <a:lt1>
        <a:srgbClr val="FFFFFF"/>
      </a:lt1>
      <a:dk2>
        <a:srgbClr val="003846"/>
      </a:dk2>
      <a:lt2>
        <a:srgbClr val="FFF8E0"/>
      </a:lt2>
      <a:accent1>
        <a:srgbClr val="AC6100"/>
      </a:accent1>
      <a:accent2>
        <a:srgbClr val="D9541A"/>
      </a:accent2>
      <a:accent3>
        <a:srgbClr val="FCDB54"/>
      </a:accent3>
      <a:accent4>
        <a:srgbClr val="004F73"/>
      </a:accent4>
      <a:accent5>
        <a:srgbClr val="38758E"/>
      </a:accent5>
      <a:accent6>
        <a:srgbClr val="6ED2DF"/>
      </a:accent6>
      <a:hlink>
        <a:srgbClr val="004F73"/>
      </a:hlink>
      <a:folHlink>
        <a:srgbClr val="D9541A"/>
      </a:folHlink>
    </a:clrScheme>
    <a:fontScheme name="SunLife_2024">
      <a:majorFont>
        <a:latin typeface="Sun Life New Display"/>
        <a:ea typeface="Sun Life New Display"/>
        <a:cs typeface="Arial"/>
      </a:majorFont>
      <a:minorFont>
        <a:latin typeface="Sun Life New Text"/>
        <a:ea typeface="Sun Life New Text"/>
        <a:cs typeface="Arial"/>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Presentation1" id="{9B3DB741-ECC3-5F49-A1A7-D3CB51ECCF07}" vid="{EB733225-929B-1C4E-BC1E-3F25E8A5ACC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ajorFont>
      <a:minorFont>
        <a:latin typeface="Arial"/>
        <a:ea typeface="Arial"/>
        <a:cs typeface="Arial"/>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TemplateConfiguration><![CDATA[{"elementsMetadata":[{"type":"shape","id":"3f365794-8f4e-4353-a3d3-c829bea83abe","elementConfiguration":{"binding":"{{Form.Selectlegalentity.EntityName}}","visibility":"{{IfElse(Equals(Form.Selectlegalentity.EntityName, \"Sun Life U.S.\"), VisibilityType.Hidden, VisibilityType.Visible)}}","type":"text","disableUpdates":false}},{"type":"shape","id":"d56adbfe-08d9-41ec-97c8-f979bb5a53e7","elementConfiguration":{"binding":"{{Form.Selectlegalentity.Tagline}}","visibility":"{{IfElse(Equals(Form.Selectlegalentity.EntityName, \"Sun Life U.S.\"), VisibilityType.Hidden, VisibilityType.Visible)}}","type":"text","disableUpdates":false}},{"type":"shape","id":"ce704b47-d91a-4514-8588-3252417cfbb5","elementConfiguration":{"binding":"{{Form.Selectlegalentity.EntityName}}","visibility":"{{IfElse(Equals(Form.Selectlegalentity.EntityName, \"Sun Life U.S.\"), VisibilityType.Visible, VisibilityType.Hidden)}}","type":"text","disableUpdates":false}},{"type":"shape","id":"d720331c-c4f1-4392-afbf-00fbd57698de","elementConfiguration":{"binding":"{{Form.Selectlegalentity.Tagline}}","visibility":"{{IfElse(Equals(Form.Selectlegalentity.EntityName, \"Sun Life U.S.\"), VisibilityType.Visible, VisibilityType.Hidden)}}","type":"text","disableUpdates":false}},{"type":"shape","id":"6b800472-bc18-4e6a-ba23-6fc4d660c7c0","elementConfiguration":{"binding":"{{Form.Selectlegalentity.EntityName}}","visibility":"{{IfElse(Equals(Form.Selectlegalentity.EntityName, \"Sun Life U.S.\"), VisibilityType.Hidden, VisibilityType.Visible)}}","type":"text","disableUpdates":false}},{"type":"shape","id":"ef148cad-9229-48d9-b30f-ccaa52fba330","elementConfiguration":{"binding":"{{Form.Selectlegalentity.Tagline}}","visibility":"{{IfElse(Equals(Form.Selectlegalentity.EntityName, \"Sun Life U.S.\"), VisibilityType.Hidden, VisibilityType.Visible)}}","type":"text","disableUpdates":false}},{"type":"shape","id":"5664e466-bfa1-4349-91b9-695a53ac03fa","elementConfiguration":{"binding":"{{Form.Selectlegalentity.EntityName}}","visibility":"{{IfElse(Equals(Form.Selectlegalentity.EntityName, \"Sun Life U.S.\"), VisibilityType.Visible, VisibilityType.Hidden)}}","type":"text","disableUpdates":false}},{"type":"shape","id":"c073daaf-fa4f-4e01-8533-f411a32a223b","elementConfiguration":{"binding":"{{Form.Selectlegalentity.Tagline}}","visibility":"{{IfElse(Equals(Form.Selectlegalentity.EntityName, \"Sun Life U.S.\"), VisibilityType.Visible, VisibilityType.Hidden)}}","type":"text","disableUpdates":false}},{"type":"shape","id":"b95739cb-845e-4a79-a1d3-8f5505baf250","elementConfiguration":{"binding":"{{Form.Selectlegalentity.EntityName}}","visibility":"{{IfElse(Equals(Form.Selectlegalentity.EntityName, \"Sun Life U.S.\"), VisibilityType.Hidden, VisibilityType.Visible)}}","type":"text","disableUpdates":false}},{"type":"shape","id":"ca3c2919-6ed7-409b-bd52-a851dd11c69d","elementConfiguration":{"binding":"{{Form.Selectlegalentity.Tagline}}","visibility":"{{IfElse(Equals(Form.Selectlegalentity.EntityName, \"Sun Life U.S.\"), VisibilityType.Hidden, VisibilityType.Visible)}}","type":"text","disableUpdates":false}},{"type":"shape","id":"7570cde2-b943-41f4-af1b-9e395d315848","elementConfiguration":{"binding":"{{Form.Selectlegalentity.EntityName}}","visibility":"{{IfElse(Equals(Form.Selectlegalentity.EntityName, \"Sun Life U.S.\"), VisibilityType.Visible, VisibilityType.Hidden)}}","type":"text","disableUpdates":false}},{"type":"shape","id":"6eb3f901-28e5-481b-9f33-482cca84f899","elementConfiguration":{"binding":"{{Form.Selectlegalentity.Tagline}}","visibility":"{{IfElse(Equals(Form.Selectlegalentity.EntityName, \"Sun Life U.S.\"), VisibilityType.Visible, VisibilityType.Hidden)}}","type":"text","disableUpdates":false}},{"type":"shape","id":"a698d8a2-2512-4139-aa82-38bb834290ac","elementConfiguration":{"inheritDimensions":"{{InheritDimensions.InheritNone}}","width":"11.5 cm","height":"2.68 cm","image":"{{Form.Selectlegalentity.PPLogoHeader.Image}}","visibility":"","type":"image","disableUpdates":false}},{"type":"shape","id":"9d690140-2a40-40e1-a840-90b12a7fb26e","elementConfiguration":{"binding":"{{Form.Selectlegalentity.EntityName}}","visibility":"{{IfElse(Equals(Form.Selectlegalentity.EntityName, \"Sun Life U.S.\"), VisibilityType.Hidden, VisibilityType.Visible)}}","type":"text","disableUpdates":false}},{"type":"shape","id":"5af1b2ea-9985-471a-8ac6-b7bbf8c1b13a","elementConfiguration":{"binding":"{{Form.Selectlegalentity.Tagline}}","visibility":"{{IfElse(Equals(Form.Selectlegalentity.EntityName, \"Sun Life U.S.\"), VisibilityType.Hidden, VisibilityType.Visible)}}","type":"text","disableUpdates":false}},{"type":"shape","id":"8a7a2032-ea74-48fc-bcd2-41699a75356b","elementConfiguration":{"binding":"{{Form.Selectlegalentity.EntityName}}","visibility":"{{IfElse(Equals(Form.Selectlegalentity.EntityName, \"Sun Life U.S.\"), VisibilityType.Visible, VisibilityType.Hidden)}}","type":"text","disableUpdates":false}},{"type":"shape","id":"e1d34622-3c68-4880-9a5a-7e25a1fe8456","elementConfiguration":{"binding":"{{Form.Selectlegalentity.Tagline}}","visibility":"{{IfElse(Equals(Form.Selectlegalentity.EntityName, \"Sun Life U.S.\"), VisibilityType.Visible, VisibilityType.Hidden)}}","type":"text","disableUpdates":false}},{"type":"shape","id":"92c6fdd4-b068-48b8-b858-d5e1f8023943","elementConfiguration":{"inheritDimensions":"{{InheritDimensions.InheritNone}}","width":"11.5 cm","height":"2.68 cm","image":"{{Form.Selectlegalentity.PPLogoHeader.Image}}","visibility":"","type":"image","disableUpdates":false}},{"type":"shape","id":"f4a1712d-8235-497b-a3f0-2bdfaee2362f","elementConfiguration":{"inheritDimensions":"{{InheritDimensions.InheritNone}}","width":"11.5 cm","height":"2.68 cm","image":"{{Form.Selectlegalentity.PPLogoHeader.Image}}","visibility":"","type":"image","disableUpdates":false}},{"type":"shape","id":"91693784-4c6d-48b4-aaf2-099dec545107","elementConfiguration":{"binding":"{{Form.Selectlegalentity.EntityName}}","visibility":"{{IfElse(Equals(Form.Selectlegalentity.EntityName, \"Sun Life U.S.\"), VisibilityType.Hidden, VisibilityType.Visible)}}","type":"text","disableUpdates":false}},{"type":"shape","id":"1080134b-62cb-44f8-bc4c-b9559e97e4d0","elementConfiguration":{"binding":"{{Form.Selectlegalentity.Tagline}}","visibility":"{{IfElse(Equals(Form.Selectlegalentity.EntityName, \"Sun Life U.S.\"), VisibilityType.Hidden, VisibilityType.Visible)}}","type":"text","disableUpdates":false}},{"type":"shape","id":"d5320812-31c4-472c-96a3-14ccb920ec98","elementConfiguration":{"binding":"{{Form.Selectlegalentity.EntityName}}","visibility":"{{IfElse(Equals(Form.Selectlegalentity.EntityName, \"Sun Life U.S.\"), VisibilityType.Visible, VisibilityType.Hidden)}}","type":"text","disableUpdates":false}},{"type":"shape","id":"d434deb3-6d75-42d6-ad15-fc1f91e0f071","elementConfiguration":{"binding":"{{Form.Selectlegalentity.Tagline}}","visibility":"{{IfElse(Equals(Form.Selectlegalentity.EntityName, \"Sun Life U.S.\"), VisibilityType.Visible, VisibilityType.Hidden)}}","type":"text","disableUpdates":false}},{"type":"shape","id":"5136085b-a524-4d8e-96c6-63752f9c492c","elementConfiguration":{"inheritDimensions":"{{InheritDimensions.InheritNone}}","width":"11.5 cm","height":"2.68 cm","image":"{{Form.Selectlegalentity.PPLogoFooter.Image}}","visibility":"","type":"image","disableUpdates":false}},{"type":"shape","id":"2e978971-fb7f-423c-8875-e820d313eadf","elementConfiguration":{"binding":"{{Form.Selectlegalentity.EntityName}}","visibility":"{{IfElse(Equals(Form.Selectlegalentity.EntityName, \"Sun Life Global Investments\"), VisibilityType.Visible, VisibilityType.Hidden)}}","type":"text","disableUpdates":false}},{"type":"shape","id":"be49bc07-170b-41d7-829b-245547634e18","elementConfiguration":{"binding":"{{Form.Selectlegalentity.Tagline}}","visibility":"{{IfElse(Equals(Form.Selectlegalentity.EntityName, \"Sun Life Global Investments\"), VisibilityType.Visible, VisibilityType.Hidden)}}","type":"text","disableUpdates":false}},{"type":"shape","id":"f7936106-30f0-4028-b974-6069c52cef8f","elementConfiguration":{"binding":"{{Form.Selectlegalentity.EntityName}}","visibility":"{{IfElse(Equals(Form.Selectlegalentity.EntityName, \"Sun Life U.S.\"), VisibilityType.Visible, VisibilityType.Hidden)}}","type":"text","disableUpdates":false}},{"type":"shape","id":"fb5461a1-c4c1-488c-8baa-10ccce1431c8","elementConfiguration":{"binding":"{{Form.Selectlegalentity.Tagline}}","visibility":"{{IfElse(Equals(Form.Selectlegalentity.EntityName, \"SunLife U.S.\"), VisibilityType.Visible, VisibilityType.Hidden)}}","type":"text","disableUpdates":false}},{"type":"shape","id":"44e96395-d786-4f4d-828d-f2aabe72a6d5","elementConfiguration":{"binding":"{{Form.Selectlegalentity.EntityName}}","visibility":"{{IfElse(Or(Equals(Form.Selectlegalentity.EntityName, \"SunLife U.S.\"),Equals(Form.Selectlegalentity.EntityName, \"Sun Life Global Investments\")), VisibilityType.Hidden, VisibilityType.Visible)}}","type":"text","disableUpdates":false}},{"type":"shape","id":"0540b553-6614-44c8-9496-a17f009eb9fc","elementConfiguration":{"binding":"{{Form.Selectlegalentity.Tagline}}","visibility":"{{IfElse(Or(Equals(Form.Selectlegalentity.EntityName, \"SunLife U.S.\"),Equals(Form.Selectlegalentity.EntityName, \"Sun Life Global Investments\")), VisibilityType.Hidden, VisibilityType.Visible)}}","type":"text","disableUpdates":false}},{"type":"shape","id":"eb394e5b-6f64-4896-8e3b-6727faa67918","elementConfiguration":{"binding":"{{Form.Selectlegalentity.EntityName}}","visibility":"{{IfElse(Equals(Form.Selectlegalentity.EntityName, \"Sun Life U.S.\"), VisibilityType.Hidden, VisibilityType.Visible)}}","type":"text","disableUpdates":false}},{"type":"shape","id":"710d1ecf-1007-4486-a161-b94450d2a549","elementConfiguration":{"binding":"{{Form.Selectlegalentity.Tagline}}","visibility":"{{IfElse(Equals(Form.Selectlegalentity.EntityName, \"Sun Life U.S.\"), VisibilityType.Hidden, VisibilityType.Visible)}}","type":"text","disableUpdates":false}},{"type":"shape","id":"92fecc8b-ba83-40f1-8dab-cc9f5454643e","elementConfiguration":{"binding":"{{Form.Selectlegalentity.EntityName}}","visibility":"{{IfElse(Equals(Form.Selectlegalentity.EntityName, \"Sun Life U.S.\"), VisibilityType.Visible, VisibilityType.Hidden)}}","type":"text","disableUpdates":false}},{"type":"shape","id":"9ac7efb4-5537-495b-bb1e-120dc3f88480","elementConfiguration":{"binding":"{{Form.Selectlegalentity.Tagline}}","visibility":"{{IfElse(Equals(Form.Selectlegalentity.EntityName, \"Sun Life U.S.\"), VisibilityType.Visible, VisibilityType.Hidden)}}","type":"text","disableUpdates":false}},{"type":"shape","id":"c07fb858-635c-4695-a5b0-804f81512fb7","elementConfiguration":{"inheritDimensions":"{{InheritDimensions.InheritNone}}","width":"11.5 cm","height":"2.68 cm","image":"{{Form.Selectlegalentity.PPLogoFooter.Image}}","visibility":"","type":"image","disableUpdates":false}},{"type":"shape","id":"fb8120e6-87aa-48e4-8e02-cf889098d960","elementConfiguration":{"binding":"{{Form.Selectlegalentity.EntityName}}","visibility":"{{IfElse(Equals(Form.Selectlegalentity.EntityName, \"Sun Life Global Investments\"), VisibilityType.Visible, VisibilityType.Hidden)}}","type":"text","disableUpdates":false}},{"type":"shape","id":"ff6eef1e-e544-430e-9d7c-dd2ee0625c6a","elementConfiguration":{"binding":"{{Form.Selectlegalentity.Tagline}}","visibility":"{{IfElse(Equals(Form.Selectlegalentity.EntityName, \"Sun Life Global Investments\"), VisibilityType.Visible, VisibilityType.Hidden)}}","type":"text","disableUpdates":false}},{"type":"shape","id":"941246b5-1118-44e2-a1ae-2223cf73fb18","elementConfiguration":{"binding":"{{Form.Selectlegalentity.EntityName}}","visibility":"{{IfElse(Equals(Form.Selectlegalentity.EntityName, \"Sun Life U.S.\"), VisibilityType.Visible, VisibilityType.Hidden)}}","type":"text","disableUpdates":false}},{"type":"shape","id":"1b4a6d69-0ee9-4882-926e-3229d6fd47b0","elementConfiguration":{"binding":"{{Form.Selectlegalentity.Tagline}}","visibility":"{{IfElse(Equals(Form.Selectlegalentity.EntityName, \"SunLife U.S.\"), VisibilityType.Visible, VisibilityType.Hidden)}}","type":"text","disableUpdates":false}},{"type":"shape","id":"31dfaf8a-6403-4667-af43-833e25127b2e","elementConfiguration":{"binding":"{{Form.Selectlegalentity.EntityName}}","visibility":"{{IfElse(Or(Equals(Form.Selectlegalentity.EntityName, \"SunLife U.S.\"),Equals(Form.Selectlegalentity.EntityName, \"Sun Life Global Investments\")), VisibilityType.Hidden, VisibilityType.Visible)}}","type":"text","disableUpdates":false}},{"type":"shape","id":"7312e4f5-6fbe-49a8-9e0f-2be939a739b7","elementConfiguration":{"binding":"{{Form.Selectlegalentity.Tagline}}","visibility":"{{IfElse(Or(Equals(Form.Selectlegalentity.EntityName, \"SunLife U.S.\"),Equals(Form.Selectlegalentity.EntityName, \"Sun Life Global Investments\")), VisibilityType.Hidden, VisibilityType.Visible)}}","type":"text","disableUpdates":false}},{"type":"shape","id":"b3172737-5dad-490a-b77c-ab805eab0973","elementConfiguration":{"inheritDimensions":"{{InheritDimensions.InheritNone}}","width":"11.5 cm","height":"2.68 cm","image":"{{Form.Selectlegalentity.PPLogoHeader.Image}}","visibility":"","type":"image","disableUpdates":false}},{"type":"shape","id":"3826cb64-0d16-4eaa-b59d-7281daa42187","elementConfiguration":{"binding":"{{Form.Selectlegalentity.EntityName}}","visibility":"{{IfElse(Equals(Form.Selectlegalentity.EntityName, \"Sun Life U.S.\"), VisibilityType.Hidden, VisibilityType.Visible)}}","type":"text","disableUpdates":false}},{"type":"shape","id":"778023c6-761c-4959-a1e8-bf4121c2a20e","elementConfiguration":{"binding":"{{Form.Selectlegalentity.Tagline}}","visibility":"{{IfElse(Equals(Form.Selectlegalentity.EntityName, \"Sun Life U.S.\"), VisibilityType.Hidden, VisibilityType.Visible)}}","type":"text","disableUpdates":false}},{"type":"shape","id":"96a1b4a4-0a1a-485f-afd6-4c3318980df9","elementConfiguration":{"binding":"{{Form.Selectlegalentity.EntityName}}","visibility":"{{IfElse(Equals(Form.Selectlegalentity.EntityName, \"Sun Life U.S.\"), VisibilityType.Visible, VisibilityType.Hidden)}}","type":"text","disableUpdates":false}},{"type":"shape","id":"566fa32e-348e-4f64-a277-8c8b4331c87a","elementConfiguration":{"binding":"{{Form.Selectlegalentity.Tagline}}","visibility":"{{IfElse(Equals(Form.Selectlegalentity.EntityName, \"Sun Life U.S.\"), VisibilityType.Visible, VisibilityType.Hidden)}}","type":"text","disableUpdates":false}},{"type":"shape","id":"2f60681f-07ce-489d-8cd5-2e07eff703b0","elementConfiguration":{"binding":"{{Form.Selectlegalentity.EntityName}}","visibility":"{{IfElse(Equals(Form.Selectlegalentity.EntityName, \"Sun Life U.S.\"), VisibilityType.Hidden, VisibilityType.Visible)}}","type":"text","disableUpdates":false}},{"type":"shape","id":"f8d346b2-21dc-46cb-a13a-03ceced06749","elementConfiguration":{"binding":"{{Form.Selectlegalentity.Tagline}}","visibility":"{{IfElse(Equals(Form.Selectlegalentity.EntityName, \"Sun Life U.S.\"), VisibilityType.Hidden, VisibilityType.Visible)}}","type":"text","disableUpdates":false}},{"type":"shape","id":"84e08548-9a74-424e-a92f-3dd8fe705da8","elementConfiguration":{"binding":"{{Form.Selectlegalentity.EntityName}}","visibility":"{{IfElse(Equals(Form.Selectlegalentity.EntityName, \"Sun Life U.S.\"), VisibilityType.Visible, VisibilityType.Hidden)}}","type":"text","disableUpdates":false}},{"type":"shape","id":"ee675f45-d55c-48e8-a4a1-5bb5d57fb955","elementConfiguration":{"binding":"{{Form.Selectlegalentity.Tagline}}","visibility":"{{IfElse(Equals(Form.Selectlegalentity.EntityName, \"Sun Life U.S.\"), VisibilityType.Visible, VisibilityType.Hidden)}}","type":"text","disableUpdates":false}},{"type":"shape","id":"973963e8-846b-4520-8a1e-a159749ace61","elementConfiguration":{"inheritDimensions":"{{InheritDimensions.InheritNone}}","width":"11.5 cm","height":"2.68 cm","image":"{{Form.Selectlegalentity.PPLogoHeader.Image}}","visibility":"","type":"image","disableUpdates":false}},{"type":"shape","id":"77451fd5-bec9-46c5-b85d-e3c63905c7cf","elementConfiguration":{"slideTitle":"Guidance slides","binding":"{{IfElse(Form.Includeguidanceslides,Form.Selectlegalentity.GuidanceSlides-SlideRef.AssetID,\"\")}}","slidesElementPlaceholderName":"SlidesElement1","type":"slide(s)"}}],"transformationConfigurations":[{"language":"{{Form.Selectaspellinglanguage.LanguageRef.Language}}","disableUpdates":false,"type":"proofingLanguage"},{"documentName":"{{StringJoin(Form.Selectlegalentity.EntityName,\" - Template - \", FormatDateTime(Now(),\"yyyy\",\"en-US\"))}}","type":"documentName"}],"templateName":"Sun Life - Template - 2024","templateDescription":"","enableDocumentContentUpdater":true,"version":"2.0"}]]></TemplafyTemplateConfiguration>
</file>

<file path=customXml/item12.xml><?xml version="1.0" encoding="utf-8"?>
<TemplafySlideTemplateConfiguration><![CDATA[{"slideVersion":1,"isValidatorEnabled":false,"isLocked":false,"elementsMetadata":[],"slideId":"912516406120546327","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FormConfiguration><![CDATA[{"formFields":[],"formDataEntries":[]}]]></TemplafySlideFormConfiguration>
</file>

<file path=customXml/item17.xml><?xml version="1.0" encoding="utf-8"?>
<TemplafySlideTemplateConfiguration><![CDATA[{"slideVersion":1,"isValidatorEnabled":false,"isLocked":false,"elementsMetadata":[],"slideId":"912516406120546315","enableDocumentContentUpdater":false,"version":"2.0"}]]></TemplafySlideTemplateConfiguration>
</file>

<file path=customXml/item18.xml><?xml version="1.0" encoding="utf-8"?>
<TemplafySlideFormConfiguration><![CDATA[{"formFields":[],"formDataEntries":[]}]]></TemplafySlideFormConfiguration>
</file>

<file path=customXml/item19.xml><?xml version="1.0" encoding="utf-8"?>
<TemplafySlideTemplateConfiguration><![CDATA[{"slideVersion":1,"isValidatorEnabled":false,"isLocked":false,"elementsMetadata":[],"slideId":"912516406120546306","enableDocumentContentUpdater":false,"version":"2.0"}]]></TemplafySlideTemplateConfiguration>
</file>

<file path=customXml/item2.xml><?xml version="1.0" encoding="utf-8"?>
<TemplafySlideTemplateConfiguration><![CDATA[{"slideVersion":1,"isValidatorEnabled":false,"isLocked":false,"elementsMetadata":[],"slideId":"912516406120546313","enableDocumentContentUpdater":false,"version":"2.0"}]]></TemplafySlideTemplateConfiguration>
</file>

<file path=customXml/item20.xml><?xml version="1.0" encoding="utf-8"?>
<TemplafySlideTemplateConfiguration><![CDATA[{"slideVersion":1,"isValidatorEnabled":false,"isLocked":false,"elementsMetadata":[],"slideId":"912516406120546305","enableDocumentContentUpdater":false,"version":"2.0"}]]></TemplafySlideTemplateConfiguration>
</file>

<file path=customXml/item21.xml><?xml version="1.0" encoding="utf-8"?>
<TemplafySlideFormConfiguration><![CDATA[{"formFields":[],"formDataEntries":[]}]]></TemplafySlideFormConfiguration>
</file>

<file path=customXml/item22.xml><?xml version="1.0" encoding="utf-8"?>
<TemplafySlideTemplateConfiguration><![CDATA[{"slideVersion":1,"isValidatorEnabled":false,"isLocked":false,"elementsMetadata":[],"slideId":"912516406120546337","enableDocumentContentUpdater":false,"version":"2.0"}]]></TemplafySlideTemplateConfiguration>
</file>

<file path=customXml/item23.xml><?xml version="1.0" encoding="utf-8"?>
<TemplafySlideTemplateConfiguration><![CDATA[{"slideVersion":1,"isValidatorEnabled":false,"isLocked":false,"elementsMetadata":[],"slideId":"912516406120546340","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TemplateConfiguration><![CDATA[{"slideVersion":1,"isValidatorEnabled":false,"isLocked":false,"elementsMetadata":[],"slideId":"912516406120546318","enableDocumentContentUpdater":false,"version":"2.0"}]]></TemplafySlideTemplateConfiguration>
</file>

<file path=customXml/item26.xml><?xml version="1.0" encoding="utf-8"?>
<TemplafySlideFormConfiguration><![CDATA[{"formFields":[],"formDataEntries":[]}]]></TemplafySlideFormConfiguration>
</file>

<file path=customXml/item27.xml><?xml version="1.0" encoding="utf-8"?>
<TemplafySlideTemplateConfiguration><![CDATA[{"slideVersion":1,"isValidatorEnabled":false,"isLocked":false,"elementsMetadata":[],"slideId":"912516406120546311","enableDocumentContentUpdater":false,"version":"2.0"}]]></TemplafySlideTemplateConfiguration>
</file>

<file path=customXml/item28.xml><?xml version="1.0" encoding="utf-8"?>
<TemplafySlideTemplateConfiguration><![CDATA[{"slideVersion":1,"isValidatorEnabled":false,"isLocked":false,"elementsMetadata":[],"slideId":"912516406120546339","enableDocumentContentUpdater":false,"version":"2.0"}]]></TemplafySlideTemplateConfiguration>
</file>

<file path=customXml/item29.xml><?xml version="1.0" encoding="utf-8"?>
<TemplafySlideTemplateConfiguration><![CDATA[{"slideVersion":1,"isValidatorEnabled":false,"isLocked":false,"elementsMetadata":[],"slideId":"912516406120546324","enableDocumentContentUpdater":false,"version":"2.0"}]]></TemplafySlideTemplateConfiguration>
</file>

<file path=customXml/item3.xml><?xml version="1.0" encoding="utf-8"?>
<TemplafySlideFormConfiguration><![CDATA[{"formFields":[],"formDataEntries":[]}]]></TemplafySlideForm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TemplateConfiguration><![CDATA[{"slideVersion":1,"isValidatorEnabled":false,"isLocked":false,"elementsMetadata":[],"slideId":"912516406120546320","enableDocumentContentUpdater":false,"version":"2.0"}]]></TemplafySlideTemplateConfiguration>
</file>

<file path=customXml/item33.xml><?xml version="1.0" encoding="utf-8"?>
<TemplafySlideTemplateConfiguration><![CDATA[{"slideVersion":1,"isValidatorEnabled":false,"isLocked":false,"elementsMetadata":[],"slideId":"912516406120546322","enableDocumentContentUpdater":false,"version":"2.0"}]]></TemplafySlideTemplateConfiguration>
</file>

<file path=customXml/item34.xml><?xml version="1.0" encoding="utf-8"?>
<TemplafySlideFormConfiguration><![CDATA[{"formFields":[],"formDataEntries":[]}]]></TemplafySlideFormConfiguration>
</file>

<file path=customXml/item35.xml><?xml version="1.0" encoding="utf-8"?>
<TemplafySlideFormConfiguration><![CDATA[{"formFields":[],"formDataEntries":[]}]]></TemplafySlideFormConfiguration>
</file>

<file path=customXml/item36.xml><?xml version="1.0" encoding="utf-8"?>
<TemplafySlideFormConfiguration><![CDATA[{"formFields":[],"formDataEntries":[]}]]></TemplafySlideFormConfiguration>
</file>

<file path=customXml/item37.xml><?xml version="1.0" encoding="utf-8"?>
<?mso-contentType ?>
<FormTemplates xmlns="http://schemas.microsoft.com/sharepoint/v3/contenttype/forms">
  <Display>DocumentLibraryForm</Display>
  <Edit>DocumentLibraryForm</Edit>
  <New>DocumentLibraryForm</New>
</FormTemplates>
</file>

<file path=customXml/item38.xml><?xml version="1.0" encoding="utf-8"?>
<TemplafySlideTemplateConfiguration><![CDATA[{"slideVersion":1,"isValidatorEnabled":false,"isLocked":false,"elementsMetadata":[],"slideId":"912516406120546307","enableDocumentContentUpdater":false,"version":"2.0"}]]></TemplafySlideTemplateConfiguration>
</file>

<file path=customXml/item39.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TemplafySlideFormConfiguration><![CDATA[{"formFields":[],"formDataEntries":[]}]]></TemplafySlideFormConfiguration>
</file>

<file path=customXml/item40.xml><?xml version="1.0" encoding="utf-8"?>
<TemplafySlideTemplateConfiguration><![CDATA[{"slideVersion":1,"isValidatorEnabled":false,"isLocked":false,"elementsMetadata":[],"slideId":"912516406120546321","enableDocumentContentUpdater":false,"version":"2.0"}]]></TemplafySlideTemplateConfiguration>
</file>

<file path=customXml/item41.xml><?xml version="1.0" encoding="utf-8"?>
<TemplafySlideFormConfiguration><![CDATA[{"formFields":[],"formDataEntries":[]}]]></TemplafySlideFormConfiguration>
</file>

<file path=customXml/item42.xml><?xml version="1.0" encoding="utf-8"?>
<TemplafySlideFormConfiguration><![CDATA[{"formFields":[],"formDataEntries":[]}]]></TemplafySlideFormConfiguration>
</file>

<file path=customXml/item43.xml><?xml version="1.0" encoding="utf-8"?>
<TemplafySlideTemplateConfiguration><![CDATA[{"slideVersion":1,"isValidatorEnabled":false,"isLocked":false,"elementsMetadata":[],"slideId":"912516406120546312","enableDocumentContentUpdater":false,"version":"2.0"}]]></TemplafySlideTemplateConfiguration>
</file>

<file path=customXml/item44.xml><?xml version="1.0" encoding="utf-8"?>
<TemplafySlideTemplateConfiguration><![CDATA[{"slideVersion":1,"isValidatorEnabled":false,"isLocked":false,"elementsMetadata":[],"slideId":"912516406120546332","enableDocumentContentUpdater":false,"version":"2.0"}]]></TemplafySlideTemplateConfiguration>
</file>

<file path=customXml/item45.xml><?xml version="1.0" encoding="utf-8"?>
<TemplafySlideFormConfiguration><![CDATA[{"formFields":[],"formDataEntries":[]}]]></TemplafySlideFormConfiguration>
</file>

<file path=customXml/item46.xml><?xml version="1.0" encoding="utf-8"?>
<TemplafySlideFormConfiguration><![CDATA[{"formFields":[],"formDataEntries":[]}]]></TemplafySlideFormConfiguration>
</file>

<file path=customXml/item47.xml><?xml version="1.0" encoding="utf-8"?>
<TemplafySlideTemplateConfiguration><![CDATA[{"slideVersion":4,"isValidatorEnabled":false,"isLocked":false,"elementsMetadata":[{"type":"shape","elementConfiguration":{"inheritDimensions":"{{InheritDimensions.InheritNone}}","width":"11.5 cm","height":"2.68 cm","image":"{{Form.Selectlegalentity.PPLogoFooter.Image}}","visibility":"","type":"image","disableUpdates":false}},{"type":"shape","elementConfiguration":{"binding":"{{Form.Selectlegalentity.EntityName}}","visibility":"{{IfElse(Equals(Form.Selectlegalentity.EntityName, \"Sun Life Global Investments\"), VisibilityType.Visible, VisibilityType.Hidden)}}","type":"text","disableUpdates":false}},{"type":"shape","elementConfiguration":{"binding":"{{Form.Selectlegalentity.Tagline}}","visibility":"{{IfElse(Equals(Form.Selectlegalentity.EntityName, \"Sun Life Global Investments\"), VisibilityType.Visible, VisibilityType.Hidden)}}","type":"text","disableUpdates":false}},{"type":"shape","elementConfiguration":{"binding":"{{Form.Selectlegalentity.EntityName}}","visibility":"{{IfElse(Equals(Form.Selectlegalentity.EntityName, \"Sun Life U.S.\"), VisibilityType.Visible, VisibilityType.Hidden)}}","type":"text","disableUpdates":false}},{"type":"shape","elementConfiguration":{"binding":"{{Form.Selectlegalentity.Tagline}}","visibility":"{{IfElse(Equals(Form.Selectlegalentity.EntityName, \"SunLife U.S.\"), VisibilityType.Visible, VisibilityType.Hidden)}}","type":"text","disableUpdates":false}},{"type":"shape","elementConfiguration":{"binding":"{{Form.Selectlegalentity.EntityName}}","visibility":"{{IfElse(Or(Equals(Form.Selectlegalentity.EntityName, \"SunLife U.S.\"),Equals(Form.Selectlegalentity.EntityName, \"Sun Life Global Investments\")), VisibilityType.Hidden, VisibilityType.Visible)}}","type":"text","disableUpdates":false}},{"type":"shape","elementConfiguration":{"binding":"{{Form.Selectlegalentity.Tagline}}","visibility":"{{IfElse(Or(Equals(Form.Selectlegalentity.EntityName, \"SunLife U.S.\"),Equals(Form.Selectlegalentity.EntityName, \"Sun Life Global Investments\")), VisibilityType.Hidden, VisibilityType.Visible)}}","type":"text","disableUpdates":false}}],"slideId":"902847636004929536","enableDocumentContentUpdater":false,"version":"2.0"}]]></TemplafySlideTemplateConfiguration>
</file>

<file path=customXml/item48.xml><?xml version="1.0" encoding="utf-8"?>
<TemplafySlideFormConfiguration><![CDATA[{"formFields":[],"formDataEntries":[]}]]></TemplafySlideFormConfiguration>
</file>

<file path=customXml/item49.xml><?xml version="1.0" encoding="utf-8"?>
<TemplafySlideTemplateConfiguration><![CDATA[{"slideVersion":1,"isValidatorEnabled":false,"isLocked":false,"elementsMetadata":[],"slideId":"912516406120546310","enableDocumentContentUpdater":false,"version":"2.0"}]]></TemplafySlideTemplateConfiguration>
</file>

<file path=customXml/item5.xml><?xml version="1.0" encoding="utf-8"?>
<TemplafySlideTemplateConfiguration><![CDATA[{"slideVersion":1,"isValidatorEnabled":false,"isLocked":false,"elementsMetadata":[],"slideId":"912516406120546330","enableDocumentContentUpdater":false,"version":"2.0"}]]></TemplafySlideTemplateConfiguration>
</file>

<file path=customXml/item50.xml><?xml version="1.0" encoding="utf-8"?>
<TemplafySlideTemplateConfiguration><![CDATA[{"slideVersion":1,"isValidatorEnabled":false,"isLocked":false,"elementsMetadata":[],"slideId":"912516406120546331","enableDocumentContentUpdater":false,"version":"2.0"}]]></TemplafySlideTemplateConfiguration>
</file>

<file path=customXml/item51.xml><?xml version="1.0" encoding="utf-8"?>
<TemplafySlideTemplateConfiguration><![CDATA[{"slideVersion":1,"isValidatorEnabled":false,"isLocked":false,"elementsMetadata":[],"slideId":"912516406120546308","enableDocumentContentUpdater":false,"version":"2.0"}]]></TemplafySlideTemplateConfiguration>
</file>

<file path=customXml/item52.xml><?xml version="1.0" encoding="utf-8"?>
<TemplafySlideFormConfiguration><![CDATA[{"formFields":[],"formDataEntries":[]}]]></TemplafySlideFormConfiguration>
</file>

<file path=customXml/item53.xml><?xml version="1.0" encoding="utf-8"?>
<TemplafySlideTemplateConfiguration><![CDATA[{"slideVersion":1,"isValidatorEnabled":false,"isLocked":false,"elementsMetadata":[],"slideId":"912516406120546333","enableDocumentContentUpdater":false,"version":"2.0"}]]></TemplafySlideTemplateConfiguration>
</file>

<file path=customXml/item54.xml><?xml version="1.0" encoding="utf-8"?>
<TemplafySlideFormConfiguration><![CDATA[{"formFields":[],"formDataEntries":[]}]]></TemplafySlideFormConfiguration>
</file>

<file path=customXml/item55.xml><?xml version="1.0" encoding="utf-8"?>
<TemplafySlideTemplateConfiguration><![CDATA[{"slideVersion":1,"isValidatorEnabled":false,"isLocked":false,"elementsMetadata":[],"slideId":"912516406120546314","enableDocumentContentUpdater":false,"version":"2.0"}]]></TemplafySlideTemplateConfiguration>
</file>

<file path=customXml/item56.xml><?xml version="1.0" encoding="utf-8"?>
<TemplafySlideFormConfiguration><![CDATA[{"formFields":[],"formDataEntries":[]}]]></TemplafySlideFormConfiguration>
</file>

<file path=customXml/item57.xml><?xml version="1.0" encoding="utf-8"?>
<TemplafySlideFormConfiguration><![CDATA[{"formFields":[],"formDataEntries":[]}]]></TemplafySlideFormConfiguration>
</file>

<file path=customXml/item58.xml><?xml version="1.0" encoding="utf-8"?>
<TemplafySlideTemplateConfiguration><![CDATA[{"slideVersion":1,"isValidatorEnabled":false,"isLocked":false,"elementsMetadata":[],"slideId":"912516406120546329","enableDocumentContentUpdater":false,"version":"2.0"}]]></TemplafySlideTemplateConfiguration>
</file>

<file path=customXml/item59.xml><?xml version="1.0" encoding="utf-8"?>
<TemplafySlideTemplateConfiguration><![CDATA[{"slideVersion":1,"isValidatorEnabled":false,"isLocked":false,"elementsMetadata":[],"slideId":"912516406120546319","enableDocumentContentUpdater":false,"version":"2.0"}]]></TemplafySlideTemplateConfiguration>
</file>

<file path=customXml/item6.xml><?xml version="1.0" encoding="utf-8"?>
<TemplafySlideCollectionConfigurations xmlns:xsi="http://www.w3.org/2001/XMLSchema-instance" xmlns:xsd="http://www.w3.org/2001/XMLSchema">
  <SlideCollection ElementMetadataLinkId="77451fd5-bec9-46c5-b85d-e3c63905c7cf" TemplateId="912507652208593152">
    <TemplateConfiguration>{"elementsMetadata":[],"transformationConfigurations":[],"enableDocumentContentUpdater":false,"version":"2.0"}</TemplateConfiguration>
    <FormConfiguration>{"formFields":[],"formDataEntries":[]}</FormConfiguration>
  </SlideCollection>
</TemplafySlideCollectionConfigurations>
</file>

<file path=customXml/item60.xml><?xml version="1.0" encoding="utf-8"?>
<TemplafySlideTemplateConfiguration><![CDATA[{"slideVersion":1,"isValidatorEnabled":false,"isLocked":false,"elementsMetadata":[],"slideId":"912516406120546326","enableDocumentContentUpdater":false,"version":"2.0"}]]></TemplafySlideTemplateConfiguration>
</file>

<file path=customXml/item61.xml><?xml version="1.0" encoding="utf-8"?>
<TemplafySlideTemplateConfiguration><![CDATA[{"slideVersion":1,"isValidatorEnabled":false,"isLocked":false,"elementsMetadata":[],"slideId":"912516406120546338","enableDocumentContentUpdater":false,"version":"2.0"}]]></TemplafySlideTemplateConfiguration>
</file>

<file path=customXml/item62.xml><?xml version="1.0" encoding="utf-8"?>
<TemplafySlideTemplateConfiguration><![CDATA[{"slideVersion":1,"isValidatorEnabled":false,"isLocked":false,"elementsMetadata":[],"slideId":"912516406120546323","enableDocumentContentUpdater":false,"version":"2.0"}]]></TemplafySlideTemplateConfiguration>
</file>

<file path=customXml/item63.xml><?xml version="1.0" encoding="utf-8"?>
<TemplafySlide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formDataEntries":[]}]]></TemplafySlideFormConfiguration>
</file>

<file path=customXml/item64.xml><?xml version="1.0" encoding="utf-8"?>
<TemplafySlideFormConfiguration><![CDATA[{"formFields":[],"formDataEntries":[]}]]></TemplafySlideFormConfiguration>
</file>

<file path=customXml/item65.xml><?xml version="1.0" encoding="utf-8"?>
<TemplafySlideTemplateConfiguration><![CDATA[{"slideVersion":1,"isValidatorEnabled":false,"isLocked":false,"elementsMetadata":[],"slideId":"912516406120546309","enableDocumentContentUpdater":false,"version":"2.0"}]]></TemplafySlideTemplateConfiguration>
</file>

<file path=customXml/item66.xml><?xml version="1.0" encoding="utf-8"?>
<TemplafySlideFormConfiguration><![CDATA[{"formFields":[],"formDataEntries":[]}]]></TemplafySlideFormConfiguration>
</file>

<file path=customXml/item67.xml><?xml version="1.0" encoding="utf-8"?>
<TemplafySlideFormConfiguration><![CDATA[{"formFields":[],"formDataEntries":[]}]]></TemplafySlideFormConfiguration>
</file>

<file path=customXml/item68.xml><?xml version="1.0" encoding="utf-8"?>
<TemplafySlideFormConfiguration><![CDATA[{"formFields":[],"formDataEntries":[]}]]></TemplafySlideFormConfiguration>
</file>

<file path=customXml/item69.xml><?xml version="1.0" encoding="utf-8"?>
<TemplafySlideTemplateConfiguration><![CDATA[{"slideVersion":1,"isValidatorEnabled":false,"isLocked":false,"elementsMetadata":[],"slideId":"912516406120546335","enableDocumentContentUpdater":false,"version":"2.0"}]]></TemplafySlideTemplateConfiguration>
</file>

<file path=customXml/item7.xml><?xml version="1.0" encoding="utf-8"?>
<TemplafySlideTemplateConfiguration><![CDATA[{"slideVersion":1,"isValidatorEnabled":false,"isLocked":false,"elementsMetadata":[],"slideId":"912516406120546317","enableDocumentContentUpdater":false,"version":"2.0"}]]></TemplafySlideTemplateConfiguration>
</file>

<file path=customXml/item70.xml><?xml version="1.0" encoding="utf-8"?>
<TemplafySlideFormConfiguration><![CDATA[{"formFields":[],"formDataEntries":[]}]]></TemplafySlideFormConfiguration>
</file>

<file path=customXml/item71.xml><?xml version="1.0" encoding="utf-8"?>
<Templafy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distinct":false,"hideIfNoUserInteractionRequired":true,"required":false,"autoSelectFirstOption":true,"spacing":{},"shareValue":false,"type":"dropDown","dataSourceName":"PP_LanguageSelector","dataSourceFieldName":"LanguageRef","filterCondition":{"type":"and","conditions":[{"type":"formFieldMatch","formFieldName":"Selectlegalentity","dataSourceFieldName":"LegalEntitesRef"}]},"name":"Selectaspellinglanguage","label":"Select a spelling language:"},{"defaultValue":{"fixedValue":true},"helpTexts":{},"spacing":{},"shareValue":false,"type":"checkBox","name":"Includeguidanceslides","label":"Include guidance slides"},{"type":"slidesElementPlaceholder","name":"SlidesElement1","label":"Placeholder 1"}],"formDataEntries":[{"name":"Selectlegalentity","value":"P2J7tMNiWTglLaMIm6OCAn+KXT5pnTbRp4YcHCMtjsw="},{"name":"Selectaspellinglanguage","value":"sQlA5qIGvCoYcwjVQgClu8MfoD8tipKZ3qXDW3ECIRk="},{"name":"Includeguidanceslides","value":"JmsEoV14ujQReG8xalipWA=="}]}]]></TemplafyFormConfiguration>
</file>

<file path=customXml/item72.xml><?xml version="1.0" encoding="utf-8"?>
<TemplafySlideFormConfiguration><![CDATA[{"formFields":[],"formDataEntries":[]}]]></TemplafySlideFormConfiguration>
</file>

<file path=customXml/item73.xml><?xml version="1.0" encoding="utf-8"?>
<TemplafySlideFormConfiguration><![CDATA[{"formFields":[],"formDataEntries":[]}]]></TemplafySlideFormConfiguration>
</file>

<file path=customXml/item74.xml><?xml version="1.0" encoding="utf-8"?>
<p:properties xmlns:p="http://schemas.microsoft.com/office/2006/metadata/properties" xmlns:xsi="http://www.w3.org/2001/XMLSchema-instance" xmlns:pc="http://schemas.microsoft.com/office/infopath/2007/PartnerControls">
  <documentManagement>
    <lcf76f155ced4ddcb4097134ff3c332f xmlns="77922bf3-68de-4039-a5a9-b2ed728e0152" xsi:nil="true"/>
    <TaxCatchAll xmlns="abf36e6d-89de-460f-bd1a-1aa4d52e3d39" xsi:nil="true"/>
    <_dlc_DocId xmlns="abf36e6d-89de-460f-bd1a-1aa4d52e3d39">PHP772T4M25V-1548315969-143497</_dlc_DocId>
    <_dlc_DocIdUrl xmlns="abf36e6d-89de-460f-bd1a-1aa4d52e3d39">
      <Url>https://sunlifefinancial.sharepoint.com/sites/GRSMC/_layouts/15/DocIdRedir.aspx?ID=PHP772T4M25V-1548315969-143497</Url>
      <Description>PHP772T4M25V-1548315969-143497</Description>
    </_dlc_DocIdUrl>
    <Order0 xmlns="77922bf3-68de-4039-a5a9-b2ed728e0152" xsi:nil="true"/>
    <Assignee xmlns="77922bf3-68de-4039-a5a9-b2ed728e0152" xsi:nil="true"/>
    <_dlc_DocIdPersistId xmlns="abf36e6d-89de-460f-bd1a-1aa4d52e3d39" xsi:nil="true"/>
  </documentManagement>
</p:properties>
</file>

<file path=customXml/item75.xml><?xml version="1.0" encoding="utf-8"?>
<TemplafySlideTemplateConfiguration><![CDATA[{"slideVersion":1,"isValidatorEnabled":false,"isLocked":false,"elementsMetadata":[],"slideId":"912516406120546304","enableDocumentContentUpdater":false,"version":"2.0"}]]></TemplafySlideTemplateConfiguration>
</file>

<file path=customXml/item76.xml><?xml version="1.0" encoding="utf-8"?>
<TemplafySlideTemplateConfiguration><![CDATA[{"slideVersion":1,"isValidatorEnabled":false,"isLocked":false,"elementsMetadata":[],"slideId":"912516406120546334","enableDocumentContentUpdater":false,"version":"2.0"}]]></TemplafySlideTemplateConfiguration>
</file>

<file path=customXml/item77.xml><?xml version="1.0" encoding="utf-8"?>
<TemplafySlideTemplateConfiguration><![CDATA[{"slideVersion":1,"isValidatorEnabled":false,"isLocked":false,"elementsMetadata":[],"slideId":"912516406120546336","enableDocumentContentUpdater":false,"version":"2.0"}]]></TemplafySlideTemplateConfiguration>
</file>

<file path=customXml/item78.xml><?xml version="1.0" encoding="utf-8"?>
<TemplafySlideTemplateConfiguration><![CDATA[{"slideVersion":1,"isValidatorEnabled":false,"isLocked":false,"elementsMetadata":[],"slideId":"912516406120546316","enableDocumentContentUpdater":false,"version":"2.0"}]]></TemplafySlideTemplateConfiguration>
</file>

<file path=customXml/item79.xml><?xml version="1.0" encoding="utf-8"?>
<TemplafySlideFormConfiguration><![CDATA[{"formFields":[],"formDataEntries":[]}]]></TemplafySlideFormConfiguration>
</file>

<file path=customXml/item8.xml><?xml version="1.0" encoding="utf-8"?>
<TemplafySlideTemplateConfiguration><![CDATA[{"slideVersion":1,"isValidatorEnabled":false,"isLocked":false,"elementsMetadata":[],"slideId":"912516406120546328","enableDocumentContentUpdater":false,"version":"2.0"}]]></TemplafySlideTemplateConfiguration>
</file>

<file path=customXml/item80.xml><?xml version="1.0" encoding="utf-8"?>
<TemplafySlideTemplateConfiguration><![CDATA[{"slideVersion":1,"isValidatorEnabled":false,"isLocked":false,"elementsMetadata":[],"slideId":"912516406120546325","enableDocumentContentUpdater":false,"version":"2.0"}]]></TemplafySlideTemplateConfiguration>
</file>

<file path=customXml/item81.xml><?xml version="1.0" encoding="utf-8"?>
<TemplafySlideFormConfiguration><![CDATA[{"formFields":[],"formDataEntries":[]}]]></TemplafySlideFormConfiguration>
</file>

<file path=customXml/item82.xml><?xml version="1.0" encoding="utf-8"?>
<TemplafySlideFormConfiguration><![CDATA[{"formFields":[],"formDataEntries":[]}]]></TemplafySlideFormConfiguration>
</file>

<file path=customXml/item83.xml><?xml version="1.0" encoding="utf-8"?>
<TemplafySlideFormConfiguration><![CDATA[{"formFields":[],"formDataEntries":[]}]]></TemplafySlideFormConfiguration>
</file>

<file path=customXml/item9.xml><?xml version="1.0" encoding="utf-8"?>
<ct:contentTypeSchema xmlns:ct="http://schemas.microsoft.com/office/2006/metadata/contentType" xmlns:ma="http://schemas.microsoft.com/office/2006/metadata/properties/metaAttributes" ct:_="" ma:_="" ma:contentTypeName="Document" ma:contentTypeID="0x010100162AF045FBA4F740B3EE4AA74E84649A" ma:contentTypeVersion="41" ma:contentTypeDescription="Create a new document." ma:contentTypeScope="" ma:versionID="73dfaff7ad6057a7232c60b4b88a141e">
  <xsd:schema xmlns:xsd="http://www.w3.org/2001/XMLSchema" xmlns:xs="http://www.w3.org/2001/XMLSchema" xmlns:p="http://schemas.microsoft.com/office/2006/metadata/properties" xmlns:ns2="77922bf3-68de-4039-a5a9-b2ed728e0152" xmlns:ns3="abf36e6d-89de-460f-bd1a-1aa4d52e3d39" targetNamespace="http://schemas.microsoft.com/office/2006/metadata/properties" ma:root="true" ma:fieldsID="ecc006fa46cc3e0c3575dbbb895d3161" ns2:_="" ns3:_="">
    <xsd:import namespace="77922bf3-68de-4039-a5a9-b2ed728e0152"/>
    <xsd:import namespace="abf36e6d-89de-460f-bd1a-1aa4d52e3d39"/>
    <xsd:element name="properties">
      <xsd:complexType>
        <xsd:sequence>
          <xsd:element name="documentManagement">
            <xsd:complexType>
              <xsd:all>
                <xsd:element ref="ns2:Assignee" minOccurs="0"/>
                <xsd:element ref="ns3:_dlc_DocId" minOccurs="0"/>
                <xsd:element ref="ns3:_dlc_DocIdUrl" minOccurs="0"/>
                <xsd:element ref="ns3:_dlc_DocIdPersistId" minOccurs="0"/>
                <xsd:element ref="ns3:SharedWithUsers" minOccurs="0"/>
                <xsd:element ref="ns3:SharedWithDetails" minOccurs="0"/>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ServiceSearchProperties" minOccurs="0"/>
                <xsd:element ref="ns2:Order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922bf3-68de-4039-a5a9-b2ed728e0152" elementFormDefault="qualified">
    <xsd:import namespace="http://schemas.microsoft.com/office/2006/documentManagement/types"/>
    <xsd:import namespace="http://schemas.microsoft.com/office/infopath/2007/PartnerControls"/>
    <xsd:element name="Assignee" ma:index="8" nillable="true" ma:displayName="Assignee" ma:internalName="Assignee" ma:readOnly="false">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lcf76f155ced4ddcb4097134ff3c332f" ma:index="23" nillable="true" ma:displayName="Image Tags_0" ma:hidden="true" ma:internalName="lcf76f155ced4ddcb4097134ff3c332f">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rder0" ma:index="26" nillable="true" ma:displayName="Order" ma:format="Dropdown" ma:internalName="Order0" ma:percentage="FALSE">
      <xsd:simpleType>
        <xsd:restriction base="dms:Number"/>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f36e6d-89de-460f-bd1a-1aa4d52e3d39"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dexed="true"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false">
      <xsd:simpleType>
        <xsd:restriction base="dms:Boolean"/>
      </xsd:simpleType>
    </xsd:element>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da6415c-3da9-4a18-a811-1a2f05d2ed9c}" ma:internalName="TaxCatchAll" ma:showField="CatchAllData" ma:web="abf36e6d-89de-460f-bd1a-1aa4d52e3d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A4AC8E-A3F6-4009-8F15-F4288322B1D2}">
  <ds:schemaRefs/>
</ds:datastoreItem>
</file>

<file path=customXml/itemProps10.xml><?xml version="1.0" encoding="utf-8"?>
<ds:datastoreItem xmlns:ds="http://schemas.openxmlformats.org/officeDocument/2006/customXml" ds:itemID="{825795F6-6DDB-4BA6-AE08-E41699B3499F}">
  <ds:schemaRefs/>
</ds:datastoreItem>
</file>

<file path=customXml/itemProps11.xml><?xml version="1.0" encoding="utf-8"?>
<ds:datastoreItem xmlns:ds="http://schemas.openxmlformats.org/officeDocument/2006/customXml" ds:itemID="{82DDE415-706D-4CBF-A8F8-74766BF1F8BB}">
  <ds:schemaRefs/>
</ds:datastoreItem>
</file>

<file path=customXml/itemProps12.xml><?xml version="1.0" encoding="utf-8"?>
<ds:datastoreItem xmlns:ds="http://schemas.openxmlformats.org/officeDocument/2006/customXml" ds:itemID="{4F16FB73-80CA-4F7B-A5C2-0FB38A006657}">
  <ds:schemaRefs/>
</ds:datastoreItem>
</file>

<file path=customXml/itemProps13.xml><?xml version="1.0" encoding="utf-8"?>
<ds:datastoreItem xmlns:ds="http://schemas.openxmlformats.org/officeDocument/2006/customXml" ds:itemID="{2FB2C90C-9CFF-4A1E-8320-F10337FA079F}">
  <ds:schemaRefs/>
</ds:datastoreItem>
</file>

<file path=customXml/itemProps14.xml><?xml version="1.0" encoding="utf-8"?>
<ds:datastoreItem xmlns:ds="http://schemas.openxmlformats.org/officeDocument/2006/customXml" ds:itemID="{03EFDB8E-9AFB-410B-9AE8-2618F81DE87B}">
  <ds:schemaRefs/>
</ds:datastoreItem>
</file>

<file path=customXml/itemProps15.xml><?xml version="1.0" encoding="utf-8"?>
<ds:datastoreItem xmlns:ds="http://schemas.openxmlformats.org/officeDocument/2006/customXml" ds:itemID="{8D53858F-97C4-4980-ADFF-71C454F2C464}">
  <ds:schemaRefs/>
</ds:datastoreItem>
</file>

<file path=customXml/itemProps16.xml><?xml version="1.0" encoding="utf-8"?>
<ds:datastoreItem xmlns:ds="http://schemas.openxmlformats.org/officeDocument/2006/customXml" ds:itemID="{35F95DE5-AF1F-49C6-A006-8B7A77EC0098}">
  <ds:schemaRefs/>
</ds:datastoreItem>
</file>

<file path=customXml/itemProps17.xml><?xml version="1.0" encoding="utf-8"?>
<ds:datastoreItem xmlns:ds="http://schemas.openxmlformats.org/officeDocument/2006/customXml" ds:itemID="{081BB6EC-1179-4FFF-AD85-050D719AB4C9}">
  <ds:schemaRefs/>
</ds:datastoreItem>
</file>

<file path=customXml/itemProps18.xml><?xml version="1.0" encoding="utf-8"?>
<ds:datastoreItem xmlns:ds="http://schemas.openxmlformats.org/officeDocument/2006/customXml" ds:itemID="{DCC26512-9B4D-4D8A-8F35-B740EBAEA751}">
  <ds:schemaRefs/>
</ds:datastoreItem>
</file>

<file path=customXml/itemProps19.xml><?xml version="1.0" encoding="utf-8"?>
<ds:datastoreItem xmlns:ds="http://schemas.openxmlformats.org/officeDocument/2006/customXml" ds:itemID="{F097E42E-6C5C-4D07-A1FF-1D0BC375D31F}">
  <ds:schemaRefs/>
</ds:datastoreItem>
</file>

<file path=customXml/itemProps2.xml><?xml version="1.0" encoding="utf-8"?>
<ds:datastoreItem xmlns:ds="http://schemas.openxmlformats.org/officeDocument/2006/customXml" ds:itemID="{A53FA6BB-CBD6-45F8-A4AB-7E5BE7ACD068}">
  <ds:schemaRefs/>
</ds:datastoreItem>
</file>

<file path=customXml/itemProps20.xml><?xml version="1.0" encoding="utf-8"?>
<ds:datastoreItem xmlns:ds="http://schemas.openxmlformats.org/officeDocument/2006/customXml" ds:itemID="{ED94B1B6-99C0-4CC3-9158-C41B8525686D}">
  <ds:schemaRefs/>
</ds:datastoreItem>
</file>

<file path=customXml/itemProps21.xml><?xml version="1.0" encoding="utf-8"?>
<ds:datastoreItem xmlns:ds="http://schemas.openxmlformats.org/officeDocument/2006/customXml" ds:itemID="{94AD26A5-3978-47C2-83C4-194744E64513}">
  <ds:schemaRefs/>
</ds:datastoreItem>
</file>

<file path=customXml/itemProps22.xml><?xml version="1.0" encoding="utf-8"?>
<ds:datastoreItem xmlns:ds="http://schemas.openxmlformats.org/officeDocument/2006/customXml" ds:itemID="{8F79C307-781A-41A7-B09F-B240F21295C8}">
  <ds:schemaRefs/>
</ds:datastoreItem>
</file>

<file path=customXml/itemProps23.xml><?xml version="1.0" encoding="utf-8"?>
<ds:datastoreItem xmlns:ds="http://schemas.openxmlformats.org/officeDocument/2006/customXml" ds:itemID="{122B7AA7-5952-4D0F-8FCC-DF0681C962B5}">
  <ds:schemaRefs/>
</ds:datastoreItem>
</file>

<file path=customXml/itemProps24.xml><?xml version="1.0" encoding="utf-8"?>
<ds:datastoreItem xmlns:ds="http://schemas.openxmlformats.org/officeDocument/2006/customXml" ds:itemID="{24345B39-0CD0-44F3-A18F-18843347448D}">
  <ds:schemaRefs/>
</ds:datastoreItem>
</file>

<file path=customXml/itemProps25.xml><?xml version="1.0" encoding="utf-8"?>
<ds:datastoreItem xmlns:ds="http://schemas.openxmlformats.org/officeDocument/2006/customXml" ds:itemID="{DAB120E6-1C71-4B26-A2A8-A01D3097AAB9}">
  <ds:schemaRefs/>
</ds:datastoreItem>
</file>

<file path=customXml/itemProps26.xml><?xml version="1.0" encoding="utf-8"?>
<ds:datastoreItem xmlns:ds="http://schemas.openxmlformats.org/officeDocument/2006/customXml" ds:itemID="{68D65F39-997F-4075-82E5-6BB9DACB09DB}">
  <ds:schemaRefs/>
</ds:datastoreItem>
</file>

<file path=customXml/itemProps27.xml><?xml version="1.0" encoding="utf-8"?>
<ds:datastoreItem xmlns:ds="http://schemas.openxmlformats.org/officeDocument/2006/customXml" ds:itemID="{E578D68D-B96C-42EE-AC16-0BB08A9885E3}">
  <ds:schemaRefs/>
</ds:datastoreItem>
</file>

<file path=customXml/itemProps28.xml><?xml version="1.0" encoding="utf-8"?>
<ds:datastoreItem xmlns:ds="http://schemas.openxmlformats.org/officeDocument/2006/customXml" ds:itemID="{5EC0CAB5-27D3-4E57-8C9C-7C37F8EE40EA}">
  <ds:schemaRefs/>
</ds:datastoreItem>
</file>

<file path=customXml/itemProps29.xml><?xml version="1.0" encoding="utf-8"?>
<ds:datastoreItem xmlns:ds="http://schemas.openxmlformats.org/officeDocument/2006/customXml" ds:itemID="{3A21A680-A8F1-4BFA-8AF1-9E9E2A2CC739}">
  <ds:schemaRefs/>
</ds:datastoreItem>
</file>

<file path=customXml/itemProps3.xml><?xml version="1.0" encoding="utf-8"?>
<ds:datastoreItem xmlns:ds="http://schemas.openxmlformats.org/officeDocument/2006/customXml" ds:itemID="{0A5E9B88-F9B6-40D8-94D2-DC8C773DE1C6}">
  <ds:schemaRefs/>
</ds:datastoreItem>
</file>

<file path=customXml/itemProps30.xml><?xml version="1.0" encoding="utf-8"?>
<ds:datastoreItem xmlns:ds="http://schemas.openxmlformats.org/officeDocument/2006/customXml" ds:itemID="{084FB55D-D835-40A3-B788-4777E99BB147}">
  <ds:schemaRefs/>
</ds:datastoreItem>
</file>

<file path=customXml/itemProps31.xml><?xml version="1.0" encoding="utf-8"?>
<ds:datastoreItem xmlns:ds="http://schemas.openxmlformats.org/officeDocument/2006/customXml" ds:itemID="{5F208F13-DE3C-4A54-9A85-E75D5F7C680C}">
  <ds:schemaRefs/>
</ds:datastoreItem>
</file>

<file path=customXml/itemProps32.xml><?xml version="1.0" encoding="utf-8"?>
<ds:datastoreItem xmlns:ds="http://schemas.openxmlformats.org/officeDocument/2006/customXml" ds:itemID="{E0E3C758-D634-4790-A3A7-6590176216ED}">
  <ds:schemaRefs/>
</ds:datastoreItem>
</file>

<file path=customXml/itemProps33.xml><?xml version="1.0" encoding="utf-8"?>
<ds:datastoreItem xmlns:ds="http://schemas.openxmlformats.org/officeDocument/2006/customXml" ds:itemID="{5678EEC4-C3BC-4676-A0AC-D22F3F2F88B2}">
  <ds:schemaRefs/>
</ds:datastoreItem>
</file>

<file path=customXml/itemProps34.xml><?xml version="1.0" encoding="utf-8"?>
<ds:datastoreItem xmlns:ds="http://schemas.openxmlformats.org/officeDocument/2006/customXml" ds:itemID="{6E373374-A8D3-4940-86F2-AC322D001E1C}">
  <ds:schemaRefs/>
</ds:datastoreItem>
</file>

<file path=customXml/itemProps35.xml><?xml version="1.0" encoding="utf-8"?>
<ds:datastoreItem xmlns:ds="http://schemas.openxmlformats.org/officeDocument/2006/customXml" ds:itemID="{058EA50E-BAB9-4ACC-AFEA-0F4DCE07018C}">
  <ds:schemaRefs/>
</ds:datastoreItem>
</file>

<file path=customXml/itemProps36.xml><?xml version="1.0" encoding="utf-8"?>
<ds:datastoreItem xmlns:ds="http://schemas.openxmlformats.org/officeDocument/2006/customXml" ds:itemID="{CDBC4435-0712-48BF-95CD-4ED07F1F6085}">
  <ds:schemaRefs/>
</ds:datastoreItem>
</file>

<file path=customXml/itemProps37.xml><?xml version="1.0" encoding="utf-8"?>
<ds:datastoreItem xmlns:ds="http://schemas.openxmlformats.org/officeDocument/2006/customXml" ds:itemID="{4127B51D-0CA9-46E0-BC2F-CF3865E05549}">
  <ds:schemaRefs>
    <ds:schemaRef ds:uri="http://schemas.microsoft.com/sharepoint/v3/contenttype/forms"/>
  </ds:schemaRefs>
</ds:datastoreItem>
</file>

<file path=customXml/itemProps38.xml><?xml version="1.0" encoding="utf-8"?>
<ds:datastoreItem xmlns:ds="http://schemas.openxmlformats.org/officeDocument/2006/customXml" ds:itemID="{BCB08A0D-F71D-4A77-8E68-0F79FC53DC56}">
  <ds:schemaRefs/>
</ds:datastoreItem>
</file>

<file path=customXml/itemProps39.xml><?xml version="1.0" encoding="utf-8"?>
<ds:datastoreItem xmlns:ds="http://schemas.openxmlformats.org/officeDocument/2006/customXml" ds:itemID="{49BBE333-B1A1-4459-A49F-294BBAE55F36}">
  <ds:schemaRefs>
    <ds:schemaRef ds:uri="http://schemas.microsoft.com/sharepoint/events"/>
  </ds:schemaRefs>
</ds:datastoreItem>
</file>

<file path=customXml/itemProps4.xml><?xml version="1.0" encoding="utf-8"?>
<ds:datastoreItem xmlns:ds="http://schemas.openxmlformats.org/officeDocument/2006/customXml" ds:itemID="{9026A273-C0CF-4F48-918A-3DF9EC792588}">
  <ds:schemaRefs/>
</ds:datastoreItem>
</file>

<file path=customXml/itemProps40.xml><?xml version="1.0" encoding="utf-8"?>
<ds:datastoreItem xmlns:ds="http://schemas.openxmlformats.org/officeDocument/2006/customXml" ds:itemID="{69EF405F-E1FB-4F39-9AB7-A22B3A91D064}">
  <ds:schemaRefs/>
</ds:datastoreItem>
</file>

<file path=customXml/itemProps41.xml><?xml version="1.0" encoding="utf-8"?>
<ds:datastoreItem xmlns:ds="http://schemas.openxmlformats.org/officeDocument/2006/customXml" ds:itemID="{E4803D8F-7546-4DA8-ABF1-F92ED321B7A3}">
  <ds:schemaRefs/>
</ds:datastoreItem>
</file>

<file path=customXml/itemProps42.xml><?xml version="1.0" encoding="utf-8"?>
<ds:datastoreItem xmlns:ds="http://schemas.openxmlformats.org/officeDocument/2006/customXml" ds:itemID="{A7067743-F7BF-46D5-9C27-FAE28B29CA91}">
  <ds:schemaRefs/>
</ds:datastoreItem>
</file>

<file path=customXml/itemProps43.xml><?xml version="1.0" encoding="utf-8"?>
<ds:datastoreItem xmlns:ds="http://schemas.openxmlformats.org/officeDocument/2006/customXml" ds:itemID="{ACF0DC86-08E0-484A-B076-C9D42F83341B}">
  <ds:schemaRefs/>
</ds:datastoreItem>
</file>

<file path=customXml/itemProps44.xml><?xml version="1.0" encoding="utf-8"?>
<ds:datastoreItem xmlns:ds="http://schemas.openxmlformats.org/officeDocument/2006/customXml" ds:itemID="{C9CE1D75-023A-46E6-97A2-BDBCFA762ADD}">
  <ds:schemaRefs/>
</ds:datastoreItem>
</file>

<file path=customXml/itemProps45.xml><?xml version="1.0" encoding="utf-8"?>
<ds:datastoreItem xmlns:ds="http://schemas.openxmlformats.org/officeDocument/2006/customXml" ds:itemID="{DCD66399-2B7B-4181-A59C-BFB373DCE603}">
  <ds:schemaRefs/>
</ds:datastoreItem>
</file>

<file path=customXml/itemProps46.xml><?xml version="1.0" encoding="utf-8"?>
<ds:datastoreItem xmlns:ds="http://schemas.openxmlformats.org/officeDocument/2006/customXml" ds:itemID="{A5935EA6-675E-41E3-A4EB-935941BEF722}">
  <ds:schemaRefs/>
</ds:datastoreItem>
</file>

<file path=customXml/itemProps47.xml><?xml version="1.0" encoding="utf-8"?>
<ds:datastoreItem xmlns:ds="http://schemas.openxmlformats.org/officeDocument/2006/customXml" ds:itemID="{901E713D-0920-4A61-AE9E-0E01D8685216}">
  <ds:schemaRefs/>
</ds:datastoreItem>
</file>

<file path=customXml/itemProps48.xml><?xml version="1.0" encoding="utf-8"?>
<ds:datastoreItem xmlns:ds="http://schemas.openxmlformats.org/officeDocument/2006/customXml" ds:itemID="{5892686F-759B-46F4-AE00-FC2CFC6DEB8C}">
  <ds:schemaRefs/>
</ds:datastoreItem>
</file>

<file path=customXml/itemProps49.xml><?xml version="1.0" encoding="utf-8"?>
<ds:datastoreItem xmlns:ds="http://schemas.openxmlformats.org/officeDocument/2006/customXml" ds:itemID="{D10C3782-4E6E-4DD0-A252-20AA2C68C846}">
  <ds:schemaRefs/>
</ds:datastoreItem>
</file>

<file path=customXml/itemProps5.xml><?xml version="1.0" encoding="utf-8"?>
<ds:datastoreItem xmlns:ds="http://schemas.openxmlformats.org/officeDocument/2006/customXml" ds:itemID="{AD7C6DCD-6338-4ACB-BBD0-5FFBBAE61234}">
  <ds:schemaRefs/>
</ds:datastoreItem>
</file>

<file path=customXml/itemProps50.xml><?xml version="1.0" encoding="utf-8"?>
<ds:datastoreItem xmlns:ds="http://schemas.openxmlformats.org/officeDocument/2006/customXml" ds:itemID="{AFC521E0-05F6-4750-ACE5-60DC7AD69BA6}">
  <ds:schemaRefs/>
</ds:datastoreItem>
</file>

<file path=customXml/itemProps51.xml><?xml version="1.0" encoding="utf-8"?>
<ds:datastoreItem xmlns:ds="http://schemas.openxmlformats.org/officeDocument/2006/customXml" ds:itemID="{DA52B0BC-C61A-4E4D-A810-B8791A5C5E86}">
  <ds:schemaRefs/>
</ds:datastoreItem>
</file>

<file path=customXml/itemProps52.xml><?xml version="1.0" encoding="utf-8"?>
<ds:datastoreItem xmlns:ds="http://schemas.openxmlformats.org/officeDocument/2006/customXml" ds:itemID="{C0047D55-18B4-4CD3-AD2B-52CACAAC409E}">
  <ds:schemaRefs/>
</ds:datastoreItem>
</file>

<file path=customXml/itemProps53.xml><?xml version="1.0" encoding="utf-8"?>
<ds:datastoreItem xmlns:ds="http://schemas.openxmlformats.org/officeDocument/2006/customXml" ds:itemID="{437D5FAB-1DA5-4B33-B56F-33ACB16A6889}">
  <ds:schemaRefs/>
</ds:datastoreItem>
</file>

<file path=customXml/itemProps54.xml><?xml version="1.0" encoding="utf-8"?>
<ds:datastoreItem xmlns:ds="http://schemas.openxmlformats.org/officeDocument/2006/customXml" ds:itemID="{1C90F8F9-E894-41B2-99D0-D8CC45683AB8}">
  <ds:schemaRefs/>
</ds:datastoreItem>
</file>

<file path=customXml/itemProps55.xml><?xml version="1.0" encoding="utf-8"?>
<ds:datastoreItem xmlns:ds="http://schemas.openxmlformats.org/officeDocument/2006/customXml" ds:itemID="{9701F41F-0879-48D4-83BA-BD09D8004B93}">
  <ds:schemaRefs/>
</ds:datastoreItem>
</file>

<file path=customXml/itemProps56.xml><?xml version="1.0" encoding="utf-8"?>
<ds:datastoreItem xmlns:ds="http://schemas.openxmlformats.org/officeDocument/2006/customXml" ds:itemID="{53204C0B-804A-4894-BBD5-D187CFE9E35A}">
  <ds:schemaRefs/>
</ds:datastoreItem>
</file>

<file path=customXml/itemProps57.xml><?xml version="1.0" encoding="utf-8"?>
<ds:datastoreItem xmlns:ds="http://schemas.openxmlformats.org/officeDocument/2006/customXml" ds:itemID="{011746D2-78F4-4339-BFE0-D6AF2EA0D0D9}">
  <ds:schemaRefs/>
</ds:datastoreItem>
</file>

<file path=customXml/itemProps58.xml><?xml version="1.0" encoding="utf-8"?>
<ds:datastoreItem xmlns:ds="http://schemas.openxmlformats.org/officeDocument/2006/customXml" ds:itemID="{3CD934BF-8E75-4ACC-A7B7-D80AD70A29A8}">
  <ds:schemaRefs/>
</ds:datastoreItem>
</file>

<file path=customXml/itemProps59.xml><?xml version="1.0" encoding="utf-8"?>
<ds:datastoreItem xmlns:ds="http://schemas.openxmlformats.org/officeDocument/2006/customXml" ds:itemID="{6985C0DA-C50F-4258-BCBA-FF65C0086767}">
  <ds:schemaRefs/>
</ds:datastoreItem>
</file>

<file path=customXml/itemProps6.xml><?xml version="1.0" encoding="utf-8"?>
<ds:datastoreItem xmlns:ds="http://schemas.openxmlformats.org/officeDocument/2006/customXml" ds:itemID="{3F1875B7-1F46-462E-BDE1-1E405C667E06}">
  <ds:schemaRefs/>
</ds:datastoreItem>
</file>

<file path=customXml/itemProps60.xml><?xml version="1.0" encoding="utf-8"?>
<ds:datastoreItem xmlns:ds="http://schemas.openxmlformats.org/officeDocument/2006/customXml" ds:itemID="{43E6A720-AC68-49A6-ACA6-EED93A10FD7E}">
  <ds:schemaRefs/>
</ds:datastoreItem>
</file>

<file path=customXml/itemProps61.xml><?xml version="1.0" encoding="utf-8"?>
<ds:datastoreItem xmlns:ds="http://schemas.openxmlformats.org/officeDocument/2006/customXml" ds:itemID="{965AA0B2-54B6-47A8-8420-4F0E2CC4F525}">
  <ds:schemaRefs/>
</ds:datastoreItem>
</file>

<file path=customXml/itemProps62.xml><?xml version="1.0" encoding="utf-8"?>
<ds:datastoreItem xmlns:ds="http://schemas.openxmlformats.org/officeDocument/2006/customXml" ds:itemID="{0B052333-386F-432B-9944-C55FCB2F882C}">
  <ds:schemaRefs/>
</ds:datastoreItem>
</file>

<file path=customXml/itemProps63.xml><?xml version="1.0" encoding="utf-8"?>
<ds:datastoreItem xmlns:ds="http://schemas.openxmlformats.org/officeDocument/2006/customXml" ds:itemID="{7FF0BAFA-6789-4CDC-BA47-C77F6199F67E}">
  <ds:schemaRefs/>
</ds:datastoreItem>
</file>

<file path=customXml/itemProps64.xml><?xml version="1.0" encoding="utf-8"?>
<ds:datastoreItem xmlns:ds="http://schemas.openxmlformats.org/officeDocument/2006/customXml" ds:itemID="{23DAAA2A-8AF2-4AA2-842E-70579D512FC8}">
  <ds:schemaRefs/>
</ds:datastoreItem>
</file>

<file path=customXml/itemProps65.xml><?xml version="1.0" encoding="utf-8"?>
<ds:datastoreItem xmlns:ds="http://schemas.openxmlformats.org/officeDocument/2006/customXml" ds:itemID="{B2E2E2F6-23F8-4CA5-9C8E-0B9CBAF2CD82}">
  <ds:schemaRefs/>
</ds:datastoreItem>
</file>

<file path=customXml/itemProps66.xml><?xml version="1.0" encoding="utf-8"?>
<ds:datastoreItem xmlns:ds="http://schemas.openxmlformats.org/officeDocument/2006/customXml" ds:itemID="{1817C323-34F8-488F-A7C9-B69CFD3B1455}">
  <ds:schemaRefs/>
</ds:datastoreItem>
</file>

<file path=customXml/itemProps67.xml><?xml version="1.0" encoding="utf-8"?>
<ds:datastoreItem xmlns:ds="http://schemas.openxmlformats.org/officeDocument/2006/customXml" ds:itemID="{B5680FCD-4BA4-4032-8C00-6F86C2E0A323}">
  <ds:schemaRefs/>
</ds:datastoreItem>
</file>

<file path=customXml/itemProps68.xml><?xml version="1.0" encoding="utf-8"?>
<ds:datastoreItem xmlns:ds="http://schemas.openxmlformats.org/officeDocument/2006/customXml" ds:itemID="{CCFB6620-9038-4D1B-8DBD-E91E2C50EC76}">
  <ds:schemaRefs/>
</ds:datastoreItem>
</file>

<file path=customXml/itemProps69.xml><?xml version="1.0" encoding="utf-8"?>
<ds:datastoreItem xmlns:ds="http://schemas.openxmlformats.org/officeDocument/2006/customXml" ds:itemID="{E48533F8-EAE9-44F1-B3D8-EF2BB23C57C5}">
  <ds:schemaRefs/>
</ds:datastoreItem>
</file>

<file path=customXml/itemProps7.xml><?xml version="1.0" encoding="utf-8"?>
<ds:datastoreItem xmlns:ds="http://schemas.openxmlformats.org/officeDocument/2006/customXml" ds:itemID="{094B0657-DC5B-4AE9-81B5-C5C8DEC5C88D}">
  <ds:schemaRefs/>
</ds:datastoreItem>
</file>

<file path=customXml/itemProps70.xml><?xml version="1.0" encoding="utf-8"?>
<ds:datastoreItem xmlns:ds="http://schemas.openxmlformats.org/officeDocument/2006/customXml" ds:itemID="{F5F90529-3CD8-4739-A191-9042A88AEEAF}">
  <ds:schemaRefs/>
</ds:datastoreItem>
</file>

<file path=customXml/itemProps71.xml><?xml version="1.0" encoding="utf-8"?>
<ds:datastoreItem xmlns:ds="http://schemas.openxmlformats.org/officeDocument/2006/customXml" ds:itemID="{2364BF54-2F33-4F10-AFAE-833293BA3142}">
  <ds:schemaRefs/>
</ds:datastoreItem>
</file>

<file path=customXml/itemProps72.xml><?xml version="1.0" encoding="utf-8"?>
<ds:datastoreItem xmlns:ds="http://schemas.openxmlformats.org/officeDocument/2006/customXml" ds:itemID="{A4497E89-1078-43F7-820B-C30F21C61453}">
  <ds:schemaRefs/>
</ds:datastoreItem>
</file>

<file path=customXml/itemProps73.xml><?xml version="1.0" encoding="utf-8"?>
<ds:datastoreItem xmlns:ds="http://schemas.openxmlformats.org/officeDocument/2006/customXml" ds:itemID="{0E10C61A-227F-404E-85F4-347648F86610}">
  <ds:schemaRefs/>
</ds:datastoreItem>
</file>

<file path=customXml/itemProps74.xml><?xml version="1.0" encoding="utf-8"?>
<ds:datastoreItem xmlns:ds="http://schemas.openxmlformats.org/officeDocument/2006/customXml" ds:itemID="{D39EAE6E-B396-4F64-BBFC-5843656B7FE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abf36e6d-89de-460f-bd1a-1aa4d52e3d39"/>
    <ds:schemaRef ds:uri="http://purl.org/dc/terms/"/>
    <ds:schemaRef ds:uri="http://schemas.openxmlformats.org/package/2006/metadata/core-properties"/>
    <ds:schemaRef ds:uri="77922bf3-68de-4039-a5a9-b2ed728e0152"/>
    <ds:schemaRef ds:uri="http://www.w3.org/XML/1998/namespace"/>
    <ds:schemaRef ds:uri="http://purl.org/dc/dcmitype/"/>
  </ds:schemaRefs>
</ds:datastoreItem>
</file>

<file path=customXml/itemProps75.xml><?xml version="1.0" encoding="utf-8"?>
<ds:datastoreItem xmlns:ds="http://schemas.openxmlformats.org/officeDocument/2006/customXml" ds:itemID="{7B0A84FF-0640-42EC-907B-9D8658797F47}">
  <ds:schemaRefs/>
</ds:datastoreItem>
</file>

<file path=customXml/itemProps76.xml><?xml version="1.0" encoding="utf-8"?>
<ds:datastoreItem xmlns:ds="http://schemas.openxmlformats.org/officeDocument/2006/customXml" ds:itemID="{0D679EDB-054B-4EDF-89AD-6EB96D89D8D1}">
  <ds:schemaRefs/>
</ds:datastoreItem>
</file>

<file path=customXml/itemProps77.xml><?xml version="1.0" encoding="utf-8"?>
<ds:datastoreItem xmlns:ds="http://schemas.openxmlformats.org/officeDocument/2006/customXml" ds:itemID="{D00D4FC4-3D37-4EEE-B9DB-31A7C4A7F3C3}">
  <ds:schemaRefs/>
</ds:datastoreItem>
</file>

<file path=customXml/itemProps78.xml><?xml version="1.0" encoding="utf-8"?>
<ds:datastoreItem xmlns:ds="http://schemas.openxmlformats.org/officeDocument/2006/customXml" ds:itemID="{A8F7228B-DD4A-476A-BD03-9F4942AF56D5}">
  <ds:schemaRefs/>
</ds:datastoreItem>
</file>

<file path=customXml/itemProps79.xml><?xml version="1.0" encoding="utf-8"?>
<ds:datastoreItem xmlns:ds="http://schemas.openxmlformats.org/officeDocument/2006/customXml" ds:itemID="{7471880B-E701-4653-9415-E44F022E4C3F}">
  <ds:schemaRefs/>
</ds:datastoreItem>
</file>

<file path=customXml/itemProps8.xml><?xml version="1.0" encoding="utf-8"?>
<ds:datastoreItem xmlns:ds="http://schemas.openxmlformats.org/officeDocument/2006/customXml" ds:itemID="{77325874-AAC4-4DB4-B179-0BBCAEA22F54}">
  <ds:schemaRefs/>
</ds:datastoreItem>
</file>

<file path=customXml/itemProps80.xml><?xml version="1.0" encoding="utf-8"?>
<ds:datastoreItem xmlns:ds="http://schemas.openxmlformats.org/officeDocument/2006/customXml" ds:itemID="{FF833340-EAD0-4831-A728-8B2D569F506F}">
  <ds:schemaRefs/>
</ds:datastoreItem>
</file>

<file path=customXml/itemProps81.xml><?xml version="1.0" encoding="utf-8"?>
<ds:datastoreItem xmlns:ds="http://schemas.openxmlformats.org/officeDocument/2006/customXml" ds:itemID="{56C4F4D2-46DF-4D74-BC8B-F893BD4F3EB9}">
  <ds:schemaRefs/>
</ds:datastoreItem>
</file>

<file path=customXml/itemProps82.xml><?xml version="1.0" encoding="utf-8"?>
<ds:datastoreItem xmlns:ds="http://schemas.openxmlformats.org/officeDocument/2006/customXml" ds:itemID="{675769CF-496F-4AA0-9EBE-5D71A1795FB8}">
  <ds:schemaRefs/>
</ds:datastoreItem>
</file>

<file path=customXml/itemProps83.xml><?xml version="1.0" encoding="utf-8"?>
<ds:datastoreItem xmlns:ds="http://schemas.openxmlformats.org/officeDocument/2006/customXml" ds:itemID="{DE69EC46-5A2E-49C0-9A92-6F55B34112FA}">
  <ds:schemaRefs/>
</ds:datastoreItem>
</file>

<file path=customXml/itemProps9.xml><?xml version="1.0" encoding="utf-8"?>
<ds:datastoreItem xmlns:ds="http://schemas.openxmlformats.org/officeDocument/2006/customXml" ds:itemID="{7E84DD66-2FB7-4414-9361-E980A061473F}">
  <ds:schemaRefs>
    <ds:schemaRef ds:uri="77922bf3-68de-4039-a5a9-b2ed728e0152"/>
    <ds:schemaRef ds:uri="abf36e6d-89de-460f-bd1a-1aa4d52e3d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50</TotalTime>
  <Words>6928</Words>
  <Application>Microsoft Office PowerPoint</Application>
  <PresentationFormat>Widescreen</PresentationFormat>
  <Paragraphs>513</Paragraphs>
  <Slides>29</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Aptos</vt:lpstr>
      <vt:lpstr>Arial</vt:lpstr>
      <vt:lpstr>Arial Regular</vt:lpstr>
      <vt:lpstr>Calibri</vt:lpstr>
      <vt:lpstr>Courier New</vt:lpstr>
      <vt:lpstr>Sun Life New Display</vt:lpstr>
      <vt:lpstr>Sun Life New Text</vt:lpstr>
      <vt:lpstr>Times</vt:lpstr>
      <vt:lpstr>verdana</vt:lpstr>
      <vt:lpstr>Office Theme</vt:lpstr>
      <vt:lpstr>PowerPoint Presentation</vt:lpstr>
      <vt:lpstr>PowerPoint Presentation</vt:lpstr>
      <vt:lpstr>Fonctionnement de votre régime d’épargne au travail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Relation entre le risque et le rendement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Chris Moull</dc:creator>
  <cp:lastModifiedBy>Sarah M Saheb</cp:lastModifiedBy>
  <cp:revision>1</cp:revision>
  <dcterms:created xsi:type="dcterms:W3CDTF">2024-08-30T16:35:50Z</dcterms:created>
  <dcterms:modified xsi:type="dcterms:W3CDTF">2026-07-16T15:08:46Z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0x010100162AF045FBA4F740B3EE4AA74E84649A</vt:lpwstr>
  </property>
  <property fmtid="{D5CDD505-2E9C-101B-9397-08002B2CF9AE}" pid="3" name="TemplafyFromBlank">
    <vt:bool>false</vt:bool>
  </property>
  <property fmtid="{D5CDD505-2E9C-101B-9397-08002B2CF9AE}" pid="4" name="TemplafyLanguageCode">
    <vt:lpwstr>en-CA</vt:lpwstr>
  </property>
  <property fmtid="{D5CDD505-2E9C-101B-9397-08002B2CF9AE}" pid="5" name="TemplafyTemplateId">
    <vt:lpwstr>902815406516602430</vt:lpwstr>
  </property>
  <property fmtid="{D5CDD505-2E9C-101B-9397-08002B2CF9AE}" pid="6" name="TemplafyTenantId">
    <vt:lpwstr>sunlife</vt:lpwstr>
  </property>
  <property fmtid="{D5CDD505-2E9C-101B-9397-08002B2CF9AE}" pid="7" name="TemplafyTimeStamp">
    <vt:lpwstr>2024-05-15T10:17:43</vt:lpwstr>
  </property>
  <property fmtid="{D5CDD505-2E9C-101B-9397-08002B2CF9AE}" pid="8" name="TemplafyUserProfileId">
    <vt:lpwstr>911835670289842211</vt:lpwstr>
  </property>
  <property fmtid="{D5CDD505-2E9C-101B-9397-08002B2CF9AE}" pid="9" name="_dlc_DocIdItemGuid">
    <vt:lpwstr>62d1ccc0-3c1a-485a-a000-140a41f00d82</vt:lpwstr>
  </property>
  <property fmtid="{D5CDD505-2E9C-101B-9397-08002B2CF9AE}" pid="10" name="MediaServiceImageTags">
    <vt:lpwstr/>
  </property>
</Properties>
</file>