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7FFFCCC2_3122A60A.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13.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14.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1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84"/>
  </p:sldMasterIdLst>
  <p:notesMasterIdLst>
    <p:notesMasterId r:id="rId108"/>
  </p:notesMasterIdLst>
  <p:sldIdLst>
    <p:sldId id="257" r:id="rId85"/>
    <p:sldId id="2147470529" r:id="rId86"/>
    <p:sldId id="2147470530" r:id="rId87"/>
    <p:sldId id="2147470531" r:id="rId88"/>
    <p:sldId id="2147470533" r:id="rId89"/>
    <p:sldId id="2147470534" r:id="rId90"/>
    <p:sldId id="2147470557" r:id="rId91"/>
    <p:sldId id="2147470551" r:id="rId92"/>
    <p:sldId id="2147470554" r:id="rId93"/>
    <p:sldId id="2147470536" r:id="rId94"/>
    <p:sldId id="2147470537" r:id="rId95"/>
    <p:sldId id="2147470538" r:id="rId96"/>
    <p:sldId id="2147470539" r:id="rId97"/>
    <p:sldId id="2036" r:id="rId98"/>
    <p:sldId id="2147470540" r:id="rId99"/>
    <p:sldId id="2147470541" r:id="rId100"/>
    <p:sldId id="2147470542" r:id="rId101"/>
    <p:sldId id="2083" r:id="rId102"/>
    <p:sldId id="2147470545" r:id="rId103"/>
    <p:sldId id="259" r:id="rId104"/>
    <p:sldId id="2147470548" r:id="rId105"/>
    <p:sldId id="2147470556" r:id="rId106"/>
    <p:sldId id="2147470553" r:id="rId107"/>
  </p:sldIdLst>
  <p:sldSz cx="12192000" cy="6858000"/>
  <p:notesSz cx="6858000" cy="9144000"/>
  <p:embeddedFontLst>
    <p:embeddedFont>
      <p:font typeface="MS PGothic" panose="020B0600070205080204" pitchFamily="34" charset="-128"/>
      <p:regular r:id="rId109"/>
    </p:embeddedFont>
    <p:embeddedFont>
      <p:font typeface="Sun Life New Display" pitchFamily="2" charset="0"/>
      <p:regular r:id="rId110"/>
      <p:bold r:id="rId111"/>
    </p:embeddedFont>
    <p:embeddedFont>
      <p:font typeface="Sun Life New Text" pitchFamily="2" charset="0"/>
      <p:regular r:id="rId112"/>
      <p:bold r:id="rId113"/>
      <p:italic r:id="rId114"/>
      <p:boldItalic r:id="rId115"/>
    </p:embeddedFont>
    <p:embeddedFont>
      <p:font typeface="Sun Life New Text Regular" pitchFamily="2" charset="0"/>
      <p:regular r:id="rId116"/>
    </p:embeddedFont>
    <p:embeddedFont>
      <p:font typeface="Sun Life Sans Regular" panose="020B0504030304030303" pitchFamily="34" charset="0"/>
      <p:regular r:id="rId117"/>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D24C60B-5B76-E523-469D-0A54B793DE11}" name="Rebecca Yap" initials="RY" userId="S::Rebecca.Yap@sunlife.com::8b1bd9a9-e2c8-498c-839e-f9c98347932d" providerId="AD"/>
  <p188:author id="{C1C50918-B7D4-CDF4-8BD0-1654AE9221F9}" name="Sarah M Saheb" initials="SS" userId="S::Sarah.M.Saheb@sunlife.com::9dc9d1cc-99c8-4b79-ba21-9386539f2036" providerId="AD"/>
  <p188:author id="{69619519-E38E-1C36-4694-8FEFB30F3C9C}" name="Karina Vanyukhina" initials="KV" userId="S::karina.vanyukhina@sunlife.com::98805aaf-a450-468e-814f-95153540d145" providerId="AD"/>
  <p188:author id="{1B3D1640-917D-F78C-D5CC-9F887F5E08D1}" name="Rebecca Yap" initials="RY" userId="S::rebecca.yap@sunlife.com::8b1bd9a9-e2c8-498c-839e-f9c98347932d" providerId="AD"/>
  <p188:author id="{AACAC14C-1FE9-51B2-0BB1-2AFF2921FD1C}" name="Jessica MacKinnon" initials="JM" userId="S::Jessica.MacKinnon@sunlife.com::d5df7f37-18b0-4637-925d-469d7aa4f628" providerId="AD"/>
  <p188:author id="{3CE33356-4B84-0476-699D-895E51BFE81F}" name="Sarah MacMaster" initials="SM" userId="S::Sarah.MacMaster@sunlife.com::f16d898c-4b7b-40ec-9faa-5d0463e73a82" providerId="AD"/>
  <p188:author id="{69A45957-34AF-088B-554B-511E551AAA33}" name="Sarah MacMaster" initials="SM" userId="S::sarah.macmaster@sunlife.com::f16d898c-4b7b-40ec-9faa-5d0463e73a82" providerId="AD"/>
  <p188:author id="{A25E868A-B3D0-814B-48CE-B0847477474B}" name="Chris Moull" initials="CM" userId="S::Chris.Moull@sunlife.com::9535f356-a125-466d-a731-d5dded5b3ea4" providerId="AD"/>
  <p188:author id="{376453A0-1276-F919-ACFB-07C429981BDC}" name="Ksenija Stupar-Doria" initials="" userId="S::ksenija.stupar-doria@sunlife.com::f727dd58-79d5-4a42-b8c3-71971992b207" providerId="AD"/>
  <p188:author id="{F563E0E2-8967-5B2D-BA49-B9639E4C5EBD}" name="Sarah M Saheb" initials="SS" userId="S::sarah.m.saheb@sunlife.com::9dc9d1cc-99c8-4b79-ba21-9386539f20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FF0066"/>
    <a:srgbClr val="4300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5A4051-7DB4-4AF9-A126-5738C24CB8BA}" v="8" dt="2026-06-22T12:40:23.0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218" autoAdjust="0"/>
  </p:normalViewPr>
  <p:slideViewPr>
    <p:cSldViewPr snapToGrid="0">
      <p:cViewPr varScale="1">
        <p:scale>
          <a:sx n="77" d="100"/>
          <a:sy n="77" d="100"/>
        </p:scale>
        <p:origin x="1878"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font" Target="fonts/font9.fntdata"/><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customXml" Target="../customXml/item63.xml"/><Relationship Id="rId68" Type="http://schemas.openxmlformats.org/officeDocument/2006/relationships/customXml" Target="../customXml/item68.xml"/><Relationship Id="rId84" Type="http://schemas.openxmlformats.org/officeDocument/2006/relationships/slideMaster" Target="slideMasters/slideMaster1.xml"/><Relationship Id="rId89" Type="http://schemas.openxmlformats.org/officeDocument/2006/relationships/slide" Target="slides/slide5.xml"/><Relationship Id="rId112" Type="http://schemas.openxmlformats.org/officeDocument/2006/relationships/font" Target="fonts/font4.fntdata"/><Relationship Id="rId16" Type="http://schemas.openxmlformats.org/officeDocument/2006/relationships/customXml" Target="../customXml/item16.xml"/><Relationship Id="rId107" Type="http://schemas.openxmlformats.org/officeDocument/2006/relationships/slide" Target="slides/slide23.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slide" Target="slides/slide18.xml"/><Relationship Id="rId123" Type="http://schemas.microsoft.com/office/2015/10/relationships/revisionInfo" Target="revisionInfo.xml"/><Relationship Id="rId5" Type="http://schemas.openxmlformats.org/officeDocument/2006/relationships/customXml" Target="../customXml/item5.xml"/><Relationship Id="rId61" Type="http://schemas.openxmlformats.org/officeDocument/2006/relationships/customXml" Target="../customXml/item61.xml"/><Relationship Id="rId82" Type="http://schemas.openxmlformats.org/officeDocument/2006/relationships/customXml" Target="../customXml/item82.xml"/><Relationship Id="rId90" Type="http://schemas.openxmlformats.org/officeDocument/2006/relationships/slide" Target="slides/slide6.xml"/><Relationship Id="rId95" Type="http://schemas.openxmlformats.org/officeDocument/2006/relationships/slide" Target="slides/slide11.xml"/><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customXml" Target="../customXml/item56.xml"/><Relationship Id="rId64" Type="http://schemas.openxmlformats.org/officeDocument/2006/relationships/customXml" Target="../customXml/item64.xml"/><Relationship Id="rId69" Type="http://schemas.openxmlformats.org/officeDocument/2006/relationships/customXml" Target="../customXml/item69.xml"/><Relationship Id="rId77" Type="http://schemas.openxmlformats.org/officeDocument/2006/relationships/customXml" Target="../customXml/item77.xml"/><Relationship Id="rId100" Type="http://schemas.openxmlformats.org/officeDocument/2006/relationships/slide" Target="slides/slide16.xml"/><Relationship Id="rId105" Type="http://schemas.openxmlformats.org/officeDocument/2006/relationships/slide" Target="slides/slide21.xml"/><Relationship Id="rId113" Type="http://schemas.openxmlformats.org/officeDocument/2006/relationships/font" Target="fonts/font5.fntdata"/><Relationship Id="rId118" Type="http://schemas.openxmlformats.org/officeDocument/2006/relationships/presProps" Target="presProps.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80" Type="http://schemas.openxmlformats.org/officeDocument/2006/relationships/customXml" Target="../customXml/item80.xml"/><Relationship Id="rId85" Type="http://schemas.openxmlformats.org/officeDocument/2006/relationships/slide" Target="slides/slide1.xml"/><Relationship Id="rId93" Type="http://schemas.openxmlformats.org/officeDocument/2006/relationships/slide" Target="slides/slide9.xml"/><Relationship Id="rId98" Type="http://schemas.openxmlformats.org/officeDocument/2006/relationships/slide" Target="slides/slide14.xml"/><Relationship Id="rId12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customXml" Target="../customXml/item59.xml"/><Relationship Id="rId67" Type="http://schemas.openxmlformats.org/officeDocument/2006/relationships/customXml" Target="../customXml/item67.xml"/><Relationship Id="rId103" Type="http://schemas.openxmlformats.org/officeDocument/2006/relationships/slide" Target="slides/slide19.xml"/><Relationship Id="rId108" Type="http://schemas.openxmlformats.org/officeDocument/2006/relationships/notesMaster" Target="notesMasters/notesMaster1.xml"/><Relationship Id="rId116" Type="http://schemas.openxmlformats.org/officeDocument/2006/relationships/font" Target="fonts/font8.fntdata"/><Relationship Id="rId124" Type="http://schemas.microsoft.com/office/2018/10/relationships/authors" Target="authors.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customXml" Target="../customXml/item62.xml"/><Relationship Id="rId70" Type="http://schemas.openxmlformats.org/officeDocument/2006/relationships/customXml" Target="../customXml/item70.xml"/><Relationship Id="rId75" Type="http://schemas.openxmlformats.org/officeDocument/2006/relationships/customXml" Target="../customXml/item75.xml"/><Relationship Id="rId83" Type="http://schemas.openxmlformats.org/officeDocument/2006/relationships/customXml" Target="../customXml/item83.xml"/><Relationship Id="rId88" Type="http://schemas.openxmlformats.org/officeDocument/2006/relationships/slide" Target="slides/slide4.xml"/><Relationship Id="rId91" Type="http://schemas.openxmlformats.org/officeDocument/2006/relationships/slide" Target="slides/slide7.xml"/><Relationship Id="rId96" Type="http://schemas.openxmlformats.org/officeDocument/2006/relationships/slide" Target="slides/slide12.xml"/><Relationship Id="rId111"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customXml" Target="../customXml/item57.xml"/><Relationship Id="rId106" Type="http://schemas.openxmlformats.org/officeDocument/2006/relationships/slide" Target="slides/slide22.xml"/><Relationship Id="rId114" Type="http://schemas.openxmlformats.org/officeDocument/2006/relationships/font" Target="fonts/font6.fntdata"/><Relationship Id="rId119" Type="http://schemas.openxmlformats.org/officeDocument/2006/relationships/viewProps" Target="viewProps.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customXml" Target="../customXml/item60.xml"/><Relationship Id="rId65" Type="http://schemas.openxmlformats.org/officeDocument/2006/relationships/customXml" Target="../customXml/item65.xml"/><Relationship Id="rId73" Type="http://schemas.openxmlformats.org/officeDocument/2006/relationships/customXml" Target="../customXml/item73.xml"/><Relationship Id="rId78" Type="http://schemas.openxmlformats.org/officeDocument/2006/relationships/customXml" Target="../customXml/item78.xml"/><Relationship Id="rId81" Type="http://schemas.openxmlformats.org/officeDocument/2006/relationships/customXml" Target="../customXml/item81.xml"/><Relationship Id="rId86" Type="http://schemas.openxmlformats.org/officeDocument/2006/relationships/slide" Target="slides/slide2.xml"/><Relationship Id="rId94" Type="http://schemas.openxmlformats.org/officeDocument/2006/relationships/slide" Target="slides/slide10.xml"/><Relationship Id="rId99" Type="http://schemas.openxmlformats.org/officeDocument/2006/relationships/slide" Target="slides/slide15.xml"/><Relationship Id="rId101" Type="http://schemas.openxmlformats.org/officeDocument/2006/relationships/slide" Target="slides/slide17.xml"/><Relationship Id="rId122"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font" Target="fonts/font1.fntdata"/><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slide" Target="slides/slide13.xml"/><Relationship Id="rId104" Type="http://schemas.openxmlformats.org/officeDocument/2006/relationships/slide" Target="slides/slide20.xml"/><Relationship Id="rId120" Type="http://schemas.openxmlformats.org/officeDocument/2006/relationships/theme" Target="theme/theme1.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slide" Target="slides/slide8.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slide" Target="slides/slide3.xml"/><Relationship Id="rId110" Type="http://schemas.openxmlformats.org/officeDocument/2006/relationships/font" Target="fonts/font2.fntdata"/><Relationship Id="rId115" Type="http://schemas.openxmlformats.org/officeDocument/2006/relationships/font" Target="fonts/font7.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M Saheb" userId="9dc9d1cc-99c8-4b79-ba21-9386539f2036" providerId="ADAL" clId="{009A93C0-84DD-43F3-A5A5-0CC52A324B3F}"/>
    <pc:docChg chg="undo custSel addSld delSld modSld">
      <pc:chgData name="Sarah M Saheb" userId="9dc9d1cc-99c8-4b79-ba21-9386539f2036" providerId="ADAL" clId="{009A93C0-84DD-43F3-A5A5-0CC52A324B3F}" dt="2026-06-22T12:40:26.388" v="108" actId="6549"/>
      <pc:docMkLst>
        <pc:docMk/>
      </pc:docMkLst>
      <pc:sldChg chg="modSp mod">
        <pc:chgData name="Sarah M Saheb" userId="9dc9d1cc-99c8-4b79-ba21-9386539f2036" providerId="ADAL" clId="{009A93C0-84DD-43F3-A5A5-0CC52A324B3F}" dt="2026-06-22T12:33:10.777" v="76" actId="207"/>
        <pc:sldMkLst>
          <pc:docMk/>
          <pc:sldMk cId="2844922104" sldId="257"/>
        </pc:sldMkLst>
        <pc:spChg chg="mod">
          <ac:chgData name="Sarah M Saheb" userId="9dc9d1cc-99c8-4b79-ba21-9386539f2036" providerId="ADAL" clId="{009A93C0-84DD-43F3-A5A5-0CC52A324B3F}" dt="2026-06-22T12:33:10.777" v="76" actId="207"/>
          <ac:spMkLst>
            <pc:docMk/>
            <pc:sldMk cId="2844922104" sldId="257"/>
            <ac:spMk id="23" creationId="{A556119C-9C5A-5201-BF39-76F80FDBEC1F}"/>
          </ac:spMkLst>
        </pc:spChg>
        <pc:spChg chg="mod">
          <ac:chgData name="Sarah M Saheb" userId="9dc9d1cc-99c8-4b79-ba21-9386539f2036" providerId="ADAL" clId="{009A93C0-84DD-43F3-A5A5-0CC52A324B3F}" dt="2026-06-22T12:33:06.789" v="75" actId="207"/>
          <ac:spMkLst>
            <pc:docMk/>
            <pc:sldMk cId="2844922104" sldId="257"/>
            <ac:spMk id="35" creationId="{EBB5F914-CB87-2F48-3707-E105B1179D98}"/>
          </ac:spMkLst>
        </pc:spChg>
      </pc:sldChg>
      <pc:sldChg chg="modNotesTx">
        <pc:chgData name="Sarah M Saheb" userId="9dc9d1cc-99c8-4b79-ba21-9386539f2036" providerId="ADAL" clId="{009A93C0-84DD-43F3-A5A5-0CC52A324B3F}" dt="2026-06-18T18:55:08.448" v="71" actId="6549"/>
        <pc:sldMkLst>
          <pc:docMk/>
          <pc:sldMk cId="1795789315" sldId="259"/>
        </pc:sldMkLst>
      </pc:sldChg>
      <pc:sldChg chg="modSp mod">
        <pc:chgData name="Sarah M Saheb" userId="9dc9d1cc-99c8-4b79-ba21-9386539f2036" providerId="ADAL" clId="{009A93C0-84DD-43F3-A5A5-0CC52A324B3F}" dt="2026-06-22T12:38:02.918" v="94" actId="207"/>
        <pc:sldMkLst>
          <pc:docMk/>
          <pc:sldMk cId="225977969" sldId="2036"/>
        </pc:sldMkLst>
        <pc:spChg chg="mod">
          <ac:chgData name="Sarah M Saheb" userId="9dc9d1cc-99c8-4b79-ba21-9386539f2036" providerId="ADAL" clId="{009A93C0-84DD-43F3-A5A5-0CC52A324B3F}" dt="2026-06-18T18:51:43.508" v="67" actId="6549"/>
          <ac:spMkLst>
            <pc:docMk/>
            <pc:sldMk cId="225977969" sldId="2036"/>
            <ac:spMk id="2" creationId="{6A083DCC-BA8D-56A7-891E-EA08263F4DAA}"/>
          </ac:spMkLst>
        </pc:spChg>
        <pc:spChg chg="mod">
          <ac:chgData name="Sarah M Saheb" userId="9dc9d1cc-99c8-4b79-ba21-9386539f2036" providerId="ADAL" clId="{009A93C0-84DD-43F3-A5A5-0CC52A324B3F}" dt="2026-06-22T12:38:02.918" v="94" actId="207"/>
          <ac:spMkLst>
            <pc:docMk/>
            <pc:sldMk cId="225977969" sldId="2036"/>
            <ac:spMk id="41" creationId="{55387F86-81CA-4D03-81AB-669C0685476B}"/>
          </ac:spMkLst>
        </pc:spChg>
      </pc:sldChg>
      <pc:sldChg chg="modNotesTx">
        <pc:chgData name="Sarah M Saheb" userId="9dc9d1cc-99c8-4b79-ba21-9386539f2036" providerId="ADAL" clId="{009A93C0-84DD-43F3-A5A5-0CC52A324B3F}" dt="2026-06-18T18:53:40.284" v="70" actId="6549"/>
        <pc:sldMkLst>
          <pc:docMk/>
          <pc:sldMk cId="793609199" sldId="2083"/>
        </pc:sldMkLst>
      </pc:sldChg>
      <pc:sldChg chg="modSp mod">
        <pc:chgData name="Sarah M Saheb" userId="9dc9d1cc-99c8-4b79-ba21-9386539f2036" providerId="ADAL" clId="{009A93C0-84DD-43F3-A5A5-0CC52A324B3F}" dt="2026-06-22T12:33:55.928" v="83" actId="113"/>
        <pc:sldMkLst>
          <pc:docMk/>
          <pc:sldMk cId="1277478546" sldId="2147470529"/>
        </pc:sldMkLst>
        <pc:spChg chg="mod">
          <ac:chgData name="Sarah M Saheb" userId="9dc9d1cc-99c8-4b79-ba21-9386539f2036" providerId="ADAL" clId="{009A93C0-84DD-43F3-A5A5-0CC52A324B3F}" dt="2026-06-22T12:33:55.928" v="83" actId="113"/>
          <ac:spMkLst>
            <pc:docMk/>
            <pc:sldMk cId="1277478546" sldId="2147470529"/>
            <ac:spMk id="9" creationId="{91A57C29-0DE5-4F1D-9C4B-BD10882C0F32}"/>
          </ac:spMkLst>
        </pc:spChg>
      </pc:sldChg>
      <pc:sldChg chg="add del modNotesTx">
        <pc:chgData name="Sarah M Saheb" userId="9dc9d1cc-99c8-4b79-ba21-9386539f2036" providerId="ADAL" clId="{009A93C0-84DD-43F3-A5A5-0CC52A324B3F}" dt="2026-06-18T18:47:06.925" v="9" actId="5793"/>
        <pc:sldMkLst>
          <pc:docMk/>
          <pc:sldMk cId="824354314" sldId="2147470530"/>
        </pc:sldMkLst>
      </pc:sldChg>
      <pc:sldChg chg="modSp mod">
        <pc:chgData name="Sarah M Saheb" userId="9dc9d1cc-99c8-4b79-ba21-9386539f2036" providerId="ADAL" clId="{009A93C0-84DD-43F3-A5A5-0CC52A324B3F}" dt="2026-06-22T12:37:20.782" v="92" actId="108"/>
        <pc:sldMkLst>
          <pc:docMk/>
          <pc:sldMk cId="137357264" sldId="2147470536"/>
        </pc:sldMkLst>
        <pc:spChg chg="mod">
          <ac:chgData name="Sarah M Saheb" userId="9dc9d1cc-99c8-4b79-ba21-9386539f2036" providerId="ADAL" clId="{009A93C0-84DD-43F3-A5A5-0CC52A324B3F}" dt="2026-06-22T12:37:20.782" v="92" actId="108"/>
          <ac:spMkLst>
            <pc:docMk/>
            <pc:sldMk cId="137357264" sldId="2147470536"/>
            <ac:spMk id="8" creationId="{0703A7CC-FBC2-497A-1022-D454763942D8}"/>
          </ac:spMkLst>
        </pc:spChg>
      </pc:sldChg>
      <pc:sldChg chg="modNotesTx">
        <pc:chgData name="Sarah M Saheb" userId="9dc9d1cc-99c8-4b79-ba21-9386539f2036" providerId="ADAL" clId="{009A93C0-84DD-43F3-A5A5-0CC52A324B3F}" dt="2026-06-18T18:50:11.625" v="37" actId="20577"/>
        <pc:sldMkLst>
          <pc:docMk/>
          <pc:sldMk cId="408955746" sldId="2147470537"/>
        </pc:sldMkLst>
      </pc:sldChg>
      <pc:sldChg chg="modSp mod modNotesTx">
        <pc:chgData name="Sarah M Saheb" userId="9dc9d1cc-99c8-4b79-ba21-9386539f2036" providerId="ADAL" clId="{009A93C0-84DD-43F3-A5A5-0CC52A324B3F}" dt="2026-06-22T12:37:52.199" v="93" actId="108"/>
        <pc:sldMkLst>
          <pc:docMk/>
          <pc:sldMk cId="4259845073" sldId="2147470539"/>
        </pc:sldMkLst>
        <pc:spChg chg="mod">
          <ac:chgData name="Sarah M Saheb" userId="9dc9d1cc-99c8-4b79-ba21-9386539f2036" providerId="ADAL" clId="{009A93C0-84DD-43F3-A5A5-0CC52A324B3F}" dt="2026-06-22T12:37:52.199" v="93" actId="108"/>
          <ac:spMkLst>
            <pc:docMk/>
            <pc:sldMk cId="4259845073" sldId="2147470539"/>
            <ac:spMk id="8" creationId="{7027EEDB-E521-9DC1-9BAD-C7DACE965E56}"/>
          </ac:spMkLst>
        </pc:spChg>
      </pc:sldChg>
      <pc:sldChg chg="modSp mod">
        <pc:chgData name="Sarah M Saheb" userId="9dc9d1cc-99c8-4b79-ba21-9386539f2036" providerId="ADAL" clId="{009A93C0-84DD-43F3-A5A5-0CC52A324B3F}" dt="2026-06-22T12:38:47.217" v="95" actId="13926"/>
        <pc:sldMkLst>
          <pc:docMk/>
          <pc:sldMk cId="2179074768" sldId="2147470545"/>
        </pc:sldMkLst>
        <pc:spChg chg="mod">
          <ac:chgData name="Sarah M Saheb" userId="9dc9d1cc-99c8-4b79-ba21-9386539f2036" providerId="ADAL" clId="{009A93C0-84DD-43F3-A5A5-0CC52A324B3F}" dt="2026-06-22T12:38:47.217" v="95" actId="13926"/>
          <ac:spMkLst>
            <pc:docMk/>
            <pc:sldMk cId="2179074768" sldId="2147470545"/>
            <ac:spMk id="11" creationId="{510DBE6E-DEB1-4298-CBE2-AD2F8B1E0EE2}"/>
          </ac:spMkLst>
        </pc:spChg>
      </pc:sldChg>
      <pc:sldChg chg="modSp mod">
        <pc:chgData name="Sarah M Saheb" userId="9dc9d1cc-99c8-4b79-ba21-9386539f2036" providerId="ADAL" clId="{009A93C0-84DD-43F3-A5A5-0CC52A324B3F}" dt="2026-06-22T12:39:30.824" v="99" actId="108"/>
        <pc:sldMkLst>
          <pc:docMk/>
          <pc:sldMk cId="2368168130" sldId="2147470548"/>
        </pc:sldMkLst>
        <pc:spChg chg="mod">
          <ac:chgData name="Sarah M Saheb" userId="9dc9d1cc-99c8-4b79-ba21-9386539f2036" providerId="ADAL" clId="{009A93C0-84DD-43F3-A5A5-0CC52A324B3F}" dt="2026-06-22T12:39:30.824" v="99" actId="108"/>
          <ac:spMkLst>
            <pc:docMk/>
            <pc:sldMk cId="2368168130" sldId="2147470548"/>
            <ac:spMk id="8" creationId="{2CCCA110-9871-457B-87BE-1F56679F4F81}"/>
          </ac:spMkLst>
        </pc:spChg>
        <pc:spChg chg="mod">
          <ac:chgData name="Sarah M Saheb" userId="9dc9d1cc-99c8-4b79-ba21-9386539f2036" providerId="ADAL" clId="{009A93C0-84DD-43F3-A5A5-0CC52A324B3F}" dt="2026-06-22T12:39:22.306" v="98" actId="108"/>
          <ac:spMkLst>
            <pc:docMk/>
            <pc:sldMk cId="2368168130" sldId="2147470548"/>
            <ac:spMk id="9" creationId="{61F3A4F3-2155-3CF9-81C8-FB5A5807113F}"/>
          </ac:spMkLst>
        </pc:spChg>
      </pc:sldChg>
      <pc:sldChg chg="modSp mod">
        <pc:chgData name="Sarah M Saheb" userId="9dc9d1cc-99c8-4b79-ba21-9386539f2036" providerId="ADAL" clId="{009A93C0-84DD-43F3-A5A5-0CC52A324B3F}" dt="2026-06-22T12:35:51.225" v="87" actId="108"/>
        <pc:sldMkLst>
          <pc:docMk/>
          <pc:sldMk cId="730819473" sldId="2147470551"/>
        </pc:sldMkLst>
        <pc:graphicFrameChg chg="mod modGraphic">
          <ac:chgData name="Sarah M Saheb" userId="9dc9d1cc-99c8-4b79-ba21-9386539f2036" providerId="ADAL" clId="{009A93C0-84DD-43F3-A5A5-0CC52A324B3F}" dt="2026-06-22T12:35:51.225" v="87" actId="108"/>
          <ac:graphicFrameMkLst>
            <pc:docMk/>
            <pc:sldMk cId="730819473" sldId="2147470551"/>
            <ac:graphicFrameMk id="16" creationId="{5DED0A5D-1128-36AD-B218-40D50F6D3E01}"/>
          </ac:graphicFrameMkLst>
        </pc:graphicFrameChg>
      </pc:sldChg>
      <pc:sldChg chg="modSp mod modNotesTx">
        <pc:chgData name="Sarah M Saheb" userId="9dc9d1cc-99c8-4b79-ba21-9386539f2036" providerId="ADAL" clId="{009A93C0-84DD-43F3-A5A5-0CC52A324B3F}" dt="2026-06-22T12:37:07.216" v="91" actId="207"/>
        <pc:sldMkLst>
          <pc:docMk/>
          <pc:sldMk cId="1479763343" sldId="2147470554"/>
        </pc:sldMkLst>
        <pc:spChg chg="mod">
          <ac:chgData name="Sarah M Saheb" userId="9dc9d1cc-99c8-4b79-ba21-9386539f2036" providerId="ADAL" clId="{009A93C0-84DD-43F3-A5A5-0CC52A324B3F}" dt="2026-06-22T12:37:02.107" v="90" actId="207"/>
          <ac:spMkLst>
            <pc:docMk/>
            <pc:sldMk cId="1479763343" sldId="2147470554"/>
            <ac:spMk id="10" creationId="{FE46349F-669F-0AA2-B88A-AC2D80B32937}"/>
          </ac:spMkLst>
        </pc:spChg>
      </pc:sldChg>
      <pc:sldChg chg="modSp mod modNotesTx">
        <pc:chgData name="Sarah M Saheb" userId="9dc9d1cc-99c8-4b79-ba21-9386539f2036" providerId="ADAL" clId="{009A93C0-84DD-43F3-A5A5-0CC52A324B3F}" dt="2026-06-22T12:40:26.388" v="108" actId="6549"/>
        <pc:sldMkLst>
          <pc:docMk/>
          <pc:sldMk cId="2281106507" sldId="2147470556"/>
        </pc:sldMkLst>
        <pc:spChg chg="mod">
          <ac:chgData name="Sarah M Saheb" userId="9dc9d1cc-99c8-4b79-ba21-9386539f2036" providerId="ADAL" clId="{009A93C0-84DD-43F3-A5A5-0CC52A324B3F}" dt="2026-06-22T12:39:42.312" v="100" actId="13926"/>
          <ac:spMkLst>
            <pc:docMk/>
            <pc:sldMk cId="2281106507" sldId="2147470556"/>
            <ac:spMk id="9" creationId="{8AF7BE01-4A07-A711-73B5-B5AF303EA850}"/>
          </ac:spMkLst>
        </pc:spChg>
        <pc:graphicFrameChg chg="mod modGraphic">
          <ac:chgData name="Sarah M Saheb" userId="9dc9d1cc-99c8-4b79-ba21-9386539f2036" providerId="ADAL" clId="{009A93C0-84DD-43F3-A5A5-0CC52A324B3F}" dt="2026-06-22T12:40:26.388" v="108" actId="6549"/>
          <ac:graphicFrameMkLst>
            <pc:docMk/>
            <pc:sldMk cId="2281106507" sldId="2147470556"/>
            <ac:graphicFrameMk id="2" creationId="{1D9ACEBC-92D5-25B8-DB04-27035EB2E464}"/>
          </ac:graphicFrameMkLst>
        </pc:graphicFrameChg>
      </pc:sldChg>
    </pc:docChg>
  </pc:docChgLst>
  <pc:docChgLst>
    <pc:chgData name="Chris Moull" userId="9535f356-a125-466d-a731-d5dded5b3ea4" providerId="ADAL" clId="{F290EE25-8C68-1A4C-9623-A0D46EC07D0E}"/>
    <pc:docChg chg="undo redo custSel addSld delSld modSld addMainMaster delMainMaster modMainMaster">
      <pc:chgData name="Chris Moull" userId="9535f356-a125-466d-a731-d5dded5b3ea4" providerId="ADAL" clId="{F290EE25-8C68-1A4C-9623-A0D46EC07D0E}" dt="2026-06-19T18:31:26.898" v="295" actId="14100"/>
      <pc:docMkLst>
        <pc:docMk/>
      </pc:docMkLst>
      <pc:sldChg chg="addSp delSp modSp mod modClrScheme chgLayout">
        <pc:chgData name="Chris Moull" userId="9535f356-a125-466d-a731-d5dded5b3ea4" providerId="ADAL" clId="{F290EE25-8C68-1A4C-9623-A0D46EC07D0E}" dt="2026-06-19T18:05:38.520" v="286" actId="1076"/>
        <pc:sldMkLst>
          <pc:docMk/>
          <pc:sldMk cId="2844922104" sldId="257"/>
        </pc:sldMkLst>
        <pc:spChg chg="add del mod ord">
          <ac:chgData name="Chris Moull" userId="9535f356-a125-466d-a731-d5dded5b3ea4" providerId="ADAL" clId="{F290EE25-8C68-1A4C-9623-A0D46EC07D0E}" dt="2026-06-19T15:39:36.429" v="35" actId="14100"/>
          <ac:spMkLst>
            <pc:docMk/>
            <pc:sldMk cId="2844922104" sldId="257"/>
            <ac:spMk id="23" creationId="{A556119C-9C5A-5201-BF39-76F80FDBEC1F}"/>
          </ac:spMkLst>
        </pc:spChg>
        <pc:spChg chg="add mod">
          <ac:chgData name="Chris Moull" userId="9535f356-a125-466d-a731-d5dded5b3ea4" providerId="ADAL" clId="{F290EE25-8C68-1A4C-9623-A0D46EC07D0E}" dt="2026-06-19T15:39:27.244" v="32" actId="167"/>
          <ac:spMkLst>
            <pc:docMk/>
            <pc:sldMk cId="2844922104" sldId="257"/>
            <ac:spMk id="34" creationId="{FDDB3132-3901-0A59-CA65-7C70A52E1CEC}"/>
          </ac:spMkLst>
        </pc:spChg>
        <pc:spChg chg="add mod">
          <ac:chgData name="Chris Moull" userId="9535f356-a125-466d-a731-d5dded5b3ea4" providerId="ADAL" clId="{F290EE25-8C68-1A4C-9623-A0D46EC07D0E}" dt="2026-06-19T15:39:27.244" v="32" actId="167"/>
          <ac:spMkLst>
            <pc:docMk/>
            <pc:sldMk cId="2844922104" sldId="257"/>
            <ac:spMk id="35" creationId="{EBB5F914-CB87-2F48-3707-E105B1179D98}"/>
          </ac:spMkLst>
        </pc:spChg>
        <pc:spChg chg="add mod">
          <ac:chgData name="Chris Moull" userId="9535f356-a125-466d-a731-d5dded5b3ea4" providerId="ADAL" clId="{F290EE25-8C68-1A4C-9623-A0D46EC07D0E}" dt="2026-06-19T15:39:27.244" v="32" actId="167"/>
          <ac:spMkLst>
            <pc:docMk/>
            <pc:sldMk cId="2844922104" sldId="257"/>
            <ac:spMk id="36" creationId="{6B2B41B1-952E-299E-F675-CBC8ADFAF022}"/>
          </ac:spMkLst>
        </pc:spChg>
        <pc:spChg chg="add mod">
          <ac:chgData name="Chris Moull" userId="9535f356-a125-466d-a731-d5dded5b3ea4" providerId="ADAL" clId="{F290EE25-8C68-1A4C-9623-A0D46EC07D0E}" dt="2026-06-19T15:39:27.244" v="32" actId="167"/>
          <ac:spMkLst>
            <pc:docMk/>
            <pc:sldMk cId="2844922104" sldId="257"/>
            <ac:spMk id="37" creationId="{061A15B3-420D-156F-8FC6-43A0099D408B}"/>
          </ac:spMkLst>
        </pc:spChg>
        <pc:picChg chg="add mod">
          <ac:chgData name="Chris Moull" userId="9535f356-a125-466d-a731-d5dded5b3ea4" providerId="ADAL" clId="{F290EE25-8C68-1A4C-9623-A0D46EC07D0E}" dt="2026-06-19T15:39:27.244" v="32" actId="167"/>
          <ac:picMkLst>
            <pc:docMk/>
            <pc:sldMk cId="2844922104" sldId="257"/>
            <ac:picMk id="33" creationId="{92180D0E-2CD6-CE6E-7366-47C862AAAB54}"/>
          </ac:picMkLst>
        </pc:picChg>
        <pc:picChg chg="add mod">
          <ac:chgData name="Chris Moull" userId="9535f356-a125-466d-a731-d5dded5b3ea4" providerId="ADAL" clId="{F290EE25-8C68-1A4C-9623-A0D46EC07D0E}" dt="2026-06-19T18:05:38.520" v="286" actId="1076"/>
          <ac:picMkLst>
            <pc:docMk/>
            <pc:sldMk cId="2844922104" sldId="257"/>
            <ac:picMk id="38" creationId="{97CA14DF-0506-3315-88AD-5E1CC6F84E3D}"/>
          </ac:picMkLst>
        </pc:picChg>
      </pc:sldChg>
      <pc:sldChg chg="addSp delSp modSp mod">
        <pc:chgData name="Chris Moull" userId="9535f356-a125-466d-a731-d5dded5b3ea4" providerId="ADAL" clId="{F290EE25-8C68-1A4C-9623-A0D46EC07D0E}" dt="2026-06-19T17:52:27.207" v="235" actId="478"/>
        <pc:sldMkLst>
          <pc:docMk/>
          <pc:sldMk cId="225977969" sldId="2036"/>
        </pc:sldMkLst>
        <pc:picChg chg="add mod">
          <ac:chgData name="Chris Moull" userId="9535f356-a125-466d-a731-d5dded5b3ea4" providerId="ADAL" clId="{F290EE25-8C68-1A4C-9623-A0D46EC07D0E}" dt="2026-06-19T17:52:24.767" v="234" actId="962"/>
          <ac:picMkLst>
            <pc:docMk/>
            <pc:sldMk cId="225977969" sldId="2036"/>
            <ac:picMk id="7" creationId="{77D46B87-5373-9A42-FFFE-2EEDFFA4D1E6}"/>
          </ac:picMkLst>
        </pc:picChg>
      </pc:sldChg>
      <pc:sldChg chg="addSp delSp modSp mod modClrScheme chgLayout">
        <pc:chgData name="Chris Moull" userId="9535f356-a125-466d-a731-d5dded5b3ea4" providerId="ADAL" clId="{F290EE25-8C68-1A4C-9623-A0D46EC07D0E}" dt="2026-06-19T17:31:18.023" v="64" actId="478"/>
        <pc:sldMkLst>
          <pc:docMk/>
          <pc:sldMk cId="793609199" sldId="2083"/>
        </pc:sldMkLst>
        <pc:spChg chg="add del mod ord">
          <ac:chgData name="Chris Moull" userId="9535f356-a125-466d-a731-d5dded5b3ea4" providerId="ADAL" clId="{F290EE25-8C68-1A4C-9623-A0D46EC07D0E}" dt="2026-06-19T15:41:24.527" v="58" actId="1076"/>
          <ac:spMkLst>
            <pc:docMk/>
            <pc:sldMk cId="793609199" sldId="2083"/>
            <ac:spMk id="7" creationId="{F51CC6DE-2763-FDEA-87DE-6CF549E16C56}"/>
          </ac:spMkLst>
        </pc:spChg>
        <pc:graphicFrameChg chg="mod">
          <ac:chgData name="Chris Moull" userId="9535f356-a125-466d-a731-d5dded5b3ea4" providerId="ADAL" clId="{F290EE25-8C68-1A4C-9623-A0D46EC07D0E}" dt="2026-06-19T17:31:14.434" v="63" actId="1582"/>
          <ac:graphicFrameMkLst>
            <pc:docMk/>
            <pc:sldMk cId="793609199" sldId="2083"/>
            <ac:graphicFrameMk id="8" creationId="{1DE56B43-2327-1272-01E6-9C468445C28C}"/>
          </ac:graphicFrameMkLst>
        </pc:graphicFrameChg>
        <pc:graphicFrameChg chg="mod modGraphic">
          <ac:chgData name="Chris Moull" userId="9535f356-a125-466d-a731-d5dded5b3ea4" providerId="ADAL" clId="{F290EE25-8C68-1A4C-9623-A0D46EC07D0E}" dt="2026-06-19T15:41:41.760" v="59" actId="14100"/>
          <ac:graphicFrameMkLst>
            <pc:docMk/>
            <pc:sldMk cId="793609199" sldId="2083"/>
            <ac:graphicFrameMk id="17" creationId="{6CED516A-D1CF-500D-F1BD-7C13F1916623}"/>
          </ac:graphicFrameMkLst>
        </pc:graphicFrameChg>
      </pc:sldChg>
      <pc:sldChg chg="addSp delSp modSp mod">
        <pc:chgData name="Chris Moull" userId="9535f356-a125-466d-a731-d5dded5b3ea4" providerId="ADAL" clId="{F290EE25-8C68-1A4C-9623-A0D46EC07D0E}" dt="2026-06-19T17:33:41.086" v="93" actId="1076"/>
        <pc:sldMkLst>
          <pc:docMk/>
          <pc:sldMk cId="824354314" sldId="2147470530"/>
        </pc:sldMkLst>
        <pc:spChg chg="mod">
          <ac:chgData name="Chris Moull" userId="9535f356-a125-466d-a731-d5dded5b3ea4" providerId="ADAL" clId="{F290EE25-8C68-1A4C-9623-A0D46EC07D0E}" dt="2026-06-19T17:32:46.851" v="77" actId="14100"/>
          <ac:spMkLst>
            <pc:docMk/>
            <pc:sldMk cId="824354314" sldId="2147470530"/>
            <ac:spMk id="7" creationId="{A4C86064-0CED-C2F8-9832-9A1E1D52EA00}"/>
          </ac:spMkLst>
        </pc:spChg>
        <pc:spChg chg="mod">
          <ac:chgData name="Chris Moull" userId="9535f356-a125-466d-a731-d5dded5b3ea4" providerId="ADAL" clId="{F290EE25-8C68-1A4C-9623-A0D46EC07D0E}" dt="2026-06-19T17:33:38.403" v="92" actId="14100"/>
          <ac:spMkLst>
            <pc:docMk/>
            <pc:sldMk cId="824354314" sldId="2147470530"/>
            <ac:spMk id="9" creationId="{2D1E4D12-6EEB-837A-12A8-51AADDC44EAE}"/>
          </ac:spMkLst>
        </pc:spChg>
        <pc:spChg chg="add mod">
          <ac:chgData name="Chris Moull" userId="9535f356-a125-466d-a731-d5dded5b3ea4" providerId="ADAL" clId="{F290EE25-8C68-1A4C-9623-A0D46EC07D0E}" dt="2026-06-19T17:33:41.086" v="93" actId="1076"/>
          <ac:spMkLst>
            <pc:docMk/>
            <pc:sldMk cId="824354314" sldId="2147470530"/>
            <ac:spMk id="12" creationId="{EFC603B5-338B-74AB-806A-4A2609D93DA9}"/>
          </ac:spMkLst>
        </pc:spChg>
        <pc:picChg chg="add mod modCrop">
          <ac:chgData name="Chris Moull" userId="9535f356-a125-466d-a731-d5dded5b3ea4" providerId="ADAL" clId="{F290EE25-8C68-1A4C-9623-A0D46EC07D0E}" dt="2026-06-19T17:32:34.424" v="75" actId="18131"/>
          <ac:picMkLst>
            <pc:docMk/>
            <pc:sldMk cId="824354314" sldId="2147470530"/>
            <ac:picMk id="8" creationId="{53847959-0B2D-E82D-FCEC-E1CEC20675E5}"/>
          </ac:picMkLst>
        </pc:picChg>
      </pc:sldChg>
      <pc:sldChg chg="addSp delSp mod">
        <pc:chgData name="Chris Moull" userId="9535f356-a125-466d-a731-d5dded5b3ea4" providerId="ADAL" clId="{F290EE25-8C68-1A4C-9623-A0D46EC07D0E}" dt="2026-06-19T17:33:59.677" v="95" actId="478"/>
        <pc:sldMkLst>
          <pc:docMk/>
          <pc:sldMk cId="849010626" sldId="2147470531"/>
        </pc:sldMkLst>
        <pc:picChg chg="add del">
          <ac:chgData name="Chris Moull" userId="9535f356-a125-466d-a731-d5dded5b3ea4" providerId="ADAL" clId="{F290EE25-8C68-1A4C-9623-A0D46EC07D0E}" dt="2026-06-19T17:33:59.677" v="95" actId="478"/>
          <ac:picMkLst>
            <pc:docMk/>
            <pc:sldMk cId="849010626" sldId="2147470531"/>
            <ac:picMk id="29" creationId="{366F3130-181C-0C42-F32D-981AC8D47841}"/>
          </ac:picMkLst>
        </pc:picChg>
      </pc:sldChg>
      <pc:sldChg chg="addSp delSp modSp mod">
        <pc:chgData name="Chris Moull" userId="9535f356-a125-466d-a731-d5dded5b3ea4" providerId="ADAL" clId="{F290EE25-8C68-1A4C-9623-A0D46EC07D0E}" dt="2026-06-19T17:41:20.662" v="181" actId="167"/>
        <pc:sldMkLst>
          <pc:docMk/>
          <pc:sldMk cId="4149350729" sldId="2147470533"/>
        </pc:sldMkLst>
        <pc:picChg chg="add mod">
          <ac:chgData name="Chris Moull" userId="9535f356-a125-466d-a731-d5dded5b3ea4" providerId="ADAL" clId="{F290EE25-8C68-1A4C-9623-A0D46EC07D0E}" dt="2026-06-19T17:41:20.662" v="181" actId="167"/>
          <ac:picMkLst>
            <pc:docMk/>
            <pc:sldMk cId="4149350729" sldId="2147470533"/>
            <ac:picMk id="5" creationId="{45A530E6-F899-71CD-4086-D1FC4EBA69DA}"/>
          </ac:picMkLst>
        </pc:picChg>
      </pc:sldChg>
      <pc:sldChg chg="addSp delSp modSp mod">
        <pc:chgData name="Chris Moull" userId="9535f356-a125-466d-a731-d5dded5b3ea4" providerId="ADAL" clId="{F290EE25-8C68-1A4C-9623-A0D46EC07D0E}" dt="2026-06-19T17:46:29.592" v="204" actId="962"/>
        <pc:sldMkLst>
          <pc:docMk/>
          <pc:sldMk cId="137357264" sldId="2147470536"/>
        </pc:sldMkLst>
        <pc:picChg chg="add mod">
          <ac:chgData name="Chris Moull" userId="9535f356-a125-466d-a731-d5dded5b3ea4" providerId="ADAL" clId="{F290EE25-8C68-1A4C-9623-A0D46EC07D0E}" dt="2026-06-19T17:46:29.592" v="204" actId="962"/>
          <ac:picMkLst>
            <pc:docMk/>
            <pc:sldMk cId="137357264" sldId="2147470536"/>
            <ac:picMk id="5" creationId="{9B04E29D-7FB9-49D4-7E45-99BB6ADAD1C8}"/>
          </ac:picMkLst>
        </pc:picChg>
      </pc:sldChg>
      <pc:sldChg chg="addSp delSp modSp mod">
        <pc:chgData name="Chris Moull" userId="9535f356-a125-466d-a731-d5dded5b3ea4" providerId="ADAL" clId="{F290EE25-8C68-1A4C-9623-A0D46EC07D0E}" dt="2026-06-19T17:49:52.078" v="209" actId="18131"/>
        <pc:sldMkLst>
          <pc:docMk/>
          <pc:sldMk cId="4259845073" sldId="2147470539"/>
        </pc:sldMkLst>
        <pc:picChg chg="add mod modCrop">
          <ac:chgData name="Chris Moull" userId="9535f356-a125-466d-a731-d5dded5b3ea4" providerId="ADAL" clId="{F290EE25-8C68-1A4C-9623-A0D46EC07D0E}" dt="2026-06-19T17:49:52.078" v="209" actId="18131"/>
          <ac:picMkLst>
            <pc:docMk/>
            <pc:sldMk cId="4259845073" sldId="2147470539"/>
            <ac:picMk id="5" creationId="{D125D747-E2A4-FEE5-97B1-99E7FFED6733}"/>
          </ac:picMkLst>
        </pc:picChg>
      </pc:sldChg>
      <pc:sldChg chg="addSp delSp modSp mod">
        <pc:chgData name="Chris Moull" userId="9535f356-a125-466d-a731-d5dded5b3ea4" providerId="ADAL" clId="{F290EE25-8C68-1A4C-9623-A0D46EC07D0E}" dt="2026-06-19T17:53:33.673" v="244"/>
        <pc:sldMkLst>
          <pc:docMk/>
          <pc:sldMk cId="1480209630" sldId="2147470540"/>
        </pc:sldMkLst>
        <pc:graphicFrameChg chg="mod modGraphic">
          <ac:chgData name="Chris Moull" userId="9535f356-a125-466d-a731-d5dded5b3ea4" providerId="ADAL" clId="{F290EE25-8C68-1A4C-9623-A0D46EC07D0E}" dt="2026-06-19T17:53:33.673" v="244"/>
          <ac:graphicFrameMkLst>
            <pc:docMk/>
            <pc:sldMk cId="1480209630" sldId="2147470540"/>
            <ac:graphicFrameMk id="8" creationId="{B8DE0733-E095-0FC1-1A57-296794888626}"/>
          </ac:graphicFrameMkLst>
        </pc:graphicFrameChg>
        <pc:picChg chg="add mod">
          <ac:chgData name="Chris Moull" userId="9535f356-a125-466d-a731-d5dded5b3ea4" providerId="ADAL" clId="{F290EE25-8C68-1A4C-9623-A0D46EC07D0E}" dt="2026-06-19T17:51:28.443" v="229" actId="167"/>
          <ac:picMkLst>
            <pc:docMk/>
            <pc:sldMk cId="1480209630" sldId="2147470540"/>
            <ac:picMk id="6" creationId="{0678CDCE-FB4E-9414-B165-C1C4B2A71201}"/>
          </ac:picMkLst>
        </pc:picChg>
      </pc:sldChg>
      <pc:sldChg chg="addSp delSp modSp mod">
        <pc:chgData name="Chris Moull" userId="9535f356-a125-466d-a731-d5dded5b3ea4" providerId="ADAL" clId="{F290EE25-8C68-1A4C-9623-A0D46EC07D0E}" dt="2026-06-19T17:53:42.474" v="247"/>
        <pc:sldMkLst>
          <pc:docMk/>
          <pc:sldMk cId="869013108" sldId="2147470541"/>
        </pc:sldMkLst>
        <pc:graphicFrameChg chg="mod modGraphic">
          <ac:chgData name="Chris Moull" userId="9535f356-a125-466d-a731-d5dded5b3ea4" providerId="ADAL" clId="{F290EE25-8C68-1A4C-9623-A0D46EC07D0E}" dt="2026-06-19T17:53:42.474" v="247"/>
          <ac:graphicFrameMkLst>
            <pc:docMk/>
            <pc:sldMk cId="869013108" sldId="2147470541"/>
            <ac:graphicFrameMk id="8" creationId="{B8DE0733-E095-0FC1-1A57-296794888626}"/>
          </ac:graphicFrameMkLst>
        </pc:graphicFrameChg>
        <pc:picChg chg="add mod">
          <ac:chgData name="Chris Moull" userId="9535f356-a125-466d-a731-d5dded5b3ea4" providerId="ADAL" clId="{F290EE25-8C68-1A4C-9623-A0D46EC07D0E}" dt="2026-06-19T17:51:22.111" v="226" actId="167"/>
          <ac:picMkLst>
            <pc:docMk/>
            <pc:sldMk cId="869013108" sldId="2147470541"/>
            <ac:picMk id="6" creationId="{4A1FB043-BBBA-4C98-71ED-DF15AAC8B68D}"/>
          </ac:picMkLst>
        </pc:picChg>
      </pc:sldChg>
      <pc:sldChg chg="addSp delSp modSp mod">
        <pc:chgData name="Chris Moull" userId="9535f356-a125-466d-a731-d5dded5b3ea4" providerId="ADAL" clId="{F290EE25-8C68-1A4C-9623-A0D46EC07D0E}" dt="2026-06-19T17:53:51.516" v="250"/>
        <pc:sldMkLst>
          <pc:docMk/>
          <pc:sldMk cId="3420606580" sldId="2147470542"/>
        </pc:sldMkLst>
        <pc:graphicFrameChg chg="mod modGraphic">
          <ac:chgData name="Chris Moull" userId="9535f356-a125-466d-a731-d5dded5b3ea4" providerId="ADAL" clId="{F290EE25-8C68-1A4C-9623-A0D46EC07D0E}" dt="2026-06-19T17:53:51.516" v="250"/>
          <ac:graphicFrameMkLst>
            <pc:docMk/>
            <pc:sldMk cId="3420606580" sldId="2147470542"/>
            <ac:graphicFrameMk id="8" creationId="{B8DE0733-E095-0FC1-1A57-296794888626}"/>
          </ac:graphicFrameMkLst>
        </pc:graphicFrameChg>
        <pc:picChg chg="add mod">
          <ac:chgData name="Chris Moull" userId="9535f356-a125-466d-a731-d5dded5b3ea4" providerId="ADAL" clId="{F290EE25-8C68-1A4C-9623-A0D46EC07D0E}" dt="2026-06-19T17:51:15.780" v="224" actId="18331"/>
          <ac:picMkLst>
            <pc:docMk/>
            <pc:sldMk cId="3420606580" sldId="2147470542"/>
            <ac:picMk id="7" creationId="{496DEA13-B72F-3EDD-52A0-2483308F89D4}"/>
          </ac:picMkLst>
        </pc:picChg>
      </pc:sldChg>
      <pc:sldChg chg="addSp delSp modSp mod">
        <pc:chgData name="Chris Moull" userId="9535f356-a125-466d-a731-d5dded5b3ea4" providerId="ADAL" clId="{F290EE25-8C68-1A4C-9623-A0D46EC07D0E}" dt="2026-06-19T18:31:26.898" v="295" actId="14100"/>
        <pc:sldMkLst>
          <pc:docMk/>
          <pc:sldMk cId="2179074768" sldId="2147470545"/>
        </pc:sldMkLst>
        <pc:spChg chg="mod">
          <ac:chgData name="Chris Moull" userId="9535f356-a125-466d-a731-d5dded5b3ea4" providerId="ADAL" clId="{F290EE25-8C68-1A4C-9623-A0D46EC07D0E}" dt="2026-06-19T18:31:15.095" v="287" actId="1076"/>
          <ac:spMkLst>
            <pc:docMk/>
            <pc:sldMk cId="2179074768" sldId="2147470545"/>
            <ac:spMk id="7" creationId="{93666C5D-64E9-C28D-5392-F7276CE424DA}"/>
          </ac:spMkLst>
        </pc:spChg>
        <pc:spChg chg="mod">
          <ac:chgData name="Chris Moull" userId="9535f356-a125-466d-a731-d5dded5b3ea4" providerId="ADAL" clId="{F290EE25-8C68-1A4C-9623-A0D46EC07D0E}" dt="2026-06-19T18:31:20.278" v="292" actId="1038"/>
          <ac:spMkLst>
            <pc:docMk/>
            <pc:sldMk cId="2179074768" sldId="2147470545"/>
            <ac:spMk id="9" creationId="{83F7CC92-E308-1D3A-FFA6-B8134BC7C39E}"/>
          </ac:spMkLst>
        </pc:spChg>
        <pc:spChg chg="mod">
          <ac:chgData name="Chris Moull" userId="9535f356-a125-466d-a731-d5dded5b3ea4" providerId="ADAL" clId="{F290EE25-8C68-1A4C-9623-A0D46EC07D0E}" dt="2026-06-19T18:31:20.278" v="292" actId="1038"/>
          <ac:spMkLst>
            <pc:docMk/>
            <pc:sldMk cId="2179074768" sldId="2147470545"/>
            <ac:spMk id="10" creationId="{40A4F3EE-6292-34B0-CABC-07A35B306CDC}"/>
          </ac:spMkLst>
        </pc:spChg>
        <pc:spChg chg="mod">
          <ac:chgData name="Chris Moull" userId="9535f356-a125-466d-a731-d5dded5b3ea4" providerId="ADAL" clId="{F290EE25-8C68-1A4C-9623-A0D46EC07D0E}" dt="2026-06-19T18:31:26.898" v="295" actId="14100"/>
          <ac:spMkLst>
            <pc:docMk/>
            <pc:sldMk cId="2179074768" sldId="2147470545"/>
            <ac:spMk id="11" creationId="{510DBE6E-DEB1-4298-CBE2-AD2F8B1E0EE2}"/>
          </ac:spMkLst>
        </pc:spChg>
        <pc:picChg chg="add mod modCrop">
          <ac:chgData name="Chris Moull" userId="9535f356-a125-466d-a731-d5dded5b3ea4" providerId="ADAL" clId="{F290EE25-8C68-1A4C-9623-A0D46EC07D0E}" dt="2026-06-19T17:58:15.561" v="284" actId="18331"/>
          <ac:picMkLst>
            <pc:docMk/>
            <pc:sldMk cId="2179074768" sldId="2147470545"/>
            <ac:picMk id="5" creationId="{8268CC70-EAC2-F552-8884-EFC5D944EBCD}"/>
          </ac:picMkLst>
        </pc:picChg>
      </pc:sldChg>
      <pc:sldChg chg="addSp delSp modSp mod">
        <pc:chgData name="Chris Moull" userId="9535f356-a125-466d-a731-d5dded5b3ea4" providerId="ADAL" clId="{F290EE25-8C68-1A4C-9623-A0D46EC07D0E}" dt="2026-06-19T17:54:10.674" v="253" actId="27614"/>
        <pc:sldMkLst>
          <pc:docMk/>
          <pc:sldMk cId="2368168130" sldId="2147470548"/>
        </pc:sldMkLst>
        <pc:picChg chg="add mod">
          <ac:chgData name="Chris Moull" userId="9535f356-a125-466d-a731-d5dded5b3ea4" providerId="ADAL" clId="{F290EE25-8C68-1A4C-9623-A0D46EC07D0E}" dt="2026-06-19T17:54:10.674" v="253" actId="27614"/>
          <ac:picMkLst>
            <pc:docMk/>
            <pc:sldMk cId="2368168130" sldId="2147470548"/>
            <ac:picMk id="5" creationId="{FED1389C-F6A8-87F7-5941-CB31E81CFADF}"/>
          </ac:picMkLst>
        </pc:picChg>
      </pc:sldChg>
      <pc:sldChg chg="addSp modSp mod">
        <pc:chgData name="Chris Moull" userId="9535f356-a125-466d-a731-d5dded5b3ea4" providerId="ADAL" clId="{F290EE25-8C68-1A4C-9623-A0D46EC07D0E}" dt="2026-06-19T17:41:11.632" v="180" actId="207"/>
        <pc:sldMkLst>
          <pc:docMk/>
          <pc:sldMk cId="730819473" sldId="2147470551"/>
        </pc:sldMkLst>
        <pc:spChg chg="add mod">
          <ac:chgData name="Chris Moull" userId="9535f356-a125-466d-a731-d5dded5b3ea4" providerId="ADAL" clId="{F290EE25-8C68-1A4C-9623-A0D46EC07D0E}" dt="2026-06-19T17:38:58.433" v="178" actId="1076"/>
          <ac:spMkLst>
            <pc:docMk/>
            <pc:sldMk cId="730819473" sldId="2147470551"/>
            <ac:spMk id="3" creationId="{8AE45976-C2A4-6391-11AA-EF8E55774B4F}"/>
          </ac:spMkLst>
        </pc:spChg>
        <pc:spChg chg="mod">
          <ac:chgData name="Chris Moull" userId="9535f356-a125-466d-a731-d5dded5b3ea4" providerId="ADAL" clId="{F290EE25-8C68-1A4C-9623-A0D46EC07D0E}" dt="2026-06-19T17:37:06.420" v="151" actId="14100"/>
          <ac:spMkLst>
            <pc:docMk/>
            <pc:sldMk cId="730819473" sldId="2147470551"/>
            <ac:spMk id="12" creationId="{884D07D8-DF8D-0E5E-66AA-8B0236E4D1C9}"/>
          </ac:spMkLst>
        </pc:spChg>
        <pc:spChg chg="mod">
          <ac:chgData name="Chris Moull" userId="9535f356-a125-466d-a731-d5dded5b3ea4" providerId="ADAL" clId="{F290EE25-8C68-1A4C-9623-A0D46EC07D0E}" dt="2026-06-19T17:38:58.433" v="178" actId="1076"/>
          <ac:spMkLst>
            <pc:docMk/>
            <pc:sldMk cId="730819473" sldId="2147470551"/>
            <ac:spMk id="32" creationId="{A7AD5B14-D950-7CD5-A3D1-7E90D2553D7F}"/>
          </ac:spMkLst>
        </pc:spChg>
        <pc:graphicFrameChg chg="mod modGraphic">
          <ac:chgData name="Chris Moull" userId="9535f356-a125-466d-a731-d5dded5b3ea4" providerId="ADAL" clId="{F290EE25-8C68-1A4C-9623-A0D46EC07D0E}" dt="2026-06-19T17:41:11.632" v="180" actId="207"/>
          <ac:graphicFrameMkLst>
            <pc:docMk/>
            <pc:sldMk cId="730819473" sldId="2147470551"/>
            <ac:graphicFrameMk id="16" creationId="{5DED0A5D-1128-36AD-B218-40D50F6D3E01}"/>
          </ac:graphicFrameMkLst>
        </pc:graphicFrameChg>
      </pc:sldChg>
      <pc:sldChg chg="addSp delSp modSp mod modClrScheme chgLayout">
        <pc:chgData name="Chris Moull" userId="9535f356-a125-466d-a731-d5dded5b3ea4" providerId="ADAL" clId="{F290EE25-8C68-1A4C-9623-A0D46EC07D0E}" dt="2026-06-19T15:40:27.772" v="44" actId="478"/>
        <pc:sldMkLst>
          <pc:docMk/>
          <pc:sldMk cId="3899695909" sldId="2147470553"/>
        </pc:sldMkLst>
        <pc:spChg chg="add mod">
          <ac:chgData name="Chris Moull" userId="9535f356-a125-466d-a731-d5dded5b3ea4" providerId="ADAL" clId="{F290EE25-8C68-1A4C-9623-A0D46EC07D0E}" dt="2026-06-19T15:40:13.838" v="40"/>
          <ac:spMkLst>
            <pc:docMk/>
            <pc:sldMk cId="3899695909" sldId="2147470553"/>
            <ac:spMk id="8" creationId="{4AB3D2ED-500B-4AE5-B7AB-F7A036292557}"/>
          </ac:spMkLst>
        </pc:spChg>
        <pc:spChg chg="add mod">
          <ac:chgData name="Chris Moull" userId="9535f356-a125-466d-a731-d5dded5b3ea4" providerId="ADAL" clId="{F290EE25-8C68-1A4C-9623-A0D46EC07D0E}" dt="2026-06-19T15:40:21.731" v="42" actId="20577"/>
          <ac:spMkLst>
            <pc:docMk/>
            <pc:sldMk cId="3899695909" sldId="2147470553"/>
            <ac:spMk id="10" creationId="{D4F804DF-57BF-5B89-8A74-A51EE0C38694}"/>
          </ac:spMkLst>
        </pc:spChg>
        <pc:spChg chg="add mod">
          <ac:chgData name="Chris Moull" userId="9535f356-a125-466d-a731-d5dded5b3ea4" providerId="ADAL" clId="{F290EE25-8C68-1A4C-9623-A0D46EC07D0E}" dt="2026-06-19T15:40:13.838" v="40"/>
          <ac:spMkLst>
            <pc:docMk/>
            <pc:sldMk cId="3899695909" sldId="2147470553"/>
            <ac:spMk id="11" creationId="{98652E2A-A9AB-577F-D502-5420281DF623}"/>
          </ac:spMkLst>
        </pc:spChg>
        <pc:picChg chg="add mod">
          <ac:chgData name="Chris Moull" userId="9535f356-a125-466d-a731-d5dded5b3ea4" providerId="ADAL" clId="{F290EE25-8C68-1A4C-9623-A0D46EC07D0E}" dt="2026-06-19T15:40:13.838" v="40"/>
          <ac:picMkLst>
            <pc:docMk/>
            <pc:sldMk cId="3899695909" sldId="2147470553"/>
            <ac:picMk id="7" creationId="{9BA47304-D893-EDD4-DB0D-8A0B8A16C98D}"/>
          </ac:picMkLst>
        </pc:picChg>
        <pc:picChg chg="add mod">
          <ac:chgData name="Chris Moull" userId="9535f356-a125-466d-a731-d5dded5b3ea4" providerId="ADAL" clId="{F290EE25-8C68-1A4C-9623-A0D46EC07D0E}" dt="2026-06-19T15:40:13.838" v="40"/>
          <ac:picMkLst>
            <pc:docMk/>
            <pc:sldMk cId="3899695909" sldId="2147470553"/>
            <ac:picMk id="12" creationId="{F9A9638C-15EE-C962-2977-4C9F2883C9C4}"/>
          </ac:picMkLst>
        </pc:picChg>
      </pc:sldChg>
      <pc:sldChg chg="addSp delSp modSp mod">
        <pc:chgData name="Chris Moull" userId="9535f356-a125-466d-a731-d5dded5b3ea4" providerId="ADAL" clId="{F290EE25-8C68-1A4C-9623-A0D46EC07D0E}" dt="2026-06-19T17:45:56.604" v="200" actId="167"/>
        <pc:sldMkLst>
          <pc:docMk/>
          <pc:sldMk cId="1479763343" sldId="2147470554"/>
        </pc:sldMkLst>
        <pc:picChg chg="add mod modCrop">
          <ac:chgData name="Chris Moull" userId="9535f356-a125-466d-a731-d5dded5b3ea4" providerId="ADAL" clId="{F290EE25-8C68-1A4C-9623-A0D46EC07D0E}" dt="2026-06-19T17:45:56.604" v="200" actId="167"/>
          <ac:picMkLst>
            <pc:docMk/>
            <pc:sldMk cId="1479763343" sldId="2147470554"/>
            <ac:picMk id="15" creationId="{074D7F74-1CC4-930F-1342-7D7D021F55B4}"/>
          </ac:picMkLst>
        </pc:picChg>
      </pc:sldChg>
      <pc:sldChg chg="addSp modSp mod">
        <pc:chgData name="Chris Moull" userId="9535f356-a125-466d-a731-d5dded5b3ea4" providerId="ADAL" clId="{F290EE25-8C68-1A4C-9623-A0D46EC07D0E}" dt="2026-06-19T17:55:58.843" v="283" actId="14100"/>
        <pc:sldMkLst>
          <pc:docMk/>
          <pc:sldMk cId="2281106507" sldId="2147470556"/>
        </pc:sldMkLst>
        <pc:spChg chg="add mod">
          <ac:chgData name="Chris Moull" userId="9535f356-a125-466d-a731-d5dded5b3ea4" providerId="ADAL" clId="{F290EE25-8C68-1A4C-9623-A0D46EC07D0E}" dt="2026-06-19T17:55:58.843" v="283" actId="14100"/>
          <ac:spMkLst>
            <pc:docMk/>
            <pc:sldMk cId="2281106507" sldId="2147470556"/>
            <ac:spMk id="4" creationId="{95232DE8-65AB-36FD-9625-FC290E82596B}"/>
          </ac:spMkLst>
        </pc:spChg>
        <pc:graphicFrameChg chg="mod modGraphic">
          <ac:chgData name="Chris Moull" userId="9535f356-a125-466d-a731-d5dded5b3ea4" providerId="ADAL" clId="{F290EE25-8C68-1A4C-9623-A0D46EC07D0E}" dt="2026-06-19T17:55:37.492" v="279" actId="3064"/>
          <ac:graphicFrameMkLst>
            <pc:docMk/>
            <pc:sldMk cId="2281106507" sldId="2147470556"/>
            <ac:graphicFrameMk id="2" creationId="{1D9ACEBC-92D5-25B8-DB04-27035EB2E464}"/>
          </ac:graphicFrameMkLst>
        </pc:graphicFrameChg>
      </pc:sldChg>
      <pc:sldChg chg="addSp delSp modSp add mod chgLayout">
        <pc:chgData name="Chris Moull" userId="9535f356-a125-466d-a731-d5dded5b3ea4" providerId="ADAL" clId="{F290EE25-8C68-1A4C-9623-A0D46EC07D0E}" dt="2026-06-19T17:35:27.863" v="123" actId="6549"/>
        <pc:sldMkLst>
          <pc:docMk/>
          <pc:sldMk cId="652422600" sldId="2147470557"/>
        </pc:sldMkLst>
        <pc:spChg chg="add mod ord">
          <ac:chgData name="Chris Moull" userId="9535f356-a125-466d-a731-d5dded5b3ea4" providerId="ADAL" clId="{F290EE25-8C68-1A4C-9623-A0D46EC07D0E}" dt="2026-06-19T17:35:27.863" v="123" actId="6549"/>
          <ac:spMkLst>
            <pc:docMk/>
            <pc:sldMk cId="652422600" sldId="2147470557"/>
            <ac:spMk id="9" creationId="{0726FADB-FBB2-048B-1A57-9DA781CD376C}"/>
          </ac:spMkLst>
        </pc:spChg>
        <pc:spChg chg="add mod ord">
          <ac:chgData name="Chris Moull" userId="9535f356-a125-466d-a731-d5dded5b3ea4" providerId="ADAL" clId="{F290EE25-8C68-1A4C-9623-A0D46EC07D0E}" dt="2026-06-19T17:35:22.110" v="120" actId="14100"/>
          <ac:spMkLst>
            <pc:docMk/>
            <pc:sldMk cId="652422600" sldId="2147470557"/>
            <ac:spMk id="12" creationId="{A56A16E5-B9A9-DAD4-983F-C0323C03965D}"/>
          </ac:spMkLst>
        </pc:spChg>
        <pc:picChg chg="add mod modCrop">
          <ac:chgData name="Chris Moull" userId="9535f356-a125-466d-a731-d5dded5b3ea4" providerId="ADAL" clId="{F290EE25-8C68-1A4C-9623-A0D46EC07D0E}" dt="2026-06-19T17:34:42.936" v="100" actId="18131"/>
          <ac:picMkLst>
            <pc:docMk/>
            <pc:sldMk cId="652422600" sldId="2147470557"/>
            <ac:picMk id="16" creationId="{F9859DB3-DA89-2151-0D1B-C47A621BCAFC}"/>
          </ac:picMkLst>
        </pc:picChg>
      </pc:sldChg>
      <pc:sldMasterChg chg="modSldLayout">
        <pc:chgData name="Chris Moull" userId="9535f356-a125-466d-a731-d5dded5b3ea4" providerId="ADAL" clId="{F290EE25-8C68-1A4C-9623-A0D46EC07D0E}" dt="2026-06-19T17:50:07.675" v="210"/>
        <pc:sldMasterMkLst>
          <pc:docMk/>
          <pc:sldMasterMk cId="2171943175" sldId="2147483648"/>
        </pc:sldMasterMkLst>
        <pc:sldLayoutChg chg="addSp modSp">
          <pc:chgData name="Chris Moull" userId="9535f356-a125-466d-a731-d5dded5b3ea4" providerId="ADAL" clId="{F290EE25-8C68-1A4C-9623-A0D46EC07D0E}" dt="2026-06-19T17:50:07.675" v="210"/>
          <pc:sldLayoutMkLst>
            <pc:docMk/>
            <pc:sldMasterMk cId="2171943175" sldId="2147483648"/>
            <pc:sldLayoutMk cId="2130521366" sldId="2147483693"/>
          </pc:sldLayoutMkLst>
          <pc:spChg chg="add mod">
            <ac:chgData name="Chris Moull" userId="9535f356-a125-466d-a731-d5dded5b3ea4" providerId="ADAL" clId="{F290EE25-8C68-1A4C-9623-A0D46EC07D0E}" dt="2026-06-19T17:50:07.675" v="210"/>
            <ac:spMkLst>
              <pc:docMk/>
              <pc:sldMasterMk cId="2171943175" sldId="2147483648"/>
              <pc:sldLayoutMk cId="2130521366" sldId="2147483693"/>
              <ac:spMk id="2" creationId="{87CA6369-87AC-6AE7-97DB-2B03E8610766}"/>
            </ac:spMkLst>
          </pc:spChg>
          <pc:spChg chg="add mod">
            <ac:chgData name="Chris Moull" userId="9535f356-a125-466d-a731-d5dded5b3ea4" providerId="ADAL" clId="{F290EE25-8C68-1A4C-9623-A0D46EC07D0E}" dt="2026-06-19T17:50:07.675" v="210"/>
            <ac:spMkLst>
              <pc:docMk/>
              <pc:sldMasterMk cId="2171943175" sldId="2147483648"/>
              <pc:sldLayoutMk cId="2130521366" sldId="2147483693"/>
              <ac:spMk id="4" creationId="{6DD5F563-E5DF-7647-D091-7CD64F633001}"/>
            </ac:spMkLst>
          </pc:spChg>
        </pc:sldLayoutChg>
      </pc:sldMasterChg>
    </pc:docChg>
  </pc:docChgLst>
  <pc:docChgLst>
    <pc:chgData name="Jessica MacKinnon" userId="d5df7f37-18b0-4637-925d-469d7aa4f628" providerId="ADAL" clId="{EAE52706-483C-4397-896A-9E7500DB13DA}"/>
    <pc:docChg chg="custSel modSld">
      <pc:chgData name="Jessica MacKinnon" userId="d5df7f37-18b0-4637-925d-469d7aa4f628" providerId="ADAL" clId="{EAE52706-483C-4397-896A-9E7500DB13DA}" dt="2026-06-22T12:58:51.517" v="1" actId="2711"/>
      <pc:docMkLst>
        <pc:docMk/>
      </pc:docMkLst>
      <pc:sldChg chg="modSp mod">
        <pc:chgData name="Jessica MacKinnon" userId="d5df7f37-18b0-4637-925d-469d7aa4f628" providerId="ADAL" clId="{EAE52706-483C-4397-896A-9E7500DB13DA}" dt="2026-06-22T12:58:22.142" v="0" actId="207"/>
        <pc:sldMkLst>
          <pc:docMk/>
          <pc:sldMk cId="3420606580" sldId="2147470542"/>
        </pc:sldMkLst>
        <pc:graphicFrameChg chg="modGraphic">
          <ac:chgData name="Jessica MacKinnon" userId="d5df7f37-18b0-4637-925d-469d7aa4f628" providerId="ADAL" clId="{EAE52706-483C-4397-896A-9E7500DB13DA}" dt="2026-06-22T12:58:22.142" v="0" actId="207"/>
          <ac:graphicFrameMkLst>
            <pc:docMk/>
            <pc:sldMk cId="3420606580" sldId="2147470542"/>
            <ac:graphicFrameMk id="8" creationId="{B8DE0733-E095-0FC1-1A57-296794888626}"/>
          </ac:graphicFrameMkLst>
        </pc:graphicFrameChg>
      </pc:sldChg>
      <pc:sldChg chg="modSp mod">
        <pc:chgData name="Jessica MacKinnon" userId="d5df7f37-18b0-4637-925d-469d7aa4f628" providerId="ADAL" clId="{EAE52706-483C-4397-896A-9E7500DB13DA}" dt="2026-06-22T12:58:51.517" v="1" actId="2711"/>
        <pc:sldMkLst>
          <pc:docMk/>
          <pc:sldMk cId="2281106507" sldId="2147470556"/>
        </pc:sldMkLst>
        <pc:spChg chg="mod">
          <ac:chgData name="Jessica MacKinnon" userId="d5df7f37-18b0-4637-925d-469d7aa4f628" providerId="ADAL" clId="{EAE52706-483C-4397-896A-9E7500DB13DA}" dt="2026-06-22T12:58:51.517" v="1" actId="2711"/>
          <ac:spMkLst>
            <pc:docMk/>
            <pc:sldMk cId="2281106507" sldId="2147470556"/>
            <ac:spMk id="4" creationId="{95232DE8-65AB-36FD-9625-FC290E82596B}"/>
          </ac:spMkLst>
        </pc:spChg>
      </pc:sldChg>
    </pc:docChg>
  </pc:docChgLst>
  <pc:docChgLst>
    <pc:chgData name="Rebecca Yap" userId="8b1bd9a9-e2c8-498c-839e-f9c98347932d" providerId="ADAL" clId="{82B983A6-32F6-4B69-8961-DAB9FEA84D04}"/>
    <pc:docChg chg="custSel addSld delSld modSld">
      <pc:chgData name="Rebecca Yap" userId="8b1bd9a9-e2c8-498c-839e-f9c98347932d" providerId="ADAL" clId="{82B983A6-32F6-4B69-8961-DAB9FEA84D04}" dt="2026-06-12T19:07:31.247" v="434" actId="20577"/>
      <pc:docMkLst>
        <pc:docMk/>
      </pc:docMkLst>
      <pc:sldChg chg="modSp mod">
        <pc:chgData name="Rebecca Yap" userId="8b1bd9a9-e2c8-498c-839e-f9c98347932d" providerId="ADAL" clId="{82B983A6-32F6-4B69-8961-DAB9FEA84D04}" dt="2026-06-12T15:59:13.207" v="3" actId="20577"/>
        <pc:sldMkLst>
          <pc:docMk/>
          <pc:sldMk cId="225977969" sldId="2036"/>
        </pc:sldMkLst>
        <pc:spChg chg="mod">
          <ac:chgData name="Rebecca Yap" userId="8b1bd9a9-e2c8-498c-839e-f9c98347932d" providerId="ADAL" clId="{82B983A6-32F6-4B69-8961-DAB9FEA84D04}" dt="2026-06-12T15:59:13.207" v="3" actId="20577"/>
          <ac:spMkLst>
            <pc:docMk/>
            <pc:sldMk cId="225977969" sldId="2036"/>
            <ac:spMk id="2" creationId="{6A083DCC-BA8D-56A7-891E-EA08263F4DAA}"/>
          </ac:spMkLst>
        </pc:spChg>
      </pc:sldChg>
      <pc:sldChg chg="modSp add mod">
        <pc:chgData name="Rebecca Yap" userId="8b1bd9a9-e2c8-498c-839e-f9c98347932d" providerId="ADAL" clId="{82B983A6-32F6-4B69-8961-DAB9FEA84D04}" dt="2026-06-12T19:07:31.247" v="434" actId="20577"/>
        <pc:sldMkLst>
          <pc:docMk/>
          <pc:sldMk cId="2281106507" sldId="2147470556"/>
        </pc:sldMkLst>
        <pc:graphicFrameChg chg="mod modGraphic">
          <ac:chgData name="Rebecca Yap" userId="8b1bd9a9-e2c8-498c-839e-f9c98347932d" providerId="ADAL" clId="{82B983A6-32F6-4B69-8961-DAB9FEA84D04}" dt="2026-06-12T19:07:31.247" v="434" actId="20577"/>
          <ac:graphicFrameMkLst>
            <pc:docMk/>
            <pc:sldMk cId="2281106507" sldId="2147470556"/>
            <ac:graphicFrameMk id="2" creationId="{1D9ACEBC-92D5-25B8-DB04-27035EB2E464}"/>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552534448818904E-2"/>
          <c:y val="0.1149258664538714"/>
          <c:w val="0.89844746555118116"/>
          <c:h val="0.76748654235442038"/>
        </c:manualLayout>
      </c:layout>
      <c:barChart>
        <c:barDir val="col"/>
        <c:grouping val="stacked"/>
        <c:varyColors val="0"/>
        <c:ser>
          <c:idx val="0"/>
          <c:order val="0"/>
          <c:tx>
            <c:strRef>
              <c:f>Sheet1!$B$1</c:f>
              <c:strCache>
                <c:ptCount val="1"/>
                <c:pt idx="0">
                  <c:v>2% FMF</c:v>
                </c:pt>
              </c:strCache>
            </c:strRef>
          </c:tx>
          <c:spPr>
            <a:solidFill>
              <a:srgbClr val="DDE6E1"/>
            </a:solidFill>
            <a:ln>
              <a:solidFill>
                <a:schemeClr val="tx2"/>
              </a:solidFill>
            </a:ln>
            <a:effectLst/>
          </c:spPr>
          <c:invertIfNegative val="0"/>
          <c:dPt>
            <c:idx val="0"/>
            <c:invertIfNegative val="0"/>
            <c:bubble3D val="0"/>
            <c:spPr>
              <a:solidFill>
                <a:srgbClr val="DDE6E1"/>
              </a:solidFill>
              <a:ln w="12700">
                <a:solidFill>
                  <a:schemeClr val="tx2"/>
                </a:solidFill>
              </a:ln>
              <a:effectLst/>
            </c:spPr>
            <c:extLst>
              <c:ext xmlns:c16="http://schemas.microsoft.com/office/drawing/2014/chart" uri="{C3380CC4-5D6E-409C-BE32-E72D297353CC}">
                <c16:uniqueId val="{00000000-DEDD-4E4A-A73A-D616E898905D}"/>
              </c:ext>
            </c:extLst>
          </c:dPt>
          <c:dLbls>
            <c:delete val="1"/>
          </c:dLbls>
          <c:cat>
            <c:strRef>
              <c:f>Sheet1!$A$2</c:f>
              <c:strCache>
                <c:ptCount val="1"/>
                <c:pt idx="0">
                  <c:v>Savings after 30 years</c:v>
                </c:pt>
              </c:strCache>
            </c:strRef>
          </c:cat>
          <c:val>
            <c:numRef>
              <c:f>Sheet1!$B$2</c:f>
              <c:numCache>
                <c:formatCode>"$"#,##0_);[Red]\("$"#,##0\)</c:formatCode>
                <c:ptCount val="1"/>
                <c:pt idx="0">
                  <c:v>213667</c:v>
                </c:pt>
              </c:numCache>
            </c:numRef>
          </c:val>
          <c:extLst>
            <c:ext xmlns:c16="http://schemas.microsoft.com/office/drawing/2014/chart" uri="{C3380CC4-5D6E-409C-BE32-E72D297353CC}">
              <c16:uniqueId val="{00000000-8D34-45A9-B40C-01944490E9F5}"/>
            </c:ext>
          </c:extLst>
        </c:ser>
        <c:ser>
          <c:idx val="1"/>
          <c:order val="1"/>
          <c:tx>
            <c:strRef>
              <c:f>Sheet1!$C$1</c:f>
              <c:strCache>
                <c:ptCount val="1"/>
                <c:pt idx="0">
                  <c:v>Difference</c:v>
                </c:pt>
              </c:strCache>
            </c:strRef>
          </c:tx>
          <c:spPr>
            <a:solidFill>
              <a:schemeClr val="bg2"/>
            </a:solidFill>
            <a:ln w="12700">
              <a:solidFill>
                <a:schemeClr val="tx2"/>
              </a:solidFill>
            </a:ln>
            <a:effectLst/>
          </c:spPr>
          <c:invertIfNegative val="0"/>
          <c:dLbls>
            <c:delete val="1"/>
          </c:dLbls>
          <c:cat>
            <c:strRef>
              <c:f>Sheet1!$A$2</c:f>
              <c:strCache>
                <c:ptCount val="1"/>
                <c:pt idx="0">
                  <c:v>Savings after 30 years</c:v>
                </c:pt>
              </c:strCache>
            </c:strRef>
          </c:cat>
          <c:val>
            <c:numRef>
              <c:f>Sheet1!$C$2</c:f>
              <c:numCache>
                <c:formatCode>"$"#,##0_);[Red]\("$"#,##0\)</c:formatCode>
                <c:ptCount val="1"/>
                <c:pt idx="0">
                  <c:v>42846</c:v>
                </c:pt>
              </c:numCache>
            </c:numRef>
          </c:val>
          <c:extLst>
            <c:ext xmlns:c16="http://schemas.microsoft.com/office/drawing/2014/chart" uri="{C3380CC4-5D6E-409C-BE32-E72D297353CC}">
              <c16:uniqueId val="{00000004-8D34-45A9-B40C-01944490E9F5}"/>
            </c:ext>
          </c:extLst>
        </c:ser>
        <c:dLbls>
          <c:dLblPos val="ctr"/>
          <c:showLegendKey val="0"/>
          <c:showVal val="1"/>
          <c:showCatName val="0"/>
          <c:showSerName val="0"/>
          <c:showPercent val="0"/>
          <c:showBubbleSize val="0"/>
        </c:dLbls>
        <c:gapWidth val="150"/>
        <c:overlap val="100"/>
        <c:axId val="669082608"/>
        <c:axId val="906913816"/>
      </c:barChart>
      <c:catAx>
        <c:axId val="669082608"/>
        <c:scaling>
          <c:orientation val="minMax"/>
        </c:scaling>
        <c:delete val="0"/>
        <c:axPos val="b"/>
        <c:numFmt formatCode="General" sourceLinked="1"/>
        <c:majorTickMark val="none"/>
        <c:minorTickMark val="none"/>
        <c:tickLblPos val="nextTo"/>
        <c:spPr>
          <a:noFill/>
          <a:ln w="19050" cap="flat" cmpd="sng" algn="ctr">
            <a:solidFill>
              <a:srgbClr val="851534"/>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Sun Life New Text" pitchFamily="2" charset="0"/>
                <a:ea typeface="+mn-ea"/>
                <a:cs typeface="+mn-cs"/>
              </a:defRPr>
            </a:pPr>
            <a:endParaRPr lang="en-US"/>
          </a:p>
        </c:txPr>
        <c:crossAx val="906913816"/>
        <c:crosses val="autoZero"/>
        <c:auto val="1"/>
        <c:lblAlgn val="ctr"/>
        <c:lblOffset val="100"/>
        <c:noMultiLvlLbl val="0"/>
      </c:catAx>
      <c:valAx>
        <c:axId val="906913816"/>
        <c:scaling>
          <c:orientation val="minMax"/>
        </c:scaling>
        <c:delete val="0"/>
        <c:axPos val="l"/>
        <c:numFmt formatCode="&quot;$&quot;#,##0_);[Red]\(&quot;$&quot;#,##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Sun Life New Text" pitchFamily="2" charset="0"/>
                <a:ea typeface="+mn-ea"/>
                <a:cs typeface="+mn-cs"/>
              </a:defRPr>
            </a:pPr>
            <a:endParaRPr lang="en-US"/>
          </a:p>
        </c:txPr>
        <c:crossAx val="669082608"/>
        <c:crosses val="autoZero"/>
        <c:crossBetween val="between"/>
      </c:valAx>
      <c:spPr>
        <a:noFill/>
        <a:ln>
          <a:noFill/>
        </a:ln>
        <a:effectLst/>
      </c:spPr>
    </c:plotArea>
    <c:plotVisOnly val="1"/>
    <c:dispBlanksAs val="gap"/>
    <c:showDLblsOverMax val="0"/>
  </c:chart>
  <c:spPr>
    <a:noFill/>
    <a:ln>
      <a:noFill/>
    </a:ln>
    <a:effectLst/>
  </c:spPr>
  <c:txPr>
    <a:bodyPr/>
    <a:lstStyle/>
    <a:p>
      <a:pPr>
        <a:defRPr sz="1400" baseline="0">
          <a:latin typeface="Sun Life New Text" pitchFamily="2" charset="0"/>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9">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styleClr val="auto"/>
    </cs:lnRef>
    <cs:fillRef idx="0">
      <cs:styleClr val="auto"/>
    </cs:fillRef>
    <cs:effectRef idx="0"/>
    <cs:fontRef idx="minor">
      <a:schemeClr val="tx1"/>
    </cs:fontRef>
    <cs:spPr>
      <a:pattFill prst="ltDnDiag">
        <a:fgClr>
          <a:schemeClr val="phClr"/>
        </a:fgClr>
        <a:bgClr>
          <a:schemeClr val="phClr">
            <a:lumMod val="20000"/>
            <a:lumOff val="80000"/>
          </a:schemeClr>
        </a:bgClr>
      </a:pattFill>
      <a:ln>
        <a:solidFill>
          <a:schemeClr val="phClr"/>
        </a:solidFill>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spPr>
      <a:ln w="19050" cap="flat" cmpd="sng" algn="ctr">
        <a:solidFill>
          <a:schemeClr val="tx1">
            <a:lumMod val="25000"/>
            <a:lumOff val="75000"/>
          </a:schemeClr>
        </a:solidFill>
        <a:round/>
      </a:ln>
    </cs:spPr>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omments/modernComment_7FFFCCC2_3122A60A.xml><?xml version="1.0" encoding="utf-8"?>
<p188:cmLst xmlns:a="http://schemas.openxmlformats.org/drawingml/2006/main" xmlns:r="http://schemas.openxmlformats.org/officeDocument/2006/relationships" xmlns:p188="http://schemas.microsoft.com/office/powerpoint/2018/8/main">
  <p188:cm id="{F2B7E575-9927-4BAF-B2DE-DDABA4F60D4D}" authorId="{69A45957-34AF-088B-554B-511E551AAA33}" status="resolved" created="2026-06-10T17:41:50.892" complete="100000">
    <ac:deMkLst xmlns:ac="http://schemas.microsoft.com/office/drawing/2013/main/command">
      <pc:docMk xmlns:pc="http://schemas.microsoft.com/office/powerpoint/2013/main/command"/>
      <pc:sldMk xmlns:pc="http://schemas.microsoft.com/office/powerpoint/2013/main/command" cId="824354314" sldId="2147470530"/>
      <ac:spMk id="9" creationId="{2D1E4D12-6EEB-837A-12A8-51AADDC44EAE}"/>
    </ac:deMkLst>
    <p188:replyLst>
      <p188:reply id="{C75FE24B-B6D4-4F12-989B-B7C3AF5405DD}" authorId="{C1C50918-B7D4-CDF4-8BD0-1654AE9221F9}" created="2026-06-11T15:56:29.334">
        <p188:txBody>
          <a:bodyPr/>
          <a:lstStyle/>
          <a:p>
            <a:r>
              <a:rPr lang="fr-CA"/>
              <a:t>[@Sarah MacMaster] Please let us know if this works as [@Rebecca Yap] needs to verify with the team if we can use the stats</a:t>
            </a:r>
          </a:p>
        </p188:txBody>
        <p188:extLst>
          <p:ext xmlns:p="http://schemas.openxmlformats.org/presentationml/2006/main" uri="{57CB4572-C831-44C2-8A1C-0ADB6CCDFE69}">
            <p223:reactions xmlns:p223="http://schemas.microsoft.com/office/powerpoint/2022/03/main">
              <p223:rxn type="👍">
                <p223:instance time="2026-06-11T16:13:46.162" authorId="{3CE33356-4B84-0476-699D-895E51BFE81F}"/>
              </p223:rxn>
            </p223:reactions>
          </p:ext>
        </p188:extLst>
      </p188:reply>
      <p188:reply id="{899511A9-8D90-4ECA-AE33-B4228FADD235}" authorId="{4D24C60B-5B76-E523-469D-0A54B793DE11}" created="2026-06-11T18:31:17.649">
        <p188:txBody>
          <a:bodyPr/>
          <a:lstStyle/>
          <a:p>
            <a:r>
              <a:rPr lang="en-CA"/>
              <a:t>Rebecca to confirm how to cite with Corp Comms</a:t>
            </a:r>
          </a:p>
        </p188:txBody>
      </p188:reply>
      <p188:reply id="{67EAC7ED-98D1-4B6D-A3F7-D6E4B6331480}" authorId="{C1C50918-B7D4-CDF4-8BD0-1654AE9221F9}" created="2026-06-17T17:31:38.467">
        <p188:txBody>
          <a:bodyPr/>
          <a:lstStyle/>
          <a:p>
            <a:r>
              <a:rPr lang="fr-CA"/>
              <a:t>[@Rebecca Yap]  updated this slide as per email. Thank you </a:t>
            </a:r>
          </a:p>
        </p188:txBody>
      </p188:reply>
    </p188:replyLst>
    <p188:txBody>
      <a:bodyPr/>
      <a:lstStyle/>
      <a:p>
        <a:r>
          <a:rPr lang="en-US"/>
          <a:t>Data from our Corp Comms survey</a:t>
        </a:r>
      </a:p>
    </p188:txBody>
  </p188:cm>
</p188:cmLst>
</file>

<file path=ppt/drawings/drawing1.xml><?xml version="1.0" encoding="utf-8"?>
<c:userShapes xmlns:c="http://schemas.openxmlformats.org/drawingml/2006/chart">
  <cdr:relSizeAnchor xmlns:cdr="http://schemas.openxmlformats.org/drawingml/2006/chartDrawing">
    <cdr:from>
      <cdr:x>0.45428</cdr:x>
      <cdr:y>0.09595</cdr:y>
    </cdr:from>
    <cdr:to>
      <cdr:x>0.73171</cdr:x>
      <cdr:y>0.25182</cdr:y>
    </cdr:to>
    <cdr:sp macro="" textlink="">
      <cdr:nvSpPr>
        <cdr:cNvPr id="2" name="TextBox 1">
          <a:extLst xmlns:a="http://schemas.openxmlformats.org/drawingml/2006/main">
            <a:ext uri="{FF2B5EF4-FFF2-40B4-BE49-F238E27FC236}">
              <a16:creationId xmlns:a16="http://schemas.microsoft.com/office/drawing/2014/main" id="{7D78E22F-6F28-A87F-65A3-77C5103DE902}"/>
            </a:ext>
          </a:extLst>
        </cdr:cNvPr>
        <cdr:cNvSpPr txBox="1"/>
      </cdr:nvSpPr>
      <cdr:spPr>
        <a:xfrm xmlns:a="http://schemas.openxmlformats.org/drawingml/2006/main">
          <a:off x="2253164" y="328615"/>
          <a:ext cx="1376023" cy="53380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fr-CA" sz="1200" b="1" dirty="0">
              <a:solidFill>
                <a:srgbClr val="003846"/>
              </a:solidFill>
              <a:latin typeface="Sun Life New Text" pitchFamily="2" charset="0"/>
            </a:rPr>
            <a:t>1% FMF</a:t>
          </a:r>
        </a:p>
        <a:p xmlns:a="http://schemas.openxmlformats.org/drawingml/2006/main">
          <a:r>
            <a:rPr lang="fr-CA" sz="1200" b="1" dirty="0">
              <a:solidFill>
                <a:srgbClr val="003846"/>
              </a:solidFill>
              <a:latin typeface="Sun Life New Text" pitchFamily="2" charset="0"/>
            </a:rPr>
            <a:t>$256,513</a:t>
          </a:r>
          <a:endParaRPr lang="en-US" sz="1200" b="1" dirty="0">
            <a:solidFill>
              <a:srgbClr val="003846"/>
            </a:solidFill>
            <a:latin typeface="Sun Life New Text" pitchFamily="2" charset="0"/>
          </a:endParaRPr>
        </a:p>
      </cdr:txBody>
    </cdr:sp>
  </cdr:relSizeAnchor>
  <cdr:relSizeAnchor xmlns:cdr="http://schemas.openxmlformats.org/drawingml/2006/chartDrawing">
    <cdr:from>
      <cdr:x>0.45314</cdr:x>
      <cdr:y>0.39991</cdr:y>
    </cdr:from>
    <cdr:to>
      <cdr:x>0.73057</cdr:x>
      <cdr:y>0.55579</cdr:y>
    </cdr:to>
    <cdr:sp macro="" textlink="">
      <cdr:nvSpPr>
        <cdr:cNvPr id="4" name="TextBox 1">
          <a:extLst xmlns:a="http://schemas.openxmlformats.org/drawingml/2006/main">
            <a:ext uri="{FF2B5EF4-FFF2-40B4-BE49-F238E27FC236}">
              <a16:creationId xmlns:a16="http://schemas.microsoft.com/office/drawing/2014/main" id="{18914B0F-304E-2C71-927C-81C9A4BF23C2}"/>
            </a:ext>
          </a:extLst>
        </cdr:cNvPr>
        <cdr:cNvSpPr txBox="1"/>
      </cdr:nvSpPr>
      <cdr:spPr>
        <a:xfrm xmlns:a="http://schemas.openxmlformats.org/drawingml/2006/main">
          <a:off x="2247514" y="1369578"/>
          <a:ext cx="1376023" cy="53384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r-CA" sz="1200" b="1" dirty="0">
              <a:solidFill>
                <a:schemeClr val="tx2"/>
              </a:solidFill>
              <a:latin typeface="Sun Life New Text" pitchFamily="2" charset="0"/>
            </a:rPr>
            <a:t>2% FMF</a:t>
          </a:r>
        </a:p>
        <a:p xmlns:a="http://schemas.openxmlformats.org/drawingml/2006/main">
          <a:r>
            <a:rPr lang="fr-CA" sz="1200" b="1" dirty="0">
              <a:solidFill>
                <a:schemeClr val="tx2"/>
              </a:solidFill>
              <a:latin typeface="Sun Life New Text" pitchFamily="2" charset="0"/>
            </a:rPr>
            <a:t>$213,667</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Sun Life New Text" pitchFamily="2"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Sun Life New Text" pitchFamily="2" charset="0"/>
              </a:defRPr>
            </a:lvl1pPr>
          </a:lstStyle>
          <a:p>
            <a:fld id="{C1D10896-C5D7-2849-8149-EB1C546F261E}" type="datetimeFigureOut">
              <a:rPr lang="en-US"/>
              <a:pPr/>
              <a:t>6/22/2026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Sun Life New Text" pitchFamily="2"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Sun Life New Text" pitchFamily="2" charset="0"/>
              </a:defRPr>
            </a:lvl1pPr>
          </a:lstStyle>
          <a:p>
            <a:fld id="{ED17A1A7-703D-AF42-A879-6FFC267805B5}" type="slidenum">
              <a:rPr lang="en-US"/>
              <a:pPr/>
              <a:t>‹#›</a:t>
            </a:fld>
            <a:endParaRPr lang="en-US"/>
          </a:p>
        </p:txBody>
      </p:sp>
    </p:spTree>
    <p:extLst>
      <p:ext uri="{BB962C8B-B14F-4D97-AF65-F5344CB8AC3E}">
        <p14:creationId xmlns:p14="http://schemas.microsoft.com/office/powerpoint/2010/main" val="3725123234"/>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Sun Life New Text" pitchFamily="2" charset="0"/>
        <a:ea typeface="+mn-ea"/>
        <a:cs typeface="+mn-cs"/>
      </a:defRPr>
    </a:lvl1pPr>
    <a:lvl2pPr marL="609585" algn="l" defTabSz="1219170" rtl="0" eaLnBrk="1" latinLnBrk="0" hangingPunct="1">
      <a:defRPr sz="1600" kern="1200">
        <a:solidFill>
          <a:schemeClr val="tx1"/>
        </a:solidFill>
        <a:latin typeface="Sun Life New Text" pitchFamily="2" charset="0"/>
        <a:ea typeface="+mn-ea"/>
        <a:cs typeface="+mn-cs"/>
      </a:defRPr>
    </a:lvl2pPr>
    <a:lvl3pPr marL="1219170" algn="l" defTabSz="1219170" rtl="0" eaLnBrk="1" latinLnBrk="0" hangingPunct="1">
      <a:defRPr sz="1600" kern="1200">
        <a:solidFill>
          <a:schemeClr val="tx1"/>
        </a:solidFill>
        <a:latin typeface="Sun Life New Text" pitchFamily="2" charset="0"/>
        <a:ea typeface="+mn-ea"/>
        <a:cs typeface="+mn-cs"/>
      </a:defRPr>
    </a:lvl3pPr>
    <a:lvl4pPr marL="1828754" algn="l" defTabSz="1219170" rtl="0" eaLnBrk="1" latinLnBrk="0" hangingPunct="1">
      <a:defRPr sz="1600" kern="1200">
        <a:solidFill>
          <a:schemeClr val="tx1"/>
        </a:solidFill>
        <a:latin typeface="Sun Life New Text" pitchFamily="2" charset="0"/>
        <a:ea typeface="+mn-ea"/>
        <a:cs typeface="+mn-cs"/>
      </a:defRPr>
    </a:lvl4pPr>
    <a:lvl5pPr marL="2438339" algn="l" defTabSz="1219170" rtl="0" eaLnBrk="1" latinLnBrk="0" hangingPunct="1">
      <a:defRPr sz="1600" kern="1200">
        <a:solidFill>
          <a:schemeClr val="tx1"/>
        </a:solidFill>
        <a:latin typeface="Sun Life New Text" pitchFamily="2" charset="0"/>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ED17A1A7-703D-AF42-A879-6FFC267805B5}" type="slidenum">
              <a:rPr lang="en-US" smtClean="0"/>
              <a:pPr/>
              <a:t>1</a:t>
            </a:fld>
            <a:endParaRPr lang="en-US"/>
          </a:p>
        </p:txBody>
      </p:sp>
    </p:spTree>
    <p:extLst>
      <p:ext uri="{BB962C8B-B14F-4D97-AF65-F5344CB8AC3E}">
        <p14:creationId xmlns:p14="http://schemas.microsoft.com/office/powerpoint/2010/main" val="3964868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charset="0"/>
                <a:ea typeface="ＭＳ Ｐゴシック" pitchFamily="34" charset="-128"/>
              </a:defRPr>
            </a:lvl1pPr>
            <a:lvl2pPr marL="742950" indent="-285750" defTabSz="931863">
              <a:defRPr sz="2400">
                <a:solidFill>
                  <a:schemeClr val="tx1"/>
                </a:solidFill>
                <a:latin typeface="Arial" charset="0"/>
                <a:ea typeface="ＭＳ Ｐゴシック" pitchFamily="34" charset="-128"/>
              </a:defRPr>
            </a:lvl2pPr>
            <a:lvl3pPr marL="1143000" indent="-228600" defTabSz="931863">
              <a:defRPr sz="2400">
                <a:solidFill>
                  <a:schemeClr val="tx1"/>
                </a:solidFill>
                <a:latin typeface="Arial" charset="0"/>
                <a:ea typeface="ＭＳ Ｐゴシック" pitchFamily="34" charset="-128"/>
              </a:defRPr>
            </a:lvl3pPr>
            <a:lvl4pPr marL="1600200" indent="-228600" defTabSz="931863">
              <a:defRPr sz="2400">
                <a:solidFill>
                  <a:schemeClr val="tx1"/>
                </a:solidFill>
                <a:latin typeface="Arial" charset="0"/>
                <a:ea typeface="ＭＳ Ｐゴシック" pitchFamily="34" charset="-128"/>
              </a:defRPr>
            </a:lvl4pPr>
            <a:lvl5pPr marL="2057400" indent="-228600" defTabSz="931863">
              <a:defRPr sz="2400">
                <a:solidFill>
                  <a:schemeClr val="tx1"/>
                </a:solidFill>
                <a:latin typeface="Arial" charset="0"/>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9pPr>
          </a:lstStyle>
          <a:p>
            <a:fld id="{F3BB4E84-9A77-4ED4-AD4F-EA5DA331EEC4}" type="slidenum">
              <a:rPr lang="en-US" altLang="en-US" sz="1200" smtClean="0">
                <a:latin typeface="Sun Life New Text" pitchFamily="2" charset="77"/>
              </a:rPr>
              <a:pPr/>
              <a:t>11</a:t>
            </a:fld>
            <a:endParaRPr lang="en-US" altLang="en-US" sz="1200">
              <a:latin typeface="Sun Life New Text" pitchFamily="2" charset="77"/>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xfrm>
            <a:off x="935038" y="4343401"/>
            <a:ext cx="5140325" cy="4648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100" b="1" dirty="0">
                <a:ea typeface="ＭＳ Ｐゴシック" pitchFamily="34" charset="-128"/>
              </a:rPr>
              <a:t>Time to implement a plan:</a:t>
            </a:r>
          </a:p>
          <a:p>
            <a:pPr eaLnBrk="1" hangingPunct="1">
              <a:buFontTx/>
              <a:buChar char="•"/>
            </a:pPr>
            <a:r>
              <a:rPr lang="en-US" altLang="en-US" sz="1100" dirty="0">
                <a:ea typeface="ＭＳ Ｐゴシック" pitchFamily="34" charset="-128"/>
              </a:rPr>
              <a:t> Plan set-up within 7 business days of receipt of completed application</a:t>
            </a:r>
          </a:p>
          <a:p>
            <a:pPr eaLnBrk="1" hangingPunct="1"/>
            <a:r>
              <a:rPr lang="en-US" altLang="en-US" sz="1100" dirty="0">
                <a:ea typeface="ＭＳ Ｐゴシック" pitchFamily="34" charset="-128"/>
              </a:rPr>
              <a:t>No waiting, plans will be set up quickly so that sponsors can begin sending contributions as soon as they’re ready. </a:t>
            </a:r>
          </a:p>
          <a:p>
            <a:pPr eaLnBrk="1" hangingPunct="1"/>
            <a:r>
              <a:rPr lang="en-US" altLang="en-US" sz="1100" b="1" dirty="0">
                <a:ea typeface="ＭＳ Ｐゴシック" pitchFamily="34" charset="-128"/>
              </a:rPr>
              <a:t>Contribution Method:</a:t>
            </a:r>
          </a:p>
          <a:p>
            <a:pPr eaLnBrk="1" hangingPunct="1">
              <a:buFontTx/>
              <a:buChar char="•"/>
            </a:pPr>
            <a:r>
              <a:rPr lang="en-US" altLang="en-US" sz="1100" dirty="0">
                <a:ea typeface="ＭＳ Ｐゴシック" pitchFamily="34" charset="-128"/>
              </a:rPr>
              <a:t> Submission via secure website</a:t>
            </a:r>
          </a:p>
          <a:p>
            <a:pPr eaLnBrk="1" hangingPunct="1">
              <a:buFontTx/>
              <a:buChar char="•"/>
            </a:pPr>
            <a:r>
              <a:rPr lang="en-US" altLang="en-US" sz="1100" dirty="0">
                <a:ea typeface="ＭＳ Ｐゴシック" pitchFamily="34" charset="-128"/>
              </a:rPr>
              <a:t> Payment via pre-authorized withdrawal</a:t>
            </a:r>
          </a:p>
          <a:p>
            <a:pPr eaLnBrk="1" hangingPunct="1"/>
            <a:r>
              <a:rPr lang="en-US" altLang="en-US" sz="1100" dirty="0">
                <a:ea typeface="ＭＳ Ｐゴシック" pitchFamily="34" charset="-128"/>
              </a:rPr>
              <a:t>To ensure quick deposits and to manage a cost effective solution, all contributions are submitted electronically. </a:t>
            </a:r>
          </a:p>
          <a:p>
            <a:pPr eaLnBrk="1" hangingPunct="1"/>
            <a:r>
              <a:rPr lang="en-US" altLang="en-US" sz="1100" b="1" dirty="0">
                <a:ea typeface="ＭＳ Ｐゴシック" pitchFamily="34" charset="-128"/>
              </a:rPr>
              <a:t>Plan sponsor statements and reports:</a:t>
            </a:r>
          </a:p>
          <a:p>
            <a:pPr eaLnBrk="1" hangingPunct="1">
              <a:buFontTx/>
              <a:buChar char="•"/>
            </a:pPr>
            <a:r>
              <a:rPr lang="en-US" altLang="en-US" sz="1100" dirty="0">
                <a:ea typeface="ＭＳ Ｐゴシック" pitchFamily="34" charset="-128"/>
              </a:rPr>
              <a:t> Monthly online financial and non-financial reports</a:t>
            </a:r>
          </a:p>
          <a:p>
            <a:pPr eaLnBrk="1" hangingPunct="1">
              <a:buFontTx/>
              <a:buChar char="•"/>
            </a:pPr>
            <a:r>
              <a:rPr lang="en-US" altLang="en-US" sz="1100" dirty="0">
                <a:ea typeface="ＭＳ Ｐゴシック" pitchFamily="34" charset="-128"/>
              </a:rPr>
              <a:t> Access to our sponsor website 24/7</a:t>
            </a:r>
          </a:p>
          <a:p>
            <a:pPr eaLnBrk="1" hangingPunct="1">
              <a:buFontTx/>
              <a:buChar char="•"/>
            </a:pPr>
            <a:r>
              <a:rPr lang="en-US" altLang="en-US" sz="1100" dirty="0">
                <a:ea typeface="ＭＳ Ｐゴシック" pitchFamily="34" charset="-128"/>
              </a:rPr>
              <a:t> Access to Morningstar for information on investments</a:t>
            </a:r>
          </a:p>
          <a:p>
            <a:pPr eaLnBrk="1" hangingPunct="1"/>
            <a:r>
              <a:rPr lang="en-US" altLang="en-US" sz="1100" dirty="0">
                <a:ea typeface="ＭＳ Ｐゴシック" pitchFamily="34" charset="-128"/>
              </a:rPr>
              <a:t>The plan sponsor services website allows sponsors to submit contributions, run reports and find plan information at any time.</a:t>
            </a:r>
          </a:p>
          <a:p>
            <a:pPr eaLnBrk="1" hangingPunct="1"/>
            <a:r>
              <a:rPr lang="en-US" altLang="en-US" sz="1100" b="1" dirty="0">
                <a:ea typeface="ＭＳ Ｐゴシック" pitchFamily="34" charset="-128"/>
              </a:rPr>
              <a:t>Administration</a:t>
            </a:r>
            <a:r>
              <a:rPr lang="en-US" altLang="en-US" sz="1100" dirty="0">
                <a:ea typeface="ＭＳ Ｐゴシック" pitchFamily="34" charset="-128"/>
              </a:rPr>
              <a:t>:</a:t>
            </a:r>
          </a:p>
          <a:p>
            <a:pPr eaLnBrk="1" hangingPunct="1">
              <a:buFontTx/>
              <a:buChar char="•"/>
            </a:pPr>
            <a:r>
              <a:rPr lang="en-US" altLang="en-US" sz="1100" dirty="0">
                <a:ea typeface="ＭＳ Ｐゴシック" pitchFamily="34" charset="-128"/>
              </a:rPr>
              <a:t> Access to dedicated Client Services Team</a:t>
            </a:r>
          </a:p>
          <a:p>
            <a:pPr eaLnBrk="1" hangingPunct="1">
              <a:buFontTx/>
              <a:buChar char="•"/>
            </a:pPr>
            <a:r>
              <a:rPr lang="en-US" altLang="en-US" sz="1100" dirty="0">
                <a:ea typeface="ＭＳ Ｐゴシック" pitchFamily="34" charset="-128"/>
              </a:rPr>
              <a:t> Access to data regarding employee contributions</a:t>
            </a:r>
          </a:p>
          <a:p>
            <a:pPr eaLnBrk="1" hangingPunct="1"/>
            <a:r>
              <a:rPr lang="en-US" altLang="en-US" sz="1100" dirty="0">
                <a:ea typeface="ＭＳ Ｐゴシック" pitchFamily="34" charset="-128"/>
              </a:rPr>
              <a:t>Sponsors will receive high quality support from the industry leader for group savings plans.  </a:t>
            </a:r>
          </a:p>
          <a:p>
            <a:pPr eaLnBrk="1" hangingPunct="1">
              <a:buFontTx/>
              <a:buChar char="•"/>
            </a:pPr>
            <a:endParaRPr lang="en-US" altLang="en-US" sz="1100" dirty="0">
              <a:ea typeface="ＭＳ Ｐゴシック" pitchFamily="34" charset="-128"/>
            </a:endParaRPr>
          </a:p>
        </p:txBody>
      </p:sp>
    </p:spTree>
    <p:extLst>
      <p:ext uri="{BB962C8B-B14F-4D97-AF65-F5344CB8AC3E}">
        <p14:creationId xmlns:p14="http://schemas.microsoft.com/office/powerpoint/2010/main" val="3011679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a:t>Members will receive </a:t>
            </a:r>
            <a:r>
              <a:rPr lang="en-US" b="1" baseline="0"/>
              <a:t>a welcome email </a:t>
            </a:r>
            <a:r>
              <a:rPr lang="en-US" baseline="0"/>
              <a:t>which will include a </a:t>
            </a:r>
            <a:r>
              <a:rPr lang="en-US" b="1" baseline="0"/>
              <a:t>link to register for the website.</a:t>
            </a:r>
            <a:r>
              <a:rPr lang="en-US" b="0" baseline="0"/>
              <a:t> For new hires, they can enroll in their company plans in the website.</a:t>
            </a:r>
            <a:endParaRPr lang="en-US" b="1" baseline="0"/>
          </a:p>
          <a:p>
            <a:pPr marL="0" marR="0" lvl="0" indent="0" algn="l" defTabSz="457200" rtl="0" eaLnBrk="1" fontAlgn="auto" latinLnBrk="0" hangingPunct="1">
              <a:lnSpc>
                <a:spcPct val="100000"/>
              </a:lnSpc>
              <a:spcBef>
                <a:spcPts val="0"/>
              </a:spcBef>
              <a:spcAft>
                <a:spcPts val="0"/>
              </a:spcAft>
              <a:buClrTx/>
              <a:buSzTx/>
              <a:buFontTx/>
              <a:buNone/>
              <a:tabLst/>
              <a:defRPr/>
            </a:pPr>
            <a:endParaRPr lang="en-US" b="1" baseline="0"/>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a:t>They can start to </a:t>
            </a:r>
            <a:r>
              <a:rPr lang="en-US" b="1" baseline="0"/>
              <a:t>explore the many tools and resources </a:t>
            </a:r>
            <a:r>
              <a:rPr lang="en-US" baseline="0"/>
              <a:t>available to them at Sun Life. There</a:t>
            </a:r>
            <a:r>
              <a:rPr lang="en-US"/>
              <a:t> will also be a link to more </a:t>
            </a:r>
            <a:r>
              <a:rPr lang="en-US" b="1"/>
              <a:t>detailed transition communications</a:t>
            </a:r>
            <a:r>
              <a:rPr lang="en-US"/>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a:t>Communication will clearly lay the transition plan out in an easy to understand format.</a:t>
            </a:r>
            <a:endParaRPr lang="en-CA"/>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7985182-26E9-3A41-9AD1-60867BE29576}" type="slidenum">
              <a:rPr kumimoji="0" lang="en-CA" sz="1200" u="none" strike="noStrike" kern="1200" cap="none" spc="0" normalizeH="0" baseline="0" noProof="0" smtClean="0">
                <a:ln>
                  <a:noFill/>
                </a:ln>
                <a:solidFill>
                  <a:prstClr val="black"/>
                </a:solidFill>
                <a:effectLst/>
                <a:uLnTx/>
                <a:uFillTx/>
                <a:latin typeface="Sun Life New Text"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CA" sz="1200" u="none" strike="noStrike" kern="1200" cap="none" spc="0" normalizeH="0" baseline="0" noProof="0">
              <a:ln>
                <a:noFill/>
              </a:ln>
              <a:solidFill>
                <a:prstClr val="black"/>
              </a:solidFill>
              <a:effectLst/>
              <a:uLnTx/>
              <a:uFillTx/>
              <a:latin typeface="Sun Life New Text" pitchFamily="2" charset="77"/>
              <a:ea typeface="+mn-ea"/>
              <a:cs typeface="+mn-cs"/>
            </a:endParaRPr>
          </a:p>
        </p:txBody>
      </p:sp>
    </p:spTree>
    <p:extLst>
      <p:ext uri="{BB962C8B-B14F-4D97-AF65-F5344CB8AC3E}">
        <p14:creationId xmlns:p14="http://schemas.microsoft.com/office/powerpoint/2010/main" val="39992729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charset="0"/>
                <a:ea typeface="ＭＳ Ｐゴシック" pitchFamily="34" charset="-128"/>
              </a:defRPr>
            </a:lvl1pPr>
            <a:lvl2pPr marL="742950" indent="-285750" defTabSz="931863">
              <a:defRPr sz="2400">
                <a:solidFill>
                  <a:schemeClr val="tx1"/>
                </a:solidFill>
                <a:latin typeface="Arial" charset="0"/>
                <a:ea typeface="ＭＳ Ｐゴシック" pitchFamily="34" charset="-128"/>
              </a:defRPr>
            </a:lvl2pPr>
            <a:lvl3pPr marL="1143000" indent="-228600" defTabSz="931863">
              <a:defRPr sz="2400">
                <a:solidFill>
                  <a:schemeClr val="tx1"/>
                </a:solidFill>
                <a:latin typeface="Arial" charset="0"/>
                <a:ea typeface="ＭＳ Ｐゴシック" pitchFamily="34" charset="-128"/>
              </a:defRPr>
            </a:lvl3pPr>
            <a:lvl4pPr marL="1600200" indent="-228600" defTabSz="931863">
              <a:defRPr sz="2400">
                <a:solidFill>
                  <a:schemeClr val="tx1"/>
                </a:solidFill>
                <a:latin typeface="Arial" charset="0"/>
                <a:ea typeface="ＭＳ Ｐゴシック" pitchFamily="34" charset="-128"/>
              </a:defRPr>
            </a:lvl4pPr>
            <a:lvl5pPr marL="2057400" indent="-228600" defTabSz="931863">
              <a:defRPr sz="2400">
                <a:solidFill>
                  <a:schemeClr val="tx1"/>
                </a:solidFill>
                <a:latin typeface="Arial" charset="0"/>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9pPr>
          </a:lstStyle>
          <a:p>
            <a:fld id="{4008215D-B929-4BC0-A494-ADB1F1334E87}" type="slidenum">
              <a:rPr lang="en-US" altLang="en-US" sz="1200" smtClean="0">
                <a:latin typeface="Sun Life New Text" pitchFamily="2" charset="77"/>
              </a:rPr>
              <a:pPr/>
              <a:t>13</a:t>
            </a:fld>
            <a:endParaRPr lang="en-US" altLang="en-US" sz="1200">
              <a:latin typeface="Sun Life New Text" pitchFamily="2" charset="77"/>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dirty="0">
                <a:ea typeface="ＭＳ Ｐゴシック" pitchFamily="34" charset="-128"/>
              </a:rPr>
              <a:t> In terms of support in managing their accounts, the Plan Member Services website is always open for employees, with 24-hour a day access. They can also access account information by touch-tone phone or talk directly to a Group Retirement Services representative through the Sun Life Customer Care Centre any business day from 8 a.m. to</a:t>
            </a:r>
            <a:r>
              <a:rPr lang="en-US" altLang="en-US" baseline="0" dirty="0">
                <a:ea typeface="ＭＳ Ｐゴシック" pitchFamily="34" charset="-128"/>
              </a:rPr>
              <a:t> 5</a:t>
            </a:r>
            <a:r>
              <a:rPr lang="en-US" altLang="en-US" dirty="0">
                <a:ea typeface="ＭＳ Ｐゴシック" pitchFamily="34" charset="-128"/>
              </a:rPr>
              <a:t> p.m.   Fees may be charged for certain transactions.</a:t>
            </a:r>
          </a:p>
        </p:txBody>
      </p:sp>
    </p:spTree>
    <p:extLst>
      <p:ext uri="{BB962C8B-B14F-4D97-AF65-F5344CB8AC3E}">
        <p14:creationId xmlns:p14="http://schemas.microsoft.com/office/powerpoint/2010/main" val="19420826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CD939151-9EC3-4103-99FC-3468B6EA8140}" type="slidenum">
              <a:rPr lang="en-US" smtClean="0">
                <a:latin typeface="Sun Life New Text" pitchFamily="2" charset="77"/>
                <a:ea typeface="Arial Regular" charset="0"/>
              </a:rPr>
              <a:pPr/>
              <a:t>14</a:t>
            </a:fld>
            <a:endParaRPr lang="en-US">
              <a:latin typeface="Sun Life New Text" pitchFamily="2" charset="77"/>
              <a:ea typeface="Arial Regular"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xfrm>
            <a:off x="685800" y="4191000"/>
            <a:ext cx="5486400" cy="4800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sz="1000" b="1" dirty="0">
                <a:latin typeface="Sun Life New Text"/>
                <a:ea typeface="ＭＳ Ｐゴシック"/>
              </a:rPr>
              <a:t> Our solution </a:t>
            </a:r>
            <a:r>
              <a:rPr lang="en-US" altLang="en-US" sz="1000" dirty="0">
                <a:latin typeface="Sun Life New Text"/>
                <a:ea typeface="ＭＳ Ｐゴシック"/>
              </a:rPr>
              <a:t> provides a Group RRSP account, a </a:t>
            </a:r>
            <a:r>
              <a:rPr lang="en-US" altLang="en-US" sz="1000" b="1" dirty="0">
                <a:solidFill>
                  <a:srgbClr val="FF0000"/>
                </a:solidFill>
                <a:latin typeface="Sun Life New Text"/>
                <a:ea typeface="ＭＳ Ｐゴシック"/>
              </a:rPr>
              <a:t>DPSP</a:t>
            </a:r>
            <a:r>
              <a:rPr lang="en-US" altLang="en-US" sz="1000" dirty="0">
                <a:latin typeface="Sun Life New Text"/>
                <a:ea typeface="ＭＳ Ｐゴシック"/>
              </a:rPr>
              <a:t> and a TFSA option. Combined, these accounts are highly effective ways for your employees to save for both long and short-term goals. </a:t>
            </a:r>
            <a:endParaRPr lang="en-US" altLang="en-US" sz="1000" b="1" dirty="0">
              <a:latin typeface="Sun Life New Text"/>
              <a:ea typeface="ＭＳ Ｐゴシック"/>
            </a:endParaRPr>
          </a:p>
          <a:p>
            <a:pPr eaLnBrk="1" hangingPunct="1">
              <a:buFontTx/>
              <a:buChar char="•"/>
            </a:pPr>
            <a:r>
              <a:rPr lang="en-US" altLang="en-US" sz="1000" b="1" dirty="0">
                <a:ea typeface="ＭＳ Ｐゴシック" pitchFamily="34" charset="-128"/>
              </a:rPr>
              <a:t> The Group RRSP</a:t>
            </a:r>
            <a:r>
              <a:rPr lang="en-US" altLang="en-US" sz="1000" dirty="0">
                <a:ea typeface="ＭＳ Ｐゴシック" pitchFamily="34" charset="-128"/>
              </a:rPr>
              <a:t> offers the benefit of pre-tax payroll deduction contributions, so employees get an immediate tax break every time they contribute. They can contribute up to their RRSP limit each year. With earnings and contributions fully tax-sheltered until withdrawn, this is an ideal way to save for retirement.</a:t>
            </a:r>
          </a:p>
          <a:p>
            <a:pPr eaLnBrk="1" hangingPunct="1">
              <a:buFontTx/>
              <a:buChar char="•"/>
            </a:pPr>
            <a:r>
              <a:rPr lang="en-US" altLang="en-US" sz="1000" b="1" dirty="0">
                <a:latin typeface="Sun Life New Text"/>
                <a:ea typeface="ＭＳ Ｐゴシック"/>
              </a:rPr>
              <a:t> </a:t>
            </a:r>
            <a:r>
              <a:rPr lang="en-US" altLang="en-US" sz="1000" b="1" dirty="0">
                <a:solidFill>
                  <a:srgbClr val="FF0000"/>
                </a:solidFill>
                <a:latin typeface="Sun Life New Text"/>
                <a:ea typeface="ＭＳ Ｐゴシック"/>
              </a:rPr>
              <a:t>The DPSP rewards employees for their role in the financial success of the business. </a:t>
            </a:r>
            <a:r>
              <a:rPr lang="en-CA" altLang="en-US" sz="1000" b="1" dirty="0">
                <a:solidFill>
                  <a:srgbClr val="FF0000"/>
                </a:solidFill>
                <a:latin typeface="Sun Life New Text"/>
                <a:ea typeface="ＭＳ Ｐゴシック"/>
              </a:rPr>
              <a:t>As the employer, you can share business profits with employees by contributing to the DPSP on each employee’s behalf. </a:t>
            </a:r>
            <a:r>
              <a:rPr lang="en-US" altLang="en-US" sz="1000" b="1" dirty="0">
                <a:solidFill>
                  <a:srgbClr val="FF0000"/>
                </a:solidFill>
                <a:latin typeface="Sun Life New Text"/>
                <a:ea typeface="ＭＳ Ｐゴシック"/>
              </a:rPr>
              <a:t>Contributions can vary year to year depending on company results. Significant shareholders or family members* are not eligible to </a:t>
            </a:r>
            <a:r>
              <a:rPr lang="en-US" altLang="en-US" sz="1000" b="1" dirty="0" err="1">
                <a:solidFill>
                  <a:srgbClr val="FF0000"/>
                </a:solidFill>
                <a:latin typeface="Sun Life New Text"/>
                <a:ea typeface="ＭＳ Ｐゴシック"/>
              </a:rPr>
              <a:t>enrol</a:t>
            </a:r>
            <a:r>
              <a:rPr lang="en-US" altLang="en-US" sz="1000" b="1" dirty="0">
                <a:solidFill>
                  <a:srgbClr val="FF0000"/>
                </a:solidFill>
                <a:latin typeface="Sun Life New Text"/>
                <a:ea typeface="ＭＳ Ｐゴシック"/>
              </a:rPr>
              <a:t> in a DPSP. These members are eligible to </a:t>
            </a:r>
            <a:r>
              <a:rPr lang="en-US" altLang="en-US" sz="1000" b="1" dirty="0" err="1">
                <a:solidFill>
                  <a:srgbClr val="FF0000"/>
                </a:solidFill>
                <a:latin typeface="Sun Life New Text"/>
                <a:ea typeface="ＭＳ Ｐゴシック"/>
              </a:rPr>
              <a:t>enrol</a:t>
            </a:r>
            <a:r>
              <a:rPr lang="en-US" altLang="en-US" sz="1000" b="1" dirty="0">
                <a:solidFill>
                  <a:srgbClr val="FF0000"/>
                </a:solidFill>
                <a:latin typeface="Sun Life New Text"/>
                <a:ea typeface="ＭＳ Ｐゴシック"/>
              </a:rPr>
              <a:t> in the RRSP and TFSA and you can make contributions to the RRSP instead of the DPSP for these members. </a:t>
            </a:r>
            <a:r>
              <a:rPr lang="en-CA" altLang="en-US" sz="1000" b="1" dirty="0">
                <a:solidFill>
                  <a:srgbClr val="FF0000"/>
                </a:solidFill>
                <a:latin typeface="Sun Life New Text"/>
                <a:ea typeface="ＭＳ Ｐゴシック"/>
              </a:rPr>
              <a:t>Members cannot contribute to DPSPs. DPSPs are subject to maximum contribution limits set by CRA.</a:t>
            </a:r>
            <a:r>
              <a:rPr lang="en-US" altLang="en-US" sz="1000" b="1" dirty="0">
                <a:solidFill>
                  <a:srgbClr val="FF0000"/>
                </a:solidFill>
                <a:latin typeface="Sun Life New Text"/>
                <a:ea typeface="ＭＳ Ｐゴシック"/>
              </a:rPr>
              <a:t> </a:t>
            </a:r>
          </a:p>
          <a:p>
            <a:pPr eaLnBrk="1" hangingPunct="1">
              <a:buFontTx/>
              <a:buChar char="•"/>
            </a:pPr>
            <a:r>
              <a:rPr lang="en-US" altLang="en-US" sz="1000" b="1" dirty="0">
                <a:latin typeface="Sun Life New Text"/>
                <a:ea typeface="ＭＳ Ｐゴシック"/>
              </a:rPr>
              <a:t> The Group TFSA</a:t>
            </a:r>
            <a:r>
              <a:rPr lang="en-US" altLang="en-US" sz="1000" dirty="0">
                <a:latin typeface="Sun Life New Text"/>
                <a:ea typeface="ＭＳ Ｐゴシック"/>
              </a:rPr>
              <a:t> doesn’t provide a tax deduction up front, but it does provide a multi-purpose savings vehicle in which all investment earnings are tax-sheltered. Since TFSA withdrawals are tax free, members can re-contribute in a subsequent year, any amount they withdraw, without penalty – it can be an ideal way to save for any goal. </a:t>
            </a:r>
            <a:r>
              <a:rPr lang="en-CA" altLang="en-US" sz="1000" dirty="0">
                <a:latin typeface="Sun Life New Text"/>
                <a:ea typeface="ＭＳ Ｐゴシック"/>
              </a:rPr>
              <a:t>The first withdrawal from a plan member's TFSA in each calendar year is free. A $25 fee will apply for any additional withdrawals during the year.</a:t>
            </a:r>
            <a:r>
              <a:rPr lang="en-US" altLang="en-US" sz="1000" dirty="0">
                <a:latin typeface="Sun Life New Text"/>
                <a:ea typeface="ＭＳ Ｐゴシック"/>
              </a:rPr>
              <a:t> </a:t>
            </a:r>
          </a:p>
          <a:p>
            <a:pPr eaLnBrk="1" hangingPunct="1">
              <a:buFontTx/>
              <a:buChar char="•"/>
            </a:pPr>
            <a:r>
              <a:rPr lang="en-US" altLang="en-US" sz="1000" dirty="0">
                <a:latin typeface="Sun Life New Text"/>
                <a:ea typeface="ＭＳ Ｐゴシック"/>
              </a:rPr>
              <a:t> The straightforward nature of these products makes it easy for your employees to understand the value that these savings accounts can provide and they are hassle-free for you. </a:t>
            </a:r>
          </a:p>
          <a:p>
            <a:pPr eaLnBrk="1" hangingPunct="1"/>
            <a:r>
              <a:rPr lang="en-US" altLang="en-US" sz="1000" dirty="0">
                <a:ea typeface="ＭＳ Ｐゴシック" pitchFamily="34" charset="-128"/>
              </a:rPr>
              <a:t>* For more details, please see DPSP Eligibility in section 6 of the Application form.</a:t>
            </a:r>
          </a:p>
          <a:p>
            <a:pPr eaLnBrk="1" hangingPunct="1"/>
            <a:endParaRPr lang="en-US" altLang="en-US" sz="1000" dirty="0">
              <a:ea typeface="ＭＳ Ｐゴシック" pitchFamily="34" charset="-128"/>
            </a:endParaRPr>
          </a:p>
        </p:txBody>
      </p:sp>
    </p:spTree>
    <p:extLst>
      <p:ext uri="{BB962C8B-B14F-4D97-AF65-F5344CB8AC3E}">
        <p14:creationId xmlns:p14="http://schemas.microsoft.com/office/powerpoint/2010/main" val="19534403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CD939151-9EC3-4103-99FC-3468B6EA8140}" type="slidenum">
              <a:rPr lang="en-US" smtClean="0">
                <a:latin typeface="Sun Life New Text" pitchFamily="2" charset="77"/>
                <a:ea typeface="Arial Regular" charset="0"/>
              </a:rPr>
              <a:pPr/>
              <a:t>15</a:t>
            </a:fld>
            <a:endParaRPr lang="en-US">
              <a:latin typeface="Sun Life New Text" pitchFamily="2" charset="77"/>
              <a:ea typeface="Arial Regular"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xfrm>
            <a:off x="685800" y="4191000"/>
            <a:ext cx="5486400" cy="4800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000">
              <a:ea typeface="ＭＳ Ｐゴシック" pitchFamily="34" charset="-128"/>
            </a:endParaRPr>
          </a:p>
        </p:txBody>
      </p:sp>
    </p:spTree>
    <p:extLst>
      <p:ext uri="{BB962C8B-B14F-4D97-AF65-F5344CB8AC3E}">
        <p14:creationId xmlns:p14="http://schemas.microsoft.com/office/powerpoint/2010/main" val="23327301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CD939151-9EC3-4103-99FC-3468B6EA8140}" type="slidenum">
              <a:rPr lang="en-US" smtClean="0">
                <a:latin typeface="Sun Life New Text" pitchFamily="2" charset="77"/>
                <a:ea typeface="Arial Regular" charset="0"/>
              </a:rPr>
              <a:pPr/>
              <a:t>16</a:t>
            </a:fld>
            <a:endParaRPr lang="en-US">
              <a:latin typeface="Sun Life New Text" pitchFamily="2" charset="77"/>
              <a:ea typeface="Arial Regular"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xfrm>
            <a:off x="685800" y="4191000"/>
            <a:ext cx="5486400" cy="4800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000">
              <a:ea typeface="ＭＳ Ｐゴシック" pitchFamily="34" charset="-128"/>
            </a:endParaRPr>
          </a:p>
        </p:txBody>
      </p:sp>
    </p:spTree>
    <p:extLst>
      <p:ext uri="{BB962C8B-B14F-4D97-AF65-F5344CB8AC3E}">
        <p14:creationId xmlns:p14="http://schemas.microsoft.com/office/powerpoint/2010/main" val="11379053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CD939151-9EC3-4103-99FC-3468B6EA8140}" type="slidenum">
              <a:rPr lang="en-US" smtClean="0">
                <a:latin typeface="Sun Life New Text" pitchFamily="2" charset="77"/>
                <a:ea typeface="Arial Regular" charset="0"/>
              </a:rPr>
              <a:pPr/>
              <a:t>17</a:t>
            </a:fld>
            <a:endParaRPr lang="en-US">
              <a:latin typeface="Sun Life New Text" pitchFamily="2" charset="77"/>
              <a:ea typeface="Arial Regular"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xfrm>
            <a:off x="685800" y="4191000"/>
            <a:ext cx="5486400" cy="4800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000">
              <a:ea typeface="ＭＳ Ｐゴシック" pitchFamily="34" charset="-128"/>
            </a:endParaRPr>
          </a:p>
        </p:txBody>
      </p:sp>
    </p:spTree>
    <p:extLst>
      <p:ext uri="{BB962C8B-B14F-4D97-AF65-F5344CB8AC3E}">
        <p14:creationId xmlns:p14="http://schemas.microsoft.com/office/powerpoint/2010/main" val="12565520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1" dirty="0">
              <a:latin typeface="Arial" pitchFamily="34" charset="0"/>
            </a:endParaRPr>
          </a:p>
          <a:p>
            <a:pPr defTabSz="465887">
              <a:defRPr/>
            </a:pPr>
            <a:r>
              <a:rPr lang="en-US" sz="1800" dirty="0">
                <a:latin typeface="Sun Life New Text"/>
              </a:rPr>
              <a:t>The individual who pays 1% in fees has a dramatically more advantageous outcome then the individual paying 2%.  Over a 30-year time frame, which approximates a typical working career, 1% savings in fees leads to $42,846 in additional savings. </a:t>
            </a:r>
            <a:r>
              <a:rPr lang="en-US" sz="1800" dirty="0">
                <a:solidFill>
                  <a:srgbClr val="003946"/>
                </a:solidFill>
                <a:latin typeface="Sun Life New Text"/>
              </a:rPr>
              <a:t>You have this advantage as you have access to a group plan which has the advantage of bulk buying and is able to negotiate lower fees. In the retail environment, </a:t>
            </a:r>
            <a:r>
              <a:rPr lang="en-US" sz="1800" dirty="0">
                <a:latin typeface="Sun Life New Text"/>
              </a:rPr>
              <a:t>investors have to take on more risk in order to achieve higher returns but as this shows, you can generate superior performance instead by paying lower fees. </a:t>
            </a:r>
          </a:p>
          <a:p>
            <a:pPr defTabSz="465887">
              <a:defRPr/>
            </a:pPr>
            <a:endParaRPr lang="en-US" sz="1800" dirty="0"/>
          </a:p>
          <a:p>
            <a:pPr defTabSz="465887">
              <a:defRPr/>
            </a:pPr>
            <a:r>
              <a:rPr lang="en-US" sz="1800" dirty="0">
                <a:latin typeface="Sun Life New Text"/>
              </a:rPr>
              <a:t>An additional $42,846 in your retirement account translates to almost $227 in monthly retirement income which can in turn be used to pay for your expenses.</a:t>
            </a:r>
          </a:p>
          <a:p>
            <a:pPr marL="171450" indent="-171450">
              <a:buFont typeface="Arial" panose="020B0604020202020204" pitchFamily="34" charset="0"/>
              <a:buChar char="•"/>
            </a:pPr>
            <a:endParaRPr lang="en-US" sz="1800" b="0" baseline="0" dirty="0">
              <a:latin typeface="Arial"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D17A1A7-703D-AF42-A879-6FFC267805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10531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charset="0"/>
                <a:ea typeface="ＭＳ Ｐゴシック" pitchFamily="34" charset="-128"/>
              </a:defRPr>
            </a:lvl1pPr>
            <a:lvl2pPr marL="742950" indent="-285750" defTabSz="931863">
              <a:defRPr sz="2400">
                <a:solidFill>
                  <a:schemeClr val="tx1"/>
                </a:solidFill>
                <a:latin typeface="Arial" charset="0"/>
                <a:ea typeface="ＭＳ Ｐゴシック" pitchFamily="34" charset="-128"/>
              </a:defRPr>
            </a:lvl2pPr>
            <a:lvl3pPr marL="1143000" indent="-228600" defTabSz="931863">
              <a:defRPr sz="2400">
                <a:solidFill>
                  <a:schemeClr val="tx1"/>
                </a:solidFill>
                <a:latin typeface="Arial" charset="0"/>
                <a:ea typeface="ＭＳ Ｐゴシック" pitchFamily="34" charset="-128"/>
              </a:defRPr>
            </a:lvl3pPr>
            <a:lvl4pPr marL="1600200" indent="-228600" defTabSz="931863">
              <a:defRPr sz="2400">
                <a:solidFill>
                  <a:schemeClr val="tx1"/>
                </a:solidFill>
                <a:latin typeface="Arial" charset="0"/>
                <a:ea typeface="ＭＳ Ｐゴシック" pitchFamily="34" charset="-128"/>
              </a:defRPr>
            </a:lvl4pPr>
            <a:lvl5pPr marL="2057400" indent="-228600" defTabSz="931863">
              <a:defRPr sz="2400">
                <a:solidFill>
                  <a:schemeClr val="tx1"/>
                </a:solidFill>
                <a:latin typeface="Arial" charset="0"/>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9pPr>
          </a:lstStyle>
          <a:p>
            <a:fld id="{38F2DA5F-0F80-4306-A8DA-7441DACCD315}" type="slidenum">
              <a:rPr lang="en-US" altLang="en-US" sz="1200" smtClean="0">
                <a:latin typeface="Sun Life New Text" pitchFamily="2" charset="77"/>
              </a:rPr>
              <a:pPr/>
              <a:t>19</a:t>
            </a:fld>
            <a:endParaRPr lang="en-US" altLang="en-US" sz="1200">
              <a:latin typeface="Sun Life New Text" pitchFamily="2" charset="77"/>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buFontTx/>
              <a:buChar char="•"/>
            </a:pPr>
            <a:r>
              <a:rPr lang="en-US" altLang="en-US" dirty="0">
                <a:ea typeface="ＭＳ Ｐゴシック" pitchFamily="34" charset="-128"/>
              </a:rPr>
              <a:t> In terms of employees investing their savings, they have a wide choice of investment categories to choose from.</a:t>
            </a:r>
          </a:p>
          <a:p>
            <a:pPr eaLnBrk="1" hangingPunct="1">
              <a:lnSpc>
                <a:spcPct val="90000"/>
              </a:lnSpc>
              <a:buFontTx/>
              <a:buChar char="•"/>
            </a:pPr>
            <a:r>
              <a:rPr lang="en-US" altLang="en-US" dirty="0">
                <a:latin typeface="Sun Life New Text"/>
                <a:ea typeface="ＭＳ Ｐゴシック"/>
              </a:rPr>
              <a:t> These include a number of “pre-built” portfolio options – in which the employee chooses a single portfolio that’s designed to be a one-stop investment solution.  </a:t>
            </a:r>
          </a:p>
          <a:p>
            <a:pPr eaLnBrk="1" hangingPunct="1">
              <a:lnSpc>
                <a:spcPct val="90000"/>
              </a:lnSpc>
              <a:buFontTx/>
              <a:buChar char="•"/>
            </a:pPr>
            <a:r>
              <a:rPr lang="en-US" altLang="en-US" dirty="0">
                <a:ea typeface="ＭＳ Ｐゴシック" pitchFamily="34" charset="-128"/>
              </a:rPr>
              <a:t> Your employees also have access to lifecycle or target date funds that are structured to coincide with a key life event such as retirement and have a portfolio asset mix that adjusts automatically as you get closer to your goal. </a:t>
            </a:r>
          </a:p>
          <a:p>
            <a:pPr eaLnBrk="1" hangingPunct="1">
              <a:lnSpc>
                <a:spcPct val="90000"/>
              </a:lnSpc>
              <a:buFontTx/>
              <a:buChar char="•"/>
            </a:pPr>
            <a:r>
              <a:rPr lang="en-US" altLang="en-US" dirty="0">
                <a:ea typeface="ＭＳ Ｐゴシック" pitchFamily="34" charset="-128"/>
              </a:rPr>
              <a:t> In addition, if employees prefer to build their own portfolio, they can choose from a mix of segregated funds and 3 guaranteed funds to create their own diversified portfolio to match their investor profile.</a:t>
            </a:r>
          </a:p>
          <a:p>
            <a:pPr>
              <a:lnSpc>
                <a:spcPct val="90000"/>
              </a:lnSpc>
              <a:buFontTx/>
              <a:buChar char="•"/>
            </a:pPr>
            <a:r>
              <a:rPr lang="en-US" altLang="en-US" dirty="0">
                <a:latin typeface="Sun Life New Text"/>
                <a:ea typeface="ＭＳ Ｐゴシック"/>
              </a:rPr>
              <a:t> The funds offered are segregated funds.  Segregated funds are funds which are held by an insurance company separate from the insurance company’s assets.  Unlike retail segregated funds, funds under a group arrangement do not provide a death or maturity guarantee.  </a:t>
            </a:r>
          </a:p>
        </p:txBody>
      </p:sp>
    </p:spTree>
    <p:extLst>
      <p:ext uri="{BB962C8B-B14F-4D97-AF65-F5344CB8AC3E}">
        <p14:creationId xmlns:p14="http://schemas.microsoft.com/office/powerpoint/2010/main" val="28213314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dirty="0"/>
          </a:p>
        </p:txBody>
      </p:sp>
      <p:sp>
        <p:nvSpPr>
          <p:cNvPr id="4" name="Slide Number Placeholder 3"/>
          <p:cNvSpPr>
            <a:spLocks noGrp="1"/>
          </p:cNvSpPr>
          <p:nvPr>
            <p:ph type="sldNum" sz="quarter" idx="5"/>
          </p:nvPr>
        </p:nvSpPr>
        <p:spPr/>
        <p:txBody>
          <a:bodyPr/>
          <a:lstStyle/>
          <a:p>
            <a:fld id="{ED17A1A7-703D-AF42-A879-6FFC267805B5}" type="slidenum">
              <a:rPr lang="en-US" smtClean="0"/>
              <a:pPr/>
              <a:t>20</a:t>
            </a:fld>
            <a:endParaRPr lang="en-US"/>
          </a:p>
        </p:txBody>
      </p:sp>
    </p:spTree>
    <p:extLst>
      <p:ext uri="{BB962C8B-B14F-4D97-AF65-F5344CB8AC3E}">
        <p14:creationId xmlns:p14="http://schemas.microsoft.com/office/powerpoint/2010/main" val="628128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charset="0"/>
                <a:ea typeface="ＭＳ Ｐゴシック" pitchFamily="34" charset="-128"/>
              </a:defRPr>
            </a:lvl1pPr>
            <a:lvl2pPr marL="742950" indent="-285750" defTabSz="931863">
              <a:defRPr sz="2400">
                <a:solidFill>
                  <a:schemeClr val="tx1"/>
                </a:solidFill>
                <a:latin typeface="Arial" charset="0"/>
                <a:ea typeface="ＭＳ Ｐゴシック" pitchFamily="34" charset="-128"/>
              </a:defRPr>
            </a:lvl2pPr>
            <a:lvl3pPr marL="1143000" indent="-228600" defTabSz="931863">
              <a:defRPr sz="2400">
                <a:solidFill>
                  <a:schemeClr val="tx1"/>
                </a:solidFill>
                <a:latin typeface="Arial" charset="0"/>
                <a:ea typeface="ＭＳ Ｐゴシック" pitchFamily="34" charset="-128"/>
              </a:defRPr>
            </a:lvl3pPr>
            <a:lvl4pPr marL="1600200" indent="-228600" defTabSz="931863">
              <a:defRPr sz="2400">
                <a:solidFill>
                  <a:schemeClr val="tx1"/>
                </a:solidFill>
                <a:latin typeface="Arial" charset="0"/>
                <a:ea typeface="ＭＳ Ｐゴシック" pitchFamily="34" charset="-128"/>
              </a:defRPr>
            </a:lvl4pPr>
            <a:lvl5pPr marL="2057400" indent="-228600" defTabSz="931863">
              <a:defRPr sz="2400">
                <a:solidFill>
                  <a:schemeClr val="tx1"/>
                </a:solidFill>
                <a:latin typeface="Arial" charset="0"/>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9pPr>
          </a:lstStyle>
          <a:p>
            <a:fld id="{47C1BD67-204B-40CD-AA44-C504947E9C08}" type="slidenum">
              <a:rPr lang="en-US" altLang="en-US" sz="1200" smtClean="0">
                <a:latin typeface="Sun Life New Text" pitchFamily="2" charset="77"/>
              </a:rPr>
              <a:pPr/>
              <a:t>3</a:t>
            </a:fld>
            <a:endParaRPr lang="en-US" altLang="en-US" sz="1200">
              <a:latin typeface="Sun Life New Text" pitchFamily="2" charset="77"/>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buFontTx/>
              <a:buChar char="•"/>
            </a:pPr>
            <a:r>
              <a:rPr lang="en-US" altLang="en-US" sz="1000" dirty="0">
                <a:latin typeface="Sun Life New Text"/>
                <a:ea typeface="ＭＳ Ｐゴシック"/>
              </a:rPr>
              <a:t> Before I give an overview of this particular plan, I want to highlight the benefits of offering an employee savings plan in general -- for both you and your employees.</a:t>
            </a:r>
          </a:p>
          <a:p>
            <a:pPr eaLnBrk="1" hangingPunct="1">
              <a:lnSpc>
                <a:spcPct val="80000"/>
              </a:lnSpc>
              <a:buFontTx/>
              <a:buChar char="•"/>
            </a:pPr>
            <a:r>
              <a:rPr lang="en-US" altLang="en-US" sz="1000" dirty="0">
                <a:latin typeface="Sun Life New Text"/>
                <a:ea typeface="ＭＳ Ｐゴシック"/>
              </a:rPr>
              <a:t> First, it provides an easy way for employees to save for retirement and other goals.  Everyone has to save for their future, and the automatic contributions that an employee sets up in advance ensures they can pay themselves first – and often they don’t even miss the money they’re setting aside.</a:t>
            </a:r>
          </a:p>
          <a:p>
            <a:pPr eaLnBrk="1" hangingPunct="1">
              <a:lnSpc>
                <a:spcPct val="80000"/>
              </a:lnSpc>
              <a:buFontTx/>
              <a:buChar char="•"/>
            </a:pPr>
            <a:r>
              <a:rPr lang="en-US" altLang="en-US" sz="1000" dirty="0">
                <a:latin typeface="Sun Life New Text"/>
                <a:ea typeface="ＭＳ Ｐゴシック"/>
              </a:rPr>
              <a:t> Second, it’s a perk or benefit that’s in addition to their regular pay-cheque, so it carries a highly perceived value. It can help you attract new employees – especially those that are coming from an employer that already has a plan – and retain employees as well, since it’s an additional feature that they will come to rely on over time. </a:t>
            </a:r>
          </a:p>
          <a:p>
            <a:pPr eaLnBrk="1" hangingPunct="1">
              <a:lnSpc>
                <a:spcPct val="80000"/>
              </a:lnSpc>
              <a:buFontTx/>
              <a:buChar char="•"/>
            </a:pPr>
            <a:r>
              <a:rPr lang="en-US" altLang="en-US" sz="1000" dirty="0">
                <a:latin typeface="Sun Life New Text"/>
                <a:ea typeface="ＭＳ Ｐゴシック"/>
              </a:rPr>
              <a:t> Third, it sends a message that you’re looking out for the future of your employees and that your relationship extends beyond just pay for work. This benefit is often overlooked, but it can make a difference in terms of helping the employer/employee relationship.</a:t>
            </a:r>
          </a:p>
          <a:p>
            <a:pPr eaLnBrk="1" hangingPunct="1">
              <a:lnSpc>
                <a:spcPct val="80000"/>
              </a:lnSpc>
              <a:buFontTx/>
              <a:buChar char="•"/>
            </a:pPr>
            <a:r>
              <a:rPr lang="en-US" altLang="en-US" sz="1000" dirty="0">
                <a:latin typeface="Sun Life New Text"/>
                <a:ea typeface="ＭＳ Ｐゴシック"/>
              </a:rPr>
              <a:t> And, these are plans you can set up at absolutely no cost to you. And of course, as an employee yourself, you can also take full advantage of the lower investment management fees and convenience of the Plan as well.</a:t>
            </a:r>
          </a:p>
          <a:p>
            <a:pPr eaLnBrk="1" hangingPunct="1">
              <a:lnSpc>
                <a:spcPct val="80000"/>
              </a:lnSpc>
              <a:buFontTx/>
              <a:buNone/>
            </a:pPr>
            <a:endParaRPr lang="en-US" altLang="en-US" sz="900" u="sng" dirty="0">
              <a:ea typeface="ＭＳ Ｐゴシック" pitchFamily="34" charset="-128"/>
            </a:endParaRPr>
          </a:p>
        </p:txBody>
      </p:sp>
    </p:spTree>
    <p:extLst>
      <p:ext uri="{BB962C8B-B14F-4D97-AF65-F5344CB8AC3E}">
        <p14:creationId xmlns:p14="http://schemas.microsoft.com/office/powerpoint/2010/main" val="21871757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charset="0"/>
                <a:ea typeface="ＭＳ Ｐゴシック" pitchFamily="34" charset="-128"/>
              </a:defRPr>
            </a:lvl1pPr>
            <a:lvl2pPr marL="742950" indent="-285750" defTabSz="931863">
              <a:defRPr sz="2400">
                <a:solidFill>
                  <a:schemeClr val="tx1"/>
                </a:solidFill>
                <a:latin typeface="Arial" charset="0"/>
                <a:ea typeface="ＭＳ Ｐゴシック" pitchFamily="34" charset="-128"/>
              </a:defRPr>
            </a:lvl2pPr>
            <a:lvl3pPr marL="1143000" indent="-228600" defTabSz="931863">
              <a:defRPr sz="2400">
                <a:solidFill>
                  <a:schemeClr val="tx1"/>
                </a:solidFill>
                <a:latin typeface="Arial" charset="0"/>
                <a:ea typeface="ＭＳ Ｐゴシック" pitchFamily="34" charset="-128"/>
              </a:defRPr>
            </a:lvl3pPr>
            <a:lvl4pPr marL="1600200" indent="-228600" defTabSz="931863">
              <a:defRPr sz="2400">
                <a:solidFill>
                  <a:schemeClr val="tx1"/>
                </a:solidFill>
                <a:latin typeface="Arial" charset="0"/>
                <a:ea typeface="ＭＳ Ｐゴシック" pitchFamily="34" charset="-128"/>
              </a:defRPr>
            </a:lvl4pPr>
            <a:lvl5pPr marL="2057400" indent="-228600" defTabSz="931863">
              <a:defRPr sz="2400">
                <a:solidFill>
                  <a:schemeClr val="tx1"/>
                </a:solidFill>
                <a:latin typeface="Arial" charset="0"/>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9pPr>
          </a:lstStyle>
          <a:p>
            <a:fld id="{93E42754-8419-4828-B7BD-0C057A3C7122}" type="slidenum">
              <a:rPr lang="en-US" altLang="en-US" sz="1200" smtClean="0">
                <a:latin typeface="Sun Life New Text" pitchFamily="2" charset="77"/>
              </a:rPr>
              <a:pPr/>
              <a:t>21</a:t>
            </a:fld>
            <a:endParaRPr lang="en-US" altLang="en-US" sz="1200">
              <a:latin typeface="Sun Life New Text" pitchFamily="2" charset="77"/>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ea typeface="ＭＳ Ｐゴシック" pitchFamily="34" charset="-128"/>
              </a:rPr>
              <a:t>No one investment style, asset class or geographic region consistently out performs year after year.</a:t>
            </a:r>
          </a:p>
        </p:txBody>
      </p:sp>
    </p:spTree>
    <p:extLst>
      <p:ext uri="{BB962C8B-B14F-4D97-AF65-F5344CB8AC3E}">
        <p14:creationId xmlns:p14="http://schemas.microsoft.com/office/powerpoint/2010/main" val="28922475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B7666-0601-D7BA-B569-A5A1536D56B9}"/>
            </a:ext>
          </a:extLst>
        </p:cNvPr>
        <p:cNvGrpSpPr/>
        <p:nvPr/>
      </p:nvGrpSpPr>
      <p:grpSpPr>
        <a:xfrm>
          <a:off x="0" y="0"/>
          <a:ext cx="0" cy="0"/>
          <a:chOff x="0" y="0"/>
          <a:chExt cx="0" cy="0"/>
        </a:xfrm>
      </p:grpSpPr>
      <p:sp>
        <p:nvSpPr>
          <p:cNvPr id="50178" name="Rectangle 7">
            <a:extLst>
              <a:ext uri="{FF2B5EF4-FFF2-40B4-BE49-F238E27FC236}">
                <a16:creationId xmlns:a16="http://schemas.microsoft.com/office/drawing/2014/main" id="{2B16EA63-D3FE-33AE-A604-8F9FB9CB84E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charset="0"/>
                <a:ea typeface="ＭＳ Ｐゴシック" pitchFamily="34" charset="-128"/>
              </a:defRPr>
            </a:lvl1pPr>
            <a:lvl2pPr marL="742950" indent="-285750" defTabSz="931863">
              <a:defRPr sz="2400">
                <a:solidFill>
                  <a:schemeClr val="tx1"/>
                </a:solidFill>
                <a:latin typeface="Arial" charset="0"/>
                <a:ea typeface="ＭＳ Ｐゴシック" pitchFamily="34" charset="-128"/>
              </a:defRPr>
            </a:lvl2pPr>
            <a:lvl3pPr marL="1143000" indent="-228600" defTabSz="931863">
              <a:defRPr sz="2400">
                <a:solidFill>
                  <a:schemeClr val="tx1"/>
                </a:solidFill>
                <a:latin typeface="Arial" charset="0"/>
                <a:ea typeface="ＭＳ Ｐゴシック" pitchFamily="34" charset="-128"/>
              </a:defRPr>
            </a:lvl3pPr>
            <a:lvl4pPr marL="1600200" indent="-228600" defTabSz="931863">
              <a:defRPr sz="2400">
                <a:solidFill>
                  <a:schemeClr val="tx1"/>
                </a:solidFill>
                <a:latin typeface="Arial" charset="0"/>
                <a:ea typeface="ＭＳ Ｐゴシック" pitchFamily="34" charset="-128"/>
              </a:defRPr>
            </a:lvl4pPr>
            <a:lvl5pPr marL="2057400" indent="-228600" defTabSz="931863">
              <a:defRPr sz="2400">
                <a:solidFill>
                  <a:schemeClr val="tx1"/>
                </a:solidFill>
                <a:latin typeface="Arial" charset="0"/>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9pPr>
          </a:lstStyle>
          <a:p>
            <a:fld id="{683DD8AD-28F3-4EE3-8C30-B07DECFBA4F9}" type="slidenum">
              <a:rPr lang="en-US" altLang="en-US" sz="1200" smtClean="0">
                <a:latin typeface="Sun Life New Text" pitchFamily="2" charset="77"/>
              </a:rPr>
              <a:pPr/>
              <a:t>22</a:t>
            </a:fld>
            <a:endParaRPr lang="en-US" altLang="en-US" sz="1200">
              <a:latin typeface="Sun Life New Text" pitchFamily="2" charset="77"/>
            </a:endParaRPr>
          </a:p>
        </p:txBody>
      </p:sp>
      <p:sp>
        <p:nvSpPr>
          <p:cNvPr id="50179" name="Rectangle 2">
            <a:extLst>
              <a:ext uri="{FF2B5EF4-FFF2-40B4-BE49-F238E27FC236}">
                <a16:creationId xmlns:a16="http://schemas.microsoft.com/office/drawing/2014/main" id="{1285E58D-E8F3-EF70-CE4C-C014E6530961}"/>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DCA88012-8D9B-68A3-1B3B-A01D2AB31C0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defTabSz="914400">
              <a:spcBef>
                <a:spcPct val="30000"/>
              </a:spcBef>
              <a:spcAft>
                <a:spcPct val="0"/>
              </a:spcAft>
              <a:defRPr/>
            </a:pPr>
            <a:endParaRPr lang="en-US" dirty="0">
              <a:latin typeface="Sun Life New Text"/>
              <a:ea typeface="ＭＳ Ｐゴシック"/>
            </a:endParaRPr>
          </a:p>
        </p:txBody>
      </p:sp>
    </p:spTree>
    <p:extLst>
      <p:ext uri="{BB962C8B-B14F-4D97-AF65-F5344CB8AC3E}">
        <p14:creationId xmlns:p14="http://schemas.microsoft.com/office/powerpoint/2010/main" val="936518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CA" b="0" dirty="0"/>
              <a:t>At Sun Life, the mission is to help clients, achieve lifetime financial security and drive better outcomes for them.</a:t>
            </a:r>
          </a:p>
          <a:p>
            <a:pPr marL="174708" indent="-174708">
              <a:buFont typeface="Arial" panose="020B0604020202020204" pitchFamily="34" charset="0"/>
              <a:buChar char="•"/>
            </a:pPr>
            <a:endParaRPr lang="en-CA" b="0" dirty="0"/>
          </a:p>
          <a:p>
            <a:pPr marL="174708" indent="-174708">
              <a:buFont typeface="Arial" panose="020B0604020202020204" pitchFamily="34" charset="0"/>
              <a:buChar char="•"/>
            </a:pPr>
            <a:r>
              <a:rPr lang="en-CA" b="0" dirty="0"/>
              <a:t>Sun Life does so by first and foremost partnering with our plan sponsor to give them access to a team of experts that will listen to their unique needs and understand how to proactively support them in ensuring they meet their objectives and alleviate their administrative burden with managing.</a:t>
            </a:r>
          </a:p>
          <a:p>
            <a:pPr marL="174708" indent="-174708">
              <a:buFont typeface="Arial" panose="020B0604020202020204" pitchFamily="34" charset="0"/>
              <a:buChar char="•"/>
            </a:pPr>
            <a:endParaRPr lang="en-CA" b="0" dirty="0"/>
          </a:p>
          <a:p>
            <a:pPr marL="174708" indent="-174708">
              <a:buFont typeface="Arial" panose="020B0604020202020204" pitchFamily="34" charset="0"/>
              <a:buChar char="•"/>
            </a:pPr>
            <a:r>
              <a:rPr lang="en-CA" b="0" dirty="0"/>
              <a:t>Then, over the years Sun Life has listened to plan members, and developed best in class tools and services to simplify how they manage their plans and increase engagement to it.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Although we are not operating in the same industry, I’m quite sure that we do share some similar values: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Excellence of service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Working as a team</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Innovation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a:t>Those are values that are near and dear to our hearts at Sun Life.</a:t>
            </a:r>
          </a:p>
        </p:txBody>
      </p:sp>
      <p:sp>
        <p:nvSpPr>
          <p:cNvPr id="4" name="Slide Number Placeholder 3"/>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C7985182-26E9-3A41-9AD1-60867BE29576}" type="slidenum">
              <a:rPr kumimoji="0" lang="en-CA" sz="1200" u="none" strike="noStrike" kern="1200" cap="none" spc="0" normalizeH="0" baseline="0" noProof="0">
                <a:ln>
                  <a:noFill/>
                </a:ln>
                <a:solidFill>
                  <a:prstClr val="black"/>
                </a:solidFill>
                <a:effectLst/>
                <a:uLnTx/>
                <a:uFillTx/>
                <a:latin typeface="Sun Life New Text" pitchFamily="2" charset="77"/>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4</a:t>
            </a:fld>
            <a:endParaRPr kumimoji="0" lang="en-CA" sz="1200" u="none" strike="noStrike" kern="1200" cap="none" spc="0" normalizeH="0" baseline="0" noProof="0">
              <a:ln>
                <a:noFill/>
              </a:ln>
              <a:solidFill>
                <a:prstClr val="black"/>
              </a:solidFill>
              <a:effectLst/>
              <a:uLnTx/>
              <a:uFillTx/>
              <a:latin typeface="Sun Life New Text" pitchFamily="2" charset="77"/>
              <a:ea typeface="+mn-ea"/>
              <a:cs typeface="+mn-cs"/>
            </a:endParaRPr>
          </a:p>
        </p:txBody>
      </p:sp>
    </p:spTree>
    <p:extLst>
      <p:ext uri="{BB962C8B-B14F-4D97-AF65-F5344CB8AC3E}">
        <p14:creationId xmlns:p14="http://schemas.microsoft.com/office/powerpoint/2010/main" val="149338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solidFill>
                  <a:srgbClr val="000000"/>
                </a:solidFill>
                <a:latin typeface="Sun Life New Text" pitchFamily="2" charset="77"/>
                <a:cs typeface="Calibri"/>
              </a:rPr>
              <a:t>We</a:t>
            </a:r>
            <a:r>
              <a:rPr lang="en-CA" dirty="0"/>
              <a:t> pride ourselves on being the partner of choice for numerous </a:t>
            </a:r>
            <a:r>
              <a:rPr lang="en-US" dirty="0"/>
              <a:t>organizations across Canada who have chosen us for core reasons including:</a:t>
            </a:r>
            <a:endParaRPr lang="en-US" dirty="0">
              <a:cs typeface="Calibri"/>
            </a:endParaRPr>
          </a:p>
          <a:p>
            <a:pPr lvl="0"/>
            <a:endParaRPr lang="en-US" b="1" dirty="0"/>
          </a:p>
          <a:p>
            <a:r>
              <a:rPr lang="en-CA" b="1" dirty="0"/>
              <a:t>We offer people first solutions - </a:t>
            </a:r>
            <a:r>
              <a:rPr lang="en-CA" dirty="0"/>
              <a:t>we listen to the voice of the member because each employee’s financial journey is unique. We have developed world class tools for employees to engage with us in new and powerful ways at any time through the mobile app, web and webinars. </a:t>
            </a:r>
          </a:p>
          <a:p>
            <a:pPr lvl="0"/>
            <a:endParaRPr lang="en-CA" dirty="0"/>
          </a:p>
          <a:p>
            <a:r>
              <a:rPr lang="en-CA" b="1" dirty="0"/>
              <a:t>We strive to make your life easy- </a:t>
            </a:r>
            <a:r>
              <a:rPr lang="en-CA" b="0" dirty="0"/>
              <a:t> we have got you covered with consistency of information and easy administration across our platforms for your retirement service needs.</a:t>
            </a:r>
            <a:r>
              <a:rPr lang="en-CA" dirty="0"/>
              <a:t> </a:t>
            </a:r>
            <a:r>
              <a:rPr lang="en-CA" b="0" dirty="0"/>
              <a:t> We have an industry leading suite of administration tools. This includes high cyber security protocols and audit processes</a:t>
            </a:r>
            <a:r>
              <a:rPr lang="en-CA" b="1" dirty="0"/>
              <a:t> </a:t>
            </a:r>
            <a:r>
              <a:rPr lang="en-CA" b="0" dirty="0"/>
              <a:t>to ensure your information is always protected.</a:t>
            </a:r>
            <a:r>
              <a:rPr lang="en-CA" dirty="0"/>
              <a:t> </a:t>
            </a:r>
            <a:endParaRPr lang="en-CA" b="1" dirty="0"/>
          </a:p>
          <a:p>
            <a:pPr lvl="0"/>
            <a:endParaRPr lang="en-CA" b="1" dirty="0"/>
          </a:p>
          <a:p>
            <a:pPr lvl="0"/>
            <a:r>
              <a:rPr lang="en-CA" b="1" dirty="0"/>
              <a:t>Innovation with a purpose</a:t>
            </a:r>
            <a:r>
              <a:rPr lang="en-CA" dirty="0"/>
              <a:t>– Today’s environment is evolving at lightning speed and Sun Life is continuously surveying the landscape for ways to stay ahead and make your life easier, as I mentioned. We’re investing in the key building blocks that will ramp up our digital focus. We’re reinventing processes, investing in ground-breaking tools and relentlessly searching for strategies and tactics to enhance our leadership position and support our reason for being in business: to help our Clients achieve lifetime financial security. This ranges from click to call features on the mobile app, to our digital coach Ella.</a:t>
            </a:r>
          </a:p>
          <a:p>
            <a:endParaRPr lang="en-CA" dirty="0"/>
          </a:p>
          <a:p>
            <a:r>
              <a:rPr lang="en-CA" b="1" dirty="0"/>
              <a:t>Cost Containment – </a:t>
            </a:r>
            <a:r>
              <a:rPr lang="en-CA" b="0" dirty="0"/>
              <a:t>We are always looking for innovations and strategies to make your plans sustainable and help you manage costs, as well as empower your employees with financial literacy and cost transparency; so they can make better informed decisions. </a:t>
            </a:r>
          </a:p>
          <a:p>
            <a:endParaRPr lang="en-CA" b="1" dirty="0"/>
          </a:p>
          <a:p>
            <a:r>
              <a:rPr lang="en-CA" b="1" dirty="0"/>
              <a:t>In addition, </a:t>
            </a:r>
            <a:endParaRPr lang="en-CA" b="0" dirty="0"/>
          </a:p>
          <a:p>
            <a:pPr lvl="0"/>
            <a:r>
              <a:rPr lang="en-CA" b="0" dirty="0"/>
              <a:t>We work with many employers your size in Group Retirement services. </a:t>
            </a:r>
            <a:r>
              <a:rPr lang="en-CA" dirty="0"/>
              <a:t>Our expertise and experience allows us to customize and deliver solutions that fit the client, not the other way around. </a:t>
            </a:r>
          </a:p>
          <a:p>
            <a:r>
              <a:rPr lang="en-CA" dirty="0"/>
              <a:t> </a:t>
            </a:r>
          </a:p>
          <a:p>
            <a:pPr lvl="0"/>
            <a:r>
              <a:rPr lang="en-CA" b="1" dirty="0"/>
              <a:t>Strength &amp; Diversity of our people </a:t>
            </a:r>
            <a:r>
              <a:rPr lang="en-CA" dirty="0"/>
              <a:t>- And none of the above come together without our people. </a:t>
            </a:r>
          </a:p>
          <a:p>
            <a:endParaRPr lang="en-CA" dirty="0"/>
          </a:p>
        </p:txBody>
      </p:sp>
      <p:sp>
        <p:nvSpPr>
          <p:cNvPr id="4" name="Slide Number Placeholder 3"/>
          <p:cNvSpPr>
            <a:spLocks noGrp="1"/>
          </p:cNvSpPr>
          <p:nvPr>
            <p:ph type="sldNum" sz="quarter" idx="5"/>
          </p:nvPr>
        </p:nvSpPr>
        <p:spPr/>
        <p:txBody>
          <a:bodyPr/>
          <a:lstStyle/>
          <a:p>
            <a:fld id="{8021FE24-61A8-4952-82BF-4E5E9643567D}" type="slidenum">
              <a:rPr lang="en-CA" smtClean="0"/>
              <a:t>5</a:t>
            </a:fld>
            <a:endParaRPr lang="en-CA"/>
          </a:p>
        </p:txBody>
      </p:sp>
    </p:spTree>
    <p:extLst>
      <p:ext uri="{BB962C8B-B14F-4D97-AF65-F5344CB8AC3E}">
        <p14:creationId xmlns:p14="http://schemas.microsoft.com/office/powerpoint/2010/main" val="2069969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charset="0"/>
                <a:ea typeface="ＭＳ Ｐゴシック" pitchFamily="34" charset="-128"/>
              </a:defRPr>
            </a:lvl1pPr>
            <a:lvl2pPr marL="742950" indent="-285750" defTabSz="931863">
              <a:defRPr sz="2400">
                <a:solidFill>
                  <a:schemeClr val="tx1"/>
                </a:solidFill>
                <a:latin typeface="Arial" charset="0"/>
                <a:ea typeface="ＭＳ Ｐゴシック" pitchFamily="34" charset="-128"/>
              </a:defRPr>
            </a:lvl2pPr>
            <a:lvl3pPr marL="1143000" indent="-228600" defTabSz="931863">
              <a:defRPr sz="2400">
                <a:solidFill>
                  <a:schemeClr val="tx1"/>
                </a:solidFill>
                <a:latin typeface="Arial" charset="0"/>
                <a:ea typeface="ＭＳ Ｐゴシック" pitchFamily="34" charset="-128"/>
              </a:defRPr>
            </a:lvl3pPr>
            <a:lvl4pPr marL="1600200" indent="-228600" defTabSz="931863">
              <a:defRPr sz="2400">
                <a:solidFill>
                  <a:schemeClr val="tx1"/>
                </a:solidFill>
                <a:latin typeface="Arial" charset="0"/>
                <a:ea typeface="ＭＳ Ｐゴシック" pitchFamily="34" charset="-128"/>
              </a:defRPr>
            </a:lvl4pPr>
            <a:lvl5pPr marL="2057400" indent="-228600" defTabSz="931863">
              <a:defRPr sz="2400">
                <a:solidFill>
                  <a:schemeClr val="tx1"/>
                </a:solidFill>
                <a:latin typeface="Arial" charset="0"/>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9pPr>
          </a:lstStyle>
          <a:p>
            <a:fld id="{97EDA5E2-537E-4AEE-A095-1B6625C068D3}" type="slidenum">
              <a:rPr lang="en-US" altLang="en-US" sz="1200" smtClean="0">
                <a:latin typeface="Sun Life New Text" pitchFamily="2" charset="77"/>
              </a:rPr>
              <a:pPr/>
              <a:t>6</a:t>
            </a:fld>
            <a:endParaRPr lang="en-US" altLang="en-US" sz="1200">
              <a:latin typeface="Sun Life New Text" pitchFamily="2" charset="77"/>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r>
              <a:rPr lang="en-US" altLang="en-US" sz="2400">
                <a:solidFill>
                  <a:srgbClr val="EAAB00"/>
                </a:solidFill>
                <a:ea typeface="ＭＳ Ｐゴシック" pitchFamily="34" charset="-128"/>
              </a:rPr>
              <a:t>We understand what plan sponsors and their plan members need.  </a:t>
            </a:r>
          </a:p>
          <a:p>
            <a:pPr algn="l" eaLnBrk="1" hangingPunct="1"/>
            <a:r>
              <a:rPr lang="en-US" altLang="en-US" sz="2400">
                <a:solidFill>
                  <a:srgbClr val="EAAB00"/>
                </a:solidFill>
                <a:ea typeface="ＭＳ Ｐゴシック" pitchFamily="34" charset="-128"/>
              </a:rPr>
              <a:t>We have the largest transaction database to help us understand what works, where, and why.</a:t>
            </a:r>
          </a:p>
          <a:p>
            <a:pPr eaLnBrk="1" hangingPunct="1"/>
            <a:endParaRPr lang="en-US" altLang="en-US">
              <a:ea typeface="ＭＳ Ｐゴシック" pitchFamily="34" charset="-128"/>
            </a:endParaRPr>
          </a:p>
        </p:txBody>
      </p:sp>
    </p:spTree>
    <p:extLst>
      <p:ext uri="{BB962C8B-B14F-4D97-AF65-F5344CB8AC3E}">
        <p14:creationId xmlns:p14="http://schemas.microsoft.com/office/powerpoint/2010/main" val="779963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405B6-C39D-D14C-0A6B-28CFF196C067}"/>
            </a:ext>
          </a:extLst>
        </p:cNvPr>
        <p:cNvGrpSpPr/>
        <p:nvPr/>
      </p:nvGrpSpPr>
      <p:grpSpPr>
        <a:xfrm>
          <a:off x="0" y="0"/>
          <a:ext cx="0" cy="0"/>
          <a:chOff x="0" y="0"/>
          <a:chExt cx="0" cy="0"/>
        </a:xfrm>
      </p:grpSpPr>
      <p:sp>
        <p:nvSpPr>
          <p:cNvPr id="34818" name="Rectangle 7">
            <a:extLst>
              <a:ext uri="{FF2B5EF4-FFF2-40B4-BE49-F238E27FC236}">
                <a16:creationId xmlns:a16="http://schemas.microsoft.com/office/drawing/2014/main" id="{DF83758B-09B4-CB0C-B273-64482E3C76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charset="0"/>
                <a:ea typeface="ＭＳ Ｐゴシック" pitchFamily="34" charset="-128"/>
              </a:defRPr>
            </a:lvl1pPr>
            <a:lvl2pPr marL="742950" indent="-285750" defTabSz="931863">
              <a:defRPr sz="2400">
                <a:solidFill>
                  <a:schemeClr val="tx1"/>
                </a:solidFill>
                <a:latin typeface="Arial" charset="0"/>
                <a:ea typeface="ＭＳ Ｐゴシック" pitchFamily="34" charset="-128"/>
              </a:defRPr>
            </a:lvl2pPr>
            <a:lvl3pPr marL="1143000" indent="-228600" defTabSz="931863">
              <a:defRPr sz="2400">
                <a:solidFill>
                  <a:schemeClr val="tx1"/>
                </a:solidFill>
                <a:latin typeface="Arial" charset="0"/>
                <a:ea typeface="ＭＳ Ｐゴシック" pitchFamily="34" charset="-128"/>
              </a:defRPr>
            </a:lvl3pPr>
            <a:lvl4pPr marL="1600200" indent="-228600" defTabSz="931863">
              <a:defRPr sz="2400">
                <a:solidFill>
                  <a:schemeClr val="tx1"/>
                </a:solidFill>
                <a:latin typeface="Arial" charset="0"/>
                <a:ea typeface="ＭＳ Ｐゴシック" pitchFamily="34" charset="-128"/>
              </a:defRPr>
            </a:lvl4pPr>
            <a:lvl5pPr marL="2057400" indent="-228600" defTabSz="931863">
              <a:defRPr sz="2400">
                <a:solidFill>
                  <a:schemeClr val="tx1"/>
                </a:solidFill>
                <a:latin typeface="Arial" charset="0"/>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9pPr>
          </a:lstStyle>
          <a:p>
            <a:fld id="{3AAE78F7-379B-4AE1-B612-FC810F9660FD}" type="slidenum">
              <a:rPr lang="en-US" altLang="en-US" sz="1200" smtClean="0">
                <a:latin typeface="Sun Life New Text" pitchFamily="2" charset="77"/>
              </a:rPr>
              <a:pPr/>
              <a:t>7</a:t>
            </a:fld>
            <a:endParaRPr lang="en-US" altLang="en-US" sz="1200">
              <a:latin typeface="Sun Life New Text" pitchFamily="2" charset="77"/>
            </a:endParaRPr>
          </a:p>
        </p:txBody>
      </p:sp>
      <p:sp>
        <p:nvSpPr>
          <p:cNvPr id="34819" name="Rectangle 2">
            <a:extLst>
              <a:ext uri="{FF2B5EF4-FFF2-40B4-BE49-F238E27FC236}">
                <a16:creationId xmlns:a16="http://schemas.microsoft.com/office/drawing/2014/main" id="{F160ED8D-07A7-0837-FF6B-FB7783E96A89}"/>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449F0BDD-A406-ECEF-6D76-C916FA0C66E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endParaRPr lang="en-US" altLang="en-US">
              <a:ea typeface="ＭＳ Ｐゴシック" pitchFamily="34" charset="-128"/>
            </a:endParaRPr>
          </a:p>
        </p:txBody>
      </p:sp>
    </p:spTree>
    <p:extLst>
      <p:ext uri="{BB962C8B-B14F-4D97-AF65-F5344CB8AC3E}">
        <p14:creationId xmlns:p14="http://schemas.microsoft.com/office/powerpoint/2010/main" val="14751444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ED17A1A7-703D-AF42-A879-6FFC267805B5}" type="slidenum">
              <a:rPr lang="en-US" smtClean="0"/>
              <a:pPr/>
              <a:t>8</a:t>
            </a:fld>
            <a:endParaRPr lang="en-US"/>
          </a:p>
        </p:txBody>
      </p:sp>
    </p:spTree>
    <p:extLst>
      <p:ext uri="{BB962C8B-B14F-4D97-AF65-F5344CB8AC3E}">
        <p14:creationId xmlns:p14="http://schemas.microsoft.com/office/powerpoint/2010/main" val="1688653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CA74F-F321-3865-64F1-E342126DA70B}"/>
            </a:ext>
          </a:extLst>
        </p:cNvPr>
        <p:cNvGrpSpPr/>
        <p:nvPr/>
      </p:nvGrpSpPr>
      <p:grpSpPr>
        <a:xfrm>
          <a:off x="0" y="0"/>
          <a:ext cx="0" cy="0"/>
          <a:chOff x="0" y="0"/>
          <a:chExt cx="0" cy="0"/>
        </a:xfrm>
      </p:grpSpPr>
      <p:sp>
        <p:nvSpPr>
          <p:cNvPr id="34818" name="Rectangle 7">
            <a:extLst>
              <a:ext uri="{FF2B5EF4-FFF2-40B4-BE49-F238E27FC236}">
                <a16:creationId xmlns:a16="http://schemas.microsoft.com/office/drawing/2014/main" id="{7503BDAF-2464-AF72-1AA2-97BF12BF3A8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charset="0"/>
                <a:ea typeface="ＭＳ Ｐゴシック" pitchFamily="34" charset="-128"/>
              </a:defRPr>
            </a:lvl1pPr>
            <a:lvl2pPr marL="742950" indent="-285750" defTabSz="931863">
              <a:defRPr sz="2400">
                <a:solidFill>
                  <a:schemeClr val="tx1"/>
                </a:solidFill>
                <a:latin typeface="Arial" charset="0"/>
                <a:ea typeface="ＭＳ Ｐゴシック" pitchFamily="34" charset="-128"/>
              </a:defRPr>
            </a:lvl2pPr>
            <a:lvl3pPr marL="1143000" indent="-228600" defTabSz="931863">
              <a:defRPr sz="2400">
                <a:solidFill>
                  <a:schemeClr val="tx1"/>
                </a:solidFill>
                <a:latin typeface="Arial" charset="0"/>
                <a:ea typeface="ＭＳ Ｐゴシック" pitchFamily="34" charset="-128"/>
              </a:defRPr>
            </a:lvl3pPr>
            <a:lvl4pPr marL="1600200" indent="-228600" defTabSz="931863">
              <a:defRPr sz="2400">
                <a:solidFill>
                  <a:schemeClr val="tx1"/>
                </a:solidFill>
                <a:latin typeface="Arial" charset="0"/>
                <a:ea typeface="ＭＳ Ｐゴシック" pitchFamily="34" charset="-128"/>
              </a:defRPr>
            </a:lvl4pPr>
            <a:lvl5pPr marL="2057400" indent="-228600" defTabSz="931863">
              <a:defRPr sz="2400">
                <a:solidFill>
                  <a:schemeClr val="tx1"/>
                </a:solidFill>
                <a:latin typeface="Arial" charset="0"/>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9pPr>
          </a:lstStyle>
          <a:p>
            <a:fld id="{3AAE78F7-379B-4AE1-B612-FC810F9660FD}" type="slidenum">
              <a:rPr lang="en-US" altLang="en-US" sz="1200" smtClean="0">
                <a:latin typeface="Sun Life New Text" pitchFamily="2" charset="77"/>
              </a:rPr>
              <a:pPr/>
              <a:t>9</a:t>
            </a:fld>
            <a:endParaRPr lang="en-US" altLang="en-US" sz="1200">
              <a:latin typeface="Sun Life New Text" pitchFamily="2" charset="77"/>
            </a:endParaRPr>
          </a:p>
        </p:txBody>
      </p:sp>
      <p:sp>
        <p:nvSpPr>
          <p:cNvPr id="34819" name="Rectangle 2">
            <a:extLst>
              <a:ext uri="{FF2B5EF4-FFF2-40B4-BE49-F238E27FC236}">
                <a16:creationId xmlns:a16="http://schemas.microsoft.com/office/drawing/2014/main" id="{4ECFAC1D-A8D9-9028-596C-36E567155FBC}"/>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4BFF0BB3-993B-04B1-A642-CA651F22B5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dirty="0">
                <a:latin typeface="Sun Life New Text"/>
                <a:ea typeface="ＭＳ Ｐゴシック"/>
              </a:rPr>
              <a:t> I’ll go into each feature in a bit of detail in the slides that follow, but here’s a quick overview of why this plan can be a great addition to your company’s programs.</a:t>
            </a:r>
          </a:p>
          <a:p>
            <a:pPr eaLnBrk="1" hangingPunct="1">
              <a:buFontTx/>
              <a:buChar char="•"/>
            </a:pPr>
            <a:r>
              <a:rPr lang="en-US" altLang="en-US" dirty="0">
                <a:latin typeface="Sun Life New Text"/>
                <a:ea typeface="ＭＳ Ｐゴシック"/>
              </a:rPr>
              <a:t> Time is money, and in addition to the zero cost to you in terms of fees, we’ve also designed the plan to be a no-hassle administration experience, with very little time required on your part.</a:t>
            </a:r>
          </a:p>
          <a:p>
            <a:pPr eaLnBrk="1" hangingPunct="1">
              <a:buFontTx/>
              <a:buChar char="•"/>
            </a:pPr>
            <a:r>
              <a:rPr lang="en-US" altLang="en-US" dirty="0">
                <a:latin typeface="Sun Life New Text"/>
                <a:ea typeface="ＭＳ Ｐゴシック"/>
              </a:rPr>
              <a:t> The ways to save – RRSP, </a:t>
            </a:r>
            <a:r>
              <a:rPr lang="en-US" altLang="en-US" dirty="0">
                <a:solidFill>
                  <a:srgbClr val="FF0000"/>
                </a:solidFill>
                <a:latin typeface="Sun Life New Text"/>
                <a:ea typeface="ＭＳ Ｐゴシック"/>
              </a:rPr>
              <a:t>DPSP</a:t>
            </a:r>
            <a:r>
              <a:rPr lang="en-US" altLang="en-US" dirty="0">
                <a:latin typeface="Sun Life New Text"/>
                <a:ea typeface="ＭＳ Ｐゴシック"/>
              </a:rPr>
              <a:t> and TFSA – allows employees to save for any savings goal, long term or short term.</a:t>
            </a:r>
          </a:p>
          <a:p>
            <a:pPr eaLnBrk="1" hangingPunct="1">
              <a:buFontTx/>
              <a:buChar char="•"/>
            </a:pPr>
            <a:r>
              <a:rPr lang="en-US" altLang="en-US" dirty="0">
                <a:ea typeface="ＭＳ Ｐゴシック" pitchFamily="34" charset="-128"/>
              </a:rPr>
              <a:t> Employees have access to a full range of investments from top managers, including several exclusive funds only available to Sun Life group plan members.</a:t>
            </a:r>
          </a:p>
          <a:p>
            <a:pPr eaLnBrk="1" hangingPunct="1">
              <a:buFontTx/>
              <a:buChar char="•"/>
            </a:pPr>
            <a:r>
              <a:rPr lang="en-US" altLang="en-US" dirty="0">
                <a:ea typeface="ＭＳ Ｐゴシック" pitchFamily="34" charset="-128"/>
              </a:rPr>
              <a:t> Employees will save money on fees – a group Plan provides economies of scale when it comes to fund management fees.</a:t>
            </a:r>
          </a:p>
          <a:p>
            <a:pPr eaLnBrk="1" hangingPunct="1">
              <a:buFontTx/>
              <a:buChar char="•"/>
            </a:pPr>
            <a:r>
              <a:rPr lang="en-US" altLang="en-US" dirty="0">
                <a:ea typeface="ＭＳ Ｐゴシック" pitchFamily="34" charset="-128"/>
              </a:rPr>
              <a:t> You will have access to ‘ME’ (Plan Advisor) for any further information you may require!</a:t>
            </a:r>
          </a:p>
        </p:txBody>
      </p:sp>
    </p:spTree>
    <p:extLst>
      <p:ext uri="{BB962C8B-B14F-4D97-AF65-F5344CB8AC3E}">
        <p14:creationId xmlns:p14="http://schemas.microsoft.com/office/powerpoint/2010/main" val="3368216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charset="0"/>
                <a:ea typeface="ＭＳ Ｐゴシック" pitchFamily="34" charset="-128"/>
              </a:defRPr>
            </a:lvl1pPr>
            <a:lvl2pPr marL="742950" indent="-285750" defTabSz="931863">
              <a:defRPr sz="2400">
                <a:solidFill>
                  <a:schemeClr val="tx1"/>
                </a:solidFill>
                <a:latin typeface="Arial" charset="0"/>
                <a:ea typeface="ＭＳ Ｐゴシック" pitchFamily="34" charset="-128"/>
              </a:defRPr>
            </a:lvl2pPr>
            <a:lvl3pPr marL="1143000" indent="-228600" defTabSz="931863">
              <a:defRPr sz="2400">
                <a:solidFill>
                  <a:schemeClr val="tx1"/>
                </a:solidFill>
                <a:latin typeface="Arial" charset="0"/>
                <a:ea typeface="ＭＳ Ｐゴシック" pitchFamily="34" charset="-128"/>
              </a:defRPr>
            </a:lvl3pPr>
            <a:lvl4pPr marL="1600200" indent="-228600" defTabSz="931863">
              <a:defRPr sz="2400">
                <a:solidFill>
                  <a:schemeClr val="tx1"/>
                </a:solidFill>
                <a:latin typeface="Arial" charset="0"/>
                <a:ea typeface="ＭＳ Ｐゴシック" pitchFamily="34" charset="-128"/>
              </a:defRPr>
            </a:lvl4pPr>
            <a:lvl5pPr marL="2057400" indent="-228600" defTabSz="931863">
              <a:defRPr sz="2400">
                <a:solidFill>
                  <a:schemeClr val="tx1"/>
                </a:solidFill>
                <a:latin typeface="Arial" charset="0"/>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9pPr>
          </a:lstStyle>
          <a:p>
            <a:fld id="{FC8AFF37-E947-4E32-937D-FD6FFCF1A479}" type="slidenum">
              <a:rPr lang="en-US" altLang="en-US" sz="1200" smtClean="0">
                <a:latin typeface="Sun Life New Text" pitchFamily="2" charset="77"/>
              </a:rPr>
              <a:pPr/>
              <a:t>10</a:t>
            </a:fld>
            <a:endParaRPr lang="en-US" altLang="en-US" sz="1200">
              <a:latin typeface="Sun Life New Text" pitchFamily="2" charset="77"/>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a:ea typeface="ＭＳ Ｐゴシック" pitchFamily="34" charset="-128"/>
              </a:rPr>
              <a:t> Sun Life takes care of almost all of the day-to-day administration details for your plan. We create and maintain account and investment records, process transactions, mail annual statements and tax forms, do Canada Revenue Agency reporting, and much more. </a:t>
            </a:r>
          </a:p>
          <a:p>
            <a:pPr eaLnBrk="1" hangingPunct="1">
              <a:buFontTx/>
              <a:buChar char="•"/>
            </a:pPr>
            <a:r>
              <a:rPr lang="en-US" altLang="en-US">
                <a:ea typeface="ＭＳ Ｐゴシック" pitchFamily="34" charset="-128"/>
              </a:rPr>
              <a:t> Your role is ensuring that employees have a basic understanding of the plan, encouraging them to participate, then remitting the payroll contributions each pay period – something that can easily be done online in just a few minute’s time. </a:t>
            </a:r>
          </a:p>
          <a:p>
            <a:pPr eaLnBrk="1" hangingPunct="1">
              <a:buFontTx/>
              <a:buChar char="•"/>
            </a:pPr>
            <a:r>
              <a:rPr lang="en-US" altLang="en-US">
                <a:ea typeface="ＭＳ Ｐゴシック" pitchFamily="34" charset="-128"/>
              </a:rPr>
              <a:t> Your employees also benefit from extensive administrative support  – through the Customer Care Centre and Plan Member Services website, plus access to me or other professional representatives every business day if they need the personal touch in handling questions or transactions.</a:t>
            </a:r>
          </a:p>
          <a:p>
            <a:pPr eaLnBrk="1" hangingPunct="1">
              <a:buFontTx/>
              <a:buChar char="•"/>
            </a:pPr>
            <a:r>
              <a:rPr lang="en-US" altLang="en-US">
                <a:ea typeface="ＭＳ Ｐゴシック" pitchFamily="34" charset="-128"/>
              </a:rPr>
              <a:t> And if you ever have questions or need additional support in the administration of your Plan, please call me.</a:t>
            </a:r>
          </a:p>
          <a:p>
            <a:pPr eaLnBrk="1" hangingPunct="1">
              <a:buFontTx/>
              <a:buChar char="•"/>
            </a:pPr>
            <a:endParaRPr lang="en-US" altLang="en-US">
              <a:ea typeface="ＭＳ Ｐゴシック" pitchFamily="34" charset="-128"/>
            </a:endParaRPr>
          </a:p>
        </p:txBody>
      </p:sp>
    </p:spTree>
    <p:extLst>
      <p:ext uri="{BB962C8B-B14F-4D97-AF65-F5344CB8AC3E}">
        <p14:creationId xmlns:p14="http://schemas.microsoft.com/office/powerpoint/2010/main" val="26297170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emf"/><Relationship Id="rId1" Type="http://schemas.openxmlformats.org/officeDocument/2006/relationships/slideMaster" Target="../slideMasters/slideMaster1.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emf"/><Relationship Id="rId1" Type="http://schemas.openxmlformats.org/officeDocument/2006/relationships/slideMaster" Target="../slideMasters/slideMaster1.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emf"/><Relationship Id="rId1" Type="http://schemas.openxmlformats.org/officeDocument/2006/relationships/slideMaster" Target="../slideMasters/slideMaster1.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2"/>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837AC9C5-CB2B-A1F9-337C-07DB895DECE5}"/>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5" name="SunLife_Corporate_Footer" hidden="1">
            <a:extLst>
              <a:ext uri="{FF2B5EF4-FFF2-40B4-BE49-F238E27FC236}">
                <a16:creationId xmlns:a16="http://schemas.microsoft.com/office/drawing/2014/main" id="{587D29C9-47F0-81C3-1054-7CCE7E01F675}"/>
              </a:ext>
            </a:extLst>
          </p:cNvPr>
          <p:cNvPicPr>
            <a:picLocks noChangeAspect="1"/>
          </p:cNvPicPr>
          <p:nvPr userDrawn="1"/>
        </p:nvPicPr>
        <p:blipFill>
          <a:blip r:embed="rId2"/>
          <a:stretch>
            <a:fillRect/>
          </a:stretch>
        </p:blipFill>
        <p:spPr>
          <a:xfrm>
            <a:off x="287337" y="5801760"/>
            <a:ext cx="4132883" cy="964800"/>
          </a:xfrm>
          <a:prstGeom prst="rect">
            <a:avLst/>
          </a:prstGeom>
        </p:spPr>
      </p:pic>
      <p:pic>
        <p:nvPicPr>
          <p:cNvPr id="27" name="SunLife_GlobalInvestments_Footer" hidden="1">
            <a:extLst>
              <a:ext uri="{FF2B5EF4-FFF2-40B4-BE49-F238E27FC236}">
                <a16:creationId xmlns:a16="http://schemas.microsoft.com/office/drawing/2014/main" id="{E642E370-7DE0-845C-873B-F703F93D2C38}"/>
              </a:ext>
            </a:extLst>
          </p:cNvPr>
          <p:cNvPicPr>
            <a:picLocks noChangeAspect="1"/>
          </p:cNvPicPr>
          <p:nvPr userDrawn="1"/>
        </p:nvPicPr>
        <p:blipFill>
          <a:blip r:embed="rId3"/>
          <a:stretch>
            <a:fillRect/>
          </a:stretch>
        </p:blipFill>
        <p:spPr>
          <a:xfrm>
            <a:off x="287337" y="5801760"/>
            <a:ext cx="4132883" cy="964800"/>
          </a:xfrm>
          <a:prstGeom prst="rect">
            <a:avLst/>
          </a:prstGeom>
        </p:spPr>
      </p:pic>
      <p:pic>
        <p:nvPicPr>
          <p:cNvPr id="29" name="SunLife_HongKong_Footer" hidden="1">
            <a:extLst>
              <a:ext uri="{FF2B5EF4-FFF2-40B4-BE49-F238E27FC236}">
                <a16:creationId xmlns:a16="http://schemas.microsoft.com/office/drawing/2014/main" id="{37FEC4D8-85DE-53E0-8FE2-0749A6560804}"/>
              </a:ext>
            </a:extLst>
          </p:cNvPr>
          <p:cNvPicPr>
            <a:picLocks noChangeAspect="1"/>
          </p:cNvPicPr>
          <p:nvPr userDrawn="1"/>
        </p:nvPicPr>
        <p:blipFill>
          <a:blip r:embed="rId4"/>
          <a:stretch>
            <a:fillRect/>
          </a:stretch>
        </p:blipFill>
        <p:spPr>
          <a:xfrm>
            <a:off x="287337" y="5801760"/>
            <a:ext cx="4121074" cy="964800"/>
          </a:xfrm>
          <a:prstGeom prst="rect">
            <a:avLst/>
          </a:prstGeom>
        </p:spPr>
      </p:pic>
      <p:pic>
        <p:nvPicPr>
          <p:cNvPr id="31" name="SunLife_LuminoHealth_Footer" hidden="1">
            <a:extLst>
              <a:ext uri="{FF2B5EF4-FFF2-40B4-BE49-F238E27FC236}">
                <a16:creationId xmlns:a16="http://schemas.microsoft.com/office/drawing/2014/main" id="{E173085D-888A-E570-357B-140A2C046C5C}"/>
              </a:ext>
            </a:extLst>
          </p:cNvPr>
          <p:cNvPicPr>
            <a:picLocks noChangeAspect="1"/>
          </p:cNvPicPr>
          <p:nvPr userDrawn="1"/>
        </p:nvPicPr>
        <p:blipFill>
          <a:blip r:embed="rId5"/>
          <a:stretch>
            <a:fillRect/>
          </a:stretch>
        </p:blipFill>
        <p:spPr>
          <a:xfrm>
            <a:off x="287337" y="5801760"/>
            <a:ext cx="4132883" cy="964800"/>
          </a:xfrm>
          <a:prstGeom prst="rect">
            <a:avLst/>
          </a:prstGeom>
        </p:spPr>
      </p:pic>
      <p:pic>
        <p:nvPicPr>
          <p:cNvPr id="225" name="SunLife_US_Footer" hidden="1">
            <a:extLst>
              <a:ext uri="{FF2B5EF4-FFF2-40B4-BE49-F238E27FC236}">
                <a16:creationId xmlns:a16="http://schemas.microsoft.com/office/drawing/2014/main" id="{AC28149F-8793-7504-D2AA-C874C8F3274C}"/>
              </a:ext>
            </a:extLst>
          </p:cNvPr>
          <p:cNvPicPr>
            <a:picLocks noChangeAspect="1"/>
          </p:cNvPicPr>
          <p:nvPr userDrawn="1"/>
        </p:nvPicPr>
        <p:blipFill>
          <a:blip r:embed="rId6"/>
          <a:stretch>
            <a:fillRect/>
          </a:stretch>
        </p:blipFill>
        <p:spPr>
          <a:xfrm>
            <a:off x="287337" y="5801760"/>
            <a:ext cx="4132883" cy="964800"/>
          </a:xfrm>
          <a:prstGeom prst="rect">
            <a:avLst/>
          </a:prstGeom>
        </p:spPr>
      </p:pic>
      <p:sp>
        <p:nvSpPr>
          <p:cNvPr id="15" name="Text Placeholder 2" descr="Click to edit master title style">
            <a:extLst>
              <a:ext uri="{FF2B5EF4-FFF2-40B4-BE49-F238E27FC236}">
                <a16:creationId xmlns:a16="http://schemas.microsoft.com/office/drawing/2014/main" id="{E80641F2-70BC-EF9F-B0E0-14742D5D2741}"/>
              </a:ext>
            </a:extLst>
          </p:cNvPr>
          <p:cNvSpPr>
            <a:spLocks noGrp="1"/>
          </p:cNvSpPr>
          <p:nvPr>
            <p:ph type="body" sz="quarter" idx="13"/>
          </p:nvPr>
        </p:nvSpPr>
        <p:spPr>
          <a:xfrm>
            <a:off x="288925" y="673463"/>
            <a:ext cx="5734050" cy="2409255"/>
          </a:xfrm>
        </p:spPr>
        <p:txBody>
          <a:bodyPr anchor="b"/>
          <a:lstStyle>
            <a:lvl1pPr marL="0" indent="0">
              <a:lnSpc>
                <a:spcPct val="90000"/>
              </a:lnSpc>
              <a:spcBef>
                <a:spcPts val="0"/>
              </a:spcBef>
              <a:buFontTx/>
              <a:buNone/>
              <a:tabLst/>
              <a:defRPr sz="4400" b="0" i="0" spc="-40" baseline="0">
                <a:solidFill>
                  <a:schemeClr val="tx2"/>
                </a:solidFill>
                <a:latin typeface="+mj-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6" name="Content Placeholder 4">
            <a:extLst>
              <a:ext uri="{FF2B5EF4-FFF2-40B4-BE49-F238E27FC236}">
                <a16:creationId xmlns:a16="http://schemas.microsoft.com/office/drawing/2014/main" id="{06CC6A51-A89D-A6D6-AAE3-443AD977619E}"/>
              </a:ext>
            </a:extLst>
          </p:cNvPr>
          <p:cNvSpPr>
            <a:spLocks noGrp="1"/>
          </p:cNvSpPr>
          <p:nvPr>
            <p:ph sz="quarter" idx="14" hasCustomPrompt="1"/>
          </p:nvPr>
        </p:nvSpPr>
        <p:spPr>
          <a:xfrm>
            <a:off x="287339" y="3458581"/>
            <a:ext cx="4900611" cy="747172"/>
          </a:xfrm>
        </p:spPr>
        <p:txBody>
          <a:bodyPr/>
          <a:lstStyle>
            <a:lvl1pPr marL="0" indent="0">
              <a:lnSpc>
                <a:spcPct val="100000"/>
              </a:lnSpc>
              <a:spcBef>
                <a:spcPts val="400"/>
              </a:spcBef>
              <a:buFontTx/>
              <a:buNone/>
              <a:defRPr sz="2400" b="0" i="0">
                <a:solidFill>
                  <a:schemeClr val="tx2"/>
                </a:solidFill>
                <a:latin typeface="+mj-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CA"/>
              <a:t>Click to insert subtitle</a:t>
            </a:r>
          </a:p>
        </p:txBody>
      </p:sp>
      <p:sp>
        <p:nvSpPr>
          <p:cNvPr id="18" name="Picture Placeholder 42">
            <a:extLst>
              <a:ext uri="{FF2B5EF4-FFF2-40B4-BE49-F238E27FC236}">
                <a16:creationId xmlns:a16="http://schemas.microsoft.com/office/drawing/2014/main" id="{56CD784C-63C1-90CD-9634-F3E99156D580}"/>
              </a:ext>
            </a:extLst>
          </p:cNvPr>
          <p:cNvSpPr>
            <a:spLocks noGrp="1"/>
          </p:cNvSpPr>
          <p:nvPr>
            <p:ph type="pic" sz="quarter" idx="16" hasCustomPrompt="1"/>
          </p:nvPr>
        </p:nvSpPr>
        <p:spPr>
          <a:xfrm>
            <a:off x="6170110" y="287338"/>
            <a:ext cx="5732965" cy="6281737"/>
          </a:xfrm>
          <a:solidFill>
            <a:schemeClr val="bg1"/>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20" name="Text Placeholder 9">
            <a:extLst>
              <a:ext uri="{FF2B5EF4-FFF2-40B4-BE49-F238E27FC236}">
                <a16:creationId xmlns:a16="http://schemas.microsoft.com/office/drawing/2014/main" id="{2EB12138-661A-DEF0-69DD-E9451C14595B}"/>
              </a:ext>
            </a:extLst>
          </p:cNvPr>
          <p:cNvSpPr>
            <a:spLocks noGrp="1"/>
          </p:cNvSpPr>
          <p:nvPr>
            <p:ph type="body" sz="quarter" idx="35" hasCustomPrompt="1"/>
          </p:nvPr>
        </p:nvSpPr>
        <p:spPr>
          <a:xfrm>
            <a:off x="287339" y="4389120"/>
            <a:ext cx="4900612" cy="176525"/>
          </a:xfrm>
          <a:prstGeom prst="rect">
            <a:avLst/>
          </a:prstGeom>
        </p:spPr>
        <p:txBody>
          <a:bodyPr anchor="b"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Presenters goes here.</a:t>
            </a:r>
          </a:p>
        </p:txBody>
      </p:sp>
      <p:sp>
        <p:nvSpPr>
          <p:cNvPr id="21" name="Text Placeholder 32">
            <a:extLst>
              <a:ext uri="{FF2B5EF4-FFF2-40B4-BE49-F238E27FC236}">
                <a16:creationId xmlns:a16="http://schemas.microsoft.com/office/drawing/2014/main" id="{19D03DCA-9A2A-3E99-E36B-DF921AB3E6D7}"/>
              </a:ext>
            </a:extLst>
          </p:cNvPr>
          <p:cNvSpPr>
            <a:spLocks noGrp="1"/>
          </p:cNvSpPr>
          <p:nvPr>
            <p:ph type="body" sz="quarter" idx="39" hasCustomPrompt="1"/>
          </p:nvPr>
        </p:nvSpPr>
        <p:spPr>
          <a:xfrm>
            <a:off x="287337" y="4754881"/>
            <a:ext cx="5732965" cy="910761"/>
          </a:xfrm>
          <a:prstGeom prst="rect">
            <a:avLst/>
          </a:prstGeom>
        </p:spPr>
        <p:txBody>
          <a:bodyPr numCol="2" spcCol="216000">
            <a:noAutofit/>
          </a:bodyPr>
          <a:lstStyle>
            <a:lvl1pPr marL="0" indent="0">
              <a:lnSpc>
                <a:spcPct val="100000"/>
              </a:lnSpc>
              <a:buNone/>
              <a:defRPr sz="1200" b="0" i="0">
                <a:latin typeface="+mn-lt"/>
              </a:defRPr>
            </a:lvl1pPr>
            <a:lvl2pPr marL="457189" indent="0">
              <a:lnSpc>
                <a:spcPct val="114000"/>
              </a:lnSpc>
              <a:buNone/>
              <a:defRPr sz="1067"/>
            </a:lvl2pPr>
            <a:lvl3pPr marL="914377" indent="0">
              <a:lnSpc>
                <a:spcPct val="114000"/>
              </a:lnSpc>
              <a:buNone/>
              <a:defRPr sz="1067"/>
            </a:lvl3pPr>
            <a:lvl4pPr marL="1371566" indent="0">
              <a:lnSpc>
                <a:spcPct val="114000"/>
              </a:lnSpc>
              <a:buNone/>
              <a:defRPr sz="1067"/>
            </a:lvl4pPr>
            <a:lvl5pPr marL="1828754" indent="0">
              <a:lnSpc>
                <a:spcPct val="114000"/>
              </a:lnSpc>
              <a:buNone/>
              <a:defRPr sz="1067"/>
            </a:lvl5pPr>
          </a:lstStyle>
          <a:p>
            <a:pPr lvl="0"/>
            <a:r>
              <a:rPr lang="en-CA"/>
              <a:t>First Last—Job Title</a:t>
            </a:r>
          </a:p>
          <a:p>
            <a:pPr marL="0" marR="0" lvl="0" indent="0" algn="l" defTabSz="914377" rtl="0" eaLnBrk="1" fontAlgn="auto" latinLnBrk="0" hangingPunct="1">
              <a:lnSpc>
                <a:spcPct val="114000"/>
              </a:lnSpc>
              <a:spcBef>
                <a:spcPts val="1000"/>
              </a:spcBef>
              <a:spcAft>
                <a:spcPts val="0"/>
              </a:spcAft>
              <a:buClrTx/>
              <a:buSzTx/>
              <a:buFont typeface="Arial" panose="020B0604020202020204" pitchFamily="34" charset="0"/>
              <a:buNone/>
              <a:tabLst/>
              <a:defRPr/>
            </a:pPr>
            <a:r>
              <a:rPr lang="en-CA"/>
              <a:t>First Last—Job Title</a:t>
            </a:r>
          </a:p>
          <a:p>
            <a:pPr marL="0" marR="0" lvl="0" indent="0" algn="l" defTabSz="914377" rtl="0" eaLnBrk="1" fontAlgn="auto" latinLnBrk="0" hangingPunct="1">
              <a:lnSpc>
                <a:spcPct val="114000"/>
              </a:lnSpc>
              <a:spcBef>
                <a:spcPts val="1000"/>
              </a:spcBef>
              <a:spcAft>
                <a:spcPts val="0"/>
              </a:spcAft>
              <a:buClrTx/>
              <a:buSzTx/>
              <a:buFont typeface="Arial" panose="020B0604020202020204" pitchFamily="34" charset="0"/>
              <a:buNone/>
              <a:tabLst/>
              <a:defRPr/>
            </a:pPr>
            <a:r>
              <a:rPr lang="en-CA"/>
              <a:t>First Last—Job Title</a:t>
            </a:r>
          </a:p>
          <a:p>
            <a:pPr lvl="0"/>
            <a:r>
              <a:rPr lang="en-CA"/>
              <a:t>First Last—Job Title</a:t>
            </a:r>
          </a:p>
          <a:p>
            <a:pPr marL="0" marR="0" lvl="0" indent="0" algn="l" defTabSz="914377" rtl="0" eaLnBrk="1" fontAlgn="auto" latinLnBrk="0" hangingPunct="1">
              <a:lnSpc>
                <a:spcPct val="114000"/>
              </a:lnSpc>
              <a:spcBef>
                <a:spcPts val="1000"/>
              </a:spcBef>
              <a:spcAft>
                <a:spcPts val="0"/>
              </a:spcAft>
              <a:buClrTx/>
              <a:buSzTx/>
              <a:buFont typeface="Arial" panose="020B0604020202020204" pitchFamily="34" charset="0"/>
              <a:buNone/>
              <a:tabLst/>
              <a:defRPr/>
            </a:pPr>
            <a:r>
              <a:rPr lang="en-CA"/>
              <a:t>First Last—Job Title</a:t>
            </a:r>
          </a:p>
          <a:p>
            <a:pPr marL="0" marR="0" lvl="0" indent="0" algn="l" defTabSz="914377" rtl="0" eaLnBrk="1" fontAlgn="auto" latinLnBrk="0" hangingPunct="1">
              <a:lnSpc>
                <a:spcPct val="114000"/>
              </a:lnSpc>
              <a:spcBef>
                <a:spcPts val="1000"/>
              </a:spcBef>
              <a:spcAft>
                <a:spcPts val="0"/>
              </a:spcAft>
              <a:buClrTx/>
              <a:buSzTx/>
              <a:buFont typeface="Arial" panose="020B0604020202020204" pitchFamily="34" charset="0"/>
              <a:buNone/>
              <a:tabLst/>
              <a:defRPr/>
            </a:pPr>
            <a:r>
              <a:rPr lang="en-CA"/>
              <a:t>First Last—Job Title</a:t>
            </a:r>
          </a:p>
        </p:txBody>
      </p:sp>
      <p:pic>
        <p:nvPicPr>
          <p:cNvPr id="411970901" name="DynamicLogoFooter-Placeholder" descr="{&quot;templafy&quot;:{&quot;id&quot;:&quot;c07fb858-635c-4695-a5b0-804f81512fb7&quot;}}"/>
          <p:cNvPicPr>
            <a:picLocks noChangeAspect="1"/>
          </p:cNvPicPr>
          <p:nvPr/>
        </p:nvPicPr>
        <p:blipFill>
          <a:blip r:embed="rId2"/>
          <a:stretch>
            <a:fillRect/>
          </a:stretch>
        </p:blipFill>
        <p:spPr>
          <a:xfrm>
            <a:off x="287337" y="5801360"/>
            <a:ext cx="4140000" cy="964800"/>
          </a:xfrm>
          <a:prstGeom prst="rect">
            <a:avLst/>
          </a:prstGeom>
        </p:spPr>
      </p:pic>
      <p:sp>
        <p:nvSpPr>
          <p:cNvPr id="242" name="EntityNameDynamic (Global Investments)-Placeholder" descr="{&quot;templafy&quot;:{&quot;id&quot;:&quot;fb8120e6-87aa-48e4-8e02-cf889098d960&quot;}}" hidden="1">
            <a:extLst>
              <a:ext uri="{FF2B5EF4-FFF2-40B4-BE49-F238E27FC236}">
                <a16:creationId xmlns:a16="http://schemas.microsoft.com/office/drawing/2014/main" id="{B5F0AC0B-4055-9430-8FB7-826C2A0A659E}"/>
              </a:ext>
            </a:extLst>
          </p:cNvPr>
          <p:cNvSpPr/>
          <p:nvPr userDrawn="1"/>
        </p:nvSpPr>
        <p:spPr>
          <a:xfrm>
            <a:off x="288674" y="273139"/>
            <a:ext cx="1892365"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1">
              <a:solidFill>
                <a:schemeClr val="tx2"/>
              </a:solidFill>
            </a:endParaRPr>
          </a:p>
        </p:txBody>
      </p:sp>
      <p:sp>
        <p:nvSpPr>
          <p:cNvPr id="243" name="TaglineDynamic (Global Investments)-Placeholder" descr="{&quot;templafy&quot;:{&quot;id&quot;:&quot;ff6eef1e-e544-430e-9d7c-dd2ee0625c6a&quot;}}" hidden="1">
            <a:extLst>
              <a:ext uri="{FF2B5EF4-FFF2-40B4-BE49-F238E27FC236}">
                <a16:creationId xmlns:a16="http://schemas.microsoft.com/office/drawing/2014/main" id="{3B340E09-1482-B0A5-88B6-05A641E6E19C}"/>
              </a:ext>
            </a:extLst>
          </p:cNvPr>
          <p:cNvSpPr/>
          <p:nvPr userDrawn="1"/>
        </p:nvSpPr>
        <p:spPr>
          <a:xfrm>
            <a:off x="2212341" y="273139"/>
            <a:ext cx="1994534"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0" spc="-20" baseline="0">
              <a:solidFill>
                <a:schemeClr val="tx2"/>
              </a:solidFill>
            </a:endParaRPr>
          </a:p>
        </p:txBody>
      </p:sp>
      <p:sp>
        <p:nvSpPr>
          <p:cNvPr id="2" name="EntityNameDynamic (US) -Placeholder" descr="{&quot;templafy&quot;:{&quot;id&quot;:&quot;941246b5-1118-44e2-a1ae-2223cf73fb18&quot;}}" hidden="1">
            <a:extLst>
              <a:ext uri="{FF2B5EF4-FFF2-40B4-BE49-F238E27FC236}">
                <a16:creationId xmlns:a16="http://schemas.microsoft.com/office/drawing/2014/main" id="{633DEE85-379A-61E6-3D00-8DE6E9E61D27}"/>
              </a:ext>
            </a:extLst>
          </p:cNvPr>
          <p:cNvSpPr>
            <a:spLocks/>
          </p:cNvSpPr>
          <p:nvPr userDrawn="1"/>
        </p:nvSpPr>
        <p:spPr>
          <a:xfrm>
            <a:off x="288674" y="273139"/>
            <a:ext cx="911793"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1">
              <a:solidFill>
                <a:schemeClr val="tx2"/>
              </a:solidFill>
            </a:endParaRPr>
          </a:p>
        </p:txBody>
      </p:sp>
      <p:sp>
        <p:nvSpPr>
          <p:cNvPr id="4" name="TaglineDynamic (US) -Placeholder" descr="{&quot;templafy&quot;:{&quot;id&quot;:&quot;1b4a6d69-0ee9-4882-926e-3229d6fd47b0&quot;}}" hidden="1">
            <a:extLst>
              <a:ext uri="{FF2B5EF4-FFF2-40B4-BE49-F238E27FC236}">
                <a16:creationId xmlns:a16="http://schemas.microsoft.com/office/drawing/2014/main" id="{8F8C8647-DF6F-9F32-B710-76EBCF9D1C85}"/>
              </a:ext>
            </a:extLst>
          </p:cNvPr>
          <p:cNvSpPr>
            <a:spLocks/>
          </p:cNvSpPr>
          <p:nvPr userDrawn="1"/>
        </p:nvSpPr>
        <p:spPr>
          <a:xfrm>
            <a:off x="1198880" y="273139"/>
            <a:ext cx="300640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0" spc="-20" baseline="0">
              <a:solidFill>
                <a:schemeClr val="tx2"/>
              </a:solidFill>
            </a:endParaRPr>
          </a:p>
        </p:txBody>
      </p:sp>
      <p:sp>
        <p:nvSpPr>
          <p:cNvPr id="5" name="EntityNameDynamic-Placeholder" descr="{&quot;templafy&quot;:{&quot;id&quot;:&quot;31dfaf8a-6403-4667-af43-833e25127b2e&quot;}}">
            <a:extLst>
              <a:ext uri="{FF2B5EF4-FFF2-40B4-BE49-F238E27FC236}">
                <a16:creationId xmlns:a16="http://schemas.microsoft.com/office/drawing/2014/main" id="{5351240B-0BE0-0159-032C-B2E90B7D6EE4}"/>
              </a:ext>
            </a:extLst>
          </p:cNvPr>
          <p:cNvSpPr>
            <a:spLocks/>
          </p:cNvSpPr>
          <p:nvPr userDrawn="1"/>
        </p:nvSpPr>
        <p:spPr>
          <a:xfrm>
            <a:off x="288674" y="273139"/>
            <a:ext cx="1580766"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1">
              <a:solidFill>
                <a:schemeClr val="tx2"/>
              </a:solidFill>
            </a:endParaRPr>
          </a:p>
        </p:txBody>
      </p:sp>
      <p:sp>
        <p:nvSpPr>
          <p:cNvPr id="6" name="TaglineDynamic-Placeholder" descr="{&quot;templafy&quot;:{&quot;id&quot;:&quot;7312e4f5-6fbe-49a8-9e0f-2be939a739b7&quot;}}">
            <a:extLst>
              <a:ext uri="{FF2B5EF4-FFF2-40B4-BE49-F238E27FC236}">
                <a16:creationId xmlns:a16="http://schemas.microsoft.com/office/drawing/2014/main" id="{DD3AF67E-3E59-654B-41CB-D991643A98C3}"/>
              </a:ext>
            </a:extLst>
          </p:cNvPr>
          <p:cNvSpPr>
            <a:spLocks/>
          </p:cNvSpPr>
          <p:nvPr userDrawn="1"/>
        </p:nvSpPr>
        <p:spPr>
          <a:xfrm>
            <a:off x="1904999" y="273139"/>
            <a:ext cx="2301875"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0" spc="-20" baseline="0">
              <a:solidFill>
                <a:schemeClr val="tx2"/>
              </a:solidFill>
            </a:endParaRPr>
          </a:p>
        </p:txBody>
      </p:sp>
    </p:spTree>
    <p:extLst>
      <p:ext uri="{BB962C8B-B14F-4D97-AF65-F5344CB8AC3E}">
        <p14:creationId xmlns:p14="http://schemas.microsoft.com/office/powerpoint/2010/main" val="2607898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ccent Slide">
    <p:spTree>
      <p:nvGrpSpPr>
        <p:cNvPr id="1" name=""/>
        <p:cNvGrpSpPr/>
        <p:nvPr/>
      </p:nvGrpSpPr>
      <p:grpSpPr>
        <a:xfrm>
          <a:off x="0" y="0"/>
          <a:ext cx="0" cy="0"/>
          <a:chOff x="0" y="0"/>
          <a:chExt cx="0" cy="0"/>
        </a:xfrm>
      </p:grpSpPr>
      <p:sp>
        <p:nvSpPr>
          <p:cNvPr id="9" name="Title 1"/>
          <p:cNvSpPr>
            <a:spLocks noGrp="1"/>
          </p:cNvSpPr>
          <p:nvPr>
            <p:ph type="title"/>
          </p:nvPr>
        </p:nvSpPr>
        <p:spPr>
          <a:xfrm>
            <a:off x="287338" y="287338"/>
            <a:ext cx="6143891" cy="931862"/>
          </a:xfrm>
        </p:spPr>
        <p:txBody>
          <a:bodyPr bIns="0" anchor="t" anchorCtr="0"/>
          <a:lstStyle>
            <a:lvl1pPr>
              <a:lnSpc>
                <a:spcPct val="90000"/>
              </a:lnSpc>
              <a:defRPr sz="2800" b="0">
                <a:latin typeface="+mj-lt"/>
              </a:defRPr>
            </a:lvl1pPr>
          </a:lstStyle>
          <a:p>
            <a:r>
              <a:rPr lang="en-US"/>
              <a:t>Click to edit Master title style</a:t>
            </a:r>
            <a:endParaRPr lang="en-CA"/>
          </a:p>
        </p:txBody>
      </p:sp>
      <p:sp>
        <p:nvSpPr>
          <p:cNvPr id="3" name="Chart Placeholder 2">
            <a:extLst>
              <a:ext uri="{FF2B5EF4-FFF2-40B4-BE49-F238E27FC236}">
                <a16:creationId xmlns:a16="http://schemas.microsoft.com/office/drawing/2014/main" id="{9CC37285-4A05-6246-A364-9D8BF31A2829}"/>
              </a:ext>
            </a:extLst>
          </p:cNvPr>
          <p:cNvSpPr>
            <a:spLocks noGrp="1"/>
          </p:cNvSpPr>
          <p:nvPr>
            <p:ph type="chart" sz="quarter" idx="10"/>
          </p:nvPr>
        </p:nvSpPr>
        <p:spPr>
          <a:xfrm>
            <a:off x="287338" y="1584959"/>
            <a:ext cx="6143891" cy="4267200"/>
          </a:xfrm>
        </p:spPr>
        <p:txBody>
          <a:bodyPr tIns="720000" anchor="ctr"/>
          <a:lstStyle>
            <a:lvl1pPr marL="0" indent="0" algn="ctr">
              <a:buFontTx/>
              <a:buNone/>
              <a:defRPr sz="1867" b="0" i="0">
                <a:solidFill>
                  <a:schemeClr val="tx1"/>
                </a:solidFill>
                <a:latin typeface="+mn-lt"/>
              </a:defRPr>
            </a:lvl1pPr>
          </a:lstStyle>
          <a:p>
            <a:r>
              <a:rPr lang="en-US"/>
              <a:t>Click icon to add chart</a:t>
            </a:r>
            <a:endParaRPr lang="en-CA"/>
          </a:p>
        </p:txBody>
      </p:sp>
      <p:sp>
        <p:nvSpPr>
          <p:cNvPr id="4" name="Text Placeholder 3">
            <a:extLst>
              <a:ext uri="{FF2B5EF4-FFF2-40B4-BE49-F238E27FC236}">
                <a16:creationId xmlns:a16="http://schemas.microsoft.com/office/drawing/2014/main" id="{B287F558-84E0-894C-9B98-8865A4FC26C9}"/>
              </a:ext>
            </a:extLst>
          </p:cNvPr>
          <p:cNvSpPr>
            <a:spLocks noGrp="1"/>
          </p:cNvSpPr>
          <p:nvPr>
            <p:ph type="body" sz="quarter" idx="14"/>
          </p:nvPr>
        </p:nvSpPr>
        <p:spPr>
          <a:xfrm>
            <a:off x="287340" y="5993852"/>
            <a:ext cx="6143890" cy="431222"/>
          </a:xfrm>
        </p:spPr>
        <p:txBody>
          <a:bodyPr anchor="t" anchorCtr="0"/>
          <a:lstStyle>
            <a:lvl1pPr marL="0" indent="0">
              <a:lnSpc>
                <a:spcPct val="100000"/>
              </a:lnSpc>
              <a:spcBef>
                <a:spcPts val="400"/>
              </a:spcBef>
              <a:buFontTx/>
              <a:buNone/>
              <a:defRPr sz="1100" b="0" i="0">
                <a:solidFill>
                  <a:srgbClr val="424242"/>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2" name="Slide Number Placeholder 5">
            <a:extLst>
              <a:ext uri="{FF2B5EF4-FFF2-40B4-BE49-F238E27FC236}">
                <a16:creationId xmlns:a16="http://schemas.microsoft.com/office/drawing/2014/main" id="{82289603-93A9-3576-2EDB-17114A59B830}"/>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Rectangle 5">
            <a:extLst>
              <a:ext uri="{FF2B5EF4-FFF2-40B4-BE49-F238E27FC236}">
                <a16:creationId xmlns:a16="http://schemas.microsoft.com/office/drawing/2014/main" id="{AFD80954-581D-1861-E22B-5B3BCEA78A35}"/>
              </a:ext>
            </a:extLst>
          </p:cNvPr>
          <p:cNvSpPr/>
          <p:nvPr userDrawn="1"/>
        </p:nvSpPr>
        <p:spPr>
          <a:xfrm>
            <a:off x="6722399" y="287337"/>
            <a:ext cx="5182261" cy="6281737"/>
          </a:xfrm>
          <a:prstGeom prst="rect">
            <a:avLst/>
          </a:prstGeom>
          <a:solidFill>
            <a:srgbClr val="E0DC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3200" b="0" i="0">
              <a:solidFill>
                <a:schemeClr val="tx2"/>
              </a:solidFill>
              <a:latin typeface="Sun Life New Text" pitchFamily="2" charset="0"/>
            </a:endParaRPr>
          </a:p>
        </p:txBody>
      </p:sp>
      <p:sp>
        <p:nvSpPr>
          <p:cNvPr id="7" name="Text Placeholder 4">
            <a:extLst>
              <a:ext uri="{FF2B5EF4-FFF2-40B4-BE49-F238E27FC236}">
                <a16:creationId xmlns:a16="http://schemas.microsoft.com/office/drawing/2014/main" id="{98719208-AC03-D750-D0CC-E65F2996680C}"/>
              </a:ext>
            </a:extLst>
          </p:cNvPr>
          <p:cNvSpPr>
            <a:spLocks noGrp="1"/>
          </p:cNvSpPr>
          <p:nvPr>
            <p:ph type="body" sz="quarter" idx="11" hasCustomPrompt="1"/>
          </p:nvPr>
        </p:nvSpPr>
        <p:spPr>
          <a:xfrm>
            <a:off x="7002463" y="575337"/>
            <a:ext cx="4611027" cy="807413"/>
          </a:xfrm>
        </p:spPr>
        <p:txBody>
          <a:bodyPr anchor="b" anchorCtr="0"/>
          <a:lstStyle>
            <a:lvl1pPr marL="0" indent="0">
              <a:lnSpc>
                <a:spcPct val="100000"/>
              </a:lnSpc>
              <a:spcBef>
                <a:spcPts val="400"/>
              </a:spcBef>
              <a:buFontTx/>
              <a:buNone/>
              <a:defRPr sz="1800" b="1" i="0">
                <a:solidFill>
                  <a:srgbClr val="003946"/>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CA"/>
              <a:t>Edit master text styles</a:t>
            </a:r>
          </a:p>
        </p:txBody>
      </p:sp>
      <p:sp>
        <p:nvSpPr>
          <p:cNvPr id="13" name="Content Placeholder 7">
            <a:extLst>
              <a:ext uri="{FF2B5EF4-FFF2-40B4-BE49-F238E27FC236}">
                <a16:creationId xmlns:a16="http://schemas.microsoft.com/office/drawing/2014/main" id="{E152E335-C4FA-F5AB-85CF-CF5A8F07BD95}"/>
              </a:ext>
            </a:extLst>
          </p:cNvPr>
          <p:cNvSpPr>
            <a:spLocks noGrp="1"/>
          </p:cNvSpPr>
          <p:nvPr>
            <p:ph sz="quarter" idx="12"/>
          </p:nvPr>
        </p:nvSpPr>
        <p:spPr>
          <a:xfrm>
            <a:off x="7002464" y="4028400"/>
            <a:ext cx="4611028" cy="2253600"/>
          </a:xfrm>
        </p:spPr>
        <p:txBody>
          <a:bodyPr/>
          <a:lstStyle>
            <a:lvl1pPr marL="0" indent="0">
              <a:lnSpc>
                <a:spcPct val="100000"/>
              </a:lnSpc>
              <a:buFontTx/>
              <a:buNone/>
              <a:defRPr sz="1600" b="0" i="0">
                <a:solidFill>
                  <a:schemeClr val="tx1"/>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4" name="Content Placeholder 15">
            <a:extLst>
              <a:ext uri="{FF2B5EF4-FFF2-40B4-BE49-F238E27FC236}">
                <a16:creationId xmlns:a16="http://schemas.microsoft.com/office/drawing/2014/main" id="{34F8470B-E400-8196-9D73-5B414A7398EA}"/>
              </a:ext>
            </a:extLst>
          </p:cNvPr>
          <p:cNvSpPr>
            <a:spLocks noGrp="1"/>
          </p:cNvSpPr>
          <p:nvPr>
            <p:ph sz="quarter" idx="13"/>
          </p:nvPr>
        </p:nvSpPr>
        <p:spPr>
          <a:xfrm>
            <a:off x="7002463" y="1814752"/>
            <a:ext cx="4611027" cy="1926000"/>
          </a:xfrm>
        </p:spPr>
        <p:txBody>
          <a:bodyPr/>
          <a:lstStyle>
            <a:lvl1pPr marL="243834" indent="-243834">
              <a:lnSpc>
                <a:spcPct val="100000"/>
              </a:lnSpc>
              <a:spcBef>
                <a:spcPts val="1200"/>
              </a:spcBef>
              <a:buClrTx/>
              <a:buSzPct val="125000"/>
              <a:buFont typeface="Arial" panose="020B0604020202020204" pitchFamily="34" charset="0"/>
              <a:buChar char="•"/>
              <a:defRPr sz="1800" b="0" i="0">
                <a:solidFill>
                  <a:schemeClr val="tx1"/>
                </a:solidFill>
                <a:latin typeface="+mn-lt"/>
              </a:defRPr>
            </a:lvl1pPr>
          </a:lstStyle>
          <a:p>
            <a:pPr lvl="0"/>
            <a:r>
              <a:rPr lang="en-US"/>
              <a:t>Click to edit Master text styles</a:t>
            </a:r>
          </a:p>
        </p:txBody>
      </p:sp>
      <p:sp>
        <p:nvSpPr>
          <p:cNvPr id="8" name="Footer Placeholder 7">
            <a:extLst>
              <a:ext uri="{FF2B5EF4-FFF2-40B4-BE49-F238E27FC236}">
                <a16:creationId xmlns:a16="http://schemas.microsoft.com/office/drawing/2014/main" id="{1DDFEB5A-6EC2-B7CB-6388-7E32D4B05267}"/>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1587365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4 Column">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4C441049-7DCC-789E-9202-B5466EFE4C01}"/>
              </a:ext>
            </a:extLst>
          </p:cNvPr>
          <p:cNvSpPr>
            <a:spLocks noGrp="1"/>
          </p:cNvSpPr>
          <p:nvPr>
            <p:ph type="body" sz="quarter" idx="13" hasCustomPrompt="1"/>
          </p:nvPr>
        </p:nvSpPr>
        <p:spPr>
          <a:xfrm>
            <a:off x="287867" y="287338"/>
            <a:ext cx="2795058" cy="914400"/>
          </a:xfrm>
          <a:prstGeom prst="rect">
            <a:avLst/>
          </a:prstGeom>
          <a:solidFill>
            <a:srgbClr val="FFF8E0"/>
          </a:solidFill>
        </p:spPr>
        <p:txBody>
          <a:bodyPr lIns="137160" tIns="457200" rIns="91440" bIns="457200" anchor="ctr" anchorCtr="0">
            <a:noAutofit/>
          </a:bodyPr>
          <a:lstStyle>
            <a:lvl1pPr marL="0" indent="0">
              <a:buNone/>
              <a:defRPr sz="24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Highlight stats</a:t>
            </a:r>
          </a:p>
        </p:txBody>
      </p:sp>
      <p:sp>
        <p:nvSpPr>
          <p:cNvPr id="32" name="Text Placeholder 15">
            <a:extLst>
              <a:ext uri="{FF2B5EF4-FFF2-40B4-BE49-F238E27FC236}">
                <a16:creationId xmlns:a16="http://schemas.microsoft.com/office/drawing/2014/main" id="{C155FD84-6014-05B9-F3CC-8A2954F32D0F}"/>
              </a:ext>
            </a:extLst>
          </p:cNvPr>
          <p:cNvSpPr>
            <a:spLocks noGrp="1"/>
          </p:cNvSpPr>
          <p:nvPr>
            <p:ph type="body" sz="quarter" idx="46" hasCustomPrompt="1"/>
          </p:nvPr>
        </p:nvSpPr>
        <p:spPr>
          <a:xfrm>
            <a:off x="3225213" y="287338"/>
            <a:ext cx="2797761" cy="914400"/>
          </a:xfrm>
          <a:prstGeom prst="rect">
            <a:avLst/>
          </a:prstGeom>
          <a:solidFill>
            <a:srgbClr val="E0DCD1"/>
          </a:solidFill>
        </p:spPr>
        <p:txBody>
          <a:bodyPr lIns="137160" tIns="457200" rIns="91440" bIns="457200" anchor="ctr" anchorCtr="0">
            <a:noAutofit/>
          </a:bodyPr>
          <a:lstStyle>
            <a:lvl1pPr marL="0" indent="0">
              <a:buNone/>
              <a:defRPr sz="24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Highlight stats</a:t>
            </a:r>
          </a:p>
        </p:txBody>
      </p:sp>
      <p:sp>
        <p:nvSpPr>
          <p:cNvPr id="33" name="Text Placeholder 15">
            <a:extLst>
              <a:ext uri="{FF2B5EF4-FFF2-40B4-BE49-F238E27FC236}">
                <a16:creationId xmlns:a16="http://schemas.microsoft.com/office/drawing/2014/main" id="{C9CA6127-7223-481D-ED44-6A9243A425B0}"/>
              </a:ext>
            </a:extLst>
          </p:cNvPr>
          <p:cNvSpPr>
            <a:spLocks noGrp="1"/>
          </p:cNvSpPr>
          <p:nvPr>
            <p:ph type="body" sz="quarter" idx="47" hasCustomPrompt="1"/>
          </p:nvPr>
        </p:nvSpPr>
        <p:spPr>
          <a:xfrm>
            <a:off x="6169028" y="287338"/>
            <a:ext cx="2797761" cy="914400"/>
          </a:xfrm>
          <a:prstGeom prst="rect">
            <a:avLst/>
          </a:prstGeom>
          <a:solidFill>
            <a:srgbClr val="DDE6E1"/>
          </a:solidFill>
        </p:spPr>
        <p:txBody>
          <a:bodyPr lIns="137160" tIns="457200" rIns="91440" bIns="457200" anchor="ctr" anchorCtr="0">
            <a:noAutofit/>
          </a:bodyPr>
          <a:lstStyle>
            <a:lvl1pPr marL="0" indent="0">
              <a:buNone/>
              <a:defRPr sz="24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Highlight stats</a:t>
            </a:r>
          </a:p>
        </p:txBody>
      </p:sp>
      <p:sp>
        <p:nvSpPr>
          <p:cNvPr id="34" name="Text Placeholder 15">
            <a:extLst>
              <a:ext uri="{FF2B5EF4-FFF2-40B4-BE49-F238E27FC236}">
                <a16:creationId xmlns:a16="http://schemas.microsoft.com/office/drawing/2014/main" id="{F698B6B1-936D-FF84-154C-A33D55CD92F6}"/>
              </a:ext>
            </a:extLst>
          </p:cNvPr>
          <p:cNvSpPr>
            <a:spLocks noGrp="1"/>
          </p:cNvSpPr>
          <p:nvPr>
            <p:ph type="body" sz="quarter" idx="48" hasCustomPrompt="1"/>
          </p:nvPr>
        </p:nvSpPr>
        <p:spPr>
          <a:xfrm>
            <a:off x="9107487" y="287338"/>
            <a:ext cx="2795587" cy="914400"/>
          </a:xfrm>
          <a:prstGeom prst="rect">
            <a:avLst/>
          </a:prstGeom>
          <a:solidFill>
            <a:srgbClr val="A59E8C"/>
          </a:solidFill>
        </p:spPr>
        <p:txBody>
          <a:bodyPr lIns="137160" tIns="457200" rIns="91440" bIns="457200" anchor="ctr" anchorCtr="0">
            <a:noAutofit/>
          </a:bodyPr>
          <a:lstStyle>
            <a:lvl1pPr marL="0" indent="0">
              <a:buNone/>
              <a:defRPr sz="24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Highlight stats</a:t>
            </a:r>
          </a:p>
        </p:txBody>
      </p:sp>
      <p:sp>
        <p:nvSpPr>
          <p:cNvPr id="20" name="Text Placeholder 9">
            <a:extLst>
              <a:ext uri="{FF2B5EF4-FFF2-40B4-BE49-F238E27FC236}">
                <a16:creationId xmlns:a16="http://schemas.microsoft.com/office/drawing/2014/main" id="{5ACC3BA3-CB38-F60C-880B-784B3DE49A5E}"/>
              </a:ext>
            </a:extLst>
          </p:cNvPr>
          <p:cNvSpPr>
            <a:spLocks noGrp="1"/>
          </p:cNvSpPr>
          <p:nvPr>
            <p:ph type="body" sz="quarter" idx="27" hasCustomPrompt="1"/>
          </p:nvPr>
        </p:nvSpPr>
        <p:spPr>
          <a:xfrm>
            <a:off x="287868" y="1481669"/>
            <a:ext cx="2795058" cy="266699"/>
          </a:xfrm>
          <a:prstGeom prst="rect">
            <a:avLst/>
          </a:prstGeom>
        </p:spPr>
        <p:txBody>
          <a:bodyPr lIns="136800"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21" name="Text Placeholder 9">
            <a:extLst>
              <a:ext uri="{FF2B5EF4-FFF2-40B4-BE49-F238E27FC236}">
                <a16:creationId xmlns:a16="http://schemas.microsoft.com/office/drawing/2014/main" id="{F4020213-FD1D-48D2-D5B9-FC1C316AD3FC}"/>
              </a:ext>
            </a:extLst>
          </p:cNvPr>
          <p:cNvSpPr>
            <a:spLocks noGrp="1"/>
          </p:cNvSpPr>
          <p:nvPr>
            <p:ph type="body" sz="quarter" idx="28" hasCustomPrompt="1"/>
          </p:nvPr>
        </p:nvSpPr>
        <p:spPr>
          <a:xfrm>
            <a:off x="3227388" y="1481669"/>
            <a:ext cx="2795059" cy="266699"/>
          </a:xfrm>
          <a:prstGeom prst="rect">
            <a:avLst/>
          </a:prstGeom>
        </p:spPr>
        <p:txBody>
          <a:bodyPr lIns="136800"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22" name="Text Placeholder 9">
            <a:extLst>
              <a:ext uri="{FF2B5EF4-FFF2-40B4-BE49-F238E27FC236}">
                <a16:creationId xmlns:a16="http://schemas.microsoft.com/office/drawing/2014/main" id="{F0FB1A36-7502-387F-9A00-B790FE5197E7}"/>
              </a:ext>
            </a:extLst>
          </p:cNvPr>
          <p:cNvSpPr>
            <a:spLocks noGrp="1"/>
          </p:cNvSpPr>
          <p:nvPr>
            <p:ph type="body" sz="quarter" idx="29" hasCustomPrompt="1"/>
          </p:nvPr>
        </p:nvSpPr>
        <p:spPr>
          <a:xfrm>
            <a:off x="6167439" y="1481669"/>
            <a:ext cx="2795586" cy="266699"/>
          </a:xfrm>
          <a:prstGeom prst="rect">
            <a:avLst/>
          </a:prstGeom>
        </p:spPr>
        <p:txBody>
          <a:bodyPr lIns="136800"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23" name="Text Placeholder 9">
            <a:extLst>
              <a:ext uri="{FF2B5EF4-FFF2-40B4-BE49-F238E27FC236}">
                <a16:creationId xmlns:a16="http://schemas.microsoft.com/office/drawing/2014/main" id="{D688AB2E-D0DA-16A3-A057-1377E84481FC}"/>
              </a:ext>
            </a:extLst>
          </p:cNvPr>
          <p:cNvSpPr>
            <a:spLocks noGrp="1"/>
          </p:cNvSpPr>
          <p:nvPr>
            <p:ph type="body" sz="quarter" idx="30" hasCustomPrompt="1"/>
          </p:nvPr>
        </p:nvSpPr>
        <p:spPr>
          <a:xfrm>
            <a:off x="9107487" y="1481669"/>
            <a:ext cx="2795587" cy="266699"/>
          </a:xfrm>
          <a:prstGeom prst="rect">
            <a:avLst/>
          </a:prstGeom>
        </p:spPr>
        <p:txBody>
          <a:bodyPr lIns="136800"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24" name="Text Placeholder 15">
            <a:extLst>
              <a:ext uri="{FF2B5EF4-FFF2-40B4-BE49-F238E27FC236}">
                <a16:creationId xmlns:a16="http://schemas.microsoft.com/office/drawing/2014/main" id="{368B0EF8-930A-D4CC-FA42-DD1AE40F2F9B}"/>
              </a:ext>
            </a:extLst>
          </p:cNvPr>
          <p:cNvSpPr>
            <a:spLocks noGrp="1"/>
          </p:cNvSpPr>
          <p:nvPr>
            <p:ph type="body" sz="quarter" idx="31" hasCustomPrompt="1"/>
          </p:nvPr>
        </p:nvSpPr>
        <p:spPr>
          <a:xfrm>
            <a:off x="287350" y="1889314"/>
            <a:ext cx="2795058" cy="960967"/>
          </a:xfrm>
          <a:prstGeom prst="rect">
            <a:avLst/>
          </a:prstGeom>
        </p:spPr>
        <p:txBody>
          <a:bodyPr lIns="136800"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a:t>
            </a:r>
            <a:r>
              <a:rPr lang="en-CA"/>
              <a:t> goes here.</a:t>
            </a:r>
          </a:p>
        </p:txBody>
      </p:sp>
      <p:sp>
        <p:nvSpPr>
          <p:cNvPr id="25" name="Text Placeholder 15">
            <a:extLst>
              <a:ext uri="{FF2B5EF4-FFF2-40B4-BE49-F238E27FC236}">
                <a16:creationId xmlns:a16="http://schemas.microsoft.com/office/drawing/2014/main" id="{49B6E47E-D3D1-E382-095D-913E79B452F9}"/>
              </a:ext>
            </a:extLst>
          </p:cNvPr>
          <p:cNvSpPr>
            <a:spLocks noGrp="1"/>
          </p:cNvSpPr>
          <p:nvPr>
            <p:ph type="body" sz="quarter" idx="32" hasCustomPrompt="1"/>
          </p:nvPr>
        </p:nvSpPr>
        <p:spPr>
          <a:xfrm>
            <a:off x="3227389" y="1889314"/>
            <a:ext cx="2795058" cy="960967"/>
          </a:xfrm>
          <a:prstGeom prst="rect">
            <a:avLst/>
          </a:prstGeom>
        </p:spPr>
        <p:txBody>
          <a:bodyPr lIns="136800"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a:t>
            </a:r>
            <a:r>
              <a:rPr lang="en-CA"/>
              <a:t> goes here.</a:t>
            </a:r>
          </a:p>
        </p:txBody>
      </p:sp>
      <p:sp>
        <p:nvSpPr>
          <p:cNvPr id="26" name="Text Placeholder 15">
            <a:extLst>
              <a:ext uri="{FF2B5EF4-FFF2-40B4-BE49-F238E27FC236}">
                <a16:creationId xmlns:a16="http://schemas.microsoft.com/office/drawing/2014/main" id="{528E9BF7-B39D-2EAE-E33F-B469445D8151}"/>
              </a:ext>
            </a:extLst>
          </p:cNvPr>
          <p:cNvSpPr>
            <a:spLocks noGrp="1"/>
          </p:cNvSpPr>
          <p:nvPr>
            <p:ph type="body" sz="quarter" idx="33" hasCustomPrompt="1"/>
          </p:nvPr>
        </p:nvSpPr>
        <p:spPr>
          <a:xfrm>
            <a:off x="6167439" y="1889314"/>
            <a:ext cx="2795586" cy="960967"/>
          </a:xfrm>
          <a:prstGeom prst="rect">
            <a:avLst/>
          </a:prstGeom>
        </p:spPr>
        <p:txBody>
          <a:bodyPr lIns="136800"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a:t>
            </a:r>
            <a:r>
              <a:rPr lang="en-CA"/>
              <a:t> goes here.</a:t>
            </a:r>
          </a:p>
        </p:txBody>
      </p:sp>
      <p:sp>
        <p:nvSpPr>
          <p:cNvPr id="27" name="Text Placeholder 15">
            <a:extLst>
              <a:ext uri="{FF2B5EF4-FFF2-40B4-BE49-F238E27FC236}">
                <a16:creationId xmlns:a16="http://schemas.microsoft.com/office/drawing/2014/main" id="{ACA80DCC-6B5F-DBC6-057F-779BB84A0C9E}"/>
              </a:ext>
            </a:extLst>
          </p:cNvPr>
          <p:cNvSpPr>
            <a:spLocks noGrp="1"/>
          </p:cNvSpPr>
          <p:nvPr>
            <p:ph type="body" sz="quarter" idx="34" hasCustomPrompt="1"/>
          </p:nvPr>
        </p:nvSpPr>
        <p:spPr>
          <a:xfrm>
            <a:off x="9099115" y="1889314"/>
            <a:ext cx="2803959" cy="960967"/>
          </a:xfrm>
          <a:prstGeom prst="rect">
            <a:avLst/>
          </a:prstGeom>
        </p:spPr>
        <p:txBody>
          <a:bodyPr lIns="136800"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a:t>
            </a:r>
            <a:r>
              <a:rPr lang="en-CA"/>
              <a:t> goes here.</a:t>
            </a:r>
          </a:p>
        </p:txBody>
      </p:sp>
      <p:sp>
        <p:nvSpPr>
          <p:cNvPr id="28" name="Text Placeholder 9">
            <a:extLst>
              <a:ext uri="{FF2B5EF4-FFF2-40B4-BE49-F238E27FC236}">
                <a16:creationId xmlns:a16="http://schemas.microsoft.com/office/drawing/2014/main" id="{57A68056-2B29-782E-3763-8AFAEBD187AE}"/>
              </a:ext>
            </a:extLst>
          </p:cNvPr>
          <p:cNvSpPr>
            <a:spLocks noGrp="1"/>
          </p:cNvSpPr>
          <p:nvPr>
            <p:ph type="body" sz="quarter" idx="35" hasCustomPrompt="1"/>
          </p:nvPr>
        </p:nvSpPr>
        <p:spPr>
          <a:xfrm>
            <a:off x="287338" y="3607980"/>
            <a:ext cx="2795587" cy="297163"/>
          </a:xfrm>
          <a:prstGeom prst="rect">
            <a:avLst/>
          </a:prstGeom>
        </p:spPr>
        <p:txBody>
          <a:bodyPr lIns="136800" anchor="b"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29" name="Text Placeholder 9">
            <a:extLst>
              <a:ext uri="{FF2B5EF4-FFF2-40B4-BE49-F238E27FC236}">
                <a16:creationId xmlns:a16="http://schemas.microsoft.com/office/drawing/2014/main" id="{9B2EB121-896A-3DF7-92E7-266C1E20F1E6}"/>
              </a:ext>
            </a:extLst>
          </p:cNvPr>
          <p:cNvSpPr>
            <a:spLocks noGrp="1"/>
          </p:cNvSpPr>
          <p:nvPr>
            <p:ph type="body" sz="quarter" idx="36" hasCustomPrompt="1"/>
          </p:nvPr>
        </p:nvSpPr>
        <p:spPr>
          <a:xfrm>
            <a:off x="3227388" y="3607980"/>
            <a:ext cx="2795585" cy="297163"/>
          </a:xfrm>
          <a:prstGeom prst="rect">
            <a:avLst/>
          </a:prstGeom>
        </p:spPr>
        <p:txBody>
          <a:bodyPr lIns="136800" anchor="b"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30" name="Text Placeholder 9">
            <a:extLst>
              <a:ext uri="{FF2B5EF4-FFF2-40B4-BE49-F238E27FC236}">
                <a16:creationId xmlns:a16="http://schemas.microsoft.com/office/drawing/2014/main" id="{CAFD655C-6EA7-1F97-1F5D-07C5C3F6BC9A}"/>
              </a:ext>
            </a:extLst>
          </p:cNvPr>
          <p:cNvSpPr>
            <a:spLocks noGrp="1"/>
          </p:cNvSpPr>
          <p:nvPr>
            <p:ph type="body" sz="quarter" idx="37" hasCustomPrompt="1"/>
          </p:nvPr>
        </p:nvSpPr>
        <p:spPr>
          <a:xfrm>
            <a:off x="6167438" y="3607980"/>
            <a:ext cx="2795587" cy="297163"/>
          </a:xfrm>
          <a:prstGeom prst="rect">
            <a:avLst/>
          </a:prstGeom>
        </p:spPr>
        <p:txBody>
          <a:bodyPr lIns="136800" anchor="b"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31" name="Text Placeholder 9">
            <a:extLst>
              <a:ext uri="{FF2B5EF4-FFF2-40B4-BE49-F238E27FC236}">
                <a16:creationId xmlns:a16="http://schemas.microsoft.com/office/drawing/2014/main" id="{007E23B5-D0F4-3EFC-7902-E038FA32F274}"/>
              </a:ext>
            </a:extLst>
          </p:cNvPr>
          <p:cNvSpPr>
            <a:spLocks noGrp="1"/>
          </p:cNvSpPr>
          <p:nvPr>
            <p:ph type="body" sz="quarter" idx="38" hasCustomPrompt="1"/>
          </p:nvPr>
        </p:nvSpPr>
        <p:spPr>
          <a:xfrm>
            <a:off x="9107488" y="3607980"/>
            <a:ext cx="2795586" cy="297163"/>
          </a:xfrm>
          <a:prstGeom prst="rect">
            <a:avLst/>
          </a:prstGeom>
        </p:spPr>
        <p:txBody>
          <a:bodyPr lIns="136800" anchor="b"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3" name="Slide Number Placeholder 5">
            <a:extLst>
              <a:ext uri="{FF2B5EF4-FFF2-40B4-BE49-F238E27FC236}">
                <a16:creationId xmlns:a16="http://schemas.microsoft.com/office/drawing/2014/main" id="{083E6055-6F9B-B96E-8B8A-B2067EED4AE8}"/>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5" name="Text Placeholder 13">
            <a:extLst>
              <a:ext uri="{FF2B5EF4-FFF2-40B4-BE49-F238E27FC236}">
                <a16:creationId xmlns:a16="http://schemas.microsoft.com/office/drawing/2014/main" id="{1FE5F89D-E317-520A-860B-F61AF60F8C94}"/>
              </a:ext>
            </a:extLst>
          </p:cNvPr>
          <p:cNvSpPr>
            <a:spLocks noGrp="1"/>
          </p:cNvSpPr>
          <p:nvPr>
            <p:ph type="body" sz="quarter" idx="26"/>
          </p:nvPr>
        </p:nvSpPr>
        <p:spPr>
          <a:xfrm>
            <a:off x="287338" y="4051675"/>
            <a:ext cx="2795070" cy="1750629"/>
          </a:xfrm>
          <a:prstGeom prst="rect">
            <a:avLst/>
          </a:prstGeom>
        </p:spPr>
        <p:txBody>
          <a:bodyPr lIns="136800">
            <a:noAutofit/>
          </a:bodyPr>
          <a:lstStyle>
            <a:lvl1pPr marL="0" indent="0">
              <a:lnSpc>
                <a:spcPct val="100000"/>
              </a:lnSpc>
              <a:spcBef>
                <a:spcPts val="1200"/>
              </a:spcBef>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13">
            <a:extLst>
              <a:ext uri="{FF2B5EF4-FFF2-40B4-BE49-F238E27FC236}">
                <a16:creationId xmlns:a16="http://schemas.microsoft.com/office/drawing/2014/main" id="{51D927A8-3345-8198-0704-E4AFF16E0E51}"/>
              </a:ext>
            </a:extLst>
          </p:cNvPr>
          <p:cNvSpPr>
            <a:spLocks noGrp="1"/>
          </p:cNvSpPr>
          <p:nvPr>
            <p:ph type="body" sz="quarter" idx="43"/>
          </p:nvPr>
        </p:nvSpPr>
        <p:spPr>
          <a:xfrm>
            <a:off x="3227389" y="4051675"/>
            <a:ext cx="2795586" cy="1750629"/>
          </a:xfrm>
          <a:prstGeom prst="rect">
            <a:avLst/>
          </a:prstGeom>
        </p:spPr>
        <p:txBody>
          <a:bodyPr lIns="136800">
            <a:noAutofit/>
          </a:bodyPr>
          <a:lstStyle>
            <a:lvl1pPr marL="0" indent="0">
              <a:lnSpc>
                <a:spcPct val="100000"/>
              </a:lnSpc>
              <a:spcBef>
                <a:spcPts val="1200"/>
              </a:spcBef>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13">
            <a:extLst>
              <a:ext uri="{FF2B5EF4-FFF2-40B4-BE49-F238E27FC236}">
                <a16:creationId xmlns:a16="http://schemas.microsoft.com/office/drawing/2014/main" id="{219C8365-F3F8-1986-02BE-3713674E59E1}"/>
              </a:ext>
            </a:extLst>
          </p:cNvPr>
          <p:cNvSpPr>
            <a:spLocks noGrp="1"/>
          </p:cNvSpPr>
          <p:nvPr>
            <p:ph type="body" sz="quarter" idx="44"/>
          </p:nvPr>
        </p:nvSpPr>
        <p:spPr>
          <a:xfrm>
            <a:off x="6167956" y="4051675"/>
            <a:ext cx="2795069" cy="1750629"/>
          </a:xfrm>
          <a:prstGeom prst="rect">
            <a:avLst/>
          </a:prstGeom>
        </p:spPr>
        <p:txBody>
          <a:bodyPr lIns="136800">
            <a:noAutofit/>
          </a:bodyPr>
          <a:lstStyle>
            <a:lvl1pPr marL="0" indent="0">
              <a:lnSpc>
                <a:spcPct val="100000"/>
              </a:lnSpc>
              <a:spcBef>
                <a:spcPts val="1200"/>
              </a:spcBef>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4" name="Text Placeholder 13">
            <a:extLst>
              <a:ext uri="{FF2B5EF4-FFF2-40B4-BE49-F238E27FC236}">
                <a16:creationId xmlns:a16="http://schemas.microsoft.com/office/drawing/2014/main" id="{B1224418-F096-A9D9-8061-44EAAC13D25E}"/>
              </a:ext>
            </a:extLst>
          </p:cNvPr>
          <p:cNvSpPr>
            <a:spLocks noGrp="1"/>
          </p:cNvSpPr>
          <p:nvPr>
            <p:ph type="body" sz="quarter" idx="45"/>
          </p:nvPr>
        </p:nvSpPr>
        <p:spPr>
          <a:xfrm>
            <a:off x="9107488" y="4051675"/>
            <a:ext cx="2795587" cy="1750629"/>
          </a:xfrm>
          <a:prstGeom prst="rect">
            <a:avLst/>
          </a:prstGeom>
        </p:spPr>
        <p:txBody>
          <a:bodyPr lIns="136800">
            <a:noAutofit/>
          </a:bodyPr>
          <a:lstStyle>
            <a:lvl1pPr marL="0" indent="0">
              <a:lnSpc>
                <a:spcPct val="100000"/>
              </a:lnSpc>
              <a:spcBef>
                <a:spcPts val="1200"/>
              </a:spcBef>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Footer Placeholder 7">
            <a:extLst>
              <a:ext uri="{FF2B5EF4-FFF2-40B4-BE49-F238E27FC236}">
                <a16:creationId xmlns:a16="http://schemas.microsoft.com/office/drawing/2014/main" id="{EBD0B5C1-6367-5339-B67F-451DE36A2F15}"/>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39415235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imary Divider">
    <p:spTree>
      <p:nvGrpSpPr>
        <p:cNvPr id="1" name=""/>
        <p:cNvGrpSpPr/>
        <p:nvPr/>
      </p:nvGrpSpPr>
      <p:grpSpPr>
        <a:xfrm>
          <a:off x="0" y="0"/>
          <a:ext cx="0" cy="0"/>
          <a:chOff x="0" y="0"/>
          <a:chExt cx="0" cy="0"/>
        </a:xfrm>
      </p:grpSpPr>
      <p:sp>
        <p:nvSpPr>
          <p:cNvPr id="12" name="Title 1"/>
          <p:cNvSpPr>
            <a:spLocks noGrp="1"/>
          </p:cNvSpPr>
          <p:nvPr userDrawn="1">
            <p:ph type="ctrTitle"/>
          </p:nvPr>
        </p:nvSpPr>
        <p:spPr>
          <a:xfrm>
            <a:off x="6167969" y="1045454"/>
            <a:ext cx="5735106" cy="2658445"/>
          </a:xfrm>
        </p:spPr>
        <p:txBody>
          <a:bodyPr tIns="0" bIns="0" anchor="b"/>
          <a:lstStyle>
            <a:lvl1pPr algn="l">
              <a:lnSpc>
                <a:spcPct val="90000"/>
              </a:lnSpc>
              <a:defRPr sz="3600">
                <a:solidFill>
                  <a:schemeClr val="tx2"/>
                </a:solidFill>
                <a:latin typeface="+mj-lt"/>
              </a:defRPr>
            </a:lvl1pPr>
          </a:lstStyle>
          <a:p>
            <a:r>
              <a:rPr lang="en-US"/>
              <a:t>Click to edit Master title style</a:t>
            </a:r>
            <a:endParaRPr lang="en-CA"/>
          </a:p>
        </p:txBody>
      </p:sp>
      <p:sp>
        <p:nvSpPr>
          <p:cNvPr id="13" name="Text Placeholder 11"/>
          <p:cNvSpPr>
            <a:spLocks noGrp="1"/>
          </p:cNvSpPr>
          <p:nvPr userDrawn="1">
            <p:ph type="body" sz="quarter" idx="10"/>
          </p:nvPr>
        </p:nvSpPr>
        <p:spPr>
          <a:xfrm>
            <a:off x="6167350" y="4262077"/>
            <a:ext cx="5735106" cy="1695027"/>
          </a:xfrm>
        </p:spPr>
        <p:txBody>
          <a:bodyPr lIns="0" rIns="0" bIns="0">
            <a:normAutofit/>
          </a:bodyPr>
          <a:lstStyle>
            <a:lvl1pPr marL="0" indent="0">
              <a:buFontTx/>
              <a:buNone/>
              <a:defRPr sz="2000" b="0" i="0">
                <a:solidFill>
                  <a:schemeClr val="tx2"/>
                </a:solidFill>
                <a:latin typeface="+mn-lt"/>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F07E5332-9202-BEB0-593E-4D6A77B68E77}"/>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2" name="Picture Placeholder 42">
            <a:extLst>
              <a:ext uri="{FF2B5EF4-FFF2-40B4-BE49-F238E27FC236}">
                <a16:creationId xmlns:a16="http://schemas.microsoft.com/office/drawing/2014/main" id="{FD5BF5B8-8DD0-3A10-0716-3BEE0C13BC99}"/>
              </a:ext>
            </a:extLst>
          </p:cNvPr>
          <p:cNvSpPr>
            <a:spLocks noGrp="1"/>
          </p:cNvSpPr>
          <p:nvPr>
            <p:ph type="pic" sz="quarter" idx="14" hasCustomPrompt="1"/>
          </p:nvPr>
        </p:nvSpPr>
        <p:spPr>
          <a:xfrm>
            <a:off x="287867" y="287337"/>
            <a:ext cx="5735107" cy="6281737"/>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7" name="Footer Placeholder 7">
            <a:extLst>
              <a:ext uri="{FF2B5EF4-FFF2-40B4-BE49-F238E27FC236}">
                <a16:creationId xmlns:a16="http://schemas.microsoft.com/office/drawing/2014/main" id="{84524505-54EC-4800-F6B6-994E47085195}"/>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1655372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Additional divider Blue">
    <p:spTree>
      <p:nvGrpSpPr>
        <p:cNvPr id="1" name=""/>
        <p:cNvGrpSpPr/>
        <p:nvPr/>
      </p:nvGrpSpPr>
      <p:grpSpPr>
        <a:xfrm>
          <a:off x="0" y="0"/>
          <a:ext cx="0" cy="0"/>
          <a:chOff x="0" y="0"/>
          <a:chExt cx="0" cy="0"/>
        </a:xfrm>
      </p:grpSpPr>
      <p:sp>
        <p:nvSpPr>
          <p:cNvPr id="9" name="Picture Placeholder 42">
            <a:extLst>
              <a:ext uri="{FF2B5EF4-FFF2-40B4-BE49-F238E27FC236}">
                <a16:creationId xmlns:a16="http://schemas.microsoft.com/office/drawing/2014/main" id="{43FC70E3-C166-8A59-9450-AC1B0797B504}"/>
              </a:ext>
            </a:extLst>
          </p:cNvPr>
          <p:cNvSpPr>
            <a:spLocks noGrp="1"/>
          </p:cNvSpPr>
          <p:nvPr>
            <p:ph type="pic" sz="quarter" idx="14" hasCustomPrompt="1"/>
          </p:nvPr>
        </p:nvSpPr>
        <p:spPr>
          <a:xfrm>
            <a:off x="287867" y="287337"/>
            <a:ext cx="11615207" cy="6281738"/>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22" name="Title 1"/>
          <p:cNvSpPr>
            <a:spLocks noGrp="1"/>
          </p:cNvSpPr>
          <p:nvPr>
            <p:ph type="ctrTitle"/>
          </p:nvPr>
        </p:nvSpPr>
        <p:spPr>
          <a:xfrm>
            <a:off x="579611" y="609600"/>
            <a:ext cx="4906789" cy="2438400"/>
          </a:xfrm>
        </p:spPr>
        <p:txBody>
          <a:bodyPr tIns="0" bIns="0" anchor="b" anchorCtr="0"/>
          <a:lstStyle>
            <a:lvl1pPr algn="l">
              <a:lnSpc>
                <a:spcPct val="90000"/>
              </a:lnSpc>
              <a:defRPr sz="4400">
                <a:solidFill>
                  <a:srgbClr val="003946"/>
                </a:solidFill>
                <a:latin typeface="+mj-lt"/>
              </a:defRPr>
            </a:lvl1pPr>
          </a:lstStyle>
          <a:p>
            <a:r>
              <a:rPr lang="en-US"/>
              <a:t>Click to edit Master title style</a:t>
            </a:r>
            <a:endParaRPr lang="en-CA"/>
          </a:p>
        </p:txBody>
      </p:sp>
      <p:sp>
        <p:nvSpPr>
          <p:cNvPr id="23" name="Text Placeholder 11"/>
          <p:cNvSpPr>
            <a:spLocks noGrp="1"/>
          </p:cNvSpPr>
          <p:nvPr>
            <p:ph type="body" sz="quarter" idx="10"/>
          </p:nvPr>
        </p:nvSpPr>
        <p:spPr>
          <a:xfrm>
            <a:off x="579611" y="3352800"/>
            <a:ext cx="4906789" cy="1609344"/>
          </a:xfrm>
        </p:spPr>
        <p:txBody>
          <a:bodyPr lIns="0" rIns="0" bIns="0" anchor="t" anchorCtr="0">
            <a:normAutofit/>
          </a:bodyPr>
          <a:lstStyle>
            <a:lvl1pPr marL="0" indent="0">
              <a:buFontTx/>
              <a:buNone/>
              <a:defRPr sz="2000" b="0" i="0">
                <a:solidFill>
                  <a:schemeClr val="tx1"/>
                </a:solidFill>
                <a:latin typeface="+mn-lt"/>
                <a:cs typeface="Arial" panose="020B0604020202020204" pitchFamily="34" charset="0"/>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E9D13FF0-119F-3724-DB25-839F4CD51744}"/>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2" name="Footer Placeholder 7">
            <a:extLst>
              <a:ext uri="{FF2B5EF4-FFF2-40B4-BE49-F238E27FC236}">
                <a16:creationId xmlns:a16="http://schemas.microsoft.com/office/drawing/2014/main" id="{7DA4E8DA-64B2-D2EA-8FEC-214DA9EDCFFA}"/>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11545582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chemeClr val="bg2"/>
        </a:solidFill>
        <a:effectLst/>
      </p:bgPr>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0E2444A8-E015-EF17-8555-22DDDC5D428A}"/>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p:cNvSpPr>
            <a:spLocks noGrp="1"/>
          </p:cNvSpPr>
          <p:nvPr>
            <p:ph type="title" hasCustomPrompt="1"/>
          </p:nvPr>
        </p:nvSpPr>
        <p:spPr>
          <a:xfrm>
            <a:off x="287338" y="2372498"/>
            <a:ext cx="1960562" cy="966573"/>
          </a:xfrm>
          <a:prstGeom prst="rect">
            <a:avLst/>
          </a:prstGeom>
        </p:spPr>
        <p:txBody>
          <a:bodyPr anchor="b">
            <a:normAutofit/>
          </a:bodyPr>
          <a:lstStyle>
            <a:lvl1pPr>
              <a:defRPr sz="6400" b="0">
                <a:solidFill>
                  <a:srgbClr val="003946"/>
                </a:solidFill>
                <a:latin typeface="+mj-lt"/>
              </a:defRPr>
            </a:lvl1pPr>
          </a:lstStyle>
          <a:p>
            <a:r>
              <a:rPr lang="en-CA"/>
              <a:t>01.</a:t>
            </a:r>
          </a:p>
        </p:txBody>
      </p:sp>
      <p:sp>
        <p:nvSpPr>
          <p:cNvPr id="3" name="Text Placeholder 2"/>
          <p:cNvSpPr>
            <a:spLocks noGrp="1"/>
          </p:cNvSpPr>
          <p:nvPr>
            <p:ph type="body" idx="1" hasCustomPrompt="1"/>
          </p:nvPr>
        </p:nvSpPr>
        <p:spPr>
          <a:xfrm>
            <a:off x="287338" y="3518931"/>
            <a:ext cx="5735637" cy="1248032"/>
          </a:xfrm>
          <a:prstGeom prst="rect">
            <a:avLst/>
          </a:prstGeom>
        </p:spPr>
        <p:txBody>
          <a:bodyPr>
            <a:noAutofit/>
          </a:bodyPr>
          <a:lstStyle>
            <a:lvl1pPr marL="0" indent="0">
              <a:lnSpc>
                <a:spcPct val="90000"/>
              </a:lnSpc>
              <a:spcBef>
                <a:spcPts val="0"/>
              </a:spcBef>
              <a:buNone/>
              <a:defRPr sz="3600" b="0" i="0">
                <a:solidFill>
                  <a:srgbClr val="003946"/>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CA"/>
              <a:t>Section title goes here.</a:t>
            </a:r>
          </a:p>
        </p:txBody>
      </p:sp>
      <p:sp>
        <p:nvSpPr>
          <p:cNvPr id="12" name="Text Placeholder 26">
            <a:extLst>
              <a:ext uri="{FF2B5EF4-FFF2-40B4-BE49-F238E27FC236}">
                <a16:creationId xmlns:a16="http://schemas.microsoft.com/office/drawing/2014/main" id="{D04805F5-7E8C-D806-3F0A-79377EA8A2FF}"/>
              </a:ext>
            </a:extLst>
          </p:cNvPr>
          <p:cNvSpPr>
            <a:spLocks noGrp="1"/>
          </p:cNvSpPr>
          <p:nvPr>
            <p:ph type="body" sz="quarter" idx="25" hasCustomPrompt="1"/>
          </p:nvPr>
        </p:nvSpPr>
        <p:spPr>
          <a:xfrm>
            <a:off x="287338" y="5023328"/>
            <a:ext cx="5735637" cy="1038168"/>
          </a:xfrm>
          <a:prstGeom prst="rect">
            <a:avLst/>
          </a:prstGeom>
        </p:spPr>
        <p:txBody>
          <a:bodyPr wrap="none">
            <a:noAutofit/>
          </a:bodyPr>
          <a:lstStyle>
            <a:lvl1pPr marL="0" indent="0">
              <a:lnSpc>
                <a:spcPct val="100000"/>
              </a:lnSpc>
              <a:spcBef>
                <a:spcPts val="500"/>
              </a:spcBef>
              <a:spcAft>
                <a:spcPts val="0"/>
              </a:spcAft>
              <a:buNone/>
              <a:defRPr sz="1400" b="0" i="0">
                <a:solidFill>
                  <a:schemeClr val="tx1"/>
                </a:solidFill>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7" name="Slide Number Placeholder 5">
            <a:extLst>
              <a:ext uri="{FF2B5EF4-FFF2-40B4-BE49-F238E27FC236}">
                <a16:creationId xmlns:a16="http://schemas.microsoft.com/office/drawing/2014/main" id="{D788B6E6-8AE0-2A15-FA50-35422F30EA8A}"/>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10" name="Text Placeholder 13">
            <a:extLst>
              <a:ext uri="{FF2B5EF4-FFF2-40B4-BE49-F238E27FC236}">
                <a16:creationId xmlns:a16="http://schemas.microsoft.com/office/drawing/2014/main" id="{BAF1D12C-A320-FA12-647F-11524E8E22EA}"/>
              </a:ext>
            </a:extLst>
          </p:cNvPr>
          <p:cNvSpPr>
            <a:spLocks noGrp="1"/>
          </p:cNvSpPr>
          <p:nvPr>
            <p:ph type="body" sz="quarter" idx="26"/>
          </p:nvPr>
        </p:nvSpPr>
        <p:spPr>
          <a:xfrm>
            <a:off x="6169027" y="3518931"/>
            <a:ext cx="5734048" cy="2542565"/>
          </a:xfrm>
          <a:prstGeom prst="rect">
            <a:avLst/>
          </a:prstGeom>
        </p:spPr>
        <p:txBody>
          <a:bodyPr>
            <a:noAutofit/>
          </a:bodyPr>
          <a:lstStyle>
            <a:lvl1pPr marL="0" indent="0">
              <a:lnSpc>
                <a:spcPct val="100000"/>
              </a:lnSpc>
              <a:spcBef>
                <a:spcPts val="1200"/>
              </a:spcBef>
              <a:buNone/>
              <a:defRPr sz="1600" b="0" i="0">
                <a:solidFill>
                  <a:schemeClr val="tx1"/>
                </a:solidFill>
                <a:latin typeface="+mn-lt"/>
              </a:defRPr>
            </a:lvl1pPr>
            <a:lvl2pPr marL="304792" indent="0">
              <a:lnSpc>
                <a:spcPct val="100000"/>
              </a:lnSpc>
              <a:buNone/>
              <a:defRPr sz="1400" b="0" i="0">
                <a:solidFill>
                  <a:schemeClr val="tx1"/>
                </a:solidFill>
                <a:latin typeface="+mn-lt"/>
              </a:defRPr>
            </a:lvl2pPr>
            <a:lvl3pPr marL="609585" indent="0">
              <a:lnSpc>
                <a:spcPct val="100000"/>
              </a:lnSpc>
              <a:buNone/>
              <a:defRPr sz="1400" b="0" i="0">
                <a:solidFill>
                  <a:schemeClr val="tx1"/>
                </a:solidFill>
                <a:latin typeface="+mn-lt"/>
              </a:defRPr>
            </a:lvl3pPr>
            <a:lvl4pPr marL="914377" indent="0">
              <a:lnSpc>
                <a:spcPct val="100000"/>
              </a:lnSpc>
              <a:buNone/>
              <a:defRPr sz="1400" b="0" i="0">
                <a:solidFill>
                  <a:schemeClr val="tx1"/>
                </a:solidFill>
                <a:latin typeface="+mn-lt"/>
              </a:defRPr>
            </a:lvl4pPr>
            <a:lvl5pPr marL="1219170"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7">
            <a:extLst>
              <a:ext uri="{FF2B5EF4-FFF2-40B4-BE49-F238E27FC236}">
                <a16:creationId xmlns:a16="http://schemas.microsoft.com/office/drawing/2014/main" id="{3D9DA11C-33CE-E5AA-0FD2-AD1D12BBBE89}"/>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15" name="EntityNameDynamic-Placeholder" descr="{&quot;templafy&quot;:{&quot;id&quot;:&quot;3826cb64-0d16-4eaa-b59d-7281daa42187&quot;}}">
            <a:extLst>
              <a:ext uri="{FF2B5EF4-FFF2-40B4-BE49-F238E27FC236}">
                <a16:creationId xmlns:a16="http://schemas.microsoft.com/office/drawing/2014/main" id="{E74CE5FE-6677-4631-24B6-3DDEC2BE3DBD}"/>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6" name="TaglineDynamic-Placeholder" descr="{&quot;templafy&quot;:{&quot;id&quot;:&quot;778023c6-761c-4959-a1e8-bf4121c2a20e&quot;}}">
            <a:extLst>
              <a:ext uri="{FF2B5EF4-FFF2-40B4-BE49-F238E27FC236}">
                <a16:creationId xmlns:a16="http://schemas.microsoft.com/office/drawing/2014/main" id="{EECDD274-15D1-FA2D-C330-EF600210A055}"/>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17" name="EntityNameDynamic (US) -Placeholder" descr="{&quot;templafy&quot;:{&quot;id&quot;:&quot;96a1b4a4-0a1a-485f-afd6-4c3318980df9&quot;}}" hidden="1">
            <a:extLst>
              <a:ext uri="{FF2B5EF4-FFF2-40B4-BE49-F238E27FC236}">
                <a16:creationId xmlns:a16="http://schemas.microsoft.com/office/drawing/2014/main" id="{08A7348A-99F9-831B-19D0-CD3C313B36BA}"/>
              </a:ext>
            </a:extLst>
          </p:cNvPr>
          <p:cNvSpPr>
            <a:spLocks/>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8" name="TaglineDynamic (US) -Placeholder" descr="{&quot;templafy&quot;:{&quot;id&quot;:&quot;566fa32e-348e-4f64-a277-8c8b4331c87a&quot;}}" hidden="1">
            <a:extLst>
              <a:ext uri="{FF2B5EF4-FFF2-40B4-BE49-F238E27FC236}">
                <a16:creationId xmlns:a16="http://schemas.microsoft.com/office/drawing/2014/main" id="{44C27BB6-1C66-234D-E15D-F1B1CB9CC98C}"/>
              </a:ext>
            </a:extLst>
          </p:cNvPr>
          <p:cNvSpPr>
            <a:spLocks/>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6250262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Divider Medium Grey">
    <p:bg>
      <p:bgPr>
        <a:solidFill>
          <a:schemeClr val="accent3"/>
        </a:soli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61CF9C9F-7890-039A-1FAE-DF2EC8F3DB39}"/>
              </a:ext>
            </a:extLst>
          </p:cNvPr>
          <p:cNvSpPr/>
          <p:nvPr userDrawn="1"/>
        </p:nvSpPr>
        <p:spPr>
          <a:xfrm>
            <a:off x="0" y="0"/>
            <a:ext cx="12192000" cy="6858000"/>
          </a:xfrm>
          <a:prstGeom prst="rect">
            <a:avLst/>
          </a:prstGeom>
          <a:solidFill>
            <a:srgbClr val="E0DC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 Placeholder 2"/>
          <p:cNvSpPr>
            <a:spLocks noGrp="1"/>
          </p:cNvSpPr>
          <p:nvPr>
            <p:ph type="body" idx="1" hasCustomPrompt="1"/>
          </p:nvPr>
        </p:nvSpPr>
        <p:spPr>
          <a:xfrm>
            <a:off x="287338" y="3518931"/>
            <a:ext cx="5735637" cy="1248032"/>
          </a:xfrm>
          <a:prstGeom prst="rect">
            <a:avLst/>
          </a:prstGeom>
        </p:spPr>
        <p:txBody>
          <a:bodyPr>
            <a:noAutofit/>
          </a:bodyPr>
          <a:lstStyle>
            <a:lvl1pPr marL="0" indent="0">
              <a:lnSpc>
                <a:spcPct val="90000"/>
              </a:lnSpc>
              <a:spcBef>
                <a:spcPts val="0"/>
              </a:spcBef>
              <a:buNone/>
              <a:defRPr sz="3600" b="0" i="0">
                <a:solidFill>
                  <a:srgbClr val="003946"/>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CA"/>
              <a:t>Subsection title goes here.</a:t>
            </a:r>
          </a:p>
        </p:txBody>
      </p:sp>
      <p:sp>
        <p:nvSpPr>
          <p:cNvPr id="10" name="Text Placeholder 9">
            <a:extLst>
              <a:ext uri="{FF2B5EF4-FFF2-40B4-BE49-F238E27FC236}">
                <a16:creationId xmlns:a16="http://schemas.microsoft.com/office/drawing/2014/main" id="{44D439A0-A9B0-861F-CEF2-DA751F9DC457}"/>
              </a:ext>
            </a:extLst>
          </p:cNvPr>
          <p:cNvSpPr>
            <a:spLocks noGrp="1"/>
          </p:cNvSpPr>
          <p:nvPr>
            <p:ph type="body" sz="quarter" idx="27" hasCustomPrompt="1"/>
          </p:nvPr>
        </p:nvSpPr>
        <p:spPr>
          <a:xfrm>
            <a:off x="287338" y="3034289"/>
            <a:ext cx="5735637" cy="332316"/>
          </a:xfrm>
          <a:prstGeom prst="rect">
            <a:avLst/>
          </a:prstGeom>
        </p:spPr>
        <p:txBody>
          <a:bodyPr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&lt;##&gt;. SECTION TITLE GOES HERE</a:t>
            </a:r>
          </a:p>
        </p:txBody>
      </p:sp>
      <p:sp>
        <p:nvSpPr>
          <p:cNvPr id="4" name="Slide Number Placeholder 5">
            <a:extLst>
              <a:ext uri="{FF2B5EF4-FFF2-40B4-BE49-F238E27FC236}">
                <a16:creationId xmlns:a16="http://schemas.microsoft.com/office/drawing/2014/main" id="{BB7D9EA0-3BFE-9242-9A09-850906DAFFF0}"/>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Text Placeholder 13">
            <a:extLst>
              <a:ext uri="{FF2B5EF4-FFF2-40B4-BE49-F238E27FC236}">
                <a16:creationId xmlns:a16="http://schemas.microsoft.com/office/drawing/2014/main" id="{0E6C55C1-F6DD-B0E9-F712-3731CD14E5DB}"/>
              </a:ext>
            </a:extLst>
          </p:cNvPr>
          <p:cNvSpPr>
            <a:spLocks noGrp="1"/>
          </p:cNvSpPr>
          <p:nvPr>
            <p:ph type="body" sz="quarter" idx="26"/>
          </p:nvPr>
        </p:nvSpPr>
        <p:spPr>
          <a:xfrm>
            <a:off x="287338" y="4930888"/>
            <a:ext cx="5735637" cy="1411000"/>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Footer Placeholder 7">
            <a:extLst>
              <a:ext uri="{FF2B5EF4-FFF2-40B4-BE49-F238E27FC236}">
                <a16:creationId xmlns:a16="http://schemas.microsoft.com/office/drawing/2014/main" id="{32152185-591B-6EDC-B5F0-9116561A8308}"/>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40124847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Divider Warm Yellow">
    <p:bg>
      <p:bgPr>
        <a:solidFill>
          <a:schemeClr val="bg2"/>
        </a:soli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4746615D-EABA-7FA4-AC27-9CBC07B33072}"/>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 Placeholder 2"/>
          <p:cNvSpPr>
            <a:spLocks noGrp="1"/>
          </p:cNvSpPr>
          <p:nvPr>
            <p:ph type="body" idx="1" hasCustomPrompt="1"/>
          </p:nvPr>
        </p:nvSpPr>
        <p:spPr>
          <a:xfrm>
            <a:off x="287339" y="3518931"/>
            <a:ext cx="5735636" cy="1248032"/>
          </a:xfrm>
          <a:prstGeom prst="rect">
            <a:avLst/>
          </a:prstGeom>
        </p:spPr>
        <p:txBody>
          <a:bodyPr>
            <a:noAutofit/>
          </a:bodyPr>
          <a:lstStyle>
            <a:lvl1pPr marL="0" indent="0">
              <a:lnSpc>
                <a:spcPct val="90000"/>
              </a:lnSpc>
              <a:spcBef>
                <a:spcPts val="0"/>
              </a:spcBef>
              <a:buNone/>
              <a:defRPr sz="3600" b="0" i="0">
                <a:solidFill>
                  <a:srgbClr val="003946"/>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CA"/>
              <a:t>Subsection title goes here.</a:t>
            </a:r>
          </a:p>
        </p:txBody>
      </p:sp>
      <p:sp>
        <p:nvSpPr>
          <p:cNvPr id="10" name="Text Placeholder 9">
            <a:extLst>
              <a:ext uri="{FF2B5EF4-FFF2-40B4-BE49-F238E27FC236}">
                <a16:creationId xmlns:a16="http://schemas.microsoft.com/office/drawing/2014/main" id="{44D439A0-A9B0-861F-CEF2-DA751F9DC457}"/>
              </a:ext>
            </a:extLst>
          </p:cNvPr>
          <p:cNvSpPr>
            <a:spLocks noGrp="1"/>
          </p:cNvSpPr>
          <p:nvPr>
            <p:ph type="body" sz="quarter" idx="27" hasCustomPrompt="1"/>
          </p:nvPr>
        </p:nvSpPr>
        <p:spPr>
          <a:xfrm>
            <a:off x="287338" y="3034289"/>
            <a:ext cx="5735635" cy="332316"/>
          </a:xfrm>
          <a:prstGeom prst="rect">
            <a:avLst/>
          </a:prstGeom>
        </p:spPr>
        <p:txBody>
          <a:bodyPr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&lt;##&gt;. SECTION TITLE GOES HERE</a:t>
            </a:r>
          </a:p>
        </p:txBody>
      </p:sp>
      <p:sp>
        <p:nvSpPr>
          <p:cNvPr id="4" name="Slide Number Placeholder 5">
            <a:extLst>
              <a:ext uri="{FF2B5EF4-FFF2-40B4-BE49-F238E27FC236}">
                <a16:creationId xmlns:a16="http://schemas.microsoft.com/office/drawing/2014/main" id="{BBF5C4AE-EB35-6099-3D44-47D97EB7A4B0}"/>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Text Placeholder 13">
            <a:extLst>
              <a:ext uri="{FF2B5EF4-FFF2-40B4-BE49-F238E27FC236}">
                <a16:creationId xmlns:a16="http://schemas.microsoft.com/office/drawing/2014/main" id="{8EA5A04A-1E26-F097-58A1-62BE68222067}"/>
              </a:ext>
            </a:extLst>
          </p:cNvPr>
          <p:cNvSpPr>
            <a:spLocks noGrp="1"/>
          </p:cNvSpPr>
          <p:nvPr>
            <p:ph type="body" sz="quarter" idx="26"/>
          </p:nvPr>
        </p:nvSpPr>
        <p:spPr>
          <a:xfrm>
            <a:off x="287338" y="4930888"/>
            <a:ext cx="5735637" cy="1411000"/>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Footer Placeholder 7">
            <a:extLst>
              <a:ext uri="{FF2B5EF4-FFF2-40B4-BE49-F238E27FC236}">
                <a16:creationId xmlns:a16="http://schemas.microsoft.com/office/drawing/2014/main" id="{7E83F2C3-6C67-3D57-C364-C713EF1C38EE}"/>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14" name="EntityNameDynamic-Placeholder" descr="{&quot;templafy&quot;:{&quot;id&quot;:&quot;eb394e5b-6f64-4896-8e3b-6727faa67918&quot;}}">
            <a:extLst>
              <a:ext uri="{FF2B5EF4-FFF2-40B4-BE49-F238E27FC236}">
                <a16:creationId xmlns:a16="http://schemas.microsoft.com/office/drawing/2014/main" id="{8854307E-0E6E-4E22-2694-A1BB25221F87}"/>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5" name="TaglineDynamic-Placeholder" descr="{&quot;templafy&quot;:{&quot;id&quot;:&quot;710d1ecf-1007-4486-a161-b94450d2a549&quot;}}">
            <a:extLst>
              <a:ext uri="{FF2B5EF4-FFF2-40B4-BE49-F238E27FC236}">
                <a16:creationId xmlns:a16="http://schemas.microsoft.com/office/drawing/2014/main" id="{75DD3D00-3244-58FB-80A3-0827509BDB4E}"/>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16" name="EntityNameDynamic (US) -Placeholder" descr="{&quot;templafy&quot;:{&quot;id&quot;:&quot;92fecc8b-ba83-40f1-8dab-cc9f5454643e&quot;}}" hidden="1">
            <a:extLst>
              <a:ext uri="{FF2B5EF4-FFF2-40B4-BE49-F238E27FC236}">
                <a16:creationId xmlns:a16="http://schemas.microsoft.com/office/drawing/2014/main" id="{2CABDF17-C564-A75D-8865-B1C375B6EE65}"/>
              </a:ext>
            </a:extLst>
          </p:cNvPr>
          <p:cNvSpPr>
            <a:spLocks/>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7" name="TaglineDynamic (US) -Placeholder" descr="{&quot;templafy&quot;:{&quot;id&quot;:&quot;9ac7efb4-5537-495b-bb1e-120dc3f88480&quot;}}" hidden="1">
            <a:extLst>
              <a:ext uri="{FF2B5EF4-FFF2-40B4-BE49-F238E27FC236}">
                <a16:creationId xmlns:a16="http://schemas.microsoft.com/office/drawing/2014/main" id="{DF40B22E-7167-43D8-3B0C-B99D4D5F2239}"/>
              </a:ext>
            </a:extLst>
          </p:cNvPr>
          <p:cNvSpPr>
            <a:spLocks/>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23918879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Divider Light Grey">
    <p:bg>
      <p:bgPr>
        <a:solidFill>
          <a:schemeClr val="accent2"/>
        </a:soli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04259AA9-3A3C-2C3E-3B07-2C1D96F512F8}"/>
              </a:ext>
            </a:extLst>
          </p:cNvPr>
          <p:cNvSpPr/>
          <p:nvPr userDrawn="1"/>
        </p:nvSpPr>
        <p:spPr>
          <a:xfrm>
            <a:off x="0" y="0"/>
            <a:ext cx="12192000" cy="6858000"/>
          </a:xfrm>
          <a:prstGeom prst="rect">
            <a:avLst/>
          </a:prstGeom>
          <a:solidFill>
            <a:srgbClr val="DDE6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 Placeholder 2"/>
          <p:cNvSpPr>
            <a:spLocks noGrp="1"/>
          </p:cNvSpPr>
          <p:nvPr>
            <p:ph type="body" idx="1" hasCustomPrompt="1"/>
          </p:nvPr>
        </p:nvSpPr>
        <p:spPr>
          <a:xfrm>
            <a:off x="287338" y="3518931"/>
            <a:ext cx="5735637" cy="1248032"/>
          </a:xfrm>
          <a:prstGeom prst="rect">
            <a:avLst/>
          </a:prstGeom>
        </p:spPr>
        <p:txBody>
          <a:bodyPr>
            <a:noAutofit/>
          </a:bodyPr>
          <a:lstStyle>
            <a:lvl1pPr marL="0" indent="0">
              <a:lnSpc>
                <a:spcPct val="90000"/>
              </a:lnSpc>
              <a:spcBef>
                <a:spcPts val="0"/>
              </a:spcBef>
              <a:buNone/>
              <a:defRPr sz="3600" b="0" i="0">
                <a:solidFill>
                  <a:srgbClr val="003946"/>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CA"/>
              <a:t>Subsection title goes here.</a:t>
            </a:r>
          </a:p>
        </p:txBody>
      </p:sp>
      <p:sp>
        <p:nvSpPr>
          <p:cNvPr id="10" name="Text Placeholder 9">
            <a:extLst>
              <a:ext uri="{FF2B5EF4-FFF2-40B4-BE49-F238E27FC236}">
                <a16:creationId xmlns:a16="http://schemas.microsoft.com/office/drawing/2014/main" id="{44D439A0-A9B0-861F-CEF2-DA751F9DC457}"/>
              </a:ext>
            </a:extLst>
          </p:cNvPr>
          <p:cNvSpPr>
            <a:spLocks noGrp="1"/>
          </p:cNvSpPr>
          <p:nvPr>
            <p:ph type="body" sz="quarter" idx="27" hasCustomPrompt="1"/>
          </p:nvPr>
        </p:nvSpPr>
        <p:spPr>
          <a:xfrm>
            <a:off x="287867" y="3034289"/>
            <a:ext cx="5735108" cy="332316"/>
          </a:xfrm>
          <a:prstGeom prst="rect">
            <a:avLst/>
          </a:prstGeom>
        </p:spPr>
        <p:txBody>
          <a:bodyPr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&lt;##&gt;. SECTION TITLE GOES HERE</a:t>
            </a:r>
          </a:p>
        </p:txBody>
      </p:sp>
      <p:sp>
        <p:nvSpPr>
          <p:cNvPr id="4" name="Slide Number Placeholder 5">
            <a:extLst>
              <a:ext uri="{FF2B5EF4-FFF2-40B4-BE49-F238E27FC236}">
                <a16:creationId xmlns:a16="http://schemas.microsoft.com/office/drawing/2014/main" id="{1E001C16-088C-D7A2-95C1-F48DCFD68E96}"/>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Text Placeholder 13">
            <a:extLst>
              <a:ext uri="{FF2B5EF4-FFF2-40B4-BE49-F238E27FC236}">
                <a16:creationId xmlns:a16="http://schemas.microsoft.com/office/drawing/2014/main" id="{E8CC17BE-5878-6F85-D465-032B69571475}"/>
              </a:ext>
            </a:extLst>
          </p:cNvPr>
          <p:cNvSpPr>
            <a:spLocks noGrp="1"/>
          </p:cNvSpPr>
          <p:nvPr>
            <p:ph type="body" sz="quarter" idx="26"/>
          </p:nvPr>
        </p:nvSpPr>
        <p:spPr>
          <a:xfrm>
            <a:off x="287338" y="4930888"/>
            <a:ext cx="5730822" cy="1411000"/>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Footer Placeholder 7">
            <a:extLst>
              <a:ext uri="{FF2B5EF4-FFF2-40B4-BE49-F238E27FC236}">
                <a16:creationId xmlns:a16="http://schemas.microsoft.com/office/drawing/2014/main" id="{4B51EE35-AC92-DE17-BEDE-EEFF8F36A276}"/>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14" name="EntityNameDynamic-Placeholder" descr="{&quot;templafy&quot;:{&quot;id&quot;:&quot;9d690140-2a40-40e1-a840-90b12a7fb26e&quot;}}">
            <a:extLst>
              <a:ext uri="{FF2B5EF4-FFF2-40B4-BE49-F238E27FC236}">
                <a16:creationId xmlns:a16="http://schemas.microsoft.com/office/drawing/2014/main" id="{50DF2E73-97A6-4BED-02CA-54C3645992E8}"/>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5" name="TaglineDynamic-Placeholder" descr="{&quot;templafy&quot;:{&quot;id&quot;:&quot;5af1b2ea-9985-471a-8ac6-b7bbf8c1b13a&quot;}}">
            <a:extLst>
              <a:ext uri="{FF2B5EF4-FFF2-40B4-BE49-F238E27FC236}">
                <a16:creationId xmlns:a16="http://schemas.microsoft.com/office/drawing/2014/main" id="{9569F380-8B7D-0EB4-C064-2FA54BBB4428}"/>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16" name="EntityNameDynamic (US) -Placeholder" descr="{&quot;templafy&quot;:{&quot;id&quot;:&quot;8a7a2032-ea74-48fc-bcd2-41699a75356b&quot;}}" hidden="1">
            <a:extLst>
              <a:ext uri="{FF2B5EF4-FFF2-40B4-BE49-F238E27FC236}">
                <a16:creationId xmlns:a16="http://schemas.microsoft.com/office/drawing/2014/main" id="{DB1F1E54-D628-9087-B6D8-D1904DCE9A47}"/>
              </a:ext>
            </a:extLst>
          </p:cNvPr>
          <p:cNvSpPr>
            <a:spLocks/>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7" name="TaglineDynamic (US) -Placeholder" descr="{&quot;templafy&quot;:{&quot;id&quot;:&quot;e1d34622-3c68-4880-9a5a-7e25a1fe8456&quot;}}" hidden="1">
            <a:extLst>
              <a:ext uri="{FF2B5EF4-FFF2-40B4-BE49-F238E27FC236}">
                <a16:creationId xmlns:a16="http://schemas.microsoft.com/office/drawing/2014/main" id="{43B8A6A2-D1A8-E64A-9E1A-F61299C763EA}"/>
              </a:ext>
            </a:extLst>
          </p:cNvPr>
          <p:cNvSpPr>
            <a:spLocks/>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15848492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Image One Column">
    <p:spTree>
      <p:nvGrpSpPr>
        <p:cNvPr id="1" name=""/>
        <p:cNvGrpSpPr/>
        <p:nvPr/>
      </p:nvGrpSpPr>
      <p:grpSpPr>
        <a:xfrm>
          <a:off x="0" y="0"/>
          <a:ext cx="0" cy="0"/>
          <a:chOff x="0" y="0"/>
          <a:chExt cx="0" cy="0"/>
        </a:xfrm>
      </p:grpSpPr>
      <p:sp>
        <p:nvSpPr>
          <p:cNvPr id="10" name="Picture Placeholder 42">
            <a:extLst>
              <a:ext uri="{FF2B5EF4-FFF2-40B4-BE49-F238E27FC236}">
                <a16:creationId xmlns:a16="http://schemas.microsoft.com/office/drawing/2014/main" id="{475CA766-0803-2CD7-140A-C6D1F4CDEC9A}"/>
              </a:ext>
            </a:extLst>
          </p:cNvPr>
          <p:cNvSpPr>
            <a:spLocks noGrp="1"/>
          </p:cNvSpPr>
          <p:nvPr>
            <p:ph type="pic" sz="quarter" idx="14" hasCustomPrompt="1"/>
          </p:nvPr>
        </p:nvSpPr>
        <p:spPr>
          <a:xfrm>
            <a:off x="287337" y="287339"/>
            <a:ext cx="5735637" cy="6281736"/>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13" name="Text Placeholder 9">
            <a:extLst>
              <a:ext uri="{FF2B5EF4-FFF2-40B4-BE49-F238E27FC236}">
                <a16:creationId xmlns:a16="http://schemas.microsoft.com/office/drawing/2014/main" id="{4EBF9D06-F3D9-0C5E-52ED-0BF5DDB7C5E3}"/>
              </a:ext>
            </a:extLst>
          </p:cNvPr>
          <p:cNvSpPr>
            <a:spLocks noGrp="1"/>
          </p:cNvSpPr>
          <p:nvPr>
            <p:ph type="body" sz="quarter" idx="35" hasCustomPrompt="1"/>
          </p:nvPr>
        </p:nvSpPr>
        <p:spPr>
          <a:xfrm>
            <a:off x="6170083" y="3123191"/>
            <a:ext cx="5734579" cy="266699"/>
          </a:xfrm>
          <a:prstGeom prst="rect">
            <a:avLst/>
          </a:prstGeom>
        </p:spPr>
        <p:txBody>
          <a:bodyPr anchor="b" anchorCtr="0">
            <a:noAutofit/>
          </a:bodyPr>
          <a:lstStyle>
            <a:lvl1pPr marL="0" indent="0">
              <a:buNone/>
              <a:defRPr sz="1400" b="0"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16" name="Text Placeholder 9">
            <a:extLst>
              <a:ext uri="{FF2B5EF4-FFF2-40B4-BE49-F238E27FC236}">
                <a16:creationId xmlns:a16="http://schemas.microsoft.com/office/drawing/2014/main" id="{A874CF84-747E-7589-CA7F-7DE9988FCF76}"/>
              </a:ext>
            </a:extLst>
          </p:cNvPr>
          <p:cNvSpPr>
            <a:spLocks noGrp="1"/>
          </p:cNvSpPr>
          <p:nvPr>
            <p:ph type="body" sz="quarter" idx="40" hasCustomPrompt="1"/>
          </p:nvPr>
        </p:nvSpPr>
        <p:spPr>
          <a:xfrm>
            <a:off x="6169028" y="3525597"/>
            <a:ext cx="5728016" cy="266699"/>
          </a:xfrm>
          <a:prstGeom prst="rect">
            <a:avLst/>
          </a:prstGeom>
        </p:spPr>
        <p:txBody>
          <a:bodyPr anchor="b" anchorCtr="0">
            <a:noAutofit/>
          </a:bodyPr>
          <a:lstStyle>
            <a:lvl1pPr marL="0" indent="0">
              <a:buNone/>
              <a:defRPr sz="1200" b="0"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Recommended count: 350 characters.</a:t>
            </a:r>
          </a:p>
        </p:txBody>
      </p:sp>
      <p:sp>
        <p:nvSpPr>
          <p:cNvPr id="2" name="Text Placeholder 9">
            <a:extLst>
              <a:ext uri="{FF2B5EF4-FFF2-40B4-BE49-F238E27FC236}">
                <a16:creationId xmlns:a16="http://schemas.microsoft.com/office/drawing/2014/main" id="{E495CD0A-363B-1C73-7CD9-ACB163B10445}"/>
              </a:ext>
            </a:extLst>
          </p:cNvPr>
          <p:cNvSpPr>
            <a:spLocks noGrp="1"/>
          </p:cNvSpPr>
          <p:nvPr>
            <p:ph type="body" sz="quarter" idx="29" hasCustomPrompt="1"/>
          </p:nvPr>
        </p:nvSpPr>
        <p:spPr>
          <a:xfrm>
            <a:off x="6170084" y="1487424"/>
            <a:ext cx="5734578" cy="266699"/>
          </a:xfrm>
          <a:prstGeom prst="rect">
            <a:avLst/>
          </a:prstGeom>
        </p:spPr>
        <p:txBody>
          <a:bodyPr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3" name="Text Placeholder 15">
            <a:extLst>
              <a:ext uri="{FF2B5EF4-FFF2-40B4-BE49-F238E27FC236}">
                <a16:creationId xmlns:a16="http://schemas.microsoft.com/office/drawing/2014/main" id="{B14A558D-2652-9586-15BD-60A531A9C264}"/>
              </a:ext>
            </a:extLst>
          </p:cNvPr>
          <p:cNvSpPr>
            <a:spLocks noGrp="1"/>
          </p:cNvSpPr>
          <p:nvPr>
            <p:ph type="body" sz="quarter" idx="33" hasCustomPrompt="1"/>
          </p:nvPr>
        </p:nvSpPr>
        <p:spPr>
          <a:xfrm>
            <a:off x="6169029" y="1889314"/>
            <a:ext cx="5728016" cy="960967"/>
          </a:xfrm>
          <a:prstGeom prst="rect">
            <a:avLst/>
          </a:prstGeom>
        </p:spPr>
        <p:txBody>
          <a:bodyPr anchor="t" anchorCtr="0">
            <a:noAutofit/>
          </a:bodyPr>
          <a:lstStyle>
            <a:lvl1pPr marL="0" indent="0">
              <a:lnSpc>
                <a:spcPct val="90000"/>
              </a:lnSpc>
              <a:buNone/>
              <a:defRPr sz="28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a:t>
            </a:r>
            <a:r>
              <a:rPr lang="en-CA"/>
              <a:t> goes here.</a:t>
            </a:r>
          </a:p>
        </p:txBody>
      </p:sp>
      <p:sp>
        <p:nvSpPr>
          <p:cNvPr id="5" name="Slide Number Placeholder 5">
            <a:extLst>
              <a:ext uri="{FF2B5EF4-FFF2-40B4-BE49-F238E27FC236}">
                <a16:creationId xmlns:a16="http://schemas.microsoft.com/office/drawing/2014/main" id="{1EC40F2E-91DB-24EC-EB01-E324C007C88E}"/>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7" name="Text Placeholder 13">
            <a:extLst>
              <a:ext uri="{FF2B5EF4-FFF2-40B4-BE49-F238E27FC236}">
                <a16:creationId xmlns:a16="http://schemas.microsoft.com/office/drawing/2014/main" id="{514B141D-CE26-1117-BD1D-878BAC380720}"/>
              </a:ext>
            </a:extLst>
          </p:cNvPr>
          <p:cNvSpPr>
            <a:spLocks noGrp="1"/>
          </p:cNvSpPr>
          <p:nvPr>
            <p:ph type="body" sz="quarter" idx="26"/>
          </p:nvPr>
        </p:nvSpPr>
        <p:spPr>
          <a:xfrm>
            <a:off x="6169028" y="4194345"/>
            <a:ext cx="5728016" cy="1652112"/>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9" name="Footer Placeholder 7">
            <a:extLst>
              <a:ext uri="{FF2B5EF4-FFF2-40B4-BE49-F238E27FC236}">
                <a16:creationId xmlns:a16="http://schemas.microsoft.com/office/drawing/2014/main" id="{913B90B7-3790-3A0F-8EBD-4A180A8AF961}"/>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31097062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Image Two Column">
    <p:spTree>
      <p:nvGrpSpPr>
        <p:cNvPr id="1" name=""/>
        <p:cNvGrpSpPr/>
        <p:nvPr/>
      </p:nvGrpSpPr>
      <p:grpSpPr>
        <a:xfrm>
          <a:off x="0" y="0"/>
          <a:ext cx="0" cy="0"/>
          <a:chOff x="0" y="0"/>
          <a:chExt cx="0" cy="0"/>
        </a:xfrm>
      </p:grpSpPr>
      <p:sp>
        <p:nvSpPr>
          <p:cNvPr id="10" name="Picture Placeholder 42">
            <a:extLst>
              <a:ext uri="{FF2B5EF4-FFF2-40B4-BE49-F238E27FC236}">
                <a16:creationId xmlns:a16="http://schemas.microsoft.com/office/drawing/2014/main" id="{475CA766-0803-2CD7-140A-C6D1F4CDEC9A}"/>
              </a:ext>
            </a:extLst>
          </p:cNvPr>
          <p:cNvSpPr>
            <a:spLocks noGrp="1"/>
          </p:cNvSpPr>
          <p:nvPr>
            <p:ph type="pic" sz="quarter" idx="14" hasCustomPrompt="1"/>
          </p:nvPr>
        </p:nvSpPr>
        <p:spPr>
          <a:xfrm>
            <a:off x="6167438" y="287337"/>
            <a:ext cx="5733686" cy="6281737"/>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13" name="Text Placeholder 9">
            <a:extLst>
              <a:ext uri="{FF2B5EF4-FFF2-40B4-BE49-F238E27FC236}">
                <a16:creationId xmlns:a16="http://schemas.microsoft.com/office/drawing/2014/main" id="{4EBF9D06-F3D9-0C5E-52ED-0BF5DDB7C5E3}"/>
              </a:ext>
            </a:extLst>
          </p:cNvPr>
          <p:cNvSpPr>
            <a:spLocks noGrp="1"/>
          </p:cNvSpPr>
          <p:nvPr>
            <p:ph type="body" sz="quarter" idx="35" hasCustomPrompt="1"/>
          </p:nvPr>
        </p:nvSpPr>
        <p:spPr>
          <a:xfrm>
            <a:off x="287337" y="1407902"/>
            <a:ext cx="2795587"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4" name="Picture Placeholder 42">
            <a:extLst>
              <a:ext uri="{FF2B5EF4-FFF2-40B4-BE49-F238E27FC236}">
                <a16:creationId xmlns:a16="http://schemas.microsoft.com/office/drawing/2014/main" id="{3B887223-998B-4307-9C22-F26FD8CFC683}"/>
              </a:ext>
            </a:extLst>
          </p:cNvPr>
          <p:cNvSpPr>
            <a:spLocks noGrp="1"/>
          </p:cNvSpPr>
          <p:nvPr>
            <p:ph type="pic" sz="quarter" idx="40" hasCustomPrompt="1"/>
          </p:nvPr>
        </p:nvSpPr>
        <p:spPr>
          <a:xfrm>
            <a:off x="287337" y="287338"/>
            <a:ext cx="836612" cy="964453"/>
          </a:xfrm>
          <a:prstGeom prst="rect">
            <a:avLst/>
          </a:prstGeom>
          <a:solidFill>
            <a:schemeClr val="bg2"/>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5" name="Text Placeholder 9">
            <a:extLst>
              <a:ext uri="{FF2B5EF4-FFF2-40B4-BE49-F238E27FC236}">
                <a16:creationId xmlns:a16="http://schemas.microsoft.com/office/drawing/2014/main" id="{508EA3EE-D630-D8C9-A3F8-C6182FF36777}"/>
              </a:ext>
            </a:extLst>
          </p:cNvPr>
          <p:cNvSpPr>
            <a:spLocks noGrp="1"/>
          </p:cNvSpPr>
          <p:nvPr>
            <p:ph type="body" sz="quarter" idx="41" hasCustomPrompt="1"/>
          </p:nvPr>
        </p:nvSpPr>
        <p:spPr>
          <a:xfrm>
            <a:off x="3227387" y="1407902"/>
            <a:ext cx="2795587"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9" name="Picture Placeholder 42">
            <a:extLst>
              <a:ext uri="{FF2B5EF4-FFF2-40B4-BE49-F238E27FC236}">
                <a16:creationId xmlns:a16="http://schemas.microsoft.com/office/drawing/2014/main" id="{5E3FCDD4-E7AE-4EBC-0080-35ECF115344A}"/>
              </a:ext>
            </a:extLst>
          </p:cNvPr>
          <p:cNvSpPr>
            <a:spLocks noGrp="1"/>
          </p:cNvSpPr>
          <p:nvPr>
            <p:ph type="pic" sz="quarter" idx="43" hasCustomPrompt="1"/>
          </p:nvPr>
        </p:nvSpPr>
        <p:spPr>
          <a:xfrm>
            <a:off x="3227388" y="287337"/>
            <a:ext cx="835210" cy="964453"/>
          </a:xfrm>
          <a:prstGeom prst="rect">
            <a:avLst/>
          </a:prstGeom>
          <a:solidFill>
            <a:schemeClr val="bg2"/>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15" name="Text Placeholder 9">
            <a:extLst>
              <a:ext uri="{FF2B5EF4-FFF2-40B4-BE49-F238E27FC236}">
                <a16:creationId xmlns:a16="http://schemas.microsoft.com/office/drawing/2014/main" id="{57FEEB62-DDEE-713E-6617-589D9DE3F5C5}"/>
              </a:ext>
            </a:extLst>
          </p:cNvPr>
          <p:cNvSpPr>
            <a:spLocks noGrp="1"/>
          </p:cNvSpPr>
          <p:nvPr>
            <p:ph type="body" sz="quarter" idx="44" hasCustomPrompt="1"/>
          </p:nvPr>
        </p:nvSpPr>
        <p:spPr>
          <a:xfrm>
            <a:off x="287430" y="4552638"/>
            <a:ext cx="2795495"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18" name="Picture Placeholder 42">
            <a:extLst>
              <a:ext uri="{FF2B5EF4-FFF2-40B4-BE49-F238E27FC236}">
                <a16:creationId xmlns:a16="http://schemas.microsoft.com/office/drawing/2014/main" id="{92C64E15-424B-2943-5EA9-1D657F59298E}"/>
              </a:ext>
            </a:extLst>
          </p:cNvPr>
          <p:cNvSpPr>
            <a:spLocks noGrp="1"/>
          </p:cNvSpPr>
          <p:nvPr>
            <p:ph type="pic" sz="quarter" idx="46" hasCustomPrompt="1"/>
          </p:nvPr>
        </p:nvSpPr>
        <p:spPr>
          <a:xfrm>
            <a:off x="287338" y="3442815"/>
            <a:ext cx="836611" cy="964453"/>
          </a:xfrm>
          <a:prstGeom prst="rect">
            <a:avLst/>
          </a:prstGeom>
          <a:solidFill>
            <a:schemeClr val="bg2"/>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19" name="Text Placeholder 9">
            <a:extLst>
              <a:ext uri="{FF2B5EF4-FFF2-40B4-BE49-F238E27FC236}">
                <a16:creationId xmlns:a16="http://schemas.microsoft.com/office/drawing/2014/main" id="{E73CB260-3973-C98D-22D8-7061846577B2}"/>
              </a:ext>
            </a:extLst>
          </p:cNvPr>
          <p:cNvSpPr>
            <a:spLocks noGrp="1"/>
          </p:cNvSpPr>
          <p:nvPr>
            <p:ph type="body" sz="quarter" idx="47" hasCustomPrompt="1"/>
          </p:nvPr>
        </p:nvSpPr>
        <p:spPr>
          <a:xfrm>
            <a:off x="3227387" y="4552638"/>
            <a:ext cx="2795495"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21" name="Picture Placeholder 42">
            <a:extLst>
              <a:ext uri="{FF2B5EF4-FFF2-40B4-BE49-F238E27FC236}">
                <a16:creationId xmlns:a16="http://schemas.microsoft.com/office/drawing/2014/main" id="{83E4C305-F76E-4E1E-D24E-8A49F9149F6E}"/>
              </a:ext>
            </a:extLst>
          </p:cNvPr>
          <p:cNvSpPr>
            <a:spLocks noGrp="1"/>
          </p:cNvSpPr>
          <p:nvPr>
            <p:ph type="pic" sz="quarter" idx="49" hasCustomPrompt="1"/>
          </p:nvPr>
        </p:nvSpPr>
        <p:spPr>
          <a:xfrm>
            <a:off x="3227388" y="3442815"/>
            <a:ext cx="836612" cy="964453"/>
          </a:xfrm>
          <a:prstGeom prst="rect">
            <a:avLst/>
          </a:prstGeom>
          <a:solidFill>
            <a:schemeClr val="bg2"/>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3" name="Slide Number Placeholder 5">
            <a:extLst>
              <a:ext uri="{FF2B5EF4-FFF2-40B4-BE49-F238E27FC236}">
                <a16:creationId xmlns:a16="http://schemas.microsoft.com/office/drawing/2014/main" id="{6363BFD5-0B57-8F3C-20E0-1A83FBB5A067}"/>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7" name="Text Placeholder 13">
            <a:extLst>
              <a:ext uri="{FF2B5EF4-FFF2-40B4-BE49-F238E27FC236}">
                <a16:creationId xmlns:a16="http://schemas.microsoft.com/office/drawing/2014/main" id="{75F52A8A-0056-255E-FD3D-40813F5DEF50}"/>
              </a:ext>
            </a:extLst>
          </p:cNvPr>
          <p:cNvSpPr>
            <a:spLocks noGrp="1"/>
          </p:cNvSpPr>
          <p:nvPr>
            <p:ph type="body" sz="quarter" idx="26"/>
          </p:nvPr>
        </p:nvSpPr>
        <p:spPr>
          <a:xfrm>
            <a:off x="290876" y="1729537"/>
            <a:ext cx="2791958" cy="1474059"/>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ext Placeholder 13">
            <a:extLst>
              <a:ext uri="{FF2B5EF4-FFF2-40B4-BE49-F238E27FC236}">
                <a16:creationId xmlns:a16="http://schemas.microsoft.com/office/drawing/2014/main" id="{20673C4D-77B7-FD99-F77C-C9E30CD84FF2}"/>
              </a:ext>
            </a:extLst>
          </p:cNvPr>
          <p:cNvSpPr>
            <a:spLocks noGrp="1"/>
          </p:cNvSpPr>
          <p:nvPr>
            <p:ph type="body" sz="quarter" idx="57"/>
          </p:nvPr>
        </p:nvSpPr>
        <p:spPr>
          <a:xfrm>
            <a:off x="3225987" y="1729537"/>
            <a:ext cx="2796988" cy="1474059"/>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1" name="Text Placeholder 13">
            <a:extLst>
              <a:ext uri="{FF2B5EF4-FFF2-40B4-BE49-F238E27FC236}">
                <a16:creationId xmlns:a16="http://schemas.microsoft.com/office/drawing/2014/main" id="{3D5F382F-2FEB-605D-69EE-25AAECB4683D}"/>
              </a:ext>
            </a:extLst>
          </p:cNvPr>
          <p:cNvSpPr>
            <a:spLocks noGrp="1"/>
          </p:cNvSpPr>
          <p:nvPr>
            <p:ph type="body" sz="quarter" idx="58"/>
          </p:nvPr>
        </p:nvSpPr>
        <p:spPr>
          <a:xfrm>
            <a:off x="287339" y="4862205"/>
            <a:ext cx="2795495" cy="1474059"/>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2" name="Text Placeholder 13">
            <a:extLst>
              <a:ext uri="{FF2B5EF4-FFF2-40B4-BE49-F238E27FC236}">
                <a16:creationId xmlns:a16="http://schemas.microsoft.com/office/drawing/2014/main" id="{B95E8FC5-31A8-0915-732C-C3A7C3617C6E}"/>
              </a:ext>
            </a:extLst>
          </p:cNvPr>
          <p:cNvSpPr>
            <a:spLocks noGrp="1"/>
          </p:cNvSpPr>
          <p:nvPr>
            <p:ph type="body" sz="quarter" idx="45"/>
          </p:nvPr>
        </p:nvSpPr>
        <p:spPr>
          <a:xfrm>
            <a:off x="3227388" y="4862205"/>
            <a:ext cx="2795780" cy="1474059"/>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7">
            <a:extLst>
              <a:ext uri="{FF2B5EF4-FFF2-40B4-BE49-F238E27FC236}">
                <a16:creationId xmlns:a16="http://schemas.microsoft.com/office/drawing/2014/main" id="{47132D82-DA1E-31F4-BB76-92D73CDFAE9C}"/>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845530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al Title Slide">
    <p:bg>
      <p:bgPr>
        <a:solidFill>
          <a:schemeClr val="bg1"/>
        </a:solidFill>
        <a:effectLst/>
      </p:bgPr>
    </p:bg>
    <p:spTree>
      <p:nvGrpSpPr>
        <p:cNvPr id="1" name=""/>
        <p:cNvGrpSpPr/>
        <p:nvPr/>
      </p:nvGrpSpPr>
      <p:grpSpPr>
        <a:xfrm>
          <a:off x="0" y="0"/>
          <a:ext cx="0" cy="0"/>
          <a:chOff x="0" y="0"/>
          <a:chExt cx="0" cy="0"/>
        </a:xfrm>
      </p:grpSpPr>
      <p:pic>
        <p:nvPicPr>
          <p:cNvPr id="4" name="SunLife_Corporate_Footer" hidden="1">
            <a:extLst>
              <a:ext uri="{FF2B5EF4-FFF2-40B4-BE49-F238E27FC236}">
                <a16:creationId xmlns:a16="http://schemas.microsoft.com/office/drawing/2014/main" id="{8D83BDFB-6CE1-549C-56FF-AD43F8BA3D2E}"/>
              </a:ext>
            </a:extLst>
          </p:cNvPr>
          <p:cNvPicPr>
            <a:picLocks noChangeAspect="1"/>
          </p:cNvPicPr>
          <p:nvPr userDrawn="1"/>
        </p:nvPicPr>
        <p:blipFill>
          <a:blip r:embed="rId2"/>
          <a:stretch>
            <a:fillRect/>
          </a:stretch>
        </p:blipFill>
        <p:spPr>
          <a:xfrm>
            <a:off x="287337" y="5801760"/>
            <a:ext cx="4132883" cy="964800"/>
          </a:xfrm>
          <a:prstGeom prst="rect">
            <a:avLst/>
          </a:prstGeom>
        </p:spPr>
      </p:pic>
      <p:pic>
        <p:nvPicPr>
          <p:cNvPr id="5" name="SunLife_GlobalInvestments_Footer" hidden="1">
            <a:extLst>
              <a:ext uri="{FF2B5EF4-FFF2-40B4-BE49-F238E27FC236}">
                <a16:creationId xmlns:a16="http://schemas.microsoft.com/office/drawing/2014/main" id="{90C6D908-9A14-EC39-2441-26A760AB924E}"/>
              </a:ext>
            </a:extLst>
          </p:cNvPr>
          <p:cNvPicPr>
            <a:picLocks noChangeAspect="1"/>
          </p:cNvPicPr>
          <p:nvPr userDrawn="1"/>
        </p:nvPicPr>
        <p:blipFill>
          <a:blip r:embed="rId3"/>
          <a:stretch>
            <a:fillRect/>
          </a:stretch>
        </p:blipFill>
        <p:spPr>
          <a:xfrm>
            <a:off x="287337" y="5801760"/>
            <a:ext cx="4132883" cy="964800"/>
          </a:xfrm>
          <a:prstGeom prst="rect">
            <a:avLst/>
          </a:prstGeom>
        </p:spPr>
      </p:pic>
      <p:pic>
        <p:nvPicPr>
          <p:cNvPr id="11" name="SunLife_HongKong_Footer" hidden="1">
            <a:extLst>
              <a:ext uri="{FF2B5EF4-FFF2-40B4-BE49-F238E27FC236}">
                <a16:creationId xmlns:a16="http://schemas.microsoft.com/office/drawing/2014/main" id="{FA612D78-7698-A3EA-6CF3-D7CB306923EC}"/>
              </a:ext>
            </a:extLst>
          </p:cNvPr>
          <p:cNvPicPr>
            <a:picLocks noChangeAspect="1"/>
          </p:cNvPicPr>
          <p:nvPr userDrawn="1"/>
        </p:nvPicPr>
        <p:blipFill>
          <a:blip r:embed="rId4"/>
          <a:stretch>
            <a:fillRect/>
          </a:stretch>
        </p:blipFill>
        <p:spPr>
          <a:xfrm>
            <a:off x="287337" y="5801760"/>
            <a:ext cx="4121074" cy="964800"/>
          </a:xfrm>
          <a:prstGeom prst="rect">
            <a:avLst/>
          </a:prstGeom>
        </p:spPr>
      </p:pic>
      <p:pic>
        <p:nvPicPr>
          <p:cNvPr id="12" name="SunLife_LuminoHealth_Footer" hidden="1">
            <a:extLst>
              <a:ext uri="{FF2B5EF4-FFF2-40B4-BE49-F238E27FC236}">
                <a16:creationId xmlns:a16="http://schemas.microsoft.com/office/drawing/2014/main" id="{00862F1D-37CC-8DD3-90B7-A5D45DA7DD55}"/>
              </a:ext>
            </a:extLst>
          </p:cNvPr>
          <p:cNvPicPr>
            <a:picLocks noChangeAspect="1"/>
          </p:cNvPicPr>
          <p:nvPr userDrawn="1"/>
        </p:nvPicPr>
        <p:blipFill>
          <a:blip r:embed="rId5"/>
          <a:stretch>
            <a:fillRect/>
          </a:stretch>
        </p:blipFill>
        <p:spPr>
          <a:xfrm>
            <a:off x="287337" y="5801760"/>
            <a:ext cx="4132883" cy="964800"/>
          </a:xfrm>
          <a:prstGeom prst="rect">
            <a:avLst/>
          </a:prstGeom>
        </p:spPr>
      </p:pic>
      <p:pic>
        <p:nvPicPr>
          <p:cNvPr id="13" name="SunLife_US_Footer" hidden="1">
            <a:extLst>
              <a:ext uri="{FF2B5EF4-FFF2-40B4-BE49-F238E27FC236}">
                <a16:creationId xmlns:a16="http://schemas.microsoft.com/office/drawing/2014/main" id="{C77BC23F-CE9F-F593-6694-ACC98654A251}"/>
              </a:ext>
            </a:extLst>
          </p:cNvPr>
          <p:cNvPicPr>
            <a:picLocks noChangeAspect="1"/>
          </p:cNvPicPr>
          <p:nvPr userDrawn="1"/>
        </p:nvPicPr>
        <p:blipFill>
          <a:blip r:embed="rId6"/>
          <a:stretch>
            <a:fillRect/>
          </a:stretch>
        </p:blipFill>
        <p:spPr>
          <a:xfrm>
            <a:off x="287337" y="5801760"/>
            <a:ext cx="4132883" cy="964800"/>
          </a:xfrm>
          <a:prstGeom prst="rect">
            <a:avLst/>
          </a:prstGeom>
        </p:spPr>
      </p:pic>
      <p:sp>
        <p:nvSpPr>
          <p:cNvPr id="43" name="Picture Placeholder 42">
            <a:extLst>
              <a:ext uri="{FF2B5EF4-FFF2-40B4-BE49-F238E27FC236}">
                <a16:creationId xmlns:a16="http://schemas.microsoft.com/office/drawing/2014/main" id="{8EA885D4-90FB-BF40-DC43-B7F714E4A8CE}"/>
              </a:ext>
            </a:extLst>
          </p:cNvPr>
          <p:cNvSpPr>
            <a:spLocks noGrp="1"/>
          </p:cNvSpPr>
          <p:nvPr>
            <p:ph type="pic" sz="quarter" idx="14" hasCustomPrompt="1"/>
          </p:nvPr>
        </p:nvSpPr>
        <p:spPr>
          <a:xfrm>
            <a:off x="6167438" y="287338"/>
            <a:ext cx="5736695" cy="6281737"/>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15" name="Text Placeholder 2" descr="Click to edit master title style">
            <a:extLst>
              <a:ext uri="{FF2B5EF4-FFF2-40B4-BE49-F238E27FC236}">
                <a16:creationId xmlns:a16="http://schemas.microsoft.com/office/drawing/2014/main" id="{7FE6EE3C-723E-D39E-FCAA-1FB93504A862}"/>
              </a:ext>
            </a:extLst>
          </p:cNvPr>
          <p:cNvSpPr>
            <a:spLocks noGrp="1"/>
          </p:cNvSpPr>
          <p:nvPr>
            <p:ph type="body" sz="quarter" idx="13"/>
          </p:nvPr>
        </p:nvSpPr>
        <p:spPr>
          <a:xfrm>
            <a:off x="287339" y="673463"/>
            <a:ext cx="5737224" cy="2409255"/>
          </a:xfrm>
        </p:spPr>
        <p:txBody>
          <a:bodyPr anchor="b"/>
          <a:lstStyle>
            <a:lvl1pPr marL="0" indent="0">
              <a:lnSpc>
                <a:spcPct val="90000"/>
              </a:lnSpc>
              <a:spcBef>
                <a:spcPts val="0"/>
              </a:spcBef>
              <a:buFontTx/>
              <a:buNone/>
              <a:tabLst/>
              <a:defRPr sz="4400" b="0" i="0" spc="-40" baseline="0">
                <a:solidFill>
                  <a:schemeClr val="tx2"/>
                </a:solidFill>
                <a:latin typeface="+mj-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6" name="Content Placeholder 4">
            <a:extLst>
              <a:ext uri="{FF2B5EF4-FFF2-40B4-BE49-F238E27FC236}">
                <a16:creationId xmlns:a16="http://schemas.microsoft.com/office/drawing/2014/main" id="{9AB7FF52-C72D-CB3B-17F9-E2A3DBA01F0B}"/>
              </a:ext>
            </a:extLst>
          </p:cNvPr>
          <p:cNvSpPr>
            <a:spLocks noGrp="1"/>
          </p:cNvSpPr>
          <p:nvPr>
            <p:ph sz="quarter" idx="15" hasCustomPrompt="1"/>
          </p:nvPr>
        </p:nvSpPr>
        <p:spPr>
          <a:xfrm>
            <a:off x="287339" y="3458581"/>
            <a:ext cx="4900612" cy="747172"/>
          </a:xfrm>
        </p:spPr>
        <p:txBody>
          <a:bodyPr/>
          <a:lstStyle>
            <a:lvl1pPr marL="0" indent="0">
              <a:lnSpc>
                <a:spcPct val="100000"/>
              </a:lnSpc>
              <a:spcBef>
                <a:spcPts val="400"/>
              </a:spcBef>
              <a:buFontTx/>
              <a:buNone/>
              <a:defRPr sz="2400" b="0" i="0">
                <a:solidFill>
                  <a:schemeClr val="tx2"/>
                </a:solidFill>
                <a:latin typeface="+mj-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CA"/>
              <a:t>Click to insert subtitle</a:t>
            </a:r>
          </a:p>
        </p:txBody>
      </p:sp>
      <p:sp>
        <p:nvSpPr>
          <p:cNvPr id="18" name="Text Placeholder 9">
            <a:extLst>
              <a:ext uri="{FF2B5EF4-FFF2-40B4-BE49-F238E27FC236}">
                <a16:creationId xmlns:a16="http://schemas.microsoft.com/office/drawing/2014/main" id="{6254FC54-83C9-90F8-81E8-D7AA2A746F90}"/>
              </a:ext>
            </a:extLst>
          </p:cNvPr>
          <p:cNvSpPr>
            <a:spLocks noGrp="1"/>
          </p:cNvSpPr>
          <p:nvPr>
            <p:ph type="body" sz="quarter" idx="35" hasCustomPrompt="1"/>
          </p:nvPr>
        </p:nvSpPr>
        <p:spPr>
          <a:xfrm>
            <a:off x="287339" y="4389120"/>
            <a:ext cx="4900612" cy="176525"/>
          </a:xfrm>
          <a:prstGeom prst="rect">
            <a:avLst/>
          </a:prstGeom>
        </p:spPr>
        <p:txBody>
          <a:bodyPr anchor="b"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Presenters goes here.</a:t>
            </a:r>
          </a:p>
        </p:txBody>
      </p:sp>
      <p:sp>
        <p:nvSpPr>
          <p:cNvPr id="19" name="Text Placeholder 32">
            <a:extLst>
              <a:ext uri="{FF2B5EF4-FFF2-40B4-BE49-F238E27FC236}">
                <a16:creationId xmlns:a16="http://schemas.microsoft.com/office/drawing/2014/main" id="{41A84A9B-255C-FD53-DFCA-309B996AA872}"/>
              </a:ext>
            </a:extLst>
          </p:cNvPr>
          <p:cNvSpPr>
            <a:spLocks noGrp="1"/>
          </p:cNvSpPr>
          <p:nvPr>
            <p:ph type="body" sz="quarter" idx="39" hasCustomPrompt="1"/>
          </p:nvPr>
        </p:nvSpPr>
        <p:spPr>
          <a:xfrm>
            <a:off x="287338" y="4754881"/>
            <a:ext cx="5735637" cy="910761"/>
          </a:xfrm>
          <a:prstGeom prst="rect">
            <a:avLst/>
          </a:prstGeom>
        </p:spPr>
        <p:txBody>
          <a:bodyPr numCol="2" spcCol="216000">
            <a:noAutofit/>
          </a:bodyPr>
          <a:lstStyle>
            <a:lvl1pPr marL="0" indent="0">
              <a:lnSpc>
                <a:spcPct val="100000"/>
              </a:lnSpc>
              <a:buNone/>
              <a:defRPr sz="1200" b="0" i="0">
                <a:latin typeface="+mn-lt"/>
              </a:defRPr>
            </a:lvl1pPr>
            <a:lvl2pPr marL="457189" indent="0">
              <a:lnSpc>
                <a:spcPct val="114000"/>
              </a:lnSpc>
              <a:buNone/>
              <a:defRPr sz="1067"/>
            </a:lvl2pPr>
            <a:lvl3pPr marL="914377" indent="0">
              <a:lnSpc>
                <a:spcPct val="114000"/>
              </a:lnSpc>
              <a:buNone/>
              <a:defRPr sz="1067"/>
            </a:lvl3pPr>
            <a:lvl4pPr marL="1371566" indent="0">
              <a:lnSpc>
                <a:spcPct val="114000"/>
              </a:lnSpc>
              <a:buNone/>
              <a:defRPr sz="1067"/>
            </a:lvl4pPr>
            <a:lvl5pPr marL="1828754" indent="0">
              <a:lnSpc>
                <a:spcPct val="114000"/>
              </a:lnSpc>
              <a:buNone/>
              <a:defRPr sz="1067"/>
            </a:lvl5pPr>
          </a:lstStyle>
          <a:p>
            <a:pPr lvl="0"/>
            <a:r>
              <a:rPr lang="en-CA"/>
              <a:t>First Last—Job Title</a:t>
            </a:r>
          </a:p>
          <a:p>
            <a:pPr marL="0" marR="0" lvl="0" indent="0" algn="l" defTabSz="914377" rtl="0" eaLnBrk="1" fontAlgn="auto" latinLnBrk="0" hangingPunct="1">
              <a:lnSpc>
                <a:spcPct val="114000"/>
              </a:lnSpc>
              <a:spcBef>
                <a:spcPts val="1000"/>
              </a:spcBef>
              <a:spcAft>
                <a:spcPts val="0"/>
              </a:spcAft>
              <a:buClrTx/>
              <a:buSzTx/>
              <a:buFont typeface="Arial" panose="020B0604020202020204" pitchFamily="34" charset="0"/>
              <a:buNone/>
              <a:tabLst/>
              <a:defRPr/>
            </a:pPr>
            <a:r>
              <a:rPr lang="en-CA"/>
              <a:t>First Last—Job Title</a:t>
            </a:r>
          </a:p>
          <a:p>
            <a:pPr marL="0" marR="0" lvl="0" indent="0" algn="l" defTabSz="914377" rtl="0" eaLnBrk="1" fontAlgn="auto" latinLnBrk="0" hangingPunct="1">
              <a:lnSpc>
                <a:spcPct val="114000"/>
              </a:lnSpc>
              <a:spcBef>
                <a:spcPts val="1000"/>
              </a:spcBef>
              <a:spcAft>
                <a:spcPts val="0"/>
              </a:spcAft>
              <a:buClrTx/>
              <a:buSzTx/>
              <a:buFont typeface="Arial" panose="020B0604020202020204" pitchFamily="34" charset="0"/>
              <a:buNone/>
              <a:tabLst/>
              <a:defRPr/>
            </a:pPr>
            <a:r>
              <a:rPr lang="en-CA"/>
              <a:t>First Last—Job Title</a:t>
            </a:r>
          </a:p>
          <a:p>
            <a:pPr lvl="0"/>
            <a:r>
              <a:rPr lang="en-CA"/>
              <a:t>First Last—Job Title</a:t>
            </a:r>
          </a:p>
          <a:p>
            <a:pPr marL="0" marR="0" lvl="0" indent="0" algn="l" defTabSz="914377" rtl="0" eaLnBrk="1" fontAlgn="auto" latinLnBrk="0" hangingPunct="1">
              <a:lnSpc>
                <a:spcPct val="114000"/>
              </a:lnSpc>
              <a:spcBef>
                <a:spcPts val="1000"/>
              </a:spcBef>
              <a:spcAft>
                <a:spcPts val="0"/>
              </a:spcAft>
              <a:buClrTx/>
              <a:buSzTx/>
              <a:buFont typeface="Arial" panose="020B0604020202020204" pitchFamily="34" charset="0"/>
              <a:buNone/>
              <a:tabLst/>
              <a:defRPr/>
            </a:pPr>
            <a:r>
              <a:rPr lang="en-CA"/>
              <a:t>First Last—Job Title</a:t>
            </a:r>
          </a:p>
          <a:p>
            <a:pPr marL="0" marR="0" lvl="0" indent="0" algn="l" defTabSz="914377" rtl="0" eaLnBrk="1" fontAlgn="auto" latinLnBrk="0" hangingPunct="1">
              <a:lnSpc>
                <a:spcPct val="114000"/>
              </a:lnSpc>
              <a:spcBef>
                <a:spcPts val="1000"/>
              </a:spcBef>
              <a:spcAft>
                <a:spcPts val="0"/>
              </a:spcAft>
              <a:buClrTx/>
              <a:buSzTx/>
              <a:buFont typeface="Arial" panose="020B0604020202020204" pitchFamily="34" charset="0"/>
              <a:buNone/>
              <a:tabLst/>
              <a:defRPr/>
            </a:pPr>
            <a:r>
              <a:rPr lang="en-CA"/>
              <a:t>First Last—Job Title</a:t>
            </a:r>
          </a:p>
        </p:txBody>
      </p:sp>
      <p:pic>
        <p:nvPicPr>
          <p:cNvPr id="1291186109" name="DynamicLogoFooter-Placeholder" descr="{&quot;templafy&quot;:{&quot;id&quot;:&quot;5136085b-a524-4d8e-96c6-63752f9c492c&quot;}}"/>
          <p:cNvPicPr>
            <a:picLocks noChangeAspect="1"/>
          </p:cNvPicPr>
          <p:nvPr/>
        </p:nvPicPr>
        <p:blipFill>
          <a:blip r:embed="rId2"/>
          <a:stretch>
            <a:fillRect/>
          </a:stretch>
        </p:blipFill>
        <p:spPr>
          <a:xfrm>
            <a:off x="287337" y="5801360"/>
            <a:ext cx="4140000" cy="964800"/>
          </a:xfrm>
          <a:prstGeom prst="rect">
            <a:avLst/>
          </a:prstGeom>
        </p:spPr>
      </p:pic>
      <p:sp>
        <p:nvSpPr>
          <p:cNvPr id="2" name="EntityNameDynamic (Global Investments)-Placeholder" descr="{&quot;templafy&quot;:{&quot;id&quot;:&quot;2e978971-fb7f-423c-8875-e820d313eadf&quot;}}" hidden="1">
            <a:extLst>
              <a:ext uri="{FF2B5EF4-FFF2-40B4-BE49-F238E27FC236}">
                <a16:creationId xmlns:a16="http://schemas.microsoft.com/office/drawing/2014/main" id="{06AAC6AC-3C7F-3ADD-043F-9382BEF5FA36}"/>
              </a:ext>
            </a:extLst>
          </p:cNvPr>
          <p:cNvSpPr/>
          <p:nvPr userDrawn="1"/>
        </p:nvSpPr>
        <p:spPr>
          <a:xfrm>
            <a:off x="288674" y="273139"/>
            <a:ext cx="1892365"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1">
              <a:solidFill>
                <a:schemeClr val="tx2"/>
              </a:solidFill>
            </a:endParaRPr>
          </a:p>
        </p:txBody>
      </p:sp>
      <p:sp>
        <p:nvSpPr>
          <p:cNvPr id="6" name="TaglineDynamic (Global Investments)-Placeholder" descr="{&quot;templafy&quot;:{&quot;id&quot;:&quot;be49bc07-170b-41d7-829b-245547634e18&quot;}}" hidden="1">
            <a:extLst>
              <a:ext uri="{FF2B5EF4-FFF2-40B4-BE49-F238E27FC236}">
                <a16:creationId xmlns:a16="http://schemas.microsoft.com/office/drawing/2014/main" id="{D70DD834-4385-6501-CA2D-A71E1FD4658F}"/>
              </a:ext>
            </a:extLst>
          </p:cNvPr>
          <p:cNvSpPr/>
          <p:nvPr userDrawn="1"/>
        </p:nvSpPr>
        <p:spPr>
          <a:xfrm>
            <a:off x="2212341" y="273139"/>
            <a:ext cx="1994534"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0" spc="-20" baseline="0">
              <a:solidFill>
                <a:schemeClr val="tx2"/>
              </a:solidFill>
            </a:endParaRPr>
          </a:p>
        </p:txBody>
      </p:sp>
      <p:sp>
        <p:nvSpPr>
          <p:cNvPr id="7" name="EntityNameDynamic (US) -Placeholder" descr="{&quot;templafy&quot;:{&quot;id&quot;:&quot;f7936106-30f0-4028-b974-6069c52cef8f&quot;}}" hidden="1">
            <a:extLst>
              <a:ext uri="{FF2B5EF4-FFF2-40B4-BE49-F238E27FC236}">
                <a16:creationId xmlns:a16="http://schemas.microsoft.com/office/drawing/2014/main" id="{FC208A9E-66C6-2E75-DD02-6DD96E1091AF}"/>
              </a:ext>
            </a:extLst>
          </p:cNvPr>
          <p:cNvSpPr>
            <a:spLocks/>
          </p:cNvSpPr>
          <p:nvPr userDrawn="1"/>
        </p:nvSpPr>
        <p:spPr>
          <a:xfrm>
            <a:off x="288674" y="273139"/>
            <a:ext cx="911793"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1">
              <a:solidFill>
                <a:schemeClr val="tx2"/>
              </a:solidFill>
            </a:endParaRPr>
          </a:p>
        </p:txBody>
      </p:sp>
      <p:sp>
        <p:nvSpPr>
          <p:cNvPr id="8" name="TaglineDynamic (US) -Placeholder" descr="{&quot;templafy&quot;:{&quot;id&quot;:&quot;fb5461a1-c4c1-488c-8baa-10ccce1431c8&quot;}}" hidden="1">
            <a:extLst>
              <a:ext uri="{FF2B5EF4-FFF2-40B4-BE49-F238E27FC236}">
                <a16:creationId xmlns:a16="http://schemas.microsoft.com/office/drawing/2014/main" id="{C5A0EF28-97BC-9160-29C5-48A5AD291BC9}"/>
              </a:ext>
            </a:extLst>
          </p:cNvPr>
          <p:cNvSpPr>
            <a:spLocks/>
          </p:cNvSpPr>
          <p:nvPr userDrawn="1"/>
        </p:nvSpPr>
        <p:spPr>
          <a:xfrm>
            <a:off x="1198880" y="273139"/>
            <a:ext cx="300640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0" spc="-20" baseline="0">
              <a:solidFill>
                <a:schemeClr val="tx2"/>
              </a:solidFill>
            </a:endParaRPr>
          </a:p>
        </p:txBody>
      </p:sp>
      <p:sp>
        <p:nvSpPr>
          <p:cNvPr id="9" name="EntityNameDynamic-Placeholder" descr="{&quot;templafy&quot;:{&quot;id&quot;:&quot;44e96395-d786-4f4d-828d-f2aabe72a6d5&quot;}}">
            <a:extLst>
              <a:ext uri="{FF2B5EF4-FFF2-40B4-BE49-F238E27FC236}">
                <a16:creationId xmlns:a16="http://schemas.microsoft.com/office/drawing/2014/main" id="{AAB701F3-092A-09C0-3765-8AE82439EC78}"/>
              </a:ext>
            </a:extLst>
          </p:cNvPr>
          <p:cNvSpPr>
            <a:spLocks/>
          </p:cNvSpPr>
          <p:nvPr userDrawn="1"/>
        </p:nvSpPr>
        <p:spPr>
          <a:xfrm>
            <a:off x="288674" y="273139"/>
            <a:ext cx="1580766"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1">
              <a:solidFill>
                <a:schemeClr val="tx2"/>
              </a:solidFill>
            </a:endParaRPr>
          </a:p>
        </p:txBody>
      </p:sp>
      <p:sp>
        <p:nvSpPr>
          <p:cNvPr id="10" name="TaglineDynamic-Placeholder" descr="{&quot;templafy&quot;:{&quot;id&quot;:&quot;0540b553-6614-44c8-9496-a17f009eb9fc&quot;}}">
            <a:extLst>
              <a:ext uri="{FF2B5EF4-FFF2-40B4-BE49-F238E27FC236}">
                <a16:creationId xmlns:a16="http://schemas.microsoft.com/office/drawing/2014/main" id="{7281CB38-F648-576E-3724-BF551A97DF84}"/>
              </a:ext>
            </a:extLst>
          </p:cNvPr>
          <p:cNvSpPr>
            <a:spLocks/>
          </p:cNvSpPr>
          <p:nvPr userDrawn="1"/>
        </p:nvSpPr>
        <p:spPr>
          <a:xfrm>
            <a:off x="1904999" y="273139"/>
            <a:ext cx="2301875"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0" spc="-20" baseline="0">
              <a:solidFill>
                <a:schemeClr val="tx2"/>
              </a:solidFill>
            </a:endParaRPr>
          </a:p>
        </p:txBody>
      </p:sp>
    </p:spTree>
    <p:extLst>
      <p:ext uri="{BB962C8B-B14F-4D97-AF65-F5344CB8AC3E}">
        <p14:creationId xmlns:p14="http://schemas.microsoft.com/office/powerpoint/2010/main" val="40726785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Large Header">
    <p:spTree>
      <p:nvGrpSpPr>
        <p:cNvPr id="1" name=""/>
        <p:cNvGrpSpPr/>
        <p:nvPr/>
      </p:nvGrpSpPr>
      <p:grpSpPr>
        <a:xfrm>
          <a:off x="0" y="0"/>
          <a:ext cx="0" cy="0"/>
          <a:chOff x="0" y="0"/>
          <a:chExt cx="0" cy="0"/>
        </a:xfrm>
      </p:grpSpPr>
      <p:sp>
        <p:nvSpPr>
          <p:cNvPr id="7" name="Picture Placeholder 42">
            <a:extLst>
              <a:ext uri="{FF2B5EF4-FFF2-40B4-BE49-F238E27FC236}">
                <a16:creationId xmlns:a16="http://schemas.microsoft.com/office/drawing/2014/main" id="{0D5DD147-C73A-B4DA-1321-B559075FE55A}"/>
              </a:ext>
            </a:extLst>
          </p:cNvPr>
          <p:cNvSpPr>
            <a:spLocks noGrp="1"/>
          </p:cNvSpPr>
          <p:nvPr>
            <p:ph type="pic" sz="quarter" idx="14" hasCustomPrompt="1"/>
          </p:nvPr>
        </p:nvSpPr>
        <p:spPr>
          <a:xfrm>
            <a:off x="4206875" y="287337"/>
            <a:ext cx="7696200" cy="6281737"/>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9" name="Text Placeholder 15">
            <a:extLst>
              <a:ext uri="{FF2B5EF4-FFF2-40B4-BE49-F238E27FC236}">
                <a16:creationId xmlns:a16="http://schemas.microsoft.com/office/drawing/2014/main" id="{9D5A45A1-3577-DE4C-DF6F-5B433B6C18C3}"/>
              </a:ext>
            </a:extLst>
          </p:cNvPr>
          <p:cNvSpPr>
            <a:spLocks noGrp="1"/>
          </p:cNvSpPr>
          <p:nvPr>
            <p:ph type="body" sz="quarter" idx="31" hasCustomPrompt="1"/>
          </p:nvPr>
        </p:nvSpPr>
        <p:spPr>
          <a:xfrm>
            <a:off x="287339" y="287338"/>
            <a:ext cx="3776662" cy="3176946"/>
          </a:xfrm>
          <a:prstGeom prst="rect">
            <a:avLst/>
          </a:prstGeom>
        </p:spPr>
        <p:txBody>
          <a:bodyPr rIns="144000" anchor="t" anchorCtr="0">
            <a:noAutofit/>
          </a:bodyPr>
          <a:lstStyle>
            <a:lvl1pPr marL="0" indent="0">
              <a:lnSpc>
                <a:spcPct val="90000"/>
              </a:lnSpc>
              <a:buNone/>
              <a:defRPr sz="44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Large header </a:t>
            </a:r>
            <a:br>
              <a:rPr lang="en-US"/>
            </a:br>
            <a:r>
              <a:rPr lang="en-CA"/>
              <a:t>text can go here.</a:t>
            </a:r>
          </a:p>
        </p:txBody>
      </p:sp>
      <p:sp>
        <p:nvSpPr>
          <p:cNvPr id="5" name="Slide Number Placeholder 5">
            <a:extLst>
              <a:ext uri="{FF2B5EF4-FFF2-40B4-BE49-F238E27FC236}">
                <a16:creationId xmlns:a16="http://schemas.microsoft.com/office/drawing/2014/main" id="{4F1CB1F0-A37D-106F-30B5-F3D1FD0BE252}"/>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3" name="Footer Placeholder 7">
            <a:extLst>
              <a:ext uri="{FF2B5EF4-FFF2-40B4-BE49-F238E27FC236}">
                <a16:creationId xmlns:a16="http://schemas.microsoft.com/office/drawing/2014/main" id="{729AAA76-3CBE-C6A6-8A5B-6F5404E23397}"/>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39178753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ote Slide Warm Yellow">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0414D47-2E79-0DFD-30E8-6DE211F7F62D}"/>
              </a:ext>
            </a:extLst>
          </p:cNvPr>
          <p:cNvSpPr/>
          <p:nvPr userDrawn="1"/>
        </p:nvSpPr>
        <p:spPr>
          <a:xfrm>
            <a:off x="287337" y="287339"/>
            <a:ext cx="11615737" cy="628173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9" name="Text Placeholder 8">
            <a:extLst>
              <a:ext uri="{FF2B5EF4-FFF2-40B4-BE49-F238E27FC236}">
                <a16:creationId xmlns:a16="http://schemas.microsoft.com/office/drawing/2014/main" id="{B3D089EF-1FFD-0D2D-8D12-EC38E66A32E3}"/>
              </a:ext>
            </a:extLst>
          </p:cNvPr>
          <p:cNvSpPr>
            <a:spLocks noGrp="1"/>
          </p:cNvSpPr>
          <p:nvPr>
            <p:ph type="body" sz="quarter" idx="13" hasCustomPrompt="1"/>
          </p:nvPr>
        </p:nvSpPr>
        <p:spPr>
          <a:xfrm>
            <a:off x="1266825" y="1892301"/>
            <a:ext cx="9656763" cy="1631951"/>
          </a:xfrm>
          <a:prstGeom prst="rect">
            <a:avLst/>
          </a:prstGeom>
        </p:spPr>
        <p:txBody>
          <a:bodyPr>
            <a:noAutofit/>
          </a:bodyPr>
          <a:lstStyle>
            <a:lvl1pPr marL="0" indent="0">
              <a:buNone/>
              <a:defRPr sz="3200" b="0" i="0">
                <a:solidFill>
                  <a:schemeClr val="tx2"/>
                </a:solidFill>
                <a:latin typeface="+mj-lt"/>
              </a:defRPr>
            </a:lvl1pPr>
            <a:lvl2pPr marL="457189" indent="0">
              <a:buNone/>
              <a:defRPr>
                <a:solidFill>
                  <a:schemeClr val="tx2"/>
                </a:solidFill>
                <a:latin typeface="+mj-lt"/>
              </a:defRPr>
            </a:lvl2pPr>
            <a:lvl3pPr marL="914377" indent="0">
              <a:buNone/>
              <a:defRPr>
                <a:solidFill>
                  <a:schemeClr val="tx2"/>
                </a:solidFill>
                <a:latin typeface="+mj-lt"/>
              </a:defRPr>
            </a:lvl3pPr>
            <a:lvl4pPr marL="1371566" indent="0">
              <a:buNone/>
              <a:defRPr>
                <a:solidFill>
                  <a:schemeClr val="tx2"/>
                </a:solidFill>
                <a:latin typeface="+mj-lt"/>
              </a:defRPr>
            </a:lvl4pPr>
            <a:lvl5pPr marL="1828754" indent="0">
              <a:buNone/>
              <a:defRPr>
                <a:solidFill>
                  <a:schemeClr val="tx2"/>
                </a:solidFill>
                <a:latin typeface="+mj-lt"/>
              </a:defRPr>
            </a:lvl5pPr>
          </a:lstStyle>
          <a:p>
            <a:pPr lvl="0"/>
            <a:r>
              <a:rPr lang="en-CA"/>
              <a:t>“Lorem ipsum dolor sit </a:t>
            </a:r>
            <a:r>
              <a:rPr lang="en-CA" err="1"/>
              <a:t>amet</a:t>
            </a:r>
            <a:r>
              <a:rPr lang="en-CA"/>
              <a:t>, </a:t>
            </a:r>
            <a:r>
              <a:rPr lang="en-CA" err="1"/>
              <a:t>consectetuer</a:t>
            </a:r>
            <a:r>
              <a:rPr lang="en-CA"/>
              <a:t> </a:t>
            </a:r>
            <a:r>
              <a:rPr lang="en-CA" err="1"/>
              <a:t>adipi</a:t>
            </a:r>
            <a:r>
              <a:rPr lang="en-CA"/>
              <a:t> </a:t>
            </a:r>
            <a:r>
              <a:rPr lang="en-CA" err="1"/>
              <a:t>scing</a:t>
            </a:r>
            <a:r>
              <a:rPr lang="en-CA"/>
              <a:t> </a:t>
            </a:r>
            <a:r>
              <a:rPr lang="en-CA" err="1"/>
              <a:t>elit</a:t>
            </a:r>
            <a:r>
              <a:rPr lang="en-CA"/>
              <a:t>, sed diam </a:t>
            </a:r>
            <a:r>
              <a:rPr lang="en-CA" err="1"/>
              <a:t>nonummy</a:t>
            </a:r>
            <a:r>
              <a:rPr lang="en-CA"/>
              <a:t> </a:t>
            </a:r>
            <a:r>
              <a:rPr lang="en-CA" err="1"/>
              <a:t>nibh</a:t>
            </a:r>
            <a:r>
              <a:rPr lang="en-CA"/>
              <a:t> </a:t>
            </a:r>
            <a:r>
              <a:rPr lang="en-CA" err="1"/>
              <a:t>euismod</a:t>
            </a:r>
            <a:r>
              <a:rPr lang="en-CA"/>
              <a:t> </a:t>
            </a:r>
            <a:r>
              <a:rPr lang="en-CA" err="1"/>
              <a:t>tincidunt</a:t>
            </a:r>
            <a:r>
              <a:rPr lang="en-CA"/>
              <a:t> </a:t>
            </a:r>
            <a:r>
              <a:rPr lang="en-CA" err="1"/>
              <a:t>ut</a:t>
            </a:r>
            <a:r>
              <a:rPr lang="en-CA"/>
              <a:t> </a:t>
            </a:r>
            <a:r>
              <a:rPr lang="en-CA" err="1"/>
              <a:t>laoreet</a:t>
            </a:r>
            <a:r>
              <a:rPr lang="en-CA"/>
              <a:t> dolore magna.”</a:t>
            </a:r>
          </a:p>
        </p:txBody>
      </p:sp>
      <p:sp>
        <p:nvSpPr>
          <p:cNvPr id="10" name="Text Placeholder 2">
            <a:extLst>
              <a:ext uri="{FF2B5EF4-FFF2-40B4-BE49-F238E27FC236}">
                <a16:creationId xmlns:a16="http://schemas.microsoft.com/office/drawing/2014/main" id="{4E9D42CF-D2C4-43DB-4B4A-9B1C7EEC28C4}"/>
              </a:ext>
            </a:extLst>
          </p:cNvPr>
          <p:cNvSpPr>
            <a:spLocks noGrp="1"/>
          </p:cNvSpPr>
          <p:nvPr>
            <p:ph type="body" sz="quarter" idx="21" hasCustomPrompt="1"/>
          </p:nvPr>
        </p:nvSpPr>
        <p:spPr>
          <a:xfrm rot="5400000">
            <a:off x="1678642" y="3488329"/>
            <a:ext cx="4365" cy="828000"/>
          </a:xfrm>
          <a:prstGeom prst="rect">
            <a:avLst/>
          </a:prstGeom>
          <a:solidFill>
            <a:schemeClr val="tx2"/>
          </a:solidFill>
          <a:ln w="12700">
            <a:solidFill>
              <a:schemeClr val="tx2"/>
            </a:solidFill>
          </a:ln>
        </p:spPr>
        <p:txBody>
          <a:bodyPr wrap="none" lIns="0" tIns="0" rIns="0" bIns="0">
            <a:noAutofit/>
          </a:bodyPr>
          <a:lstStyle>
            <a:lvl1pPr marL="0" indent="0">
              <a:buNone/>
              <a:defRPr sz="133" b="0" i="0">
                <a:noFill/>
                <a:latin typeface="+mn-lt"/>
              </a:defRPr>
            </a:lvl1pPr>
            <a:lvl2pPr marL="609585" indent="0">
              <a:buNone/>
              <a:defRPr sz="133"/>
            </a:lvl2pPr>
            <a:lvl3pPr marL="1219170" indent="0">
              <a:buNone/>
              <a:defRPr sz="133"/>
            </a:lvl3pPr>
            <a:lvl4pPr marL="1828754" indent="0">
              <a:buNone/>
              <a:defRPr sz="133"/>
            </a:lvl4pPr>
            <a:lvl5pPr marL="2438339" indent="0">
              <a:buNone/>
              <a:defRPr sz="133"/>
            </a:lvl5pPr>
          </a:lstStyle>
          <a:p>
            <a:pPr lvl="0"/>
            <a:r>
              <a:rPr lang="en-CA"/>
              <a:t>.</a:t>
            </a:r>
          </a:p>
        </p:txBody>
      </p:sp>
      <p:sp>
        <p:nvSpPr>
          <p:cNvPr id="11" name="Text Placeholder 9">
            <a:extLst>
              <a:ext uri="{FF2B5EF4-FFF2-40B4-BE49-F238E27FC236}">
                <a16:creationId xmlns:a16="http://schemas.microsoft.com/office/drawing/2014/main" id="{A2DA35A8-B74A-F135-D7CC-769A96F32532}"/>
              </a:ext>
            </a:extLst>
          </p:cNvPr>
          <p:cNvSpPr>
            <a:spLocks noGrp="1"/>
          </p:cNvSpPr>
          <p:nvPr>
            <p:ph type="body" sz="quarter" idx="35" hasCustomPrompt="1"/>
          </p:nvPr>
        </p:nvSpPr>
        <p:spPr>
          <a:xfrm>
            <a:off x="1266824" y="4249167"/>
            <a:ext cx="2797176" cy="187367"/>
          </a:xfrm>
          <a:prstGeom prst="rect">
            <a:avLst/>
          </a:prstGeom>
        </p:spPr>
        <p:txBody>
          <a:bodyPr anchor="t" anchorCtr="0">
            <a:noAutofit/>
          </a:bodyPr>
          <a:lstStyle>
            <a:lvl1pPr marL="0" indent="0">
              <a:buNone/>
              <a:defRPr sz="1400" b="0"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First Last</a:t>
            </a:r>
          </a:p>
        </p:txBody>
      </p:sp>
      <p:sp>
        <p:nvSpPr>
          <p:cNvPr id="12" name="Text Placeholder 32">
            <a:extLst>
              <a:ext uri="{FF2B5EF4-FFF2-40B4-BE49-F238E27FC236}">
                <a16:creationId xmlns:a16="http://schemas.microsoft.com/office/drawing/2014/main" id="{C2B432E4-26D8-D91A-78DA-42F0BF305415}"/>
              </a:ext>
            </a:extLst>
          </p:cNvPr>
          <p:cNvSpPr>
            <a:spLocks noGrp="1"/>
          </p:cNvSpPr>
          <p:nvPr>
            <p:ph type="body" sz="quarter" idx="39" hasCustomPrompt="1"/>
          </p:nvPr>
        </p:nvSpPr>
        <p:spPr>
          <a:xfrm>
            <a:off x="1266825" y="4539208"/>
            <a:ext cx="2797175" cy="183136"/>
          </a:xfrm>
          <a:prstGeom prst="rect">
            <a:avLst/>
          </a:prstGeom>
        </p:spPr>
        <p:txBody>
          <a:bodyPr>
            <a:noAutofit/>
          </a:bodyPr>
          <a:lstStyle>
            <a:lvl1pPr marL="0" indent="0">
              <a:buNone/>
              <a:defRPr sz="1400" b="0" i="0">
                <a:latin typeface="+mn-lt"/>
              </a:defRPr>
            </a:lvl1pPr>
            <a:lvl2pPr marL="457189" indent="0">
              <a:buNone/>
              <a:defRPr sz="1067"/>
            </a:lvl2pPr>
            <a:lvl3pPr marL="914377" indent="0">
              <a:buNone/>
              <a:defRPr sz="1067"/>
            </a:lvl3pPr>
            <a:lvl4pPr marL="1371566" indent="0">
              <a:buNone/>
              <a:defRPr sz="1067"/>
            </a:lvl4pPr>
            <a:lvl5pPr marL="1828754" indent="0">
              <a:buNone/>
              <a:defRPr sz="1067"/>
            </a:lvl5pPr>
          </a:lstStyle>
          <a:p>
            <a:pPr lvl="0"/>
            <a:r>
              <a:rPr lang="en-CA"/>
              <a:t>Job title / Credential</a:t>
            </a:r>
          </a:p>
        </p:txBody>
      </p:sp>
      <p:sp>
        <p:nvSpPr>
          <p:cNvPr id="6" name="Slide Number Placeholder 5">
            <a:extLst>
              <a:ext uri="{FF2B5EF4-FFF2-40B4-BE49-F238E27FC236}">
                <a16:creationId xmlns:a16="http://schemas.microsoft.com/office/drawing/2014/main" id="{B3D471C5-F439-3F98-873E-39B105829650}"/>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3" name="Footer Placeholder 7">
            <a:extLst>
              <a:ext uri="{FF2B5EF4-FFF2-40B4-BE49-F238E27FC236}">
                <a16:creationId xmlns:a16="http://schemas.microsoft.com/office/drawing/2014/main" id="{FAAC5CAB-3E4C-6C6C-2477-9A9A031765B7}"/>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21861509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Slide Whit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3D089EF-1FFD-0D2D-8D12-EC38E66A32E3}"/>
              </a:ext>
            </a:extLst>
          </p:cNvPr>
          <p:cNvSpPr>
            <a:spLocks noGrp="1"/>
          </p:cNvSpPr>
          <p:nvPr>
            <p:ph type="body" sz="quarter" idx="13" hasCustomPrompt="1"/>
          </p:nvPr>
        </p:nvSpPr>
        <p:spPr>
          <a:xfrm>
            <a:off x="1266825" y="1892301"/>
            <a:ext cx="9656763" cy="1631951"/>
          </a:xfrm>
          <a:prstGeom prst="rect">
            <a:avLst/>
          </a:prstGeom>
        </p:spPr>
        <p:txBody>
          <a:bodyPr>
            <a:noAutofit/>
          </a:bodyPr>
          <a:lstStyle>
            <a:lvl1pPr marL="0" indent="0">
              <a:buNone/>
              <a:defRPr sz="3200" b="0" i="0">
                <a:solidFill>
                  <a:srgbClr val="003946"/>
                </a:solidFill>
                <a:latin typeface="+mj-lt"/>
              </a:defRPr>
            </a:lvl1pPr>
            <a:lvl2pPr marL="457189" indent="0">
              <a:buNone/>
              <a:defRPr>
                <a:solidFill>
                  <a:schemeClr val="tx2"/>
                </a:solidFill>
                <a:latin typeface="+mj-lt"/>
              </a:defRPr>
            </a:lvl2pPr>
            <a:lvl3pPr marL="914377" indent="0">
              <a:buNone/>
              <a:defRPr>
                <a:solidFill>
                  <a:schemeClr val="tx2"/>
                </a:solidFill>
                <a:latin typeface="+mj-lt"/>
              </a:defRPr>
            </a:lvl3pPr>
            <a:lvl4pPr marL="1371566" indent="0">
              <a:buNone/>
              <a:defRPr>
                <a:solidFill>
                  <a:schemeClr val="tx2"/>
                </a:solidFill>
                <a:latin typeface="+mj-lt"/>
              </a:defRPr>
            </a:lvl4pPr>
            <a:lvl5pPr marL="1828754" indent="0">
              <a:buNone/>
              <a:defRPr>
                <a:solidFill>
                  <a:schemeClr val="tx2"/>
                </a:solidFill>
                <a:latin typeface="+mj-lt"/>
              </a:defRPr>
            </a:lvl5pPr>
          </a:lstStyle>
          <a:p>
            <a:pPr lvl="0"/>
            <a:r>
              <a:rPr lang="en-CA"/>
              <a:t>“Lorem ipsum dolor sit </a:t>
            </a:r>
            <a:r>
              <a:rPr lang="en-CA" err="1"/>
              <a:t>amet</a:t>
            </a:r>
            <a:r>
              <a:rPr lang="en-CA"/>
              <a:t>, </a:t>
            </a:r>
            <a:r>
              <a:rPr lang="en-CA" err="1"/>
              <a:t>consectetuer</a:t>
            </a:r>
            <a:r>
              <a:rPr lang="en-CA"/>
              <a:t> </a:t>
            </a:r>
            <a:r>
              <a:rPr lang="en-CA" err="1"/>
              <a:t>adipi</a:t>
            </a:r>
            <a:r>
              <a:rPr lang="en-CA"/>
              <a:t> </a:t>
            </a:r>
            <a:r>
              <a:rPr lang="en-CA" err="1"/>
              <a:t>scing</a:t>
            </a:r>
            <a:r>
              <a:rPr lang="en-CA"/>
              <a:t> </a:t>
            </a:r>
            <a:r>
              <a:rPr lang="en-CA" err="1"/>
              <a:t>elit</a:t>
            </a:r>
            <a:r>
              <a:rPr lang="en-CA"/>
              <a:t>, sed diam </a:t>
            </a:r>
            <a:r>
              <a:rPr lang="en-CA" err="1"/>
              <a:t>nonummy</a:t>
            </a:r>
            <a:r>
              <a:rPr lang="en-CA"/>
              <a:t> </a:t>
            </a:r>
            <a:r>
              <a:rPr lang="en-CA" err="1"/>
              <a:t>nibh</a:t>
            </a:r>
            <a:r>
              <a:rPr lang="en-CA"/>
              <a:t> </a:t>
            </a:r>
            <a:r>
              <a:rPr lang="en-CA" err="1"/>
              <a:t>euismod</a:t>
            </a:r>
            <a:r>
              <a:rPr lang="en-CA"/>
              <a:t> </a:t>
            </a:r>
            <a:r>
              <a:rPr lang="en-CA" err="1"/>
              <a:t>tincidunt</a:t>
            </a:r>
            <a:r>
              <a:rPr lang="en-CA"/>
              <a:t> </a:t>
            </a:r>
            <a:r>
              <a:rPr lang="en-CA" err="1"/>
              <a:t>ut</a:t>
            </a:r>
            <a:r>
              <a:rPr lang="en-CA"/>
              <a:t> </a:t>
            </a:r>
            <a:r>
              <a:rPr lang="en-CA" err="1"/>
              <a:t>laoreet</a:t>
            </a:r>
            <a:r>
              <a:rPr lang="en-CA"/>
              <a:t> dolore magna.”</a:t>
            </a:r>
          </a:p>
        </p:txBody>
      </p:sp>
      <p:sp>
        <p:nvSpPr>
          <p:cNvPr id="11" name="Text Placeholder 9">
            <a:extLst>
              <a:ext uri="{FF2B5EF4-FFF2-40B4-BE49-F238E27FC236}">
                <a16:creationId xmlns:a16="http://schemas.microsoft.com/office/drawing/2014/main" id="{A2DA35A8-B74A-F135-D7CC-769A96F32532}"/>
              </a:ext>
            </a:extLst>
          </p:cNvPr>
          <p:cNvSpPr>
            <a:spLocks noGrp="1"/>
          </p:cNvSpPr>
          <p:nvPr>
            <p:ph type="body" sz="quarter" idx="35" hasCustomPrompt="1"/>
          </p:nvPr>
        </p:nvSpPr>
        <p:spPr>
          <a:xfrm>
            <a:off x="1266824" y="4249167"/>
            <a:ext cx="2797175" cy="187367"/>
          </a:xfrm>
          <a:prstGeom prst="rect">
            <a:avLst/>
          </a:prstGeom>
        </p:spPr>
        <p:txBody>
          <a:bodyPr anchor="t" anchorCtr="0">
            <a:noAutofit/>
          </a:bodyPr>
          <a:lstStyle>
            <a:lvl1pPr marL="0" indent="0">
              <a:buNone/>
              <a:defRPr sz="1400" b="0"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First Last</a:t>
            </a:r>
          </a:p>
        </p:txBody>
      </p:sp>
      <p:sp>
        <p:nvSpPr>
          <p:cNvPr id="12" name="Text Placeholder 32">
            <a:extLst>
              <a:ext uri="{FF2B5EF4-FFF2-40B4-BE49-F238E27FC236}">
                <a16:creationId xmlns:a16="http://schemas.microsoft.com/office/drawing/2014/main" id="{C2B432E4-26D8-D91A-78DA-42F0BF305415}"/>
              </a:ext>
            </a:extLst>
          </p:cNvPr>
          <p:cNvSpPr>
            <a:spLocks noGrp="1"/>
          </p:cNvSpPr>
          <p:nvPr>
            <p:ph type="body" sz="quarter" idx="39" hasCustomPrompt="1"/>
          </p:nvPr>
        </p:nvSpPr>
        <p:spPr>
          <a:xfrm>
            <a:off x="1266824" y="4539208"/>
            <a:ext cx="2797175" cy="183136"/>
          </a:xfrm>
          <a:prstGeom prst="rect">
            <a:avLst/>
          </a:prstGeom>
        </p:spPr>
        <p:txBody>
          <a:bodyPr>
            <a:noAutofit/>
          </a:bodyPr>
          <a:lstStyle>
            <a:lvl1pPr marL="0" indent="0">
              <a:buNone/>
              <a:defRPr sz="1400" b="0" i="0">
                <a:latin typeface="+mn-lt"/>
              </a:defRPr>
            </a:lvl1pPr>
            <a:lvl2pPr marL="457189" indent="0">
              <a:buNone/>
              <a:defRPr sz="1067"/>
            </a:lvl2pPr>
            <a:lvl3pPr marL="914377" indent="0">
              <a:buNone/>
              <a:defRPr sz="1067"/>
            </a:lvl3pPr>
            <a:lvl4pPr marL="1371566" indent="0">
              <a:buNone/>
              <a:defRPr sz="1067"/>
            </a:lvl4pPr>
            <a:lvl5pPr marL="1828754" indent="0">
              <a:buNone/>
              <a:defRPr sz="1067"/>
            </a:lvl5pPr>
          </a:lstStyle>
          <a:p>
            <a:pPr lvl="0"/>
            <a:r>
              <a:rPr lang="en-CA"/>
              <a:t>Job title / Credential</a:t>
            </a:r>
          </a:p>
        </p:txBody>
      </p:sp>
      <p:sp>
        <p:nvSpPr>
          <p:cNvPr id="5" name="Slide Number Placeholder 5">
            <a:extLst>
              <a:ext uri="{FF2B5EF4-FFF2-40B4-BE49-F238E27FC236}">
                <a16:creationId xmlns:a16="http://schemas.microsoft.com/office/drawing/2014/main" id="{D0FF9897-8E3D-F4DA-F8F1-46ED27F43A76}"/>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Footer Placeholder 7">
            <a:extLst>
              <a:ext uri="{FF2B5EF4-FFF2-40B4-BE49-F238E27FC236}">
                <a16:creationId xmlns:a16="http://schemas.microsoft.com/office/drawing/2014/main" id="{8076E707-5310-BD74-452B-76CE23D5DBBF}"/>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ext Placeholder 2">
            <a:extLst>
              <a:ext uri="{FF2B5EF4-FFF2-40B4-BE49-F238E27FC236}">
                <a16:creationId xmlns:a16="http://schemas.microsoft.com/office/drawing/2014/main" id="{AFF78567-049A-38AB-F451-42F942C703EB}"/>
              </a:ext>
            </a:extLst>
          </p:cNvPr>
          <p:cNvSpPr>
            <a:spLocks noGrp="1"/>
          </p:cNvSpPr>
          <p:nvPr>
            <p:ph type="body" sz="quarter" idx="21" hasCustomPrompt="1"/>
          </p:nvPr>
        </p:nvSpPr>
        <p:spPr>
          <a:xfrm rot="5400000">
            <a:off x="1678642" y="3488329"/>
            <a:ext cx="4365" cy="828000"/>
          </a:xfrm>
          <a:prstGeom prst="rect">
            <a:avLst/>
          </a:prstGeom>
          <a:solidFill>
            <a:schemeClr val="tx2"/>
          </a:solidFill>
          <a:ln w="12700">
            <a:solidFill>
              <a:schemeClr val="tx2"/>
            </a:solidFill>
          </a:ln>
        </p:spPr>
        <p:txBody>
          <a:bodyPr wrap="none" lIns="0" tIns="0" rIns="0" bIns="0">
            <a:noAutofit/>
          </a:bodyPr>
          <a:lstStyle>
            <a:lvl1pPr marL="0" indent="0">
              <a:buNone/>
              <a:defRPr sz="133" b="0" i="0">
                <a:noFill/>
                <a:latin typeface="+mn-lt"/>
              </a:defRPr>
            </a:lvl1pPr>
            <a:lvl2pPr marL="609585" indent="0">
              <a:buNone/>
              <a:defRPr sz="133"/>
            </a:lvl2pPr>
            <a:lvl3pPr marL="1219170" indent="0">
              <a:buNone/>
              <a:defRPr sz="133"/>
            </a:lvl3pPr>
            <a:lvl4pPr marL="1828754" indent="0">
              <a:buNone/>
              <a:defRPr sz="133"/>
            </a:lvl4pPr>
            <a:lvl5pPr marL="2438339" indent="0">
              <a:buNone/>
              <a:defRPr sz="133"/>
            </a:lvl5pPr>
          </a:lstStyle>
          <a:p>
            <a:pPr lvl="0"/>
            <a:r>
              <a:rPr lang="en-CA"/>
              <a:t>.</a:t>
            </a:r>
          </a:p>
        </p:txBody>
      </p:sp>
    </p:spTree>
    <p:extLst>
      <p:ext uri="{BB962C8B-B14F-4D97-AF65-F5344CB8AC3E}">
        <p14:creationId xmlns:p14="http://schemas.microsoft.com/office/powerpoint/2010/main" val="32592400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Four Column Colou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C98B7A5-0403-A06C-DFC5-CBD9F96E532C}"/>
              </a:ext>
            </a:extLst>
          </p:cNvPr>
          <p:cNvSpPr/>
          <p:nvPr userDrawn="1"/>
        </p:nvSpPr>
        <p:spPr>
          <a:xfrm>
            <a:off x="287339" y="287337"/>
            <a:ext cx="2795586" cy="62838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8" name="Rectangle 7">
            <a:extLst>
              <a:ext uri="{FF2B5EF4-FFF2-40B4-BE49-F238E27FC236}">
                <a16:creationId xmlns:a16="http://schemas.microsoft.com/office/drawing/2014/main" id="{48F9DF10-5C87-3222-7342-BAB7A22B6C62}"/>
              </a:ext>
            </a:extLst>
          </p:cNvPr>
          <p:cNvSpPr/>
          <p:nvPr userDrawn="1"/>
        </p:nvSpPr>
        <p:spPr>
          <a:xfrm>
            <a:off x="3227388" y="287339"/>
            <a:ext cx="2795587" cy="6281736"/>
          </a:xfrm>
          <a:prstGeom prst="rect">
            <a:avLst/>
          </a:prstGeom>
          <a:solidFill>
            <a:srgbClr val="E0DC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9" name="Rectangle 8">
            <a:extLst>
              <a:ext uri="{FF2B5EF4-FFF2-40B4-BE49-F238E27FC236}">
                <a16:creationId xmlns:a16="http://schemas.microsoft.com/office/drawing/2014/main" id="{E582F32D-1FE9-85D2-2F1E-95069B1E7EF0}"/>
              </a:ext>
            </a:extLst>
          </p:cNvPr>
          <p:cNvSpPr/>
          <p:nvPr userDrawn="1"/>
        </p:nvSpPr>
        <p:spPr>
          <a:xfrm>
            <a:off x="6167439" y="287337"/>
            <a:ext cx="2795586" cy="6281738"/>
          </a:xfrm>
          <a:prstGeom prst="rect">
            <a:avLst/>
          </a:prstGeom>
          <a:solidFill>
            <a:srgbClr val="DDE6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0" name="Rectangle 9">
            <a:extLst>
              <a:ext uri="{FF2B5EF4-FFF2-40B4-BE49-F238E27FC236}">
                <a16:creationId xmlns:a16="http://schemas.microsoft.com/office/drawing/2014/main" id="{BC06C5FF-85CD-EC6D-BBE9-72AEE39E5BAD}"/>
              </a:ext>
            </a:extLst>
          </p:cNvPr>
          <p:cNvSpPr/>
          <p:nvPr userDrawn="1"/>
        </p:nvSpPr>
        <p:spPr>
          <a:xfrm>
            <a:off x="9109372" y="287337"/>
            <a:ext cx="2795289" cy="6281738"/>
          </a:xfrm>
          <a:prstGeom prst="rect">
            <a:avLst/>
          </a:prstGeom>
          <a:solidFill>
            <a:srgbClr val="A59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1" name="Text Placeholder 15">
            <a:extLst>
              <a:ext uri="{FF2B5EF4-FFF2-40B4-BE49-F238E27FC236}">
                <a16:creationId xmlns:a16="http://schemas.microsoft.com/office/drawing/2014/main" id="{832D6164-9BE5-E5B3-D4A5-7CBB4C08D676}"/>
              </a:ext>
            </a:extLst>
          </p:cNvPr>
          <p:cNvSpPr>
            <a:spLocks noGrp="1"/>
          </p:cNvSpPr>
          <p:nvPr>
            <p:ph type="body" sz="quarter" idx="13" hasCustomPrompt="1"/>
          </p:nvPr>
        </p:nvSpPr>
        <p:spPr>
          <a:xfrm>
            <a:off x="432327" y="1828798"/>
            <a:ext cx="2502327" cy="1056217"/>
          </a:xfrm>
          <a:prstGeom prst="rect">
            <a:avLst/>
          </a:prstGeom>
        </p:spPr>
        <p:txBody>
          <a:bodyPr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a:t>
            </a:r>
            <a:r>
              <a:rPr lang="en-CA"/>
              <a:t> one goes here.</a:t>
            </a:r>
          </a:p>
        </p:txBody>
      </p:sp>
      <p:sp>
        <p:nvSpPr>
          <p:cNvPr id="12" name="Text Placeholder 15">
            <a:extLst>
              <a:ext uri="{FF2B5EF4-FFF2-40B4-BE49-F238E27FC236}">
                <a16:creationId xmlns:a16="http://schemas.microsoft.com/office/drawing/2014/main" id="{EFC1E3D1-472F-9835-7DC6-AD658A295FB1}"/>
              </a:ext>
            </a:extLst>
          </p:cNvPr>
          <p:cNvSpPr>
            <a:spLocks noGrp="1"/>
          </p:cNvSpPr>
          <p:nvPr>
            <p:ph type="body" sz="quarter" idx="14" hasCustomPrompt="1"/>
          </p:nvPr>
        </p:nvSpPr>
        <p:spPr>
          <a:xfrm>
            <a:off x="3369336" y="1828798"/>
            <a:ext cx="2510812" cy="1056217"/>
          </a:xfrm>
          <a:prstGeom prst="rect">
            <a:avLst/>
          </a:prstGeom>
        </p:spPr>
        <p:txBody>
          <a:bodyPr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a:t>
            </a:r>
            <a:r>
              <a:rPr lang="en-CA"/>
              <a:t> two goes here.</a:t>
            </a:r>
          </a:p>
        </p:txBody>
      </p:sp>
      <p:sp>
        <p:nvSpPr>
          <p:cNvPr id="13" name="Text Placeholder 15">
            <a:extLst>
              <a:ext uri="{FF2B5EF4-FFF2-40B4-BE49-F238E27FC236}">
                <a16:creationId xmlns:a16="http://schemas.microsoft.com/office/drawing/2014/main" id="{86F5C8FC-F5E5-8ABF-AE08-1810B37DC1FC}"/>
              </a:ext>
            </a:extLst>
          </p:cNvPr>
          <p:cNvSpPr>
            <a:spLocks noGrp="1"/>
          </p:cNvSpPr>
          <p:nvPr>
            <p:ph type="body" sz="quarter" idx="15" hasCustomPrompt="1"/>
          </p:nvPr>
        </p:nvSpPr>
        <p:spPr>
          <a:xfrm>
            <a:off x="6312609" y="1828798"/>
            <a:ext cx="2506416" cy="1056217"/>
          </a:xfrm>
          <a:prstGeom prst="rect">
            <a:avLst/>
          </a:prstGeom>
        </p:spPr>
        <p:txBody>
          <a:bodyPr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a:t>
            </a:r>
            <a:r>
              <a:rPr lang="en-CA"/>
              <a:t> three goes here.</a:t>
            </a:r>
          </a:p>
        </p:txBody>
      </p:sp>
      <p:sp>
        <p:nvSpPr>
          <p:cNvPr id="14" name="Text Placeholder 15">
            <a:extLst>
              <a:ext uri="{FF2B5EF4-FFF2-40B4-BE49-F238E27FC236}">
                <a16:creationId xmlns:a16="http://schemas.microsoft.com/office/drawing/2014/main" id="{D9061F47-6EFB-73DC-B51C-FC4AFFE74978}"/>
              </a:ext>
            </a:extLst>
          </p:cNvPr>
          <p:cNvSpPr>
            <a:spLocks noGrp="1"/>
          </p:cNvSpPr>
          <p:nvPr>
            <p:ph type="body" sz="quarter" idx="16" hasCustomPrompt="1"/>
          </p:nvPr>
        </p:nvSpPr>
        <p:spPr>
          <a:xfrm>
            <a:off x="9251881" y="1828798"/>
            <a:ext cx="2505608" cy="1056217"/>
          </a:xfrm>
          <a:prstGeom prst="rect">
            <a:avLst/>
          </a:prstGeom>
        </p:spPr>
        <p:txBody>
          <a:bodyPr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a:t>
            </a:r>
            <a:r>
              <a:rPr lang="en-CA"/>
              <a:t> four goes here.</a:t>
            </a:r>
          </a:p>
        </p:txBody>
      </p:sp>
      <p:sp>
        <p:nvSpPr>
          <p:cNvPr id="15" name="Text Placeholder 9">
            <a:extLst>
              <a:ext uri="{FF2B5EF4-FFF2-40B4-BE49-F238E27FC236}">
                <a16:creationId xmlns:a16="http://schemas.microsoft.com/office/drawing/2014/main" id="{4AAD8114-419D-E3DE-8654-F6E6FA5285E8}"/>
              </a:ext>
            </a:extLst>
          </p:cNvPr>
          <p:cNvSpPr>
            <a:spLocks noGrp="1"/>
          </p:cNvSpPr>
          <p:nvPr>
            <p:ph type="body" sz="quarter" idx="35" hasCustomPrompt="1"/>
          </p:nvPr>
        </p:nvSpPr>
        <p:spPr>
          <a:xfrm>
            <a:off x="432326" y="3711233"/>
            <a:ext cx="2506598"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17" name="Text Placeholder 9">
            <a:extLst>
              <a:ext uri="{FF2B5EF4-FFF2-40B4-BE49-F238E27FC236}">
                <a16:creationId xmlns:a16="http://schemas.microsoft.com/office/drawing/2014/main" id="{1109AEB5-A705-B1E3-C50A-E4713A363CF0}"/>
              </a:ext>
            </a:extLst>
          </p:cNvPr>
          <p:cNvSpPr>
            <a:spLocks noGrp="1"/>
          </p:cNvSpPr>
          <p:nvPr>
            <p:ph type="body" sz="quarter" idx="40" hasCustomPrompt="1"/>
          </p:nvPr>
        </p:nvSpPr>
        <p:spPr>
          <a:xfrm>
            <a:off x="3369336" y="3711233"/>
            <a:ext cx="2510812"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19" name="Text Placeholder 9">
            <a:extLst>
              <a:ext uri="{FF2B5EF4-FFF2-40B4-BE49-F238E27FC236}">
                <a16:creationId xmlns:a16="http://schemas.microsoft.com/office/drawing/2014/main" id="{6F3F4150-A89F-9860-1925-5439571394A9}"/>
              </a:ext>
            </a:extLst>
          </p:cNvPr>
          <p:cNvSpPr>
            <a:spLocks noGrp="1"/>
          </p:cNvSpPr>
          <p:nvPr>
            <p:ph type="body" sz="quarter" idx="42" hasCustomPrompt="1"/>
          </p:nvPr>
        </p:nvSpPr>
        <p:spPr>
          <a:xfrm>
            <a:off x="6312609" y="3711233"/>
            <a:ext cx="2506415"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21" name="Text Placeholder 9">
            <a:extLst>
              <a:ext uri="{FF2B5EF4-FFF2-40B4-BE49-F238E27FC236}">
                <a16:creationId xmlns:a16="http://schemas.microsoft.com/office/drawing/2014/main" id="{B09EDD68-8884-92F9-5D26-76930F77228C}"/>
              </a:ext>
            </a:extLst>
          </p:cNvPr>
          <p:cNvSpPr>
            <a:spLocks noGrp="1"/>
          </p:cNvSpPr>
          <p:nvPr>
            <p:ph type="body" sz="quarter" idx="44" hasCustomPrompt="1"/>
          </p:nvPr>
        </p:nvSpPr>
        <p:spPr>
          <a:xfrm>
            <a:off x="9251881" y="3711233"/>
            <a:ext cx="2505608"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23" name="Picture Placeholder 42">
            <a:extLst>
              <a:ext uri="{FF2B5EF4-FFF2-40B4-BE49-F238E27FC236}">
                <a16:creationId xmlns:a16="http://schemas.microsoft.com/office/drawing/2014/main" id="{A8D30F47-1B63-CFF7-E8E1-69AAA63FDCB4}"/>
              </a:ext>
            </a:extLst>
          </p:cNvPr>
          <p:cNvSpPr>
            <a:spLocks noGrp="1"/>
          </p:cNvSpPr>
          <p:nvPr>
            <p:ph type="pic" sz="quarter" idx="46" hasCustomPrompt="1"/>
          </p:nvPr>
        </p:nvSpPr>
        <p:spPr>
          <a:xfrm>
            <a:off x="432327" y="577037"/>
            <a:ext cx="814917" cy="964453"/>
          </a:xfrm>
          <a:prstGeom prst="rect">
            <a:avLst/>
          </a:prstGeom>
          <a:solidFill>
            <a:srgbClr val="DDE6E1"/>
          </a:solidFill>
        </p:spPr>
        <p:txBody>
          <a:bodyPr tIns="720000" anchor="ctr" anchorCtr="0">
            <a:normAutofit/>
          </a:bodyPr>
          <a:lstStyle>
            <a:lvl1pPr marL="0" indent="0" algn="ctr">
              <a:buNone/>
              <a:defRPr sz="600" b="0" i="0">
                <a:latin typeface="+mn-lt"/>
              </a:defRPr>
            </a:lvl1pPr>
          </a:lstStyle>
          <a:p>
            <a:r>
              <a:rPr lang="en-CA"/>
              <a:t>CLICK TO INSERT PICTURE</a:t>
            </a:r>
          </a:p>
        </p:txBody>
      </p:sp>
      <p:sp>
        <p:nvSpPr>
          <p:cNvPr id="24" name="Picture Placeholder 42">
            <a:extLst>
              <a:ext uri="{FF2B5EF4-FFF2-40B4-BE49-F238E27FC236}">
                <a16:creationId xmlns:a16="http://schemas.microsoft.com/office/drawing/2014/main" id="{3F95AB88-1959-29F2-17F9-707484C9F481}"/>
              </a:ext>
            </a:extLst>
          </p:cNvPr>
          <p:cNvSpPr>
            <a:spLocks noGrp="1"/>
          </p:cNvSpPr>
          <p:nvPr>
            <p:ph type="pic" sz="quarter" idx="47" hasCustomPrompt="1"/>
          </p:nvPr>
        </p:nvSpPr>
        <p:spPr>
          <a:xfrm>
            <a:off x="3369336" y="522132"/>
            <a:ext cx="814917" cy="964453"/>
          </a:xfrm>
          <a:prstGeom prst="rect">
            <a:avLst/>
          </a:prstGeom>
          <a:solidFill>
            <a:schemeClr val="bg2"/>
          </a:solidFill>
        </p:spPr>
        <p:txBody>
          <a:bodyPr tIns="720000" anchor="ctr" anchorCtr="0">
            <a:normAutofit/>
          </a:bodyPr>
          <a:lstStyle>
            <a:lvl1pPr marL="0" indent="0" algn="ctr">
              <a:buNone/>
              <a:defRPr sz="600" b="0" i="0">
                <a:latin typeface="+mn-lt"/>
              </a:defRPr>
            </a:lvl1pPr>
          </a:lstStyle>
          <a:p>
            <a:r>
              <a:rPr lang="en-CA"/>
              <a:t>CLICK TO INSERT PICTURE</a:t>
            </a:r>
          </a:p>
        </p:txBody>
      </p:sp>
      <p:sp>
        <p:nvSpPr>
          <p:cNvPr id="25" name="Picture Placeholder 42">
            <a:extLst>
              <a:ext uri="{FF2B5EF4-FFF2-40B4-BE49-F238E27FC236}">
                <a16:creationId xmlns:a16="http://schemas.microsoft.com/office/drawing/2014/main" id="{F783E5A6-D544-5F28-F224-AFDFA2B1FC93}"/>
              </a:ext>
            </a:extLst>
          </p:cNvPr>
          <p:cNvSpPr>
            <a:spLocks noGrp="1"/>
          </p:cNvSpPr>
          <p:nvPr>
            <p:ph type="pic" sz="quarter" idx="48" hasCustomPrompt="1"/>
          </p:nvPr>
        </p:nvSpPr>
        <p:spPr>
          <a:xfrm>
            <a:off x="6312610" y="522132"/>
            <a:ext cx="814917" cy="964453"/>
          </a:xfrm>
          <a:prstGeom prst="rect">
            <a:avLst/>
          </a:prstGeom>
          <a:solidFill>
            <a:schemeClr val="bg2"/>
          </a:solidFill>
        </p:spPr>
        <p:txBody>
          <a:bodyPr tIns="720000" anchor="ctr" anchorCtr="0">
            <a:normAutofit/>
          </a:bodyPr>
          <a:lstStyle>
            <a:lvl1pPr marL="0" indent="0" algn="ctr">
              <a:buNone/>
              <a:defRPr sz="600" b="0" i="0">
                <a:latin typeface="+mn-lt"/>
              </a:defRPr>
            </a:lvl1pPr>
          </a:lstStyle>
          <a:p>
            <a:r>
              <a:rPr lang="en-CA"/>
              <a:t>CLICK TO INSERT PICTURE</a:t>
            </a:r>
          </a:p>
        </p:txBody>
      </p:sp>
      <p:sp>
        <p:nvSpPr>
          <p:cNvPr id="26" name="Picture Placeholder 42">
            <a:extLst>
              <a:ext uri="{FF2B5EF4-FFF2-40B4-BE49-F238E27FC236}">
                <a16:creationId xmlns:a16="http://schemas.microsoft.com/office/drawing/2014/main" id="{BECF269F-F2F6-081F-E14E-8CE4EDAB79F3}"/>
              </a:ext>
            </a:extLst>
          </p:cNvPr>
          <p:cNvSpPr>
            <a:spLocks noGrp="1"/>
          </p:cNvSpPr>
          <p:nvPr>
            <p:ph type="pic" sz="quarter" idx="49" hasCustomPrompt="1"/>
          </p:nvPr>
        </p:nvSpPr>
        <p:spPr>
          <a:xfrm>
            <a:off x="9251881" y="522132"/>
            <a:ext cx="814917" cy="964453"/>
          </a:xfrm>
          <a:prstGeom prst="rect">
            <a:avLst/>
          </a:prstGeom>
          <a:solidFill>
            <a:schemeClr val="bg2"/>
          </a:solidFill>
        </p:spPr>
        <p:txBody>
          <a:bodyPr tIns="720000" anchor="ctr" anchorCtr="0">
            <a:normAutofit/>
          </a:bodyPr>
          <a:lstStyle>
            <a:lvl1pPr marL="0" indent="0" algn="ctr">
              <a:buNone/>
              <a:defRPr sz="600" b="0" i="0">
                <a:latin typeface="+mn-lt"/>
              </a:defRPr>
            </a:lvl1pPr>
          </a:lstStyle>
          <a:p>
            <a:r>
              <a:rPr lang="en-CA"/>
              <a:t>CLICK TO INSERT PICTURE</a:t>
            </a:r>
          </a:p>
        </p:txBody>
      </p:sp>
      <p:sp>
        <p:nvSpPr>
          <p:cNvPr id="5" name="Slide Number Placeholder 5">
            <a:extLst>
              <a:ext uri="{FF2B5EF4-FFF2-40B4-BE49-F238E27FC236}">
                <a16:creationId xmlns:a16="http://schemas.microsoft.com/office/drawing/2014/main" id="{7020C7A7-983B-7663-5021-E4221A14129D}"/>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4" name="Text Placeholder 13">
            <a:extLst>
              <a:ext uri="{FF2B5EF4-FFF2-40B4-BE49-F238E27FC236}">
                <a16:creationId xmlns:a16="http://schemas.microsoft.com/office/drawing/2014/main" id="{B058CDF0-55A2-9E10-59E7-81F00524884F}"/>
              </a:ext>
            </a:extLst>
          </p:cNvPr>
          <p:cNvSpPr>
            <a:spLocks noGrp="1"/>
          </p:cNvSpPr>
          <p:nvPr>
            <p:ph type="body" sz="quarter" idx="26"/>
          </p:nvPr>
        </p:nvSpPr>
        <p:spPr>
          <a:xfrm>
            <a:off x="432327" y="4047581"/>
            <a:ext cx="2506598" cy="2228402"/>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13">
            <a:extLst>
              <a:ext uri="{FF2B5EF4-FFF2-40B4-BE49-F238E27FC236}">
                <a16:creationId xmlns:a16="http://schemas.microsoft.com/office/drawing/2014/main" id="{63FB08F7-76F1-5AD8-FB99-BD5472BAF882}"/>
              </a:ext>
            </a:extLst>
          </p:cNvPr>
          <p:cNvSpPr>
            <a:spLocks noGrp="1"/>
          </p:cNvSpPr>
          <p:nvPr>
            <p:ph type="body" sz="quarter" idx="43"/>
          </p:nvPr>
        </p:nvSpPr>
        <p:spPr>
          <a:xfrm>
            <a:off x="3369336" y="4047580"/>
            <a:ext cx="2510812" cy="2228403"/>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13">
            <a:extLst>
              <a:ext uri="{FF2B5EF4-FFF2-40B4-BE49-F238E27FC236}">
                <a16:creationId xmlns:a16="http://schemas.microsoft.com/office/drawing/2014/main" id="{5CCECF5B-5E51-D28A-3469-3F243BD33424}"/>
              </a:ext>
            </a:extLst>
          </p:cNvPr>
          <p:cNvSpPr>
            <a:spLocks noGrp="1"/>
          </p:cNvSpPr>
          <p:nvPr>
            <p:ph type="body" sz="quarter" idx="50"/>
          </p:nvPr>
        </p:nvSpPr>
        <p:spPr>
          <a:xfrm>
            <a:off x="6312610" y="4047580"/>
            <a:ext cx="2506414" cy="2228403"/>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8" name="Text Placeholder 13">
            <a:extLst>
              <a:ext uri="{FF2B5EF4-FFF2-40B4-BE49-F238E27FC236}">
                <a16:creationId xmlns:a16="http://schemas.microsoft.com/office/drawing/2014/main" id="{C214D859-804C-890B-A730-83312D6C596D}"/>
              </a:ext>
            </a:extLst>
          </p:cNvPr>
          <p:cNvSpPr>
            <a:spLocks noGrp="1"/>
          </p:cNvSpPr>
          <p:nvPr>
            <p:ph type="body" sz="quarter" idx="45"/>
          </p:nvPr>
        </p:nvSpPr>
        <p:spPr>
          <a:xfrm>
            <a:off x="9251881" y="4047580"/>
            <a:ext cx="2505608" cy="2228403"/>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2" name="Footer Placeholder 7">
            <a:extLst>
              <a:ext uri="{FF2B5EF4-FFF2-40B4-BE49-F238E27FC236}">
                <a16:creationId xmlns:a16="http://schemas.microsoft.com/office/drawing/2014/main" id="{E8A36BEE-5DF1-589B-9DDC-705427875DA1}"/>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14775434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 Image Four Column Colour">
    <p:spTree>
      <p:nvGrpSpPr>
        <p:cNvPr id="1" name=""/>
        <p:cNvGrpSpPr/>
        <p:nvPr/>
      </p:nvGrpSpPr>
      <p:grpSpPr>
        <a:xfrm>
          <a:off x="0" y="0"/>
          <a:ext cx="0" cy="0"/>
          <a:chOff x="0" y="0"/>
          <a:chExt cx="0" cy="0"/>
        </a:xfrm>
      </p:grpSpPr>
      <p:sp>
        <p:nvSpPr>
          <p:cNvPr id="12" name="Picture Placeholder 42">
            <a:extLst>
              <a:ext uri="{FF2B5EF4-FFF2-40B4-BE49-F238E27FC236}">
                <a16:creationId xmlns:a16="http://schemas.microsoft.com/office/drawing/2014/main" id="{F8809E32-D55A-B026-A70E-B556A2B83C00}"/>
              </a:ext>
            </a:extLst>
          </p:cNvPr>
          <p:cNvSpPr>
            <a:spLocks noGrp="1"/>
          </p:cNvSpPr>
          <p:nvPr>
            <p:ph type="pic" sz="quarter" idx="14" hasCustomPrompt="1"/>
          </p:nvPr>
        </p:nvSpPr>
        <p:spPr>
          <a:xfrm>
            <a:off x="287338" y="288926"/>
            <a:ext cx="11615737" cy="4135470"/>
          </a:xfrm>
          <a:prstGeom prst="rect">
            <a:avLst/>
          </a:prstGeom>
          <a:solidFill>
            <a:srgbClr val="DDE6E1"/>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13" name="Rectangle 12">
            <a:extLst>
              <a:ext uri="{FF2B5EF4-FFF2-40B4-BE49-F238E27FC236}">
                <a16:creationId xmlns:a16="http://schemas.microsoft.com/office/drawing/2014/main" id="{214145BF-3C04-B770-EEC0-2BB4215FF942}"/>
              </a:ext>
            </a:extLst>
          </p:cNvPr>
          <p:cNvSpPr/>
          <p:nvPr userDrawn="1"/>
        </p:nvSpPr>
        <p:spPr>
          <a:xfrm>
            <a:off x="287868" y="4568395"/>
            <a:ext cx="2795057" cy="200067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4" name="Rectangle 13">
            <a:extLst>
              <a:ext uri="{FF2B5EF4-FFF2-40B4-BE49-F238E27FC236}">
                <a16:creationId xmlns:a16="http://schemas.microsoft.com/office/drawing/2014/main" id="{2C36A61E-E85D-B141-AB46-3B5843E38ECD}"/>
              </a:ext>
            </a:extLst>
          </p:cNvPr>
          <p:cNvSpPr/>
          <p:nvPr userDrawn="1"/>
        </p:nvSpPr>
        <p:spPr>
          <a:xfrm>
            <a:off x="3227388" y="4568395"/>
            <a:ext cx="2795587" cy="2000679"/>
          </a:xfrm>
          <a:prstGeom prst="rect">
            <a:avLst/>
          </a:prstGeom>
          <a:solidFill>
            <a:srgbClr val="E0DC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5" name="Rectangle 14">
            <a:extLst>
              <a:ext uri="{FF2B5EF4-FFF2-40B4-BE49-F238E27FC236}">
                <a16:creationId xmlns:a16="http://schemas.microsoft.com/office/drawing/2014/main" id="{DDD4F5D3-7D3C-601E-C77C-CC2BEF2215F0}"/>
              </a:ext>
            </a:extLst>
          </p:cNvPr>
          <p:cNvSpPr/>
          <p:nvPr userDrawn="1"/>
        </p:nvSpPr>
        <p:spPr>
          <a:xfrm>
            <a:off x="6167439" y="4568395"/>
            <a:ext cx="2795586" cy="2000679"/>
          </a:xfrm>
          <a:prstGeom prst="rect">
            <a:avLst/>
          </a:prstGeom>
          <a:solidFill>
            <a:srgbClr val="DDE6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6" name="Rectangle 15">
            <a:extLst>
              <a:ext uri="{FF2B5EF4-FFF2-40B4-BE49-F238E27FC236}">
                <a16:creationId xmlns:a16="http://schemas.microsoft.com/office/drawing/2014/main" id="{EA518629-76A3-B763-BAB7-696DA3291A3C}"/>
              </a:ext>
            </a:extLst>
          </p:cNvPr>
          <p:cNvSpPr/>
          <p:nvPr userDrawn="1"/>
        </p:nvSpPr>
        <p:spPr>
          <a:xfrm>
            <a:off x="9109372" y="4568395"/>
            <a:ext cx="2793703" cy="2000679"/>
          </a:xfrm>
          <a:prstGeom prst="rect">
            <a:avLst/>
          </a:prstGeom>
          <a:solidFill>
            <a:srgbClr val="A59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3" name="Slide Number Placeholder 5">
            <a:extLst>
              <a:ext uri="{FF2B5EF4-FFF2-40B4-BE49-F238E27FC236}">
                <a16:creationId xmlns:a16="http://schemas.microsoft.com/office/drawing/2014/main" id="{0C68FA0E-6590-7047-7150-6E2E4FC2050B}"/>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Footer Placeholder 7">
            <a:extLst>
              <a:ext uri="{FF2B5EF4-FFF2-40B4-BE49-F238E27FC236}">
                <a16:creationId xmlns:a16="http://schemas.microsoft.com/office/drawing/2014/main" id="{C35DD9B2-FB37-15FA-FC72-35DA2CA5FF30}"/>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ext Placeholder 9">
            <a:extLst>
              <a:ext uri="{FF2B5EF4-FFF2-40B4-BE49-F238E27FC236}">
                <a16:creationId xmlns:a16="http://schemas.microsoft.com/office/drawing/2014/main" id="{79B5DD6E-3FB6-B3F9-FFF3-5635CF9FE356}"/>
              </a:ext>
            </a:extLst>
          </p:cNvPr>
          <p:cNvSpPr>
            <a:spLocks noGrp="1"/>
          </p:cNvSpPr>
          <p:nvPr>
            <p:ph type="body" sz="quarter" idx="35" hasCustomPrompt="1"/>
          </p:nvPr>
        </p:nvSpPr>
        <p:spPr>
          <a:xfrm>
            <a:off x="431337" y="4715805"/>
            <a:ext cx="2507588"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7" name="Text Placeholder 9">
            <a:extLst>
              <a:ext uri="{FF2B5EF4-FFF2-40B4-BE49-F238E27FC236}">
                <a16:creationId xmlns:a16="http://schemas.microsoft.com/office/drawing/2014/main" id="{F0B7A20A-4E37-0F20-BA1E-77D28F4DA3B3}"/>
              </a:ext>
            </a:extLst>
          </p:cNvPr>
          <p:cNvSpPr>
            <a:spLocks noGrp="1"/>
          </p:cNvSpPr>
          <p:nvPr>
            <p:ph type="body" sz="quarter" idx="40" hasCustomPrompt="1"/>
          </p:nvPr>
        </p:nvSpPr>
        <p:spPr>
          <a:xfrm>
            <a:off x="3371388" y="4715805"/>
            <a:ext cx="2507586"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8" name="Text Placeholder 9">
            <a:extLst>
              <a:ext uri="{FF2B5EF4-FFF2-40B4-BE49-F238E27FC236}">
                <a16:creationId xmlns:a16="http://schemas.microsoft.com/office/drawing/2014/main" id="{4E1CFF25-9464-4282-52BB-D81613C53BF5}"/>
              </a:ext>
            </a:extLst>
          </p:cNvPr>
          <p:cNvSpPr>
            <a:spLocks noGrp="1"/>
          </p:cNvSpPr>
          <p:nvPr>
            <p:ph type="body" sz="quarter" idx="42" hasCustomPrompt="1"/>
          </p:nvPr>
        </p:nvSpPr>
        <p:spPr>
          <a:xfrm>
            <a:off x="6310974" y="4715805"/>
            <a:ext cx="2503971"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10" name="Text Placeholder 9">
            <a:extLst>
              <a:ext uri="{FF2B5EF4-FFF2-40B4-BE49-F238E27FC236}">
                <a16:creationId xmlns:a16="http://schemas.microsoft.com/office/drawing/2014/main" id="{B510E0E1-72AE-4FE7-F0DF-24FDAC816704}"/>
              </a:ext>
            </a:extLst>
          </p:cNvPr>
          <p:cNvSpPr>
            <a:spLocks noGrp="1"/>
          </p:cNvSpPr>
          <p:nvPr>
            <p:ph type="body" sz="quarter" idx="44" hasCustomPrompt="1"/>
          </p:nvPr>
        </p:nvSpPr>
        <p:spPr>
          <a:xfrm>
            <a:off x="9250560" y="4715805"/>
            <a:ext cx="2508515"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20" name="Text Placeholder 13">
            <a:extLst>
              <a:ext uri="{FF2B5EF4-FFF2-40B4-BE49-F238E27FC236}">
                <a16:creationId xmlns:a16="http://schemas.microsoft.com/office/drawing/2014/main" id="{46F57455-E3E4-0874-6909-082E19BBEFB4}"/>
              </a:ext>
            </a:extLst>
          </p:cNvPr>
          <p:cNvSpPr>
            <a:spLocks noGrp="1"/>
          </p:cNvSpPr>
          <p:nvPr>
            <p:ph type="body" sz="quarter" idx="26"/>
          </p:nvPr>
        </p:nvSpPr>
        <p:spPr>
          <a:xfrm>
            <a:off x="431337" y="5045212"/>
            <a:ext cx="2507588" cy="1379863"/>
          </a:xfrm>
          <a:prstGeom prst="rect">
            <a:avLst/>
          </a:prstGeom>
        </p:spPr>
        <p:txBody>
          <a:bodyPr>
            <a:noAutofit/>
          </a:bodyPr>
          <a:lstStyle>
            <a:lvl1pPr marL="0" indent="0">
              <a:lnSpc>
                <a:spcPct val="100000"/>
              </a:lnSpc>
              <a:buNone/>
              <a:defRPr sz="12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2" name="Text Placeholder 13">
            <a:extLst>
              <a:ext uri="{FF2B5EF4-FFF2-40B4-BE49-F238E27FC236}">
                <a16:creationId xmlns:a16="http://schemas.microsoft.com/office/drawing/2014/main" id="{B3CE9D99-02B7-D172-CFEB-4F75EC60ED1C}"/>
              </a:ext>
            </a:extLst>
          </p:cNvPr>
          <p:cNvSpPr>
            <a:spLocks noGrp="1"/>
          </p:cNvSpPr>
          <p:nvPr>
            <p:ph type="body" sz="quarter" idx="43"/>
          </p:nvPr>
        </p:nvSpPr>
        <p:spPr>
          <a:xfrm>
            <a:off x="3371387" y="5045212"/>
            <a:ext cx="2507587" cy="1379863"/>
          </a:xfrm>
          <a:prstGeom prst="rect">
            <a:avLst/>
          </a:prstGeom>
        </p:spPr>
        <p:txBody>
          <a:bodyPr>
            <a:noAutofit/>
          </a:bodyPr>
          <a:lstStyle>
            <a:lvl1pPr marL="0" indent="0">
              <a:lnSpc>
                <a:spcPct val="100000"/>
              </a:lnSpc>
              <a:buNone/>
              <a:defRPr sz="12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4" name="Text Placeholder 13">
            <a:extLst>
              <a:ext uri="{FF2B5EF4-FFF2-40B4-BE49-F238E27FC236}">
                <a16:creationId xmlns:a16="http://schemas.microsoft.com/office/drawing/2014/main" id="{CCA3A229-2F1B-A242-3141-A81CAA7A5C51}"/>
              </a:ext>
            </a:extLst>
          </p:cNvPr>
          <p:cNvSpPr>
            <a:spLocks noGrp="1"/>
          </p:cNvSpPr>
          <p:nvPr>
            <p:ph type="body" sz="quarter" idx="50"/>
          </p:nvPr>
        </p:nvSpPr>
        <p:spPr>
          <a:xfrm>
            <a:off x="6315054" y="5045212"/>
            <a:ext cx="2503971" cy="1379863"/>
          </a:xfrm>
          <a:prstGeom prst="rect">
            <a:avLst/>
          </a:prstGeom>
        </p:spPr>
        <p:txBody>
          <a:bodyPr>
            <a:noAutofit/>
          </a:bodyPr>
          <a:lstStyle>
            <a:lvl1pPr marL="0" indent="0">
              <a:lnSpc>
                <a:spcPct val="100000"/>
              </a:lnSpc>
              <a:buNone/>
              <a:defRPr sz="12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5" name="Text Placeholder 13">
            <a:extLst>
              <a:ext uri="{FF2B5EF4-FFF2-40B4-BE49-F238E27FC236}">
                <a16:creationId xmlns:a16="http://schemas.microsoft.com/office/drawing/2014/main" id="{EBF600A5-4432-DC05-2081-2F5340066115}"/>
              </a:ext>
            </a:extLst>
          </p:cNvPr>
          <p:cNvSpPr>
            <a:spLocks noGrp="1"/>
          </p:cNvSpPr>
          <p:nvPr>
            <p:ph type="body" sz="quarter" idx="45"/>
          </p:nvPr>
        </p:nvSpPr>
        <p:spPr>
          <a:xfrm>
            <a:off x="9250560" y="5045212"/>
            <a:ext cx="2508515" cy="1379863"/>
          </a:xfrm>
          <a:prstGeom prst="rect">
            <a:avLst/>
          </a:prstGeom>
        </p:spPr>
        <p:txBody>
          <a:bodyPr>
            <a:noAutofit/>
          </a:bodyPr>
          <a:lstStyle>
            <a:lvl1pPr marL="0" indent="0">
              <a:lnSpc>
                <a:spcPct val="100000"/>
              </a:lnSpc>
              <a:buNone/>
              <a:defRPr sz="12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7182379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Slide Four Tile">
    <p:spTree>
      <p:nvGrpSpPr>
        <p:cNvPr id="1" name=""/>
        <p:cNvGrpSpPr/>
        <p:nvPr/>
      </p:nvGrpSpPr>
      <p:grpSpPr>
        <a:xfrm>
          <a:off x="0" y="0"/>
          <a:ext cx="0" cy="0"/>
          <a:chOff x="0" y="0"/>
          <a:chExt cx="0" cy="0"/>
        </a:xfrm>
      </p:grpSpPr>
      <p:sp>
        <p:nvSpPr>
          <p:cNvPr id="8" name="Picture Placeholder 42">
            <a:extLst>
              <a:ext uri="{FF2B5EF4-FFF2-40B4-BE49-F238E27FC236}">
                <a16:creationId xmlns:a16="http://schemas.microsoft.com/office/drawing/2014/main" id="{5E50BEDE-12F8-C493-D1C5-A6F59F0EF74F}"/>
              </a:ext>
            </a:extLst>
          </p:cNvPr>
          <p:cNvSpPr>
            <a:spLocks noGrp="1"/>
          </p:cNvSpPr>
          <p:nvPr>
            <p:ph type="pic" sz="quarter" idx="14" hasCustomPrompt="1"/>
          </p:nvPr>
        </p:nvSpPr>
        <p:spPr>
          <a:xfrm>
            <a:off x="287337" y="287338"/>
            <a:ext cx="5734800" cy="3067200"/>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9" name="Picture Placeholder 42">
            <a:extLst>
              <a:ext uri="{FF2B5EF4-FFF2-40B4-BE49-F238E27FC236}">
                <a16:creationId xmlns:a16="http://schemas.microsoft.com/office/drawing/2014/main" id="{10A48A3F-D2D4-3681-218B-4627129E090B}"/>
              </a:ext>
            </a:extLst>
          </p:cNvPr>
          <p:cNvSpPr>
            <a:spLocks noGrp="1"/>
          </p:cNvSpPr>
          <p:nvPr>
            <p:ph type="pic" sz="quarter" idx="15" hasCustomPrompt="1"/>
          </p:nvPr>
        </p:nvSpPr>
        <p:spPr>
          <a:xfrm>
            <a:off x="6167437" y="3500945"/>
            <a:ext cx="5734800" cy="3067200"/>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10" name="Rectangle 9">
            <a:extLst>
              <a:ext uri="{FF2B5EF4-FFF2-40B4-BE49-F238E27FC236}">
                <a16:creationId xmlns:a16="http://schemas.microsoft.com/office/drawing/2014/main" id="{2955B7B2-BFF6-F30D-F1CA-0E0B1DCBDDC6}"/>
              </a:ext>
            </a:extLst>
          </p:cNvPr>
          <p:cNvSpPr/>
          <p:nvPr userDrawn="1"/>
        </p:nvSpPr>
        <p:spPr>
          <a:xfrm>
            <a:off x="6167438" y="287338"/>
            <a:ext cx="5734800" cy="3067200"/>
          </a:xfrm>
          <a:prstGeom prst="rect">
            <a:avLst/>
          </a:prstGeom>
          <a:solidFill>
            <a:srgbClr val="DDE6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1" name="Rectangle 10">
            <a:extLst>
              <a:ext uri="{FF2B5EF4-FFF2-40B4-BE49-F238E27FC236}">
                <a16:creationId xmlns:a16="http://schemas.microsoft.com/office/drawing/2014/main" id="{A9532E05-1B05-0DD1-4003-824295BD069F}"/>
              </a:ext>
            </a:extLst>
          </p:cNvPr>
          <p:cNvSpPr/>
          <p:nvPr userDrawn="1"/>
        </p:nvSpPr>
        <p:spPr>
          <a:xfrm>
            <a:off x="287337" y="3500945"/>
            <a:ext cx="5734800" cy="3067200"/>
          </a:xfrm>
          <a:prstGeom prst="rect">
            <a:avLst/>
          </a:prstGeom>
          <a:solidFill>
            <a:srgbClr val="E0DC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2" name="Text Placeholder 9">
            <a:extLst>
              <a:ext uri="{FF2B5EF4-FFF2-40B4-BE49-F238E27FC236}">
                <a16:creationId xmlns:a16="http://schemas.microsoft.com/office/drawing/2014/main" id="{4DE9FAA5-4D97-85D2-696A-B97472BC0BB1}"/>
              </a:ext>
            </a:extLst>
          </p:cNvPr>
          <p:cNvSpPr>
            <a:spLocks noGrp="1"/>
          </p:cNvSpPr>
          <p:nvPr>
            <p:ph type="body" sz="quarter" idx="35" hasCustomPrompt="1"/>
          </p:nvPr>
        </p:nvSpPr>
        <p:spPr>
          <a:xfrm>
            <a:off x="6311901" y="1541655"/>
            <a:ext cx="5445872"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14" name="Picture Placeholder 42">
            <a:extLst>
              <a:ext uri="{FF2B5EF4-FFF2-40B4-BE49-F238E27FC236}">
                <a16:creationId xmlns:a16="http://schemas.microsoft.com/office/drawing/2014/main" id="{7516312C-4CBD-87AC-3F09-00C3A9ECDCE6}"/>
              </a:ext>
            </a:extLst>
          </p:cNvPr>
          <p:cNvSpPr>
            <a:spLocks noGrp="1"/>
          </p:cNvSpPr>
          <p:nvPr>
            <p:ph type="pic" sz="quarter" idx="46" hasCustomPrompt="1"/>
          </p:nvPr>
        </p:nvSpPr>
        <p:spPr>
          <a:xfrm>
            <a:off x="6311901" y="431338"/>
            <a:ext cx="835024" cy="964453"/>
          </a:xfrm>
          <a:prstGeom prst="rect">
            <a:avLst/>
          </a:prstGeom>
          <a:solidFill>
            <a:schemeClr val="bg2"/>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15" name="Text Placeholder 9">
            <a:extLst>
              <a:ext uri="{FF2B5EF4-FFF2-40B4-BE49-F238E27FC236}">
                <a16:creationId xmlns:a16="http://schemas.microsoft.com/office/drawing/2014/main" id="{7D9075EF-66DF-8532-5BDC-5413AF114AB1}"/>
              </a:ext>
            </a:extLst>
          </p:cNvPr>
          <p:cNvSpPr>
            <a:spLocks noGrp="1"/>
          </p:cNvSpPr>
          <p:nvPr>
            <p:ph type="body" sz="quarter" idx="47" hasCustomPrompt="1"/>
          </p:nvPr>
        </p:nvSpPr>
        <p:spPr>
          <a:xfrm>
            <a:off x="431801" y="4751850"/>
            <a:ext cx="5446711"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17" name="Picture Placeholder 42">
            <a:extLst>
              <a:ext uri="{FF2B5EF4-FFF2-40B4-BE49-F238E27FC236}">
                <a16:creationId xmlns:a16="http://schemas.microsoft.com/office/drawing/2014/main" id="{8AD98225-F6FF-6097-07BF-A4B8A705A96F}"/>
              </a:ext>
            </a:extLst>
          </p:cNvPr>
          <p:cNvSpPr>
            <a:spLocks noGrp="1"/>
          </p:cNvSpPr>
          <p:nvPr>
            <p:ph type="pic" sz="quarter" idx="49" hasCustomPrompt="1"/>
          </p:nvPr>
        </p:nvSpPr>
        <p:spPr>
          <a:xfrm>
            <a:off x="431801" y="3640990"/>
            <a:ext cx="835024" cy="964453"/>
          </a:xfrm>
          <a:prstGeom prst="rect">
            <a:avLst/>
          </a:prstGeom>
          <a:solidFill>
            <a:schemeClr val="bg2"/>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3" name="Slide Number Placeholder 5">
            <a:extLst>
              <a:ext uri="{FF2B5EF4-FFF2-40B4-BE49-F238E27FC236}">
                <a16:creationId xmlns:a16="http://schemas.microsoft.com/office/drawing/2014/main" id="{F522C6C4-DAD5-2370-5506-70624244A791}"/>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5" name="Text Placeholder 13">
            <a:extLst>
              <a:ext uri="{FF2B5EF4-FFF2-40B4-BE49-F238E27FC236}">
                <a16:creationId xmlns:a16="http://schemas.microsoft.com/office/drawing/2014/main" id="{4BB9DBFF-B091-18BB-8071-80A1F0CD7295}"/>
              </a:ext>
            </a:extLst>
          </p:cNvPr>
          <p:cNvSpPr>
            <a:spLocks noGrp="1"/>
          </p:cNvSpPr>
          <p:nvPr>
            <p:ph type="body" sz="quarter" idx="26"/>
          </p:nvPr>
        </p:nvSpPr>
        <p:spPr>
          <a:xfrm>
            <a:off x="431044" y="5083217"/>
            <a:ext cx="5446711" cy="1340927"/>
          </a:xfrm>
          <a:prstGeom prst="rect">
            <a:avLst/>
          </a:prstGeom>
        </p:spPr>
        <p:txBody>
          <a:bodyPr numCol="2" spcCol="91440">
            <a:noAutofit/>
          </a:bodyPr>
          <a:lstStyle>
            <a:lvl1pPr marL="0" indent="0">
              <a:lnSpc>
                <a:spcPct val="100000"/>
              </a:lnSpc>
              <a:buNone/>
              <a:defRPr sz="14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13">
            <a:extLst>
              <a:ext uri="{FF2B5EF4-FFF2-40B4-BE49-F238E27FC236}">
                <a16:creationId xmlns:a16="http://schemas.microsoft.com/office/drawing/2014/main" id="{35C62EFC-C815-6160-A16F-FFE5A18AD4DD}"/>
              </a:ext>
            </a:extLst>
          </p:cNvPr>
          <p:cNvSpPr>
            <a:spLocks noGrp="1"/>
          </p:cNvSpPr>
          <p:nvPr>
            <p:ph type="body" sz="quarter" idx="44"/>
          </p:nvPr>
        </p:nvSpPr>
        <p:spPr>
          <a:xfrm>
            <a:off x="6311901" y="1873022"/>
            <a:ext cx="5445872" cy="1333782"/>
          </a:xfrm>
          <a:prstGeom prst="rect">
            <a:avLst/>
          </a:prstGeom>
        </p:spPr>
        <p:txBody>
          <a:bodyPr numCol="2" spcCol="91440">
            <a:noAutofit/>
          </a:bodyPr>
          <a:lstStyle>
            <a:lvl1pPr marL="0" indent="0">
              <a:lnSpc>
                <a:spcPct val="100000"/>
              </a:lnSpc>
              <a:buNone/>
              <a:defRPr sz="14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7">
            <a:extLst>
              <a:ext uri="{FF2B5EF4-FFF2-40B4-BE49-F238E27FC236}">
                <a16:creationId xmlns:a16="http://schemas.microsoft.com/office/drawing/2014/main" id="{1D6EFF14-2686-BBCE-D847-75801FF6CD7B}"/>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18793052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Slide Warm Yellow">
    <p:bg>
      <p:bgPr>
        <a:solidFill>
          <a:schemeClr val="bg2"/>
        </a:solidFill>
        <a:effectLst/>
      </p:bgPr>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2B64405A-5C40-E32D-FA8B-2E72C937FFD1}"/>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Slide Number Placeholder 5">
            <a:extLst>
              <a:ext uri="{FF2B5EF4-FFF2-40B4-BE49-F238E27FC236}">
                <a16:creationId xmlns:a16="http://schemas.microsoft.com/office/drawing/2014/main" id="{8C49E730-0A3F-A428-CB14-95E87DFC2F5E}"/>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Footer Placeholder 7">
            <a:extLst>
              <a:ext uri="{FF2B5EF4-FFF2-40B4-BE49-F238E27FC236}">
                <a16:creationId xmlns:a16="http://schemas.microsoft.com/office/drawing/2014/main" id="{D88ACCE0-E0FE-4796-BBE9-A352CDEA29AF}"/>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itle Placeholder 1">
            <a:extLst>
              <a:ext uri="{FF2B5EF4-FFF2-40B4-BE49-F238E27FC236}">
                <a16:creationId xmlns:a16="http://schemas.microsoft.com/office/drawing/2014/main" id="{CF2E5628-1F19-BC00-A4A7-A246DED6A4FA}"/>
              </a:ext>
            </a:extLst>
          </p:cNvPr>
          <p:cNvSpPr>
            <a:spLocks noGrp="1"/>
          </p:cNvSpPr>
          <p:nvPr>
            <p:ph type="title"/>
          </p:nvPr>
        </p:nvSpPr>
        <p:spPr>
          <a:xfrm>
            <a:off x="287867" y="287338"/>
            <a:ext cx="11615208" cy="731520"/>
          </a:xfrm>
          <a:prstGeom prst="rect">
            <a:avLst/>
          </a:prstGeom>
        </p:spPr>
        <p:txBody>
          <a:bodyPr vert="horz" lIns="0" tIns="182880" rIns="0" bIns="0" rtlCol="0" anchor="t" anchorCtr="0">
            <a:noAutofit/>
          </a:bodyPr>
          <a:lstStyle>
            <a:lvl1pPr>
              <a:defRPr sz="2400">
                <a:latin typeface="+mj-lt"/>
              </a:defRPr>
            </a:lvl1pPr>
          </a:lstStyle>
          <a:p>
            <a:r>
              <a:rPr lang="en-US"/>
              <a:t>Click to edit Master title style</a:t>
            </a:r>
            <a:endParaRPr lang="en-CA"/>
          </a:p>
        </p:txBody>
      </p:sp>
      <p:sp>
        <p:nvSpPr>
          <p:cNvPr id="12" name="EntityNameDynamic-Placeholder" descr="{&quot;templafy&quot;:{&quot;id&quot;:&quot;6b800472-bc18-4e6a-ba23-6fc4d660c7c0&quot;}}">
            <a:extLst>
              <a:ext uri="{FF2B5EF4-FFF2-40B4-BE49-F238E27FC236}">
                <a16:creationId xmlns:a16="http://schemas.microsoft.com/office/drawing/2014/main" id="{006B1A93-F9C5-FBE7-E011-C0EB064C9A5A}"/>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3" name="TaglineDynamic-Placeholder" descr="{&quot;templafy&quot;:{&quot;id&quot;:&quot;ef148cad-9229-48d9-b30f-ccaa52fba330&quot;}}">
            <a:extLst>
              <a:ext uri="{FF2B5EF4-FFF2-40B4-BE49-F238E27FC236}">
                <a16:creationId xmlns:a16="http://schemas.microsoft.com/office/drawing/2014/main" id="{1BB2AB3D-1065-810A-ADD1-5563D35A539B}"/>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14" name="EntityNameDynamic (US) -Placeholder" descr="{&quot;templafy&quot;:{&quot;id&quot;:&quot;5664e466-bfa1-4349-91b9-695a53ac03fa&quot;}}" hidden="1">
            <a:extLst>
              <a:ext uri="{FF2B5EF4-FFF2-40B4-BE49-F238E27FC236}">
                <a16:creationId xmlns:a16="http://schemas.microsoft.com/office/drawing/2014/main" id="{5BC99E3B-84DD-1260-9B04-DA38B5F55BCD}"/>
              </a:ext>
            </a:extLst>
          </p:cNvPr>
          <p:cNvSpPr>
            <a:spLocks/>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5" name="TaglineDynamic (US) -Placeholder" descr="{&quot;templafy&quot;:{&quot;id&quot;:&quot;c073daaf-fa4f-4e01-8533-f411a32a223b&quot;}}" hidden="1">
            <a:extLst>
              <a:ext uri="{FF2B5EF4-FFF2-40B4-BE49-F238E27FC236}">
                <a16:creationId xmlns:a16="http://schemas.microsoft.com/office/drawing/2014/main" id="{4A091D07-FF2E-07DD-380A-90D66772E827}"/>
              </a:ext>
            </a:extLst>
          </p:cNvPr>
          <p:cNvSpPr>
            <a:spLocks/>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10519568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Slide Light Grey">
    <p:bg>
      <p:bgPr>
        <a:solidFill>
          <a:schemeClr val="accent2"/>
        </a:solidFill>
        <a:effectLst/>
      </p:bgPr>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F930A28A-E4F8-C7DE-53FA-F127F6A15156}"/>
              </a:ext>
            </a:extLst>
          </p:cNvPr>
          <p:cNvSpPr/>
          <p:nvPr userDrawn="1"/>
        </p:nvSpPr>
        <p:spPr>
          <a:xfrm>
            <a:off x="0" y="0"/>
            <a:ext cx="12192000" cy="6858000"/>
          </a:xfrm>
          <a:prstGeom prst="rect">
            <a:avLst/>
          </a:prstGeom>
          <a:solidFill>
            <a:srgbClr val="DDE6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Slide Number Placeholder 5">
            <a:extLst>
              <a:ext uri="{FF2B5EF4-FFF2-40B4-BE49-F238E27FC236}">
                <a16:creationId xmlns:a16="http://schemas.microsoft.com/office/drawing/2014/main" id="{CB940620-E53B-D0FD-5551-03AD3A105F01}"/>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7" name="Footer Placeholder 7">
            <a:extLst>
              <a:ext uri="{FF2B5EF4-FFF2-40B4-BE49-F238E27FC236}">
                <a16:creationId xmlns:a16="http://schemas.microsoft.com/office/drawing/2014/main" id="{3D7D9D48-098D-434E-E860-FA26D4C8BC50}"/>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itle Placeholder 1">
            <a:extLst>
              <a:ext uri="{FF2B5EF4-FFF2-40B4-BE49-F238E27FC236}">
                <a16:creationId xmlns:a16="http://schemas.microsoft.com/office/drawing/2014/main" id="{764A015A-E255-DB42-EDF8-6C0309EDD52F}"/>
              </a:ext>
            </a:extLst>
          </p:cNvPr>
          <p:cNvSpPr>
            <a:spLocks noGrp="1"/>
          </p:cNvSpPr>
          <p:nvPr>
            <p:ph type="title"/>
          </p:nvPr>
        </p:nvSpPr>
        <p:spPr>
          <a:xfrm>
            <a:off x="287337" y="287338"/>
            <a:ext cx="11615737" cy="731520"/>
          </a:xfrm>
          <a:prstGeom prst="rect">
            <a:avLst/>
          </a:prstGeom>
        </p:spPr>
        <p:txBody>
          <a:bodyPr vert="horz" lIns="0" tIns="182880" rIns="0" bIns="0" rtlCol="0" anchor="t" anchorCtr="0">
            <a:noAutofit/>
          </a:bodyPr>
          <a:lstStyle>
            <a:lvl1pPr>
              <a:defRPr sz="2400">
                <a:latin typeface="+mj-lt"/>
              </a:defRPr>
            </a:lvl1pPr>
          </a:lstStyle>
          <a:p>
            <a:r>
              <a:rPr lang="en-US"/>
              <a:t>Click to edit Master title style</a:t>
            </a:r>
            <a:endParaRPr lang="en-CA"/>
          </a:p>
        </p:txBody>
      </p:sp>
      <p:sp>
        <p:nvSpPr>
          <p:cNvPr id="12" name="EntityNameDynamic-Placeholder" descr="{&quot;templafy&quot;:{&quot;id&quot;:&quot;2f60681f-07ce-489d-8cd5-2e07eff703b0&quot;}}">
            <a:extLst>
              <a:ext uri="{FF2B5EF4-FFF2-40B4-BE49-F238E27FC236}">
                <a16:creationId xmlns:a16="http://schemas.microsoft.com/office/drawing/2014/main" id="{6E833720-ADED-56EA-86CC-91887101C4F5}"/>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3" name="TaglineDynamic-Placeholder" descr="{&quot;templafy&quot;:{&quot;id&quot;:&quot;f8d346b2-21dc-46cb-a13a-03ceced06749&quot;}}">
            <a:extLst>
              <a:ext uri="{FF2B5EF4-FFF2-40B4-BE49-F238E27FC236}">
                <a16:creationId xmlns:a16="http://schemas.microsoft.com/office/drawing/2014/main" id="{CF05C7C7-EAC4-A9EF-DC52-D5A124F63475}"/>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14" name="EntityNameDynamic (US) -Placeholder" descr="{&quot;templafy&quot;:{&quot;id&quot;:&quot;84e08548-9a74-424e-a92f-3dd8fe705da8&quot;}}" hidden="1">
            <a:extLst>
              <a:ext uri="{FF2B5EF4-FFF2-40B4-BE49-F238E27FC236}">
                <a16:creationId xmlns:a16="http://schemas.microsoft.com/office/drawing/2014/main" id="{EBCF1D3C-BA59-24A5-017C-CBEBE8FA1AE8}"/>
              </a:ext>
            </a:extLst>
          </p:cNvPr>
          <p:cNvSpPr>
            <a:spLocks/>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5" name="TaglineDynamic (US) -Placeholder" descr="{&quot;templafy&quot;:{&quot;id&quot;:&quot;ee675f45-d55c-48e8-a4a1-5bb5d57fb955&quot;}}" hidden="1">
            <a:extLst>
              <a:ext uri="{FF2B5EF4-FFF2-40B4-BE49-F238E27FC236}">
                <a16:creationId xmlns:a16="http://schemas.microsoft.com/office/drawing/2014/main" id="{FE6DFC3A-ED19-562B-01A2-DF27E9C53489}"/>
              </a:ext>
            </a:extLst>
          </p:cNvPr>
          <p:cNvSpPr>
            <a:spLocks/>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25096858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Slide Whit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76451B0-5FCE-F9C7-C3EA-8D654101E8CB}"/>
              </a:ext>
            </a:extLst>
          </p:cNvPr>
          <p:cNvSpPr txBox="1">
            <a:spLocks/>
          </p:cNvSpPr>
          <p:nvPr userDrawn="1"/>
        </p:nvSpPr>
        <p:spPr>
          <a:xfrm>
            <a:off x="287867" y="6608064"/>
            <a:ext cx="321733" cy="144000"/>
          </a:xfrm>
          <a:prstGeom prst="rect">
            <a:avLst/>
          </a:prstGeom>
        </p:spPr>
        <p:txBody>
          <a:bodyPr vert="horz" lIns="0" tIns="0" rIns="0" bIns="0" rtlCol="0" anchor="ct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9FA635D2-B142-BE49-AECA-6169441F1F99}" type="slidenum">
              <a:rPr lang="en-CA" sz="900" b="0" i="0">
                <a:solidFill>
                  <a:schemeClr val="tx2"/>
                </a:solidFill>
                <a:latin typeface="+mn-lt"/>
              </a:rPr>
              <a:pPr/>
              <a:t>‹#›</a:t>
            </a:fld>
            <a:endParaRPr lang="en-CA" sz="800" b="0" i="0">
              <a:solidFill>
                <a:schemeClr val="tx2"/>
              </a:solidFill>
              <a:latin typeface="+mn-lt"/>
            </a:endParaRPr>
          </a:p>
        </p:txBody>
      </p:sp>
      <p:sp>
        <p:nvSpPr>
          <p:cNvPr id="7" name="Footer Placeholder 7">
            <a:extLst>
              <a:ext uri="{FF2B5EF4-FFF2-40B4-BE49-F238E27FC236}">
                <a16:creationId xmlns:a16="http://schemas.microsoft.com/office/drawing/2014/main" id="{C7ECC63B-B838-AE45-9E36-9D0CCFA40CEF}"/>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itle Placeholder 1">
            <a:extLst>
              <a:ext uri="{FF2B5EF4-FFF2-40B4-BE49-F238E27FC236}">
                <a16:creationId xmlns:a16="http://schemas.microsoft.com/office/drawing/2014/main" id="{9938C823-D6D3-CF90-9DDB-C944400AFA8D}"/>
              </a:ext>
            </a:extLst>
          </p:cNvPr>
          <p:cNvSpPr>
            <a:spLocks noGrp="1"/>
          </p:cNvSpPr>
          <p:nvPr>
            <p:ph type="title"/>
          </p:nvPr>
        </p:nvSpPr>
        <p:spPr>
          <a:xfrm>
            <a:off x="287338" y="287338"/>
            <a:ext cx="11615737" cy="731520"/>
          </a:xfrm>
          <a:prstGeom prst="rect">
            <a:avLst/>
          </a:prstGeom>
        </p:spPr>
        <p:txBody>
          <a:bodyPr vert="horz" lIns="0" tIns="182880" rIns="0" bIns="0" rtlCol="0" anchor="t" anchorCtr="0">
            <a:noAutofit/>
          </a:bodyPr>
          <a:lstStyle>
            <a:lvl1pPr>
              <a:defRPr sz="2400">
                <a:solidFill>
                  <a:srgbClr val="003946"/>
                </a:solidFill>
                <a:latin typeface="+mj-lt"/>
              </a:defRPr>
            </a:lvl1pPr>
          </a:lstStyle>
          <a:p>
            <a:r>
              <a:rPr lang="en-US"/>
              <a:t>Click to edit Master title style</a:t>
            </a:r>
            <a:endParaRPr lang="en-CA"/>
          </a:p>
        </p:txBody>
      </p:sp>
    </p:spTree>
    <p:extLst>
      <p:ext uri="{BB962C8B-B14F-4D97-AF65-F5344CB8AC3E}">
        <p14:creationId xmlns:p14="http://schemas.microsoft.com/office/powerpoint/2010/main" val="42141986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Slide White Alt">
    <p:spTree>
      <p:nvGrpSpPr>
        <p:cNvPr id="1" name=""/>
        <p:cNvGrpSpPr/>
        <p:nvPr/>
      </p:nvGrpSpPr>
      <p:grpSpPr>
        <a:xfrm>
          <a:off x="0" y="0"/>
          <a:ext cx="0" cy="0"/>
          <a:chOff x="0" y="0"/>
          <a:chExt cx="0" cy="0"/>
        </a:xfrm>
      </p:grpSpPr>
      <p:sp>
        <p:nvSpPr>
          <p:cNvPr id="6" name="Text Placeholder 9">
            <a:extLst>
              <a:ext uri="{FF2B5EF4-FFF2-40B4-BE49-F238E27FC236}">
                <a16:creationId xmlns:a16="http://schemas.microsoft.com/office/drawing/2014/main" id="{1F23F4A2-995F-91FA-375C-59861C4C3D04}"/>
              </a:ext>
            </a:extLst>
          </p:cNvPr>
          <p:cNvSpPr>
            <a:spLocks noGrp="1"/>
          </p:cNvSpPr>
          <p:nvPr>
            <p:ph type="body" sz="quarter" idx="27" hasCustomPrompt="1"/>
          </p:nvPr>
        </p:nvSpPr>
        <p:spPr>
          <a:xfrm>
            <a:off x="287867" y="287338"/>
            <a:ext cx="5729818" cy="266699"/>
          </a:xfrm>
          <a:prstGeom prst="rect">
            <a:avLst/>
          </a:prstGeom>
        </p:spPr>
        <p:txBody>
          <a:bodyPr anchor="b" anchorCtr="0">
            <a:noAutofit/>
          </a:bodyPr>
          <a:lstStyle>
            <a:lvl1pPr marL="0" indent="0">
              <a:buNone/>
              <a:defRPr sz="1200" b="0" i="0">
                <a:solidFill>
                  <a:srgbClr val="003946"/>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5" name="Slide Number Placeholder 5">
            <a:extLst>
              <a:ext uri="{FF2B5EF4-FFF2-40B4-BE49-F238E27FC236}">
                <a16:creationId xmlns:a16="http://schemas.microsoft.com/office/drawing/2014/main" id="{E22B855B-22E1-DBD3-DABB-A8AE39C7569D}"/>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7" name="Footer Placeholder 7">
            <a:extLst>
              <a:ext uri="{FF2B5EF4-FFF2-40B4-BE49-F238E27FC236}">
                <a16:creationId xmlns:a16="http://schemas.microsoft.com/office/drawing/2014/main" id="{6A164100-0DDE-B930-6107-7FBB7966885F}"/>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itle Placeholder 1">
            <a:extLst>
              <a:ext uri="{FF2B5EF4-FFF2-40B4-BE49-F238E27FC236}">
                <a16:creationId xmlns:a16="http://schemas.microsoft.com/office/drawing/2014/main" id="{DEFAA47B-28A5-6B00-8A18-4B33243AD319}"/>
              </a:ext>
            </a:extLst>
          </p:cNvPr>
          <p:cNvSpPr>
            <a:spLocks noGrp="1"/>
          </p:cNvSpPr>
          <p:nvPr>
            <p:ph type="title"/>
          </p:nvPr>
        </p:nvSpPr>
        <p:spPr>
          <a:xfrm>
            <a:off x="287866" y="653098"/>
            <a:ext cx="11615209" cy="487680"/>
          </a:xfrm>
          <a:prstGeom prst="rect">
            <a:avLst/>
          </a:prstGeom>
        </p:spPr>
        <p:txBody>
          <a:bodyPr vert="horz" lIns="0" tIns="0" rIns="0" bIns="0" rtlCol="0" anchor="t" anchorCtr="0">
            <a:noAutofit/>
          </a:bodyPr>
          <a:lstStyle>
            <a:lvl1pPr>
              <a:defRPr sz="2400">
                <a:solidFill>
                  <a:srgbClr val="003946"/>
                </a:solidFill>
                <a:latin typeface="+mj-lt"/>
              </a:defRPr>
            </a:lvl1pPr>
          </a:lstStyle>
          <a:p>
            <a:r>
              <a:rPr lang="en-US"/>
              <a:t>Click to edit Master title style</a:t>
            </a:r>
            <a:endParaRPr lang="en-CA"/>
          </a:p>
        </p:txBody>
      </p:sp>
    </p:spTree>
    <p:extLst>
      <p:ext uri="{BB962C8B-B14F-4D97-AF65-F5344CB8AC3E}">
        <p14:creationId xmlns:p14="http://schemas.microsoft.com/office/powerpoint/2010/main" val="2686960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bg>
      <p:bgPr>
        <a:solidFill>
          <a:schemeClr val="accent2"/>
        </a:soli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4287AA49-6B01-09BE-9124-7D970212FAFE}"/>
              </a:ext>
            </a:extLst>
          </p:cNvPr>
          <p:cNvSpPr/>
          <p:nvPr userDrawn="1"/>
        </p:nvSpPr>
        <p:spPr>
          <a:xfrm>
            <a:off x="0" y="0"/>
            <a:ext cx="12192000" cy="6858000"/>
          </a:xfrm>
          <a:prstGeom prst="rect">
            <a:avLst/>
          </a:prstGeom>
          <a:solidFill>
            <a:srgbClr val="DDE6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itle 1">
            <a:extLst>
              <a:ext uri="{FF2B5EF4-FFF2-40B4-BE49-F238E27FC236}">
                <a16:creationId xmlns:a16="http://schemas.microsoft.com/office/drawing/2014/main" id="{44726DB1-B7E6-1774-F331-3A22F3BF643F}"/>
              </a:ext>
            </a:extLst>
          </p:cNvPr>
          <p:cNvSpPr>
            <a:spLocks noGrp="1"/>
          </p:cNvSpPr>
          <p:nvPr>
            <p:ph type="ctrTitle" hasCustomPrompt="1"/>
          </p:nvPr>
        </p:nvSpPr>
        <p:spPr>
          <a:xfrm>
            <a:off x="287867" y="1555088"/>
            <a:ext cx="2546465" cy="1297660"/>
          </a:xfrm>
          <a:prstGeom prst="rect">
            <a:avLst/>
          </a:prstGeom>
        </p:spPr>
        <p:txBody>
          <a:bodyPr tIns="0" anchor="t" anchorCtr="0">
            <a:noAutofit/>
          </a:bodyPr>
          <a:lstStyle>
            <a:lvl1pPr algn="l">
              <a:defRPr sz="3600">
                <a:solidFill>
                  <a:schemeClr val="tx2"/>
                </a:solidFill>
                <a:latin typeface="+mj-lt"/>
              </a:defRPr>
            </a:lvl1pPr>
          </a:lstStyle>
          <a:p>
            <a:r>
              <a:rPr lang="en-CA"/>
              <a:t>Table of</a:t>
            </a:r>
            <a:br>
              <a:rPr lang="en-US"/>
            </a:br>
            <a:r>
              <a:rPr lang="en-CA"/>
              <a:t>contents.</a:t>
            </a:r>
          </a:p>
        </p:txBody>
      </p:sp>
      <p:sp>
        <p:nvSpPr>
          <p:cNvPr id="11" name="Text Placeholder 10">
            <a:extLst>
              <a:ext uri="{FF2B5EF4-FFF2-40B4-BE49-F238E27FC236}">
                <a16:creationId xmlns:a16="http://schemas.microsoft.com/office/drawing/2014/main" id="{0A3387E6-AEDC-1EEF-F5B5-55F1233CAAFD}"/>
              </a:ext>
            </a:extLst>
          </p:cNvPr>
          <p:cNvSpPr>
            <a:spLocks noGrp="1"/>
          </p:cNvSpPr>
          <p:nvPr>
            <p:ph type="body" sz="quarter" idx="13" hasCustomPrompt="1"/>
          </p:nvPr>
        </p:nvSpPr>
        <p:spPr>
          <a:xfrm>
            <a:off x="3227387" y="1555088"/>
            <a:ext cx="836613" cy="484435"/>
          </a:xfrm>
          <a:prstGeom prst="rect">
            <a:avLst/>
          </a:prstGeom>
        </p:spPr>
        <p:txBody>
          <a:bodyPr>
            <a:noAutofit/>
          </a:bodyPr>
          <a:lstStyle>
            <a:lvl1pPr marL="0" indent="0">
              <a:buNone/>
              <a:defRPr sz="3600" b="0" i="0">
                <a:solidFill>
                  <a:schemeClr val="tx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CA"/>
              <a:t>01.</a:t>
            </a:r>
          </a:p>
        </p:txBody>
      </p:sp>
      <p:sp>
        <p:nvSpPr>
          <p:cNvPr id="12" name="Text Placeholder 10">
            <a:extLst>
              <a:ext uri="{FF2B5EF4-FFF2-40B4-BE49-F238E27FC236}">
                <a16:creationId xmlns:a16="http://schemas.microsoft.com/office/drawing/2014/main" id="{7A4626EC-51F0-97F1-2D9E-32E394B5A7C1}"/>
              </a:ext>
            </a:extLst>
          </p:cNvPr>
          <p:cNvSpPr>
            <a:spLocks noGrp="1"/>
          </p:cNvSpPr>
          <p:nvPr>
            <p:ph type="body" sz="quarter" idx="14" hasCustomPrompt="1"/>
          </p:nvPr>
        </p:nvSpPr>
        <p:spPr>
          <a:xfrm>
            <a:off x="6167437" y="1555088"/>
            <a:ext cx="836613" cy="484435"/>
          </a:xfrm>
          <a:prstGeom prst="rect">
            <a:avLst/>
          </a:prstGeom>
        </p:spPr>
        <p:txBody>
          <a:bodyPr>
            <a:noAutofit/>
          </a:bodyPr>
          <a:lstStyle>
            <a:lvl1pPr marL="0" indent="0">
              <a:buNone/>
              <a:defRPr sz="3600" b="0" i="0">
                <a:solidFill>
                  <a:schemeClr val="tx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CA"/>
              <a:t>02.</a:t>
            </a:r>
          </a:p>
        </p:txBody>
      </p:sp>
      <p:sp>
        <p:nvSpPr>
          <p:cNvPr id="13" name="Text Placeholder 10">
            <a:extLst>
              <a:ext uri="{FF2B5EF4-FFF2-40B4-BE49-F238E27FC236}">
                <a16:creationId xmlns:a16="http://schemas.microsoft.com/office/drawing/2014/main" id="{8CB200F9-6303-78EB-9E3A-11D192A3D6FB}"/>
              </a:ext>
            </a:extLst>
          </p:cNvPr>
          <p:cNvSpPr>
            <a:spLocks noGrp="1"/>
          </p:cNvSpPr>
          <p:nvPr>
            <p:ph type="body" sz="quarter" idx="15" hasCustomPrompt="1"/>
          </p:nvPr>
        </p:nvSpPr>
        <p:spPr>
          <a:xfrm>
            <a:off x="9107487" y="1555088"/>
            <a:ext cx="836613" cy="484435"/>
          </a:xfrm>
          <a:prstGeom prst="rect">
            <a:avLst/>
          </a:prstGeom>
        </p:spPr>
        <p:txBody>
          <a:bodyPr>
            <a:noAutofit/>
          </a:bodyPr>
          <a:lstStyle>
            <a:lvl1pPr marL="0" indent="0">
              <a:buNone/>
              <a:defRPr sz="3600" b="0" i="0">
                <a:solidFill>
                  <a:schemeClr val="tx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CA"/>
              <a:t>03.</a:t>
            </a:r>
          </a:p>
        </p:txBody>
      </p:sp>
      <p:sp>
        <p:nvSpPr>
          <p:cNvPr id="14" name="Text Placeholder 10">
            <a:extLst>
              <a:ext uri="{FF2B5EF4-FFF2-40B4-BE49-F238E27FC236}">
                <a16:creationId xmlns:a16="http://schemas.microsoft.com/office/drawing/2014/main" id="{D8644989-7F22-2D6A-8DAB-DEDFFCBA056F}"/>
              </a:ext>
            </a:extLst>
          </p:cNvPr>
          <p:cNvSpPr>
            <a:spLocks noGrp="1"/>
          </p:cNvSpPr>
          <p:nvPr>
            <p:ph type="body" sz="quarter" idx="16" hasCustomPrompt="1"/>
          </p:nvPr>
        </p:nvSpPr>
        <p:spPr>
          <a:xfrm>
            <a:off x="3227388" y="3962572"/>
            <a:ext cx="836612" cy="484435"/>
          </a:xfrm>
          <a:prstGeom prst="rect">
            <a:avLst/>
          </a:prstGeom>
        </p:spPr>
        <p:txBody>
          <a:bodyPr lIns="0" tIns="0" rIns="0" bIns="0">
            <a:noAutofit/>
          </a:bodyPr>
          <a:lstStyle>
            <a:lvl1pPr marL="0" indent="0">
              <a:buNone/>
              <a:defRPr sz="3600" b="0" i="0">
                <a:solidFill>
                  <a:schemeClr val="tx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CA"/>
              <a:t>04.</a:t>
            </a:r>
          </a:p>
        </p:txBody>
      </p:sp>
      <p:sp>
        <p:nvSpPr>
          <p:cNvPr id="15" name="Text Placeholder 10">
            <a:extLst>
              <a:ext uri="{FF2B5EF4-FFF2-40B4-BE49-F238E27FC236}">
                <a16:creationId xmlns:a16="http://schemas.microsoft.com/office/drawing/2014/main" id="{41BC573E-68DD-3A53-8495-2D83C448F86F}"/>
              </a:ext>
            </a:extLst>
          </p:cNvPr>
          <p:cNvSpPr>
            <a:spLocks noGrp="1"/>
          </p:cNvSpPr>
          <p:nvPr>
            <p:ph type="body" sz="quarter" idx="17" hasCustomPrompt="1"/>
          </p:nvPr>
        </p:nvSpPr>
        <p:spPr>
          <a:xfrm>
            <a:off x="6167437" y="3962572"/>
            <a:ext cx="835027" cy="484435"/>
          </a:xfrm>
          <a:prstGeom prst="rect">
            <a:avLst/>
          </a:prstGeom>
        </p:spPr>
        <p:txBody>
          <a:bodyPr>
            <a:noAutofit/>
          </a:bodyPr>
          <a:lstStyle>
            <a:lvl1pPr marL="0" indent="0">
              <a:buNone/>
              <a:defRPr sz="3600" b="0" i="0">
                <a:solidFill>
                  <a:schemeClr val="tx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CA"/>
              <a:t>05.</a:t>
            </a:r>
          </a:p>
        </p:txBody>
      </p:sp>
      <p:sp>
        <p:nvSpPr>
          <p:cNvPr id="16" name="Text Placeholder 10">
            <a:extLst>
              <a:ext uri="{FF2B5EF4-FFF2-40B4-BE49-F238E27FC236}">
                <a16:creationId xmlns:a16="http://schemas.microsoft.com/office/drawing/2014/main" id="{9F1AF766-EF3A-C147-4975-4E61F2964BEF}"/>
              </a:ext>
            </a:extLst>
          </p:cNvPr>
          <p:cNvSpPr>
            <a:spLocks noGrp="1"/>
          </p:cNvSpPr>
          <p:nvPr>
            <p:ph type="body" sz="quarter" idx="18" hasCustomPrompt="1"/>
          </p:nvPr>
        </p:nvSpPr>
        <p:spPr>
          <a:xfrm>
            <a:off x="9107487" y="3962572"/>
            <a:ext cx="835026" cy="484435"/>
          </a:xfrm>
          <a:prstGeom prst="rect">
            <a:avLst/>
          </a:prstGeom>
        </p:spPr>
        <p:txBody>
          <a:bodyPr>
            <a:noAutofit/>
          </a:bodyPr>
          <a:lstStyle>
            <a:lvl1pPr marL="0" indent="0">
              <a:buNone/>
              <a:defRPr sz="3600" b="0" i="0">
                <a:solidFill>
                  <a:schemeClr val="tx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CA"/>
              <a:t>06.</a:t>
            </a:r>
          </a:p>
        </p:txBody>
      </p:sp>
      <p:sp>
        <p:nvSpPr>
          <p:cNvPr id="18" name="Text Placeholder 17">
            <a:extLst>
              <a:ext uri="{FF2B5EF4-FFF2-40B4-BE49-F238E27FC236}">
                <a16:creationId xmlns:a16="http://schemas.microsoft.com/office/drawing/2014/main" id="{7C354461-06FE-8570-AD97-25189E294D69}"/>
              </a:ext>
            </a:extLst>
          </p:cNvPr>
          <p:cNvSpPr>
            <a:spLocks noGrp="1"/>
          </p:cNvSpPr>
          <p:nvPr>
            <p:ph type="body" sz="quarter" idx="19" hasCustomPrompt="1"/>
          </p:nvPr>
        </p:nvSpPr>
        <p:spPr>
          <a:xfrm>
            <a:off x="3227388" y="2177628"/>
            <a:ext cx="2795587" cy="167217"/>
          </a:xfrm>
          <a:prstGeom prst="rect">
            <a:avLst/>
          </a:prstGeom>
        </p:spPr>
        <p:txBody>
          <a:bodyPr>
            <a:noAutofit/>
          </a:bodyPr>
          <a:lstStyle>
            <a:lvl1pPr marL="0" indent="0">
              <a:buNone/>
              <a:defRPr sz="1200" b="1" i="0">
                <a:solidFill>
                  <a:srgbClr val="003946"/>
                </a:solidFill>
                <a:latin typeface="+mn-lt"/>
              </a:defRPr>
            </a:lvl1pPr>
            <a:lvl2pPr marL="457189" indent="0">
              <a:buNone/>
              <a:defRPr>
                <a:solidFill>
                  <a:schemeClr val="tx2"/>
                </a:solidFill>
                <a:latin typeface="+mn-lt"/>
              </a:defRPr>
            </a:lvl2pPr>
            <a:lvl3pPr marL="914377" indent="0">
              <a:buNone/>
              <a:defRPr>
                <a:solidFill>
                  <a:schemeClr val="tx2"/>
                </a:solidFill>
                <a:latin typeface="+mn-lt"/>
              </a:defRPr>
            </a:lvl3pPr>
            <a:lvl4pPr marL="1371566" indent="0">
              <a:buNone/>
              <a:defRPr>
                <a:solidFill>
                  <a:schemeClr val="tx2"/>
                </a:solidFill>
                <a:latin typeface="+mn-lt"/>
              </a:defRPr>
            </a:lvl4pPr>
            <a:lvl5pPr marL="1828754" indent="0">
              <a:buNone/>
              <a:defRPr>
                <a:solidFill>
                  <a:schemeClr val="tx2"/>
                </a:solidFill>
                <a:latin typeface="+mn-lt"/>
              </a:defRPr>
            </a:lvl5pPr>
          </a:lstStyle>
          <a:p>
            <a:pPr lvl="0"/>
            <a:r>
              <a:rPr lang="en-CA"/>
              <a:t>Section title goes here.</a:t>
            </a:r>
          </a:p>
        </p:txBody>
      </p:sp>
      <p:sp>
        <p:nvSpPr>
          <p:cNvPr id="19" name="Text Placeholder 17">
            <a:extLst>
              <a:ext uri="{FF2B5EF4-FFF2-40B4-BE49-F238E27FC236}">
                <a16:creationId xmlns:a16="http://schemas.microsoft.com/office/drawing/2014/main" id="{D6DDE41C-EE2D-AE60-0664-7A0FC9C6A54F}"/>
              </a:ext>
            </a:extLst>
          </p:cNvPr>
          <p:cNvSpPr>
            <a:spLocks noGrp="1"/>
          </p:cNvSpPr>
          <p:nvPr>
            <p:ph type="body" sz="quarter" idx="20" hasCustomPrompt="1"/>
          </p:nvPr>
        </p:nvSpPr>
        <p:spPr>
          <a:xfrm>
            <a:off x="6167438" y="2177628"/>
            <a:ext cx="2795587" cy="167217"/>
          </a:xfrm>
          <a:prstGeom prst="rect">
            <a:avLst/>
          </a:prstGeom>
        </p:spPr>
        <p:txBody>
          <a:bodyPr>
            <a:noAutofit/>
          </a:bodyPr>
          <a:lstStyle>
            <a:lvl1pPr marL="0" indent="0">
              <a:buNone/>
              <a:defRPr sz="1200" b="1" i="0">
                <a:solidFill>
                  <a:srgbClr val="003946"/>
                </a:solidFill>
                <a:latin typeface="+mn-lt"/>
              </a:defRPr>
            </a:lvl1pPr>
            <a:lvl2pPr marL="457189" indent="0">
              <a:buNone/>
              <a:defRPr>
                <a:solidFill>
                  <a:schemeClr val="tx2"/>
                </a:solidFill>
                <a:latin typeface="+mn-lt"/>
              </a:defRPr>
            </a:lvl2pPr>
            <a:lvl3pPr marL="914377" indent="0">
              <a:buNone/>
              <a:defRPr>
                <a:solidFill>
                  <a:schemeClr val="tx2"/>
                </a:solidFill>
                <a:latin typeface="+mn-lt"/>
              </a:defRPr>
            </a:lvl3pPr>
            <a:lvl4pPr marL="1371566" indent="0">
              <a:buNone/>
              <a:defRPr>
                <a:solidFill>
                  <a:schemeClr val="tx2"/>
                </a:solidFill>
                <a:latin typeface="+mn-lt"/>
              </a:defRPr>
            </a:lvl4pPr>
            <a:lvl5pPr marL="1828754" indent="0">
              <a:buNone/>
              <a:defRPr>
                <a:solidFill>
                  <a:schemeClr val="tx2"/>
                </a:solidFill>
                <a:latin typeface="+mn-lt"/>
              </a:defRPr>
            </a:lvl5pPr>
          </a:lstStyle>
          <a:p>
            <a:pPr lvl="0"/>
            <a:r>
              <a:rPr lang="en-CA"/>
              <a:t>Section title goes here.</a:t>
            </a:r>
          </a:p>
        </p:txBody>
      </p:sp>
      <p:sp>
        <p:nvSpPr>
          <p:cNvPr id="20" name="Text Placeholder 17">
            <a:extLst>
              <a:ext uri="{FF2B5EF4-FFF2-40B4-BE49-F238E27FC236}">
                <a16:creationId xmlns:a16="http://schemas.microsoft.com/office/drawing/2014/main" id="{1DB719A2-ECB3-1418-6F81-018BB5AA97E5}"/>
              </a:ext>
            </a:extLst>
          </p:cNvPr>
          <p:cNvSpPr>
            <a:spLocks noGrp="1"/>
          </p:cNvSpPr>
          <p:nvPr>
            <p:ph type="body" sz="quarter" idx="21" hasCustomPrompt="1"/>
          </p:nvPr>
        </p:nvSpPr>
        <p:spPr>
          <a:xfrm>
            <a:off x="9107489" y="2177628"/>
            <a:ext cx="2795587" cy="167217"/>
          </a:xfrm>
          <a:prstGeom prst="rect">
            <a:avLst/>
          </a:prstGeom>
        </p:spPr>
        <p:txBody>
          <a:bodyPr>
            <a:noAutofit/>
          </a:bodyPr>
          <a:lstStyle>
            <a:lvl1pPr marL="0" indent="0">
              <a:buNone/>
              <a:defRPr sz="1200" b="1" i="0">
                <a:solidFill>
                  <a:srgbClr val="003946"/>
                </a:solidFill>
                <a:latin typeface="+mn-lt"/>
              </a:defRPr>
            </a:lvl1pPr>
            <a:lvl2pPr marL="457189" indent="0">
              <a:buNone/>
              <a:defRPr>
                <a:solidFill>
                  <a:schemeClr val="tx2"/>
                </a:solidFill>
                <a:latin typeface="+mn-lt"/>
              </a:defRPr>
            </a:lvl2pPr>
            <a:lvl3pPr marL="914377" indent="0">
              <a:buNone/>
              <a:defRPr>
                <a:solidFill>
                  <a:schemeClr val="tx2"/>
                </a:solidFill>
                <a:latin typeface="+mn-lt"/>
              </a:defRPr>
            </a:lvl3pPr>
            <a:lvl4pPr marL="1371566" indent="0">
              <a:buNone/>
              <a:defRPr>
                <a:solidFill>
                  <a:schemeClr val="tx2"/>
                </a:solidFill>
                <a:latin typeface="+mn-lt"/>
              </a:defRPr>
            </a:lvl4pPr>
            <a:lvl5pPr marL="1828754" indent="0">
              <a:buNone/>
              <a:defRPr>
                <a:solidFill>
                  <a:schemeClr val="tx2"/>
                </a:solidFill>
                <a:latin typeface="+mn-lt"/>
              </a:defRPr>
            </a:lvl5pPr>
          </a:lstStyle>
          <a:p>
            <a:pPr lvl="0"/>
            <a:r>
              <a:rPr lang="en-CA"/>
              <a:t>Section title goes here.</a:t>
            </a:r>
          </a:p>
        </p:txBody>
      </p:sp>
      <p:sp>
        <p:nvSpPr>
          <p:cNvPr id="21" name="Text Placeholder 17">
            <a:extLst>
              <a:ext uri="{FF2B5EF4-FFF2-40B4-BE49-F238E27FC236}">
                <a16:creationId xmlns:a16="http://schemas.microsoft.com/office/drawing/2014/main" id="{582135BD-34EE-D87B-0257-976D83410E4F}"/>
              </a:ext>
            </a:extLst>
          </p:cNvPr>
          <p:cNvSpPr>
            <a:spLocks noGrp="1"/>
          </p:cNvSpPr>
          <p:nvPr>
            <p:ph type="body" sz="quarter" idx="22" hasCustomPrompt="1"/>
          </p:nvPr>
        </p:nvSpPr>
        <p:spPr>
          <a:xfrm>
            <a:off x="3227388" y="4592646"/>
            <a:ext cx="2795587" cy="167217"/>
          </a:xfrm>
          <a:prstGeom prst="rect">
            <a:avLst/>
          </a:prstGeom>
        </p:spPr>
        <p:txBody>
          <a:bodyPr>
            <a:noAutofit/>
          </a:bodyPr>
          <a:lstStyle>
            <a:lvl1pPr marL="0" indent="0">
              <a:buNone/>
              <a:defRPr sz="1200" b="1" i="0">
                <a:solidFill>
                  <a:srgbClr val="003946"/>
                </a:solidFill>
                <a:latin typeface="+mn-lt"/>
              </a:defRPr>
            </a:lvl1pPr>
            <a:lvl2pPr marL="457189" indent="0">
              <a:buNone/>
              <a:defRPr>
                <a:solidFill>
                  <a:schemeClr val="tx2"/>
                </a:solidFill>
                <a:latin typeface="+mn-lt"/>
              </a:defRPr>
            </a:lvl2pPr>
            <a:lvl3pPr marL="914377" indent="0">
              <a:buNone/>
              <a:defRPr>
                <a:solidFill>
                  <a:schemeClr val="tx2"/>
                </a:solidFill>
                <a:latin typeface="+mn-lt"/>
              </a:defRPr>
            </a:lvl3pPr>
            <a:lvl4pPr marL="1371566" indent="0">
              <a:buNone/>
              <a:defRPr>
                <a:solidFill>
                  <a:schemeClr val="tx2"/>
                </a:solidFill>
                <a:latin typeface="+mn-lt"/>
              </a:defRPr>
            </a:lvl4pPr>
            <a:lvl5pPr marL="1828754" indent="0">
              <a:buNone/>
              <a:defRPr>
                <a:solidFill>
                  <a:schemeClr val="tx2"/>
                </a:solidFill>
                <a:latin typeface="+mn-lt"/>
              </a:defRPr>
            </a:lvl5pPr>
          </a:lstStyle>
          <a:p>
            <a:pPr lvl="0"/>
            <a:r>
              <a:rPr lang="en-CA"/>
              <a:t>Section title goes here.</a:t>
            </a:r>
          </a:p>
        </p:txBody>
      </p:sp>
      <p:sp>
        <p:nvSpPr>
          <p:cNvPr id="22" name="Text Placeholder 17">
            <a:extLst>
              <a:ext uri="{FF2B5EF4-FFF2-40B4-BE49-F238E27FC236}">
                <a16:creationId xmlns:a16="http://schemas.microsoft.com/office/drawing/2014/main" id="{ECF57AAC-A1E0-DD7E-92AD-CFF7D430158A}"/>
              </a:ext>
            </a:extLst>
          </p:cNvPr>
          <p:cNvSpPr>
            <a:spLocks noGrp="1"/>
          </p:cNvSpPr>
          <p:nvPr>
            <p:ph type="body" sz="quarter" idx="23" hasCustomPrompt="1"/>
          </p:nvPr>
        </p:nvSpPr>
        <p:spPr>
          <a:xfrm>
            <a:off x="6167438" y="4592646"/>
            <a:ext cx="2795587" cy="167217"/>
          </a:xfrm>
          <a:prstGeom prst="rect">
            <a:avLst/>
          </a:prstGeom>
        </p:spPr>
        <p:txBody>
          <a:bodyPr>
            <a:noAutofit/>
          </a:bodyPr>
          <a:lstStyle>
            <a:lvl1pPr marL="0" indent="0">
              <a:buNone/>
              <a:defRPr sz="1200" b="1" i="0">
                <a:solidFill>
                  <a:srgbClr val="003946"/>
                </a:solidFill>
                <a:latin typeface="+mn-lt"/>
              </a:defRPr>
            </a:lvl1pPr>
            <a:lvl2pPr marL="457189" indent="0">
              <a:buNone/>
              <a:defRPr>
                <a:solidFill>
                  <a:schemeClr val="tx2"/>
                </a:solidFill>
                <a:latin typeface="+mn-lt"/>
              </a:defRPr>
            </a:lvl2pPr>
            <a:lvl3pPr marL="914377" indent="0">
              <a:buNone/>
              <a:defRPr>
                <a:solidFill>
                  <a:schemeClr val="tx2"/>
                </a:solidFill>
                <a:latin typeface="+mn-lt"/>
              </a:defRPr>
            </a:lvl3pPr>
            <a:lvl4pPr marL="1371566" indent="0">
              <a:buNone/>
              <a:defRPr>
                <a:solidFill>
                  <a:schemeClr val="tx2"/>
                </a:solidFill>
                <a:latin typeface="+mn-lt"/>
              </a:defRPr>
            </a:lvl4pPr>
            <a:lvl5pPr marL="1828754" indent="0">
              <a:buNone/>
              <a:defRPr>
                <a:solidFill>
                  <a:schemeClr val="tx2"/>
                </a:solidFill>
                <a:latin typeface="+mn-lt"/>
              </a:defRPr>
            </a:lvl5pPr>
          </a:lstStyle>
          <a:p>
            <a:pPr lvl="0"/>
            <a:r>
              <a:rPr lang="en-CA"/>
              <a:t>Section title goes here.</a:t>
            </a:r>
          </a:p>
        </p:txBody>
      </p:sp>
      <p:sp>
        <p:nvSpPr>
          <p:cNvPr id="23" name="Text Placeholder 17">
            <a:extLst>
              <a:ext uri="{FF2B5EF4-FFF2-40B4-BE49-F238E27FC236}">
                <a16:creationId xmlns:a16="http://schemas.microsoft.com/office/drawing/2014/main" id="{8CC48DB9-BEF8-4DB7-BED7-BD75E2464D5D}"/>
              </a:ext>
            </a:extLst>
          </p:cNvPr>
          <p:cNvSpPr>
            <a:spLocks noGrp="1"/>
          </p:cNvSpPr>
          <p:nvPr>
            <p:ph type="body" sz="quarter" idx="24" hasCustomPrompt="1"/>
          </p:nvPr>
        </p:nvSpPr>
        <p:spPr>
          <a:xfrm>
            <a:off x="9107489" y="4592646"/>
            <a:ext cx="2795586" cy="167217"/>
          </a:xfrm>
          <a:prstGeom prst="rect">
            <a:avLst/>
          </a:prstGeom>
        </p:spPr>
        <p:txBody>
          <a:bodyPr>
            <a:noAutofit/>
          </a:bodyPr>
          <a:lstStyle>
            <a:lvl1pPr marL="0" indent="0">
              <a:buNone/>
              <a:defRPr sz="1200" b="1" i="0">
                <a:solidFill>
                  <a:schemeClr val="tx2"/>
                </a:solidFill>
                <a:latin typeface="+mn-lt"/>
              </a:defRPr>
            </a:lvl1pPr>
            <a:lvl2pPr marL="457189" indent="0">
              <a:buNone/>
              <a:defRPr>
                <a:solidFill>
                  <a:schemeClr val="tx2"/>
                </a:solidFill>
                <a:latin typeface="+mn-lt"/>
              </a:defRPr>
            </a:lvl2pPr>
            <a:lvl3pPr marL="914377" indent="0">
              <a:buNone/>
              <a:defRPr>
                <a:solidFill>
                  <a:schemeClr val="tx2"/>
                </a:solidFill>
                <a:latin typeface="+mn-lt"/>
              </a:defRPr>
            </a:lvl3pPr>
            <a:lvl4pPr marL="1371566" indent="0">
              <a:buNone/>
              <a:defRPr>
                <a:solidFill>
                  <a:schemeClr val="tx2"/>
                </a:solidFill>
                <a:latin typeface="+mn-lt"/>
              </a:defRPr>
            </a:lvl4pPr>
            <a:lvl5pPr marL="1828754" indent="0">
              <a:buNone/>
              <a:defRPr>
                <a:solidFill>
                  <a:schemeClr val="tx2"/>
                </a:solidFill>
                <a:latin typeface="+mn-lt"/>
              </a:defRPr>
            </a:lvl5pPr>
          </a:lstStyle>
          <a:p>
            <a:pPr lvl="0"/>
            <a:r>
              <a:rPr lang="en-CA"/>
              <a:t>Section title goes here.</a:t>
            </a:r>
          </a:p>
        </p:txBody>
      </p:sp>
      <p:sp>
        <p:nvSpPr>
          <p:cNvPr id="27" name="Text Placeholder 26">
            <a:extLst>
              <a:ext uri="{FF2B5EF4-FFF2-40B4-BE49-F238E27FC236}">
                <a16:creationId xmlns:a16="http://schemas.microsoft.com/office/drawing/2014/main" id="{8474B4D8-4C65-E890-B5DE-6BFDAF2A76B2}"/>
              </a:ext>
            </a:extLst>
          </p:cNvPr>
          <p:cNvSpPr>
            <a:spLocks noGrp="1"/>
          </p:cNvSpPr>
          <p:nvPr>
            <p:ph type="body" sz="quarter" idx="25" hasCustomPrompt="1"/>
          </p:nvPr>
        </p:nvSpPr>
        <p:spPr>
          <a:xfrm>
            <a:off x="3227388" y="2714593"/>
            <a:ext cx="2795587" cy="1094316"/>
          </a:xfrm>
          <a:prstGeom prst="rect">
            <a:avLst/>
          </a:prstGeom>
        </p:spPr>
        <p:txBody>
          <a:bodyPr wrap="square">
            <a:noAutofit/>
          </a:bodyPr>
          <a:lstStyle>
            <a:lvl1pPr marL="0" indent="0">
              <a:lnSpc>
                <a:spcPct val="100000"/>
              </a:lnSpc>
              <a:spcBef>
                <a:spcPts val="500"/>
              </a:spcBef>
              <a:spcAft>
                <a:spcPts val="0"/>
              </a:spcAft>
              <a:buNone/>
              <a:defRPr sz="1200" b="0" i="0">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28" name="Text Placeholder 26">
            <a:extLst>
              <a:ext uri="{FF2B5EF4-FFF2-40B4-BE49-F238E27FC236}">
                <a16:creationId xmlns:a16="http://schemas.microsoft.com/office/drawing/2014/main" id="{41775F53-27CA-6212-5A52-C45880B23427}"/>
              </a:ext>
            </a:extLst>
          </p:cNvPr>
          <p:cNvSpPr>
            <a:spLocks noGrp="1"/>
          </p:cNvSpPr>
          <p:nvPr>
            <p:ph type="body" sz="quarter" idx="26" hasCustomPrompt="1"/>
          </p:nvPr>
        </p:nvSpPr>
        <p:spPr>
          <a:xfrm>
            <a:off x="6167438" y="2714593"/>
            <a:ext cx="2795587" cy="1094316"/>
          </a:xfrm>
          <a:prstGeom prst="rect">
            <a:avLst/>
          </a:prstGeom>
        </p:spPr>
        <p:txBody>
          <a:bodyPr wrap="square">
            <a:noAutofit/>
          </a:bodyPr>
          <a:lstStyle>
            <a:lvl1pPr marL="0" indent="0">
              <a:lnSpc>
                <a:spcPct val="100000"/>
              </a:lnSpc>
              <a:spcBef>
                <a:spcPts val="500"/>
              </a:spcBef>
              <a:spcAft>
                <a:spcPts val="0"/>
              </a:spcAft>
              <a:buNone/>
              <a:defRPr sz="1200" b="0" i="0">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29" name="Text Placeholder 26">
            <a:extLst>
              <a:ext uri="{FF2B5EF4-FFF2-40B4-BE49-F238E27FC236}">
                <a16:creationId xmlns:a16="http://schemas.microsoft.com/office/drawing/2014/main" id="{D66A3B78-41DC-06D1-36A3-D91EC6C32F9C}"/>
              </a:ext>
            </a:extLst>
          </p:cNvPr>
          <p:cNvSpPr>
            <a:spLocks noGrp="1"/>
          </p:cNvSpPr>
          <p:nvPr>
            <p:ph type="body" sz="quarter" idx="27" hasCustomPrompt="1"/>
          </p:nvPr>
        </p:nvSpPr>
        <p:spPr>
          <a:xfrm>
            <a:off x="9107489" y="2714593"/>
            <a:ext cx="2796644" cy="1094316"/>
          </a:xfrm>
          <a:prstGeom prst="rect">
            <a:avLst/>
          </a:prstGeom>
        </p:spPr>
        <p:txBody>
          <a:bodyPr wrap="square">
            <a:noAutofit/>
          </a:bodyPr>
          <a:lstStyle>
            <a:lvl1pPr marL="0" indent="0">
              <a:lnSpc>
                <a:spcPct val="100000"/>
              </a:lnSpc>
              <a:spcBef>
                <a:spcPts val="500"/>
              </a:spcBef>
              <a:spcAft>
                <a:spcPts val="0"/>
              </a:spcAft>
              <a:buNone/>
              <a:defRPr sz="1200" b="0" i="0">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30" name="Text Placeholder 26">
            <a:extLst>
              <a:ext uri="{FF2B5EF4-FFF2-40B4-BE49-F238E27FC236}">
                <a16:creationId xmlns:a16="http://schemas.microsoft.com/office/drawing/2014/main" id="{3EC79D14-346D-23BE-D99A-733F910EBFAA}"/>
              </a:ext>
            </a:extLst>
          </p:cNvPr>
          <p:cNvSpPr>
            <a:spLocks noGrp="1"/>
          </p:cNvSpPr>
          <p:nvPr>
            <p:ph type="body" sz="quarter" idx="28" hasCustomPrompt="1"/>
          </p:nvPr>
        </p:nvSpPr>
        <p:spPr>
          <a:xfrm>
            <a:off x="3227388" y="5112910"/>
            <a:ext cx="2795587" cy="1094316"/>
          </a:xfrm>
          <a:prstGeom prst="rect">
            <a:avLst/>
          </a:prstGeom>
        </p:spPr>
        <p:txBody>
          <a:bodyPr wrap="square">
            <a:noAutofit/>
          </a:bodyPr>
          <a:lstStyle>
            <a:lvl1pPr marL="0" indent="0">
              <a:lnSpc>
                <a:spcPct val="100000"/>
              </a:lnSpc>
              <a:spcBef>
                <a:spcPts val="500"/>
              </a:spcBef>
              <a:spcAft>
                <a:spcPts val="0"/>
              </a:spcAft>
              <a:buNone/>
              <a:defRPr sz="1200" b="0" i="0">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31" name="Text Placeholder 26">
            <a:extLst>
              <a:ext uri="{FF2B5EF4-FFF2-40B4-BE49-F238E27FC236}">
                <a16:creationId xmlns:a16="http://schemas.microsoft.com/office/drawing/2014/main" id="{BBF6F0CC-4A3F-D822-3CD3-1B0ABB27FF9D}"/>
              </a:ext>
            </a:extLst>
          </p:cNvPr>
          <p:cNvSpPr>
            <a:spLocks noGrp="1"/>
          </p:cNvSpPr>
          <p:nvPr>
            <p:ph type="body" sz="quarter" idx="29" hasCustomPrompt="1"/>
          </p:nvPr>
        </p:nvSpPr>
        <p:spPr>
          <a:xfrm>
            <a:off x="6167437" y="5112910"/>
            <a:ext cx="2795588" cy="1094316"/>
          </a:xfrm>
          <a:prstGeom prst="rect">
            <a:avLst/>
          </a:prstGeom>
        </p:spPr>
        <p:txBody>
          <a:bodyPr wrap="square">
            <a:noAutofit/>
          </a:bodyPr>
          <a:lstStyle>
            <a:lvl1pPr marL="0" indent="0">
              <a:lnSpc>
                <a:spcPct val="100000"/>
              </a:lnSpc>
              <a:spcBef>
                <a:spcPts val="500"/>
              </a:spcBef>
              <a:spcAft>
                <a:spcPts val="0"/>
              </a:spcAft>
              <a:buNone/>
              <a:defRPr sz="1200" b="0" i="0">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32" name="Text Placeholder 26">
            <a:extLst>
              <a:ext uri="{FF2B5EF4-FFF2-40B4-BE49-F238E27FC236}">
                <a16:creationId xmlns:a16="http://schemas.microsoft.com/office/drawing/2014/main" id="{EBA69CA3-3E77-09CD-FFBE-B77B26582185}"/>
              </a:ext>
            </a:extLst>
          </p:cNvPr>
          <p:cNvSpPr>
            <a:spLocks noGrp="1"/>
          </p:cNvSpPr>
          <p:nvPr>
            <p:ph type="body" sz="quarter" idx="30" hasCustomPrompt="1"/>
          </p:nvPr>
        </p:nvSpPr>
        <p:spPr>
          <a:xfrm>
            <a:off x="9107488" y="5112910"/>
            <a:ext cx="2795588" cy="1094316"/>
          </a:xfrm>
          <a:prstGeom prst="rect">
            <a:avLst/>
          </a:prstGeom>
        </p:spPr>
        <p:txBody>
          <a:bodyPr wrap="square">
            <a:noAutofit/>
          </a:bodyPr>
          <a:lstStyle>
            <a:lvl1pPr marL="0" indent="0">
              <a:lnSpc>
                <a:spcPct val="100000"/>
              </a:lnSpc>
              <a:spcBef>
                <a:spcPts val="500"/>
              </a:spcBef>
              <a:spcAft>
                <a:spcPts val="0"/>
              </a:spcAft>
              <a:buNone/>
              <a:defRPr sz="1200" b="0" i="0">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3" name="Slide Number Placeholder 5">
            <a:extLst>
              <a:ext uri="{FF2B5EF4-FFF2-40B4-BE49-F238E27FC236}">
                <a16:creationId xmlns:a16="http://schemas.microsoft.com/office/drawing/2014/main" id="{618464FA-36C3-6006-4C0D-2CF27116A118}"/>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Footer Placeholder 7">
            <a:extLst>
              <a:ext uri="{FF2B5EF4-FFF2-40B4-BE49-F238E27FC236}">
                <a16:creationId xmlns:a16="http://schemas.microsoft.com/office/drawing/2014/main" id="{E7EA688A-FC28-C78A-D9AF-EC0F42041182}"/>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4" name="EntityNameDynamic-Placeholder" descr="{&quot;templafy&quot;:{&quot;id&quot;:&quot;b95739cb-845e-4a79-a1d3-8f5505baf250&quot;}}">
            <a:extLst>
              <a:ext uri="{FF2B5EF4-FFF2-40B4-BE49-F238E27FC236}">
                <a16:creationId xmlns:a16="http://schemas.microsoft.com/office/drawing/2014/main" id="{F9971523-4AA1-7165-40C3-251F5FF5F715}"/>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25" name="TaglineDynamic-Placeholder" descr="{&quot;templafy&quot;:{&quot;id&quot;:&quot;ca3c2919-6ed7-409b-bd52-a851dd11c69d&quot;}}">
            <a:extLst>
              <a:ext uri="{FF2B5EF4-FFF2-40B4-BE49-F238E27FC236}">
                <a16:creationId xmlns:a16="http://schemas.microsoft.com/office/drawing/2014/main" id="{5D207B63-71DE-19A2-956E-A38A1875952C}"/>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26" name="EntityNameDynamic (US) -Placeholder" descr="{&quot;templafy&quot;:{&quot;id&quot;:&quot;7570cde2-b943-41f4-af1b-9e395d315848&quot;}}" hidden="1">
            <a:extLst>
              <a:ext uri="{FF2B5EF4-FFF2-40B4-BE49-F238E27FC236}">
                <a16:creationId xmlns:a16="http://schemas.microsoft.com/office/drawing/2014/main" id="{CF1357EB-E12A-C8D7-C986-B19C0D5C8F56}"/>
              </a:ext>
            </a:extLst>
          </p:cNvPr>
          <p:cNvSpPr>
            <a:spLocks/>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33" name="TaglineDynamic (US) -Placeholder" descr="{&quot;templafy&quot;:{&quot;id&quot;:&quot;6eb3f901-28e5-481b-9f33-482cca84f899&quot;}}" hidden="1">
            <a:extLst>
              <a:ext uri="{FF2B5EF4-FFF2-40B4-BE49-F238E27FC236}">
                <a16:creationId xmlns:a16="http://schemas.microsoft.com/office/drawing/2014/main" id="{5CD49DDA-0ADB-082E-CE8D-E5BB39A38AE9}"/>
              </a:ext>
            </a:extLst>
          </p:cNvPr>
          <p:cNvSpPr>
            <a:spLocks/>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23223263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lank 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91066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full page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CF11E7F-DD64-1248-DAB3-0202BFB74B7B}"/>
              </a:ext>
            </a:extLst>
          </p:cNvPr>
          <p:cNvSpPr>
            <a:spLocks noGrp="1"/>
          </p:cNvSpPr>
          <p:nvPr>
            <p:ph type="pic" sz="quarter" idx="10"/>
          </p:nvPr>
        </p:nvSpPr>
        <p:spPr>
          <a:xfrm>
            <a:off x="287338" y="287339"/>
            <a:ext cx="11617326" cy="6281736"/>
          </a:xfrm>
        </p:spPr>
        <p:txBody>
          <a:bodyPr/>
          <a:lstStyle/>
          <a:p>
            <a:endParaRPr lang="en-US"/>
          </a:p>
        </p:txBody>
      </p:sp>
      <p:sp>
        <p:nvSpPr>
          <p:cNvPr id="2" name="Slide Number Placeholder 5">
            <a:extLst>
              <a:ext uri="{FF2B5EF4-FFF2-40B4-BE49-F238E27FC236}">
                <a16:creationId xmlns:a16="http://schemas.microsoft.com/office/drawing/2014/main" id="{87CA6369-87AC-6AE7-97DB-2B03E8610766}"/>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4" name="Footer Placeholder 7">
            <a:extLst>
              <a:ext uri="{FF2B5EF4-FFF2-40B4-BE49-F238E27FC236}">
                <a16:creationId xmlns:a16="http://schemas.microsoft.com/office/drawing/2014/main" id="{6DD5F563-E5DF-7647-D091-7CD64F633001}"/>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21305213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rid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8927A4D-6948-2588-3C64-B2E81481CDB5}"/>
              </a:ext>
            </a:extLst>
          </p:cNvPr>
          <p:cNvSpPr/>
          <p:nvPr userDrawn="1"/>
        </p:nvSpPr>
        <p:spPr>
          <a:xfrm>
            <a:off x="287338" y="1674784"/>
            <a:ext cx="3776663"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9" name="Rectangle 8">
            <a:extLst>
              <a:ext uri="{FF2B5EF4-FFF2-40B4-BE49-F238E27FC236}">
                <a16:creationId xmlns:a16="http://schemas.microsoft.com/office/drawing/2014/main" id="{E4923238-AAEA-3311-1B76-232B599FDABD}"/>
              </a:ext>
            </a:extLst>
          </p:cNvPr>
          <p:cNvSpPr/>
          <p:nvPr userDrawn="1"/>
        </p:nvSpPr>
        <p:spPr>
          <a:xfrm>
            <a:off x="4208993" y="1674784"/>
            <a:ext cx="3774545"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0" name="Rectangle 9">
            <a:extLst>
              <a:ext uri="{FF2B5EF4-FFF2-40B4-BE49-F238E27FC236}">
                <a16:creationId xmlns:a16="http://schemas.microsoft.com/office/drawing/2014/main" id="{83B788F1-6012-D560-F1CD-EE5F2B838BA1}"/>
              </a:ext>
            </a:extLst>
          </p:cNvPr>
          <p:cNvSpPr/>
          <p:nvPr userDrawn="1"/>
        </p:nvSpPr>
        <p:spPr>
          <a:xfrm>
            <a:off x="8128000" y="1674784"/>
            <a:ext cx="3776134"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1" name="Rectangle 10">
            <a:extLst>
              <a:ext uri="{FF2B5EF4-FFF2-40B4-BE49-F238E27FC236}">
                <a16:creationId xmlns:a16="http://schemas.microsoft.com/office/drawing/2014/main" id="{233D8033-4A90-1E75-9747-999B07E26A66}"/>
              </a:ext>
            </a:extLst>
          </p:cNvPr>
          <p:cNvSpPr/>
          <p:nvPr userDrawn="1"/>
        </p:nvSpPr>
        <p:spPr>
          <a:xfrm>
            <a:off x="287338" y="3305720"/>
            <a:ext cx="5735637"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2" name="Rectangle 11">
            <a:extLst>
              <a:ext uri="{FF2B5EF4-FFF2-40B4-BE49-F238E27FC236}">
                <a16:creationId xmlns:a16="http://schemas.microsoft.com/office/drawing/2014/main" id="{8D37C1A9-0D32-5D38-442A-20AB9B875D32}"/>
              </a:ext>
            </a:extLst>
          </p:cNvPr>
          <p:cNvSpPr/>
          <p:nvPr userDrawn="1"/>
        </p:nvSpPr>
        <p:spPr>
          <a:xfrm>
            <a:off x="6167438" y="3305720"/>
            <a:ext cx="5736696"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3" name="Rectangle 12">
            <a:extLst>
              <a:ext uri="{FF2B5EF4-FFF2-40B4-BE49-F238E27FC236}">
                <a16:creationId xmlns:a16="http://schemas.microsoft.com/office/drawing/2014/main" id="{6E96CFFF-6D63-3B93-E817-82FFD599E098}"/>
              </a:ext>
            </a:extLst>
          </p:cNvPr>
          <p:cNvSpPr/>
          <p:nvPr userDrawn="1"/>
        </p:nvSpPr>
        <p:spPr>
          <a:xfrm>
            <a:off x="287338" y="4936392"/>
            <a:ext cx="5735637"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4" name="Rectangle 13">
            <a:extLst>
              <a:ext uri="{FF2B5EF4-FFF2-40B4-BE49-F238E27FC236}">
                <a16:creationId xmlns:a16="http://schemas.microsoft.com/office/drawing/2014/main" id="{2BE2293B-519A-F72D-D662-879CCCF478DE}"/>
              </a:ext>
            </a:extLst>
          </p:cNvPr>
          <p:cNvSpPr/>
          <p:nvPr userDrawn="1"/>
        </p:nvSpPr>
        <p:spPr>
          <a:xfrm>
            <a:off x="6166924" y="4936392"/>
            <a:ext cx="5737210"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5" name="Text Placeholder 9">
            <a:extLst>
              <a:ext uri="{FF2B5EF4-FFF2-40B4-BE49-F238E27FC236}">
                <a16:creationId xmlns:a16="http://schemas.microsoft.com/office/drawing/2014/main" id="{25BEF1AC-6CBD-F292-CB10-8BFDF79B2800}"/>
              </a:ext>
            </a:extLst>
          </p:cNvPr>
          <p:cNvSpPr>
            <a:spLocks noGrp="1"/>
          </p:cNvSpPr>
          <p:nvPr>
            <p:ph type="body" sz="quarter" idx="35" hasCustomPrompt="1"/>
          </p:nvPr>
        </p:nvSpPr>
        <p:spPr>
          <a:xfrm>
            <a:off x="1266826" y="1818784"/>
            <a:ext cx="2653176"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17" name="Picture Placeholder 42">
            <a:extLst>
              <a:ext uri="{FF2B5EF4-FFF2-40B4-BE49-F238E27FC236}">
                <a16:creationId xmlns:a16="http://schemas.microsoft.com/office/drawing/2014/main" id="{AE7043E8-FBCF-6007-B1D9-774B080363BB}"/>
              </a:ext>
            </a:extLst>
          </p:cNvPr>
          <p:cNvSpPr>
            <a:spLocks noGrp="1"/>
          </p:cNvSpPr>
          <p:nvPr>
            <p:ph type="pic" sz="quarter" idx="46" hasCustomPrompt="1"/>
          </p:nvPr>
        </p:nvSpPr>
        <p:spPr>
          <a:xfrm>
            <a:off x="431287" y="1818784"/>
            <a:ext cx="691200"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18" name="Text Placeholder 9">
            <a:extLst>
              <a:ext uri="{FF2B5EF4-FFF2-40B4-BE49-F238E27FC236}">
                <a16:creationId xmlns:a16="http://schemas.microsoft.com/office/drawing/2014/main" id="{19F6B059-D5DD-4A0D-D3AA-9AA2D5249932}"/>
              </a:ext>
            </a:extLst>
          </p:cNvPr>
          <p:cNvSpPr>
            <a:spLocks noGrp="1"/>
          </p:cNvSpPr>
          <p:nvPr>
            <p:ph type="body" sz="quarter" idx="47" hasCustomPrompt="1"/>
          </p:nvPr>
        </p:nvSpPr>
        <p:spPr>
          <a:xfrm>
            <a:off x="5188889" y="1818784"/>
            <a:ext cx="2650650"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20" name="Picture Placeholder 42">
            <a:extLst>
              <a:ext uri="{FF2B5EF4-FFF2-40B4-BE49-F238E27FC236}">
                <a16:creationId xmlns:a16="http://schemas.microsoft.com/office/drawing/2014/main" id="{DAC687B8-6538-7DA3-DF46-8E5E29C9EE7B}"/>
              </a:ext>
            </a:extLst>
          </p:cNvPr>
          <p:cNvSpPr>
            <a:spLocks noGrp="1"/>
          </p:cNvSpPr>
          <p:nvPr>
            <p:ph type="pic" sz="quarter" idx="49" hasCustomPrompt="1"/>
          </p:nvPr>
        </p:nvSpPr>
        <p:spPr>
          <a:xfrm>
            <a:off x="4350622" y="1818784"/>
            <a:ext cx="692336"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21" name="Text Placeholder 9">
            <a:extLst>
              <a:ext uri="{FF2B5EF4-FFF2-40B4-BE49-F238E27FC236}">
                <a16:creationId xmlns:a16="http://schemas.microsoft.com/office/drawing/2014/main" id="{0FEFA35E-B823-AAE3-3188-9D7A3978FDA6}"/>
              </a:ext>
            </a:extLst>
          </p:cNvPr>
          <p:cNvSpPr>
            <a:spLocks noGrp="1"/>
          </p:cNvSpPr>
          <p:nvPr>
            <p:ph type="body" sz="quarter" idx="50" hasCustomPrompt="1"/>
          </p:nvPr>
        </p:nvSpPr>
        <p:spPr>
          <a:xfrm>
            <a:off x="9107488" y="1818784"/>
            <a:ext cx="2650528"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23" name="Picture Placeholder 42">
            <a:extLst>
              <a:ext uri="{FF2B5EF4-FFF2-40B4-BE49-F238E27FC236}">
                <a16:creationId xmlns:a16="http://schemas.microsoft.com/office/drawing/2014/main" id="{FF98E427-BE82-669F-F2CF-2BB448B764DB}"/>
              </a:ext>
            </a:extLst>
          </p:cNvPr>
          <p:cNvSpPr>
            <a:spLocks noGrp="1"/>
          </p:cNvSpPr>
          <p:nvPr>
            <p:ph type="pic" sz="quarter" idx="52" hasCustomPrompt="1"/>
          </p:nvPr>
        </p:nvSpPr>
        <p:spPr>
          <a:xfrm>
            <a:off x="8265234" y="1818784"/>
            <a:ext cx="696637"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24" name="Text Placeholder 9">
            <a:extLst>
              <a:ext uri="{FF2B5EF4-FFF2-40B4-BE49-F238E27FC236}">
                <a16:creationId xmlns:a16="http://schemas.microsoft.com/office/drawing/2014/main" id="{C98C6CB1-222B-6AFE-169F-A237D4089113}"/>
              </a:ext>
            </a:extLst>
          </p:cNvPr>
          <p:cNvSpPr>
            <a:spLocks noGrp="1"/>
          </p:cNvSpPr>
          <p:nvPr>
            <p:ph type="body" sz="quarter" idx="53" hasCustomPrompt="1"/>
          </p:nvPr>
        </p:nvSpPr>
        <p:spPr>
          <a:xfrm>
            <a:off x="1266825" y="3449445"/>
            <a:ext cx="4612098"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26" name="Picture Placeholder 42">
            <a:extLst>
              <a:ext uri="{FF2B5EF4-FFF2-40B4-BE49-F238E27FC236}">
                <a16:creationId xmlns:a16="http://schemas.microsoft.com/office/drawing/2014/main" id="{A800F9CE-9041-C86D-674B-609A51E04DDF}"/>
              </a:ext>
            </a:extLst>
          </p:cNvPr>
          <p:cNvSpPr>
            <a:spLocks noGrp="1"/>
          </p:cNvSpPr>
          <p:nvPr>
            <p:ph type="pic" sz="quarter" idx="55" hasCustomPrompt="1"/>
          </p:nvPr>
        </p:nvSpPr>
        <p:spPr>
          <a:xfrm>
            <a:off x="431286" y="3449445"/>
            <a:ext cx="691200"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29" name="Picture Placeholder 42">
            <a:extLst>
              <a:ext uri="{FF2B5EF4-FFF2-40B4-BE49-F238E27FC236}">
                <a16:creationId xmlns:a16="http://schemas.microsoft.com/office/drawing/2014/main" id="{6ADAEBC5-AD26-30C8-0351-BB9C77FD7AC0}"/>
              </a:ext>
            </a:extLst>
          </p:cNvPr>
          <p:cNvSpPr>
            <a:spLocks noGrp="1"/>
          </p:cNvSpPr>
          <p:nvPr>
            <p:ph type="pic" sz="quarter" idx="58" hasCustomPrompt="1"/>
          </p:nvPr>
        </p:nvSpPr>
        <p:spPr>
          <a:xfrm>
            <a:off x="6314285" y="3449445"/>
            <a:ext cx="691200"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32" name="Picture Placeholder 42">
            <a:extLst>
              <a:ext uri="{FF2B5EF4-FFF2-40B4-BE49-F238E27FC236}">
                <a16:creationId xmlns:a16="http://schemas.microsoft.com/office/drawing/2014/main" id="{AEC65C40-26B6-4785-C35A-E29368598AA9}"/>
              </a:ext>
            </a:extLst>
          </p:cNvPr>
          <p:cNvSpPr>
            <a:spLocks noGrp="1"/>
          </p:cNvSpPr>
          <p:nvPr>
            <p:ph type="pic" sz="quarter" idx="61" hasCustomPrompt="1"/>
          </p:nvPr>
        </p:nvSpPr>
        <p:spPr>
          <a:xfrm>
            <a:off x="431287" y="5082485"/>
            <a:ext cx="691200"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35" name="Picture Placeholder 42">
            <a:extLst>
              <a:ext uri="{FF2B5EF4-FFF2-40B4-BE49-F238E27FC236}">
                <a16:creationId xmlns:a16="http://schemas.microsoft.com/office/drawing/2014/main" id="{DEAA93CA-8846-45AB-5ADC-B6FB7B378705}"/>
              </a:ext>
            </a:extLst>
          </p:cNvPr>
          <p:cNvSpPr>
            <a:spLocks noGrp="1"/>
          </p:cNvSpPr>
          <p:nvPr>
            <p:ph type="pic" sz="quarter" idx="64" hasCustomPrompt="1"/>
          </p:nvPr>
        </p:nvSpPr>
        <p:spPr>
          <a:xfrm>
            <a:off x="6314286" y="5082485"/>
            <a:ext cx="691200"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5" name="Slide Number Placeholder 5">
            <a:extLst>
              <a:ext uri="{FF2B5EF4-FFF2-40B4-BE49-F238E27FC236}">
                <a16:creationId xmlns:a16="http://schemas.microsoft.com/office/drawing/2014/main" id="{EE481C8D-09DC-667D-95FF-5C8829E89B31}"/>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37" name="Text Placeholder 32">
            <a:extLst>
              <a:ext uri="{FF2B5EF4-FFF2-40B4-BE49-F238E27FC236}">
                <a16:creationId xmlns:a16="http://schemas.microsoft.com/office/drawing/2014/main" id="{386E9AE4-0B64-0FF1-CE08-B93BF9666B18}"/>
              </a:ext>
            </a:extLst>
          </p:cNvPr>
          <p:cNvSpPr>
            <a:spLocks noGrp="1"/>
          </p:cNvSpPr>
          <p:nvPr>
            <p:ph type="body" sz="quarter" idx="65"/>
          </p:nvPr>
        </p:nvSpPr>
        <p:spPr>
          <a:xfrm>
            <a:off x="1266826" y="3786038"/>
            <a:ext cx="4612098" cy="858472"/>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itchFamily="34" charset="0"/>
              </a:defRPr>
            </a:lvl4pPr>
            <a:lvl5pPr marL="1219170" indent="0">
              <a:lnSpc>
                <a:spcPct val="114000"/>
              </a:lnSpc>
              <a:buNone/>
              <a:defRPr sz="1333" b="0" i="0">
                <a:solidFill>
                  <a:schemeClr val="tx1"/>
                </a:solidFill>
                <a:latin typeface="Arial" pitchFamily="34" charset="0"/>
              </a:defRPr>
            </a:lvl5pPr>
          </a:lstStyle>
          <a:p>
            <a:pPr lvl="0"/>
            <a:r>
              <a:rPr lang="en-US"/>
              <a:t>Click to edit Master text styles</a:t>
            </a:r>
          </a:p>
          <a:p>
            <a:pPr lvl="1"/>
            <a:r>
              <a:rPr lang="en-US"/>
              <a:t>Second level</a:t>
            </a:r>
          </a:p>
          <a:p>
            <a:pPr lvl="2"/>
            <a:r>
              <a:rPr lang="en-US"/>
              <a:t>Third level</a:t>
            </a:r>
          </a:p>
        </p:txBody>
      </p:sp>
      <p:sp>
        <p:nvSpPr>
          <p:cNvPr id="40" name="Text Placeholder 9">
            <a:extLst>
              <a:ext uri="{FF2B5EF4-FFF2-40B4-BE49-F238E27FC236}">
                <a16:creationId xmlns:a16="http://schemas.microsoft.com/office/drawing/2014/main" id="{214A4ECE-9A84-9C95-C198-A9F2563C7502}"/>
              </a:ext>
            </a:extLst>
          </p:cNvPr>
          <p:cNvSpPr>
            <a:spLocks noGrp="1"/>
          </p:cNvSpPr>
          <p:nvPr>
            <p:ph type="body" sz="quarter" idx="66" hasCustomPrompt="1"/>
          </p:nvPr>
        </p:nvSpPr>
        <p:spPr>
          <a:xfrm>
            <a:off x="7146925" y="3449445"/>
            <a:ext cx="4613209"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41" name="Text Placeholder 32">
            <a:extLst>
              <a:ext uri="{FF2B5EF4-FFF2-40B4-BE49-F238E27FC236}">
                <a16:creationId xmlns:a16="http://schemas.microsoft.com/office/drawing/2014/main" id="{F0650FD3-850F-30E1-A955-27ADEEFCE79E}"/>
              </a:ext>
            </a:extLst>
          </p:cNvPr>
          <p:cNvSpPr>
            <a:spLocks noGrp="1"/>
          </p:cNvSpPr>
          <p:nvPr>
            <p:ph type="body" sz="quarter" idx="67"/>
          </p:nvPr>
        </p:nvSpPr>
        <p:spPr>
          <a:xfrm>
            <a:off x="7146925" y="3779467"/>
            <a:ext cx="4613209" cy="865044"/>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itchFamily="34" charset="0"/>
              </a:defRPr>
            </a:lvl4pPr>
            <a:lvl5pPr marL="1219170" indent="0">
              <a:lnSpc>
                <a:spcPct val="114000"/>
              </a:lnSpc>
              <a:buNone/>
              <a:defRPr sz="1333" b="0" i="0">
                <a:solidFill>
                  <a:schemeClr val="tx1"/>
                </a:solidFill>
                <a:latin typeface="Arial" pitchFamily="34" charset="0"/>
              </a:defRPr>
            </a:lvl5pPr>
          </a:lstStyle>
          <a:p>
            <a:pPr lvl="0"/>
            <a:r>
              <a:rPr lang="en-US"/>
              <a:t>Click to edit Master text styles</a:t>
            </a:r>
          </a:p>
          <a:p>
            <a:pPr lvl="1"/>
            <a:r>
              <a:rPr lang="en-US"/>
              <a:t>Second level</a:t>
            </a:r>
          </a:p>
          <a:p>
            <a:pPr lvl="2"/>
            <a:r>
              <a:rPr lang="en-US"/>
              <a:t>Third level</a:t>
            </a:r>
          </a:p>
        </p:txBody>
      </p:sp>
      <p:sp>
        <p:nvSpPr>
          <p:cNvPr id="42" name="Text Placeholder 9">
            <a:extLst>
              <a:ext uri="{FF2B5EF4-FFF2-40B4-BE49-F238E27FC236}">
                <a16:creationId xmlns:a16="http://schemas.microsoft.com/office/drawing/2014/main" id="{B6ED9CD5-B8AC-2C38-E019-43963DA3A50C}"/>
              </a:ext>
            </a:extLst>
          </p:cNvPr>
          <p:cNvSpPr>
            <a:spLocks noGrp="1"/>
          </p:cNvSpPr>
          <p:nvPr>
            <p:ph type="body" sz="quarter" idx="68" hasCustomPrompt="1"/>
          </p:nvPr>
        </p:nvSpPr>
        <p:spPr>
          <a:xfrm>
            <a:off x="1266825" y="5082485"/>
            <a:ext cx="4612100"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43" name="Text Placeholder 32">
            <a:extLst>
              <a:ext uri="{FF2B5EF4-FFF2-40B4-BE49-F238E27FC236}">
                <a16:creationId xmlns:a16="http://schemas.microsoft.com/office/drawing/2014/main" id="{4091A31A-87F1-80EA-8399-C3A6F4E24DC0}"/>
              </a:ext>
            </a:extLst>
          </p:cNvPr>
          <p:cNvSpPr>
            <a:spLocks noGrp="1"/>
          </p:cNvSpPr>
          <p:nvPr>
            <p:ph type="body" sz="quarter" idx="69"/>
          </p:nvPr>
        </p:nvSpPr>
        <p:spPr>
          <a:xfrm>
            <a:off x="1266826" y="5412508"/>
            <a:ext cx="4612098" cy="867902"/>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itchFamily="34" charset="0"/>
              </a:defRPr>
            </a:lvl4pPr>
            <a:lvl5pPr marL="1219170" indent="0">
              <a:lnSpc>
                <a:spcPct val="114000"/>
              </a:lnSpc>
              <a:buNone/>
              <a:defRPr sz="1333" b="0" i="0">
                <a:solidFill>
                  <a:schemeClr val="tx1"/>
                </a:solidFill>
                <a:latin typeface="Arial" pitchFamily="34" charset="0"/>
              </a:defRPr>
            </a:lvl5pPr>
          </a:lstStyle>
          <a:p>
            <a:pPr lvl="0"/>
            <a:r>
              <a:rPr lang="en-US"/>
              <a:t>Click to edit Master text styles</a:t>
            </a:r>
          </a:p>
          <a:p>
            <a:pPr lvl="1"/>
            <a:r>
              <a:rPr lang="en-US"/>
              <a:t>Second level</a:t>
            </a:r>
          </a:p>
          <a:p>
            <a:pPr lvl="2"/>
            <a:r>
              <a:rPr lang="en-US"/>
              <a:t>Third level</a:t>
            </a:r>
          </a:p>
        </p:txBody>
      </p:sp>
      <p:sp>
        <p:nvSpPr>
          <p:cNvPr id="44" name="Text Placeholder 9">
            <a:extLst>
              <a:ext uri="{FF2B5EF4-FFF2-40B4-BE49-F238E27FC236}">
                <a16:creationId xmlns:a16="http://schemas.microsoft.com/office/drawing/2014/main" id="{022CE94C-2871-F641-3565-340A78214EAE}"/>
              </a:ext>
            </a:extLst>
          </p:cNvPr>
          <p:cNvSpPr>
            <a:spLocks noGrp="1"/>
          </p:cNvSpPr>
          <p:nvPr>
            <p:ph type="body" sz="quarter" idx="70" hasCustomPrompt="1"/>
          </p:nvPr>
        </p:nvSpPr>
        <p:spPr>
          <a:xfrm>
            <a:off x="7146925" y="5082485"/>
            <a:ext cx="4611091"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a:t>
            </a:r>
            <a:r>
              <a:rPr lang="en-CA"/>
              <a:t> goes here.</a:t>
            </a:r>
          </a:p>
        </p:txBody>
      </p:sp>
      <p:sp>
        <p:nvSpPr>
          <p:cNvPr id="45" name="Text Placeholder 32">
            <a:extLst>
              <a:ext uri="{FF2B5EF4-FFF2-40B4-BE49-F238E27FC236}">
                <a16:creationId xmlns:a16="http://schemas.microsoft.com/office/drawing/2014/main" id="{F9277886-0EF6-A018-79FC-E68B5F9C67FE}"/>
              </a:ext>
            </a:extLst>
          </p:cNvPr>
          <p:cNvSpPr>
            <a:spLocks noGrp="1"/>
          </p:cNvSpPr>
          <p:nvPr>
            <p:ph type="body" sz="quarter" idx="71"/>
          </p:nvPr>
        </p:nvSpPr>
        <p:spPr>
          <a:xfrm>
            <a:off x="7146925" y="5410403"/>
            <a:ext cx="4611091" cy="870007"/>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itchFamily="34" charset="0"/>
              </a:defRPr>
            </a:lvl4pPr>
            <a:lvl5pPr marL="1219170" indent="0">
              <a:lnSpc>
                <a:spcPct val="114000"/>
              </a:lnSpc>
              <a:buNone/>
              <a:defRPr sz="1333" b="0" i="0">
                <a:solidFill>
                  <a:schemeClr val="tx1"/>
                </a:solidFill>
                <a:latin typeface="Arial" pitchFamily="34" charset="0"/>
              </a:defRPr>
            </a:lvl5pPr>
          </a:lstStyle>
          <a:p>
            <a:pPr lvl="0"/>
            <a:r>
              <a:rPr lang="en-US"/>
              <a:t>Click to edit Master text styles</a:t>
            </a:r>
          </a:p>
          <a:p>
            <a:pPr lvl="1"/>
            <a:r>
              <a:rPr lang="en-US"/>
              <a:t>Second level</a:t>
            </a:r>
          </a:p>
          <a:p>
            <a:pPr lvl="2"/>
            <a:r>
              <a:rPr lang="en-US"/>
              <a:t>Third level</a:t>
            </a:r>
          </a:p>
        </p:txBody>
      </p:sp>
      <p:sp>
        <p:nvSpPr>
          <p:cNvPr id="54" name="Text Placeholder 32">
            <a:extLst>
              <a:ext uri="{FF2B5EF4-FFF2-40B4-BE49-F238E27FC236}">
                <a16:creationId xmlns:a16="http://schemas.microsoft.com/office/drawing/2014/main" id="{12FC5619-BFB3-73D2-91DE-F1752A8043AC}"/>
              </a:ext>
            </a:extLst>
          </p:cNvPr>
          <p:cNvSpPr>
            <a:spLocks noGrp="1"/>
          </p:cNvSpPr>
          <p:nvPr>
            <p:ph type="body" sz="quarter" idx="72"/>
          </p:nvPr>
        </p:nvSpPr>
        <p:spPr>
          <a:xfrm>
            <a:off x="9107488" y="2156426"/>
            <a:ext cx="2650528" cy="855477"/>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itchFamily="34" charset="0"/>
              </a:defRPr>
            </a:lvl4pPr>
            <a:lvl5pPr marL="1219170" indent="0">
              <a:lnSpc>
                <a:spcPct val="114000"/>
              </a:lnSpc>
              <a:buNone/>
              <a:defRPr sz="1333" b="0" i="0">
                <a:solidFill>
                  <a:schemeClr val="tx1"/>
                </a:solidFill>
                <a:latin typeface="Arial" pitchFamily="34" charset="0"/>
              </a:defRPr>
            </a:lvl5pPr>
          </a:lstStyle>
          <a:p>
            <a:pPr lvl="0"/>
            <a:r>
              <a:rPr lang="en-US"/>
              <a:t>Click to edit Master text styles</a:t>
            </a:r>
          </a:p>
          <a:p>
            <a:pPr lvl="1"/>
            <a:r>
              <a:rPr lang="en-US"/>
              <a:t>Second level</a:t>
            </a:r>
          </a:p>
          <a:p>
            <a:pPr lvl="2"/>
            <a:r>
              <a:rPr lang="en-US"/>
              <a:t>Third level</a:t>
            </a:r>
          </a:p>
        </p:txBody>
      </p:sp>
      <p:sp>
        <p:nvSpPr>
          <p:cNvPr id="55" name="Text Placeholder 32">
            <a:extLst>
              <a:ext uri="{FF2B5EF4-FFF2-40B4-BE49-F238E27FC236}">
                <a16:creationId xmlns:a16="http://schemas.microsoft.com/office/drawing/2014/main" id="{13C2AD4B-021A-E64E-5921-B019ACE978AE}"/>
              </a:ext>
            </a:extLst>
          </p:cNvPr>
          <p:cNvSpPr>
            <a:spLocks noGrp="1"/>
          </p:cNvSpPr>
          <p:nvPr>
            <p:ph type="body" sz="quarter" idx="73"/>
          </p:nvPr>
        </p:nvSpPr>
        <p:spPr>
          <a:xfrm>
            <a:off x="5187950" y="2149966"/>
            <a:ext cx="2651588" cy="868835"/>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itchFamily="34" charset="0"/>
              </a:defRPr>
            </a:lvl4pPr>
            <a:lvl5pPr marL="1219170" indent="0">
              <a:lnSpc>
                <a:spcPct val="114000"/>
              </a:lnSpc>
              <a:buNone/>
              <a:defRPr sz="1333" b="0" i="0">
                <a:solidFill>
                  <a:schemeClr val="tx1"/>
                </a:solidFill>
                <a:latin typeface="Arial" pitchFamily="34" charset="0"/>
              </a:defRPr>
            </a:lvl5pPr>
          </a:lstStyle>
          <a:p>
            <a:pPr lvl="0"/>
            <a:r>
              <a:rPr lang="en-US"/>
              <a:t>Click to edit Master text styles</a:t>
            </a:r>
          </a:p>
          <a:p>
            <a:pPr lvl="1"/>
            <a:r>
              <a:rPr lang="en-US"/>
              <a:t>Second level</a:t>
            </a:r>
          </a:p>
          <a:p>
            <a:pPr lvl="2"/>
            <a:r>
              <a:rPr lang="en-US"/>
              <a:t>Third level</a:t>
            </a:r>
          </a:p>
        </p:txBody>
      </p:sp>
      <p:sp>
        <p:nvSpPr>
          <p:cNvPr id="56" name="Text Placeholder 32">
            <a:extLst>
              <a:ext uri="{FF2B5EF4-FFF2-40B4-BE49-F238E27FC236}">
                <a16:creationId xmlns:a16="http://schemas.microsoft.com/office/drawing/2014/main" id="{4B22672D-A31A-24BA-0F6C-C6E031FF9F65}"/>
              </a:ext>
            </a:extLst>
          </p:cNvPr>
          <p:cNvSpPr>
            <a:spLocks noGrp="1"/>
          </p:cNvSpPr>
          <p:nvPr>
            <p:ph type="body" sz="quarter" idx="74"/>
          </p:nvPr>
        </p:nvSpPr>
        <p:spPr>
          <a:xfrm>
            <a:off x="1266826" y="2149966"/>
            <a:ext cx="2653176" cy="870679"/>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itchFamily="34" charset="0"/>
              </a:defRPr>
            </a:lvl4pPr>
            <a:lvl5pPr marL="1219170" indent="0">
              <a:lnSpc>
                <a:spcPct val="114000"/>
              </a:lnSpc>
              <a:buNone/>
              <a:defRPr sz="1333" b="0" i="0">
                <a:solidFill>
                  <a:schemeClr val="tx1"/>
                </a:solidFill>
                <a:latin typeface="Arial" pitchFamily="34" charset="0"/>
              </a:defRPr>
            </a:lvl5pPr>
          </a:lstStyle>
          <a:p>
            <a:pPr lvl="0"/>
            <a:r>
              <a:rPr lang="en-US"/>
              <a:t>Click to edit Master text styles</a:t>
            </a:r>
          </a:p>
          <a:p>
            <a:pPr lvl="1"/>
            <a:r>
              <a:rPr lang="en-US"/>
              <a:t>Second level</a:t>
            </a:r>
          </a:p>
          <a:p>
            <a:pPr lvl="2"/>
            <a:r>
              <a:rPr lang="en-US"/>
              <a:t>Third level</a:t>
            </a:r>
          </a:p>
        </p:txBody>
      </p:sp>
      <p:sp>
        <p:nvSpPr>
          <p:cNvPr id="16" name="Footer Placeholder 7">
            <a:extLst>
              <a:ext uri="{FF2B5EF4-FFF2-40B4-BE49-F238E27FC236}">
                <a16:creationId xmlns:a16="http://schemas.microsoft.com/office/drawing/2014/main" id="{25ACDEB7-A99D-8DD1-D0A3-7D701F2DF461}"/>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ext Placeholder 9">
            <a:extLst>
              <a:ext uri="{FF2B5EF4-FFF2-40B4-BE49-F238E27FC236}">
                <a16:creationId xmlns:a16="http://schemas.microsoft.com/office/drawing/2014/main" id="{D7261EAA-9F28-E02F-655E-2A848C2858BC}"/>
              </a:ext>
            </a:extLst>
          </p:cNvPr>
          <p:cNvSpPr>
            <a:spLocks noGrp="1"/>
          </p:cNvSpPr>
          <p:nvPr>
            <p:ph type="body" sz="quarter" idx="27" hasCustomPrompt="1"/>
          </p:nvPr>
        </p:nvSpPr>
        <p:spPr>
          <a:xfrm>
            <a:off x="287338" y="287338"/>
            <a:ext cx="5735637" cy="266699"/>
          </a:xfrm>
          <a:prstGeom prst="rect">
            <a:avLst/>
          </a:prstGeom>
        </p:spPr>
        <p:txBody>
          <a:bodyPr anchor="b" anchorCtr="0">
            <a:noAutofit/>
          </a:bodyPr>
          <a:lstStyle>
            <a:lvl1pPr marL="0" indent="0">
              <a:buNone/>
              <a:defRPr sz="1200" b="0" i="0">
                <a:solidFill>
                  <a:srgbClr val="003946"/>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4" name="Title Placeholder 1">
            <a:extLst>
              <a:ext uri="{FF2B5EF4-FFF2-40B4-BE49-F238E27FC236}">
                <a16:creationId xmlns:a16="http://schemas.microsoft.com/office/drawing/2014/main" id="{D0E3CC70-CC8B-1802-2401-BA82D9772AAC}"/>
              </a:ext>
            </a:extLst>
          </p:cNvPr>
          <p:cNvSpPr>
            <a:spLocks noGrp="1"/>
          </p:cNvSpPr>
          <p:nvPr>
            <p:ph type="title"/>
          </p:nvPr>
        </p:nvSpPr>
        <p:spPr>
          <a:xfrm>
            <a:off x="287867" y="653098"/>
            <a:ext cx="11616267" cy="487680"/>
          </a:xfrm>
          <a:prstGeom prst="rect">
            <a:avLst/>
          </a:prstGeom>
        </p:spPr>
        <p:txBody>
          <a:bodyPr vert="horz" lIns="0" tIns="0" rIns="0" bIns="0" rtlCol="0" anchor="t" anchorCtr="0">
            <a:noAutofit/>
          </a:bodyPr>
          <a:lstStyle>
            <a:lvl1pPr>
              <a:defRPr sz="2400">
                <a:solidFill>
                  <a:srgbClr val="003946"/>
                </a:solidFill>
                <a:latin typeface="+mj-lt"/>
              </a:defRPr>
            </a:lvl1pPr>
          </a:lstStyle>
          <a:p>
            <a:r>
              <a:rPr lang="en-US"/>
              <a:t>Click to edit Master title style</a:t>
            </a:r>
            <a:endParaRPr lang="en-CA"/>
          </a:p>
        </p:txBody>
      </p:sp>
    </p:spTree>
    <p:extLst>
      <p:ext uri="{BB962C8B-B14F-4D97-AF65-F5344CB8AC3E}">
        <p14:creationId xmlns:p14="http://schemas.microsoft.com/office/powerpoint/2010/main" val="25347689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End page no Copyright">
    <p:bg>
      <p:bgPr>
        <a:solidFill>
          <a:srgbClr val="FFF8E0"/>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145D8AFC-F613-09EE-37B2-7B90938A42B6}"/>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28932153" name="DynamicLogoHeader-Placeholder" descr="{&quot;templafy&quot;:{&quot;id&quot;:&quot;92c6fdd4-b068-48b8-b858-d5e1f8023943&quot;}}"/>
          <p:cNvPicPr>
            <a:picLocks noChangeAspect="1"/>
          </p:cNvPicPr>
          <p:nvPr/>
        </p:nvPicPr>
        <p:blipFill>
          <a:blip r:embed="rId2"/>
          <a:stretch>
            <a:fillRect/>
          </a:stretch>
        </p:blipFill>
        <p:spPr>
          <a:xfrm>
            <a:off x="287338" y="197260"/>
            <a:ext cx="4140000" cy="964800"/>
          </a:xfrm>
          <a:prstGeom prst="rect">
            <a:avLst/>
          </a:prstGeom>
        </p:spPr>
      </p:pic>
      <p:pic>
        <p:nvPicPr>
          <p:cNvPr id="5" name="SunLife_Corporate_Header" hidden="1">
            <a:extLst>
              <a:ext uri="{FF2B5EF4-FFF2-40B4-BE49-F238E27FC236}">
                <a16:creationId xmlns:a16="http://schemas.microsoft.com/office/drawing/2014/main" id="{8A1B2191-4154-83C0-48C6-3CC25C29FE5E}"/>
              </a:ext>
            </a:extLst>
          </p:cNvPr>
          <p:cNvPicPr>
            <a:picLocks noChangeAspect="1"/>
          </p:cNvPicPr>
          <p:nvPr userDrawn="1"/>
        </p:nvPicPr>
        <p:blipFill>
          <a:blip r:embed="rId2"/>
          <a:stretch>
            <a:fillRect/>
          </a:stretch>
        </p:blipFill>
        <p:spPr>
          <a:xfrm>
            <a:off x="287338" y="197260"/>
            <a:ext cx="4121074" cy="964800"/>
          </a:xfrm>
          <a:prstGeom prst="rect">
            <a:avLst/>
          </a:prstGeom>
        </p:spPr>
      </p:pic>
      <p:pic>
        <p:nvPicPr>
          <p:cNvPr id="7" name="SunLife_GlobalInvestments_Header" hidden="1">
            <a:extLst>
              <a:ext uri="{FF2B5EF4-FFF2-40B4-BE49-F238E27FC236}">
                <a16:creationId xmlns:a16="http://schemas.microsoft.com/office/drawing/2014/main" id="{74D30CBF-213B-14E1-A7AC-5E8C2936BA2A}"/>
              </a:ext>
            </a:extLst>
          </p:cNvPr>
          <p:cNvPicPr>
            <a:picLocks noChangeAspect="1"/>
          </p:cNvPicPr>
          <p:nvPr userDrawn="1"/>
        </p:nvPicPr>
        <p:blipFill>
          <a:blip r:embed="rId3"/>
          <a:stretch>
            <a:fillRect/>
          </a:stretch>
        </p:blipFill>
        <p:spPr>
          <a:xfrm>
            <a:off x="287338" y="197260"/>
            <a:ext cx="4121074" cy="964800"/>
          </a:xfrm>
          <a:prstGeom prst="rect">
            <a:avLst/>
          </a:prstGeom>
        </p:spPr>
      </p:pic>
      <p:pic>
        <p:nvPicPr>
          <p:cNvPr id="9" name="SunLife_HongKong_Header" hidden="1">
            <a:extLst>
              <a:ext uri="{FF2B5EF4-FFF2-40B4-BE49-F238E27FC236}">
                <a16:creationId xmlns:a16="http://schemas.microsoft.com/office/drawing/2014/main" id="{6E6662F2-18F1-34D8-F64B-6A279C47A3A8}"/>
              </a:ext>
            </a:extLst>
          </p:cNvPr>
          <p:cNvPicPr>
            <a:picLocks noChangeAspect="1"/>
          </p:cNvPicPr>
          <p:nvPr userDrawn="1"/>
        </p:nvPicPr>
        <p:blipFill>
          <a:blip r:embed="rId4"/>
          <a:stretch>
            <a:fillRect/>
          </a:stretch>
        </p:blipFill>
        <p:spPr>
          <a:xfrm>
            <a:off x="287338" y="197260"/>
            <a:ext cx="4121074" cy="964800"/>
          </a:xfrm>
          <a:prstGeom prst="rect">
            <a:avLst/>
          </a:prstGeom>
        </p:spPr>
      </p:pic>
      <p:pic>
        <p:nvPicPr>
          <p:cNvPr id="15" name="SunLife_LuminoHealth_Header" hidden="1">
            <a:extLst>
              <a:ext uri="{FF2B5EF4-FFF2-40B4-BE49-F238E27FC236}">
                <a16:creationId xmlns:a16="http://schemas.microsoft.com/office/drawing/2014/main" id="{402C057F-9C9A-3B9B-078B-27E8A7C05432}"/>
              </a:ext>
            </a:extLst>
          </p:cNvPr>
          <p:cNvPicPr>
            <a:picLocks noChangeAspect="1"/>
          </p:cNvPicPr>
          <p:nvPr userDrawn="1"/>
        </p:nvPicPr>
        <p:blipFill>
          <a:blip r:embed="rId5"/>
          <a:stretch>
            <a:fillRect/>
          </a:stretch>
        </p:blipFill>
        <p:spPr>
          <a:xfrm>
            <a:off x="287338" y="197260"/>
            <a:ext cx="4121074" cy="964800"/>
          </a:xfrm>
          <a:prstGeom prst="rect">
            <a:avLst/>
          </a:prstGeom>
        </p:spPr>
      </p:pic>
      <p:pic>
        <p:nvPicPr>
          <p:cNvPr id="17" name="SunLife_US_Header" hidden="1">
            <a:extLst>
              <a:ext uri="{FF2B5EF4-FFF2-40B4-BE49-F238E27FC236}">
                <a16:creationId xmlns:a16="http://schemas.microsoft.com/office/drawing/2014/main" id="{E64E15E4-421D-95B4-89D4-71E8EE364244}"/>
              </a:ext>
            </a:extLst>
          </p:cNvPr>
          <p:cNvPicPr>
            <a:picLocks noChangeAspect="1"/>
          </p:cNvPicPr>
          <p:nvPr userDrawn="1"/>
        </p:nvPicPr>
        <p:blipFill>
          <a:blip r:embed="rId6"/>
          <a:stretch>
            <a:fillRect/>
          </a:stretch>
        </p:blipFill>
        <p:spPr>
          <a:xfrm>
            <a:off x="287338" y="197260"/>
            <a:ext cx="4121074" cy="964800"/>
          </a:xfrm>
          <a:prstGeom prst="rect">
            <a:avLst/>
          </a:prstGeom>
        </p:spPr>
      </p:pic>
      <p:sp>
        <p:nvSpPr>
          <p:cNvPr id="16" name="Content Placeholder 15">
            <a:extLst>
              <a:ext uri="{FF2B5EF4-FFF2-40B4-BE49-F238E27FC236}">
                <a16:creationId xmlns:a16="http://schemas.microsoft.com/office/drawing/2014/main" id="{AE53A2FA-A119-5A47-8DF2-BA8079518C03}"/>
              </a:ext>
            </a:extLst>
          </p:cNvPr>
          <p:cNvSpPr>
            <a:spLocks noGrp="1"/>
          </p:cNvSpPr>
          <p:nvPr>
            <p:ph sz="quarter" idx="12" hasCustomPrompt="1"/>
          </p:nvPr>
        </p:nvSpPr>
        <p:spPr>
          <a:xfrm>
            <a:off x="287869" y="3657600"/>
            <a:ext cx="8675156" cy="2560320"/>
          </a:xfrm>
        </p:spPr>
        <p:txBody>
          <a:bodyPr anchor="t" anchorCtr="0"/>
          <a:lstStyle>
            <a:lvl1pPr marL="0" indent="0" algn="l">
              <a:lnSpc>
                <a:spcPct val="90000"/>
              </a:lnSpc>
              <a:buFontTx/>
              <a:buNone/>
              <a:defRPr sz="1100" b="0" i="0">
                <a:solidFill>
                  <a:srgbClr val="424242"/>
                </a:solidFill>
                <a:latin typeface="+mn-lt"/>
              </a:defRPr>
            </a:lvl1pPr>
            <a:lvl2pPr marL="243834" indent="0">
              <a:buFontTx/>
              <a:buNone/>
              <a:defRPr sz="2400"/>
            </a:lvl2pPr>
            <a:lvl3pPr marL="487668" indent="0">
              <a:buFontTx/>
              <a:buNone/>
              <a:defRPr sz="2133"/>
            </a:lvl3pPr>
            <a:lvl4pPr marL="731502" indent="0">
              <a:buFontTx/>
              <a:buNone/>
              <a:defRPr sz="1867"/>
            </a:lvl4pPr>
            <a:lvl5pPr marL="768077" indent="0">
              <a:buFontTx/>
              <a:buNone/>
              <a:defRPr sz="1467"/>
            </a:lvl5pPr>
          </a:lstStyle>
          <a:p>
            <a:pPr lvl="0"/>
            <a:r>
              <a:rPr lang="en-CA"/>
              <a:t>Click to add legal disclosure</a:t>
            </a:r>
          </a:p>
        </p:txBody>
      </p:sp>
      <p:sp>
        <p:nvSpPr>
          <p:cNvPr id="8" name="Slide Number Placeholder 5">
            <a:extLst>
              <a:ext uri="{FF2B5EF4-FFF2-40B4-BE49-F238E27FC236}">
                <a16:creationId xmlns:a16="http://schemas.microsoft.com/office/drawing/2014/main" id="{FC99222F-146E-F680-C342-7341F0240ABB}"/>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13" name="Text Placeholder 15">
            <a:extLst>
              <a:ext uri="{FF2B5EF4-FFF2-40B4-BE49-F238E27FC236}">
                <a16:creationId xmlns:a16="http://schemas.microsoft.com/office/drawing/2014/main" id="{5BAC7DDE-3D71-371D-3C56-24BFE0ADEFC1}"/>
              </a:ext>
            </a:extLst>
          </p:cNvPr>
          <p:cNvSpPr>
            <a:spLocks noGrp="1"/>
          </p:cNvSpPr>
          <p:nvPr>
            <p:ph type="body" sz="quarter" idx="13" hasCustomPrompt="1"/>
          </p:nvPr>
        </p:nvSpPr>
        <p:spPr>
          <a:xfrm>
            <a:off x="287338" y="1663183"/>
            <a:ext cx="5735637" cy="1338933"/>
          </a:xfrm>
        </p:spPr>
        <p:txBody>
          <a:bodyPr anchor="t" anchorCtr="0">
            <a:noAutofit/>
          </a:bodyPr>
          <a:lstStyle>
            <a:lvl1pPr marL="0" indent="0">
              <a:lnSpc>
                <a:spcPct val="90000"/>
              </a:lnSpc>
              <a:buNone/>
              <a:defRPr sz="48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Click to add closing Questions?</a:t>
            </a:r>
          </a:p>
        </p:txBody>
      </p:sp>
      <p:sp>
        <p:nvSpPr>
          <p:cNvPr id="4" name="Footer Placeholder 7">
            <a:extLst>
              <a:ext uri="{FF2B5EF4-FFF2-40B4-BE49-F238E27FC236}">
                <a16:creationId xmlns:a16="http://schemas.microsoft.com/office/drawing/2014/main" id="{B5BD35D0-6AC7-5506-8B6D-C475CA3219BB}"/>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pic>
        <p:nvPicPr>
          <p:cNvPr id="1520150751" name="DynamicLogoHeader-Placeholder" descr="{&quot;templafy&quot;:{&quot;id&quot;:&quot;f4a1712d-8235-497b-a3f0-2bdfaee2362f&quot;}}"/>
          <p:cNvPicPr>
            <a:picLocks noChangeAspect="1"/>
          </p:cNvPicPr>
          <p:nvPr/>
        </p:nvPicPr>
        <p:blipFill>
          <a:blip r:embed="rId2"/>
          <a:stretch>
            <a:fillRect/>
          </a:stretch>
        </p:blipFill>
        <p:spPr>
          <a:xfrm>
            <a:off x="287338" y="197260"/>
            <a:ext cx="4140000" cy="964800"/>
          </a:xfrm>
          <a:prstGeom prst="rect">
            <a:avLst/>
          </a:prstGeom>
        </p:spPr>
      </p:pic>
      <p:sp>
        <p:nvSpPr>
          <p:cNvPr id="10" name="EntityNameDynamic-Placeholder" descr="{&quot;templafy&quot;:{&quot;id&quot;:&quot;91693784-4c6d-48b4-aaf2-099dec545107&quot;}}">
            <a:extLst>
              <a:ext uri="{FF2B5EF4-FFF2-40B4-BE49-F238E27FC236}">
                <a16:creationId xmlns:a16="http://schemas.microsoft.com/office/drawing/2014/main" id="{7985C5B7-431C-2F12-EE7A-207091F692D7}"/>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1" name="TaglineDynamic-Placeholder" descr="{&quot;templafy&quot;:{&quot;id&quot;:&quot;1080134b-62cb-44f8-bc4c-b9559e97e4d0&quot;}}">
            <a:extLst>
              <a:ext uri="{FF2B5EF4-FFF2-40B4-BE49-F238E27FC236}">
                <a16:creationId xmlns:a16="http://schemas.microsoft.com/office/drawing/2014/main" id="{3DBC250E-E6C6-0410-A3DD-25BD4DA3CE5D}"/>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12" name="EntityNameDynamic (US) -Placeholder" descr="{&quot;templafy&quot;:{&quot;id&quot;:&quot;d5320812-31c4-472c-96a3-14ccb920ec98&quot;}}" hidden="1">
            <a:extLst>
              <a:ext uri="{FF2B5EF4-FFF2-40B4-BE49-F238E27FC236}">
                <a16:creationId xmlns:a16="http://schemas.microsoft.com/office/drawing/2014/main" id="{82B15F55-AE16-15A1-3DCC-AF6C0C5D10E4}"/>
              </a:ext>
            </a:extLst>
          </p:cNvPr>
          <p:cNvSpPr>
            <a:spLocks/>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4" name="TaglineDynamic (US) -Placeholder" descr="{&quot;templafy&quot;:{&quot;id&quot;:&quot;d434deb3-6d75-42d6-ad15-fc1f91e0f071&quot;}}" hidden="1">
            <a:extLst>
              <a:ext uri="{FF2B5EF4-FFF2-40B4-BE49-F238E27FC236}">
                <a16:creationId xmlns:a16="http://schemas.microsoft.com/office/drawing/2014/main" id="{5A3CC446-4A43-1702-9574-3E99605DDBC9}"/>
              </a:ext>
            </a:extLst>
          </p:cNvPr>
          <p:cNvSpPr>
            <a:spLocks/>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9476305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nding Slide White">
    <p:bg>
      <p:bgPr>
        <a:solidFill>
          <a:schemeClr val="bg1"/>
        </a:solidFill>
        <a:effectLst/>
      </p:bgPr>
    </p:bg>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F91EABDE-AB83-C4A7-0519-83564122763C}"/>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11" name="Slide Number Placeholder 5">
            <a:extLst>
              <a:ext uri="{FF2B5EF4-FFF2-40B4-BE49-F238E27FC236}">
                <a16:creationId xmlns:a16="http://schemas.microsoft.com/office/drawing/2014/main" id="{5BC50654-DF4D-ADCC-FF3C-FE62D1C41E37}"/>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14" name="Text Placeholder 15">
            <a:extLst>
              <a:ext uri="{FF2B5EF4-FFF2-40B4-BE49-F238E27FC236}">
                <a16:creationId xmlns:a16="http://schemas.microsoft.com/office/drawing/2014/main" id="{285688E7-7066-78F7-A071-FBFD4291BD08}"/>
              </a:ext>
            </a:extLst>
          </p:cNvPr>
          <p:cNvSpPr>
            <a:spLocks noGrp="1"/>
          </p:cNvSpPr>
          <p:nvPr>
            <p:ph type="body" sz="quarter" idx="13" hasCustomPrompt="1"/>
          </p:nvPr>
        </p:nvSpPr>
        <p:spPr>
          <a:xfrm>
            <a:off x="287338" y="1663183"/>
            <a:ext cx="5735637" cy="1310349"/>
          </a:xfrm>
        </p:spPr>
        <p:txBody>
          <a:bodyPr anchor="t" anchorCtr="0">
            <a:noAutofit/>
          </a:bodyPr>
          <a:lstStyle>
            <a:lvl1pPr marL="0" indent="0">
              <a:lnSpc>
                <a:spcPct val="90000"/>
              </a:lnSpc>
              <a:buNone/>
              <a:defRPr sz="48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Click to add closing Thank you!</a:t>
            </a:r>
          </a:p>
        </p:txBody>
      </p:sp>
      <p:sp>
        <p:nvSpPr>
          <p:cNvPr id="5" name="Text Placeholder 9">
            <a:extLst>
              <a:ext uri="{FF2B5EF4-FFF2-40B4-BE49-F238E27FC236}">
                <a16:creationId xmlns:a16="http://schemas.microsoft.com/office/drawing/2014/main" id="{94B75C4B-994B-5BBF-AC77-977AB12E9BE1}"/>
              </a:ext>
            </a:extLst>
          </p:cNvPr>
          <p:cNvSpPr>
            <a:spLocks noGrp="1"/>
          </p:cNvSpPr>
          <p:nvPr>
            <p:ph type="body" sz="quarter" idx="35" hasCustomPrompt="1"/>
          </p:nvPr>
        </p:nvSpPr>
        <p:spPr>
          <a:xfrm>
            <a:off x="304756" y="3754456"/>
            <a:ext cx="5553414" cy="289224"/>
          </a:xfrm>
        </p:spPr>
        <p:txBody>
          <a:bodyPr anchor="t" anchorCtr="0">
            <a:noAutofit/>
          </a:bodyPr>
          <a:lstStyle>
            <a:lvl1pPr marL="0" indent="0">
              <a:buNone/>
              <a:defRPr sz="1050" b="1">
                <a:solidFill>
                  <a:schemeClr val="tx1"/>
                </a:solidFill>
              </a:defRPr>
            </a:lvl1pPr>
            <a:lvl2pPr marL="342900" indent="0">
              <a:buNone/>
              <a:defRPr sz="1000">
                <a:solidFill>
                  <a:schemeClr val="tx2"/>
                </a:solidFill>
              </a:defRPr>
            </a:lvl2pPr>
            <a:lvl3pPr marL="685800" indent="0">
              <a:buNone/>
              <a:defRPr sz="900">
                <a:solidFill>
                  <a:schemeClr val="tx2"/>
                </a:solidFill>
              </a:defRPr>
            </a:lvl3pPr>
            <a:lvl4pPr marL="1028700" indent="0">
              <a:buNone/>
              <a:defRPr sz="800">
                <a:solidFill>
                  <a:schemeClr val="tx2"/>
                </a:solidFill>
              </a:defRPr>
            </a:lvl4pPr>
            <a:lvl5pPr marL="1371600" indent="0">
              <a:buNone/>
              <a:defRPr sz="800">
                <a:solidFill>
                  <a:schemeClr val="tx2"/>
                </a:solidFill>
              </a:defRPr>
            </a:lvl5pPr>
          </a:lstStyle>
          <a:p>
            <a:pPr lvl="0"/>
            <a:r>
              <a:rPr lang="en-CA"/>
              <a:t>Sub-header goes here.</a:t>
            </a:r>
          </a:p>
        </p:txBody>
      </p:sp>
      <p:sp>
        <p:nvSpPr>
          <p:cNvPr id="6" name="Text Placeholder 32">
            <a:extLst>
              <a:ext uri="{FF2B5EF4-FFF2-40B4-BE49-F238E27FC236}">
                <a16:creationId xmlns:a16="http://schemas.microsoft.com/office/drawing/2014/main" id="{2B6A79CA-D8A7-D5A6-3C0E-0634357C962C}"/>
              </a:ext>
            </a:extLst>
          </p:cNvPr>
          <p:cNvSpPr>
            <a:spLocks noGrp="1"/>
          </p:cNvSpPr>
          <p:nvPr>
            <p:ph type="body" sz="quarter" idx="39" hasCustomPrompt="1"/>
          </p:nvPr>
        </p:nvSpPr>
        <p:spPr>
          <a:xfrm>
            <a:off x="304756" y="4331190"/>
            <a:ext cx="2678246" cy="928338"/>
          </a:xfrm>
        </p:spPr>
        <p:txBody>
          <a:bodyPr>
            <a:noAutofit/>
          </a:bodyPr>
          <a:lstStyle>
            <a:lvl1pPr marL="0" indent="0">
              <a:lnSpc>
                <a:spcPct val="114000"/>
              </a:lnSpc>
              <a:spcBef>
                <a:spcPts val="0"/>
              </a:spcBef>
              <a:spcAft>
                <a:spcPts val="400"/>
              </a:spcAft>
              <a:buNone/>
              <a:defRPr sz="1100">
                <a:solidFill>
                  <a:schemeClr val="tx1"/>
                </a:solidFill>
              </a:defRPr>
            </a:lvl1pPr>
            <a:lvl2pPr marL="342900" indent="0">
              <a:buNone/>
              <a:defRPr sz="800">
                <a:solidFill>
                  <a:schemeClr val="tx1"/>
                </a:solidFill>
              </a:defRPr>
            </a:lvl2pPr>
            <a:lvl3pPr marL="685800" indent="0">
              <a:buNone/>
              <a:defRPr sz="800">
                <a:solidFill>
                  <a:schemeClr val="tx1"/>
                </a:solidFill>
              </a:defRPr>
            </a:lvl3pPr>
            <a:lvl4pPr marL="1028700" indent="0">
              <a:buNone/>
              <a:defRPr sz="800">
                <a:solidFill>
                  <a:schemeClr val="tx1"/>
                </a:solidFill>
              </a:defRPr>
            </a:lvl4pPr>
            <a:lvl5pPr marL="1371600" indent="0">
              <a:buNone/>
              <a:defRPr sz="800">
                <a:solidFill>
                  <a:schemeClr val="tx1"/>
                </a:solidFill>
              </a:defRPr>
            </a:lvl5pPr>
          </a:lstStyle>
          <a:p>
            <a:pPr lvl="0"/>
            <a:r>
              <a:rPr lang="en-CA"/>
              <a:t>First Last</a:t>
            </a:r>
          </a:p>
          <a:p>
            <a:pPr lvl="0"/>
            <a:r>
              <a:rPr lang="en-CA"/>
              <a:t>Job title</a:t>
            </a:r>
          </a:p>
          <a:p>
            <a:pPr lvl="0"/>
            <a:r>
              <a:rPr lang="en-CA"/>
              <a:t>Phone:</a:t>
            </a:r>
          </a:p>
          <a:p>
            <a:pPr lvl="0"/>
            <a:r>
              <a:rPr lang="en-CA"/>
              <a:t>Email:</a:t>
            </a:r>
          </a:p>
        </p:txBody>
      </p:sp>
      <p:sp>
        <p:nvSpPr>
          <p:cNvPr id="7" name="Text Placeholder 32">
            <a:extLst>
              <a:ext uri="{FF2B5EF4-FFF2-40B4-BE49-F238E27FC236}">
                <a16:creationId xmlns:a16="http://schemas.microsoft.com/office/drawing/2014/main" id="{B1C2EEFD-13D6-E099-E2A2-408CE5534054}"/>
              </a:ext>
            </a:extLst>
          </p:cNvPr>
          <p:cNvSpPr>
            <a:spLocks noGrp="1"/>
          </p:cNvSpPr>
          <p:nvPr>
            <p:ph type="body" sz="quarter" idx="49" hasCustomPrompt="1"/>
          </p:nvPr>
        </p:nvSpPr>
        <p:spPr>
          <a:xfrm>
            <a:off x="3155156" y="4344852"/>
            <a:ext cx="2712401" cy="928337"/>
          </a:xfrm>
        </p:spPr>
        <p:txBody>
          <a:bodyPr>
            <a:noAutofit/>
          </a:bodyPr>
          <a:lstStyle>
            <a:lvl1pPr marL="0" indent="0">
              <a:lnSpc>
                <a:spcPct val="114000"/>
              </a:lnSpc>
              <a:spcBef>
                <a:spcPts val="0"/>
              </a:spcBef>
              <a:spcAft>
                <a:spcPts val="400"/>
              </a:spcAft>
              <a:buNone/>
              <a:defRPr sz="1100">
                <a:solidFill>
                  <a:schemeClr val="tx1"/>
                </a:solidFill>
              </a:defRPr>
            </a:lvl1pPr>
            <a:lvl2pPr marL="342900" indent="0">
              <a:buNone/>
              <a:defRPr sz="800">
                <a:solidFill>
                  <a:schemeClr val="tx1"/>
                </a:solidFill>
              </a:defRPr>
            </a:lvl2pPr>
            <a:lvl3pPr marL="685800" indent="0">
              <a:buNone/>
              <a:defRPr sz="800">
                <a:solidFill>
                  <a:schemeClr val="tx1"/>
                </a:solidFill>
              </a:defRPr>
            </a:lvl3pPr>
            <a:lvl4pPr marL="1028700" indent="0">
              <a:buNone/>
              <a:defRPr sz="800">
                <a:solidFill>
                  <a:schemeClr val="tx1"/>
                </a:solidFill>
              </a:defRPr>
            </a:lvl4pPr>
            <a:lvl5pPr marL="1371600" indent="0">
              <a:buNone/>
              <a:defRPr sz="800">
                <a:solidFill>
                  <a:schemeClr val="tx1"/>
                </a:solidFill>
              </a:defRPr>
            </a:lvl5pPr>
          </a:lstStyle>
          <a:p>
            <a:pPr lvl="0"/>
            <a:r>
              <a:rPr lang="en-CA"/>
              <a:t>First Last</a:t>
            </a:r>
          </a:p>
          <a:p>
            <a:pPr lvl="0"/>
            <a:r>
              <a:rPr lang="en-CA"/>
              <a:t>Job title</a:t>
            </a:r>
          </a:p>
          <a:p>
            <a:pPr lvl="0"/>
            <a:r>
              <a:rPr lang="en-CA"/>
              <a:t>Phone:</a:t>
            </a:r>
          </a:p>
          <a:p>
            <a:pPr lvl="0"/>
            <a:r>
              <a:rPr lang="en-CA"/>
              <a:t>Email:</a:t>
            </a:r>
          </a:p>
        </p:txBody>
      </p:sp>
      <p:pic>
        <p:nvPicPr>
          <p:cNvPr id="2" name="SunLife_Corporate_Header" hidden="1">
            <a:extLst>
              <a:ext uri="{FF2B5EF4-FFF2-40B4-BE49-F238E27FC236}">
                <a16:creationId xmlns:a16="http://schemas.microsoft.com/office/drawing/2014/main" id="{D4A9C2A0-5C99-CFD9-3CF6-7340E09D35B4}"/>
              </a:ext>
            </a:extLst>
          </p:cNvPr>
          <p:cNvPicPr>
            <a:picLocks noChangeAspect="1"/>
          </p:cNvPicPr>
          <p:nvPr userDrawn="1"/>
        </p:nvPicPr>
        <p:blipFill>
          <a:blip r:embed="rId2"/>
          <a:stretch>
            <a:fillRect/>
          </a:stretch>
        </p:blipFill>
        <p:spPr>
          <a:xfrm>
            <a:off x="287338" y="197260"/>
            <a:ext cx="4121074" cy="964800"/>
          </a:xfrm>
          <a:prstGeom prst="rect">
            <a:avLst/>
          </a:prstGeom>
        </p:spPr>
      </p:pic>
      <p:pic>
        <p:nvPicPr>
          <p:cNvPr id="3" name="SunLife_GlobalInvestments_Header" hidden="1">
            <a:extLst>
              <a:ext uri="{FF2B5EF4-FFF2-40B4-BE49-F238E27FC236}">
                <a16:creationId xmlns:a16="http://schemas.microsoft.com/office/drawing/2014/main" id="{562470A1-33A4-0378-5C41-DF98693012C5}"/>
              </a:ext>
            </a:extLst>
          </p:cNvPr>
          <p:cNvPicPr>
            <a:picLocks noChangeAspect="1"/>
          </p:cNvPicPr>
          <p:nvPr userDrawn="1"/>
        </p:nvPicPr>
        <p:blipFill>
          <a:blip r:embed="rId3"/>
          <a:stretch>
            <a:fillRect/>
          </a:stretch>
        </p:blipFill>
        <p:spPr>
          <a:xfrm>
            <a:off x="287338" y="197260"/>
            <a:ext cx="4121074" cy="964800"/>
          </a:xfrm>
          <a:prstGeom prst="rect">
            <a:avLst/>
          </a:prstGeom>
        </p:spPr>
      </p:pic>
      <p:pic>
        <p:nvPicPr>
          <p:cNvPr id="4" name="SunLife_HongKong_Header" hidden="1">
            <a:extLst>
              <a:ext uri="{FF2B5EF4-FFF2-40B4-BE49-F238E27FC236}">
                <a16:creationId xmlns:a16="http://schemas.microsoft.com/office/drawing/2014/main" id="{CE9CB3F1-4472-3708-225B-49DDB4F066A5}"/>
              </a:ext>
            </a:extLst>
          </p:cNvPr>
          <p:cNvPicPr>
            <a:picLocks noChangeAspect="1"/>
          </p:cNvPicPr>
          <p:nvPr userDrawn="1"/>
        </p:nvPicPr>
        <p:blipFill>
          <a:blip r:embed="rId4"/>
          <a:stretch>
            <a:fillRect/>
          </a:stretch>
        </p:blipFill>
        <p:spPr>
          <a:xfrm>
            <a:off x="287338" y="197260"/>
            <a:ext cx="4121074" cy="964800"/>
          </a:xfrm>
          <a:prstGeom prst="rect">
            <a:avLst/>
          </a:prstGeom>
        </p:spPr>
      </p:pic>
      <p:pic>
        <p:nvPicPr>
          <p:cNvPr id="9" name="SunLife_LuminoHealth_Header" hidden="1">
            <a:extLst>
              <a:ext uri="{FF2B5EF4-FFF2-40B4-BE49-F238E27FC236}">
                <a16:creationId xmlns:a16="http://schemas.microsoft.com/office/drawing/2014/main" id="{88858CF6-511C-ECF1-D7D4-AC1D016A6FCB}"/>
              </a:ext>
            </a:extLst>
          </p:cNvPr>
          <p:cNvPicPr>
            <a:picLocks noChangeAspect="1"/>
          </p:cNvPicPr>
          <p:nvPr userDrawn="1"/>
        </p:nvPicPr>
        <p:blipFill>
          <a:blip r:embed="rId5"/>
          <a:stretch>
            <a:fillRect/>
          </a:stretch>
        </p:blipFill>
        <p:spPr>
          <a:xfrm>
            <a:off x="287338" y="197260"/>
            <a:ext cx="4121074" cy="964800"/>
          </a:xfrm>
          <a:prstGeom prst="rect">
            <a:avLst/>
          </a:prstGeom>
        </p:spPr>
      </p:pic>
      <p:pic>
        <p:nvPicPr>
          <p:cNvPr id="10" name="SunLife_US_Header" hidden="1">
            <a:extLst>
              <a:ext uri="{FF2B5EF4-FFF2-40B4-BE49-F238E27FC236}">
                <a16:creationId xmlns:a16="http://schemas.microsoft.com/office/drawing/2014/main" id="{D94185B0-730A-7B86-476F-08CA1E2A502E}"/>
              </a:ext>
            </a:extLst>
          </p:cNvPr>
          <p:cNvPicPr>
            <a:picLocks noChangeAspect="1"/>
          </p:cNvPicPr>
          <p:nvPr userDrawn="1"/>
        </p:nvPicPr>
        <p:blipFill>
          <a:blip r:embed="rId6"/>
          <a:stretch>
            <a:fillRect/>
          </a:stretch>
        </p:blipFill>
        <p:spPr>
          <a:xfrm>
            <a:off x="287338" y="197260"/>
            <a:ext cx="4121074" cy="964800"/>
          </a:xfrm>
          <a:prstGeom prst="rect">
            <a:avLst/>
          </a:prstGeom>
        </p:spPr>
      </p:pic>
      <p:pic>
        <p:nvPicPr>
          <p:cNvPr id="1099115794" name="DynamicLogoHeader-Placeholder" descr="{&quot;templafy&quot;:{&quot;id&quot;:&quot;a698d8a2-2512-4139-aa82-38bb834290ac&quot;}}"/>
          <p:cNvPicPr>
            <a:picLocks noChangeAspect="1"/>
          </p:cNvPicPr>
          <p:nvPr/>
        </p:nvPicPr>
        <p:blipFill>
          <a:blip r:embed="rId2"/>
          <a:stretch>
            <a:fillRect/>
          </a:stretch>
        </p:blipFill>
        <p:spPr>
          <a:xfrm>
            <a:off x="287338" y="197260"/>
            <a:ext cx="4140000" cy="964800"/>
          </a:xfrm>
          <a:prstGeom prst="rect">
            <a:avLst/>
          </a:prstGeom>
        </p:spPr>
      </p:pic>
    </p:spTree>
    <p:extLst>
      <p:ext uri="{BB962C8B-B14F-4D97-AF65-F5344CB8AC3E}">
        <p14:creationId xmlns:p14="http://schemas.microsoft.com/office/powerpoint/2010/main" val="23679308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nding Slide Warm Yellow">
    <p:bg>
      <p:bgPr>
        <a:solidFill>
          <a:srgbClr val="FFF8E0"/>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145D8AFC-F613-09EE-37B2-7B90938A42B6}"/>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Slide Number Placeholder 5">
            <a:extLst>
              <a:ext uri="{FF2B5EF4-FFF2-40B4-BE49-F238E27FC236}">
                <a16:creationId xmlns:a16="http://schemas.microsoft.com/office/drawing/2014/main" id="{FC99222F-146E-F680-C342-7341F0240ABB}"/>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13" name="Text Placeholder 15">
            <a:extLst>
              <a:ext uri="{FF2B5EF4-FFF2-40B4-BE49-F238E27FC236}">
                <a16:creationId xmlns:a16="http://schemas.microsoft.com/office/drawing/2014/main" id="{5BAC7DDE-3D71-371D-3C56-24BFE0ADEFC1}"/>
              </a:ext>
            </a:extLst>
          </p:cNvPr>
          <p:cNvSpPr>
            <a:spLocks noGrp="1"/>
          </p:cNvSpPr>
          <p:nvPr>
            <p:ph type="body" sz="quarter" idx="13" hasCustomPrompt="1"/>
          </p:nvPr>
        </p:nvSpPr>
        <p:spPr>
          <a:xfrm>
            <a:off x="287338" y="1663183"/>
            <a:ext cx="5735637" cy="1338933"/>
          </a:xfrm>
        </p:spPr>
        <p:txBody>
          <a:bodyPr anchor="t" anchorCtr="0">
            <a:noAutofit/>
          </a:bodyPr>
          <a:lstStyle>
            <a:lvl1pPr marL="0" indent="0">
              <a:lnSpc>
                <a:spcPct val="90000"/>
              </a:lnSpc>
              <a:buNone/>
              <a:defRPr sz="48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Click to add closing Questions?</a:t>
            </a:r>
          </a:p>
        </p:txBody>
      </p:sp>
      <p:sp>
        <p:nvSpPr>
          <p:cNvPr id="4" name="Footer Placeholder 7">
            <a:extLst>
              <a:ext uri="{FF2B5EF4-FFF2-40B4-BE49-F238E27FC236}">
                <a16:creationId xmlns:a16="http://schemas.microsoft.com/office/drawing/2014/main" id="{B5BD35D0-6AC7-5506-8B6D-C475CA3219BB}"/>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12" name="EntityNameDynamic (US) -Placeholder" descr="{&quot;templafy&quot;:{&quot;id&quot;:&quot;3ecd9400-3143-413b-86f4-570a23de4331&quot;}}" hidden="1">
            <a:extLst>
              <a:ext uri="{FF2B5EF4-FFF2-40B4-BE49-F238E27FC236}">
                <a16:creationId xmlns:a16="http://schemas.microsoft.com/office/drawing/2014/main" id="{82B15F55-AE16-15A1-3DCC-AF6C0C5D10E4}"/>
              </a:ext>
            </a:extLst>
          </p:cNvPr>
          <p:cNvSpPr>
            <a:spLocks/>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r>
              <a:rPr lang="en-CA" sz="1100" b="1">
                <a:solidFill>
                  <a:schemeClr val="tx2"/>
                </a:solidFill>
              </a:rPr>
              <a:t>Sun Life Corporate</a:t>
            </a:r>
            <a:endParaRPr lang="en-CA"/>
          </a:p>
        </p:txBody>
      </p:sp>
      <p:sp>
        <p:nvSpPr>
          <p:cNvPr id="14" name="TaglineDynamic (US) -Placeholder" descr="{&quot;templafy&quot;:{&quot;id&quot;:&quot;1d255b69-a4b2-4651-abc3-2962e41abc62&quot;}}" hidden="1">
            <a:extLst>
              <a:ext uri="{FF2B5EF4-FFF2-40B4-BE49-F238E27FC236}">
                <a16:creationId xmlns:a16="http://schemas.microsoft.com/office/drawing/2014/main" id="{5A3CC446-4A43-1702-9574-3E99605DDBC9}"/>
              </a:ext>
            </a:extLst>
          </p:cNvPr>
          <p:cNvSpPr>
            <a:spLocks/>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r>
              <a:rPr lang="en-CA" sz="1100" b="0" spc="-20" baseline="0">
                <a:solidFill>
                  <a:schemeClr val="tx2"/>
                </a:solidFill>
              </a:rPr>
              <a:t>Life's brighter under the sun</a:t>
            </a:r>
            <a:endParaRPr lang="en-CA"/>
          </a:p>
        </p:txBody>
      </p:sp>
      <p:sp>
        <p:nvSpPr>
          <p:cNvPr id="7" name="Text Placeholder 9">
            <a:extLst>
              <a:ext uri="{FF2B5EF4-FFF2-40B4-BE49-F238E27FC236}">
                <a16:creationId xmlns:a16="http://schemas.microsoft.com/office/drawing/2014/main" id="{98D73E29-FD0C-41CD-11FC-60A72A73B840}"/>
              </a:ext>
            </a:extLst>
          </p:cNvPr>
          <p:cNvSpPr>
            <a:spLocks noGrp="1"/>
          </p:cNvSpPr>
          <p:nvPr>
            <p:ph type="body" sz="quarter" idx="35" hasCustomPrompt="1"/>
          </p:nvPr>
        </p:nvSpPr>
        <p:spPr>
          <a:xfrm>
            <a:off x="304756" y="3754456"/>
            <a:ext cx="5553414" cy="289224"/>
          </a:xfrm>
        </p:spPr>
        <p:txBody>
          <a:bodyPr anchor="t" anchorCtr="0">
            <a:noAutofit/>
          </a:bodyPr>
          <a:lstStyle>
            <a:lvl1pPr marL="0" indent="0">
              <a:buNone/>
              <a:defRPr sz="1050" b="1">
                <a:solidFill>
                  <a:schemeClr val="tx1"/>
                </a:solidFill>
              </a:defRPr>
            </a:lvl1pPr>
            <a:lvl2pPr marL="342900" indent="0">
              <a:buNone/>
              <a:defRPr sz="1000">
                <a:solidFill>
                  <a:schemeClr val="tx2"/>
                </a:solidFill>
              </a:defRPr>
            </a:lvl2pPr>
            <a:lvl3pPr marL="685800" indent="0">
              <a:buNone/>
              <a:defRPr sz="900">
                <a:solidFill>
                  <a:schemeClr val="tx2"/>
                </a:solidFill>
              </a:defRPr>
            </a:lvl3pPr>
            <a:lvl4pPr marL="1028700" indent="0">
              <a:buNone/>
              <a:defRPr sz="800">
                <a:solidFill>
                  <a:schemeClr val="tx2"/>
                </a:solidFill>
              </a:defRPr>
            </a:lvl4pPr>
            <a:lvl5pPr marL="1371600" indent="0">
              <a:buNone/>
              <a:defRPr sz="800">
                <a:solidFill>
                  <a:schemeClr val="tx2"/>
                </a:solidFill>
              </a:defRPr>
            </a:lvl5pPr>
          </a:lstStyle>
          <a:p>
            <a:pPr lvl="0"/>
            <a:r>
              <a:rPr lang="en-CA"/>
              <a:t>Sub-header goes here.</a:t>
            </a:r>
          </a:p>
        </p:txBody>
      </p:sp>
      <p:sp>
        <p:nvSpPr>
          <p:cNvPr id="9" name="Text Placeholder 32">
            <a:extLst>
              <a:ext uri="{FF2B5EF4-FFF2-40B4-BE49-F238E27FC236}">
                <a16:creationId xmlns:a16="http://schemas.microsoft.com/office/drawing/2014/main" id="{59D47781-4EDB-6A18-1441-715A32F77CE8}"/>
              </a:ext>
            </a:extLst>
          </p:cNvPr>
          <p:cNvSpPr>
            <a:spLocks noGrp="1"/>
          </p:cNvSpPr>
          <p:nvPr>
            <p:ph type="body" sz="quarter" idx="39" hasCustomPrompt="1"/>
          </p:nvPr>
        </p:nvSpPr>
        <p:spPr>
          <a:xfrm>
            <a:off x="304756" y="4331190"/>
            <a:ext cx="2678246" cy="928338"/>
          </a:xfrm>
        </p:spPr>
        <p:txBody>
          <a:bodyPr>
            <a:noAutofit/>
          </a:bodyPr>
          <a:lstStyle>
            <a:lvl1pPr marL="0" indent="0">
              <a:lnSpc>
                <a:spcPct val="114000"/>
              </a:lnSpc>
              <a:spcBef>
                <a:spcPts val="0"/>
              </a:spcBef>
              <a:spcAft>
                <a:spcPts val="400"/>
              </a:spcAft>
              <a:buNone/>
              <a:defRPr sz="1100">
                <a:solidFill>
                  <a:schemeClr val="tx1"/>
                </a:solidFill>
              </a:defRPr>
            </a:lvl1pPr>
            <a:lvl2pPr marL="342900" indent="0">
              <a:buNone/>
              <a:defRPr sz="800">
                <a:solidFill>
                  <a:schemeClr val="tx1"/>
                </a:solidFill>
              </a:defRPr>
            </a:lvl2pPr>
            <a:lvl3pPr marL="685800" indent="0">
              <a:buNone/>
              <a:defRPr sz="800">
                <a:solidFill>
                  <a:schemeClr val="tx1"/>
                </a:solidFill>
              </a:defRPr>
            </a:lvl3pPr>
            <a:lvl4pPr marL="1028700" indent="0">
              <a:buNone/>
              <a:defRPr sz="800">
                <a:solidFill>
                  <a:schemeClr val="tx1"/>
                </a:solidFill>
              </a:defRPr>
            </a:lvl4pPr>
            <a:lvl5pPr marL="1371600" indent="0">
              <a:buNone/>
              <a:defRPr sz="800">
                <a:solidFill>
                  <a:schemeClr val="tx1"/>
                </a:solidFill>
              </a:defRPr>
            </a:lvl5pPr>
          </a:lstStyle>
          <a:p>
            <a:pPr lvl="0"/>
            <a:r>
              <a:rPr lang="en-CA"/>
              <a:t>First Last</a:t>
            </a:r>
          </a:p>
          <a:p>
            <a:pPr lvl="0"/>
            <a:r>
              <a:rPr lang="en-CA"/>
              <a:t>Job title</a:t>
            </a:r>
          </a:p>
          <a:p>
            <a:pPr lvl="0"/>
            <a:r>
              <a:rPr lang="en-CA"/>
              <a:t>Phone:</a:t>
            </a:r>
          </a:p>
          <a:p>
            <a:pPr lvl="0"/>
            <a:r>
              <a:rPr lang="en-CA"/>
              <a:t>Email:</a:t>
            </a:r>
          </a:p>
        </p:txBody>
      </p:sp>
      <p:sp>
        <p:nvSpPr>
          <p:cNvPr id="15" name="Text Placeholder 32">
            <a:extLst>
              <a:ext uri="{FF2B5EF4-FFF2-40B4-BE49-F238E27FC236}">
                <a16:creationId xmlns:a16="http://schemas.microsoft.com/office/drawing/2014/main" id="{4B0C6514-7014-781F-64EA-FCD1B69A8FBF}"/>
              </a:ext>
            </a:extLst>
          </p:cNvPr>
          <p:cNvSpPr>
            <a:spLocks noGrp="1"/>
          </p:cNvSpPr>
          <p:nvPr>
            <p:ph type="body" sz="quarter" idx="49" hasCustomPrompt="1"/>
          </p:nvPr>
        </p:nvSpPr>
        <p:spPr>
          <a:xfrm>
            <a:off x="3155156" y="4344852"/>
            <a:ext cx="2712401" cy="928337"/>
          </a:xfrm>
        </p:spPr>
        <p:txBody>
          <a:bodyPr>
            <a:noAutofit/>
          </a:bodyPr>
          <a:lstStyle>
            <a:lvl1pPr marL="0" indent="0">
              <a:lnSpc>
                <a:spcPct val="114000"/>
              </a:lnSpc>
              <a:spcBef>
                <a:spcPts val="0"/>
              </a:spcBef>
              <a:spcAft>
                <a:spcPts val="400"/>
              </a:spcAft>
              <a:buNone/>
              <a:defRPr sz="1100">
                <a:solidFill>
                  <a:schemeClr val="tx1"/>
                </a:solidFill>
              </a:defRPr>
            </a:lvl1pPr>
            <a:lvl2pPr marL="342900" indent="0">
              <a:buNone/>
              <a:defRPr sz="800">
                <a:solidFill>
                  <a:schemeClr val="tx1"/>
                </a:solidFill>
              </a:defRPr>
            </a:lvl2pPr>
            <a:lvl3pPr marL="685800" indent="0">
              <a:buNone/>
              <a:defRPr sz="800">
                <a:solidFill>
                  <a:schemeClr val="tx1"/>
                </a:solidFill>
              </a:defRPr>
            </a:lvl3pPr>
            <a:lvl4pPr marL="1028700" indent="0">
              <a:buNone/>
              <a:defRPr sz="800">
                <a:solidFill>
                  <a:schemeClr val="tx1"/>
                </a:solidFill>
              </a:defRPr>
            </a:lvl4pPr>
            <a:lvl5pPr marL="1371600" indent="0">
              <a:buNone/>
              <a:defRPr sz="800">
                <a:solidFill>
                  <a:schemeClr val="tx1"/>
                </a:solidFill>
              </a:defRPr>
            </a:lvl5pPr>
          </a:lstStyle>
          <a:p>
            <a:pPr lvl="0"/>
            <a:r>
              <a:rPr lang="en-CA"/>
              <a:t>First Last</a:t>
            </a:r>
          </a:p>
          <a:p>
            <a:pPr lvl="0"/>
            <a:r>
              <a:rPr lang="en-CA"/>
              <a:t>Job title</a:t>
            </a:r>
          </a:p>
          <a:p>
            <a:pPr lvl="0"/>
            <a:r>
              <a:rPr lang="en-CA"/>
              <a:t>Phone:</a:t>
            </a:r>
          </a:p>
          <a:p>
            <a:pPr lvl="0"/>
            <a:r>
              <a:rPr lang="en-CA"/>
              <a:t>Email:</a:t>
            </a:r>
          </a:p>
        </p:txBody>
      </p:sp>
      <p:pic>
        <p:nvPicPr>
          <p:cNvPr id="2" name="SunLife_Corporate_Header" hidden="1">
            <a:extLst>
              <a:ext uri="{FF2B5EF4-FFF2-40B4-BE49-F238E27FC236}">
                <a16:creationId xmlns:a16="http://schemas.microsoft.com/office/drawing/2014/main" id="{3051E12A-51E2-1FAF-4F22-5E92CAE26E6D}"/>
              </a:ext>
            </a:extLst>
          </p:cNvPr>
          <p:cNvPicPr>
            <a:picLocks noChangeAspect="1"/>
          </p:cNvPicPr>
          <p:nvPr userDrawn="1"/>
        </p:nvPicPr>
        <p:blipFill>
          <a:blip r:embed="rId2"/>
          <a:stretch>
            <a:fillRect/>
          </a:stretch>
        </p:blipFill>
        <p:spPr>
          <a:xfrm>
            <a:off x="287338" y="197260"/>
            <a:ext cx="4121074" cy="964800"/>
          </a:xfrm>
          <a:prstGeom prst="rect">
            <a:avLst/>
          </a:prstGeom>
        </p:spPr>
      </p:pic>
      <p:pic>
        <p:nvPicPr>
          <p:cNvPr id="5" name="SunLife_GlobalInvestments_Header" hidden="1">
            <a:extLst>
              <a:ext uri="{FF2B5EF4-FFF2-40B4-BE49-F238E27FC236}">
                <a16:creationId xmlns:a16="http://schemas.microsoft.com/office/drawing/2014/main" id="{B972A9C0-CB49-AAEB-3990-7D9693C3D96F}"/>
              </a:ext>
            </a:extLst>
          </p:cNvPr>
          <p:cNvPicPr>
            <a:picLocks noChangeAspect="1"/>
          </p:cNvPicPr>
          <p:nvPr userDrawn="1"/>
        </p:nvPicPr>
        <p:blipFill>
          <a:blip r:embed="rId3"/>
          <a:stretch>
            <a:fillRect/>
          </a:stretch>
        </p:blipFill>
        <p:spPr>
          <a:xfrm>
            <a:off x="287338" y="197260"/>
            <a:ext cx="4121074" cy="964800"/>
          </a:xfrm>
          <a:prstGeom prst="rect">
            <a:avLst/>
          </a:prstGeom>
        </p:spPr>
      </p:pic>
      <p:pic>
        <p:nvPicPr>
          <p:cNvPr id="6" name="SunLife_HongKong_Header" hidden="1">
            <a:extLst>
              <a:ext uri="{FF2B5EF4-FFF2-40B4-BE49-F238E27FC236}">
                <a16:creationId xmlns:a16="http://schemas.microsoft.com/office/drawing/2014/main" id="{FB8BF590-4CC1-EA88-DB15-26E5283CF096}"/>
              </a:ext>
            </a:extLst>
          </p:cNvPr>
          <p:cNvPicPr>
            <a:picLocks noChangeAspect="1"/>
          </p:cNvPicPr>
          <p:nvPr userDrawn="1"/>
        </p:nvPicPr>
        <p:blipFill>
          <a:blip r:embed="rId4"/>
          <a:stretch>
            <a:fillRect/>
          </a:stretch>
        </p:blipFill>
        <p:spPr>
          <a:xfrm>
            <a:off x="287338" y="197260"/>
            <a:ext cx="4121074" cy="964800"/>
          </a:xfrm>
          <a:prstGeom prst="rect">
            <a:avLst/>
          </a:prstGeom>
        </p:spPr>
      </p:pic>
      <p:pic>
        <p:nvPicPr>
          <p:cNvPr id="16" name="SunLife_LuminoHealth_Header" hidden="1">
            <a:extLst>
              <a:ext uri="{FF2B5EF4-FFF2-40B4-BE49-F238E27FC236}">
                <a16:creationId xmlns:a16="http://schemas.microsoft.com/office/drawing/2014/main" id="{DED20399-CB86-2D90-EE1F-1501C722964F}"/>
              </a:ext>
            </a:extLst>
          </p:cNvPr>
          <p:cNvPicPr>
            <a:picLocks noChangeAspect="1"/>
          </p:cNvPicPr>
          <p:nvPr userDrawn="1"/>
        </p:nvPicPr>
        <p:blipFill>
          <a:blip r:embed="rId5"/>
          <a:stretch>
            <a:fillRect/>
          </a:stretch>
        </p:blipFill>
        <p:spPr>
          <a:xfrm>
            <a:off x="287338" y="197260"/>
            <a:ext cx="4121074" cy="964800"/>
          </a:xfrm>
          <a:prstGeom prst="rect">
            <a:avLst/>
          </a:prstGeom>
        </p:spPr>
      </p:pic>
      <p:pic>
        <p:nvPicPr>
          <p:cNvPr id="17" name="SunLife_US_Header" hidden="1">
            <a:extLst>
              <a:ext uri="{FF2B5EF4-FFF2-40B4-BE49-F238E27FC236}">
                <a16:creationId xmlns:a16="http://schemas.microsoft.com/office/drawing/2014/main" id="{6427A494-C86F-FB72-573E-9AA3DAE29201}"/>
              </a:ext>
            </a:extLst>
          </p:cNvPr>
          <p:cNvPicPr>
            <a:picLocks noChangeAspect="1"/>
          </p:cNvPicPr>
          <p:nvPr userDrawn="1"/>
        </p:nvPicPr>
        <p:blipFill>
          <a:blip r:embed="rId6"/>
          <a:stretch>
            <a:fillRect/>
          </a:stretch>
        </p:blipFill>
        <p:spPr>
          <a:xfrm>
            <a:off x="287338" y="197260"/>
            <a:ext cx="4121074" cy="964800"/>
          </a:xfrm>
          <a:prstGeom prst="rect">
            <a:avLst/>
          </a:prstGeom>
        </p:spPr>
      </p:pic>
      <p:pic>
        <p:nvPicPr>
          <p:cNvPr id="1385325821" name="DynamicLogoHeader-Placeholder" descr="{&quot;templafy&quot;:{&quot;id&quot;:&quot;973963e8-846b-4520-8a1e-a159749ace61&quot;}}"/>
          <p:cNvPicPr>
            <a:picLocks noChangeAspect="1"/>
          </p:cNvPicPr>
          <p:nvPr/>
        </p:nvPicPr>
        <p:blipFill>
          <a:blip r:embed="rId2"/>
          <a:stretch>
            <a:fillRect/>
          </a:stretch>
        </p:blipFill>
        <p:spPr>
          <a:xfrm>
            <a:off x="287338" y="197260"/>
            <a:ext cx="4140000" cy="964800"/>
          </a:xfrm>
          <a:prstGeom prst="rect">
            <a:avLst/>
          </a:prstGeom>
        </p:spPr>
      </p:pic>
    </p:spTree>
    <p:extLst>
      <p:ext uri="{BB962C8B-B14F-4D97-AF65-F5344CB8AC3E}">
        <p14:creationId xmlns:p14="http://schemas.microsoft.com/office/powerpoint/2010/main" val="12268522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ltGray">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CA" sz="1400" err="1">
              <a:solidFill>
                <a:schemeClr val="tx1"/>
              </a:solidFill>
            </a:endParaRPr>
          </a:p>
        </p:txBody>
      </p:sp>
      <p:sp>
        <p:nvSpPr>
          <p:cNvPr id="5" name="Do not use"/>
          <p:cNvSpPr txBox="1"/>
          <p:nvPr userDrawn="1"/>
        </p:nvSpPr>
        <p:spPr>
          <a:xfrm>
            <a:off x="430213" y="656823"/>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CA" sz="4400" b="0" noProof="0">
                <a:solidFill>
                  <a:schemeClr val="bg1"/>
                </a:solidFill>
              </a:rPr>
              <a:t>If you see any </a:t>
            </a:r>
            <a:r>
              <a:rPr lang="en-CA" sz="4400" b="1" i="1" noProof="0">
                <a:solidFill>
                  <a:schemeClr val="bg1"/>
                </a:solidFill>
              </a:rPr>
              <a:t>layouts after this </a:t>
            </a:r>
            <a:r>
              <a:rPr lang="en-CA" sz="4400" b="0" i="0" noProof="0">
                <a:solidFill>
                  <a:schemeClr val="bg1"/>
                </a:solidFill>
              </a:rPr>
              <a:t>one</a:t>
            </a:r>
            <a:r>
              <a:rPr lang="en-CA" sz="4400" b="1" i="1" noProof="0">
                <a:solidFill>
                  <a:schemeClr val="bg1"/>
                </a:solidFill>
              </a:rPr>
              <a:t>,</a:t>
            </a:r>
            <a:br>
              <a:rPr lang="en-GB" sz="4400" b="0" i="0" noProof="0">
                <a:solidFill>
                  <a:schemeClr val="bg1"/>
                </a:solidFill>
              </a:rPr>
            </a:br>
            <a:r>
              <a:rPr lang="en-CA" sz="4400" b="0" noProof="0">
                <a:solidFill>
                  <a:schemeClr val="bg1"/>
                </a:solidFill>
              </a:rPr>
              <a:t>do not use them. These layouts </a:t>
            </a:r>
            <a:r>
              <a:rPr lang="en-CA" sz="4400" b="1" i="1" u="none" noProof="0">
                <a:solidFill>
                  <a:schemeClr val="bg1"/>
                </a:solidFill>
              </a:rPr>
              <a:t>are not </a:t>
            </a:r>
            <a:r>
              <a:rPr lang="en-CA" sz="4400" b="0" noProof="0">
                <a:solidFill>
                  <a:schemeClr val="bg1"/>
                </a:solidFill>
              </a:rPr>
              <a:t>part of our corporate template.</a:t>
            </a:r>
            <a:br>
              <a:rPr lang="en-GB" sz="2800" b="0" noProof="0">
                <a:solidFill>
                  <a:schemeClr val="bg1"/>
                </a:solidFill>
              </a:rPr>
            </a:br>
            <a:br>
              <a:rPr lang="en-GB" sz="2800" b="0" noProof="0">
                <a:solidFill>
                  <a:schemeClr val="bg1"/>
                </a:solidFill>
              </a:rPr>
            </a:br>
            <a:endParaRPr lang="en-CA" sz="2800" b="0" noProof="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CA"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CA"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588374"/>
            <a:ext cx="10152346" cy="2215991"/>
          </a:xfrm>
          <a:prstGeom prst="rect">
            <a:avLst/>
          </a:prstGeom>
        </p:spPr>
        <p:txBody>
          <a:bodyPr wrap="square">
            <a:spAutoFit/>
          </a:bodyPr>
          <a:lstStyle/>
          <a:p>
            <a:pPr algn="ctr"/>
            <a:r>
              <a:rPr lang="en-CA" sz="13800" b="1" i="1" noProof="0">
                <a:solidFill>
                  <a:schemeClr val="bg1"/>
                </a:solidFill>
              </a:rPr>
              <a:t>Do not use </a:t>
            </a:r>
            <a:endParaRPr lang="en-CA" sz="2400" b="1" i="1"/>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430214" y="5186455"/>
            <a:ext cx="11356974" cy="969496"/>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CA" sz="2000" b="0" noProof="0">
                <a:solidFill>
                  <a:schemeClr val="bg1"/>
                </a:solidFill>
              </a:rPr>
              <a:t>Due to PowerPoint’s standard Copy/Paste functionality extra undesirable layouts can appear.</a:t>
            </a:r>
            <a:endParaRPr lang="en-CA"/>
          </a:p>
          <a:p>
            <a:pPr marL="0" marR="0" indent="0" algn="ctr" fontAlgn="auto">
              <a:lnSpc>
                <a:spcPct val="100000"/>
              </a:lnSpc>
              <a:spcBef>
                <a:spcPts val="600"/>
              </a:spcBef>
              <a:spcAft>
                <a:spcPts val="0"/>
              </a:spcAft>
              <a:buClr>
                <a:srgbClr val="003755"/>
              </a:buClr>
              <a:buSzTx/>
              <a:buFontTx/>
              <a:buNone/>
              <a:tabLst/>
            </a:pPr>
            <a:r>
              <a:rPr lang="en-CA" sz="2000" b="0" noProof="0">
                <a:solidFill>
                  <a:schemeClr val="bg1"/>
                </a:solidFill>
              </a:rPr>
              <a:t>Also notice: Layouts after this might contain potential confidential information.</a:t>
            </a:r>
            <a:br>
              <a:rPr lang="en-GB" sz="1800" b="0" noProof="0">
                <a:solidFill>
                  <a:schemeClr val="bg1"/>
                </a:solidFill>
              </a:rPr>
            </a:br>
            <a:endParaRPr lang="en-CA" sz="1800" b="0" noProof="0">
              <a:solidFill>
                <a:schemeClr val="bg1"/>
              </a:solidFill>
            </a:endParaRP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540000" y="6433200"/>
            <a:ext cx="2743200" cy="180000"/>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7BBD34-DD59-49E1-9776-D67684F06344}" type="datetime4">
              <a:rPr lang="en-CA"/>
              <a:pPr/>
              <a:t>June 22, 2026</a:t>
            </a:fld>
            <a:endParaRPr lang="en-CA"/>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4038600" y="6433200"/>
            <a:ext cx="4114800" cy="180000"/>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11313553" y="6433200"/>
            <a:ext cx="335521" cy="180000"/>
          </a:xfrm>
          <a:prstGeom prst="rect">
            <a:avLst/>
          </a:prstGeom>
        </p:spPr>
        <p:txBody>
          <a:bodyPr vert="horz" lIns="0" tIns="0" rIns="0" bIns="0" rtlCol="0" anchor="b" anchorCtr="0"/>
          <a:lstStyle>
            <a:defPPr>
              <a:defRPr lang="en-US"/>
            </a:defPPr>
            <a:lvl1pPr marL="0" algn="r" defTabSz="914400" rtl="0" eaLnBrk="1" latinLnBrk="0" hangingPunct="1">
              <a:defRPr sz="10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AA811B-2EBD-4900-905E-5BE206449611}" type="slidenum">
              <a:rPr lang="en-CA"/>
              <a:pPr/>
              <a:t>‹#›</a:t>
            </a:fld>
            <a:endParaRPr lang="en-CA"/>
          </a:p>
        </p:txBody>
      </p:sp>
    </p:spTree>
    <p:extLst>
      <p:ext uri="{BB962C8B-B14F-4D97-AF65-F5344CB8AC3E}">
        <p14:creationId xmlns:p14="http://schemas.microsoft.com/office/powerpoint/2010/main" val="750229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No Bulle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7337" y="287338"/>
            <a:ext cx="11615737" cy="931862"/>
          </a:xfrm>
        </p:spPr>
        <p:txBody>
          <a:bodyPr lIns="0" tIns="0" rIns="0" bIns="0" anchor="t" anchorCtr="0"/>
          <a:lstStyle>
            <a:lvl1pPr>
              <a:defRPr sz="3200">
                <a:latin typeface="+mj-lt"/>
              </a:defRPr>
            </a:lvl1pPr>
          </a:lstStyle>
          <a:p>
            <a:r>
              <a:rPr lang="en-CA"/>
              <a:t>Click to edit–Title and Content No Bullet Master</a:t>
            </a:r>
          </a:p>
        </p:txBody>
      </p:sp>
      <p:sp>
        <p:nvSpPr>
          <p:cNvPr id="3" name="Content Placeholder 2"/>
          <p:cNvSpPr>
            <a:spLocks noGrp="1"/>
          </p:cNvSpPr>
          <p:nvPr>
            <p:ph idx="1" hasCustomPrompt="1"/>
          </p:nvPr>
        </p:nvSpPr>
        <p:spPr>
          <a:xfrm>
            <a:off x="287337" y="1524000"/>
            <a:ext cx="9655176" cy="4758055"/>
          </a:xfrm>
        </p:spPr>
        <p:txBody>
          <a:bodyPr lIns="0"/>
          <a:lstStyle>
            <a:lvl1pPr marL="0" indent="0">
              <a:lnSpc>
                <a:spcPct val="100000"/>
              </a:lnSpc>
              <a:spcBef>
                <a:spcPts val="1600"/>
              </a:spcBef>
              <a:spcAft>
                <a:spcPts val="0"/>
              </a:spcAft>
              <a:buFontTx/>
              <a:buNone/>
              <a:defRPr sz="2000" b="0" i="0">
                <a:solidFill>
                  <a:schemeClr val="tx1"/>
                </a:solidFill>
                <a:latin typeface="+mn-lt"/>
              </a:defRPr>
            </a:lvl1pPr>
            <a:lvl2pPr marL="487668" indent="-243834">
              <a:lnSpc>
                <a:spcPct val="100000"/>
              </a:lnSpc>
              <a:spcBef>
                <a:spcPts val="500"/>
              </a:spcBef>
              <a:spcAft>
                <a:spcPts val="0"/>
              </a:spcAft>
              <a:buClrTx/>
              <a:buFont typeface="Arial" charset="0"/>
              <a:buChar char="•"/>
              <a:defRPr sz="1800" b="0" i="0">
                <a:solidFill>
                  <a:schemeClr val="tx1"/>
                </a:solidFill>
                <a:latin typeface="+mn-lt"/>
              </a:defRPr>
            </a:lvl2pPr>
            <a:lvl3pPr marL="731502" indent="-243834">
              <a:lnSpc>
                <a:spcPct val="100000"/>
              </a:lnSpc>
              <a:spcBef>
                <a:spcPts val="500"/>
              </a:spcBef>
              <a:spcAft>
                <a:spcPts val="0"/>
              </a:spcAft>
              <a:buClrTx/>
              <a:buSzPct val="100000"/>
              <a:buFont typeface="Arial" charset="0"/>
              <a:buChar char="⎻"/>
              <a:defRPr sz="1600" b="0" i="0">
                <a:solidFill>
                  <a:schemeClr val="tx1"/>
                </a:solidFill>
                <a:latin typeface="+mn-lt"/>
              </a:defRPr>
            </a:lvl3pPr>
            <a:lvl4pPr marL="975336" indent="-243834">
              <a:lnSpc>
                <a:spcPct val="100000"/>
              </a:lnSpc>
              <a:spcBef>
                <a:spcPts val="500"/>
              </a:spcBef>
              <a:spcAft>
                <a:spcPts val="0"/>
              </a:spcAft>
              <a:buClrTx/>
              <a:buSzPct val="85000"/>
              <a:buFont typeface="Arial" charset="0"/>
              <a:buChar char="•"/>
              <a:defRPr sz="1400" b="0" i="0">
                <a:solidFill>
                  <a:schemeClr val="tx1"/>
                </a:solidFill>
                <a:latin typeface="+mn-lt"/>
              </a:defRPr>
            </a:lvl4pPr>
            <a:lvl5pPr marL="1219170" indent="-243834">
              <a:lnSpc>
                <a:spcPct val="100000"/>
              </a:lnSpc>
              <a:spcBef>
                <a:spcPts val="500"/>
              </a:spcBef>
              <a:spcAft>
                <a:spcPts val="0"/>
              </a:spcAft>
              <a:buClrTx/>
              <a:buSzPct val="85000"/>
              <a:buFont typeface="Arial" charset="0"/>
              <a:buChar char="⎻"/>
              <a:defRPr sz="1200" b="0" i="0">
                <a:solidFill>
                  <a:schemeClr val="tx1"/>
                </a:solidFill>
                <a:latin typeface="+mn-lt"/>
              </a:defRPr>
            </a:lvl5pPr>
          </a:lstStyle>
          <a:p>
            <a:pPr lvl="0"/>
            <a:r>
              <a:rPr lang="en-CA"/>
              <a:t>Click to edit first level bullet</a:t>
            </a:r>
          </a:p>
          <a:p>
            <a:pPr lvl="1"/>
            <a:r>
              <a:rPr lang="en-CA"/>
              <a:t>Second level</a:t>
            </a:r>
          </a:p>
          <a:p>
            <a:pPr lvl="2"/>
            <a:r>
              <a:rPr lang="en-CA"/>
              <a:t>Third level</a:t>
            </a:r>
          </a:p>
          <a:p>
            <a:pPr lvl="3"/>
            <a:r>
              <a:rPr lang="en-CA"/>
              <a:t>Fourth level</a:t>
            </a:r>
          </a:p>
          <a:p>
            <a:pPr lvl="4"/>
            <a:r>
              <a:rPr lang="en-CA"/>
              <a:t>Fifth level</a:t>
            </a:r>
          </a:p>
        </p:txBody>
      </p:sp>
      <p:sp>
        <p:nvSpPr>
          <p:cNvPr id="8" name="Slide Number Placeholder 5">
            <a:extLst>
              <a:ext uri="{FF2B5EF4-FFF2-40B4-BE49-F238E27FC236}">
                <a16:creationId xmlns:a16="http://schemas.microsoft.com/office/drawing/2014/main" id="{36B4297B-C354-797B-4C5C-3143E02BA754}"/>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Footer Placeholder 7">
            <a:extLst>
              <a:ext uri="{FF2B5EF4-FFF2-40B4-BE49-F238E27FC236}">
                <a16:creationId xmlns:a16="http://schemas.microsoft.com/office/drawing/2014/main" id="{1BE52435-7B03-C459-E0D7-2F4BBC2B67DB}"/>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3056609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With Bulle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7867" y="287338"/>
            <a:ext cx="11615208" cy="931862"/>
          </a:xfrm>
        </p:spPr>
        <p:txBody>
          <a:bodyPr bIns="0" anchor="t" anchorCtr="0"/>
          <a:lstStyle>
            <a:lvl1pPr>
              <a:lnSpc>
                <a:spcPct val="90000"/>
              </a:lnSpc>
              <a:defRPr sz="3200">
                <a:latin typeface="+mj-lt"/>
              </a:defRPr>
            </a:lvl1pPr>
          </a:lstStyle>
          <a:p>
            <a:r>
              <a:rPr lang="en-CA"/>
              <a:t>Click to edit–Title and Content With Bullet Master</a:t>
            </a:r>
          </a:p>
        </p:txBody>
      </p:sp>
      <p:sp>
        <p:nvSpPr>
          <p:cNvPr id="5" name="Slide Number Placeholder 5">
            <a:extLst>
              <a:ext uri="{FF2B5EF4-FFF2-40B4-BE49-F238E27FC236}">
                <a16:creationId xmlns:a16="http://schemas.microsoft.com/office/drawing/2014/main" id="{0058363D-DF69-2D6F-47E8-1D424339D237}"/>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Content Placeholder 2">
            <a:extLst>
              <a:ext uri="{FF2B5EF4-FFF2-40B4-BE49-F238E27FC236}">
                <a16:creationId xmlns:a16="http://schemas.microsoft.com/office/drawing/2014/main" id="{6E94B099-F0B5-193E-EF4B-56CA3DDD51B9}"/>
              </a:ext>
            </a:extLst>
          </p:cNvPr>
          <p:cNvSpPr>
            <a:spLocks noGrp="1"/>
          </p:cNvSpPr>
          <p:nvPr>
            <p:ph sz="half" idx="10" hasCustomPrompt="1"/>
          </p:nvPr>
        </p:nvSpPr>
        <p:spPr>
          <a:xfrm>
            <a:off x="287866" y="1524000"/>
            <a:ext cx="9654647" cy="4754880"/>
          </a:xfrm>
        </p:spPr>
        <p:txBody>
          <a:bodyPr lIns="0"/>
          <a:lstStyle>
            <a:lvl1pPr marL="243834" indent="-243834">
              <a:lnSpc>
                <a:spcPct val="100000"/>
              </a:lnSpc>
              <a:spcBef>
                <a:spcPts val="1600"/>
              </a:spcBef>
              <a:spcAft>
                <a:spcPts val="0"/>
              </a:spcAft>
              <a:defRPr sz="2000" b="0" i="0" spc="-27" baseline="0">
                <a:solidFill>
                  <a:schemeClr val="tx1"/>
                </a:solidFill>
                <a:latin typeface="+mn-lt"/>
              </a:defRPr>
            </a:lvl1pPr>
            <a:lvl2pPr marL="487668" indent="-243834">
              <a:lnSpc>
                <a:spcPct val="100000"/>
              </a:lnSpc>
              <a:spcBef>
                <a:spcPts val="500"/>
              </a:spcBef>
              <a:spcAft>
                <a:spcPts val="0"/>
              </a:spcAft>
              <a:buSzPct val="100000"/>
              <a:buFont typeface="Arial" charset="0"/>
              <a:buChar char="⎻"/>
              <a:defRPr sz="1800" b="0" i="0">
                <a:solidFill>
                  <a:schemeClr val="tx1"/>
                </a:solidFill>
                <a:latin typeface="+mn-lt"/>
              </a:defRPr>
            </a:lvl2pPr>
            <a:lvl3pPr marL="731502" indent="-243834">
              <a:lnSpc>
                <a:spcPct val="100000"/>
              </a:lnSpc>
              <a:spcBef>
                <a:spcPts val="500"/>
              </a:spcBef>
              <a:spcAft>
                <a:spcPts val="0"/>
              </a:spcAft>
              <a:defRPr sz="1600" b="0" i="0">
                <a:solidFill>
                  <a:schemeClr val="tx1"/>
                </a:solidFill>
                <a:latin typeface="+mn-lt"/>
              </a:defRPr>
            </a:lvl3pPr>
            <a:lvl4pPr marL="975336" indent="-243834">
              <a:lnSpc>
                <a:spcPct val="100000"/>
              </a:lnSpc>
              <a:spcBef>
                <a:spcPts val="500"/>
              </a:spcBef>
              <a:spcAft>
                <a:spcPts val="0"/>
              </a:spcAft>
              <a:defRPr sz="1400" b="0" i="0">
                <a:solidFill>
                  <a:schemeClr val="tx1"/>
                </a:solidFill>
                <a:latin typeface="+mn-lt"/>
              </a:defRPr>
            </a:lvl4pPr>
            <a:lvl5pPr marL="1219170" indent="-243834">
              <a:lnSpc>
                <a:spcPct val="100000"/>
              </a:lnSpc>
              <a:spcBef>
                <a:spcPts val="500"/>
              </a:spcBef>
              <a:spcAft>
                <a:spcPts val="0"/>
              </a:spcAft>
              <a:defRPr sz="1200" b="0" i="0">
                <a:solidFill>
                  <a:schemeClr val="tx1"/>
                </a:solidFill>
                <a:latin typeface="+mn-lt"/>
              </a:defRPr>
            </a:lvl5pPr>
          </a:lstStyle>
          <a:p>
            <a:pPr lvl="0"/>
            <a:r>
              <a:rPr lang="en-CA"/>
              <a:t>Click to edit First level bullet</a:t>
            </a:r>
          </a:p>
          <a:p>
            <a:pPr lvl="1"/>
            <a:r>
              <a:rPr lang="en-CA"/>
              <a:t>Second level</a:t>
            </a:r>
          </a:p>
          <a:p>
            <a:pPr lvl="2"/>
            <a:r>
              <a:rPr lang="en-CA"/>
              <a:t>Third level</a:t>
            </a:r>
          </a:p>
          <a:p>
            <a:pPr lvl="3"/>
            <a:r>
              <a:rPr lang="en-CA"/>
              <a:t>Fourth level</a:t>
            </a:r>
          </a:p>
          <a:p>
            <a:pPr lvl="4"/>
            <a:r>
              <a:rPr lang="en-CA"/>
              <a:t>Fifth level</a:t>
            </a:r>
          </a:p>
        </p:txBody>
      </p:sp>
      <p:sp>
        <p:nvSpPr>
          <p:cNvPr id="8" name="Footer Placeholder 7">
            <a:extLst>
              <a:ext uri="{FF2B5EF4-FFF2-40B4-BE49-F238E27FC236}">
                <a16:creationId xmlns:a16="http://schemas.microsoft.com/office/drawing/2014/main" id="{8DF28F72-050B-7762-5389-4AB668066E07}"/>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2599634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7867" y="287338"/>
            <a:ext cx="11615208" cy="931862"/>
          </a:xfrm>
        </p:spPr>
        <p:txBody>
          <a:bodyPr lIns="0" tIns="0" rIns="0" bIns="0" anchor="t" anchorCtr="0"/>
          <a:lstStyle>
            <a:lvl1pPr>
              <a:defRPr sz="3200">
                <a:latin typeface="+mj-lt"/>
              </a:defRPr>
            </a:lvl1pPr>
          </a:lstStyle>
          <a:p>
            <a:r>
              <a:rPr lang="en-CA"/>
              <a:t>Click to edit — Title only master slide</a:t>
            </a:r>
          </a:p>
        </p:txBody>
      </p:sp>
      <p:sp>
        <p:nvSpPr>
          <p:cNvPr id="18" name="Slide Number Placeholder 5">
            <a:extLst>
              <a:ext uri="{FF2B5EF4-FFF2-40B4-BE49-F238E27FC236}">
                <a16:creationId xmlns:a16="http://schemas.microsoft.com/office/drawing/2014/main" id="{D9A8E2F9-D61C-F903-2998-28651B243F44}"/>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Tree>
    <p:extLst>
      <p:ext uri="{BB962C8B-B14F-4D97-AF65-F5344CB8AC3E}">
        <p14:creationId xmlns:p14="http://schemas.microsoft.com/office/powerpoint/2010/main" val="658652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7867" y="287338"/>
            <a:ext cx="11613496" cy="931862"/>
          </a:xfrm>
        </p:spPr>
        <p:txBody>
          <a:bodyPr bIns="0" anchor="t" anchorCtr="0"/>
          <a:lstStyle>
            <a:lvl1pPr>
              <a:defRPr sz="3200">
                <a:latin typeface="+mj-lt"/>
              </a:defRPr>
            </a:lvl1pPr>
          </a:lstStyle>
          <a:p>
            <a:r>
              <a:rPr lang="en-CA"/>
              <a:t>Click to edit–Two Column Content</a:t>
            </a:r>
          </a:p>
        </p:txBody>
      </p:sp>
      <p:sp>
        <p:nvSpPr>
          <p:cNvPr id="3" name="Content Placeholder 2"/>
          <p:cNvSpPr>
            <a:spLocks noGrp="1"/>
          </p:cNvSpPr>
          <p:nvPr>
            <p:ph sz="half" idx="1" hasCustomPrompt="1"/>
          </p:nvPr>
        </p:nvSpPr>
        <p:spPr>
          <a:xfrm>
            <a:off x="287867" y="1524000"/>
            <a:ext cx="5735108" cy="4756150"/>
          </a:xfrm>
        </p:spPr>
        <p:txBody>
          <a:bodyPr lIns="0"/>
          <a:lstStyle>
            <a:lvl1pPr marL="243834" indent="-243834">
              <a:lnSpc>
                <a:spcPct val="100000"/>
              </a:lnSpc>
              <a:spcBef>
                <a:spcPts val="1600"/>
              </a:spcBef>
              <a:spcAft>
                <a:spcPts val="0"/>
              </a:spcAft>
              <a:defRPr sz="2133" b="0" i="0" spc="-27" baseline="0">
                <a:solidFill>
                  <a:schemeClr val="tx1"/>
                </a:solidFill>
                <a:latin typeface="+mn-lt"/>
              </a:defRPr>
            </a:lvl1pPr>
            <a:lvl2pPr marL="487668" indent="-243834">
              <a:lnSpc>
                <a:spcPct val="100000"/>
              </a:lnSpc>
              <a:spcBef>
                <a:spcPts val="500"/>
              </a:spcBef>
              <a:spcAft>
                <a:spcPts val="0"/>
              </a:spcAft>
              <a:buSzPct val="100000"/>
              <a:buFont typeface="Arial" charset="0"/>
              <a:buChar char="⎻"/>
              <a:defRPr sz="1800" b="0" i="0">
                <a:solidFill>
                  <a:schemeClr val="tx1"/>
                </a:solidFill>
                <a:latin typeface="+mn-lt"/>
              </a:defRPr>
            </a:lvl2pPr>
            <a:lvl3pPr marL="731502" indent="-243834">
              <a:lnSpc>
                <a:spcPct val="100000"/>
              </a:lnSpc>
              <a:spcBef>
                <a:spcPts val="500"/>
              </a:spcBef>
              <a:spcAft>
                <a:spcPts val="0"/>
              </a:spcAft>
              <a:defRPr sz="1600" b="0" i="0">
                <a:solidFill>
                  <a:schemeClr val="tx1"/>
                </a:solidFill>
                <a:latin typeface="+mn-lt"/>
              </a:defRPr>
            </a:lvl3pPr>
            <a:lvl4pPr marL="975336" indent="-243834">
              <a:lnSpc>
                <a:spcPct val="100000"/>
              </a:lnSpc>
              <a:spcBef>
                <a:spcPts val="500"/>
              </a:spcBef>
              <a:spcAft>
                <a:spcPts val="0"/>
              </a:spcAft>
              <a:defRPr sz="1200" b="0" i="0">
                <a:solidFill>
                  <a:schemeClr val="tx1"/>
                </a:solidFill>
                <a:latin typeface="+mn-lt"/>
              </a:defRPr>
            </a:lvl4pPr>
            <a:lvl5pPr marL="1523962" indent="-304792">
              <a:spcBef>
                <a:spcPts val="0"/>
              </a:spcBef>
              <a:spcAft>
                <a:spcPts val="800"/>
              </a:spcAft>
              <a:defRPr sz="1600"/>
            </a:lvl5pPr>
          </a:lstStyle>
          <a:p>
            <a:pPr lvl="0"/>
            <a:r>
              <a:rPr lang="en-CA"/>
              <a:t>Click to edit-First level bullet</a:t>
            </a:r>
          </a:p>
          <a:p>
            <a:pPr lvl="1"/>
            <a:r>
              <a:rPr lang="en-CA"/>
              <a:t>Second level</a:t>
            </a:r>
          </a:p>
          <a:p>
            <a:pPr lvl="2"/>
            <a:r>
              <a:rPr lang="en-CA"/>
              <a:t>Third level</a:t>
            </a:r>
          </a:p>
          <a:p>
            <a:pPr lvl="3"/>
            <a:r>
              <a:rPr lang="en-CA"/>
              <a:t>Fourth level</a:t>
            </a:r>
          </a:p>
        </p:txBody>
      </p:sp>
      <p:sp>
        <p:nvSpPr>
          <p:cNvPr id="4" name="Content Placeholder 3"/>
          <p:cNvSpPr>
            <a:spLocks noGrp="1"/>
          </p:cNvSpPr>
          <p:nvPr>
            <p:ph sz="half" idx="2" hasCustomPrompt="1"/>
          </p:nvPr>
        </p:nvSpPr>
        <p:spPr>
          <a:xfrm>
            <a:off x="6167438" y="1524000"/>
            <a:ext cx="5733925" cy="4756150"/>
          </a:xfrm>
        </p:spPr>
        <p:txBody>
          <a:bodyPr lIns="0"/>
          <a:lstStyle>
            <a:lvl1pPr marL="243834" indent="-243834">
              <a:lnSpc>
                <a:spcPct val="100000"/>
              </a:lnSpc>
              <a:spcBef>
                <a:spcPts val="1600"/>
              </a:spcBef>
              <a:spcAft>
                <a:spcPts val="0"/>
              </a:spcAft>
              <a:defRPr sz="2133" b="0" i="0" spc="-27" baseline="0">
                <a:solidFill>
                  <a:schemeClr val="tx1"/>
                </a:solidFill>
                <a:latin typeface="+mn-lt"/>
              </a:defRPr>
            </a:lvl1pPr>
            <a:lvl2pPr marL="487668" indent="-243834">
              <a:lnSpc>
                <a:spcPct val="100000"/>
              </a:lnSpc>
              <a:spcBef>
                <a:spcPts val="500"/>
              </a:spcBef>
              <a:spcAft>
                <a:spcPts val="0"/>
              </a:spcAft>
              <a:buSzPct val="100000"/>
              <a:buFont typeface="Arial" charset="0"/>
              <a:buChar char="⎻"/>
              <a:defRPr sz="1800" b="0" i="0">
                <a:solidFill>
                  <a:schemeClr val="tx1"/>
                </a:solidFill>
                <a:latin typeface="+mn-lt"/>
              </a:defRPr>
            </a:lvl2pPr>
            <a:lvl3pPr marL="731502" indent="-243834">
              <a:lnSpc>
                <a:spcPct val="100000"/>
              </a:lnSpc>
              <a:spcBef>
                <a:spcPts val="500"/>
              </a:spcBef>
              <a:spcAft>
                <a:spcPts val="0"/>
              </a:spcAft>
              <a:defRPr sz="1600" b="0" i="0">
                <a:solidFill>
                  <a:schemeClr val="tx1"/>
                </a:solidFill>
                <a:latin typeface="+mn-lt"/>
              </a:defRPr>
            </a:lvl3pPr>
            <a:lvl4pPr marL="975336" indent="-243834">
              <a:lnSpc>
                <a:spcPct val="100000"/>
              </a:lnSpc>
              <a:spcBef>
                <a:spcPts val="500"/>
              </a:spcBef>
              <a:spcAft>
                <a:spcPts val="0"/>
              </a:spcAft>
              <a:defRPr sz="1200" b="0" i="0">
                <a:solidFill>
                  <a:schemeClr val="tx1"/>
                </a:solidFill>
                <a:latin typeface="+mn-lt"/>
              </a:defRPr>
            </a:lvl4pPr>
            <a:lvl5pPr marL="1523962" indent="-304792">
              <a:spcBef>
                <a:spcPts val="0"/>
              </a:spcBef>
              <a:spcAft>
                <a:spcPts val="800"/>
              </a:spcAft>
              <a:defRPr sz="1600"/>
            </a:lvl5pPr>
          </a:lstStyle>
          <a:p>
            <a:pPr lvl="0"/>
            <a:r>
              <a:rPr lang="en-CA"/>
              <a:t>Click to edit-First level bullet</a:t>
            </a:r>
          </a:p>
          <a:p>
            <a:pPr lvl="1"/>
            <a:r>
              <a:rPr lang="en-CA"/>
              <a:t>Second level</a:t>
            </a:r>
          </a:p>
          <a:p>
            <a:pPr lvl="2"/>
            <a:r>
              <a:rPr lang="en-CA"/>
              <a:t>Third level</a:t>
            </a:r>
          </a:p>
          <a:p>
            <a:pPr lvl="3"/>
            <a:r>
              <a:rPr lang="en-CA"/>
              <a:t>Fourth level</a:t>
            </a:r>
          </a:p>
        </p:txBody>
      </p:sp>
      <p:sp>
        <p:nvSpPr>
          <p:cNvPr id="11" name="Slide Number Placeholder 5">
            <a:extLst>
              <a:ext uri="{FF2B5EF4-FFF2-40B4-BE49-F238E27FC236}">
                <a16:creationId xmlns:a16="http://schemas.microsoft.com/office/drawing/2014/main" id="{7D44F0DF-42BD-5A9A-DD5F-1065DA2DCCFF}"/>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7" name="Footer Placeholder 7">
            <a:extLst>
              <a:ext uri="{FF2B5EF4-FFF2-40B4-BE49-F238E27FC236}">
                <a16:creationId xmlns:a16="http://schemas.microsoft.com/office/drawing/2014/main" id="{34B5DA03-ECC0-0C7C-5F16-BB2099FFABCF}"/>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3732686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rt/Table Slide">
    <p:spTree>
      <p:nvGrpSpPr>
        <p:cNvPr id="1" name=""/>
        <p:cNvGrpSpPr/>
        <p:nvPr/>
      </p:nvGrpSpPr>
      <p:grpSpPr>
        <a:xfrm>
          <a:off x="0" y="0"/>
          <a:ext cx="0" cy="0"/>
          <a:chOff x="0" y="0"/>
          <a:chExt cx="0" cy="0"/>
        </a:xfrm>
      </p:grpSpPr>
      <p:sp>
        <p:nvSpPr>
          <p:cNvPr id="9" name="Title 1"/>
          <p:cNvSpPr>
            <a:spLocks noGrp="1"/>
          </p:cNvSpPr>
          <p:nvPr>
            <p:ph type="title"/>
          </p:nvPr>
        </p:nvSpPr>
        <p:spPr>
          <a:xfrm>
            <a:off x="287339" y="287338"/>
            <a:ext cx="11615736" cy="931862"/>
          </a:xfrm>
        </p:spPr>
        <p:txBody>
          <a:bodyPr bIns="0" anchor="t" anchorCtr="0"/>
          <a:lstStyle>
            <a:lvl1pPr>
              <a:lnSpc>
                <a:spcPct val="90000"/>
              </a:lnSpc>
              <a:defRPr sz="3200" b="0">
                <a:latin typeface="+mj-lt"/>
              </a:defRPr>
            </a:lvl1pPr>
          </a:lstStyle>
          <a:p>
            <a:r>
              <a:rPr lang="en-US"/>
              <a:t>Click to edit Master title style</a:t>
            </a:r>
            <a:endParaRPr lang="en-CA"/>
          </a:p>
        </p:txBody>
      </p:sp>
      <p:sp>
        <p:nvSpPr>
          <p:cNvPr id="3" name="Chart Placeholder 2">
            <a:extLst>
              <a:ext uri="{FF2B5EF4-FFF2-40B4-BE49-F238E27FC236}">
                <a16:creationId xmlns:a16="http://schemas.microsoft.com/office/drawing/2014/main" id="{9CC37285-4A05-6246-A364-9D8BF31A2829}"/>
              </a:ext>
            </a:extLst>
          </p:cNvPr>
          <p:cNvSpPr>
            <a:spLocks noGrp="1"/>
          </p:cNvSpPr>
          <p:nvPr>
            <p:ph type="chart" sz="quarter" idx="10"/>
          </p:nvPr>
        </p:nvSpPr>
        <p:spPr>
          <a:xfrm>
            <a:off x="287338" y="3261229"/>
            <a:ext cx="5735635" cy="2556000"/>
          </a:xfrm>
        </p:spPr>
        <p:txBody>
          <a:bodyPr tIns="720000" anchor="ctr"/>
          <a:lstStyle>
            <a:lvl1pPr marL="0" indent="0" algn="ctr">
              <a:buFontTx/>
              <a:buNone/>
              <a:defRPr sz="1600" b="0" i="0">
                <a:solidFill>
                  <a:schemeClr val="tx1"/>
                </a:solidFill>
                <a:latin typeface="+mn-lt"/>
              </a:defRPr>
            </a:lvl1pPr>
          </a:lstStyle>
          <a:p>
            <a:r>
              <a:rPr lang="en-US"/>
              <a:t>Click icon to add chart</a:t>
            </a:r>
            <a:endParaRPr lang="en-CA"/>
          </a:p>
        </p:txBody>
      </p:sp>
      <p:sp>
        <p:nvSpPr>
          <p:cNvPr id="8" name="Content Placeholder 7">
            <a:extLst>
              <a:ext uri="{FF2B5EF4-FFF2-40B4-BE49-F238E27FC236}">
                <a16:creationId xmlns:a16="http://schemas.microsoft.com/office/drawing/2014/main" id="{A1F7B9AD-B714-2E4F-957D-314B470FFE65}"/>
              </a:ext>
            </a:extLst>
          </p:cNvPr>
          <p:cNvSpPr>
            <a:spLocks noGrp="1"/>
          </p:cNvSpPr>
          <p:nvPr>
            <p:ph sz="quarter" idx="12"/>
          </p:nvPr>
        </p:nvSpPr>
        <p:spPr>
          <a:xfrm>
            <a:off x="287339" y="1524001"/>
            <a:ext cx="5735636" cy="1609447"/>
          </a:xfrm>
        </p:spPr>
        <p:txBody>
          <a:bodyPr/>
          <a:lstStyle>
            <a:lvl1pPr marL="0" indent="0">
              <a:lnSpc>
                <a:spcPct val="100000"/>
              </a:lnSpc>
              <a:buFontTx/>
              <a:buNone/>
              <a:defRPr sz="2000" b="1">
                <a:solidFill>
                  <a:srgbClr val="003946"/>
                </a:solidFill>
                <a:latin typeface="+mj-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6" name="Table Placeholder 5">
            <a:extLst>
              <a:ext uri="{FF2B5EF4-FFF2-40B4-BE49-F238E27FC236}">
                <a16:creationId xmlns:a16="http://schemas.microsoft.com/office/drawing/2014/main" id="{8085237B-0DBF-C547-AE87-20818C96F403}"/>
              </a:ext>
            </a:extLst>
          </p:cNvPr>
          <p:cNvSpPr>
            <a:spLocks noGrp="1"/>
          </p:cNvSpPr>
          <p:nvPr>
            <p:ph type="tbl" sz="quarter" idx="15"/>
          </p:nvPr>
        </p:nvSpPr>
        <p:spPr>
          <a:xfrm>
            <a:off x="6167439" y="1524001"/>
            <a:ext cx="5735636" cy="4511038"/>
          </a:xfrm>
        </p:spPr>
        <p:txBody>
          <a:bodyPr tIns="720000" anchor="ctr"/>
          <a:lstStyle>
            <a:lvl1pPr marL="0" indent="0" algn="ctr">
              <a:buFontTx/>
              <a:buNone/>
              <a:defRPr sz="1600" b="0" i="0">
                <a:solidFill>
                  <a:schemeClr val="tx1"/>
                </a:solidFill>
                <a:latin typeface="+mn-lt"/>
              </a:defRPr>
            </a:lvl1pPr>
          </a:lstStyle>
          <a:p>
            <a:r>
              <a:rPr lang="en-US"/>
              <a:t>Click icon to add table</a:t>
            </a:r>
            <a:endParaRPr lang="en-CA"/>
          </a:p>
        </p:txBody>
      </p:sp>
      <p:sp>
        <p:nvSpPr>
          <p:cNvPr id="4" name="Text Placeholder 3">
            <a:extLst>
              <a:ext uri="{FF2B5EF4-FFF2-40B4-BE49-F238E27FC236}">
                <a16:creationId xmlns:a16="http://schemas.microsoft.com/office/drawing/2014/main" id="{AB909CFA-D3D5-7944-91C3-F36CB5371365}"/>
              </a:ext>
            </a:extLst>
          </p:cNvPr>
          <p:cNvSpPr>
            <a:spLocks noGrp="1"/>
          </p:cNvSpPr>
          <p:nvPr>
            <p:ph type="body" sz="quarter" idx="14"/>
          </p:nvPr>
        </p:nvSpPr>
        <p:spPr>
          <a:xfrm>
            <a:off x="287338" y="5945010"/>
            <a:ext cx="5735635" cy="389465"/>
          </a:xfrm>
        </p:spPr>
        <p:txBody>
          <a:bodyPr anchor="t" anchorCtr="0"/>
          <a:lstStyle>
            <a:lvl1pPr marL="0" indent="0">
              <a:lnSpc>
                <a:spcPct val="100000"/>
              </a:lnSpc>
              <a:spcBef>
                <a:spcPts val="400"/>
              </a:spcBef>
              <a:buFontTx/>
              <a:buNone/>
              <a:defRPr sz="1100" b="0" i="0">
                <a:solidFill>
                  <a:srgbClr val="424242"/>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4" name="Slide Number Placeholder 5">
            <a:extLst>
              <a:ext uri="{FF2B5EF4-FFF2-40B4-BE49-F238E27FC236}">
                <a16:creationId xmlns:a16="http://schemas.microsoft.com/office/drawing/2014/main" id="{CCC1CDEB-E363-83D9-5DE1-1DC9538392E3}"/>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10" name="Footer Placeholder 7">
            <a:extLst>
              <a:ext uri="{FF2B5EF4-FFF2-40B4-BE49-F238E27FC236}">
                <a16:creationId xmlns:a16="http://schemas.microsoft.com/office/drawing/2014/main" id="{CA4A2147-4A0A-7230-9D28-692C248F17D4}"/>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680843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Slide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ECD07F6-A6F4-6A4F-BE8C-BD238682E714}"/>
              </a:ext>
            </a:extLst>
          </p:cNvPr>
          <p:cNvSpPr/>
          <p:nvPr userDrawn="1"/>
        </p:nvSpPr>
        <p:spPr>
          <a:xfrm>
            <a:off x="6713562" y="287339"/>
            <a:ext cx="5190569" cy="6281736"/>
          </a:xfrm>
          <a:prstGeom prst="rect">
            <a:avLst/>
          </a:prstGeom>
          <a:solidFill>
            <a:srgbClr val="FFF8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3200" b="0" i="0">
              <a:solidFill>
                <a:schemeClr val="tx2"/>
              </a:solidFill>
              <a:latin typeface="Sun Life New Text" pitchFamily="2" charset="0"/>
            </a:endParaRPr>
          </a:p>
        </p:txBody>
      </p:sp>
      <p:sp>
        <p:nvSpPr>
          <p:cNvPr id="9" name="Title 1"/>
          <p:cNvSpPr>
            <a:spLocks noGrp="1"/>
          </p:cNvSpPr>
          <p:nvPr>
            <p:ph type="title"/>
          </p:nvPr>
        </p:nvSpPr>
        <p:spPr>
          <a:xfrm>
            <a:off x="287338" y="287338"/>
            <a:ext cx="6138225" cy="931862"/>
          </a:xfrm>
        </p:spPr>
        <p:txBody>
          <a:bodyPr bIns="0" anchor="t" anchorCtr="0"/>
          <a:lstStyle>
            <a:lvl1pPr>
              <a:lnSpc>
                <a:spcPct val="90000"/>
              </a:lnSpc>
              <a:defRPr sz="2800" b="0">
                <a:latin typeface="+mj-lt"/>
              </a:defRPr>
            </a:lvl1pPr>
          </a:lstStyle>
          <a:p>
            <a:r>
              <a:rPr lang="en-US"/>
              <a:t>Click to edit Master title style</a:t>
            </a:r>
            <a:endParaRPr lang="en-CA"/>
          </a:p>
        </p:txBody>
      </p:sp>
      <p:sp>
        <p:nvSpPr>
          <p:cNvPr id="3" name="Chart Placeholder 2">
            <a:extLst>
              <a:ext uri="{FF2B5EF4-FFF2-40B4-BE49-F238E27FC236}">
                <a16:creationId xmlns:a16="http://schemas.microsoft.com/office/drawing/2014/main" id="{9CC37285-4A05-6246-A364-9D8BF31A2829}"/>
              </a:ext>
            </a:extLst>
          </p:cNvPr>
          <p:cNvSpPr>
            <a:spLocks noGrp="1"/>
          </p:cNvSpPr>
          <p:nvPr>
            <p:ph type="chart" sz="quarter" idx="10"/>
          </p:nvPr>
        </p:nvSpPr>
        <p:spPr>
          <a:xfrm>
            <a:off x="287339" y="1584960"/>
            <a:ext cx="6138224" cy="4267200"/>
          </a:xfrm>
        </p:spPr>
        <p:txBody>
          <a:bodyPr tIns="720000" anchor="ctr"/>
          <a:lstStyle>
            <a:lvl1pPr marL="0" indent="0" algn="ctr">
              <a:buFontTx/>
              <a:buNone/>
              <a:defRPr sz="1867" b="0" i="0">
                <a:solidFill>
                  <a:schemeClr val="tx1"/>
                </a:solidFill>
                <a:latin typeface="+mn-lt"/>
              </a:defRPr>
            </a:lvl1pPr>
          </a:lstStyle>
          <a:p>
            <a:r>
              <a:rPr lang="en-US"/>
              <a:t>Click icon to add chart</a:t>
            </a:r>
            <a:endParaRPr lang="en-CA"/>
          </a:p>
        </p:txBody>
      </p:sp>
      <p:sp>
        <p:nvSpPr>
          <p:cNvPr id="5" name="Text Placeholder 4">
            <a:extLst>
              <a:ext uri="{FF2B5EF4-FFF2-40B4-BE49-F238E27FC236}">
                <a16:creationId xmlns:a16="http://schemas.microsoft.com/office/drawing/2014/main" id="{0FE2A74D-09DD-DE4B-B747-D9FDBD5CBB0A}"/>
              </a:ext>
            </a:extLst>
          </p:cNvPr>
          <p:cNvSpPr>
            <a:spLocks noGrp="1"/>
          </p:cNvSpPr>
          <p:nvPr>
            <p:ph type="body" sz="quarter" idx="11" hasCustomPrompt="1"/>
          </p:nvPr>
        </p:nvSpPr>
        <p:spPr>
          <a:xfrm>
            <a:off x="7002464" y="575337"/>
            <a:ext cx="4613668" cy="807413"/>
          </a:xfrm>
        </p:spPr>
        <p:txBody>
          <a:bodyPr anchor="b" anchorCtr="0"/>
          <a:lstStyle>
            <a:lvl1pPr marL="0" indent="0">
              <a:lnSpc>
                <a:spcPct val="100000"/>
              </a:lnSpc>
              <a:spcBef>
                <a:spcPts val="400"/>
              </a:spcBef>
              <a:buFontTx/>
              <a:buNone/>
              <a:defRPr sz="1800" b="1" i="0">
                <a:solidFill>
                  <a:srgbClr val="003946"/>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CA"/>
              <a:t>Edit master text styles</a:t>
            </a:r>
          </a:p>
        </p:txBody>
      </p:sp>
      <p:sp>
        <p:nvSpPr>
          <p:cNvPr id="8" name="Content Placeholder 7">
            <a:extLst>
              <a:ext uri="{FF2B5EF4-FFF2-40B4-BE49-F238E27FC236}">
                <a16:creationId xmlns:a16="http://schemas.microsoft.com/office/drawing/2014/main" id="{A1F7B9AD-B714-2E4F-957D-314B470FFE65}"/>
              </a:ext>
            </a:extLst>
          </p:cNvPr>
          <p:cNvSpPr>
            <a:spLocks noGrp="1"/>
          </p:cNvSpPr>
          <p:nvPr>
            <p:ph sz="quarter" idx="12"/>
          </p:nvPr>
        </p:nvSpPr>
        <p:spPr>
          <a:xfrm>
            <a:off x="7002464" y="4028421"/>
            <a:ext cx="4613668" cy="2252653"/>
          </a:xfrm>
        </p:spPr>
        <p:txBody>
          <a:bodyPr/>
          <a:lstStyle>
            <a:lvl1pPr marL="0" indent="0">
              <a:lnSpc>
                <a:spcPct val="100000"/>
              </a:lnSpc>
              <a:buFontTx/>
              <a:buNone/>
              <a:defRPr sz="1600" b="0" i="0">
                <a:solidFill>
                  <a:schemeClr val="tx1"/>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6" name="Content Placeholder 15">
            <a:extLst>
              <a:ext uri="{FF2B5EF4-FFF2-40B4-BE49-F238E27FC236}">
                <a16:creationId xmlns:a16="http://schemas.microsoft.com/office/drawing/2014/main" id="{683BD389-6171-4A49-B58D-AD5162356E01}"/>
              </a:ext>
            </a:extLst>
          </p:cNvPr>
          <p:cNvSpPr>
            <a:spLocks noGrp="1"/>
          </p:cNvSpPr>
          <p:nvPr>
            <p:ph sz="quarter" idx="13"/>
          </p:nvPr>
        </p:nvSpPr>
        <p:spPr>
          <a:xfrm>
            <a:off x="7002464" y="1814751"/>
            <a:ext cx="4613668" cy="1925669"/>
          </a:xfrm>
        </p:spPr>
        <p:txBody>
          <a:bodyPr/>
          <a:lstStyle>
            <a:lvl1pPr marL="243834" indent="-243834">
              <a:lnSpc>
                <a:spcPct val="100000"/>
              </a:lnSpc>
              <a:spcBef>
                <a:spcPts val="1200"/>
              </a:spcBef>
              <a:buClrTx/>
              <a:buSzPct val="125000"/>
              <a:buFont typeface="Arial" panose="020B0604020202020204" pitchFamily="34" charset="0"/>
              <a:buChar char="•"/>
              <a:defRPr sz="1800" b="0" i="0">
                <a:solidFill>
                  <a:schemeClr val="tx1"/>
                </a:solidFill>
                <a:latin typeface="+mn-lt"/>
              </a:defRPr>
            </a:lvl1pPr>
          </a:lstStyle>
          <a:p>
            <a:pPr lvl="0"/>
            <a:r>
              <a:rPr lang="en-US"/>
              <a:t>Click to edit Master text styles</a:t>
            </a:r>
          </a:p>
        </p:txBody>
      </p:sp>
      <p:sp>
        <p:nvSpPr>
          <p:cNvPr id="4" name="Text Placeholder 3">
            <a:extLst>
              <a:ext uri="{FF2B5EF4-FFF2-40B4-BE49-F238E27FC236}">
                <a16:creationId xmlns:a16="http://schemas.microsoft.com/office/drawing/2014/main" id="{AB909CFA-D3D5-7944-91C3-F36CB5371365}"/>
              </a:ext>
            </a:extLst>
          </p:cNvPr>
          <p:cNvSpPr>
            <a:spLocks noGrp="1"/>
          </p:cNvSpPr>
          <p:nvPr>
            <p:ph type="body" sz="quarter" idx="14"/>
          </p:nvPr>
        </p:nvSpPr>
        <p:spPr>
          <a:xfrm>
            <a:off x="288000" y="5994000"/>
            <a:ext cx="6129085" cy="432000"/>
          </a:xfrm>
        </p:spPr>
        <p:txBody>
          <a:bodyPr anchor="t" anchorCtr="0"/>
          <a:lstStyle>
            <a:lvl1pPr marL="0" indent="0">
              <a:lnSpc>
                <a:spcPct val="100000"/>
              </a:lnSpc>
              <a:spcBef>
                <a:spcPts val="400"/>
              </a:spcBef>
              <a:buFontTx/>
              <a:buNone/>
              <a:defRPr sz="1100" b="0" i="0">
                <a:solidFill>
                  <a:srgbClr val="424242"/>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2" name="Slide Number Placeholder 5">
            <a:extLst>
              <a:ext uri="{FF2B5EF4-FFF2-40B4-BE49-F238E27FC236}">
                <a16:creationId xmlns:a16="http://schemas.microsoft.com/office/drawing/2014/main" id="{88147324-2C5A-0669-9DE1-94B3AFE14EFC}"/>
              </a:ext>
            </a:extLst>
          </p:cNvPr>
          <p:cNvSpPr txBox="1">
            <a:spLocks/>
          </p:cNvSpPr>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7" name="Footer Placeholder 7">
            <a:extLst>
              <a:ext uri="{FF2B5EF4-FFF2-40B4-BE49-F238E27FC236}">
                <a16:creationId xmlns:a16="http://schemas.microsoft.com/office/drawing/2014/main" id="{8BB7C698-1E68-1CCE-AF82-D922DDCFD8FF}"/>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3787254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1810B87A-2B4C-411B-BB71-C9BA5AB3BA52}"/>
              </a:ext>
            </a:extLst>
          </p:cNvPr>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itle Placeholder 1">
            <a:extLst>
              <a:ext uri="{FF2B5EF4-FFF2-40B4-BE49-F238E27FC236}">
                <a16:creationId xmlns:a16="http://schemas.microsoft.com/office/drawing/2014/main" id="{0F6223AA-3667-CD12-0F39-2C8B444F3E1E}"/>
              </a:ext>
            </a:extLst>
          </p:cNvPr>
          <p:cNvSpPr>
            <a:spLocks noGrp="1"/>
          </p:cNvSpPr>
          <p:nvPr>
            <p:ph type="title"/>
          </p:nvPr>
        </p:nvSpPr>
        <p:spPr>
          <a:xfrm>
            <a:off x="287337" y="288924"/>
            <a:ext cx="11615737" cy="930275"/>
          </a:xfrm>
          <a:prstGeom prst="rect">
            <a:avLst/>
          </a:prstGeom>
        </p:spPr>
        <p:txBody>
          <a:bodyPr vert="horz" lIns="0" tIns="0" rIns="0" bIns="0" rtlCol="0" anchor="t" anchorCtr="0">
            <a:noAutofit/>
          </a:bodyPr>
          <a:lstStyle/>
          <a:p>
            <a:r>
              <a:rPr lang="en-US"/>
              <a:t>Click to edit Master title style</a:t>
            </a:r>
            <a:endParaRPr lang="en-CA"/>
          </a:p>
        </p:txBody>
      </p:sp>
      <p:sp>
        <p:nvSpPr>
          <p:cNvPr id="8" name="Text Placeholder 2">
            <a:extLst>
              <a:ext uri="{FF2B5EF4-FFF2-40B4-BE49-F238E27FC236}">
                <a16:creationId xmlns:a16="http://schemas.microsoft.com/office/drawing/2014/main" id="{4AA50AEC-3691-459F-41FE-474C6EF609FE}"/>
              </a:ext>
            </a:extLst>
          </p:cNvPr>
          <p:cNvSpPr>
            <a:spLocks noGrp="1"/>
          </p:cNvSpPr>
          <p:nvPr>
            <p:ph type="body" idx="1"/>
          </p:nvPr>
        </p:nvSpPr>
        <p:spPr>
          <a:xfrm>
            <a:off x="287337" y="1584961"/>
            <a:ext cx="9655176" cy="4984114"/>
          </a:xfrm>
          <a:prstGeom prst="rect">
            <a:avLst/>
          </a:prstGeom>
        </p:spPr>
        <p:txBody>
          <a:bodyPr vert="horz" lIns="0" tIns="0" rIns="0" bIns="0" rtlCol="0">
            <a:noAutofit/>
          </a:bodyPr>
          <a:lstStyle/>
          <a:p>
            <a:pPr lvl="0"/>
            <a:r>
              <a:rPr lang="en-CA"/>
              <a:t>Click to edit first level bullet</a:t>
            </a:r>
          </a:p>
          <a:p>
            <a:pPr lvl="1"/>
            <a:r>
              <a:rPr lang="en-CA"/>
              <a:t>Second level</a:t>
            </a:r>
          </a:p>
          <a:p>
            <a:pPr lvl="2"/>
            <a:r>
              <a:rPr lang="en-CA"/>
              <a:t>Third level</a:t>
            </a:r>
          </a:p>
          <a:p>
            <a:pPr lvl="3"/>
            <a:r>
              <a:rPr lang="en-CA"/>
              <a:t>Fourth level</a:t>
            </a:r>
          </a:p>
          <a:p>
            <a:pPr lvl="4"/>
            <a:r>
              <a:rPr lang="en-CA"/>
              <a:t>Fifth level</a:t>
            </a:r>
          </a:p>
        </p:txBody>
      </p:sp>
      <p:sp>
        <p:nvSpPr>
          <p:cNvPr id="5" name="EntityNameDynamic-Placeholder" descr="{&quot;templafy&quot;:{&quot;id&quot;:&quot;3f365794-8f4e-4353-a3d3-c829bea83abe&quot;}}">
            <a:extLst>
              <a:ext uri="{FF2B5EF4-FFF2-40B4-BE49-F238E27FC236}">
                <a16:creationId xmlns:a16="http://schemas.microsoft.com/office/drawing/2014/main" id="{5912217E-9AF4-888B-CCAE-5C06516A8BB4}"/>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6" name="TaglineDynamic-Placeholder" descr="{&quot;templafy&quot;:{&quot;id&quot;:&quot;d56adbfe-08d9-41ec-97c8-f979bb5a53e7&quot;}}">
            <a:extLst>
              <a:ext uri="{FF2B5EF4-FFF2-40B4-BE49-F238E27FC236}">
                <a16:creationId xmlns:a16="http://schemas.microsoft.com/office/drawing/2014/main" id="{3154E5F7-2391-0DBB-1292-0ED8C20BC13A}"/>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2" name="EntityNameDynamic (US) -Placeholder" descr="{&quot;templafy&quot;:{&quot;id&quot;:&quot;ce704b47-d91a-4514-8588-3252417cfbb5&quot;}}" hidden="1">
            <a:extLst>
              <a:ext uri="{FF2B5EF4-FFF2-40B4-BE49-F238E27FC236}">
                <a16:creationId xmlns:a16="http://schemas.microsoft.com/office/drawing/2014/main" id="{231C5C50-A431-A088-18A0-32DEB214A440}"/>
              </a:ext>
            </a:extLst>
          </p:cNvPr>
          <p:cNvSpPr>
            <a:spLocks/>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4" name="TaglineDynamic (US) -Placeholder" descr="{&quot;templafy&quot;:{&quot;id&quot;:&quot;d720331c-c4f1-4392-afbf-00fbd57698de&quot;}}" hidden="1">
            <a:extLst>
              <a:ext uri="{FF2B5EF4-FFF2-40B4-BE49-F238E27FC236}">
                <a16:creationId xmlns:a16="http://schemas.microsoft.com/office/drawing/2014/main" id="{B8DE862F-11DD-85D6-40DA-20E00DBF602D}"/>
              </a:ext>
            </a:extLst>
          </p:cNvPr>
          <p:cNvSpPr>
            <a:spLocks/>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21719431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93" r:id="rId31"/>
    <p:sldLayoutId id="2147483679" r:id="rId32"/>
    <p:sldLayoutId id="2147483681" r:id="rId33"/>
    <p:sldLayoutId id="2147483682" r:id="rId34"/>
    <p:sldLayoutId id="2147483683" r:id="rId35"/>
    <p:sldLayoutId id="2147483684" r:id="rId36"/>
  </p:sldLayoutIdLst>
  <p:hf sldNum="0" hdr="0" dt="0"/>
  <p:txStyles>
    <p:titleStyle>
      <a:lvl1pPr algn="l" defTabSz="914377" rtl="0" eaLnBrk="1" latinLnBrk="0" hangingPunct="1">
        <a:lnSpc>
          <a:spcPct val="90000"/>
        </a:lnSpc>
        <a:spcBef>
          <a:spcPct val="0"/>
        </a:spcBef>
        <a:buNone/>
        <a:defRPr sz="3200" b="0" i="0" kern="1200">
          <a:solidFill>
            <a:schemeClr val="tx2"/>
          </a:solidFill>
          <a:latin typeface="+mj-lt"/>
          <a:ea typeface="+mj-ea"/>
          <a:cs typeface="+mj-cs"/>
        </a:defRPr>
      </a:lvl1pPr>
    </p:titleStyle>
    <p:bodyStyle>
      <a:lvl1pPr marL="243834" indent="-243834" algn="l" defTabSz="914377" rtl="0" eaLnBrk="1" latinLnBrk="0" hangingPunct="1">
        <a:lnSpc>
          <a:spcPct val="100000"/>
        </a:lnSpc>
        <a:spcBef>
          <a:spcPts val="1600"/>
        </a:spcBef>
        <a:buFont typeface="Arial" panose="020B0604020202020204" pitchFamily="34" charset="0"/>
        <a:buChar char="•"/>
        <a:defRPr sz="2400" b="0" i="0" kern="1200">
          <a:solidFill>
            <a:schemeClr val="tx1"/>
          </a:solidFill>
          <a:latin typeface="+mn-lt"/>
          <a:ea typeface="+mn-ea"/>
          <a:cs typeface="+mn-cs"/>
        </a:defRPr>
      </a:lvl1pPr>
      <a:lvl2pPr marL="487668" indent="-268217" algn="l" defTabSz="914377" rtl="0" eaLnBrk="1" latinLnBrk="0" hangingPunct="1">
        <a:lnSpc>
          <a:spcPct val="100000"/>
        </a:lnSpc>
        <a:spcBef>
          <a:spcPts val="500"/>
        </a:spcBef>
        <a:buSzPct val="75000"/>
        <a:buFont typeface="Arial" pitchFamily="34" charset="0"/>
        <a:buChar char="⏤"/>
        <a:defRPr sz="2000" b="0" i="0" kern="1200">
          <a:solidFill>
            <a:schemeClr val="tx1"/>
          </a:solidFill>
          <a:latin typeface="+mn-lt"/>
          <a:ea typeface="+mn-ea"/>
          <a:cs typeface="+mn-cs"/>
        </a:defRPr>
      </a:lvl2pPr>
      <a:lvl3pPr marL="731502" indent="-24383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mn-ea"/>
          <a:cs typeface="+mn-cs"/>
        </a:defRPr>
      </a:lvl3pPr>
      <a:lvl4pPr marL="975336" indent="-243834" algn="l" defTabSz="914377" rtl="0" eaLnBrk="1" latinLnBrk="0" hangingPunct="1">
        <a:lnSpc>
          <a:spcPct val="100000"/>
        </a:lnSpc>
        <a:spcBef>
          <a:spcPts val="500"/>
        </a:spcBef>
        <a:buFont typeface="Arial" pitchFamily="34" charset="0"/>
        <a:buChar char="⎯"/>
        <a:defRPr sz="1600" b="0" i="0" kern="1200">
          <a:solidFill>
            <a:schemeClr val="tx1"/>
          </a:solidFill>
          <a:latin typeface="+mn-lt"/>
          <a:ea typeface="+mn-ea"/>
          <a:cs typeface="+mn-cs"/>
        </a:defRPr>
      </a:lvl4pPr>
      <a:lvl5pPr marL="1219170" indent="-243834" algn="l" defTabSz="914377"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1" userDrawn="1">
          <p15:clr>
            <a:srgbClr val="F26B43"/>
          </p15:clr>
        </p15:guide>
        <p15:guide id="2" pos="708" userDrawn="1">
          <p15:clr>
            <a:srgbClr val="A4A4A4"/>
          </p15:clr>
        </p15:guide>
        <p15:guide id="3" orient="horz" pos="181" userDrawn="1">
          <p15:clr>
            <a:srgbClr val="F26B43"/>
          </p15:clr>
        </p15:guide>
        <p15:guide id="4" orient="horz" pos="4138" userDrawn="1">
          <p15:clr>
            <a:srgbClr val="F26B43"/>
          </p15:clr>
        </p15:guide>
        <p15:guide id="5" pos="798" userDrawn="1">
          <p15:clr>
            <a:srgbClr val="A4A4A4"/>
          </p15:clr>
        </p15:guide>
        <p15:guide id="6" pos="1325" userDrawn="1">
          <p15:clr>
            <a:srgbClr val="A4A4A4"/>
          </p15:clr>
        </p15:guide>
        <p15:guide id="7" pos="1416" userDrawn="1">
          <p15:clr>
            <a:srgbClr val="A4A4A4"/>
          </p15:clr>
        </p15:guide>
        <p15:guide id="8" pos="1942" userDrawn="1">
          <p15:clr>
            <a:srgbClr val="A4A4A4"/>
          </p15:clr>
        </p15:guide>
        <p15:guide id="9" pos="2033" userDrawn="1">
          <p15:clr>
            <a:srgbClr val="A4A4A4"/>
          </p15:clr>
        </p15:guide>
        <p15:guide id="10" pos="2560" userDrawn="1">
          <p15:clr>
            <a:srgbClr val="A4A4A4"/>
          </p15:clr>
        </p15:guide>
        <p15:guide id="11" pos="2650" userDrawn="1">
          <p15:clr>
            <a:srgbClr val="A4A4A4"/>
          </p15:clr>
        </p15:guide>
        <p15:guide id="12" pos="3177" userDrawn="1">
          <p15:clr>
            <a:srgbClr val="A4A4A4"/>
          </p15:clr>
        </p15:guide>
        <p15:guide id="13" pos="3268" userDrawn="1">
          <p15:clr>
            <a:srgbClr val="A4A4A4"/>
          </p15:clr>
        </p15:guide>
        <p15:guide id="14" pos="3794" userDrawn="1">
          <p15:clr>
            <a:srgbClr val="A4A4A4"/>
          </p15:clr>
        </p15:guide>
        <p15:guide id="15" pos="3885" userDrawn="1">
          <p15:clr>
            <a:srgbClr val="A4A4A4"/>
          </p15:clr>
        </p15:guide>
        <p15:guide id="16" pos="4411" userDrawn="1">
          <p15:clr>
            <a:srgbClr val="A4A4A4"/>
          </p15:clr>
        </p15:guide>
        <p15:guide id="17" pos="4502" userDrawn="1">
          <p15:clr>
            <a:srgbClr val="A4A4A4"/>
          </p15:clr>
        </p15:guide>
        <p15:guide id="18" pos="5029" userDrawn="1">
          <p15:clr>
            <a:srgbClr val="A4A4A4"/>
          </p15:clr>
        </p15:guide>
        <p15:guide id="19" pos="5120" userDrawn="1">
          <p15:clr>
            <a:srgbClr val="A4A4A4"/>
          </p15:clr>
        </p15:guide>
        <p15:guide id="20" pos="5646" userDrawn="1">
          <p15:clr>
            <a:srgbClr val="A4A4A4"/>
          </p15:clr>
        </p15:guide>
        <p15:guide id="21" pos="5737" userDrawn="1">
          <p15:clr>
            <a:srgbClr val="A4A4A4"/>
          </p15:clr>
        </p15:guide>
        <p15:guide id="22" pos="6263" userDrawn="1">
          <p15:clr>
            <a:srgbClr val="A4A4A4"/>
          </p15:clr>
        </p15:guide>
        <p15:guide id="23" pos="6354" userDrawn="1">
          <p15:clr>
            <a:srgbClr val="A4A4A4"/>
          </p15:clr>
        </p15:guide>
        <p15:guide id="24" pos="6881" userDrawn="1">
          <p15:clr>
            <a:srgbClr val="A4A4A4"/>
          </p15:clr>
        </p15:guide>
        <p15:guide id="25" pos="6971" userDrawn="1">
          <p15:clr>
            <a:srgbClr val="A4A4A4"/>
          </p15:clr>
        </p15:guide>
        <p15:guide id="26" pos="749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8.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29.jpe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30.jpe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30.jpe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30.jpe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hyperlink" Target="https://workplace.sunlife.ca/en/group-retirement-services/small-business/essentials/" TargetMode="External"/><Relationship Id="rId2" Type="http://schemas.openxmlformats.org/officeDocument/2006/relationships/notesSlide" Target="../notesSlides/notesSlide21.xml"/><Relationship Id="rId1" Type="http://schemas.openxmlformats.org/officeDocument/2006/relationships/slideLayout" Target="../slideLayouts/slideLayout18.xml"/><Relationship Id="rId4" Type="http://schemas.openxmlformats.org/officeDocument/2006/relationships/hyperlink" Target="https://workplace.sunlife.ca/en/group-retirement-services/small-business/essentials-plu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3.jpeg"/><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3" Type="http://schemas.microsoft.com/office/2018/10/relationships/comments" Target="../comments/modernComment_7FFFCCC2_3122A60A.xml"/><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7.xml"/><Relationship Id="rId5" Type="http://schemas.openxmlformats.org/officeDocument/2006/relationships/image" Target="../media/image15.jpe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Placeholder 14">
            <a:extLst>
              <a:ext uri="{FF2B5EF4-FFF2-40B4-BE49-F238E27FC236}">
                <a16:creationId xmlns:a16="http://schemas.microsoft.com/office/drawing/2014/main" id="{92180D0E-2CD6-CE6E-7366-47C862AAAB54}"/>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a:ext>
            </a:extLst>
          </a:blip>
          <a:srcRect/>
          <a:stretch>
            <a:fillRect/>
          </a:stretch>
        </p:blipFill>
        <p:spPr>
          <a:xfrm>
            <a:off x="0" y="0"/>
            <a:ext cx="12192000" cy="6857999"/>
          </a:xfrm>
        </p:spPr>
      </p:pic>
      <p:sp>
        <p:nvSpPr>
          <p:cNvPr id="34" name="Rectangle 33">
            <a:extLst>
              <a:ext uri="{FF2B5EF4-FFF2-40B4-BE49-F238E27FC236}">
                <a16:creationId xmlns:a16="http://schemas.microsoft.com/office/drawing/2014/main" id="{FDDB3132-3901-0A59-CA65-7C70A52E1CEC}"/>
              </a:ext>
            </a:extLst>
          </p:cNvPr>
          <p:cNvSpPr/>
          <p:nvPr/>
        </p:nvSpPr>
        <p:spPr>
          <a:xfrm>
            <a:off x="251429" y="282633"/>
            <a:ext cx="5564823" cy="629273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5" name="Text Placeholder 4">
            <a:extLst>
              <a:ext uri="{FF2B5EF4-FFF2-40B4-BE49-F238E27FC236}">
                <a16:creationId xmlns:a16="http://schemas.microsoft.com/office/drawing/2014/main" id="{EBB5F914-CB87-2F48-3707-E105B1179D98}"/>
              </a:ext>
            </a:extLst>
          </p:cNvPr>
          <p:cNvSpPr>
            <a:spLocks noGrp="1"/>
          </p:cNvSpPr>
          <p:nvPr>
            <p:ph type="body" sz="quarter" idx="13"/>
          </p:nvPr>
        </p:nvSpPr>
        <p:spPr>
          <a:xfrm>
            <a:off x="570774" y="1192358"/>
            <a:ext cx="5015379" cy="1846530"/>
          </a:xfrm>
        </p:spPr>
        <p:txBody>
          <a:bodyPr/>
          <a:lstStyle/>
          <a:p>
            <a:r>
              <a:rPr lang="en-CA" sz="4000" dirty="0"/>
              <a:t>Sun Life Essentials</a:t>
            </a:r>
            <a:r>
              <a:rPr lang="en-CA" sz="4000" dirty="0">
                <a:latin typeface="+mn-lt"/>
              </a:rPr>
              <a:t>™</a:t>
            </a:r>
          </a:p>
        </p:txBody>
      </p:sp>
      <p:sp>
        <p:nvSpPr>
          <p:cNvPr id="36" name="Text Placeholder 21">
            <a:extLst>
              <a:ext uri="{FF2B5EF4-FFF2-40B4-BE49-F238E27FC236}">
                <a16:creationId xmlns:a16="http://schemas.microsoft.com/office/drawing/2014/main" id="{6B2B41B1-952E-299E-F675-CBC8ADFAF022}"/>
              </a:ext>
            </a:extLst>
          </p:cNvPr>
          <p:cNvSpPr txBox="1">
            <a:spLocks/>
          </p:cNvSpPr>
          <p:nvPr/>
        </p:nvSpPr>
        <p:spPr>
          <a:xfrm>
            <a:off x="642787" y="4769138"/>
            <a:ext cx="4017875" cy="176525"/>
          </a:xfrm>
          <a:prstGeom prst="rect">
            <a:avLst/>
          </a:prstGeom>
        </p:spPr>
        <p:txBody>
          <a:bodyPr vert="horz" lIns="0" tIns="0" rIns="0" bIns="0" rtlCol="0" anchor="b"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200" b="1"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a:t>Presenters: </a:t>
            </a:r>
            <a:endParaRPr lang="en-CA" dirty="0"/>
          </a:p>
        </p:txBody>
      </p:sp>
      <p:sp>
        <p:nvSpPr>
          <p:cNvPr id="37" name="Text Placeholder 24">
            <a:extLst>
              <a:ext uri="{FF2B5EF4-FFF2-40B4-BE49-F238E27FC236}">
                <a16:creationId xmlns:a16="http://schemas.microsoft.com/office/drawing/2014/main" id="{061A15B3-420D-156F-8FC6-43A0099D408B}"/>
              </a:ext>
            </a:extLst>
          </p:cNvPr>
          <p:cNvSpPr>
            <a:spLocks noGrp="1"/>
          </p:cNvSpPr>
          <p:nvPr>
            <p:ph type="body" sz="quarter" idx="39"/>
          </p:nvPr>
        </p:nvSpPr>
        <p:spPr>
          <a:xfrm>
            <a:off x="642786" y="5134899"/>
            <a:ext cx="4700298" cy="910761"/>
          </a:xfrm>
        </p:spPr>
        <p:txBody>
          <a:bodyPr numCol="1"/>
          <a:lstStyle/>
          <a:p>
            <a:endParaRPr lang="en-CA" dirty="0"/>
          </a:p>
        </p:txBody>
      </p:sp>
      <p:pic>
        <p:nvPicPr>
          <p:cNvPr id="38" name="DynamicLogoFooter-Placeholder" descr="{&quot;templafy&quot;:{&quot;id&quot;:&quot;c07fb858-635c-4695-a5b0-804f81512fb7&quot;}}">
            <a:extLst>
              <a:ext uri="{FF2B5EF4-FFF2-40B4-BE49-F238E27FC236}">
                <a16:creationId xmlns:a16="http://schemas.microsoft.com/office/drawing/2014/main" id="{97CA14DF-0506-3315-88AD-5E1CC6F84E3D}"/>
              </a:ext>
            </a:extLst>
          </p:cNvPr>
          <p:cNvPicPr>
            <a:picLocks noChangeAspect="1"/>
          </p:cNvPicPr>
          <p:nvPr/>
        </p:nvPicPr>
        <p:blipFill>
          <a:blip r:embed="rId4"/>
          <a:stretch>
            <a:fillRect/>
          </a:stretch>
        </p:blipFill>
        <p:spPr>
          <a:xfrm>
            <a:off x="581724" y="492851"/>
            <a:ext cx="4140000" cy="964800"/>
          </a:xfrm>
          <a:prstGeom prst="rect">
            <a:avLst/>
          </a:prstGeom>
        </p:spPr>
      </p:pic>
      <p:sp>
        <p:nvSpPr>
          <p:cNvPr id="23" name="Text Placeholder 22">
            <a:extLst>
              <a:ext uri="{FF2B5EF4-FFF2-40B4-BE49-F238E27FC236}">
                <a16:creationId xmlns:a16="http://schemas.microsoft.com/office/drawing/2014/main" id="{A556119C-9C5A-5201-BF39-76F80FDBEC1F}"/>
              </a:ext>
            </a:extLst>
          </p:cNvPr>
          <p:cNvSpPr>
            <a:spLocks noGrp="1"/>
          </p:cNvSpPr>
          <p:nvPr>
            <p:ph type="body" sz="quarter" idx="35"/>
          </p:nvPr>
        </p:nvSpPr>
        <p:spPr>
          <a:xfrm>
            <a:off x="628157" y="3553663"/>
            <a:ext cx="4714927" cy="621494"/>
          </a:xfrm>
        </p:spPr>
        <p:txBody>
          <a:bodyPr/>
          <a:lstStyle/>
          <a:p>
            <a:r>
              <a:rPr lang="en-US" sz="1400" b="0" dirty="0">
                <a:solidFill>
                  <a:schemeClr val="tx2"/>
                </a:solidFill>
                <a:latin typeface="Sun Life New Text Regular"/>
              </a:rPr>
              <a:t>Powerful savings, exceptional value – </a:t>
            </a:r>
            <a:r>
              <a:rPr lang="en-CA" sz="1400" b="0" dirty="0">
                <a:solidFill>
                  <a:schemeClr val="tx2"/>
                </a:solidFill>
                <a:latin typeface="Sun Life New Text Regular"/>
              </a:rPr>
              <a:t>A workplace savings plan that works for you, and your employees</a:t>
            </a:r>
            <a:endParaRPr lang="en-US" dirty="0">
              <a:solidFill>
                <a:schemeClr val="tx2"/>
              </a:solidFill>
            </a:endParaRPr>
          </a:p>
        </p:txBody>
      </p:sp>
    </p:spTree>
    <p:extLst>
      <p:ext uri="{BB962C8B-B14F-4D97-AF65-F5344CB8AC3E}">
        <p14:creationId xmlns:p14="http://schemas.microsoft.com/office/powerpoint/2010/main" val="2844922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703A7CC-FBC2-497A-1022-D454763942D8}"/>
              </a:ext>
            </a:extLst>
          </p:cNvPr>
          <p:cNvSpPr>
            <a:spLocks noGrp="1"/>
          </p:cNvSpPr>
          <p:nvPr>
            <p:ph type="body" sz="quarter" idx="33"/>
          </p:nvPr>
        </p:nvSpPr>
        <p:spPr>
          <a:xfrm>
            <a:off x="6169029" y="914400"/>
            <a:ext cx="5728016" cy="960967"/>
          </a:xfrm>
        </p:spPr>
        <p:txBody>
          <a:bodyPr/>
          <a:lstStyle/>
          <a:p>
            <a:r>
              <a:rPr lang="en-US" dirty="0"/>
              <a:t>Value to you, as the plan sponsor</a:t>
            </a:r>
          </a:p>
        </p:txBody>
      </p:sp>
      <p:sp>
        <p:nvSpPr>
          <p:cNvPr id="10" name="Text Placeholder 9">
            <a:extLst>
              <a:ext uri="{FF2B5EF4-FFF2-40B4-BE49-F238E27FC236}">
                <a16:creationId xmlns:a16="http://schemas.microsoft.com/office/drawing/2014/main" id="{544908B2-0C92-1F29-3446-A863D3DF12FB}"/>
              </a:ext>
            </a:extLst>
          </p:cNvPr>
          <p:cNvSpPr>
            <a:spLocks noGrp="1"/>
          </p:cNvSpPr>
          <p:nvPr>
            <p:ph type="body" sz="quarter" idx="40"/>
          </p:nvPr>
        </p:nvSpPr>
        <p:spPr>
          <a:xfrm>
            <a:off x="6169028" y="2909075"/>
            <a:ext cx="5728016" cy="2197289"/>
          </a:xfrm>
        </p:spPr>
        <p:txBody>
          <a:bodyPr/>
          <a:lstStyle/>
          <a:p>
            <a:pPr marL="171450" indent="-171450">
              <a:buFont typeface="Arial" panose="020B0604020202020204" pitchFamily="34" charset="0"/>
              <a:buChar char="•"/>
            </a:pPr>
            <a:r>
              <a:rPr lang="en-US"/>
              <a:t>Your plan advisor encourages employees to participate in the plan through education sessions</a:t>
            </a:r>
          </a:p>
          <a:p>
            <a:pPr marL="171450" indent="-171450">
              <a:buFont typeface="Arial" panose="020B0604020202020204" pitchFamily="34" charset="0"/>
              <a:buChar char="•"/>
            </a:pPr>
            <a:r>
              <a:rPr lang="en-US"/>
              <a:t>You remit payroll contributions </a:t>
            </a:r>
            <a:r>
              <a:rPr lang="en-US" i="1"/>
              <a:t>– we take care of the rest</a:t>
            </a:r>
            <a:endParaRPr lang="en-US"/>
          </a:p>
          <a:p>
            <a:pPr marL="171450" indent="-171450">
              <a:buFont typeface="Arial" panose="020B0604020202020204" pitchFamily="34" charset="0"/>
              <a:buChar char="•"/>
            </a:pPr>
            <a:r>
              <a:rPr lang="en-US"/>
              <a:t>Ongoing support for members:</a:t>
            </a:r>
          </a:p>
          <a:p>
            <a:pPr marL="359410" lvl="1" indent="-171450">
              <a:buFont typeface="Courier New" panose="02070309020205020404" pitchFamily="49" charset="0"/>
              <a:buChar char="o"/>
            </a:pPr>
            <a:r>
              <a:rPr lang="en-US" sz="1200">
                <a:solidFill>
                  <a:schemeClr val="tx1"/>
                </a:solidFill>
              </a:rPr>
              <a:t>Client Care Centre (CCC)</a:t>
            </a:r>
          </a:p>
          <a:p>
            <a:pPr marL="359410" lvl="1" indent="-171450">
              <a:buFont typeface="Courier New" panose="02070309020205020404" pitchFamily="49" charset="0"/>
              <a:buChar char="o"/>
            </a:pPr>
            <a:r>
              <a:rPr lang="en-US" sz="1200">
                <a:solidFill>
                  <a:schemeClr val="tx1"/>
                </a:solidFill>
              </a:rPr>
              <a:t>mysunlife.ca and the my Sun Life mobile app</a:t>
            </a:r>
          </a:p>
          <a:p>
            <a:pPr marL="359410" lvl="1" indent="-171450">
              <a:buFont typeface="Courier New" panose="02070309020205020404" pitchFamily="49" charset="0"/>
              <a:buChar char="o"/>
            </a:pPr>
            <a:r>
              <a:rPr lang="en-US" sz="1200">
                <a:solidFill>
                  <a:schemeClr val="tx1"/>
                </a:solidFill>
              </a:rPr>
              <a:t>Sun Life financial wellness webinars</a:t>
            </a:r>
          </a:p>
        </p:txBody>
      </p:sp>
      <p:pic>
        <p:nvPicPr>
          <p:cNvPr id="5" name="Picture Placeholder 4" descr="A person working on a bicycle wheel&#10;&#10;AI-generated content may be incorrect.">
            <a:extLst>
              <a:ext uri="{FF2B5EF4-FFF2-40B4-BE49-F238E27FC236}">
                <a16:creationId xmlns:a16="http://schemas.microsoft.com/office/drawing/2014/main" id="{9B04E29D-7FB9-49D4-7E45-99BB6ADAD1C8}"/>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37357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65B6A0-F706-A017-D5E5-9446BA372FD9}"/>
              </a:ext>
            </a:extLst>
          </p:cNvPr>
          <p:cNvSpPr>
            <a:spLocks noGrp="1"/>
          </p:cNvSpPr>
          <p:nvPr>
            <p:ph type="title"/>
          </p:nvPr>
        </p:nvSpPr>
        <p:spPr>
          <a:xfrm>
            <a:off x="287339" y="287338"/>
            <a:ext cx="3295106" cy="731520"/>
          </a:xfrm>
        </p:spPr>
        <p:txBody>
          <a:bodyPr/>
          <a:lstStyle/>
          <a:p>
            <a:r>
              <a:rPr lang="en-US"/>
              <a:t>Plan sponsor services</a:t>
            </a:r>
          </a:p>
        </p:txBody>
      </p:sp>
      <p:sp>
        <p:nvSpPr>
          <p:cNvPr id="5" name="AutoShape 8">
            <a:extLst>
              <a:ext uri="{FF2B5EF4-FFF2-40B4-BE49-F238E27FC236}">
                <a16:creationId xmlns:a16="http://schemas.microsoft.com/office/drawing/2014/main" id="{BC31EBC9-9B22-8E0A-0818-B8DEAD78974F}"/>
              </a:ext>
            </a:extLst>
          </p:cNvPr>
          <p:cNvSpPr>
            <a:spLocks noChangeArrowheads="1"/>
          </p:cNvSpPr>
          <p:nvPr/>
        </p:nvSpPr>
        <p:spPr bwMode="auto">
          <a:xfrm>
            <a:off x="287338" y="1469409"/>
            <a:ext cx="2949575" cy="533400"/>
          </a:xfrm>
          <a:prstGeom prst="rect">
            <a:avLst/>
          </a:prstGeom>
          <a:solidFill>
            <a:srgbClr val="DDE6E1"/>
          </a:solidFill>
          <a:ln w="19050">
            <a:noFill/>
            <a:miter lim="800000"/>
            <a:headEnd/>
            <a:tailEnd/>
          </a:ln>
        </p:spPr>
        <p:txBody>
          <a:bodyPr wrap="none" anchor="ctr"/>
          <a:lstStyle>
            <a:lvl1pPr>
              <a:spcAft>
                <a:spcPct val="60000"/>
              </a:spcAft>
              <a:buClr>
                <a:srgbClr val="614D7D"/>
              </a:buClr>
              <a:buSzPct val="75000"/>
              <a:buFont typeface="Times" pitchFamily="18" charset="0"/>
              <a:buChar char="•"/>
              <a:defRPr>
                <a:solidFill>
                  <a:schemeClr val="tx1"/>
                </a:solidFill>
                <a:latin typeface="Arial" charset="0"/>
                <a:ea typeface="ＭＳ Ｐゴシック" pitchFamily="34" charset="-128"/>
              </a:defRPr>
            </a:lvl1pPr>
            <a:lvl2pPr marL="742950" indent="-285750">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2pPr>
            <a:lvl3pPr marL="1143000" indent="-228600">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3pPr>
            <a:lvl4pPr marL="1600200" indent="-228600">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4pPr>
            <a:lvl5pPr marL="2057400" indent="-228600">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5pPr>
            <a:lvl6pPr marL="25146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6pPr>
            <a:lvl7pPr marL="29718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7pPr>
            <a:lvl8pPr marL="34290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8pPr>
            <a:lvl9pPr marL="38862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9pPr>
          </a:lstStyle>
          <a:p>
            <a:pPr>
              <a:spcAft>
                <a:spcPct val="0"/>
              </a:spcAft>
              <a:buClrTx/>
              <a:buSzTx/>
              <a:buFontTx/>
              <a:buNone/>
            </a:pPr>
            <a:r>
              <a:rPr lang="en-US" altLang="en-US" sz="1800">
                <a:latin typeface="Sun Life New Text" pitchFamily="2" charset="77"/>
              </a:rPr>
              <a:t> Implementation time</a:t>
            </a:r>
            <a:endParaRPr lang="en-US" altLang="en-US">
              <a:latin typeface="Sun Life New Text" pitchFamily="2" charset="77"/>
            </a:endParaRPr>
          </a:p>
        </p:txBody>
      </p:sp>
      <p:sp>
        <p:nvSpPr>
          <p:cNvPr id="6" name="AutoShape 11">
            <a:extLst>
              <a:ext uri="{FF2B5EF4-FFF2-40B4-BE49-F238E27FC236}">
                <a16:creationId xmlns:a16="http://schemas.microsoft.com/office/drawing/2014/main" id="{ECF90320-880B-EB69-99CD-C77DDBF25DE3}"/>
              </a:ext>
            </a:extLst>
          </p:cNvPr>
          <p:cNvSpPr>
            <a:spLocks noChangeArrowheads="1"/>
          </p:cNvSpPr>
          <p:nvPr/>
        </p:nvSpPr>
        <p:spPr bwMode="auto">
          <a:xfrm>
            <a:off x="1227267" y="2331589"/>
            <a:ext cx="2954703" cy="474785"/>
          </a:xfrm>
          <a:prstGeom prst="rect">
            <a:avLst/>
          </a:prstGeom>
          <a:solidFill>
            <a:srgbClr val="DDE6E1"/>
          </a:solidFill>
          <a:ln w="19050">
            <a:noFill/>
            <a:miter lim="800000"/>
            <a:headEnd/>
            <a:tailEnd/>
          </a:ln>
        </p:spPr>
        <p:txBody>
          <a:bodyPr wrap="none" anchor="ctr"/>
          <a:lstStyle>
            <a:lvl1pPr>
              <a:spcAft>
                <a:spcPct val="60000"/>
              </a:spcAft>
              <a:buClr>
                <a:srgbClr val="614D7D"/>
              </a:buClr>
              <a:buSzPct val="75000"/>
              <a:buFont typeface="Times" pitchFamily="18" charset="0"/>
              <a:buChar char="•"/>
              <a:defRPr>
                <a:solidFill>
                  <a:schemeClr val="tx1"/>
                </a:solidFill>
                <a:latin typeface="Arial" charset="0"/>
                <a:ea typeface="ＭＳ Ｐゴシック" pitchFamily="34" charset="-128"/>
              </a:defRPr>
            </a:lvl1pPr>
            <a:lvl2pPr marL="742950" indent="-285750">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2pPr>
            <a:lvl3pPr marL="1143000" indent="-228600">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3pPr>
            <a:lvl4pPr marL="1600200" indent="-228600">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4pPr>
            <a:lvl5pPr marL="2057400" indent="-228600">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5pPr>
            <a:lvl6pPr marL="25146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6pPr>
            <a:lvl7pPr marL="29718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7pPr>
            <a:lvl8pPr marL="34290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8pPr>
            <a:lvl9pPr marL="38862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9pPr>
          </a:lstStyle>
          <a:p>
            <a:pPr>
              <a:spcAft>
                <a:spcPct val="0"/>
              </a:spcAft>
              <a:buClrTx/>
              <a:buSzTx/>
              <a:buFontTx/>
              <a:buNone/>
            </a:pPr>
            <a:r>
              <a:rPr lang="en-US" altLang="en-US" sz="1800">
                <a:latin typeface="Sun Life New Text" pitchFamily="2" charset="77"/>
              </a:rPr>
              <a:t> Contribution method</a:t>
            </a:r>
            <a:endParaRPr lang="en-US" altLang="en-US">
              <a:latin typeface="Sun Life New Text" pitchFamily="2" charset="77"/>
            </a:endParaRPr>
          </a:p>
        </p:txBody>
      </p:sp>
      <p:sp>
        <p:nvSpPr>
          <p:cNvPr id="7" name="Freeform 13">
            <a:extLst>
              <a:ext uri="{FF2B5EF4-FFF2-40B4-BE49-F238E27FC236}">
                <a16:creationId xmlns:a16="http://schemas.microsoft.com/office/drawing/2014/main" id="{479C91B6-EFC9-1233-613D-5315ABE21CE0}"/>
              </a:ext>
            </a:extLst>
          </p:cNvPr>
          <p:cNvSpPr>
            <a:spLocks/>
          </p:cNvSpPr>
          <p:nvPr/>
        </p:nvSpPr>
        <p:spPr bwMode="auto">
          <a:xfrm>
            <a:off x="490667" y="2536209"/>
            <a:ext cx="749300" cy="1588"/>
          </a:xfrm>
          <a:custGeom>
            <a:avLst/>
            <a:gdLst>
              <a:gd name="T0" fmla="*/ 0 w 472"/>
              <a:gd name="T1" fmla="*/ 0 h 1"/>
              <a:gd name="T2" fmla="*/ 472 w 472"/>
              <a:gd name="T3" fmla="*/ 1 h 1"/>
              <a:gd name="T4" fmla="*/ 0 60000 65536"/>
              <a:gd name="T5" fmla="*/ 0 60000 65536"/>
              <a:gd name="T6" fmla="*/ 0 w 472"/>
              <a:gd name="T7" fmla="*/ 0 h 1"/>
              <a:gd name="T8" fmla="*/ 472 w 472"/>
              <a:gd name="T9" fmla="*/ 1 h 1"/>
            </a:gdLst>
            <a:ahLst/>
            <a:cxnLst>
              <a:cxn ang="T4">
                <a:pos x="T0" y="T1"/>
              </a:cxn>
              <a:cxn ang="T5">
                <a:pos x="T2" y="T3"/>
              </a:cxn>
            </a:cxnLst>
            <a:rect l="T6" t="T7" r="T8" b="T9"/>
            <a:pathLst>
              <a:path w="472" h="1">
                <a:moveTo>
                  <a:pt x="0" y="0"/>
                </a:moveTo>
                <a:lnTo>
                  <a:pt x="472" y="1"/>
                </a:lnTo>
              </a:path>
            </a:pathLst>
          </a:custGeom>
          <a:noFill/>
          <a:ln w="57150">
            <a:solidFill>
              <a:srgbClr val="A59E8C"/>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CA"/>
          </a:p>
        </p:txBody>
      </p:sp>
      <p:sp>
        <p:nvSpPr>
          <p:cNvPr id="9" name="AutoShape 16">
            <a:extLst>
              <a:ext uri="{FF2B5EF4-FFF2-40B4-BE49-F238E27FC236}">
                <a16:creationId xmlns:a16="http://schemas.microsoft.com/office/drawing/2014/main" id="{7FA95690-E3DF-C0AE-A0ED-E7B2C0B10A27}"/>
              </a:ext>
            </a:extLst>
          </p:cNvPr>
          <p:cNvSpPr>
            <a:spLocks noChangeArrowheads="1"/>
          </p:cNvSpPr>
          <p:nvPr/>
        </p:nvSpPr>
        <p:spPr bwMode="auto">
          <a:xfrm>
            <a:off x="1223075" y="3052707"/>
            <a:ext cx="2947579" cy="886883"/>
          </a:xfrm>
          <a:prstGeom prst="rect">
            <a:avLst/>
          </a:prstGeom>
          <a:solidFill>
            <a:srgbClr val="DDE6E1"/>
          </a:solidFill>
          <a:ln w="19050">
            <a:noFill/>
            <a:miter lim="800000"/>
            <a:headEnd/>
            <a:tailEnd/>
          </a:ln>
        </p:spPr>
        <p:txBody>
          <a:bodyPr wrap="square" lIns="91440" tIns="45720" rIns="91440" bIns="45720" anchor="ctr"/>
          <a:lstStyle>
            <a:lvl1pPr>
              <a:spcAft>
                <a:spcPct val="60000"/>
              </a:spcAft>
              <a:buClr>
                <a:srgbClr val="614D7D"/>
              </a:buClr>
              <a:buSzPct val="75000"/>
              <a:buFont typeface="Times" pitchFamily="18" charset="0"/>
              <a:buChar char="•"/>
              <a:defRPr>
                <a:solidFill>
                  <a:schemeClr val="tx1"/>
                </a:solidFill>
                <a:latin typeface="Arial" charset="0"/>
                <a:ea typeface="ＭＳ Ｐゴシック" pitchFamily="34" charset="-128"/>
              </a:defRPr>
            </a:lvl1pPr>
            <a:lvl2pPr marL="742950" indent="-285750">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2pPr>
            <a:lvl3pPr marL="1143000" indent="-228600">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3pPr>
            <a:lvl4pPr marL="1600200" indent="-228600">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4pPr>
            <a:lvl5pPr marL="2057400" indent="-228600">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5pPr>
            <a:lvl6pPr marL="25146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6pPr>
            <a:lvl7pPr marL="29718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7pPr>
            <a:lvl8pPr marL="34290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8pPr>
            <a:lvl9pPr marL="38862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9pPr>
          </a:lstStyle>
          <a:p>
            <a:pPr>
              <a:spcAft>
                <a:spcPct val="0"/>
              </a:spcAft>
              <a:buClrTx/>
              <a:buSzTx/>
              <a:buNone/>
            </a:pPr>
            <a:r>
              <a:rPr lang="en-US" altLang="en-US" sz="1800">
                <a:latin typeface="Sun Life New Text"/>
                <a:ea typeface="ＭＳ Ｐゴシック"/>
              </a:rPr>
              <a:t>Plan sponsor statements and reports including initial payroll collection</a:t>
            </a:r>
            <a:endParaRPr lang="en-US" altLang="en-US">
              <a:latin typeface="Sun Life New Text" pitchFamily="2" charset="77"/>
            </a:endParaRPr>
          </a:p>
        </p:txBody>
      </p:sp>
      <p:sp>
        <p:nvSpPr>
          <p:cNvPr id="13" name="AutoShape 22">
            <a:extLst>
              <a:ext uri="{FF2B5EF4-FFF2-40B4-BE49-F238E27FC236}">
                <a16:creationId xmlns:a16="http://schemas.microsoft.com/office/drawing/2014/main" id="{0727095B-E39A-B0C6-6B03-653CD206F8B3}"/>
              </a:ext>
            </a:extLst>
          </p:cNvPr>
          <p:cNvSpPr>
            <a:spLocks noChangeArrowheads="1"/>
          </p:cNvSpPr>
          <p:nvPr/>
        </p:nvSpPr>
        <p:spPr bwMode="auto">
          <a:xfrm>
            <a:off x="1263779" y="4112163"/>
            <a:ext cx="2949575" cy="533400"/>
          </a:xfrm>
          <a:prstGeom prst="rect">
            <a:avLst/>
          </a:prstGeom>
          <a:solidFill>
            <a:srgbClr val="DDE6E1"/>
          </a:solidFill>
          <a:ln w="19050">
            <a:noFill/>
            <a:miter lim="800000"/>
            <a:headEnd/>
            <a:tailEnd/>
          </a:ln>
        </p:spPr>
        <p:txBody>
          <a:bodyPr wrap="none" anchor="ctr"/>
          <a:lstStyle>
            <a:lvl1pPr>
              <a:spcAft>
                <a:spcPct val="60000"/>
              </a:spcAft>
              <a:buClr>
                <a:srgbClr val="614D7D"/>
              </a:buClr>
              <a:buSzPct val="75000"/>
              <a:buFont typeface="Times" pitchFamily="18" charset="0"/>
              <a:buChar char="•"/>
              <a:defRPr>
                <a:solidFill>
                  <a:schemeClr val="tx1"/>
                </a:solidFill>
                <a:latin typeface="Arial" charset="0"/>
                <a:ea typeface="ＭＳ Ｐゴシック" pitchFamily="34" charset="-128"/>
              </a:defRPr>
            </a:lvl1pPr>
            <a:lvl2pPr marL="742950" indent="-285750">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2pPr>
            <a:lvl3pPr marL="1143000" indent="-228600">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3pPr>
            <a:lvl4pPr marL="1600200" indent="-228600">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4pPr>
            <a:lvl5pPr marL="2057400" indent="-228600">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5pPr>
            <a:lvl6pPr marL="25146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6pPr>
            <a:lvl7pPr marL="29718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7pPr>
            <a:lvl8pPr marL="34290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8pPr>
            <a:lvl9pPr marL="38862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charset="0"/>
                <a:ea typeface="ＭＳ Ｐゴシック" pitchFamily="34" charset="-128"/>
              </a:defRPr>
            </a:lvl9pPr>
          </a:lstStyle>
          <a:p>
            <a:pPr>
              <a:spcAft>
                <a:spcPct val="0"/>
              </a:spcAft>
              <a:buClrTx/>
              <a:buSzTx/>
              <a:buNone/>
            </a:pPr>
            <a:r>
              <a:rPr lang="en-US" altLang="en-US" sz="1800">
                <a:latin typeface="Sun Life New Text" pitchFamily="2" charset="77"/>
              </a:rPr>
              <a:t>Administration</a:t>
            </a:r>
            <a:endParaRPr lang="en-US" altLang="en-US">
              <a:latin typeface="Sun Life New Text" pitchFamily="2" charset="77"/>
            </a:endParaRPr>
          </a:p>
        </p:txBody>
      </p:sp>
      <p:sp>
        <p:nvSpPr>
          <p:cNvPr id="14" name="Freeform 24">
            <a:extLst>
              <a:ext uri="{FF2B5EF4-FFF2-40B4-BE49-F238E27FC236}">
                <a16:creationId xmlns:a16="http://schemas.microsoft.com/office/drawing/2014/main" id="{08C0DD6B-1BE8-B26A-A8EF-5E0CEBC54BEA}"/>
              </a:ext>
            </a:extLst>
          </p:cNvPr>
          <p:cNvSpPr>
            <a:spLocks/>
          </p:cNvSpPr>
          <p:nvPr/>
        </p:nvSpPr>
        <p:spPr bwMode="auto">
          <a:xfrm>
            <a:off x="465267" y="2002809"/>
            <a:ext cx="1588" cy="2395538"/>
          </a:xfrm>
          <a:custGeom>
            <a:avLst/>
            <a:gdLst>
              <a:gd name="T0" fmla="*/ 0 w 1"/>
              <a:gd name="T1" fmla="*/ 0 h 1504"/>
              <a:gd name="T2" fmla="*/ 0 w 1"/>
              <a:gd name="T3" fmla="*/ 1539 h 1504"/>
              <a:gd name="T4" fmla="*/ 0 60000 65536"/>
              <a:gd name="T5" fmla="*/ 0 60000 65536"/>
              <a:gd name="T6" fmla="*/ 0 w 1"/>
              <a:gd name="T7" fmla="*/ 0 h 1504"/>
              <a:gd name="T8" fmla="*/ 1 w 1"/>
              <a:gd name="T9" fmla="*/ 1504 h 1504"/>
            </a:gdLst>
            <a:ahLst/>
            <a:cxnLst>
              <a:cxn ang="T4">
                <a:pos x="T0" y="T1"/>
              </a:cxn>
              <a:cxn ang="T5">
                <a:pos x="T2" y="T3"/>
              </a:cxn>
            </a:cxnLst>
            <a:rect l="T6" t="T7" r="T8" b="T9"/>
            <a:pathLst>
              <a:path w="1" h="1504">
                <a:moveTo>
                  <a:pt x="0" y="0"/>
                </a:moveTo>
                <a:lnTo>
                  <a:pt x="0" y="1504"/>
                </a:lnTo>
              </a:path>
            </a:pathLst>
          </a:custGeom>
          <a:noFill/>
          <a:ln w="57150">
            <a:solidFill>
              <a:srgbClr val="A59E8C"/>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CA"/>
          </a:p>
        </p:txBody>
      </p:sp>
      <p:sp>
        <p:nvSpPr>
          <p:cNvPr id="15" name="Freeform 13">
            <a:extLst>
              <a:ext uri="{FF2B5EF4-FFF2-40B4-BE49-F238E27FC236}">
                <a16:creationId xmlns:a16="http://schemas.microsoft.com/office/drawing/2014/main" id="{2D11F8AB-B717-0943-D40C-0C46820F31B2}"/>
              </a:ext>
            </a:extLst>
          </p:cNvPr>
          <p:cNvSpPr>
            <a:spLocks/>
          </p:cNvSpPr>
          <p:nvPr/>
        </p:nvSpPr>
        <p:spPr bwMode="auto">
          <a:xfrm>
            <a:off x="490667" y="3409045"/>
            <a:ext cx="749300" cy="1588"/>
          </a:xfrm>
          <a:custGeom>
            <a:avLst/>
            <a:gdLst>
              <a:gd name="T0" fmla="*/ 0 w 472"/>
              <a:gd name="T1" fmla="*/ 0 h 1"/>
              <a:gd name="T2" fmla="*/ 472 w 472"/>
              <a:gd name="T3" fmla="*/ 1 h 1"/>
              <a:gd name="T4" fmla="*/ 0 60000 65536"/>
              <a:gd name="T5" fmla="*/ 0 60000 65536"/>
              <a:gd name="T6" fmla="*/ 0 w 472"/>
              <a:gd name="T7" fmla="*/ 0 h 1"/>
              <a:gd name="T8" fmla="*/ 472 w 472"/>
              <a:gd name="T9" fmla="*/ 1 h 1"/>
            </a:gdLst>
            <a:ahLst/>
            <a:cxnLst>
              <a:cxn ang="T4">
                <a:pos x="T0" y="T1"/>
              </a:cxn>
              <a:cxn ang="T5">
                <a:pos x="T2" y="T3"/>
              </a:cxn>
            </a:cxnLst>
            <a:rect l="T6" t="T7" r="T8" b="T9"/>
            <a:pathLst>
              <a:path w="472" h="1">
                <a:moveTo>
                  <a:pt x="0" y="0"/>
                </a:moveTo>
                <a:lnTo>
                  <a:pt x="472" y="1"/>
                </a:lnTo>
              </a:path>
            </a:pathLst>
          </a:custGeom>
          <a:noFill/>
          <a:ln w="57150">
            <a:solidFill>
              <a:srgbClr val="A59E8C"/>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CA"/>
          </a:p>
        </p:txBody>
      </p:sp>
      <p:sp>
        <p:nvSpPr>
          <p:cNvPr id="16" name="Freeform 13">
            <a:extLst>
              <a:ext uri="{FF2B5EF4-FFF2-40B4-BE49-F238E27FC236}">
                <a16:creationId xmlns:a16="http://schemas.microsoft.com/office/drawing/2014/main" id="{FC0C47C4-5AEE-4F7F-DAC7-093139B6F296}"/>
              </a:ext>
            </a:extLst>
          </p:cNvPr>
          <p:cNvSpPr>
            <a:spLocks/>
          </p:cNvSpPr>
          <p:nvPr/>
        </p:nvSpPr>
        <p:spPr bwMode="auto">
          <a:xfrm>
            <a:off x="490667" y="4371936"/>
            <a:ext cx="749300" cy="1588"/>
          </a:xfrm>
          <a:custGeom>
            <a:avLst/>
            <a:gdLst>
              <a:gd name="T0" fmla="*/ 0 w 472"/>
              <a:gd name="T1" fmla="*/ 0 h 1"/>
              <a:gd name="T2" fmla="*/ 472 w 472"/>
              <a:gd name="T3" fmla="*/ 1 h 1"/>
              <a:gd name="T4" fmla="*/ 0 60000 65536"/>
              <a:gd name="T5" fmla="*/ 0 60000 65536"/>
              <a:gd name="T6" fmla="*/ 0 w 472"/>
              <a:gd name="T7" fmla="*/ 0 h 1"/>
              <a:gd name="T8" fmla="*/ 472 w 472"/>
              <a:gd name="T9" fmla="*/ 1 h 1"/>
            </a:gdLst>
            <a:ahLst/>
            <a:cxnLst>
              <a:cxn ang="T4">
                <a:pos x="T0" y="T1"/>
              </a:cxn>
              <a:cxn ang="T5">
                <a:pos x="T2" y="T3"/>
              </a:cxn>
            </a:cxnLst>
            <a:rect l="T6" t="T7" r="T8" b="T9"/>
            <a:pathLst>
              <a:path w="472" h="1">
                <a:moveTo>
                  <a:pt x="0" y="0"/>
                </a:moveTo>
                <a:lnTo>
                  <a:pt x="472" y="1"/>
                </a:lnTo>
              </a:path>
            </a:pathLst>
          </a:custGeom>
          <a:noFill/>
          <a:ln w="57150">
            <a:solidFill>
              <a:srgbClr val="A59E8C"/>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CA"/>
          </a:p>
        </p:txBody>
      </p:sp>
      <p:sp>
        <p:nvSpPr>
          <p:cNvPr id="30" name="Text Placeholder 9">
            <a:extLst>
              <a:ext uri="{FF2B5EF4-FFF2-40B4-BE49-F238E27FC236}">
                <a16:creationId xmlns:a16="http://schemas.microsoft.com/office/drawing/2014/main" id="{2CAA6080-27D1-B171-8B56-E3E2191740A5}"/>
              </a:ext>
            </a:extLst>
          </p:cNvPr>
          <p:cNvSpPr txBox="1">
            <a:spLocks/>
          </p:cNvSpPr>
          <p:nvPr/>
        </p:nvSpPr>
        <p:spPr>
          <a:xfrm>
            <a:off x="5889984" y="2179290"/>
            <a:ext cx="2795587" cy="325915"/>
          </a:xfrm>
          <a:prstGeom prst="rect">
            <a:avLst/>
          </a:prstGeom>
        </p:spPr>
        <p:txBody>
          <a:bodyPr/>
          <a:lstStyle>
            <a:lvl1pPr marL="243834" indent="-243834" algn="l" defTabSz="914377" rtl="0" eaLnBrk="1" latinLnBrk="0" hangingPunct="1">
              <a:lnSpc>
                <a:spcPct val="100000"/>
              </a:lnSpc>
              <a:spcBef>
                <a:spcPts val="1600"/>
              </a:spcBef>
              <a:buFont typeface="Arial" panose="020B0604020202020204" pitchFamily="34" charset="0"/>
              <a:buChar char="•"/>
              <a:defRPr sz="2400" b="0" i="0" kern="1200">
                <a:solidFill>
                  <a:schemeClr val="tx1"/>
                </a:solidFill>
                <a:latin typeface="+mn-lt"/>
                <a:ea typeface="+mn-ea"/>
                <a:cs typeface="+mn-cs"/>
              </a:defRPr>
            </a:lvl1pPr>
            <a:lvl2pPr marL="487668" indent="-268217" algn="l" defTabSz="914377" rtl="0" eaLnBrk="1" latinLnBrk="0" hangingPunct="1">
              <a:lnSpc>
                <a:spcPct val="100000"/>
              </a:lnSpc>
              <a:spcBef>
                <a:spcPts val="500"/>
              </a:spcBef>
              <a:buSzPct val="75000"/>
              <a:buFont typeface="Arial" pitchFamily="34" charset="0"/>
              <a:buChar char="⏤"/>
              <a:defRPr sz="2000" b="0" i="0" kern="1200">
                <a:solidFill>
                  <a:schemeClr val="tx1"/>
                </a:solidFill>
                <a:latin typeface="+mn-lt"/>
                <a:ea typeface="+mn-ea"/>
                <a:cs typeface="+mn-cs"/>
              </a:defRPr>
            </a:lvl2pPr>
            <a:lvl3pPr marL="731502" indent="-24383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mn-ea"/>
                <a:cs typeface="+mn-cs"/>
              </a:defRPr>
            </a:lvl3pPr>
            <a:lvl4pPr marL="975336" indent="-243834" algn="l" defTabSz="914377" rtl="0" eaLnBrk="1" latinLnBrk="0" hangingPunct="1">
              <a:lnSpc>
                <a:spcPct val="100000"/>
              </a:lnSpc>
              <a:spcBef>
                <a:spcPts val="500"/>
              </a:spcBef>
              <a:buFont typeface="Arial" pitchFamily="34" charset="0"/>
              <a:buChar char="⎯"/>
              <a:defRPr sz="1600" b="0" i="0" kern="1200">
                <a:solidFill>
                  <a:schemeClr val="tx1"/>
                </a:solidFill>
                <a:latin typeface="+mn-lt"/>
                <a:ea typeface="+mn-ea"/>
                <a:cs typeface="+mn-cs"/>
              </a:defRPr>
            </a:lvl4pPr>
            <a:lvl5pPr marL="1219170" indent="-243834" algn="l" defTabSz="914377"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a:t>Meaningful reporting</a:t>
            </a:r>
          </a:p>
        </p:txBody>
      </p:sp>
      <p:sp>
        <p:nvSpPr>
          <p:cNvPr id="38" name="Text Placeholder 9">
            <a:extLst>
              <a:ext uri="{FF2B5EF4-FFF2-40B4-BE49-F238E27FC236}">
                <a16:creationId xmlns:a16="http://schemas.microsoft.com/office/drawing/2014/main" id="{1F44323C-0B48-9E45-F05C-540B9B796ECD}"/>
              </a:ext>
            </a:extLst>
          </p:cNvPr>
          <p:cNvSpPr txBox="1">
            <a:spLocks/>
          </p:cNvSpPr>
          <p:nvPr/>
        </p:nvSpPr>
        <p:spPr>
          <a:xfrm>
            <a:off x="5889984" y="2640751"/>
            <a:ext cx="2795587" cy="533400"/>
          </a:xfrm>
          <a:prstGeom prst="rect">
            <a:avLst/>
          </a:prstGeom>
        </p:spPr>
        <p:txBody>
          <a:bodyPr/>
          <a:lstStyle>
            <a:lvl1pPr marL="243834" indent="-243834" algn="l" defTabSz="914377" rtl="0" eaLnBrk="1" latinLnBrk="0" hangingPunct="1">
              <a:lnSpc>
                <a:spcPct val="100000"/>
              </a:lnSpc>
              <a:spcBef>
                <a:spcPts val="1600"/>
              </a:spcBef>
              <a:buFont typeface="Arial" panose="020B0604020202020204" pitchFamily="34" charset="0"/>
              <a:buChar char="•"/>
              <a:defRPr sz="2400" b="0" i="0" kern="1200">
                <a:solidFill>
                  <a:schemeClr val="tx1"/>
                </a:solidFill>
                <a:latin typeface="+mn-lt"/>
                <a:ea typeface="+mn-ea"/>
                <a:cs typeface="+mn-cs"/>
              </a:defRPr>
            </a:lvl1pPr>
            <a:lvl2pPr marL="487668" indent="-268217" algn="l" defTabSz="914377" rtl="0" eaLnBrk="1" latinLnBrk="0" hangingPunct="1">
              <a:lnSpc>
                <a:spcPct val="100000"/>
              </a:lnSpc>
              <a:spcBef>
                <a:spcPts val="500"/>
              </a:spcBef>
              <a:buSzPct val="75000"/>
              <a:buFont typeface="Arial" pitchFamily="34" charset="0"/>
              <a:buChar char="⏤"/>
              <a:defRPr sz="2000" b="0" i="0" kern="1200">
                <a:solidFill>
                  <a:schemeClr val="tx1"/>
                </a:solidFill>
                <a:latin typeface="+mn-lt"/>
                <a:ea typeface="+mn-ea"/>
                <a:cs typeface="+mn-cs"/>
              </a:defRPr>
            </a:lvl2pPr>
            <a:lvl3pPr marL="731502" indent="-24383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mn-ea"/>
                <a:cs typeface="+mn-cs"/>
              </a:defRPr>
            </a:lvl3pPr>
            <a:lvl4pPr marL="975336" indent="-243834" algn="l" defTabSz="914377" rtl="0" eaLnBrk="1" latinLnBrk="0" hangingPunct="1">
              <a:lnSpc>
                <a:spcPct val="100000"/>
              </a:lnSpc>
              <a:spcBef>
                <a:spcPts val="500"/>
              </a:spcBef>
              <a:buFont typeface="Arial" pitchFamily="34" charset="0"/>
              <a:buChar char="⎯"/>
              <a:defRPr sz="1600" b="0" i="0" kern="1200">
                <a:solidFill>
                  <a:schemeClr val="tx1"/>
                </a:solidFill>
                <a:latin typeface="+mn-lt"/>
                <a:ea typeface="+mn-ea"/>
                <a:cs typeface="+mn-cs"/>
              </a:defRPr>
            </a:lvl4pPr>
            <a:lvl5pPr marL="1219170" indent="-243834" algn="l" defTabSz="914377"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a:t>Our plan sponsor reporting wizard provides access to custom reports – sponsor summaries, member details, usage statistics</a:t>
            </a:r>
          </a:p>
        </p:txBody>
      </p:sp>
      <p:sp>
        <p:nvSpPr>
          <p:cNvPr id="39" name="Text Placeholder 9">
            <a:extLst>
              <a:ext uri="{FF2B5EF4-FFF2-40B4-BE49-F238E27FC236}">
                <a16:creationId xmlns:a16="http://schemas.microsoft.com/office/drawing/2014/main" id="{C7DA19D6-F6FF-04C9-DF07-01A04E3EF841}"/>
              </a:ext>
            </a:extLst>
          </p:cNvPr>
          <p:cNvSpPr txBox="1">
            <a:spLocks/>
          </p:cNvSpPr>
          <p:nvPr/>
        </p:nvSpPr>
        <p:spPr>
          <a:xfrm>
            <a:off x="9059069" y="2179290"/>
            <a:ext cx="2795587" cy="325915"/>
          </a:xfrm>
          <a:prstGeom prst="rect">
            <a:avLst/>
          </a:prstGeom>
        </p:spPr>
        <p:txBody>
          <a:bodyPr/>
          <a:lstStyle>
            <a:lvl1pPr marL="243834" indent="-243834" algn="l" defTabSz="914377" rtl="0" eaLnBrk="1" latinLnBrk="0" hangingPunct="1">
              <a:lnSpc>
                <a:spcPct val="100000"/>
              </a:lnSpc>
              <a:spcBef>
                <a:spcPts val="1600"/>
              </a:spcBef>
              <a:buFont typeface="Arial" panose="020B0604020202020204" pitchFamily="34" charset="0"/>
              <a:buChar char="•"/>
              <a:defRPr sz="2400" b="0" i="0" kern="1200">
                <a:solidFill>
                  <a:schemeClr val="tx1"/>
                </a:solidFill>
                <a:latin typeface="+mn-lt"/>
                <a:ea typeface="+mn-ea"/>
                <a:cs typeface="+mn-cs"/>
              </a:defRPr>
            </a:lvl1pPr>
            <a:lvl2pPr marL="487668" indent="-268217" algn="l" defTabSz="914377" rtl="0" eaLnBrk="1" latinLnBrk="0" hangingPunct="1">
              <a:lnSpc>
                <a:spcPct val="100000"/>
              </a:lnSpc>
              <a:spcBef>
                <a:spcPts val="500"/>
              </a:spcBef>
              <a:buSzPct val="75000"/>
              <a:buFont typeface="Arial" pitchFamily="34" charset="0"/>
              <a:buChar char="⏤"/>
              <a:defRPr sz="2000" b="0" i="0" kern="1200">
                <a:solidFill>
                  <a:schemeClr val="tx1"/>
                </a:solidFill>
                <a:latin typeface="+mn-lt"/>
                <a:ea typeface="+mn-ea"/>
                <a:cs typeface="+mn-cs"/>
              </a:defRPr>
            </a:lvl2pPr>
            <a:lvl3pPr marL="731502" indent="-24383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mn-ea"/>
                <a:cs typeface="+mn-cs"/>
              </a:defRPr>
            </a:lvl3pPr>
            <a:lvl4pPr marL="975336" indent="-243834" algn="l" defTabSz="914377" rtl="0" eaLnBrk="1" latinLnBrk="0" hangingPunct="1">
              <a:lnSpc>
                <a:spcPct val="100000"/>
              </a:lnSpc>
              <a:spcBef>
                <a:spcPts val="500"/>
              </a:spcBef>
              <a:buFont typeface="Arial" pitchFamily="34" charset="0"/>
              <a:buChar char="⎯"/>
              <a:defRPr sz="1600" b="0" i="0" kern="1200">
                <a:solidFill>
                  <a:schemeClr val="tx1"/>
                </a:solidFill>
                <a:latin typeface="+mn-lt"/>
                <a:ea typeface="+mn-ea"/>
                <a:cs typeface="+mn-cs"/>
              </a:defRPr>
            </a:lvl4pPr>
            <a:lvl5pPr marL="1219170" indent="-243834" algn="l" defTabSz="914377"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a:t>Administration</a:t>
            </a:r>
          </a:p>
        </p:txBody>
      </p:sp>
      <p:sp>
        <p:nvSpPr>
          <p:cNvPr id="40" name="Text Placeholder 9">
            <a:extLst>
              <a:ext uri="{FF2B5EF4-FFF2-40B4-BE49-F238E27FC236}">
                <a16:creationId xmlns:a16="http://schemas.microsoft.com/office/drawing/2014/main" id="{B3DEE184-4F3B-4093-E54A-13EF2F6A7D26}"/>
              </a:ext>
            </a:extLst>
          </p:cNvPr>
          <p:cNvSpPr txBox="1">
            <a:spLocks/>
          </p:cNvSpPr>
          <p:nvPr/>
        </p:nvSpPr>
        <p:spPr>
          <a:xfrm>
            <a:off x="9059069" y="2640751"/>
            <a:ext cx="2795587" cy="533400"/>
          </a:xfrm>
          <a:prstGeom prst="rect">
            <a:avLst/>
          </a:prstGeom>
        </p:spPr>
        <p:txBody>
          <a:bodyPr/>
          <a:lstStyle>
            <a:lvl1pPr marL="243834" indent="-243834" algn="l" defTabSz="914377" rtl="0" eaLnBrk="1" latinLnBrk="0" hangingPunct="1">
              <a:lnSpc>
                <a:spcPct val="100000"/>
              </a:lnSpc>
              <a:spcBef>
                <a:spcPts val="1600"/>
              </a:spcBef>
              <a:buFont typeface="Arial" panose="020B0604020202020204" pitchFamily="34" charset="0"/>
              <a:buChar char="•"/>
              <a:defRPr sz="2400" b="0" i="0" kern="1200">
                <a:solidFill>
                  <a:schemeClr val="tx1"/>
                </a:solidFill>
                <a:latin typeface="+mn-lt"/>
                <a:ea typeface="+mn-ea"/>
                <a:cs typeface="+mn-cs"/>
              </a:defRPr>
            </a:lvl1pPr>
            <a:lvl2pPr marL="487668" indent="-268217" algn="l" defTabSz="914377" rtl="0" eaLnBrk="1" latinLnBrk="0" hangingPunct="1">
              <a:lnSpc>
                <a:spcPct val="100000"/>
              </a:lnSpc>
              <a:spcBef>
                <a:spcPts val="500"/>
              </a:spcBef>
              <a:buSzPct val="75000"/>
              <a:buFont typeface="Arial" pitchFamily="34" charset="0"/>
              <a:buChar char="⏤"/>
              <a:defRPr sz="2000" b="0" i="0" kern="1200">
                <a:solidFill>
                  <a:schemeClr val="tx1"/>
                </a:solidFill>
                <a:latin typeface="+mn-lt"/>
                <a:ea typeface="+mn-ea"/>
                <a:cs typeface="+mn-cs"/>
              </a:defRPr>
            </a:lvl2pPr>
            <a:lvl3pPr marL="731502" indent="-24383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mn-ea"/>
                <a:cs typeface="+mn-cs"/>
              </a:defRPr>
            </a:lvl3pPr>
            <a:lvl4pPr marL="975336" indent="-243834" algn="l" defTabSz="914377" rtl="0" eaLnBrk="1" latinLnBrk="0" hangingPunct="1">
              <a:lnSpc>
                <a:spcPct val="100000"/>
              </a:lnSpc>
              <a:spcBef>
                <a:spcPts val="500"/>
              </a:spcBef>
              <a:buFont typeface="Arial" pitchFamily="34" charset="0"/>
              <a:buChar char="⎯"/>
              <a:defRPr sz="1600" b="0" i="0" kern="1200">
                <a:solidFill>
                  <a:schemeClr val="tx1"/>
                </a:solidFill>
                <a:latin typeface="+mn-lt"/>
                <a:ea typeface="+mn-ea"/>
                <a:cs typeface="+mn-cs"/>
              </a:defRPr>
            </a:lvl4pPr>
            <a:lvl5pPr marL="1219170" indent="-243834" algn="l" defTabSz="914377"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a:t>Upload contribution files, contact us, provide site access (full or limited), grant access IDs and passwords</a:t>
            </a:r>
          </a:p>
        </p:txBody>
      </p:sp>
      <p:sp>
        <p:nvSpPr>
          <p:cNvPr id="41" name="Text Placeholder 9">
            <a:extLst>
              <a:ext uri="{FF2B5EF4-FFF2-40B4-BE49-F238E27FC236}">
                <a16:creationId xmlns:a16="http://schemas.microsoft.com/office/drawing/2014/main" id="{7662F1A2-8EF3-4F4F-E98A-A5B7C646FB9E}"/>
              </a:ext>
            </a:extLst>
          </p:cNvPr>
          <p:cNvSpPr txBox="1">
            <a:spLocks/>
          </p:cNvSpPr>
          <p:nvPr/>
        </p:nvSpPr>
        <p:spPr>
          <a:xfrm>
            <a:off x="5889984" y="4759651"/>
            <a:ext cx="2795587" cy="325915"/>
          </a:xfrm>
          <a:prstGeom prst="rect">
            <a:avLst/>
          </a:prstGeom>
        </p:spPr>
        <p:txBody>
          <a:bodyPr/>
          <a:lstStyle>
            <a:lvl1pPr marL="243834" indent="-243834" algn="l" defTabSz="914377" rtl="0" eaLnBrk="1" latinLnBrk="0" hangingPunct="1">
              <a:lnSpc>
                <a:spcPct val="100000"/>
              </a:lnSpc>
              <a:spcBef>
                <a:spcPts val="1600"/>
              </a:spcBef>
              <a:buFont typeface="Arial" panose="020B0604020202020204" pitchFamily="34" charset="0"/>
              <a:buChar char="•"/>
              <a:defRPr sz="2400" b="0" i="0" kern="1200">
                <a:solidFill>
                  <a:schemeClr val="tx1"/>
                </a:solidFill>
                <a:latin typeface="+mn-lt"/>
                <a:ea typeface="+mn-ea"/>
                <a:cs typeface="+mn-cs"/>
              </a:defRPr>
            </a:lvl1pPr>
            <a:lvl2pPr marL="487668" indent="-268217" algn="l" defTabSz="914377" rtl="0" eaLnBrk="1" latinLnBrk="0" hangingPunct="1">
              <a:lnSpc>
                <a:spcPct val="100000"/>
              </a:lnSpc>
              <a:spcBef>
                <a:spcPts val="500"/>
              </a:spcBef>
              <a:buSzPct val="75000"/>
              <a:buFont typeface="Arial" pitchFamily="34" charset="0"/>
              <a:buChar char="⏤"/>
              <a:defRPr sz="2000" b="0" i="0" kern="1200">
                <a:solidFill>
                  <a:schemeClr val="tx1"/>
                </a:solidFill>
                <a:latin typeface="+mn-lt"/>
                <a:ea typeface="+mn-ea"/>
                <a:cs typeface="+mn-cs"/>
              </a:defRPr>
            </a:lvl2pPr>
            <a:lvl3pPr marL="731502" indent="-24383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mn-ea"/>
                <a:cs typeface="+mn-cs"/>
              </a:defRPr>
            </a:lvl3pPr>
            <a:lvl4pPr marL="975336" indent="-243834" algn="l" defTabSz="914377" rtl="0" eaLnBrk="1" latinLnBrk="0" hangingPunct="1">
              <a:lnSpc>
                <a:spcPct val="100000"/>
              </a:lnSpc>
              <a:spcBef>
                <a:spcPts val="500"/>
              </a:spcBef>
              <a:buFont typeface="Arial" pitchFamily="34" charset="0"/>
              <a:buChar char="⎯"/>
              <a:defRPr sz="1600" b="0" i="0" kern="1200">
                <a:solidFill>
                  <a:schemeClr val="tx1"/>
                </a:solidFill>
                <a:latin typeface="+mn-lt"/>
                <a:ea typeface="+mn-ea"/>
                <a:cs typeface="+mn-cs"/>
              </a:defRPr>
            </a:lvl4pPr>
            <a:lvl5pPr marL="1219170" indent="-243834" algn="l" defTabSz="914377"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a:t>Guides and information</a:t>
            </a:r>
          </a:p>
        </p:txBody>
      </p:sp>
      <p:sp>
        <p:nvSpPr>
          <p:cNvPr id="42" name="Text Placeholder 9">
            <a:extLst>
              <a:ext uri="{FF2B5EF4-FFF2-40B4-BE49-F238E27FC236}">
                <a16:creationId xmlns:a16="http://schemas.microsoft.com/office/drawing/2014/main" id="{F324AFF4-759E-B8B0-3E7C-A89182EE643B}"/>
              </a:ext>
            </a:extLst>
          </p:cNvPr>
          <p:cNvSpPr txBox="1">
            <a:spLocks/>
          </p:cNvSpPr>
          <p:nvPr/>
        </p:nvSpPr>
        <p:spPr>
          <a:xfrm>
            <a:off x="5889984" y="5221112"/>
            <a:ext cx="2795587" cy="533400"/>
          </a:xfrm>
          <a:prstGeom prst="rect">
            <a:avLst/>
          </a:prstGeom>
        </p:spPr>
        <p:txBody>
          <a:bodyPr/>
          <a:lstStyle>
            <a:lvl1pPr marL="243834" indent="-243834" algn="l" defTabSz="914377" rtl="0" eaLnBrk="1" latinLnBrk="0" hangingPunct="1">
              <a:lnSpc>
                <a:spcPct val="100000"/>
              </a:lnSpc>
              <a:spcBef>
                <a:spcPts val="1600"/>
              </a:spcBef>
              <a:buFont typeface="Arial" panose="020B0604020202020204" pitchFamily="34" charset="0"/>
              <a:buChar char="•"/>
              <a:defRPr sz="2400" b="0" i="0" kern="1200">
                <a:solidFill>
                  <a:schemeClr val="tx1"/>
                </a:solidFill>
                <a:latin typeface="+mn-lt"/>
                <a:ea typeface="+mn-ea"/>
                <a:cs typeface="+mn-cs"/>
              </a:defRPr>
            </a:lvl1pPr>
            <a:lvl2pPr marL="487668" indent="-268217" algn="l" defTabSz="914377" rtl="0" eaLnBrk="1" latinLnBrk="0" hangingPunct="1">
              <a:lnSpc>
                <a:spcPct val="100000"/>
              </a:lnSpc>
              <a:spcBef>
                <a:spcPts val="500"/>
              </a:spcBef>
              <a:buSzPct val="75000"/>
              <a:buFont typeface="Arial" pitchFamily="34" charset="0"/>
              <a:buChar char="⏤"/>
              <a:defRPr sz="2000" b="0" i="0" kern="1200">
                <a:solidFill>
                  <a:schemeClr val="tx1"/>
                </a:solidFill>
                <a:latin typeface="+mn-lt"/>
                <a:ea typeface="+mn-ea"/>
                <a:cs typeface="+mn-cs"/>
              </a:defRPr>
            </a:lvl2pPr>
            <a:lvl3pPr marL="731502" indent="-24383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mn-ea"/>
                <a:cs typeface="+mn-cs"/>
              </a:defRPr>
            </a:lvl3pPr>
            <a:lvl4pPr marL="975336" indent="-243834" algn="l" defTabSz="914377" rtl="0" eaLnBrk="1" latinLnBrk="0" hangingPunct="1">
              <a:lnSpc>
                <a:spcPct val="100000"/>
              </a:lnSpc>
              <a:spcBef>
                <a:spcPts val="500"/>
              </a:spcBef>
              <a:buFont typeface="Arial" pitchFamily="34" charset="0"/>
              <a:buChar char="⎯"/>
              <a:defRPr sz="1600" b="0" i="0" kern="1200">
                <a:solidFill>
                  <a:schemeClr val="tx1"/>
                </a:solidFill>
                <a:latin typeface="+mn-lt"/>
                <a:ea typeface="+mn-ea"/>
                <a:cs typeface="+mn-cs"/>
              </a:defRPr>
            </a:lvl4pPr>
            <a:lvl5pPr marL="1219170" indent="-243834" algn="l" defTabSz="914377"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a:t>Access to generic forms and governance forms, service report, contact us over a secure network</a:t>
            </a:r>
          </a:p>
        </p:txBody>
      </p:sp>
      <p:sp>
        <p:nvSpPr>
          <p:cNvPr id="43" name="Text Placeholder 9">
            <a:extLst>
              <a:ext uri="{FF2B5EF4-FFF2-40B4-BE49-F238E27FC236}">
                <a16:creationId xmlns:a16="http://schemas.microsoft.com/office/drawing/2014/main" id="{6B35E6BD-2C7D-D019-1259-16ECB4EFD7AE}"/>
              </a:ext>
            </a:extLst>
          </p:cNvPr>
          <p:cNvSpPr txBox="1">
            <a:spLocks/>
          </p:cNvSpPr>
          <p:nvPr/>
        </p:nvSpPr>
        <p:spPr>
          <a:xfrm>
            <a:off x="9059069" y="4759651"/>
            <a:ext cx="2795587" cy="325915"/>
          </a:xfrm>
          <a:prstGeom prst="rect">
            <a:avLst/>
          </a:prstGeom>
        </p:spPr>
        <p:txBody>
          <a:bodyPr/>
          <a:lstStyle>
            <a:lvl1pPr marL="243834" indent="-243834" algn="l" defTabSz="914377" rtl="0" eaLnBrk="1" latinLnBrk="0" hangingPunct="1">
              <a:lnSpc>
                <a:spcPct val="100000"/>
              </a:lnSpc>
              <a:spcBef>
                <a:spcPts val="1600"/>
              </a:spcBef>
              <a:buFont typeface="Arial" panose="020B0604020202020204" pitchFamily="34" charset="0"/>
              <a:buChar char="•"/>
              <a:defRPr sz="2400" b="0" i="0" kern="1200">
                <a:solidFill>
                  <a:schemeClr val="tx1"/>
                </a:solidFill>
                <a:latin typeface="+mn-lt"/>
                <a:ea typeface="+mn-ea"/>
                <a:cs typeface="+mn-cs"/>
              </a:defRPr>
            </a:lvl1pPr>
            <a:lvl2pPr marL="487668" indent="-268217" algn="l" defTabSz="914377" rtl="0" eaLnBrk="1" latinLnBrk="0" hangingPunct="1">
              <a:lnSpc>
                <a:spcPct val="100000"/>
              </a:lnSpc>
              <a:spcBef>
                <a:spcPts val="500"/>
              </a:spcBef>
              <a:buSzPct val="75000"/>
              <a:buFont typeface="Arial" pitchFamily="34" charset="0"/>
              <a:buChar char="⏤"/>
              <a:defRPr sz="2000" b="0" i="0" kern="1200">
                <a:solidFill>
                  <a:schemeClr val="tx1"/>
                </a:solidFill>
                <a:latin typeface="+mn-lt"/>
                <a:ea typeface="+mn-ea"/>
                <a:cs typeface="+mn-cs"/>
              </a:defRPr>
            </a:lvl2pPr>
            <a:lvl3pPr marL="731502" indent="-24383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mn-ea"/>
                <a:cs typeface="+mn-cs"/>
              </a:defRPr>
            </a:lvl3pPr>
            <a:lvl4pPr marL="975336" indent="-243834" algn="l" defTabSz="914377" rtl="0" eaLnBrk="1" latinLnBrk="0" hangingPunct="1">
              <a:lnSpc>
                <a:spcPct val="100000"/>
              </a:lnSpc>
              <a:spcBef>
                <a:spcPts val="500"/>
              </a:spcBef>
              <a:buFont typeface="Arial" pitchFamily="34" charset="0"/>
              <a:buChar char="⎯"/>
              <a:defRPr sz="1600" b="0" i="0" kern="1200">
                <a:solidFill>
                  <a:schemeClr val="tx1"/>
                </a:solidFill>
                <a:latin typeface="+mn-lt"/>
                <a:ea typeface="+mn-ea"/>
                <a:cs typeface="+mn-cs"/>
              </a:defRPr>
            </a:lvl4pPr>
            <a:lvl5pPr marL="1219170" indent="-243834" algn="l" defTabSz="914377"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a:t>Investment information</a:t>
            </a:r>
          </a:p>
        </p:txBody>
      </p:sp>
      <p:sp>
        <p:nvSpPr>
          <p:cNvPr id="44" name="Text Placeholder 9">
            <a:extLst>
              <a:ext uri="{FF2B5EF4-FFF2-40B4-BE49-F238E27FC236}">
                <a16:creationId xmlns:a16="http://schemas.microsoft.com/office/drawing/2014/main" id="{B1BE0017-A2CB-D9ED-5F53-A08293190D4A}"/>
              </a:ext>
            </a:extLst>
          </p:cNvPr>
          <p:cNvSpPr txBox="1">
            <a:spLocks/>
          </p:cNvSpPr>
          <p:nvPr/>
        </p:nvSpPr>
        <p:spPr>
          <a:xfrm>
            <a:off x="9059069" y="5221112"/>
            <a:ext cx="2795587" cy="533400"/>
          </a:xfrm>
          <a:prstGeom prst="rect">
            <a:avLst/>
          </a:prstGeom>
        </p:spPr>
        <p:txBody>
          <a:bodyPr/>
          <a:lstStyle>
            <a:lvl1pPr marL="243834" indent="-243834" algn="l" defTabSz="914377" rtl="0" eaLnBrk="1" latinLnBrk="0" hangingPunct="1">
              <a:lnSpc>
                <a:spcPct val="100000"/>
              </a:lnSpc>
              <a:spcBef>
                <a:spcPts val="1600"/>
              </a:spcBef>
              <a:buFont typeface="Arial" panose="020B0604020202020204" pitchFamily="34" charset="0"/>
              <a:buChar char="•"/>
              <a:defRPr sz="2400" b="0" i="0" kern="1200">
                <a:solidFill>
                  <a:schemeClr val="tx1"/>
                </a:solidFill>
                <a:latin typeface="+mn-lt"/>
                <a:ea typeface="+mn-ea"/>
                <a:cs typeface="+mn-cs"/>
              </a:defRPr>
            </a:lvl1pPr>
            <a:lvl2pPr marL="487668" indent="-268217" algn="l" defTabSz="914377" rtl="0" eaLnBrk="1" latinLnBrk="0" hangingPunct="1">
              <a:lnSpc>
                <a:spcPct val="100000"/>
              </a:lnSpc>
              <a:spcBef>
                <a:spcPts val="500"/>
              </a:spcBef>
              <a:buSzPct val="75000"/>
              <a:buFont typeface="Arial" pitchFamily="34" charset="0"/>
              <a:buChar char="⏤"/>
              <a:defRPr sz="2000" b="0" i="0" kern="1200">
                <a:solidFill>
                  <a:schemeClr val="tx1"/>
                </a:solidFill>
                <a:latin typeface="+mn-lt"/>
                <a:ea typeface="+mn-ea"/>
                <a:cs typeface="+mn-cs"/>
              </a:defRPr>
            </a:lvl2pPr>
            <a:lvl3pPr marL="731502" indent="-24383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mn-ea"/>
                <a:cs typeface="+mn-cs"/>
              </a:defRPr>
            </a:lvl3pPr>
            <a:lvl4pPr marL="975336" indent="-243834" algn="l" defTabSz="914377" rtl="0" eaLnBrk="1" latinLnBrk="0" hangingPunct="1">
              <a:lnSpc>
                <a:spcPct val="100000"/>
              </a:lnSpc>
              <a:spcBef>
                <a:spcPts val="500"/>
              </a:spcBef>
              <a:buFont typeface="Arial" pitchFamily="34" charset="0"/>
              <a:buChar char="⎯"/>
              <a:defRPr sz="1600" b="0" i="0" kern="1200">
                <a:solidFill>
                  <a:schemeClr val="tx1"/>
                </a:solidFill>
                <a:latin typeface="+mn-lt"/>
                <a:ea typeface="+mn-ea"/>
                <a:cs typeface="+mn-cs"/>
              </a:defRPr>
            </a:lvl4pPr>
            <a:lvl5pPr marL="1219170" indent="-243834" algn="l" defTabSz="914377"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a:t>Access to governance reports for audit requests, governance questionnaires, access to Morningstar® and top-rated investment information</a:t>
            </a:r>
          </a:p>
        </p:txBody>
      </p:sp>
      <p:pic>
        <p:nvPicPr>
          <p:cNvPr id="45" name="Picture 13" descr="Shape&#10;&#10;Description automatically generated with medium confidence">
            <a:extLst>
              <a:ext uri="{FF2B5EF4-FFF2-40B4-BE49-F238E27FC236}">
                <a16:creationId xmlns:a16="http://schemas.microsoft.com/office/drawing/2014/main" id="{9D9C65A2-7EDB-D0AB-EEF3-A17C761D9CA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967322" y="1603658"/>
            <a:ext cx="390949" cy="488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9" descr="A black rectangle with a black background&#10;&#10;Description automatically generated with low confidence">
            <a:extLst>
              <a:ext uri="{FF2B5EF4-FFF2-40B4-BE49-F238E27FC236}">
                <a16:creationId xmlns:a16="http://schemas.microsoft.com/office/drawing/2014/main" id="{DA067AE0-8D4B-4121-90B3-025B118FDF1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059069" y="4128411"/>
            <a:ext cx="500904" cy="500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93" descr="Shape&#10;&#10;Description automatically generated with medium confidence">
            <a:extLst>
              <a:ext uri="{FF2B5EF4-FFF2-40B4-BE49-F238E27FC236}">
                <a16:creationId xmlns:a16="http://schemas.microsoft.com/office/drawing/2014/main" id="{BCAA253F-A43A-F870-351F-6FCF52FDA579}"/>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9146492" y="1722228"/>
            <a:ext cx="525338" cy="390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47" descr="Shape&#10;&#10;Description automatically generated with medium confidence">
            <a:extLst>
              <a:ext uri="{FF2B5EF4-FFF2-40B4-BE49-F238E27FC236}">
                <a16:creationId xmlns:a16="http://schemas.microsoft.com/office/drawing/2014/main" id="{EEEF29CB-42B4-0783-3788-06EFF900FE15}"/>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5967322" y="4105678"/>
            <a:ext cx="390949" cy="51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Title 3">
            <a:extLst>
              <a:ext uri="{FF2B5EF4-FFF2-40B4-BE49-F238E27FC236}">
                <a16:creationId xmlns:a16="http://schemas.microsoft.com/office/drawing/2014/main" id="{8EF55C87-E8DC-58BE-8FC0-5DABC536C0D8}"/>
              </a:ext>
            </a:extLst>
          </p:cNvPr>
          <p:cNvSpPr txBox="1">
            <a:spLocks/>
          </p:cNvSpPr>
          <p:nvPr/>
        </p:nvSpPr>
        <p:spPr>
          <a:xfrm>
            <a:off x="5974154" y="287338"/>
            <a:ext cx="5930506" cy="731520"/>
          </a:xfrm>
          <a:prstGeom prst="rect">
            <a:avLst/>
          </a:prstGeom>
        </p:spPr>
        <p:txBody>
          <a:bodyPr vert="horz" lIns="0" tIns="182880" rIns="0" bIns="0" rtlCol="0" anchor="t" anchorCtr="0">
            <a:noAutofit/>
          </a:bodyPr>
          <a:lstStyle>
            <a:lvl1pPr algn="l" defTabSz="914377" rtl="0" eaLnBrk="1" latinLnBrk="0" hangingPunct="1">
              <a:lnSpc>
                <a:spcPct val="90000"/>
              </a:lnSpc>
              <a:spcBef>
                <a:spcPct val="0"/>
              </a:spcBef>
              <a:buNone/>
              <a:defRPr sz="2400" b="0" i="0" kern="1200">
                <a:solidFill>
                  <a:srgbClr val="003946"/>
                </a:solidFill>
                <a:latin typeface="+mj-lt"/>
                <a:ea typeface="+mj-ea"/>
                <a:cs typeface="+mj-cs"/>
              </a:defRPr>
            </a:lvl1pPr>
          </a:lstStyle>
          <a:p>
            <a:r>
              <a:rPr lang="en-US"/>
              <a:t>Plan sponsor services secure site</a:t>
            </a:r>
          </a:p>
        </p:txBody>
      </p:sp>
      <p:cxnSp>
        <p:nvCxnSpPr>
          <p:cNvPr id="51" name="Straight Connector 50">
            <a:extLst>
              <a:ext uri="{FF2B5EF4-FFF2-40B4-BE49-F238E27FC236}">
                <a16:creationId xmlns:a16="http://schemas.microsoft.com/office/drawing/2014/main" id="{418B64AC-0807-AA90-3B8C-6825EAA71963}"/>
              </a:ext>
            </a:extLst>
          </p:cNvPr>
          <p:cNvCxnSpPr/>
          <p:nvPr/>
        </p:nvCxnSpPr>
        <p:spPr>
          <a:xfrm>
            <a:off x="4772416" y="551145"/>
            <a:ext cx="0" cy="572439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955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erson holding a phone and looking at his phone&#10;&#10;AI-generated content may be incorrect.">
            <a:extLst>
              <a:ext uri="{FF2B5EF4-FFF2-40B4-BE49-F238E27FC236}">
                <a16:creationId xmlns:a16="http://schemas.microsoft.com/office/drawing/2014/main" id="{46423349-6EC4-0F63-6A20-F6D34186194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2" name="Title 3">
            <a:extLst>
              <a:ext uri="{FF2B5EF4-FFF2-40B4-BE49-F238E27FC236}">
                <a16:creationId xmlns:a16="http://schemas.microsoft.com/office/drawing/2014/main" id="{7CC5B4F2-AB8A-B1B1-CC7F-75BA94F23AA1}"/>
              </a:ext>
            </a:extLst>
          </p:cNvPr>
          <p:cNvSpPr txBox="1">
            <a:spLocks/>
          </p:cNvSpPr>
          <p:nvPr/>
        </p:nvSpPr>
        <p:spPr>
          <a:xfrm>
            <a:off x="662897" y="1276454"/>
            <a:ext cx="5770176" cy="731520"/>
          </a:xfrm>
          <a:prstGeom prst="rect">
            <a:avLst/>
          </a:prstGeom>
        </p:spPr>
        <p:txBody>
          <a:bodyPr lIns="91440" tIns="45720" rIns="91440" bIns="45720" anchor="t"/>
          <a:lstStyle>
            <a:lvl1pPr algn="l" defTabSz="914377" rtl="0" eaLnBrk="1" latinLnBrk="0" hangingPunct="1">
              <a:lnSpc>
                <a:spcPct val="90000"/>
              </a:lnSpc>
              <a:spcBef>
                <a:spcPct val="0"/>
              </a:spcBef>
              <a:buNone/>
              <a:defRPr sz="3200" b="0" i="0" kern="1200">
                <a:solidFill>
                  <a:schemeClr val="tx2"/>
                </a:solidFill>
                <a:latin typeface="+mj-lt"/>
                <a:ea typeface="+mj-ea"/>
                <a:cs typeface="+mj-cs"/>
              </a:defRPr>
            </a:lvl1pPr>
          </a:lstStyle>
          <a:p>
            <a:r>
              <a:rPr lang="en-US">
                <a:solidFill>
                  <a:schemeClr val="tx1"/>
                </a:solidFill>
              </a:rPr>
              <a:t>Plan sponsor services</a:t>
            </a:r>
          </a:p>
        </p:txBody>
      </p:sp>
      <p:sp>
        <p:nvSpPr>
          <p:cNvPr id="14" name="Rectangle 13">
            <a:extLst>
              <a:ext uri="{FF2B5EF4-FFF2-40B4-BE49-F238E27FC236}">
                <a16:creationId xmlns:a16="http://schemas.microsoft.com/office/drawing/2014/main" id="{D35A65F7-25ED-67C8-EE7B-547805A39992}"/>
              </a:ext>
            </a:extLst>
          </p:cNvPr>
          <p:cNvSpPr/>
          <p:nvPr/>
        </p:nvSpPr>
        <p:spPr>
          <a:xfrm>
            <a:off x="662897" y="2129326"/>
            <a:ext cx="3021995" cy="846386"/>
          </a:xfrm>
          <a:prstGeom prst="rect">
            <a:avLst/>
          </a:prstGeom>
        </p:spPr>
        <p:txBody>
          <a:bodyPr wrap="square">
            <a:spAutoFit/>
          </a:bodyPr>
          <a:lstStyle/>
          <a:p>
            <a:pPr>
              <a:spcAft>
                <a:spcPts val="600"/>
              </a:spcAft>
              <a:defRPr/>
            </a:pPr>
            <a:r>
              <a:rPr lang="en-US" sz="1600" b="1">
                <a:solidFill>
                  <a:schemeClr val="tx2"/>
                </a:solidFill>
                <a:latin typeface="Sun Life New Text" pitchFamily="2" charset="77"/>
                <a:ea typeface="Calibri" charset="0"/>
                <a:cs typeface="Calibri" panose="020F0502020204030204" pitchFamily="34" charset="0"/>
              </a:rPr>
              <a:t>Welcome email</a:t>
            </a:r>
          </a:p>
          <a:p>
            <a:pPr lvl="0">
              <a:defRPr/>
            </a:pPr>
            <a:r>
              <a:rPr lang="en-CA" sz="1400">
                <a:solidFill>
                  <a:schemeClr val="tx2"/>
                </a:solidFill>
                <a:latin typeface="Sun Life New Text" pitchFamily="2" charset="77"/>
                <a:ea typeface="Calibri" charset="0"/>
                <a:cs typeface="Calibri" panose="020F0502020204030204" pitchFamily="34" charset="0"/>
              </a:rPr>
              <a:t>Employee receives a welcome email with a link to join the plan </a:t>
            </a:r>
            <a:endParaRPr lang="en-US" sz="1400">
              <a:solidFill>
                <a:schemeClr val="tx2"/>
              </a:solidFill>
              <a:latin typeface="Sun Life New Text" pitchFamily="2" charset="77"/>
              <a:ea typeface="Calibri" charset="0"/>
              <a:cs typeface="Calibri" panose="020F0502020204030204" pitchFamily="34" charset="0"/>
            </a:endParaRPr>
          </a:p>
        </p:txBody>
      </p:sp>
    </p:spTree>
    <p:extLst>
      <p:ext uri="{BB962C8B-B14F-4D97-AF65-F5344CB8AC3E}">
        <p14:creationId xmlns:p14="http://schemas.microsoft.com/office/powerpoint/2010/main" val="3420512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027EEDB-E521-9DC1-9BAD-C7DACE965E56}"/>
              </a:ext>
            </a:extLst>
          </p:cNvPr>
          <p:cNvSpPr>
            <a:spLocks noGrp="1"/>
          </p:cNvSpPr>
          <p:nvPr>
            <p:ph type="body" sz="quarter" idx="33"/>
          </p:nvPr>
        </p:nvSpPr>
        <p:spPr/>
        <p:txBody>
          <a:bodyPr/>
          <a:lstStyle/>
          <a:p>
            <a:r>
              <a:rPr lang="en-US" dirty="0"/>
              <a:t>Value to plan members</a:t>
            </a:r>
          </a:p>
        </p:txBody>
      </p:sp>
      <p:sp>
        <p:nvSpPr>
          <p:cNvPr id="9" name="Text Placeholder 8">
            <a:extLst>
              <a:ext uri="{FF2B5EF4-FFF2-40B4-BE49-F238E27FC236}">
                <a16:creationId xmlns:a16="http://schemas.microsoft.com/office/drawing/2014/main" id="{83536925-5379-E7BF-547B-5794552955E3}"/>
              </a:ext>
            </a:extLst>
          </p:cNvPr>
          <p:cNvSpPr>
            <a:spLocks noGrp="1"/>
          </p:cNvSpPr>
          <p:nvPr>
            <p:ph type="body" sz="quarter" idx="35"/>
          </p:nvPr>
        </p:nvSpPr>
        <p:spPr/>
        <p:txBody>
          <a:bodyPr/>
          <a:lstStyle/>
          <a:p>
            <a:r>
              <a:rPr lang="en-US"/>
              <a:t> 24/7 access to their account:</a:t>
            </a:r>
          </a:p>
        </p:txBody>
      </p:sp>
      <p:sp>
        <p:nvSpPr>
          <p:cNvPr id="10" name="Text Placeholder 9">
            <a:extLst>
              <a:ext uri="{FF2B5EF4-FFF2-40B4-BE49-F238E27FC236}">
                <a16:creationId xmlns:a16="http://schemas.microsoft.com/office/drawing/2014/main" id="{12E59062-75D2-6950-899D-8D5452B40E13}"/>
              </a:ext>
            </a:extLst>
          </p:cNvPr>
          <p:cNvSpPr>
            <a:spLocks noGrp="1"/>
          </p:cNvSpPr>
          <p:nvPr>
            <p:ph type="body" sz="quarter" idx="40"/>
          </p:nvPr>
        </p:nvSpPr>
        <p:spPr>
          <a:xfrm>
            <a:off x="6169028" y="3525598"/>
            <a:ext cx="5728016" cy="2853432"/>
          </a:xfrm>
        </p:spPr>
        <p:txBody>
          <a:bodyPr/>
          <a:lstStyle/>
          <a:p>
            <a:pPr marL="171450" indent="-171450">
              <a:buFont typeface="Arial" panose="020B0604020202020204" pitchFamily="34" charset="0"/>
              <a:buChar char="•"/>
            </a:pPr>
            <a:r>
              <a:rPr lang="en-US"/>
              <a:t>By phone, 1-877-SUN-LIFE</a:t>
            </a:r>
          </a:p>
          <a:p>
            <a:pPr marL="171450" indent="-171450">
              <a:buFont typeface="Arial" panose="020B0604020202020204" pitchFamily="34" charset="0"/>
              <a:buChar char="•"/>
            </a:pPr>
            <a:r>
              <a:rPr lang="en-US"/>
              <a:t>Interactive website, mysunlife.ca </a:t>
            </a:r>
          </a:p>
          <a:p>
            <a:pPr marL="359410" lvl="1" indent="-171450">
              <a:buFont typeface="Arial" panose="020B0604020202020204" pitchFamily="34" charset="0"/>
              <a:buChar char="•"/>
            </a:pPr>
            <a:r>
              <a:rPr lang="en-US" sz="1200">
                <a:solidFill>
                  <a:schemeClr val="tx1"/>
                </a:solidFill>
              </a:rPr>
              <a:t>Get fund balances</a:t>
            </a:r>
          </a:p>
          <a:p>
            <a:pPr marL="359410" lvl="1" indent="-171450">
              <a:buFont typeface="Arial" panose="020B0604020202020204" pitchFamily="34" charset="0"/>
              <a:buChar char="•"/>
            </a:pPr>
            <a:r>
              <a:rPr lang="en-US" sz="1200">
                <a:solidFill>
                  <a:schemeClr val="tx1"/>
                </a:solidFill>
              </a:rPr>
              <a:t>Move money between funds</a:t>
            </a:r>
          </a:p>
          <a:p>
            <a:pPr marL="359410" lvl="1" indent="-171450">
              <a:buFont typeface="Arial" panose="020B0604020202020204" pitchFamily="34" charset="0"/>
              <a:buChar char="•"/>
            </a:pPr>
            <a:r>
              <a:rPr lang="en-US" sz="1200">
                <a:solidFill>
                  <a:schemeClr val="tx1"/>
                </a:solidFill>
              </a:rPr>
              <a:t>View tax slips and receipts</a:t>
            </a:r>
          </a:p>
          <a:p>
            <a:pPr marL="359410" lvl="1" indent="-171450">
              <a:buFont typeface="Arial" panose="020B0604020202020204" pitchFamily="34" charset="0"/>
              <a:buChar char="•"/>
            </a:pPr>
            <a:r>
              <a:rPr lang="en-US" sz="1200">
                <a:solidFill>
                  <a:schemeClr val="tx1"/>
                </a:solidFill>
              </a:rPr>
              <a:t>Change investment instructions</a:t>
            </a:r>
          </a:p>
          <a:p>
            <a:pPr marL="359410" lvl="1" indent="-171450">
              <a:buFont typeface="Arial" panose="020B0604020202020204" pitchFamily="34" charset="0"/>
              <a:buChar char="•"/>
            </a:pPr>
            <a:r>
              <a:rPr lang="en-US" sz="1200">
                <a:solidFill>
                  <a:schemeClr val="tx1"/>
                </a:solidFill>
              </a:rPr>
              <a:t>Get detailed fund information</a:t>
            </a:r>
          </a:p>
          <a:p>
            <a:pPr marL="359410" lvl="1" indent="-171450">
              <a:buFont typeface="Arial" panose="020B0604020202020204" pitchFamily="34" charset="0"/>
              <a:buChar char="•"/>
            </a:pPr>
            <a:r>
              <a:rPr lang="en-US" sz="1200">
                <a:solidFill>
                  <a:schemeClr val="tx1"/>
                </a:solidFill>
              </a:rPr>
              <a:t>Update their beneficiary</a:t>
            </a:r>
          </a:p>
          <a:p>
            <a:pPr marL="359410" lvl="1" indent="-171450">
              <a:buFont typeface="Arial" panose="020B0604020202020204" pitchFamily="34" charset="0"/>
              <a:buChar char="•"/>
            </a:pPr>
            <a:r>
              <a:rPr lang="en-US" sz="1200">
                <a:solidFill>
                  <a:schemeClr val="tx1"/>
                </a:solidFill>
              </a:rPr>
              <a:t>Set up recurrent lump sum contributions</a:t>
            </a:r>
          </a:p>
          <a:p>
            <a:pPr marL="359410" lvl="1" indent="-171450">
              <a:buFont typeface="Arial" panose="020B0604020202020204" pitchFamily="34" charset="0"/>
              <a:buChar char="•"/>
            </a:pPr>
            <a:r>
              <a:rPr lang="en-US" sz="1200">
                <a:solidFill>
                  <a:schemeClr val="tx1"/>
                </a:solidFill>
              </a:rPr>
              <a:t>Use one of the many online financial planning tools</a:t>
            </a:r>
          </a:p>
          <a:p>
            <a:pPr marL="359410" lvl="1" indent="-171450">
              <a:buFont typeface="Arial" panose="020B0604020202020204" pitchFamily="34" charset="0"/>
              <a:buChar char="•"/>
            </a:pPr>
            <a:r>
              <a:rPr lang="en-US" sz="1200">
                <a:solidFill>
                  <a:schemeClr val="tx1"/>
                </a:solidFill>
              </a:rPr>
              <a:t>And much more…</a:t>
            </a:r>
          </a:p>
        </p:txBody>
      </p:sp>
      <p:pic>
        <p:nvPicPr>
          <p:cNvPr id="5" name="Picture Placeholder 4" descr="A person working on a car&#10;&#10;AI-generated content may be incorrect.">
            <a:extLst>
              <a:ext uri="{FF2B5EF4-FFF2-40B4-BE49-F238E27FC236}">
                <a16:creationId xmlns:a16="http://schemas.microsoft.com/office/drawing/2014/main" id="{D125D747-E2A4-FEE5-97B1-99E7FFED6733}"/>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a:xfrm>
            <a:off x="287337" y="287339"/>
            <a:ext cx="5735637" cy="6281736"/>
          </a:xfrm>
        </p:spPr>
      </p:pic>
    </p:spTree>
    <p:extLst>
      <p:ext uri="{BB962C8B-B14F-4D97-AF65-F5344CB8AC3E}">
        <p14:creationId xmlns:p14="http://schemas.microsoft.com/office/powerpoint/2010/main" val="4259845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ouple of women working in a flower shop&#10;&#10;AI-generated content may be incorrect.">
            <a:extLst>
              <a:ext uri="{FF2B5EF4-FFF2-40B4-BE49-F238E27FC236}">
                <a16:creationId xmlns:a16="http://schemas.microsoft.com/office/drawing/2014/main" id="{77D46B87-5373-9A42-FFFE-2EEDFFA4D1E6}"/>
              </a:ext>
            </a:extLst>
          </p:cNvPr>
          <p:cNvPicPr>
            <a:picLocks noGrp="1" noChangeAspect="1"/>
          </p:cNvPicPr>
          <p:nvPr>
            <p:ph type="pic" sz="quarter" idx="14"/>
          </p:nvPr>
        </p:nvPicPr>
        <p:blipFill>
          <a:blip r:embed="rId5" cstate="screen">
            <a:extLst>
              <a:ext uri="{28A0092B-C50C-407E-A947-70E740481C1C}">
                <a14:useLocalDpi xmlns:a14="http://schemas.microsoft.com/office/drawing/2010/main"/>
              </a:ext>
            </a:extLst>
          </a:blip>
          <a:srcRect/>
          <a:stretch>
            <a:fillRect/>
          </a:stretch>
        </p:blipFill>
        <p:spPr/>
      </p:pic>
      <p:sp>
        <p:nvSpPr>
          <p:cNvPr id="39" name="Text Placeholder 38">
            <a:extLst>
              <a:ext uri="{FF2B5EF4-FFF2-40B4-BE49-F238E27FC236}">
                <a16:creationId xmlns:a16="http://schemas.microsoft.com/office/drawing/2014/main" id="{64192E14-84E8-840A-2632-9F799AEEE9C6}"/>
              </a:ext>
            </a:extLst>
          </p:cNvPr>
          <p:cNvSpPr>
            <a:spLocks noGrp="1"/>
          </p:cNvSpPr>
          <p:nvPr>
            <p:ph type="body" sz="quarter" idx="35"/>
          </p:nvPr>
        </p:nvSpPr>
        <p:spPr>
          <a:xfrm>
            <a:off x="6170083" y="988415"/>
            <a:ext cx="5734579" cy="266699"/>
          </a:xfrm>
        </p:spPr>
        <p:txBody>
          <a:bodyPr/>
          <a:lstStyle/>
          <a:p>
            <a:r>
              <a:rPr lang="en-US"/>
              <a:t>Group RRSP</a:t>
            </a:r>
          </a:p>
        </p:txBody>
      </p:sp>
      <p:sp>
        <p:nvSpPr>
          <p:cNvPr id="40" name="Text Placeholder 39">
            <a:extLst>
              <a:ext uri="{FF2B5EF4-FFF2-40B4-BE49-F238E27FC236}">
                <a16:creationId xmlns:a16="http://schemas.microsoft.com/office/drawing/2014/main" id="{A284941E-1CF5-3A38-B0AA-5A39C654EDCC}"/>
              </a:ext>
            </a:extLst>
          </p:cNvPr>
          <p:cNvSpPr>
            <a:spLocks noGrp="1"/>
          </p:cNvSpPr>
          <p:nvPr>
            <p:ph type="body" sz="quarter" idx="40"/>
          </p:nvPr>
        </p:nvSpPr>
        <p:spPr>
          <a:xfrm>
            <a:off x="6169028" y="1327320"/>
            <a:ext cx="5728016" cy="1211486"/>
          </a:xfrm>
        </p:spPr>
        <p:txBody>
          <a:bodyPr anchor="t"/>
          <a:lstStyle/>
          <a:p>
            <a:pPr marL="171450" indent="-171450">
              <a:spcBef>
                <a:spcPts val="400"/>
              </a:spcBef>
              <a:buFont typeface="Arial" panose="020B0604020202020204" pitchFamily="34" charset="0"/>
              <a:buChar char="•"/>
            </a:pPr>
            <a:r>
              <a:rPr lang="en-US"/>
              <a:t>Tax-deductible savings</a:t>
            </a:r>
          </a:p>
          <a:p>
            <a:pPr marL="171450" indent="-171450">
              <a:spcBef>
                <a:spcPts val="400"/>
              </a:spcBef>
              <a:buFont typeface="Arial" panose="020B0604020202020204" pitchFamily="34" charset="0"/>
              <a:buChar char="•"/>
            </a:pPr>
            <a:r>
              <a:rPr lang="en-US"/>
              <a:t>Tax-sheltered earnings</a:t>
            </a:r>
          </a:p>
          <a:p>
            <a:pPr marL="171450" indent="-171450">
              <a:spcBef>
                <a:spcPts val="400"/>
              </a:spcBef>
              <a:buFont typeface="Arial" panose="020B0604020202020204" pitchFamily="34" charset="0"/>
              <a:buChar char="•"/>
            </a:pPr>
            <a:r>
              <a:rPr lang="en-US"/>
              <a:t>Contribute up to personal RRSP limit</a:t>
            </a:r>
          </a:p>
          <a:p>
            <a:pPr marL="171450" indent="-171450">
              <a:spcBef>
                <a:spcPts val="400"/>
              </a:spcBef>
              <a:buFont typeface="Arial" panose="020B0604020202020204" pitchFamily="34" charset="0"/>
              <a:buChar char="•"/>
            </a:pPr>
            <a:r>
              <a:rPr lang="en-US"/>
              <a:t>Withdrawals are subject to withholding tax</a:t>
            </a:r>
          </a:p>
          <a:p>
            <a:pPr marL="171450" indent="-171450">
              <a:spcBef>
                <a:spcPts val="400"/>
              </a:spcBef>
              <a:buFont typeface="Arial" panose="020B0604020202020204" pitchFamily="34" charset="0"/>
              <a:buChar char="•"/>
            </a:pPr>
            <a:r>
              <a:rPr lang="en-US"/>
              <a:t>Ideal for retirement savings</a:t>
            </a:r>
          </a:p>
        </p:txBody>
      </p:sp>
      <p:sp>
        <p:nvSpPr>
          <p:cNvPr id="38" name="Text Placeholder 37">
            <a:extLst>
              <a:ext uri="{FF2B5EF4-FFF2-40B4-BE49-F238E27FC236}">
                <a16:creationId xmlns:a16="http://schemas.microsoft.com/office/drawing/2014/main" id="{F45B90A9-DF5D-53FF-95F2-CB15D219B52F}"/>
              </a:ext>
            </a:extLst>
          </p:cNvPr>
          <p:cNvSpPr>
            <a:spLocks noGrp="1"/>
          </p:cNvSpPr>
          <p:nvPr>
            <p:ph type="body" sz="quarter" idx="33"/>
          </p:nvPr>
        </p:nvSpPr>
        <p:spPr>
          <a:xfrm>
            <a:off x="6169029" y="308992"/>
            <a:ext cx="5728016" cy="525895"/>
          </a:xfrm>
        </p:spPr>
        <p:txBody>
          <a:bodyPr/>
          <a:lstStyle/>
          <a:p>
            <a:r>
              <a:rPr lang="en-US" sz="2800">
                <a:cs typeface="Arial" panose="020B0604020202020204" pitchFamily="34" charset="0"/>
              </a:rPr>
              <a:t>Features of </a:t>
            </a:r>
            <a:r>
              <a:rPr lang="en-US" sz="2800">
                <a:solidFill>
                  <a:srgbClr val="FF0000"/>
                </a:solidFill>
                <a:cs typeface="Arial" panose="020B0604020202020204" pitchFamily="34" charset="0"/>
              </a:rPr>
              <a:t>three</a:t>
            </a:r>
            <a:r>
              <a:rPr lang="en-US" sz="2800">
                <a:cs typeface="Arial" panose="020B0604020202020204" pitchFamily="34" charset="0"/>
              </a:rPr>
              <a:t> accounts</a:t>
            </a:r>
            <a:endParaRPr lang="en-US"/>
          </a:p>
        </p:txBody>
      </p:sp>
      <p:sp>
        <p:nvSpPr>
          <p:cNvPr id="23" name="Rectangle 2">
            <a:extLst>
              <a:ext uri="{FF2B5EF4-FFF2-40B4-BE49-F238E27FC236}">
                <a16:creationId xmlns:a16="http://schemas.microsoft.com/office/drawing/2014/main" id="{A3E0BAC6-14B1-C1E1-AE25-C20A7D1F85EA}"/>
              </a:ext>
            </a:extLst>
          </p:cNvPr>
          <p:cNvSpPr txBox="1">
            <a:spLocks noChangeArrowheads="1"/>
          </p:cNvSpPr>
          <p:nvPr>
            <p:custDataLst>
              <p:tags r:id="rId2"/>
            </p:custDataLst>
          </p:nvPr>
        </p:nvSpPr>
        <p:spPr>
          <a:xfrm>
            <a:off x="431337" y="432925"/>
            <a:ext cx="4024916" cy="1243013"/>
          </a:xfrm>
          <a:prstGeom prst="rect">
            <a:avLst/>
          </a:prstGeom>
        </p:spPr>
        <p:txBody>
          <a:bodyPr lIns="90486" tIns="44449" rIns="90486" bIns="44449" anchor="ctr">
            <a:normAutofit/>
          </a:bodyPr>
          <a:lstStyle>
            <a:lvl1pPr algn="l" defTabSz="914377" rtl="0" eaLnBrk="1" latinLnBrk="0" hangingPunct="1">
              <a:lnSpc>
                <a:spcPct val="90000"/>
              </a:lnSpc>
              <a:spcBef>
                <a:spcPct val="0"/>
              </a:spcBef>
              <a:buNone/>
              <a:defRPr sz="3200" b="0" i="0" kern="1200">
                <a:solidFill>
                  <a:schemeClr val="tx2"/>
                </a:solidFill>
                <a:latin typeface="+mj-lt"/>
                <a:ea typeface="+mj-ea"/>
                <a:cs typeface="+mj-cs"/>
              </a:defRPr>
            </a:lvl1pPr>
          </a:lstStyle>
          <a:p>
            <a:pPr>
              <a:defRPr/>
            </a:pPr>
            <a:endParaRPr lang="en-US" sz="4000">
              <a:cs typeface="Arial" panose="020B0604020202020204" pitchFamily="34" charset="0"/>
            </a:endParaRPr>
          </a:p>
        </p:txBody>
      </p:sp>
      <p:sp>
        <p:nvSpPr>
          <p:cNvPr id="41" name="Text Placeholder 38">
            <a:extLst>
              <a:ext uri="{FF2B5EF4-FFF2-40B4-BE49-F238E27FC236}">
                <a16:creationId xmlns:a16="http://schemas.microsoft.com/office/drawing/2014/main" id="{55387F86-81CA-4D03-81AB-669C0685476B}"/>
              </a:ext>
            </a:extLst>
          </p:cNvPr>
          <p:cNvSpPr txBox="1">
            <a:spLocks/>
          </p:cNvSpPr>
          <p:nvPr/>
        </p:nvSpPr>
        <p:spPr>
          <a:xfrm>
            <a:off x="6170083" y="2820569"/>
            <a:ext cx="5734579" cy="266699"/>
          </a:xfrm>
          <a:prstGeom prst="rect">
            <a:avLst/>
          </a:prstGeom>
        </p:spPr>
        <p:txBody>
          <a:bodyPr vert="horz" lIns="0" tIns="0" rIns="0" bIns="0" rtlCol="0" anchor="b"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FF0000"/>
                </a:solidFill>
              </a:rPr>
              <a:t>DPSP</a:t>
            </a:r>
          </a:p>
        </p:txBody>
      </p:sp>
      <p:sp>
        <p:nvSpPr>
          <p:cNvPr id="42" name="Text Placeholder 39">
            <a:extLst>
              <a:ext uri="{FF2B5EF4-FFF2-40B4-BE49-F238E27FC236}">
                <a16:creationId xmlns:a16="http://schemas.microsoft.com/office/drawing/2014/main" id="{0F7607F4-8DD5-3C90-A35F-0D0BD91D980F}"/>
              </a:ext>
            </a:extLst>
          </p:cNvPr>
          <p:cNvSpPr txBox="1">
            <a:spLocks/>
          </p:cNvSpPr>
          <p:nvPr/>
        </p:nvSpPr>
        <p:spPr>
          <a:xfrm>
            <a:off x="6169028" y="3159474"/>
            <a:ext cx="5728016" cy="1721080"/>
          </a:xfrm>
          <a:prstGeom prst="rect">
            <a:avLst/>
          </a:prstGeom>
        </p:spPr>
        <p:txBody>
          <a:bodyPr vert="horz" lIns="0" tIns="0" rIns="0" bIns="0" rtlCol="0" anchor="t"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2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spcBef>
                <a:spcPts val="400"/>
              </a:spcBef>
              <a:buFont typeface="Arial" panose="020B0604020202020204" pitchFamily="34" charset="0"/>
              <a:buChar char="•"/>
            </a:pPr>
            <a:r>
              <a:rPr lang="en-US" dirty="0"/>
              <a:t>Sponsor shares profits by contributing to DPSP on behalf of each employee*</a:t>
            </a:r>
          </a:p>
          <a:p>
            <a:pPr marL="171450" indent="-171450">
              <a:spcBef>
                <a:spcPts val="400"/>
              </a:spcBef>
              <a:buFont typeface="Arial" panose="020B0604020202020204" pitchFamily="34" charset="0"/>
              <a:buChar char="•"/>
            </a:pPr>
            <a:r>
              <a:rPr lang="en-US" dirty="0"/>
              <a:t>Tax-deductible savings for sponsor </a:t>
            </a:r>
          </a:p>
          <a:p>
            <a:pPr marL="171450" indent="-171450">
              <a:spcBef>
                <a:spcPts val="400"/>
              </a:spcBef>
              <a:buFont typeface="Arial" panose="020B0604020202020204" pitchFamily="34" charset="0"/>
              <a:buChar char="•"/>
            </a:pPr>
            <a:r>
              <a:rPr lang="en-US" dirty="0"/>
              <a:t>Tax-sheltered earnings</a:t>
            </a:r>
          </a:p>
          <a:p>
            <a:pPr marL="171450" indent="-171450">
              <a:spcBef>
                <a:spcPts val="400"/>
              </a:spcBef>
              <a:buFont typeface="Arial" panose="020B0604020202020204" pitchFamily="34" charset="0"/>
              <a:buChar char="•"/>
            </a:pPr>
            <a:r>
              <a:rPr lang="en-US" dirty="0"/>
              <a:t>Contribute up to DPSP limit</a:t>
            </a:r>
          </a:p>
          <a:p>
            <a:pPr marL="171450" indent="-171450">
              <a:spcBef>
                <a:spcPts val="400"/>
              </a:spcBef>
              <a:buFont typeface="Arial" panose="020B0604020202020204" pitchFamily="34" charset="0"/>
              <a:buChar char="•"/>
            </a:pPr>
            <a:r>
              <a:rPr lang="en-US" dirty="0"/>
              <a:t>Withdrawals are subject to withholding tax</a:t>
            </a:r>
          </a:p>
          <a:p>
            <a:pPr marL="171450" indent="-171450">
              <a:spcBef>
                <a:spcPts val="400"/>
              </a:spcBef>
              <a:buFont typeface="Arial" panose="020B0604020202020204" pitchFamily="34" charset="0"/>
              <a:buChar char="•"/>
            </a:pPr>
            <a:r>
              <a:rPr lang="en-US" dirty="0"/>
              <a:t>Ideal for retirement savings</a:t>
            </a:r>
          </a:p>
          <a:p>
            <a:pPr>
              <a:spcBef>
                <a:spcPts val="400"/>
              </a:spcBef>
            </a:pPr>
            <a:r>
              <a:rPr lang="en-US" dirty="0"/>
              <a:t>* Based on eligibility</a:t>
            </a:r>
          </a:p>
        </p:txBody>
      </p:sp>
      <p:sp>
        <p:nvSpPr>
          <p:cNvPr id="47" name="Text Placeholder 38">
            <a:extLst>
              <a:ext uri="{FF2B5EF4-FFF2-40B4-BE49-F238E27FC236}">
                <a16:creationId xmlns:a16="http://schemas.microsoft.com/office/drawing/2014/main" id="{059392E1-AD80-AB51-A430-6C50E4C3C6D7}"/>
              </a:ext>
            </a:extLst>
          </p:cNvPr>
          <p:cNvSpPr txBox="1">
            <a:spLocks/>
          </p:cNvSpPr>
          <p:nvPr/>
        </p:nvSpPr>
        <p:spPr>
          <a:xfrm>
            <a:off x="6170083" y="5053673"/>
            <a:ext cx="5734579" cy="266699"/>
          </a:xfrm>
          <a:prstGeom prst="rect">
            <a:avLst/>
          </a:prstGeom>
        </p:spPr>
        <p:txBody>
          <a:bodyPr vert="horz" lIns="0" tIns="0" rIns="0" bIns="0" rtlCol="0" anchor="b"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TFSA</a:t>
            </a:r>
          </a:p>
        </p:txBody>
      </p:sp>
      <p:sp>
        <p:nvSpPr>
          <p:cNvPr id="48" name="Text Placeholder 39">
            <a:extLst>
              <a:ext uri="{FF2B5EF4-FFF2-40B4-BE49-F238E27FC236}">
                <a16:creationId xmlns:a16="http://schemas.microsoft.com/office/drawing/2014/main" id="{EA96CB23-5CEF-CCBA-B97C-C43F9029AC14}"/>
              </a:ext>
            </a:extLst>
          </p:cNvPr>
          <p:cNvSpPr txBox="1">
            <a:spLocks/>
          </p:cNvSpPr>
          <p:nvPr/>
        </p:nvSpPr>
        <p:spPr>
          <a:xfrm>
            <a:off x="6169028" y="5392578"/>
            <a:ext cx="5728016" cy="1156430"/>
          </a:xfrm>
          <a:prstGeom prst="rect">
            <a:avLst/>
          </a:prstGeom>
        </p:spPr>
        <p:txBody>
          <a:bodyPr vert="horz" lIns="0" tIns="0" rIns="0" bIns="0" rtlCol="0" anchor="t"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2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spcBef>
                <a:spcPts val="400"/>
              </a:spcBef>
              <a:buFont typeface="Arial" panose="020B0604020202020204" pitchFamily="34" charset="0"/>
              <a:buChar char="•"/>
            </a:pPr>
            <a:r>
              <a:rPr lang="en-US"/>
              <a:t>No tax-deductibility, but tax sheltering</a:t>
            </a:r>
          </a:p>
          <a:p>
            <a:pPr marL="171450" indent="-171450">
              <a:spcBef>
                <a:spcPts val="400"/>
              </a:spcBef>
              <a:buFont typeface="Arial" panose="020B0604020202020204" pitchFamily="34" charset="0"/>
              <a:buChar char="•"/>
            </a:pPr>
            <a:r>
              <a:rPr lang="en-US"/>
              <a:t>Contribute up to TFSA limit</a:t>
            </a:r>
          </a:p>
          <a:p>
            <a:pPr marL="171450" indent="-171450">
              <a:spcBef>
                <a:spcPts val="400"/>
              </a:spcBef>
              <a:buFont typeface="Arial" panose="020B0604020202020204" pitchFamily="34" charset="0"/>
              <a:buChar char="•"/>
            </a:pPr>
            <a:r>
              <a:rPr lang="en-US"/>
              <a:t>Tax-free withdrawals and can “re-contribute” amount  withdrawn</a:t>
            </a:r>
          </a:p>
          <a:p>
            <a:pPr marL="171450" indent="-171450">
              <a:spcBef>
                <a:spcPts val="400"/>
              </a:spcBef>
              <a:buFont typeface="Arial" panose="020B0604020202020204" pitchFamily="34" charset="0"/>
              <a:buChar char="•"/>
            </a:pPr>
            <a:r>
              <a:rPr lang="en-US"/>
              <a:t>Withdrawals increase contribution room in the following calendar year</a:t>
            </a:r>
          </a:p>
          <a:p>
            <a:pPr marL="171450" indent="-171450">
              <a:spcBef>
                <a:spcPts val="400"/>
              </a:spcBef>
              <a:buFont typeface="Arial" panose="020B0604020202020204" pitchFamily="34" charset="0"/>
              <a:buChar char="•"/>
            </a:pPr>
            <a:r>
              <a:rPr lang="en-US"/>
              <a:t>Ideal for any savings goal</a:t>
            </a:r>
          </a:p>
        </p:txBody>
      </p:sp>
      <p:sp>
        <p:nvSpPr>
          <p:cNvPr id="2" name="Rectangle 1">
            <a:extLst>
              <a:ext uri="{FF2B5EF4-FFF2-40B4-BE49-F238E27FC236}">
                <a16:creationId xmlns:a16="http://schemas.microsoft.com/office/drawing/2014/main" id="{6A083DCC-BA8D-56A7-891E-EA08263F4DAA}"/>
              </a:ext>
            </a:extLst>
          </p:cNvPr>
          <p:cNvSpPr/>
          <p:nvPr/>
        </p:nvSpPr>
        <p:spPr>
          <a:xfrm>
            <a:off x="616331" y="628345"/>
            <a:ext cx="2552754" cy="2458923"/>
          </a:xfrm>
          <a:prstGeom prst="rect">
            <a:avLst/>
          </a:prstGeom>
          <a:solidFill>
            <a:schemeClr val="bg1"/>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rgbClr val="FF0000"/>
                </a:solidFill>
              </a:rPr>
              <a:t>Remove DPSP reference if not applicable &amp; update the title)</a:t>
            </a:r>
          </a:p>
        </p:txBody>
      </p:sp>
    </p:spTree>
    <p:custDataLst>
      <p:tags r:id="rId1"/>
    </p:custDataLst>
    <p:extLst>
      <p:ext uri="{BB962C8B-B14F-4D97-AF65-F5344CB8AC3E}">
        <p14:creationId xmlns:p14="http://schemas.microsoft.com/office/powerpoint/2010/main" val="225977969"/>
      </p:ext>
    </p:extLst>
  </p:cSld>
  <p:clrMapOvr>
    <a:masterClrMapping/>
  </p:clrMapOvr>
  <mc:AlternateContent xmlns:mc="http://schemas.openxmlformats.org/markup-compatibility/2006" xmlns:p14="http://schemas.microsoft.com/office/powerpoint/2010/main">
    <mc:Choice Requires="p14">
      <p:transition spd="slow" p14:dur="2000" advTm="107451"/>
    </mc:Choice>
    <mc:Fallback xmlns="">
      <p:transition spd="slow" advTm="107451"/>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6" descr="A tractor in a field&#10;&#10;AI-generated content may be incorrect.">
            <a:extLst>
              <a:ext uri="{FF2B5EF4-FFF2-40B4-BE49-F238E27FC236}">
                <a16:creationId xmlns:a16="http://schemas.microsoft.com/office/drawing/2014/main" id="{0678CDCE-FB4E-9414-B165-C1C4B2A71201}"/>
              </a:ext>
            </a:extLst>
          </p:cNvPr>
          <p:cNvPicPr>
            <a:picLocks noGrp="1" noChangeAspect="1"/>
          </p:cNvPicPr>
          <p:nvPr>
            <p:ph type="pic" sz="quarter" idx="14"/>
          </p:nvPr>
        </p:nvPicPr>
        <p:blipFill>
          <a:blip r:embed="rId5" cstate="screen">
            <a:extLst>
              <a:ext uri="{28A0092B-C50C-407E-A947-70E740481C1C}">
                <a14:useLocalDpi xmlns:a14="http://schemas.microsoft.com/office/drawing/2010/main"/>
              </a:ext>
            </a:extLst>
          </a:blip>
          <a:srcRect/>
          <a:stretch>
            <a:fillRect/>
          </a:stretch>
        </p:blipFill>
        <p:spPr/>
      </p:pic>
      <p:sp>
        <p:nvSpPr>
          <p:cNvPr id="38" name="Text Placeholder 37">
            <a:extLst>
              <a:ext uri="{FF2B5EF4-FFF2-40B4-BE49-F238E27FC236}">
                <a16:creationId xmlns:a16="http://schemas.microsoft.com/office/drawing/2014/main" id="{F45B90A9-DF5D-53FF-95F2-CB15D219B52F}"/>
              </a:ext>
            </a:extLst>
          </p:cNvPr>
          <p:cNvSpPr>
            <a:spLocks noGrp="1"/>
          </p:cNvSpPr>
          <p:nvPr>
            <p:ph type="body" sz="quarter" idx="33"/>
          </p:nvPr>
        </p:nvSpPr>
        <p:spPr>
          <a:xfrm>
            <a:off x="6169029" y="308992"/>
            <a:ext cx="5728016" cy="525895"/>
          </a:xfrm>
        </p:spPr>
        <p:txBody>
          <a:bodyPr/>
          <a:lstStyle/>
          <a:p>
            <a:r>
              <a:rPr lang="en-US" sz="2800">
                <a:cs typeface="Arial" panose="020B0604020202020204" pitchFamily="34" charset="0"/>
              </a:rPr>
              <a:t>RRSP and DPSP Features</a:t>
            </a:r>
            <a:endParaRPr lang="en-US"/>
          </a:p>
        </p:txBody>
      </p:sp>
      <p:sp>
        <p:nvSpPr>
          <p:cNvPr id="23" name="Rectangle 2">
            <a:extLst>
              <a:ext uri="{FF2B5EF4-FFF2-40B4-BE49-F238E27FC236}">
                <a16:creationId xmlns:a16="http://schemas.microsoft.com/office/drawing/2014/main" id="{A3E0BAC6-14B1-C1E1-AE25-C20A7D1F85EA}"/>
              </a:ext>
            </a:extLst>
          </p:cNvPr>
          <p:cNvSpPr txBox="1">
            <a:spLocks noChangeArrowheads="1"/>
          </p:cNvSpPr>
          <p:nvPr>
            <p:custDataLst>
              <p:tags r:id="rId2"/>
            </p:custDataLst>
          </p:nvPr>
        </p:nvSpPr>
        <p:spPr>
          <a:xfrm>
            <a:off x="431337" y="432925"/>
            <a:ext cx="4024916" cy="1243013"/>
          </a:xfrm>
          <a:prstGeom prst="rect">
            <a:avLst/>
          </a:prstGeom>
        </p:spPr>
        <p:txBody>
          <a:bodyPr lIns="90486" tIns="44449" rIns="90486" bIns="44449" anchor="ctr">
            <a:normAutofit/>
          </a:bodyPr>
          <a:lstStyle>
            <a:lvl1pPr algn="l" defTabSz="914377" rtl="0" eaLnBrk="1" latinLnBrk="0" hangingPunct="1">
              <a:lnSpc>
                <a:spcPct val="90000"/>
              </a:lnSpc>
              <a:spcBef>
                <a:spcPct val="0"/>
              </a:spcBef>
              <a:buNone/>
              <a:defRPr sz="3200" b="0" i="0" kern="1200">
                <a:solidFill>
                  <a:schemeClr val="tx2"/>
                </a:solidFill>
                <a:latin typeface="+mj-lt"/>
                <a:ea typeface="+mj-ea"/>
                <a:cs typeface="+mj-cs"/>
              </a:defRPr>
            </a:lvl1pPr>
          </a:lstStyle>
          <a:p>
            <a:pPr>
              <a:defRPr/>
            </a:pPr>
            <a:endParaRPr lang="en-US" sz="4000">
              <a:cs typeface="Arial" panose="020B0604020202020204" pitchFamily="34" charset="0"/>
            </a:endParaRPr>
          </a:p>
        </p:txBody>
      </p:sp>
      <p:sp>
        <p:nvSpPr>
          <p:cNvPr id="2" name="Rectangle 1">
            <a:extLst>
              <a:ext uri="{FF2B5EF4-FFF2-40B4-BE49-F238E27FC236}">
                <a16:creationId xmlns:a16="http://schemas.microsoft.com/office/drawing/2014/main" id="{6A083DCC-BA8D-56A7-891E-EA08263F4DAA}"/>
              </a:ext>
            </a:extLst>
          </p:cNvPr>
          <p:cNvSpPr/>
          <p:nvPr/>
        </p:nvSpPr>
        <p:spPr>
          <a:xfrm>
            <a:off x="616331" y="628346"/>
            <a:ext cx="2209800" cy="1802882"/>
          </a:xfrm>
          <a:prstGeom prst="rect">
            <a:avLst/>
          </a:prstGeom>
          <a:solidFill>
            <a:schemeClr val="bg1"/>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a:solidFill>
                  <a:srgbClr val="FF0000"/>
                </a:solidFill>
              </a:rPr>
              <a:t>Remove: DPSP reference if not applicable</a:t>
            </a:r>
          </a:p>
        </p:txBody>
      </p:sp>
      <p:graphicFrame>
        <p:nvGraphicFramePr>
          <p:cNvPr id="8" name="Content Placeholder 3">
            <a:extLst>
              <a:ext uri="{FF2B5EF4-FFF2-40B4-BE49-F238E27FC236}">
                <a16:creationId xmlns:a16="http://schemas.microsoft.com/office/drawing/2014/main" id="{B8DE0733-E095-0FC1-1A57-296794888626}"/>
              </a:ext>
            </a:extLst>
          </p:cNvPr>
          <p:cNvGraphicFramePr>
            <a:graphicFrameLocks/>
          </p:cNvGraphicFramePr>
          <p:nvPr>
            <p:extLst>
              <p:ext uri="{D42A27DB-BD31-4B8C-83A1-F6EECF244321}">
                <p14:modId xmlns:p14="http://schemas.microsoft.com/office/powerpoint/2010/main" val="1256668087"/>
              </p:ext>
            </p:extLst>
          </p:nvPr>
        </p:nvGraphicFramePr>
        <p:xfrm>
          <a:off x="6207967" y="1161746"/>
          <a:ext cx="5689077" cy="4085766"/>
        </p:xfrm>
        <a:graphic>
          <a:graphicData uri="http://schemas.openxmlformats.org/drawingml/2006/table">
            <a:tbl>
              <a:tblPr firstRow="1" bandRow="1">
                <a:tableStyleId>{00A15C55-8517-42AA-B614-E9B94910E393}</a:tableStyleId>
              </a:tblPr>
              <a:tblGrid>
                <a:gridCol w="1277868">
                  <a:extLst>
                    <a:ext uri="{9D8B030D-6E8A-4147-A177-3AD203B41FA5}">
                      <a16:colId xmlns:a16="http://schemas.microsoft.com/office/drawing/2014/main" val="20000"/>
                    </a:ext>
                  </a:extLst>
                </a:gridCol>
                <a:gridCol w="1948621">
                  <a:extLst>
                    <a:ext uri="{9D8B030D-6E8A-4147-A177-3AD203B41FA5}">
                      <a16:colId xmlns:a16="http://schemas.microsoft.com/office/drawing/2014/main" val="20001"/>
                    </a:ext>
                  </a:extLst>
                </a:gridCol>
                <a:gridCol w="2462588">
                  <a:extLst>
                    <a:ext uri="{9D8B030D-6E8A-4147-A177-3AD203B41FA5}">
                      <a16:colId xmlns:a16="http://schemas.microsoft.com/office/drawing/2014/main" val="20002"/>
                    </a:ext>
                  </a:extLst>
                </a:gridCol>
              </a:tblGrid>
              <a:tr h="172202">
                <a:tc>
                  <a:txBody>
                    <a:bodyPr/>
                    <a:lstStyle/>
                    <a:p>
                      <a:pPr algn="l"/>
                      <a:endParaRPr lang="en-CA" sz="1000"/>
                    </a:p>
                  </a:txBody>
                  <a:tcPr>
                    <a:solidFill>
                      <a:schemeClr val="tx2"/>
                    </a:solidFill>
                  </a:tcPr>
                </a:tc>
                <a:tc>
                  <a:txBody>
                    <a:bodyPr/>
                    <a:lstStyle/>
                    <a:p>
                      <a:pPr algn="l"/>
                      <a:r>
                        <a:rPr lang="en-US" sz="1000"/>
                        <a:t>RRSP</a:t>
                      </a:r>
                      <a:endParaRPr lang="en-CA" sz="1000"/>
                    </a:p>
                  </a:txBody>
                  <a:tcPr>
                    <a:solidFill>
                      <a:schemeClr val="tx2"/>
                    </a:solidFill>
                  </a:tcPr>
                </a:tc>
                <a:tc>
                  <a:txBody>
                    <a:bodyPr/>
                    <a:lstStyle/>
                    <a:p>
                      <a:pPr algn="l"/>
                      <a:r>
                        <a:rPr lang="en-US" sz="1000"/>
                        <a:t>DPSP</a:t>
                      </a:r>
                      <a:endParaRPr lang="en-CA" sz="1000"/>
                    </a:p>
                  </a:txBody>
                  <a:tcPr>
                    <a:solidFill>
                      <a:schemeClr val="tx2"/>
                    </a:solidFill>
                  </a:tcPr>
                </a:tc>
                <a:extLst>
                  <a:ext uri="{0D108BD9-81ED-4DB2-BD59-A6C34878D82A}">
                    <a16:rowId xmlns:a16="http://schemas.microsoft.com/office/drawing/2014/main" val="10000"/>
                  </a:ext>
                </a:extLst>
              </a:tr>
              <a:tr h="1483569">
                <a:tc>
                  <a:txBody>
                    <a:bodyPr/>
                    <a:lstStyle/>
                    <a:p>
                      <a:pPr algn="l"/>
                      <a:r>
                        <a:rPr lang="en-US" sz="1050" b="1"/>
                        <a:t>Why</a:t>
                      </a:r>
                      <a:r>
                        <a:rPr lang="en-US" sz="1050" b="1" baseline="0"/>
                        <a:t> offer it?</a:t>
                      </a:r>
                      <a:endParaRPr lang="en-CA" sz="1050" b="1"/>
                    </a:p>
                  </a:txBody>
                  <a:tcPr>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en-US" sz="1050"/>
                        <a:t>Simple administration for employers</a:t>
                      </a:r>
                    </a:p>
                    <a:p>
                      <a:pPr marL="285750" indent="-285750" algn="l">
                        <a:buFont typeface="Arial" panose="020B0604020202020204" pitchFamily="34" charset="0"/>
                        <a:buChar char="•"/>
                      </a:pPr>
                      <a:r>
                        <a:rPr lang="en-US" sz="1050"/>
                        <a:t>Easy for employees to understand</a:t>
                      </a:r>
                    </a:p>
                    <a:p>
                      <a:pPr marL="0" indent="0" algn="l">
                        <a:buFont typeface="Arial" panose="020B0604020202020204" pitchFamily="34" charset="0"/>
                        <a:buNone/>
                      </a:pPr>
                      <a:endParaRPr lang="en-CA" sz="1050"/>
                    </a:p>
                  </a:txBody>
                  <a:tcPr>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en-US" sz="1050"/>
                        <a:t>Rewards</a:t>
                      </a:r>
                      <a:r>
                        <a:rPr lang="en-US" sz="1050" baseline="0"/>
                        <a:t> employees for their role in the financial success of the business</a:t>
                      </a:r>
                    </a:p>
                    <a:p>
                      <a:pPr marL="285750" indent="-285750" algn="l">
                        <a:buFont typeface="Arial" panose="020B0604020202020204" pitchFamily="34" charset="0"/>
                        <a:buChar char="•"/>
                      </a:pPr>
                      <a:r>
                        <a:rPr lang="en-US" sz="1050" baseline="0"/>
                        <a:t>Contributions can vary year to year depending on company results</a:t>
                      </a:r>
                      <a:endParaRPr lang="en-CA" sz="1050"/>
                    </a:p>
                  </a:txBody>
                  <a:tcPr>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1"/>
                  </a:ext>
                </a:extLst>
              </a:tr>
              <a:tr h="1250852">
                <a:tc>
                  <a:txBody>
                    <a:bodyPr/>
                    <a:lstStyle/>
                    <a:p>
                      <a:pPr algn="l"/>
                      <a:r>
                        <a:rPr lang="en-US" sz="1050" b="1"/>
                        <a:t>Tax implications</a:t>
                      </a:r>
                      <a:endParaRPr lang="en-CA" sz="1050" b="1"/>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en-US" sz="1050"/>
                        <a:t>Employer contributions are a taxable benefit to employees</a:t>
                      </a:r>
                    </a:p>
                    <a:p>
                      <a:pPr marL="285750" indent="-285750" algn="l">
                        <a:buFont typeface="Arial" panose="020B0604020202020204" pitchFamily="34" charset="0"/>
                        <a:buChar char="•"/>
                      </a:pPr>
                      <a:r>
                        <a:rPr lang="en-US" sz="1050"/>
                        <a:t>Employer contributions are subject to payroll</a:t>
                      </a:r>
                      <a:r>
                        <a:rPr lang="en-US" sz="1050" baseline="0"/>
                        <a:t> tax</a:t>
                      </a:r>
                      <a:endParaRPr lang="en-CA" sz="1050"/>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en-US" sz="1050"/>
                        <a:t>Employer contributions are not  considered</a:t>
                      </a:r>
                      <a:r>
                        <a:rPr lang="en-US" sz="1050" baseline="0"/>
                        <a:t> a taxable benefit to employees and therefore not subject to payroll deductions at source</a:t>
                      </a:r>
                      <a:endParaRPr lang="en-CA" sz="1050"/>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2"/>
                  </a:ext>
                </a:extLst>
              </a:tr>
              <a:tr h="1107505">
                <a:tc>
                  <a:txBody>
                    <a:bodyPr/>
                    <a:lstStyle/>
                    <a:p>
                      <a:pPr algn="l"/>
                      <a:r>
                        <a:rPr lang="en-US" sz="1050" b="1"/>
                        <a:t>Eligibility</a:t>
                      </a:r>
                      <a:endParaRPr lang="en-CA" sz="1050" b="1"/>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en-US" sz="1050"/>
                        <a:t>Employer’s choice</a:t>
                      </a:r>
                      <a:endParaRPr lang="en-CA" sz="1050"/>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en-US" sz="1050"/>
                        <a:t>Employer’s choice,</a:t>
                      </a:r>
                      <a:r>
                        <a:rPr lang="en-US" sz="1050" baseline="0"/>
                        <a:t> although their partners, specified shareholders and their immediate relations are not eligible</a:t>
                      </a:r>
                      <a:endParaRPr lang="en-CA" sz="1050"/>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Tree>
    <p:custDataLst>
      <p:tags r:id="rId1"/>
    </p:custDataLst>
    <p:extLst>
      <p:ext uri="{BB962C8B-B14F-4D97-AF65-F5344CB8AC3E}">
        <p14:creationId xmlns:p14="http://schemas.microsoft.com/office/powerpoint/2010/main" val="1480209630"/>
      </p:ext>
    </p:extLst>
  </p:cSld>
  <p:clrMapOvr>
    <a:masterClrMapping/>
  </p:clrMapOvr>
  <mc:AlternateContent xmlns:mc="http://schemas.openxmlformats.org/markup-compatibility/2006" xmlns:p14="http://schemas.microsoft.com/office/powerpoint/2010/main">
    <mc:Choice Requires="p14">
      <p:transition spd="slow" p14:dur="2000" advTm="107451"/>
    </mc:Choice>
    <mc:Fallback xmlns="">
      <p:transition spd="slow" advTm="107451"/>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6" descr="A tractor in a field&#10;&#10;AI-generated content may be incorrect.">
            <a:extLst>
              <a:ext uri="{FF2B5EF4-FFF2-40B4-BE49-F238E27FC236}">
                <a16:creationId xmlns:a16="http://schemas.microsoft.com/office/drawing/2014/main" id="{4A1FB043-BBBA-4C98-71ED-DF15AAC8B68D}"/>
              </a:ext>
            </a:extLst>
          </p:cNvPr>
          <p:cNvPicPr>
            <a:picLocks noGrp="1" noChangeAspect="1"/>
          </p:cNvPicPr>
          <p:nvPr>
            <p:ph type="pic" sz="quarter" idx="14"/>
          </p:nvPr>
        </p:nvPicPr>
        <p:blipFill>
          <a:blip r:embed="rId5" cstate="screen">
            <a:extLst>
              <a:ext uri="{28A0092B-C50C-407E-A947-70E740481C1C}">
                <a14:useLocalDpi xmlns:a14="http://schemas.microsoft.com/office/drawing/2010/main"/>
              </a:ext>
            </a:extLst>
          </a:blip>
          <a:srcRect/>
          <a:stretch>
            <a:fillRect/>
          </a:stretch>
        </p:blipFill>
        <p:spPr/>
      </p:pic>
      <p:sp>
        <p:nvSpPr>
          <p:cNvPr id="38" name="Text Placeholder 37">
            <a:extLst>
              <a:ext uri="{FF2B5EF4-FFF2-40B4-BE49-F238E27FC236}">
                <a16:creationId xmlns:a16="http://schemas.microsoft.com/office/drawing/2014/main" id="{F45B90A9-DF5D-53FF-95F2-CB15D219B52F}"/>
              </a:ext>
            </a:extLst>
          </p:cNvPr>
          <p:cNvSpPr>
            <a:spLocks noGrp="1"/>
          </p:cNvSpPr>
          <p:nvPr>
            <p:ph type="body" sz="quarter" idx="33"/>
          </p:nvPr>
        </p:nvSpPr>
        <p:spPr>
          <a:xfrm>
            <a:off x="6169029" y="308992"/>
            <a:ext cx="5728016" cy="525895"/>
          </a:xfrm>
        </p:spPr>
        <p:txBody>
          <a:bodyPr/>
          <a:lstStyle/>
          <a:p>
            <a:r>
              <a:rPr lang="en-US" sz="2800">
                <a:cs typeface="Arial" panose="020B0604020202020204" pitchFamily="34" charset="0"/>
              </a:rPr>
              <a:t>RRSP and DPSP Features</a:t>
            </a:r>
            <a:endParaRPr lang="en-US"/>
          </a:p>
        </p:txBody>
      </p:sp>
      <p:sp>
        <p:nvSpPr>
          <p:cNvPr id="23" name="Rectangle 2">
            <a:extLst>
              <a:ext uri="{FF2B5EF4-FFF2-40B4-BE49-F238E27FC236}">
                <a16:creationId xmlns:a16="http://schemas.microsoft.com/office/drawing/2014/main" id="{A3E0BAC6-14B1-C1E1-AE25-C20A7D1F85EA}"/>
              </a:ext>
            </a:extLst>
          </p:cNvPr>
          <p:cNvSpPr txBox="1">
            <a:spLocks noChangeArrowheads="1"/>
          </p:cNvSpPr>
          <p:nvPr>
            <p:custDataLst>
              <p:tags r:id="rId2"/>
            </p:custDataLst>
          </p:nvPr>
        </p:nvSpPr>
        <p:spPr>
          <a:xfrm>
            <a:off x="431337" y="432925"/>
            <a:ext cx="4024916" cy="1243013"/>
          </a:xfrm>
          <a:prstGeom prst="rect">
            <a:avLst/>
          </a:prstGeom>
        </p:spPr>
        <p:txBody>
          <a:bodyPr lIns="90486" tIns="44449" rIns="90486" bIns="44449" anchor="ctr">
            <a:normAutofit/>
          </a:bodyPr>
          <a:lstStyle>
            <a:lvl1pPr algn="l" defTabSz="914377" rtl="0" eaLnBrk="1" latinLnBrk="0" hangingPunct="1">
              <a:lnSpc>
                <a:spcPct val="90000"/>
              </a:lnSpc>
              <a:spcBef>
                <a:spcPct val="0"/>
              </a:spcBef>
              <a:buNone/>
              <a:defRPr sz="3200" b="0" i="0" kern="1200">
                <a:solidFill>
                  <a:schemeClr val="tx2"/>
                </a:solidFill>
                <a:latin typeface="+mj-lt"/>
                <a:ea typeface="+mj-ea"/>
                <a:cs typeface="+mj-cs"/>
              </a:defRPr>
            </a:lvl1pPr>
          </a:lstStyle>
          <a:p>
            <a:pPr>
              <a:defRPr/>
            </a:pPr>
            <a:endParaRPr lang="en-US" sz="4000">
              <a:cs typeface="Arial" panose="020B0604020202020204" pitchFamily="34" charset="0"/>
            </a:endParaRPr>
          </a:p>
        </p:txBody>
      </p:sp>
      <p:graphicFrame>
        <p:nvGraphicFramePr>
          <p:cNvPr id="8" name="Content Placeholder 3">
            <a:extLst>
              <a:ext uri="{FF2B5EF4-FFF2-40B4-BE49-F238E27FC236}">
                <a16:creationId xmlns:a16="http://schemas.microsoft.com/office/drawing/2014/main" id="{B8DE0733-E095-0FC1-1A57-296794888626}"/>
              </a:ext>
            </a:extLst>
          </p:cNvPr>
          <p:cNvGraphicFramePr>
            <a:graphicFrameLocks/>
          </p:cNvGraphicFramePr>
          <p:nvPr>
            <p:extLst>
              <p:ext uri="{D42A27DB-BD31-4B8C-83A1-F6EECF244321}">
                <p14:modId xmlns:p14="http://schemas.microsoft.com/office/powerpoint/2010/main" val="3111628391"/>
              </p:ext>
            </p:extLst>
          </p:nvPr>
        </p:nvGraphicFramePr>
        <p:xfrm>
          <a:off x="6207967" y="1161746"/>
          <a:ext cx="5689077" cy="5037992"/>
        </p:xfrm>
        <a:graphic>
          <a:graphicData uri="http://schemas.openxmlformats.org/drawingml/2006/table">
            <a:tbl>
              <a:tblPr firstRow="1" bandRow="1">
                <a:tableStyleId>{00A15C55-8517-42AA-B614-E9B94910E393}</a:tableStyleId>
              </a:tblPr>
              <a:tblGrid>
                <a:gridCol w="1277868">
                  <a:extLst>
                    <a:ext uri="{9D8B030D-6E8A-4147-A177-3AD203B41FA5}">
                      <a16:colId xmlns:a16="http://schemas.microsoft.com/office/drawing/2014/main" val="20000"/>
                    </a:ext>
                  </a:extLst>
                </a:gridCol>
                <a:gridCol w="1948621">
                  <a:extLst>
                    <a:ext uri="{9D8B030D-6E8A-4147-A177-3AD203B41FA5}">
                      <a16:colId xmlns:a16="http://schemas.microsoft.com/office/drawing/2014/main" val="20001"/>
                    </a:ext>
                  </a:extLst>
                </a:gridCol>
                <a:gridCol w="2462588">
                  <a:extLst>
                    <a:ext uri="{9D8B030D-6E8A-4147-A177-3AD203B41FA5}">
                      <a16:colId xmlns:a16="http://schemas.microsoft.com/office/drawing/2014/main" val="20002"/>
                    </a:ext>
                  </a:extLst>
                </a:gridCol>
              </a:tblGrid>
              <a:tr h="172202">
                <a:tc>
                  <a:txBody>
                    <a:bodyPr/>
                    <a:lstStyle/>
                    <a:p>
                      <a:pPr algn="l"/>
                      <a:endParaRPr lang="en-CA" sz="1000"/>
                    </a:p>
                  </a:txBody>
                  <a:tcPr>
                    <a:solidFill>
                      <a:schemeClr val="tx2"/>
                    </a:solidFill>
                  </a:tcPr>
                </a:tc>
                <a:tc>
                  <a:txBody>
                    <a:bodyPr/>
                    <a:lstStyle/>
                    <a:p>
                      <a:pPr algn="l"/>
                      <a:r>
                        <a:rPr lang="en-US" sz="1000"/>
                        <a:t>RRSP</a:t>
                      </a:r>
                      <a:endParaRPr lang="en-CA" sz="1000"/>
                    </a:p>
                  </a:txBody>
                  <a:tcPr>
                    <a:solidFill>
                      <a:schemeClr val="tx2"/>
                    </a:solidFill>
                  </a:tcPr>
                </a:tc>
                <a:tc>
                  <a:txBody>
                    <a:bodyPr/>
                    <a:lstStyle/>
                    <a:p>
                      <a:pPr algn="l"/>
                      <a:r>
                        <a:rPr lang="en-US" sz="1000"/>
                        <a:t>DPSP</a:t>
                      </a:r>
                      <a:endParaRPr lang="en-CA" sz="1000"/>
                    </a:p>
                  </a:txBody>
                  <a:tcPr>
                    <a:solidFill>
                      <a:schemeClr val="tx2"/>
                    </a:solidFill>
                  </a:tcPr>
                </a:tc>
                <a:extLst>
                  <a:ext uri="{0D108BD9-81ED-4DB2-BD59-A6C34878D82A}">
                    <a16:rowId xmlns:a16="http://schemas.microsoft.com/office/drawing/2014/main" val="10000"/>
                  </a:ext>
                </a:extLst>
              </a:tr>
              <a:tr h="1483569">
                <a:tc>
                  <a:txBody>
                    <a:bodyPr/>
                    <a:lstStyle/>
                    <a:p>
                      <a:pPr algn="l"/>
                      <a:r>
                        <a:rPr lang="en-US" sz="1050" b="1"/>
                        <a:t>Employer contributions</a:t>
                      </a:r>
                    </a:p>
                  </a:txBody>
                  <a:tcPr>
                    <a:lnB w="12700" cap="flat" cmpd="sng" algn="ctr">
                      <a:solidFill>
                        <a:schemeClr val="tx2"/>
                      </a:solidFill>
                      <a:prstDash val="solid"/>
                      <a:round/>
                      <a:headEnd type="none" w="med" len="med"/>
                      <a:tailEnd type="none" w="med" len="med"/>
                    </a:lnB>
                    <a:noFill/>
                  </a:tcPr>
                </a:tc>
                <a:tc>
                  <a:txBody>
                    <a:bodyPr/>
                    <a:lstStyle/>
                    <a:p>
                      <a:pPr marL="171450" indent="-171450" algn="l">
                        <a:buFont typeface="Arial" panose="020B0604020202020204" pitchFamily="34" charset="0"/>
                        <a:buChar char="•"/>
                      </a:pPr>
                      <a:r>
                        <a:rPr lang="en-CA" sz="1050"/>
                        <a:t>Optional but recommended</a:t>
                      </a:r>
                    </a:p>
                    <a:p>
                      <a:pPr marL="171450" indent="-171450" algn="l">
                        <a:buFont typeface="Arial" panose="020B0604020202020204" pitchFamily="34" charset="0"/>
                        <a:buChar char="•"/>
                      </a:pPr>
                      <a:r>
                        <a:rPr lang="en-CA" sz="1050"/>
                        <a:t>No minimum</a:t>
                      </a:r>
                    </a:p>
                    <a:p>
                      <a:pPr marL="171450" indent="-171450" algn="l">
                        <a:buFont typeface="Arial" panose="020B0604020202020204" pitchFamily="34" charset="0"/>
                        <a:buChar char="•"/>
                      </a:pPr>
                      <a:r>
                        <a:rPr lang="en-CA" sz="1050"/>
                        <a:t>Combination of employee an employer contributions must not exceed the CRA contribution limit</a:t>
                      </a:r>
                    </a:p>
                    <a:p>
                      <a:pPr marL="0" indent="0" algn="l">
                        <a:buFont typeface="Arial" panose="020B0604020202020204" pitchFamily="34" charset="0"/>
                        <a:buNone/>
                      </a:pPr>
                      <a:endParaRPr lang="en-CA" sz="1050"/>
                    </a:p>
                    <a:p>
                      <a:pPr marL="0" indent="0" algn="l">
                        <a:buFont typeface="Arial" panose="020B0604020202020204" pitchFamily="34" charset="0"/>
                        <a:buNone/>
                      </a:pPr>
                      <a:endParaRPr lang="en-CA" sz="1050"/>
                    </a:p>
                  </a:txBody>
                  <a:tcPr>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en-CA" sz="1050"/>
                        <a:t>Must be made from company profits (current or accumulated)</a:t>
                      </a:r>
                    </a:p>
                    <a:p>
                      <a:pPr marL="285750" indent="-285750" algn="l">
                        <a:buFont typeface="Arial" panose="020B0604020202020204" pitchFamily="34" charset="0"/>
                        <a:buChar char="•"/>
                      </a:pPr>
                      <a:r>
                        <a:rPr lang="en-CA" sz="1050"/>
                        <a:t>Plan may require a minimum (matching requirement), but contributions are not allowed if the business has no profit</a:t>
                      </a:r>
                    </a:p>
                    <a:p>
                      <a:pPr marL="285750" indent="-285750" algn="l">
                        <a:buFont typeface="Arial" panose="020B0604020202020204" pitchFamily="34" charset="0"/>
                        <a:buChar char="•"/>
                      </a:pPr>
                      <a:r>
                        <a:rPr lang="en-CA" sz="1050"/>
                        <a:t>Contributions must not exceed CRA contribution limit</a:t>
                      </a:r>
                    </a:p>
                  </a:txBody>
                  <a:tcPr>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1"/>
                  </a:ext>
                </a:extLst>
              </a:tr>
              <a:tr h="1250852">
                <a:tc>
                  <a:txBody>
                    <a:bodyPr/>
                    <a:lstStyle/>
                    <a:p>
                      <a:pPr algn="l"/>
                      <a:r>
                        <a:rPr lang="en-US" sz="1050" b="1"/>
                        <a:t>Employee contributions</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en-CA" sz="1050"/>
                        <a:t>Optional but recommended</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en-CA" sz="1050"/>
                        <a:t>Not permitted</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2"/>
                  </a:ext>
                </a:extLst>
              </a:tr>
              <a:tr h="1107505">
                <a:tc>
                  <a:txBody>
                    <a:bodyPr/>
                    <a:lstStyle/>
                    <a:p>
                      <a:pPr algn="l"/>
                      <a:r>
                        <a:rPr lang="en-US" sz="1050" b="1"/>
                        <a:t>Contribution </a:t>
                      </a:r>
                    </a:p>
                    <a:p>
                      <a:pPr algn="l"/>
                      <a:r>
                        <a:rPr lang="en-US" sz="1050" b="1"/>
                        <a:t>limits</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en-CA" sz="1050"/>
                        <a:t>Total contributions depend on a member’s available contribution room. A member’s contribution room is increased annually by the lesser of 18% of their previous year’s earnings or the contribution limit specified by CRA for the year</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en-CA" sz="1050"/>
                        <a:t>Total contributions must be the lesser of 18% of current year’s earnings or the contribution limited specified by CRA for the year</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3" name="Rectangle 2">
            <a:extLst>
              <a:ext uri="{FF2B5EF4-FFF2-40B4-BE49-F238E27FC236}">
                <a16:creationId xmlns:a16="http://schemas.microsoft.com/office/drawing/2014/main" id="{D372E6DE-44BC-651D-B573-72C3CBA0C7FF}"/>
              </a:ext>
            </a:extLst>
          </p:cNvPr>
          <p:cNvSpPr/>
          <p:nvPr/>
        </p:nvSpPr>
        <p:spPr>
          <a:xfrm>
            <a:off x="616331" y="628346"/>
            <a:ext cx="2209800" cy="1802882"/>
          </a:xfrm>
          <a:prstGeom prst="rect">
            <a:avLst/>
          </a:prstGeom>
          <a:solidFill>
            <a:schemeClr val="bg1"/>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a:solidFill>
                  <a:srgbClr val="FF0000"/>
                </a:solidFill>
              </a:rPr>
              <a:t>Remove: DPSP reference if not applicable</a:t>
            </a:r>
          </a:p>
        </p:txBody>
      </p:sp>
    </p:spTree>
    <p:custDataLst>
      <p:tags r:id="rId1"/>
    </p:custDataLst>
    <p:extLst>
      <p:ext uri="{BB962C8B-B14F-4D97-AF65-F5344CB8AC3E}">
        <p14:creationId xmlns:p14="http://schemas.microsoft.com/office/powerpoint/2010/main" val="869013108"/>
      </p:ext>
    </p:extLst>
  </p:cSld>
  <p:clrMapOvr>
    <a:masterClrMapping/>
  </p:clrMapOvr>
  <mc:AlternateContent xmlns:mc="http://schemas.openxmlformats.org/markup-compatibility/2006" xmlns:p14="http://schemas.microsoft.com/office/powerpoint/2010/main">
    <mc:Choice Requires="p14">
      <p:transition spd="slow" p14:dur="2000" advTm="107451"/>
    </mc:Choice>
    <mc:Fallback xmlns="">
      <p:transition spd="slow" advTm="107451"/>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tractor in a field&#10;&#10;AI-generated content may be incorrect.">
            <a:extLst>
              <a:ext uri="{FF2B5EF4-FFF2-40B4-BE49-F238E27FC236}">
                <a16:creationId xmlns:a16="http://schemas.microsoft.com/office/drawing/2014/main" id="{496DEA13-B72F-3EDD-52A0-2483308F89D4}"/>
              </a:ext>
            </a:extLst>
          </p:cNvPr>
          <p:cNvPicPr>
            <a:picLocks noGrp="1" noChangeAspect="1"/>
          </p:cNvPicPr>
          <p:nvPr>
            <p:ph type="pic" sz="quarter" idx="14"/>
          </p:nvPr>
        </p:nvPicPr>
        <p:blipFill>
          <a:blip r:embed="rId5" cstate="screen">
            <a:extLst>
              <a:ext uri="{28A0092B-C50C-407E-A947-70E740481C1C}">
                <a14:useLocalDpi xmlns:a14="http://schemas.microsoft.com/office/drawing/2010/main"/>
              </a:ext>
            </a:extLst>
          </a:blip>
          <a:srcRect/>
          <a:stretch>
            <a:fillRect/>
          </a:stretch>
        </p:blipFill>
        <p:spPr/>
      </p:pic>
      <p:sp>
        <p:nvSpPr>
          <p:cNvPr id="38" name="Text Placeholder 37">
            <a:extLst>
              <a:ext uri="{FF2B5EF4-FFF2-40B4-BE49-F238E27FC236}">
                <a16:creationId xmlns:a16="http://schemas.microsoft.com/office/drawing/2014/main" id="{F45B90A9-DF5D-53FF-95F2-CB15D219B52F}"/>
              </a:ext>
            </a:extLst>
          </p:cNvPr>
          <p:cNvSpPr>
            <a:spLocks noGrp="1"/>
          </p:cNvSpPr>
          <p:nvPr>
            <p:ph type="body" sz="quarter" idx="33"/>
          </p:nvPr>
        </p:nvSpPr>
        <p:spPr>
          <a:xfrm>
            <a:off x="6169029" y="308992"/>
            <a:ext cx="5728016" cy="525895"/>
          </a:xfrm>
        </p:spPr>
        <p:txBody>
          <a:bodyPr/>
          <a:lstStyle/>
          <a:p>
            <a:r>
              <a:rPr lang="en-US" sz="2800">
                <a:cs typeface="Arial" panose="020B0604020202020204" pitchFamily="34" charset="0"/>
              </a:rPr>
              <a:t>RRSP and DPSP Features</a:t>
            </a:r>
            <a:endParaRPr lang="en-US"/>
          </a:p>
        </p:txBody>
      </p:sp>
      <p:sp>
        <p:nvSpPr>
          <p:cNvPr id="23" name="Rectangle 2">
            <a:extLst>
              <a:ext uri="{FF2B5EF4-FFF2-40B4-BE49-F238E27FC236}">
                <a16:creationId xmlns:a16="http://schemas.microsoft.com/office/drawing/2014/main" id="{A3E0BAC6-14B1-C1E1-AE25-C20A7D1F85EA}"/>
              </a:ext>
            </a:extLst>
          </p:cNvPr>
          <p:cNvSpPr txBox="1">
            <a:spLocks noChangeArrowheads="1"/>
          </p:cNvSpPr>
          <p:nvPr>
            <p:custDataLst>
              <p:tags r:id="rId2"/>
            </p:custDataLst>
          </p:nvPr>
        </p:nvSpPr>
        <p:spPr>
          <a:xfrm>
            <a:off x="431337" y="432925"/>
            <a:ext cx="4024916" cy="1243013"/>
          </a:xfrm>
          <a:prstGeom prst="rect">
            <a:avLst/>
          </a:prstGeom>
        </p:spPr>
        <p:txBody>
          <a:bodyPr lIns="90486" tIns="44449" rIns="90486" bIns="44449" anchor="ctr">
            <a:normAutofit/>
          </a:bodyPr>
          <a:lstStyle>
            <a:lvl1pPr algn="l" defTabSz="914377" rtl="0" eaLnBrk="1" latinLnBrk="0" hangingPunct="1">
              <a:lnSpc>
                <a:spcPct val="90000"/>
              </a:lnSpc>
              <a:spcBef>
                <a:spcPct val="0"/>
              </a:spcBef>
              <a:buNone/>
              <a:defRPr sz="3200" b="0" i="0" kern="1200">
                <a:solidFill>
                  <a:schemeClr val="tx2"/>
                </a:solidFill>
                <a:latin typeface="+mj-lt"/>
                <a:ea typeface="+mj-ea"/>
                <a:cs typeface="+mj-cs"/>
              </a:defRPr>
            </a:lvl1pPr>
          </a:lstStyle>
          <a:p>
            <a:pPr>
              <a:defRPr/>
            </a:pPr>
            <a:endParaRPr lang="en-US" sz="4000">
              <a:cs typeface="Arial" panose="020B0604020202020204" pitchFamily="34" charset="0"/>
            </a:endParaRPr>
          </a:p>
        </p:txBody>
      </p:sp>
      <p:graphicFrame>
        <p:nvGraphicFramePr>
          <p:cNvPr id="8" name="Content Placeholder 3">
            <a:extLst>
              <a:ext uri="{FF2B5EF4-FFF2-40B4-BE49-F238E27FC236}">
                <a16:creationId xmlns:a16="http://schemas.microsoft.com/office/drawing/2014/main" id="{B8DE0733-E095-0FC1-1A57-296794888626}"/>
              </a:ext>
            </a:extLst>
          </p:cNvPr>
          <p:cNvGraphicFramePr>
            <a:graphicFrameLocks/>
          </p:cNvGraphicFramePr>
          <p:nvPr>
            <p:extLst>
              <p:ext uri="{D42A27DB-BD31-4B8C-83A1-F6EECF244321}">
                <p14:modId xmlns:p14="http://schemas.microsoft.com/office/powerpoint/2010/main" val="3781753783"/>
              </p:ext>
            </p:extLst>
          </p:nvPr>
        </p:nvGraphicFramePr>
        <p:xfrm>
          <a:off x="6207967" y="1161746"/>
          <a:ext cx="5689077" cy="4526554"/>
        </p:xfrm>
        <a:graphic>
          <a:graphicData uri="http://schemas.openxmlformats.org/drawingml/2006/table">
            <a:tbl>
              <a:tblPr firstRow="1" bandRow="1">
                <a:tableStyleId>{00A15C55-8517-42AA-B614-E9B94910E393}</a:tableStyleId>
              </a:tblPr>
              <a:tblGrid>
                <a:gridCol w="1277868">
                  <a:extLst>
                    <a:ext uri="{9D8B030D-6E8A-4147-A177-3AD203B41FA5}">
                      <a16:colId xmlns:a16="http://schemas.microsoft.com/office/drawing/2014/main" val="20000"/>
                    </a:ext>
                  </a:extLst>
                </a:gridCol>
                <a:gridCol w="1948621">
                  <a:extLst>
                    <a:ext uri="{9D8B030D-6E8A-4147-A177-3AD203B41FA5}">
                      <a16:colId xmlns:a16="http://schemas.microsoft.com/office/drawing/2014/main" val="20001"/>
                    </a:ext>
                  </a:extLst>
                </a:gridCol>
                <a:gridCol w="2462588">
                  <a:extLst>
                    <a:ext uri="{9D8B030D-6E8A-4147-A177-3AD203B41FA5}">
                      <a16:colId xmlns:a16="http://schemas.microsoft.com/office/drawing/2014/main" val="20002"/>
                    </a:ext>
                  </a:extLst>
                </a:gridCol>
              </a:tblGrid>
              <a:tr h="172202">
                <a:tc>
                  <a:txBody>
                    <a:bodyPr/>
                    <a:lstStyle/>
                    <a:p>
                      <a:pPr algn="l"/>
                      <a:endParaRPr lang="en-CA" sz="1000"/>
                    </a:p>
                  </a:txBody>
                  <a:tcPr>
                    <a:solidFill>
                      <a:schemeClr val="tx2"/>
                    </a:solidFill>
                  </a:tcPr>
                </a:tc>
                <a:tc>
                  <a:txBody>
                    <a:bodyPr/>
                    <a:lstStyle/>
                    <a:p>
                      <a:pPr algn="l"/>
                      <a:r>
                        <a:rPr lang="en-US" sz="1000"/>
                        <a:t>RRSP</a:t>
                      </a:r>
                      <a:endParaRPr lang="en-CA" sz="1000"/>
                    </a:p>
                  </a:txBody>
                  <a:tcPr>
                    <a:solidFill>
                      <a:schemeClr val="tx2"/>
                    </a:solidFill>
                  </a:tcPr>
                </a:tc>
                <a:tc>
                  <a:txBody>
                    <a:bodyPr/>
                    <a:lstStyle/>
                    <a:p>
                      <a:pPr algn="l"/>
                      <a:r>
                        <a:rPr lang="en-US" sz="1000"/>
                        <a:t>DPSP</a:t>
                      </a:r>
                      <a:endParaRPr lang="en-CA" sz="1000"/>
                    </a:p>
                  </a:txBody>
                  <a:tcPr>
                    <a:solidFill>
                      <a:schemeClr val="tx2"/>
                    </a:solidFill>
                  </a:tcPr>
                </a:tc>
                <a:extLst>
                  <a:ext uri="{0D108BD9-81ED-4DB2-BD59-A6C34878D82A}">
                    <a16:rowId xmlns:a16="http://schemas.microsoft.com/office/drawing/2014/main" val="10000"/>
                  </a:ext>
                </a:extLst>
              </a:tr>
              <a:tr h="1483569">
                <a:tc>
                  <a:txBody>
                    <a:bodyPr/>
                    <a:lstStyle/>
                    <a:p>
                      <a:pPr algn="l"/>
                      <a:r>
                        <a:rPr lang="en-US" sz="1050" b="1"/>
                        <a:t>Vesting</a:t>
                      </a:r>
                    </a:p>
                  </a:txBody>
                  <a:tcPr>
                    <a:lnB w="12700" cap="flat" cmpd="sng" algn="ctr">
                      <a:solidFill>
                        <a:schemeClr val="tx2"/>
                      </a:solidFill>
                      <a:prstDash val="solid"/>
                      <a:round/>
                      <a:headEnd type="none" w="med" len="med"/>
                      <a:tailEnd type="none" w="med" len="med"/>
                    </a:lnB>
                    <a:noFill/>
                  </a:tcPr>
                </a:tc>
                <a:tc>
                  <a:txBody>
                    <a:bodyPr/>
                    <a:lstStyle/>
                    <a:p>
                      <a:pPr marL="0" indent="0" algn="l">
                        <a:buFont typeface="Arial" panose="020B0604020202020204" pitchFamily="34" charset="0"/>
                        <a:buNone/>
                      </a:pPr>
                      <a:r>
                        <a:rPr lang="en-CA" sz="1050"/>
                        <a:t>Immediate</a:t>
                      </a:r>
                    </a:p>
                  </a:txBody>
                  <a:tcPr>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en-CA" sz="1050"/>
                        <a:t>As per plan rules. No later than two years after member enrols </a:t>
                      </a:r>
                    </a:p>
                  </a:txBody>
                  <a:tcPr>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1"/>
                  </a:ext>
                </a:extLst>
              </a:tr>
              <a:tr h="1250852">
                <a:tc>
                  <a:txBody>
                    <a:bodyPr/>
                    <a:lstStyle/>
                    <a:p>
                      <a:pPr algn="l"/>
                      <a:r>
                        <a:rPr lang="en-US" sz="1050" b="1"/>
                        <a:t>Plan documentation and reporting</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en-CA" sz="1050"/>
                        <a:t>Registered as specimen plan with CRA</a:t>
                      </a:r>
                    </a:p>
                    <a:p>
                      <a:pPr marL="285750" indent="-285750" algn="l">
                        <a:buFont typeface="Arial" panose="020B0604020202020204" pitchFamily="34" charset="0"/>
                        <a:buChar char="•"/>
                      </a:pPr>
                      <a:r>
                        <a:rPr lang="en-CA" sz="1050"/>
                        <a:t>Government reporting by employer only when employer contributions are made</a:t>
                      </a:r>
                    </a:p>
                    <a:p>
                      <a:pPr marL="285750" indent="-285750" algn="l">
                        <a:buFont typeface="Arial" panose="020B0604020202020204" pitchFamily="34" charset="0"/>
                        <a:buChar char="•"/>
                      </a:pPr>
                      <a:r>
                        <a:rPr lang="en-CA" sz="1050"/>
                        <a:t>Employer contributions to be shown as a taxable benefit on the member’s T4 slip</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en-CA" sz="1050"/>
                        <a:t>PA reporting on member’s T4 slips</a:t>
                      </a:r>
                    </a:p>
                    <a:p>
                      <a:pPr marL="285750" indent="-285750" algn="l">
                        <a:buFont typeface="Arial" panose="020B0604020202020204" pitchFamily="34" charset="0"/>
                        <a:buChar char="•"/>
                      </a:pPr>
                      <a:r>
                        <a:rPr lang="en-CA" sz="1050"/>
                        <a:t>T3D trust return prepared by Sun Life</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2"/>
                  </a:ext>
                </a:extLst>
              </a:tr>
              <a:tr h="1107505">
                <a:tc>
                  <a:txBody>
                    <a:bodyPr/>
                    <a:lstStyle/>
                    <a:p>
                      <a:pPr algn="l"/>
                      <a:r>
                        <a:rPr lang="en-US" sz="1050" b="1" dirty="0">
                          <a:solidFill>
                            <a:schemeClr val="tx1"/>
                          </a:solidFill>
                        </a:rPr>
                        <a:t>Plan member </a:t>
                      </a:r>
                      <a:r>
                        <a:rPr lang="en-US" sz="1050" b="1" dirty="0"/>
                        <a:t>reporting</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en-CA" sz="1050"/>
                        <a:t>T4RSP slip for withdrawals</a:t>
                      </a:r>
                    </a:p>
                    <a:p>
                      <a:pPr marL="285750" indent="-285750" algn="l">
                        <a:buFont typeface="Arial" panose="020B0604020202020204" pitchFamily="34" charset="0"/>
                        <a:buChar char="•"/>
                      </a:pPr>
                      <a:r>
                        <a:rPr lang="en-CA" sz="1050"/>
                        <a:t>RRSP receipts for employer and employee contributions</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en-CA" sz="1050" dirty="0"/>
                        <a:t>T4A slip for withdrawals</a:t>
                      </a:r>
                    </a:p>
                    <a:p>
                      <a:pPr marL="285750" indent="-285750" algn="l">
                        <a:buFont typeface="Arial" panose="020B0604020202020204" pitchFamily="34" charset="0"/>
                        <a:buChar char="•"/>
                      </a:pPr>
                      <a:r>
                        <a:rPr lang="en-CA" sz="1050" dirty="0"/>
                        <a:t>T10 slip for Pension Adjust Reversal (PAR)</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3" name="Rectangle 2">
            <a:extLst>
              <a:ext uri="{FF2B5EF4-FFF2-40B4-BE49-F238E27FC236}">
                <a16:creationId xmlns:a16="http://schemas.microsoft.com/office/drawing/2014/main" id="{A01B917F-496B-B734-9350-954ED68DCE61}"/>
              </a:ext>
            </a:extLst>
          </p:cNvPr>
          <p:cNvSpPr/>
          <p:nvPr/>
        </p:nvSpPr>
        <p:spPr>
          <a:xfrm>
            <a:off x="616331" y="628346"/>
            <a:ext cx="2209800" cy="1802882"/>
          </a:xfrm>
          <a:prstGeom prst="rect">
            <a:avLst/>
          </a:prstGeom>
          <a:solidFill>
            <a:schemeClr val="bg1"/>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a:solidFill>
                  <a:srgbClr val="FF0000"/>
                </a:solidFill>
              </a:rPr>
              <a:t>Remove: DPSP reference if not applicable</a:t>
            </a:r>
          </a:p>
        </p:txBody>
      </p:sp>
    </p:spTree>
    <p:custDataLst>
      <p:tags r:id="rId1"/>
    </p:custDataLst>
    <p:extLst>
      <p:ext uri="{BB962C8B-B14F-4D97-AF65-F5344CB8AC3E}">
        <p14:creationId xmlns:p14="http://schemas.microsoft.com/office/powerpoint/2010/main" val="3420606580"/>
      </p:ext>
    </p:extLst>
  </p:cSld>
  <p:clrMapOvr>
    <a:masterClrMapping/>
  </p:clrMapOvr>
  <mc:AlternateContent xmlns:mc="http://schemas.openxmlformats.org/markup-compatibility/2006" xmlns:p14="http://schemas.microsoft.com/office/powerpoint/2010/main">
    <mc:Choice Requires="p14">
      <p:transition spd="slow" p14:dur="2000" advTm="107451"/>
    </mc:Choice>
    <mc:Fallback xmlns="">
      <p:transition spd="slow" advTm="107451"/>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51CC6DE-2763-FDEA-87DE-6CF549E16C56}"/>
              </a:ext>
            </a:extLst>
          </p:cNvPr>
          <p:cNvSpPr>
            <a:spLocks noGrp="1"/>
          </p:cNvSpPr>
          <p:nvPr>
            <p:ph type="title"/>
          </p:nvPr>
        </p:nvSpPr>
        <p:spPr>
          <a:xfrm>
            <a:off x="288131" y="371501"/>
            <a:ext cx="11615737" cy="731520"/>
          </a:xfrm>
        </p:spPr>
        <p:txBody>
          <a:bodyPr/>
          <a:lstStyle/>
          <a:p>
            <a:r>
              <a:rPr lang="en-CA" dirty="0"/>
              <a:t>When it comes to fees, less is more</a:t>
            </a:r>
          </a:p>
        </p:txBody>
      </p:sp>
      <p:graphicFrame>
        <p:nvGraphicFramePr>
          <p:cNvPr id="8" name="Chart 7">
            <a:extLst>
              <a:ext uri="{FF2B5EF4-FFF2-40B4-BE49-F238E27FC236}">
                <a16:creationId xmlns:a16="http://schemas.microsoft.com/office/drawing/2014/main" id="{1DE56B43-2327-1272-01E6-9C468445C28C}"/>
              </a:ext>
            </a:extLst>
          </p:cNvPr>
          <p:cNvGraphicFramePr/>
          <p:nvPr>
            <p:extLst>
              <p:ext uri="{D42A27DB-BD31-4B8C-83A1-F6EECF244321}">
                <p14:modId xmlns:p14="http://schemas.microsoft.com/office/powerpoint/2010/main" val="3253908508"/>
              </p:ext>
            </p:extLst>
          </p:nvPr>
        </p:nvGraphicFramePr>
        <p:xfrm>
          <a:off x="643026" y="1297186"/>
          <a:ext cx="6613191" cy="4566249"/>
        </p:xfrm>
        <a:graphic>
          <a:graphicData uri="http://schemas.openxmlformats.org/drawingml/2006/chart">
            <c:chart xmlns:c="http://schemas.openxmlformats.org/drawingml/2006/chart" xmlns:r="http://schemas.openxmlformats.org/officeDocument/2006/relationships" r:id="rId3"/>
          </a:graphicData>
        </a:graphic>
      </p:graphicFrame>
      <p:sp>
        <p:nvSpPr>
          <p:cNvPr id="5" name="Content Placeholder 2">
            <a:extLst>
              <a:ext uri="{FF2B5EF4-FFF2-40B4-BE49-F238E27FC236}">
                <a16:creationId xmlns:a16="http://schemas.microsoft.com/office/drawing/2014/main" id="{173E0440-5EAE-B8CB-062D-0B2AD62F3E39}"/>
              </a:ext>
            </a:extLst>
          </p:cNvPr>
          <p:cNvSpPr txBox="1">
            <a:spLocks/>
          </p:cNvSpPr>
          <p:nvPr/>
        </p:nvSpPr>
        <p:spPr bwMode="auto">
          <a:xfrm>
            <a:off x="571199" y="6057599"/>
            <a:ext cx="11137900" cy="42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t" anchorCtr="0" compatLnSpc="1">
            <a:prstTxWarp prst="textNoShape">
              <a:avLst/>
            </a:prstTxWarp>
          </a:bodyPr>
          <a:lstStyle>
            <a:lvl1pPr marL="342900" indent="-342900" algn="l" rtl="0" eaLnBrk="1" fontAlgn="base" hangingPunct="1">
              <a:spcBef>
                <a:spcPct val="20000"/>
              </a:spcBef>
              <a:spcAft>
                <a:spcPct val="0"/>
              </a:spcAft>
              <a:buClr>
                <a:srgbClr val="306C99"/>
              </a:buClr>
              <a:buFont typeface="Arial" pitchFamily="34" charset="0"/>
              <a:buChar char="•"/>
              <a:defRPr sz="3200">
                <a:solidFill>
                  <a:srgbClr val="5E5550"/>
                </a:solidFill>
                <a:latin typeface="+mn-lt"/>
                <a:ea typeface="+mn-ea"/>
                <a:cs typeface="+mn-cs"/>
              </a:defRPr>
            </a:lvl1pPr>
            <a:lvl2pPr marL="742950" indent="-285750" algn="l" rtl="0" eaLnBrk="1" fontAlgn="base" hangingPunct="1">
              <a:spcBef>
                <a:spcPct val="20000"/>
              </a:spcBef>
              <a:spcAft>
                <a:spcPct val="0"/>
              </a:spcAft>
              <a:buClr>
                <a:srgbClr val="306C99"/>
              </a:buClr>
              <a:buFont typeface="Arial" pitchFamily="34" charset="0"/>
              <a:buChar char="•"/>
              <a:defRPr sz="2800">
                <a:solidFill>
                  <a:srgbClr val="5E5550"/>
                </a:solidFill>
                <a:latin typeface="+mn-lt"/>
              </a:defRPr>
            </a:lvl2pPr>
            <a:lvl3pPr marL="1143000" indent="-228600" algn="l" rtl="0" eaLnBrk="1" fontAlgn="base" hangingPunct="1">
              <a:spcBef>
                <a:spcPct val="20000"/>
              </a:spcBef>
              <a:spcAft>
                <a:spcPct val="0"/>
              </a:spcAft>
              <a:buClr>
                <a:srgbClr val="306C99"/>
              </a:buClr>
              <a:buFont typeface="Arial" pitchFamily="34" charset="0"/>
              <a:buChar char="•"/>
              <a:defRPr sz="2400">
                <a:solidFill>
                  <a:srgbClr val="5E5550"/>
                </a:solidFill>
                <a:latin typeface="+mn-lt"/>
              </a:defRPr>
            </a:lvl3pPr>
            <a:lvl4pPr marL="1600200" indent="-228600" algn="l" rtl="0" eaLnBrk="1" fontAlgn="base" hangingPunct="1">
              <a:spcBef>
                <a:spcPct val="20000"/>
              </a:spcBef>
              <a:spcAft>
                <a:spcPct val="0"/>
              </a:spcAft>
              <a:buClr>
                <a:srgbClr val="306C99"/>
              </a:buClr>
              <a:buFont typeface="Arial" pitchFamily="34" charset="0"/>
              <a:buChar char="•"/>
              <a:defRPr sz="2000">
                <a:solidFill>
                  <a:srgbClr val="5E5550"/>
                </a:solidFill>
                <a:latin typeface="+mn-lt"/>
              </a:defRPr>
            </a:lvl4pPr>
            <a:lvl5pPr marL="2057400" indent="-228600" algn="l" rtl="0" eaLnBrk="1" fontAlgn="base" hangingPunct="1">
              <a:spcBef>
                <a:spcPct val="20000"/>
              </a:spcBef>
              <a:spcAft>
                <a:spcPct val="0"/>
              </a:spcAft>
              <a:buClr>
                <a:srgbClr val="306C99"/>
              </a:buClr>
              <a:buFont typeface="Arial" pitchFamily="34" charset="0"/>
              <a:buChar char="•"/>
              <a:defRPr sz="2000">
                <a:solidFill>
                  <a:srgbClr val="5E5550"/>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marR="0" lvl="0" indent="0" algn="l" defTabSz="1316670" rtl="0" eaLnBrk="1" fontAlgn="auto" latinLnBrk="0" hangingPunct="1">
              <a:lnSpc>
                <a:spcPct val="100000"/>
              </a:lnSpc>
              <a:spcBef>
                <a:spcPts val="0"/>
              </a:spcBef>
              <a:spcAft>
                <a:spcPts val="0"/>
              </a:spcAft>
              <a:buClrTx/>
              <a:buSzTx/>
              <a:buFont typeface="Arial" pitchFamily="34" charset="0"/>
              <a:buNone/>
              <a:tabLst/>
              <a:defRPr/>
            </a:pPr>
            <a:r>
              <a:rPr kumimoji="0" lang="en-CA" sz="1067" b="1" i="0" u="none" strike="noStrike" kern="1200" cap="none" spc="0" normalizeH="0" baseline="0" noProof="0">
                <a:ln>
                  <a:noFill/>
                </a:ln>
                <a:solidFill>
                  <a:srgbClr val="000000"/>
                </a:solidFill>
                <a:effectLst/>
                <a:uLnTx/>
                <a:uFillTx/>
                <a:latin typeface="Sun Life New Text" pitchFamily="2" charset="0"/>
                <a:ea typeface="+mn-ea"/>
                <a:cs typeface="Arial" panose="020B0604020202020204" pitchFamily="34" charset="0"/>
              </a:rPr>
              <a:t>For illustrative purposes only to understand the concept.  For your plan specifics, review your available funds and fees on </a:t>
            </a:r>
            <a:r>
              <a:rPr kumimoji="0" lang="en-CA" sz="1067" b="1" i="0" u="none" strike="noStrike" kern="1200" cap="none" spc="0" normalizeH="0" baseline="0" noProof="0">
                <a:ln>
                  <a:noFill/>
                </a:ln>
                <a:solidFill>
                  <a:srgbClr val="0070C0"/>
                </a:solidFill>
                <a:effectLst/>
                <a:uLnTx/>
                <a:uFillTx/>
                <a:latin typeface="Sun Life New Text" pitchFamily="2" charset="0"/>
                <a:ea typeface="+mn-ea"/>
                <a:cs typeface="Arial" panose="020B0604020202020204" pitchFamily="34" charset="0"/>
              </a:rPr>
              <a:t>mysunlife.ca</a:t>
            </a:r>
          </a:p>
          <a:p>
            <a:pPr marL="0" marR="0" lvl="0" indent="0" algn="l" defTabSz="609585" rtl="0" eaLnBrk="1" fontAlgn="base" latinLnBrk="0" hangingPunct="1">
              <a:lnSpc>
                <a:spcPct val="100000"/>
              </a:lnSpc>
              <a:spcBef>
                <a:spcPct val="20000"/>
              </a:spcBef>
              <a:spcAft>
                <a:spcPct val="0"/>
              </a:spcAft>
              <a:buClr>
                <a:srgbClr val="306C99"/>
              </a:buClr>
              <a:buSzTx/>
              <a:buFont typeface="Arial" pitchFamily="34" charset="0"/>
              <a:buNone/>
              <a:tabLst/>
              <a:defRPr/>
            </a:pPr>
            <a:endParaRPr kumimoji="0" lang="en-US" sz="933" b="0" i="0" u="none" strike="noStrike" kern="1200" cap="none" spc="0" normalizeH="0" baseline="0" noProof="0">
              <a:ln>
                <a:noFill/>
              </a:ln>
              <a:solidFill>
                <a:srgbClr val="000000"/>
              </a:solidFill>
              <a:effectLst/>
              <a:uLnTx/>
              <a:uFillTx/>
              <a:latin typeface="Sun Life New Text" pitchFamily="2" charset="0"/>
              <a:ea typeface="+mn-ea"/>
              <a:cs typeface="+mn-cs"/>
            </a:endParaRPr>
          </a:p>
        </p:txBody>
      </p:sp>
      <p:sp>
        <p:nvSpPr>
          <p:cNvPr id="10" name="Left Brace 9">
            <a:extLst>
              <a:ext uri="{FF2B5EF4-FFF2-40B4-BE49-F238E27FC236}">
                <a16:creationId xmlns:a16="http://schemas.microsoft.com/office/drawing/2014/main" id="{5C925C4F-4808-0664-26C1-60A8C3D2E15E}"/>
              </a:ext>
            </a:extLst>
          </p:cNvPr>
          <p:cNvSpPr/>
          <p:nvPr/>
        </p:nvSpPr>
        <p:spPr>
          <a:xfrm flipH="1">
            <a:off x="5701151" y="2339142"/>
            <a:ext cx="466477" cy="555133"/>
          </a:xfrm>
          <a:prstGeom prst="leftBrace">
            <a:avLst/>
          </a:prstGeom>
          <a:ln w="12700">
            <a:solidFill>
              <a:srgbClr val="003846"/>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Sun Life Sans Regular"/>
              <a:ea typeface="+mn-ea"/>
              <a:cs typeface="+mn-cs"/>
            </a:endParaRPr>
          </a:p>
        </p:txBody>
      </p:sp>
      <p:sp>
        <p:nvSpPr>
          <p:cNvPr id="14" name="TextBox 1">
            <a:extLst>
              <a:ext uri="{FF2B5EF4-FFF2-40B4-BE49-F238E27FC236}">
                <a16:creationId xmlns:a16="http://schemas.microsoft.com/office/drawing/2014/main" id="{17FA7822-4BAC-CA2D-D263-8C82D92BC1A0}"/>
              </a:ext>
            </a:extLst>
          </p:cNvPr>
          <p:cNvSpPr txBox="1"/>
          <p:nvPr/>
        </p:nvSpPr>
        <p:spPr>
          <a:xfrm>
            <a:off x="6139568" y="2447080"/>
            <a:ext cx="1219200" cy="339256"/>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fr-CA" sz="1600" b="1" i="0" u="none" strike="noStrike" kern="1200" cap="none" spc="0" normalizeH="0" baseline="0" noProof="0">
                <a:ln>
                  <a:noFill/>
                </a:ln>
                <a:solidFill>
                  <a:srgbClr val="003846"/>
                </a:solidFill>
                <a:effectLst/>
                <a:uLnTx/>
                <a:uFillTx/>
                <a:latin typeface="Sun Life New Text" pitchFamily="2" charset="0"/>
                <a:ea typeface="+mn-ea"/>
                <a:cs typeface="+mn-cs"/>
              </a:rPr>
              <a:t>$42,846</a:t>
            </a:r>
            <a:endParaRPr kumimoji="0" lang="en-US" sz="1600" b="1" i="0" u="none" strike="noStrike" kern="1200" cap="none" spc="0" normalizeH="0" baseline="0" noProof="0">
              <a:ln>
                <a:noFill/>
              </a:ln>
              <a:solidFill>
                <a:srgbClr val="003846"/>
              </a:solidFill>
              <a:effectLst/>
              <a:uLnTx/>
              <a:uFillTx/>
              <a:latin typeface="Sun Life New Text" pitchFamily="2" charset="0"/>
              <a:ea typeface="+mn-ea"/>
              <a:cs typeface="+mn-cs"/>
            </a:endParaRPr>
          </a:p>
        </p:txBody>
      </p:sp>
      <p:graphicFrame>
        <p:nvGraphicFramePr>
          <p:cNvPr id="17" name="Table 5">
            <a:extLst>
              <a:ext uri="{FF2B5EF4-FFF2-40B4-BE49-F238E27FC236}">
                <a16:creationId xmlns:a16="http://schemas.microsoft.com/office/drawing/2014/main" id="{6CED516A-D1CF-500D-F1BD-7C13F1916623}"/>
              </a:ext>
            </a:extLst>
          </p:cNvPr>
          <p:cNvGraphicFramePr>
            <a:graphicFrameLocks noGrp="1"/>
          </p:cNvGraphicFramePr>
          <p:nvPr>
            <p:extLst>
              <p:ext uri="{D42A27DB-BD31-4B8C-83A1-F6EECF244321}">
                <p14:modId xmlns:p14="http://schemas.microsoft.com/office/powerpoint/2010/main" val="3811450426"/>
              </p:ext>
            </p:extLst>
          </p:nvPr>
        </p:nvGraphicFramePr>
        <p:xfrm>
          <a:off x="8019642" y="1297185"/>
          <a:ext cx="2416263" cy="4039419"/>
        </p:xfrm>
        <a:graphic>
          <a:graphicData uri="http://schemas.openxmlformats.org/drawingml/2006/table">
            <a:tbl>
              <a:tblPr firstRow="1" bandRow="1">
                <a:tableStyleId>{5C22544A-7EE6-4342-B048-85BDC9FD1C3A}</a:tableStyleId>
              </a:tblPr>
              <a:tblGrid>
                <a:gridCol w="2416263">
                  <a:extLst>
                    <a:ext uri="{9D8B030D-6E8A-4147-A177-3AD203B41FA5}">
                      <a16:colId xmlns:a16="http://schemas.microsoft.com/office/drawing/2014/main" val="1561278267"/>
                    </a:ext>
                  </a:extLst>
                </a:gridCol>
              </a:tblGrid>
              <a:tr h="104379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300">
                          <a:solidFill>
                            <a:srgbClr val="003846"/>
                          </a:solidFill>
                          <a:latin typeface="Sun Life New Text" pitchFamily="2" charset="0"/>
                        </a:rPr>
                        <a:t>Monthly retirement income*</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300">
                        <a:solidFill>
                          <a:srgbClr val="003846"/>
                        </a:solidFill>
                        <a:latin typeface="Sun Life New Text" pitchFamily="2"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600" b="1" i="0" u="none" strike="noStrike" kern="1200" baseline="0">
                          <a:solidFill>
                            <a:srgbClr val="003846"/>
                          </a:solidFill>
                          <a:latin typeface="Sun Life New Text" pitchFamily="2" charset="0"/>
                          <a:ea typeface="+mn-ea"/>
                          <a:cs typeface="+mn-cs"/>
                        </a:rPr>
                        <a:t>$226.94</a:t>
                      </a:r>
                      <a:endParaRPr kumimoji="0" lang="en-CA" sz="1600" b="1" u="none" strike="noStrike" kern="1200" cap="none" normalizeH="0" baseline="0">
                        <a:ln>
                          <a:noFill/>
                        </a:ln>
                        <a:solidFill>
                          <a:srgbClr val="003846"/>
                        </a:solidFill>
                        <a:effectLst/>
                        <a:latin typeface="Sun Life New Text" pitchFamily="2" charset="0"/>
                        <a:ea typeface="+mn-ea"/>
                        <a:cs typeface="Arial" panose="020B0604020202020204" pitchFamily="34" charset="0"/>
                      </a:endParaRPr>
                    </a:p>
                  </a:txBody>
                  <a:tcPr marL="121920" marR="121920" marT="60960" marB="6096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192399"/>
                  </a:ext>
                </a:extLst>
              </a:tr>
              <a:tr h="62999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300">
                          <a:solidFill>
                            <a:schemeClr val="tx1"/>
                          </a:solidFill>
                          <a:latin typeface="Sun Life New Text" pitchFamily="2" charset="0"/>
                        </a:rPr>
                        <a:t>Extra savings for expenses in retirement</a:t>
                      </a:r>
                    </a:p>
                  </a:txBody>
                  <a:tcPr marL="121920" marR="121920" marT="60960" marB="6096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71308187"/>
                  </a:ext>
                </a:extLst>
              </a:tr>
              <a:tr h="2365627">
                <a:tc>
                  <a:txBody>
                    <a:bodyPr/>
                    <a:lstStyle/>
                    <a:p>
                      <a:pPr marL="0" marR="0" lvl="0" indent="0" defTabSz="914400" rtl="0" eaLnBrk="1" fontAlgn="base" latinLnBrk="0" hangingPunct="1">
                        <a:lnSpc>
                          <a:spcPct val="100000"/>
                        </a:lnSpc>
                        <a:spcBef>
                          <a:spcPct val="20000"/>
                        </a:spcBef>
                        <a:spcAft>
                          <a:spcPct val="0"/>
                        </a:spcAft>
                        <a:buClrTx/>
                        <a:buSzTx/>
                        <a:buFontTx/>
                        <a:buNone/>
                        <a:tabLst/>
                        <a:defRPr/>
                      </a:pPr>
                      <a:r>
                        <a:rPr kumimoji="0" lang="en-CA" sz="1300" b="0" i="0" u="none" strike="noStrike" kern="1200" cap="none" spc="0" normalizeH="0" baseline="0" noProof="0">
                          <a:ln>
                            <a:noFill/>
                          </a:ln>
                          <a:solidFill>
                            <a:schemeClr val="tx1"/>
                          </a:solidFill>
                          <a:effectLst/>
                          <a:uLnTx/>
                          <a:uFillTx/>
                          <a:latin typeface="Sun Life New Text" pitchFamily="2" charset="0"/>
                          <a:ea typeface="+mn-ea"/>
                          <a:cs typeface="Arial" panose="020B0604020202020204" pitchFamily="34" charset="0"/>
                        </a:rPr>
                        <a:t>Groceries</a:t>
                      </a:r>
                    </a:p>
                    <a:p>
                      <a:pPr marL="0" marR="0" lvl="0" indent="0" defTabSz="914400" rtl="0" eaLnBrk="1" fontAlgn="base" latinLnBrk="0" hangingPunct="1">
                        <a:lnSpc>
                          <a:spcPct val="100000"/>
                        </a:lnSpc>
                        <a:spcBef>
                          <a:spcPct val="20000"/>
                        </a:spcBef>
                        <a:spcAft>
                          <a:spcPct val="0"/>
                        </a:spcAft>
                        <a:buClrTx/>
                        <a:buSzTx/>
                        <a:buFontTx/>
                        <a:buNone/>
                        <a:tabLst/>
                        <a:defRPr/>
                      </a:pPr>
                      <a:r>
                        <a:rPr kumimoji="0" lang="en-CA" sz="1300" b="0" i="0" u="none" strike="noStrike" kern="1200" cap="none" spc="0" normalizeH="0" baseline="0" noProof="0">
                          <a:ln>
                            <a:noFill/>
                          </a:ln>
                          <a:solidFill>
                            <a:schemeClr val="tx1"/>
                          </a:solidFill>
                          <a:effectLst/>
                          <a:uLnTx/>
                          <a:uFillTx/>
                          <a:latin typeface="Sun Life New Text" pitchFamily="2" charset="0"/>
                          <a:ea typeface="+mn-ea"/>
                          <a:cs typeface="Arial" panose="020B0604020202020204" pitchFamily="34" charset="0"/>
                        </a:rPr>
                        <a:t>Utility bills</a:t>
                      </a:r>
                    </a:p>
                    <a:p>
                      <a:pPr marL="0" marR="0" lvl="0" indent="0" defTabSz="914400" rtl="0" eaLnBrk="1" fontAlgn="base" latinLnBrk="0" hangingPunct="1">
                        <a:lnSpc>
                          <a:spcPct val="100000"/>
                        </a:lnSpc>
                        <a:spcBef>
                          <a:spcPct val="20000"/>
                        </a:spcBef>
                        <a:spcAft>
                          <a:spcPct val="0"/>
                        </a:spcAft>
                        <a:buClrTx/>
                        <a:buSzTx/>
                        <a:buFontTx/>
                        <a:buNone/>
                        <a:tabLst/>
                        <a:defRPr/>
                      </a:pPr>
                      <a:r>
                        <a:rPr kumimoji="0" lang="en-CA" sz="1300" b="0" i="0" u="none" strike="noStrike" kern="1200" cap="none" spc="0" normalizeH="0" baseline="0" noProof="0">
                          <a:ln>
                            <a:noFill/>
                          </a:ln>
                          <a:solidFill>
                            <a:schemeClr val="tx1"/>
                          </a:solidFill>
                          <a:effectLst/>
                          <a:uLnTx/>
                          <a:uFillTx/>
                          <a:latin typeface="Sun Life New Text" pitchFamily="2" charset="0"/>
                          <a:ea typeface="+mn-ea"/>
                          <a:cs typeface="Arial" panose="020B0604020202020204" pitchFamily="34" charset="0"/>
                        </a:rPr>
                        <a:t>Mortgage / Rent</a:t>
                      </a:r>
                    </a:p>
                    <a:p>
                      <a:pPr marL="0" marR="0" lvl="0" indent="0" defTabSz="914400" rtl="0" eaLnBrk="1" fontAlgn="base" latinLnBrk="0" hangingPunct="1">
                        <a:lnSpc>
                          <a:spcPct val="100000"/>
                        </a:lnSpc>
                        <a:spcBef>
                          <a:spcPct val="20000"/>
                        </a:spcBef>
                        <a:spcAft>
                          <a:spcPct val="0"/>
                        </a:spcAft>
                        <a:buClrTx/>
                        <a:buSzTx/>
                        <a:buFontTx/>
                        <a:buNone/>
                        <a:tabLst/>
                        <a:defRPr/>
                      </a:pPr>
                      <a:r>
                        <a:rPr kumimoji="0" lang="en-CA" sz="1300" b="0" i="0" u="none" strike="noStrike" kern="1200" cap="none" spc="0" normalizeH="0" baseline="0" noProof="0">
                          <a:ln>
                            <a:noFill/>
                          </a:ln>
                          <a:solidFill>
                            <a:schemeClr val="tx1"/>
                          </a:solidFill>
                          <a:effectLst/>
                          <a:uLnTx/>
                          <a:uFillTx/>
                          <a:latin typeface="Sun Life New Text" pitchFamily="2" charset="0"/>
                          <a:ea typeface="+mn-ea"/>
                          <a:cs typeface="Arial" panose="020B0604020202020204" pitchFamily="34" charset="0"/>
                        </a:rPr>
                        <a:t>Taxes</a:t>
                      </a:r>
                    </a:p>
                    <a:p>
                      <a:pPr marL="0" marR="0" lvl="0" indent="0" defTabSz="914400" rtl="0" eaLnBrk="1" fontAlgn="base" latinLnBrk="0" hangingPunct="1">
                        <a:lnSpc>
                          <a:spcPct val="100000"/>
                        </a:lnSpc>
                        <a:spcBef>
                          <a:spcPct val="20000"/>
                        </a:spcBef>
                        <a:spcAft>
                          <a:spcPct val="0"/>
                        </a:spcAft>
                        <a:buClrTx/>
                        <a:buSzTx/>
                        <a:buFontTx/>
                        <a:buNone/>
                        <a:tabLst/>
                        <a:defRPr/>
                      </a:pPr>
                      <a:r>
                        <a:rPr kumimoji="0" lang="en-CA" sz="1300" b="0" i="0" u="none" strike="noStrike" kern="1200" cap="none" spc="0" normalizeH="0" baseline="0" noProof="0">
                          <a:ln>
                            <a:noFill/>
                          </a:ln>
                          <a:solidFill>
                            <a:schemeClr val="tx1"/>
                          </a:solidFill>
                          <a:effectLst/>
                          <a:uLnTx/>
                          <a:uFillTx/>
                          <a:latin typeface="Sun Life New Text" pitchFamily="2" charset="0"/>
                          <a:ea typeface="+mn-ea"/>
                          <a:cs typeface="Arial" panose="020B0604020202020204" pitchFamily="34" charset="0"/>
                        </a:rPr>
                        <a:t>Vehicle</a:t>
                      </a:r>
                      <a:endParaRPr lang="en-CA" sz="1300" b="0" kern="1200">
                        <a:solidFill>
                          <a:schemeClr val="tx1"/>
                        </a:solidFill>
                        <a:latin typeface="Sun Life New Text" pitchFamily="2" charset="0"/>
                        <a:ea typeface="+mn-ea"/>
                        <a:cs typeface="Arial" panose="020B0604020202020204" pitchFamily="34" charset="0"/>
                        <a:sym typeface="Wingdings 2" pitchFamily="18" charset="2"/>
                      </a:endParaRPr>
                    </a:p>
                    <a:p>
                      <a:pPr marL="0" marR="0" lvl="0" indent="0" defTabSz="914400" rtl="0" eaLnBrk="1" fontAlgn="base" latinLnBrk="0" hangingPunct="1">
                        <a:lnSpc>
                          <a:spcPct val="100000"/>
                        </a:lnSpc>
                        <a:spcBef>
                          <a:spcPct val="20000"/>
                        </a:spcBef>
                        <a:spcAft>
                          <a:spcPct val="0"/>
                        </a:spcAft>
                        <a:buClrTx/>
                        <a:buSzTx/>
                        <a:buFontTx/>
                        <a:buNone/>
                        <a:tabLst/>
                        <a:defRPr/>
                      </a:pPr>
                      <a:r>
                        <a:rPr kumimoji="0" lang="en-CA" sz="1300" b="0" i="0" u="none" strike="noStrike" kern="1200" cap="none" spc="0" normalizeH="0" baseline="0" noProof="0">
                          <a:ln>
                            <a:noFill/>
                          </a:ln>
                          <a:solidFill>
                            <a:schemeClr val="tx1"/>
                          </a:solidFill>
                          <a:effectLst/>
                          <a:uLnTx/>
                          <a:uFillTx/>
                          <a:latin typeface="Sun Life New Text" pitchFamily="2" charset="0"/>
                          <a:ea typeface="+mn-ea"/>
                          <a:cs typeface="Arial" panose="020B0604020202020204" pitchFamily="34" charset="0"/>
                        </a:rPr>
                        <a:t>Entertainment</a:t>
                      </a:r>
                    </a:p>
                    <a:p>
                      <a:pPr marL="0" marR="0" lvl="0" indent="0" defTabSz="914400" rtl="0" eaLnBrk="1" fontAlgn="base" latinLnBrk="0" hangingPunct="1">
                        <a:lnSpc>
                          <a:spcPct val="100000"/>
                        </a:lnSpc>
                        <a:spcBef>
                          <a:spcPct val="20000"/>
                        </a:spcBef>
                        <a:spcAft>
                          <a:spcPct val="0"/>
                        </a:spcAft>
                        <a:buClrTx/>
                        <a:buSzTx/>
                        <a:buFontTx/>
                        <a:buNone/>
                        <a:tabLst/>
                        <a:defRPr/>
                      </a:pPr>
                      <a:r>
                        <a:rPr kumimoji="0" lang="en-CA" sz="1300" b="0" i="0" u="none" strike="noStrike" kern="1200" cap="none" spc="0" normalizeH="0" baseline="0" noProof="0">
                          <a:ln>
                            <a:noFill/>
                          </a:ln>
                          <a:solidFill>
                            <a:schemeClr val="tx1"/>
                          </a:solidFill>
                          <a:effectLst/>
                          <a:uLnTx/>
                          <a:uFillTx/>
                          <a:latin typeface="Sun Life New Text" pitchFamily="2" charset="0"/>
                          <a:ea typeface="+mn-ea"/>
                          <a:cs typeface="Arial" panose="020B0604020202020204" pitchFamily="34" charset="0"/>
                        </a:rPr>
                        <a:t>Travel</a:t>
                      </a:r>
                    </a:p>
                    <a:p>
                      <a:pPr marL="0" marR="0" lvl="0" indent="0" defTabSz="914400" rtl="0" eaLnBrk="1" fontAlgn="base" latinLnBrk="0" hangingPunct="1">
                        <a:lnSpc>
                          <a:spcPct val="100000"/>
                        </a:lnSpc>
                        <a:spcBef>
                          <a:spcPct val="20000"/>
                        </a:spcBef>
                        <a:spcAft>
                          <a:spcPct val="0"/>
                        </a:spcAft>
                        <a:buClrTx/>
                        <a:buSzTx/>
                        <a:buFontTx/>
                        <a:buNone/>
                        <a:tabLst/>
                        <a:defRPr/>
                      </a:pPr>
                      <a:r>
                        <a:rPr kumimoji="0" lang="en-CA" sz="1300" b="0" i="0" u="none" strike="noStrike" kern="1200" cap="none" spc="0" normalizeH="0" baseline="0" noProof="0">
                          <a:ln>
                            <a:noFill/>
                          </a:ln>
                          <a:solidFill>
                            <a:schemeClr val="tx1"/>
                          </a:solidFill>
                          <a:effectLst/>
                          <a:uLnTx/>
                          <a:uFillTx/>
                          <a:latin typeface="Sun Life New Text" pitchFamily="2" charset="0"/>
                          <a:ea typeface="+mn-ea"/>
                          <a:cs typeface="Arial" panose="020B0604020202020204" pitchFamily="34" charset="0"/>
                        </a:rPr>
                        <a:t>Health care </a:t>
                      </a:r>
                      <a:endParaRPr lang="en-US" sz="1300" kern="1200">
                        <a:solidFill>
                          <a:schemeClr val="tx1"/>
                        </a:solidFill>
                        <a:latin typeface="Sun Life New Text" pitchFamily="2" charset="0"/>
                        <a:ea typeface="+mn-ea"/>
                        <a:cs typeface="Arial" panose="020B0604020202020204" pitchFamily="34" charset="0"/>
                      </a:endParaRPr>
                    </a:p>
                  </a:txBody>
                  <a:tcPr marL="121920" marR="121920" marT="60960" marB="6096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DDE6E1"/>
                    </a:solidFill>
                  </a:tcPr>
                </a:tc>
                <a:extLst>
                  <a:ext uri="{0D108BD9-81ED-4DB2-BD59-A6C34878D82A}">
                    <a16:rowId xmlns:a16="http://schemas.microsoft.com/office/drawing/2014/main" val="2717407089"/>
                  </a:ext>
                </a:extLst>
              </a:tr>
            </a:tbl>
          </a:graphicData>
        </a:graphic>
      </p:graphicFrame>
      <p:sp>
        <p:nvSpPr>
          <p:cNvPr id="18" name="Arrow: Right 17">
            <a:extLst>
              <a:ext uri="{FF2B5EF4-FFF2-40B4-BE49-F238E27FC236}">
                <a16:creationId xmlns:a16="http://schemas.microsoft.com/office/drawing/2014/main" id="{8037B7F0-745F-6FAC-92F2-A6FCDD7523BA}"/>
              </a:ext>
            </a:extLst>
          </p:cNvPr>
          <p:cNvSpPr/>
          <p:nvPr/>
        </p:nvSpPr>
        <p:spPr>
          <a:xfrm>
            <a:off x="7256217" y="2303741"/>
            <a:ext cx="581111" cy="646176"/>
          </a:xfrm>
          <a:prstGeom prst="rightArrow">
            <a:avLst/>
          </a:prstGeom>
          <a:solidFill>
            <a:srgbClr val="FEF8DD"/>
          </a:solidFill>
          <a:ln w="19050">
            <a:solidFill>
              <a:srgbClr val="0038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Sun Life Sans Regular"/>
              <a:ea typeface="+mn-ea"/>
              <a:cs typeface="+mn-cs"/>
            </a:endParaRPr>
          </a:p>
        </p:txBody>
      </p:sp>
      <p:sp>
        <p:nvSpPr>
          <p:cNvPr id="2" name="Content Placeholder 2">
            <a:extLst>
              <a:ext uri="{FF2B5EF4-FFF2-40B4-BE49-F238E27FC236}">
                <a16:creationId xmlns:a16="http://schemas.microsoft.com/office/drawing/2014/main" id="{8EE0DD26-55A4-B81E-1D97-3F2F18971EC5}"/>
              </a:ext>
            </a:extLst>
          </p:cNvPr>
          <p:cNvSpPr txBox="1">
            <a:spLocks/>
          </p:cNvSpPr>
          <p:nvPr/>
        </p:nvSpPr>
        <p:spPr bwMode="auto">
          <a:xfrm>
            <a:off x="571199" y="6329084"/>
            <a:ext cx="10854568" cy="684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t" anchorCtr="0" compatLnSpc="1">
            <a:prstTxWarp prst="textNoShape">
              <a:avLst/>
            </a:prstTxWarp>
          </a:bodyPr>
          <a:lstStyle>
            <a:lvl1pPr marL="342900" indent="-342900" algn="l" rtl="0" eaLnBrk="1" fontAlgn="base" hangingPunct="1">
              <a:spcBef>
                <a:spcPct val="20000"/>
              </a:spcBef>
              <a:spcAft>
                <a:spcPct val="0"/>
              </a:spcAft>
              <a:buClr>
                <a:srgbClr val="306C99"/>
              </a:buClr>
              <a:buFont typeface="Arial" pitchFamily="34" charset="0"/>
              <a:buChar char="•"/>
              <a:defRPr sz="3200">
                <a:solidFill>
                  <a:srgbClr val="5E5550"/>
                </a:solidFill>
                <a:latin typeface="+mn-lt"/>
                <a:ea typeface="+mn-ea"/>
                <a:cs typeface="+mn-cs"/>
              </a:defRPr>
            </a:lvl1pPr>
            <a:lvl2pPr marL="742950" indent="-285750" algn="l" rtl="0" eaLnBrk="1" fontAlgn="base" hangingPunct="1">
              <a:spcBef>
                <a:spcPct val="20000"/>
              </a:spcBef>
              <a:spcAft>
                <a:spcPct val="0"/>
              </a:spcAft>
              <a:buClr>
                <a:srgbClr val="306C99"/>
              </a:buClr>
              <a:buFont typeface="Arial" pitchFamily="34" charset="0"/>
              <a:buChar char="•"/>
              <a:defRPr sz="2800">
                <a:solidFill>
                  <a:srgbClr val="5E5550"/>
                </a:solidFill>
                <a:latin typeface="+mn-lt"/>
              </a:defRPr>
            </a:lvl2pPr>
            <a:lvl3pPr marL="1143000" indent="-228600" algn="l" rtl="0" eaLnBrk="1" fontAlgn="base" hangingPunct="1">
              <a:spcBef>
                <a:spcPct val="20000"/>
              </a:spcBef>
              <a:spcAft>
                <a:spcPct val="0"/>
              </a:spcAft>
              <a:buClr>
                <a:srgbClr val="306C99"/>
              </a:buClr>
              <a:buFont typeface="Arial" pitchFamily="34" charset="0"/>
              <a:buChar char="•"/>
              <a:defRPr sz="2400">
                <a:solidFill>
                  <a:srgbClr val="5E5550"/>
                </a:solidFill>
                <a:latin typeface="+mn-lt"/>
              </a:defRPr>
            </a:lvl3pPr>
            <a:lvl4pPr marL="1600200" indent="-228600" algn="l" rtl="0" eaLnBrk="1" fontAlgn="base" hangingPunct="1">
              <a:spcBef>
                <a:spcPct val="20000"/>
              </a:spcBef>
              <a:spcAft>
                <a:spcPct val="0"/>
              </a:spcAft>
              <a:buClr>
                <a:srgbClr val="306C99"/>
              </a:buClr>
              <a:buFont typeface="Arial" pitchFamily="34" charset="0"/>
              <a:buChar char="•"/>
              <a:defRPr sz="2000">
                <a:solidFill>
                  <a:srgbClr val="5E5550"/>
                </a:solidFill>
                <a:latin typeface="+mn-lt"/>
              </a:defRPr>
            </a:lvl4pPr>
            <a:lvl5pPr marL="2057400" indent="-228600" algn="l" rtl="0" eaLnBrk="1" fontAlgn="base" hangingPunct="1">
              <a:spcBef>
                <a:spcPct val="20000"/>
              </a:spcBef>
              <a:spcAft>
                <a:spcPct val="0"/>
              </a:spcAft>
              <a:buClr>
                <a:srgbClr val="306C99"/>
              </a:buClr>
              <a:buFont typeface="Arial" pitchFamily="34" charset="0"/>
              <a:buChar char="•"/>
              <a:defRPr sz="2000">
                <a:solidFill>
                  <a:srgbClr val="5E5550"/>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marR="0" lvl="0" indent="0" algn="l" defTabSz="609585" rtl="0" eaLnBrk="1" fontAlgn="base" latinLnBrk="0" hangingPunct="1">
              <a:lnSpc>
                <a:spcPct val="100000"/>
              </a:lnSpc>
              <a:spcBef>
                <a:spcPct val="20000"/>
              </a:spcBef>
              <a:spcAft>
                <a:spcPct val="0"/>
              </a:spcAft>
              <a:buClr>
                <a:srgbClr val="306C99"/>
              </a:buClr>
              <a:buSzTx/>
              <a:buFont typeface="Arial" pitchFamily="34" charset="0"/>
              <a:buNone/>
              <a:tabLst/>
              <a:defRPr/>
            </a:pPr>
            <a:r>
              <a:rPr kumimoji="0" lang="en-US" sz="933" b="0" i="0" u="none" strike="noStrike" kern="1200" cap="none" spc="0" normalizeH="0" baseline="0" noProof="0">
                <a:ln>
                  <a:noFill/>
                </a:ln>
                <a:solidFill>
                  <a:srgbClr val="000000"/>
                </a:solidFill>
                <a:effectLst/>
                <a:uLnTx/>
                <a:uFillTx/>
                <a:latin typeface="Sun Life New Text" pitchFamily="2" charset="0"/>
                <a:ea typeface="+mn-ea"/>
                <a:cs typeface="+mn-cs"/>
              </a:rPr>
              <a:t>Assumptions: $4,000 invested all at once on January 1 of each year| annual gross rate of return of 5.5%. </a:t>
            </a:r>
          </a:p>
          <a:p>
            <a:pPr marL="0" marR="0" lvl="0" indent="0" algn="l" defTabSz="609585" rtl="0" eaLnBrk="1" fontAlgn="base" latinLnBrk="0" hangingPunct="1">
              <a:lnSpc>
                <a:spcPct val="100000"/>
              </a:lnSpc>
              <a:spcBef>
                <a:spcPct val="20000"/>
              </a:spcBef>
              <a:spcAft>
                <a:spcPct val="0"/>
              </a:spcAft>
              <a:buClr>
                <a:srgbClr val="306C99"/>
              </a:buClr>
              <a:buSzTx/>
              <a:buFont typeface="Arial" pitchFamily="34" charset="0"/>
              <a:buNone/>
              <a:tabLst/>
              <a:defRPr/>
            </a:pPr>
            <a:r>
              <a:rPr kumimoji="0" lang="en-US" sz="933" b="0" i="0" u="none" strike="noStrike" kern="1200" cap="none" spc="0" normalizeH="0" baseline="0" noProof="0">
                <a:ln>
                  <a:noFill/>
                </a:ln>
                <a:solidFill>
                  <a:srgbClr val="000000"/>
                </a:solidFill>
                <a:effectLst/>
                <a:uLnTx/>
                <a:uFillTx/>
                <a:latin typeface="Sun Life New Text" pitchFamily="2" charset="0"/>
                <a:ea typeface="+mn-ea"/>
                <a:cs typeface="+mn-cs"/>
              </a:rPr>
              <a:t>*</a:t>
            </a:r>
            <a:r>
              <a:rPr kumimoji="0" lang="en-CA" sz="933" b="0" i="0" u="none" strike="noStrike" kern="100" cap="none" spc="0" normalizeH="0" baseline="0" noProof="0">
                <a:ln>
                  <a:noFill/>
                </a:ln>
                <a:solidFill>
                  <a:srgbClr val="000000"/>
                </a:solidFill>
                <a:effectLst/>
                <a:uLnTx/>
                <a:uFillTx/>
                <a:latin typeface="Sun Life New Text" pitchFamily="2" charset="0"/>
                <a:ea typeface="Calibri" panose="020F0502020204030204" pitchFamily="34" charset="0"/>
                <a:cs typeface="Times New Roman" panose="02020603050405020304" pitchFamily="18" charset="0"/>
              </a:rPr>
              <a:t>Annuity quote Dec 2022, premium amount: $42,846 | Assigned sex at birth: Female. Age 65. </a:t>
            </a:r>
          </a:p>
          <a:p>
            <a:pPr marL="0" marR="0" lvl="0" indent="0" algn="l" defTabSz="609585" rtl="0" eaLnBrk="1" fontAlgn="base" latinLnBrk="0" hangingPunct="1">
              <a:lnSpc>
                <a:spcPct val="100000"/>
              </a:lnSpc>
              <a:spcBef>
                <a:spcPct val="20000"/>
              </a:spcBef>
              <a:spcAft>
                <a:spcPct val="0"/>
              </a:spcAft>
              <a:buClr>
                <a:srgbClr val="306C99"/>
              </a:buClr>
              <a:buSzTx/>
              <a:buFont typeface="Arial" pitchFamily="34" charset="0"/>
              <a:buNone/>
              <a:tabLst/>
              <a:defRPr/>
            </a:pPr>
            <a:endParaRPr kumimoji="0" lang="en-CA" sz="933" b="0" i="0" u="none" strike="noStrike" kern="1200" cap="none" spc="0" normalizeH="0" baseline="0" noProof="0">
              <a:ln>
                <a:noFill/>
              </a:ln>
              <a:solidFill>
                <a:srgbClr val="000000"/>
              </a:solidFill>
              <a:effectLst/>
              <a:uLnTx/>
              <a:uFillTx/>
              <a:latin typeface="Sun Life New Text" pitchFamily="2" charset="0"/>
              <a:ea typeface="+mn-ea"/>
              <a:cs typeface="+mn-cs"/>
            </a:endParaRPr>
          </a:p>
        </p:txBody>
      </p:sp>
    </p:spTree>
    <p:extLst>
      <p:ext uri="{BB962C8B-B14F-4D97-AF65-F5344CB8AC3E}">
        <p14:creationId xmlns:p14="http://schemas.microsoft.com/office/powerpoint/2010/main" val="7936091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3666C5D-64E9-C28D-5392-F7276CE424DA}"/>
              </a:ext>
            </a:extLst>
          </p:cNvPr>
          <p:cNvSpPr>
            <a:spLocks noGrp="1"/>
          </p:cNvSpPr>
          <p:nvPr>
            <p:ph type="body" sz="quarter" idx="26"/>
          </p:nvPr>
        </p:nvSpPr>
        <p:spPr>
          <a:xfrm>
            <a:off x="6176647" y="5697791"/>
            <a:ext cx="5728016" cy="748820"/>
          </a:xfrm>
          <a:solidFill>
            <a:srgbClr val="DDE6E1"/>
          </a:solidFill>
        </p:spPr>
        <p:txBody>
          <a:bodyPr lIns="144000" tIns="144000" rIns="144000" bIns="144000"/>
          <a:lstStyle/>
          <a:p>
            <a:r>
              <a:rPr lang="en-US"/>
              <a:t>In line with Sun Life’s corporate commitment to sustainability, ESG factors are considered in the selection of investment options.</a:t>
            </a:r>
          </a:p>
        </p:txBody>
      </p:sp>
      <p:sp>
        <p:nvSpPr>
          <p:cNvPr id="9" name="Text Placeholder 8">
            <a:extLst>
              <a:ext uri="{FF2B5EF4-FFF2-40B4-BE49-F238E27FC236}">
                <a16:creationId xmlns:a16="http://schemas.microsoft.com/office/drawing/2014/main" id="{83F7CC92-E308-1D3A-FFA6-B8134BC7C39E}"/>
              </a:ext>
            </a:extLst>
          </p:cNvPr>
          <p:cNvSpPr>
            <a:spLocks noGrp="1"/>
          </p:cNvSpPr>
          <p:nvPr>
            <p:ph type="body" sz="quarter" idx="33"/>
          </p:nvPr>
        </p:nvSpPr>
        <p:spPr>
          <a:xfrm>
            <a:off x="6160395" y="411389"/>
            <a:ext cx="5728016" cy="960967"/>
          </a:xfrm>
        </p:spPr>
        <p:txBody>
          <a:bodyPr/>
          <a:lstStyle/>
          <a:p>
            <a:r>
              <a:rPr lang="en-US"/>
              <a:t>Wide range of investment options</a:t>
            </a:r>
          </a:p>
        </p:txBody>
      </p:sp>
      <p:sp>
        <p:nvSpPr>
          <p:cNvPr id="10" name="Text Placeholder 9">
            <a:extLst>
              <a:ext uri="{FF2B5EF4-FFF2-40B4-BE49-F238E27FC236}">
                <a16:creationId xmlns:a16="http://schemas.microsoft.com/office/drawing/2014/main" id="{40A4F3EE-6292-34B0-CABC-07A35B306CDC}"/>
              </a:ext>
            </a:extLst>
          </p:cNvPr>
          <p:cNvSpPr>
            <a:spLocks noGrp="1"/>
          </p:cNvSpPr>
          <p:nvPr>
            <p:ph type="body" sz="quarter" idx="35"/>
          </p:nvPr>
        </p:nvSpPr>
        <p:spPr>
          <a:xfrm>
            <a:off x="6241042" y="1176675"/>
            <a:ext cx="5734579" cy="266699"/>
          </a:xfrm>
        </p:spPr>
        <p:txBody>
          <a:bodyPr/>
          <a:lstStyle/>
          <a:p>
            <a:r>
              <a:rPr lang="en-US"/>
              <a:t>Top investment managers</a:t>
            </a:r>
          </a:p>
        </p:txBody>
      </p:sp>
      <p:sp>
        <p:nvSpPr>
          <p:cNvPr id="11" name="Text Placeholder 10">
            <a:extLst>
              <a:ext uri="{FF2B5EF4-FFF2-40B4-BE49-F238E27FC236}">
                <a16:creationId xmlns:a16="http://schemas.microsoft.com/office/drawing/2014/main" id="{510DBE6E-DEB1-4298-CBE2-AD2F8B1E0EE2}"/>
              </a:ext>
            </a:extLst>
          </p:cNvPr>
          <p:cNvSpPr>
            <a:spLocks noGrp="1"/>
          </p:cNvSpPr>
          <p:nvPr>
            <p:ph type="body" sz="quarter" idx="40"/>
          </p:nvPr>
        </p:nvSpPr>
        <p:spPr>
          <a:xfrm>
            <a:off x="6286586" y="1828800"/>
            <a:ext cx="5728016" cy="3384564"/>
          </a:xfrm>
        </p:spPr>
        <p:txBody>
          <a:bodyPr/>
          <a:lstStyle/>
          <a:p>
            <a:pPr marL="171450" indent="-171450">
              <a:buFont typeface="Arial" panose="020B0604020202020204" pitchFamily="34" charset="0"/>
              <a:buChar char="•"/>
            </a:pPr>
            <a:r>
              <a:rPr lang="en-US" dirty="0"/>
              <a:t>Series of pre-built portfolios and guaranteed options for </a:t>
            </a:r>
            <a:r>
              <a:rPr lang="en-US" b="1" dirty="0"/>
              <a:t>Sun Life Essentials </a:t>
            </a:r>
            <a:r>
              <a:rPr lang="en-US" dirty="0"/>
              <a:t>(</a:t>
            </a:r>
            <a:r>
              <a:rPr lang="en-CA" dirty="0"/>
              <a:t>SL Granite Index+ Target Date Funds and GIA and GDIA)</a:t>
            </a:r>
            <a:endParaRPr lang="en-US" dirty="0"/>
          </a:p>
          <a:p>
            <a:pPr marL="171450" indent="-171450">
              <a:buFont typeface="Arial" panose="020B0604020202020204" pitchFamily="34" charset="0"/>
              <a:buChar char="•"/>
            </a:pPr>
            <a:r>
              <a:rPr lang="en-US" dirty="0"/>
              <a:t>And Series of pre-built portfolios OR build your own portfolio option </a:t>
            </a:r>
            <a:r>
              <a:rPr lang="en-US" b="1" dirty="0"/>
              <a:t>for Sun Life Essentials Plus</a:t>
            </a:r>
          </a:p>
          <a:p>
            <a:pPr marL="628015" lvl="1" indent="-171450">
              <a:buFont typeface="Arial" panose="020B0604020202020204" pitchFamily="34" charset="0"/>
              <a:buChar char="•"/>
            </a:pPr>
            <a:r>
              <a:rPr lang="en-CA" sz="1200" dirty="0">
                <a:solidFill>
                  <a:schemeClr val="tx1"/>
                </a:solidFill>
              </a:rPr>
              <a:t>SL Granite Index+ Target Date Funds or SL Granite  Target Date Funds </a:t>
            </a:r>
          </a:p>
          <a:p>
            <a:pPr marL="628015" lvl="1" indent="-171450">
              <a:buFont typeface="Arial" panose="020B0604020202020204" pitchFamily="34" charset="0"/>
              <a:buChar char="•"/>
            </a:pPr>
            <a:r>
              <a:rPr lang="en-CA" sz="1200" dirty="0">
                <a:solidFill>
                  <a:schemeClr val="tx1"/>
                </a:solidFill>
              </a:rPr>
              <a:t>GIA and GDIA</a:t>
            </a:r>
          </a:p>
          <a:p>
            <a:pPr marL="628015" lvl="1" indent="-171450">
              <a:buFont typeface="Arial" panose="020B0604020202020204" pitchFamily="34" charset="0"/>
              <a:buChar char="•"/>
            </a:pPr>
            <a:r>
              <a:rPr lang="en-CA" sz="1200" dirty="0">
                <a:solidFill>
                  <a:schemeClr val="tx1"/>
                </a:solidFill>
              </a:rPr>
              <a:t>Active and passive individual funds</a:t>
            </a:r>
          </a:p>
          <a:p>
            <a:pPr marL="1085215" lvl="2" indent="-171450">
              <a:buFont typeface="Arial" panose="020B0604020202020204" pitchFamily="34" charset="0"/>
              <a:buChar char="•"/>
            </a:pPr>
            <a:r>
              <a:rPr lang="en-US" sz="1067" dirty="0">
                <a:solidFill>
                  <a:schemeClr val="tx1"/>
                </a:solidFill>
              </a:rPr>
              <a:t>Fixed Income</a:t>
            </a:r>
          </a:p>
          <a:p>
            <a:pPr marL="1085215" lvl="2" indent="-171450">
              <a:buFont typeface="Arial" panose="020B0604020202020204" pitchFamily="34" charset="0"/>
              <a:buChar char="•"/>
            </a:pPr>
            <a:r>
              <a:rPr lang="en-US" sz="1067" dirty="0">
                <a:solidFill>
                  <a:schemeClr val="tx1"/>
                </a:solidFill>
              </a:rPr>
              <a:t> Canadian Equity</a:t>
            </a:r>
          </a:p>
          <a:p>
            <a:pPr marL="1085215" lvl="2" indent="-171450">
              <a:buFont typeface="Arial" panose="020B0604020202020204" pitchFamily="34" charset="0"/>
              <a:buChar char="•"/>
            </a:pPr>
            <a:r>
              <a:rPr lang="en-US" sz="1067" dirty="0">
                <a:solidFill>
                  <a:schemeClr val="tx1"/>
                </a:solidFill>
              </a:rPr>
              <a:t> U.S. Equity</a:t>
            </a:r>
          </a:p>
          <a:p>
            <a:pPr marL="1085215" lvl="2" indent="-171450">
              <a:buFont typeface="Arial" panose="020B0604020202020204" pitchFamily="34" charset="0"/>
              <a:buChar char="•"/>
            </a:pPr>
            <a:r>
              <a:rPr lang="en-US" sz="1067" dirty="0">
                <a:solidFill>
                  <a:schemeClr val="tx1"/>
                </a:solidFill>
              </a:rPr>
              <a:t> International Equity</a:t>
            </a:r>
          </a:p>
          <a:p>
            <a:pPr marL="1085215" lvl="2" indent="-171450">
              <a:buFont typeface="Arial" panose="020B0604020202020204" pitchFamily="34" charset="0"/>
              <a:buChar char="•"/>
            </a:pPr>
            <a:r>
              <a:rPr lang="en-US" sz="1067" dirty="0">
                <a:solidFill>
                  <a:schemeClr val="tx1"/>
                </a:solidFill>
              </a:rPr>
              <a:t> Global Equity</a:t>
            </a:r>
          </a:p>
          <a:p>
            <a:pPr marL="1085215" lvl="2" indent="-171450">
              <a:buFont typeface="Arial" panose="020B0604020202020204" pitchFamily="34" charset="0"/>
              <a:buChar char="•"/>
            </a:pPr>
            <a:r>
              <a:rPr lang="en-US" sz="1067" dirty="0">
                <a:solidFill>
                  <a:schemeClr val="tx1"/>
                </a:solidFill>
              </a:rPr>
              <a:t> Specialty Equity</a:t>
            </a:r>
          </a:p>
          <a:p>
            <a:pPr marL="1085215" lvl="2" indent="-171450">
              <a:buFont typeface="Arial" panose="020B0604020202020204" pitchFamily="34" charset="0"/>
              <a:buChar char="•"/>
            </a:pPr>
            <a:r>
              <a:rPr lang="en-US" sz="1067" dirty="0">
                <a:solidFill>
                  <a:schemeClr val="tx1"/>
                </a:solidFill>
              </a:rPr>
              <a:t> Real Assets</a:t>
            </a:r>
          </a:p>
        </p:txBody>
      </p:sp>
      <p:pic>
        <p:nvPicPr>
          <p:cNvPr id="5" name="Picture Placeholder 4" descr="A person standing outside a flower shop&#10;&#10;AI-generated content may be incorrect.">
            <a:extLst>
              <a:ext uri="{FF2B5EF4-FFF2-40B4-BE49-F238E27FC236}">
                <a16:creationId xmlns:a16="http://schemas.microsoft.com/office/drawing/2014/main" id="{8268CC70-EAC2-F552-8884-EFC5D944EBCD}"/>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a:xfrm>
            <a:off x="287337" y="287339"/>
            <a:ext cx="5735637" cy="6281736"/>
          </a:xfrm>
        </p:spPr>
      </p:pic>
    </p:spTree>
    <p:extLst>
      <p:ext uri="{BB962C8B-B14F-4D97-AF65-F5344CB8AC3E}">
        <p14:creationId xmlns:p14="http://schemas.microsoft.com/office/powerpoint/2010/main" val="2179074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holding a baby&#10;&#10;Description automatically generated">
            <a:extLst>
              <a:ext uri="{FF2B5EF4-FFF2-40B4-BE49-F238E27FC236}">
                <a16:creationId xmlns:a16="http://schemas.microsoft.com/office/drawing/2014/main" id="{6715C1AB-84BA-409D-CCBA-F5723A35279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287338" y="287339"/>
            <a:ext cx="11617326" cy="6281736"/>
          </a:xfrm>
        </p:spPr>
      </p:pic>
      <p:sp>
        <p:nvSpPr>
          <p:cNvPr id="7" name="Rectangle 2">
            <a:extLst>
              <a:ext uri="{FF2B5EF4-FFF2-40B4-BE49-F238E27FC236}">
                <a16:creationId xmlns:a16="http://schemas.microsoft.com/office/drawing/2014/main" id="{24B1F852-2C28-59A1-F223-1CBCAF5E432E}"/>
              </a:ext>
            </a:extLst>
          </p:cNvPr>
          <p:cNvSpPr txBox="1">
            <a:spLocks noChangeArrowheads="1"/>
          </p:cNvSpPr>
          <p:nvPr/>
        </p:nvSpPr>
        <p:spPr>
          <a:xfrm>
            <a:off x="522515" y="557351"/>
            <a:ext cx="8712200" cy="1325563"/>
          </a:xfrm>
          <a:prstGeom prst="rect">
            <a:avLst/>
          </a:prstGeom>
        </p:spPr>
        <p:txBody>
          <a:bodyPr/>
          <a:lstStyle>
            <a:lvl1pPr algn="l" defTabSz="914377" rtl="0" eaLnBrk="1" latinLnBrk="0" hangingPunct="1">
              <a:lnSpc>
                <a:spcPct val="90000"/>
              </a:lnSpc>
              <a:spcBef>
                <a:spcPct val="0"/>
              </a:spcBef>
              <a:buNone/>
              <a:defRPr sz="3200" b="0" i="0" kern="1200">
                <a:solidFill>
                  <a:schemeClr val="tx2"/>
                </a:solidFill>
                <a:latin typeface="+mj-lt"/>
                <a:ea typeface="+mj-ea"/>
                <a:cs typeface="+mj-cs"/>
              </a:defRPr>
            </a:lvl1pPr>
          </a:lstStyle>
          <a:p>
            <a:r>
              <a:rPr lang="en-US" altLang="en-US" sz="4000" b="1"/>
              <a:t>Agenda</a:t>
            </a:r>
          </a:p>
        </p:txBody>
      </p:sp>
      <p:sp>
        <p:nvSpPr>
          <p:cNvPr id="9" name="Rectangle 3">
            <a:extLst>
              <a:ext uri="{FF2B5EF4-FFF2-40B4-BE49-F238E27FC236}">
                <a16:creationId xmlns:a16="http://schemas.microsoft.com/office/drawing/2014/main" id="{91A57C29-0DE5-4F1D-9C4B-BD10882C0F32}"/>
              </a:ext>
            </a:extLst>
          </p:cNvPr>
          <p:cNvSpPr txBox="1">
            <a:spLocks noChangeArrowheads="1"/>
          </p:cNvSpPr>
          <p:nvPr/>
        </p:nvSpPr>
        <p:spPr>
          <a:xfrm>
            <a:off x="522515" y="1697695"/>
            <a:ext cx="4907722" cy="3905956"/>
          </a:xfrm>
          <a:prstGeom prst="rect">
            <a:avLst/>
          </a:prstGeom>
        </p:spPr>
        <p:txBody>
          <a:bodyPr lIns="91440" tIns="45720" rIns="91440" bIns="45720" anchor="t">
            <a:normAutofit fontScale="85000" lnSpcReduction="10000"/>
          </a:bodyPr>
          <a:lstStyle>
            <a:lvl1pPr marL="243834" indent="-243834" algn="l" defTabSz="914377" rtl="0" eaLnBrk="1" latinLnBrk="0" hangingPunct="1">
              <a:lnSpc>
                <a:spcPct val="100000"/>
              </a:lnSpc>
              <a:spcBef>
                <a:spcPts val="1600"/>
              </a:spcBef>
              <a:buFont typeface="Arial" panose="020B0604020202020204" pitchFamily="34" charset="0"/>
              <a:buChar char="•"/>
              <a:defRPr sz="2400" b="0" i="0" kern="1200">
                <a:solidFill>
                  <a:schemeClr val="tx1"/>
                </a:solidFill>
                <a:latin typeface="+mn-lt"/>
                <a:ea typeface="+mn-ea"/>
                <a:cs typeface="+mn-cs"/>
              </a:defRPr>
            </a:lvl1pPr>
            <a:lvl2pPr marL="487668" indent="-268217" algn="l" defTabSz="914377" rtl="0" eaLnBrk="1" latinLnBrk="0" hangingPunct="1">
              <a:lnSpc>
                <a:spcPct val="100000"/>
              </a:lnSpc>
              <a:spcBef>
                <a:spcPts val="500"/>
              </a:spcBef>
              <a:buSzPct val="75000"/>
              <a:buFont typeface="Arial" pitchFamily="34" charset="0"/>
              <a:buChar char="⏤"/>
              <a:defRPr sz="2000" b="0" i="0" kern="1200">
                <a:solidFill>
                  <a:schemeClr val="tx1"/>
                </a:solidFill>
                <a:latin typeface="+mn-lt"/>
                <a:ea typeface="+mn-ea"/>
                <a:cs typeface="+mn-cs"/>
              </a:defRPr>
            </a:lvl2pPr>
            <a:lvl3pPr marL="731502" indent="-24383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mn-ea"/>
                <a:cs typeface="+mn-cs"/>
              </a:defRPr>
            </a:lvl3pPr>
            <a:lvl4pPr marL="975336" indent="-243834" algn="l" defTabSz="914377" rtl="0" eaLnBrk="1" latinLnBrk="0" hangingPunct="1">
              <a:lnSpc>
                <a:spcPct val="100000"/>
              </a:lnSpc>
              <a:spcBef>
                <a:spcPts val="500"/>
              </a:spcBef>
              <a:buFont typeface="Arial" pitchFamily="34" charset="0"/>
              <a:buChar char="⎯"/>
              <a:defRPr sz="1600" b="0" i="0" kern="1200">
                <a:solidFill>
                  <a:schemeClr val="tx1"/>
                </a:solidFill>
                <a:latin typeface="+mn-lt"/>
                <a:ea typeface="+mn-ea"/>
                <a:cs typeface="+mn-cs"/>
              </a:defRPr>
            </a:lvl4pPr>
            <a:lvl5pPr marL="1219170" indent="-243834" algn="l" defTabSz="914377"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t>Why offer a Group Savings Plan</a:t>
            </a:r>
          </a:p>
          <a:p>
            <a:r>
              <a:rPr lang="en-US" altLang="en-US" dirty="0"/>
              <a:t>Why choose Sun Life</a:t>
            </a:r>
          </a:p>
          <a:p>
            <a:pPr marL="243205" indent="-243205"/>
            <a:r>
              <a:rPr lang="en-US" altLang="en-US" dirty="0"/>
              <a:t>Introduction to </a:t>
            </a:r>
            <a:r>
              <a:rPr lang="en-US" altLang="en-US" b="1" dirty="0"/>
              <a:t>Sun Life Essentials™</a:t>
            </a:r>
            <a:r>
              <a:rPr lang="en-US" altLang="en-US" dirty="0"/>
              <a:t> and </a:t>
            </a:r>
            <a:r>
              <a:rPr lang="en-US" altLang="en-US" b="1" dirty="0"/>
              <a:t>Sun Life Essentials Plus™</a:t>
            </a:r>
          </a:p>
          <a:p>
            <a:pPr marL="243205" indent="-243205"/>
            <a:r>
              <a:rPr lang="en-US" altLang="en-US" dirty="0"/>
              <a:t>Value to Plan Sponsor/Plan Member</a:t>
            </a:r>
          </a:p>
          <a:p>
            <a:r>
              <a:rPr lang="en-US" altLang="en-US" dirty="0"/>
              <a:t>RRSP vs TFSA </a:t>
            </a:r>
            <a:r>
              <a:rPr lang="en-US" altLang="en-US" dirty="0">
                <a:solidFill>
                  <a:srgbClr val="FF0000"/>
                </a:solidFill>
              </a:rPr>
              <a:t>vs DPSP</a:t>
            </a:r>
          </a:p>
          <a:p>
            <a:r>
              <a:rPr lang="en-US" altLang="en-US" dirty="0"/>
              <a:t>Investment Options</a:t>
            </a:r>
          </a:p>
          <a:p>
            <a:pPr marL="243205" indent="-243205"/>
            <a:r>
              <a:rPr lang="en-US" altLang="en-US" dirty="0"/>
              <a:t>How to apply </a:t>
            </a:r>
            <a:endParaRPr lang="en-US" altLang="en-US" b="1" strike="sngStrike" dirty="0"/>
          </a:p>
          <a:p>
            <a:pPr marL="0" indent="0">
              <a:buFont typeface="Arial" panose="020B0604020202020204" pitchFamily="34" charset="0"/>
              <a:buNone/>
            </a:pPr>
            <a:endParaRPr lang="en-US" altLang="en-US" dirty="0"/>
          </a:p>
          <a:p>
            <a:endParaRPr lang="en-US" altLang="en-US" dirty="0"/>
          </a:p>
          <a:p>
            <a:endParaRPr lang="en-US" altLang="en-US" dirty="0"/>
          </a:p>
        </p:txBody>
      </p:sp>
      <p:sp>
        <p:nvSpPr>
          <p:cNvPr id="10" name="Rectangle 9">
            <a:extLst>
              <a:ext uri="{FF2B5EF4-FFF2-40B4-BE49-F238E27FC236}">
                <a16:creationId xmlns:a16="http://schemas.microsoft.com/office/drawing/2014/main" id="{98280D15-3CA8-2DB3-0BD6-939A5EDC5531}"/>
              </a:ext>
            </a:extLst>
          </p:cNvPr>
          <p:cNvSpPr/>
          <p:nvPr/>
        </p:nvSpPr>
        <p:spPr>
          <a:xfrm>
            <a:off x="8940689" y="557352"/>
            <a:ext cx="2728796" cy="1325562"/>
          </a:xfrm>
          <a:prstGeom prst="rect">
            <a:avLst/>
          </a:prstGeom>
          <a:solidFill>
            <a:schemeClr val="bg1"/>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a:solidFill>
                  <a:srgbClr val="FF0000"/>
                </a:solidFill>
              </a:rPr>
              <a:t>Remove DPSP reference if not applicable</a:t>
            </a:r>
          </a:p>
        </p:txBody>
      </p:sp>
    </p:spTree>
    <p:extLst>
      <p:ext uri="{BB962C8B-B14F-4D97-AF65-F5344CB8AC3E}">
        <p14:creationId xmlns:p14="http://schemas.microsoft.com/office/powerpoint/2010/main" val="12774785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2809904C-6C2C-A6EF-C117-DE117032F1C8}"/>
              </a:ext>
            </a:extLst>
          </p:cNvPr>
          <p:cNvSpPr>
            <a:spLocks noGrp="1"/>
          </p:cNvSpPr>
          <p:nvPr>
            <p:ph type="title"/>
          </p:nvPr>
        </p:nvSpPr>
        <p:spPr>
          <a:xfrm>
            <a:off x="287338" y="287338"/>
            <a:ext cx="11615737" cy="503237"/>
          </a:xfrm>
        </p:spPr>
        <p:txBody>
          <a:bodyPr/>
          <a:lstStyle/>
          <a:p>
            <a:r>
              <a:rPr lang="en-CA"/>
              <a:t>Granite flagship vs. Granite Index+</a:t>
            </a:r>
          </a:p>
        </p:txBody>
      </p:sp>
      <p:graphicFrame>
        <p:nvGraphicFramePr>
          <p:cNvPr id="20" name="Table 19">
            <a:extLst>
              <a:ext uri="{FF2B5EF4-FFF2-40B4-BE49-F238E27FC236}">
                <a16:creationId xmlns:a16="http://schemas.microsoft.com/office/drawing/2014/main" id="{55908AEA-CE8A-2D33-B8C4-7D0301A9E72A}"/>
              </a:ext>
            </a:extLst>
          </p:cNvPr>
          <p:cNvGraphicFramePr>
            <a:graphicFrameLocks noGrp="1"/>
          </p:cNvGraphicFramePr>
          <p:nvPr/>
        </p:nvGraphicFramePr>
        <p:xfrm>
          <a:off x="325438" y="1084939"/>
          <a:ext cx="11285537" cy="5027053"/>
        </p:xfrm>
        <a:graphic>
          <a:graphicData uri="http://schemas.openxmlformats.org/drawingml/2006/table">
            <a:tbl>
              <a:tblPr firstRow="1" bandRow="1">
                <a:tableStyleId>{5C22544A-7EE6-4342-B048-85BDC9FD1C3A}</a:tableStyleId>
              </a:tblPr>
              <a:tblGrid>
                <a:gridCol w="2579317">
                  <a:extLst>
                    <a:ext uri="{9D8B030D-6E8A-4147-A177-3AD203B41FA5}">
                      <a16:colId xmlns:a16="http://schemas.microsoft.com/office/drawing/2014/main" val="848258807"/>
                    </a:ext>
                  </a:extLst>
                </a:gridCol>
                <a:gridCol w="4018192">
                  <a:extLst>
                    <a:ext uri="{9D8B030D-6E8A-4147-A177-3AD203B41FA5}">
                      <a16:colId xmlns:a16="http://schemas.microsoft.com/office/drawing/2014/main" val="672223212"/>
                    </a:ext>
                  </a:extLst>
                </a:gridCol>
                <a:gridCol w="4688028">
                  <a:extLst>
                    <a:ext uri="{9D8B030D-6E8A-4147-A177-3AD203B41FA5}">
                      <a16:colId xmlns:a16="http://schemas.microsoft.com/office/drawing/2014/main" val="1028520845"/>
                    </a:ext>
                  </a:extLst>
                </a:gridCol>
              </a:tblGrid>
              <a:tr h="356586">
                <a:tc>
                  <a:txBody>
                    <a:bodyPr/>
                    <a:lstStyle/>
                    <a:p>
                      <a:r>
                        <a:rPr lang="en-CA" sz="1600" b="0">
                          <a:latin typeface="+mj-lt"/>
                        </a:rPr>
                        <a:t>Factors</a:t>
                      </a:r>
                    </a:p>
                  </a:txBody>
                  <a:tcPr anchor="ctr">
                    <a:lnB w="38100" cmpd="sng">
                      <a:noFill/>
                    </a:lnB>
                    <a:solidFill>
                      <a:schemeClr val="tx2"/>
                    </a:solidFill>
                  </a:tcPr>
                </a:tc>
                <a:tc>
                  <a:txBody>
                    <a:bodyPr/>
                    <a:lstStyle/>
                    <a:p>
                      <a:r>
                        <a:rPr lang="en-CA" sz="1600" b="0">
                          <a:latin typeface="+mj-lt"/>
                        </a:rPr>
                        <a:t>Granite flagship</a:t>
                      </a:r>
                    </a:p>
                  </a:txBody>
                  <a:tcPr anchor="ctr">
                    <a:lnB w="38100" cmpd="sng">
                      <a:noFill/>
                    </a:lnB>
                    <a:solidFill>
                      <a:schemeClr val="tx2"/>
                    </a:solidFill>
                  </a:tcPr>
                </a:tc>
                <a:tc>
                  <a:txBody>
                    <a:bodyPr/>
                    <a:lstStyle/>
                    <a:p>
                      <a:r>
                        <a:rPr lang="en-CA" sz="1600" b="0">
                          <a:latin typeface="+mj-lt"/>
                        </a:rPr>
                        <a:t>Granite Index+</a:t>
                      </a:r>
                    </a:p>
                  </a:txBody>
                  <a:tcPr anchor="ctr">
                    <a:lnB w="38100" cmpd="sng">
                      <a:noFill/>
                    </a:lnB>
                    <a:solidFill>
                      <a:schemeClr val="tx2"/>
                    </a:solidFill>
                  </a:tcPr>
                </a:tc>
                <a:extLst>
                  <a:ext uri="{0D108BD9-81ED-4DB2-BD59-A6C34878D82A}">
                    <a16:rowId xmlns:a16="http://schemas.microsoft.com/office/drawing/2014/main" val="1408838997"/>
                  </a:ext>
                </a:extLst>
              </a:tr>
              <a:tr h="492414">
                <a:tc>
                  <a:txBody>
                    <a:bodyPr/>
                    <a:lstStyle/>
                    <a:p>
                      <a:r>
                        <a:rPr lang="en-CA" sz="1400" b="1">
                          <a:latin typeface="+mn-lt"/>
                        </a:rPr>
                        <a:t>Inception</a:t>
                      </a:r>
                    </a:p>
                  </a:txBody>
                  <a:tcPr marL="144000" marR="144000" marT="144000" marB="144000">
                    <a:lnL w="12700" cmpd="sng">
                      <a:noFill/>
                    </a:lnL>
                    <a:lnR w="12700" cap="flat" cmpd="sng" algn="ctr">
                      <a:noFill/>
                      <a:prstDash val="solid"/>
                      <a:round/>
                      <a:headEnd type="none" w="med" len="med"/>
                      <a:tailEnd type="none" w="med" len="med"/>
                    </a:lnR>
                    <a:lnT w="38100" cmpd="sng">
                      <a:noFill/>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1400">
                          <a:latin typeface="+mn-lt"/>
                        </a:rPr>
                        <a:t>Q4 2009</a:t>
                      </a:r>
                    </a:p>
                  </a:txBody>
                  <a:tcPr marL="144000" marR="144000" marT="144000" marB="144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mpd="sng">
                      <a:noFill/>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CA" sz="1400">
                          <a:latin typeface="+mn-lt"/>
                        </a:rPr>
                        <a:t>August 2014*</a:t>
                      </a:r>
                      <a:endParaRPr lang="en-CA" sz="1400" strike="sngStrike" baseline="0">
                        <a:solidFill>
                          <a:srgbClr val="FF0000"/>
                        </a:solidFill>
                        <a:latin typeface="+mn-lt"/>
                      </a:endParaRPr>
                    </a:p>
                  </a:txBody>
                  <a:tcPr marL="144000" marR="144000" marT="144000" marB="144000">
                    <a:lnL w="12700" cap="flat" cmpd="sng" algn="ctr">
                      <a:noFill/>
                      <a:prstDash val="solid"/>
                      <a:round/>
                      <a:headEnd type="none" w="med" len="med"/>
                      <a:tailEnd type="none" w="med" len="med"/>
                    </a:lnL>
                    <a:lnR w="12700" cmpd="sng">
                      <a:noFill/>
                    </a:lnR>
                    <a:lnT w="38100" cmpd="sng">
                      <a:noFill/>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96207154"/>
                  </a:ext>
                </a:extLst>
              </a:tr>
              <a:tr h="841552">
                <a:tc>
                  <a:txBody>
                    <a:bodyPr/>
                    <a:lstStyle/>
                    <a:p>
                      <a:r>
                        <a:rPr lang="en-CA" sz="1400" b="1">
                          <a:latin typeface="+mn-lt"/>
                        </a:rPr>
                        <a:t>Passive/active strategic weights (approximate)</a:t>
                      </a:r>
                    </a:p>
                  </a:txBody>
                  <a:tcPr marL="144000" marR="144000" marT="144000" marB="144000">
                    <a:lnL w="12700" cmpd="sng">
                      <a:noFill/>
                    </a:lnL>
                    <a:lnR w="12700" cap="flat" cmpd="sng" algn="ctr">
                      <a:noFill/>
                      <a:prstDash val="solid"/>
                      <a:round/>
                      <a:headEnd type="none" w="med" len="med"/>
                      <a:tailEnd type="none" w="med" len="med"/>
                    </a:lnR>
                    <a:lnT w="12700" cap="flat" cmpd="sng" algn="ctr">
                      <a:solidFill>
                        <a:srgbClr val="A59E8C"/>
                      </a:solidFill>
                      <a:prstDash val="solid"/>
                      <a:round/>
                      <a:headEnd type="none" w="med" len="med"/>
                      <a:tailEnd type="none" w="med" len="med"/>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CA" sz="1400">
                          <a:effectLst/>
                          <a:latin typeface="+mn-lt"/>
                          <a:ea typeface="Times New Roman" panose="02020603050405020304" pitchFamily="18" charset="0"/>
                          <a:cs typeface="Calibri"/>
                        </a:rPr>
                        <a:t>35% passive/65% active</a:t>
                      </a:r>
                      <a:br>
                        <a:rPr lang="en-CA" sz="1400">
                          <a:effectLst/>
                          <a:latin typeface="+mn-lt"/>
                          <a:ea typeface="Times New Roman" panose="02020603050405020304" pitchFamily="18" charset="0"/>
                          <a:cs typeface="Calibri"/>
                        </a:rPr>
                      </a:br>
                      <a:r>
                        <a:rPr lang="en-US" sz="1200" kern="1200">
                          <a:solidFill>
                            <a:schemeClr val="dk1"/>
                          </a:solidFill>
                          <a:effectLst/>
                          <a:latin typeface="Calibri" panose="020F0502020204030204" pitchFamily="34" charset="0"/>
                          <a:ea typeface="Times New Roman" panose="02020603050405020304" pitchFamily="18" charset="0"/>
                          <a:cs typeface="Calibri" panose="020F0502020204030204" pitchFamily="34" charset="0"/>
                        </a:rPr>
                        <a:t>(+/- 5% depending on vintage)</a:t>
                      </a:r>
                      <a:endParaRPr lang="en-CA" sz="1200" kern="1200">
                        <a:solidFill>
                          <a:schemeClr val="dk1"/>
                        </a:solidFill>
                        <a:effectLst/>
                        <a:latin typeface="Calibri" panose="020F0502020204030204" pitchFamily="34" charset="0"/>
                        <a:ea typeface="Aptos" panose="020B0004020202020204" pitchFamily="34" charset="0"/>
                        <a:cs typeface="Calibri" panose="020F0502020204030204" pitchFamily="34" charset="0"/>
                      </a:endParaRPr>
                    </a:p>
                  </a:txBody>
                  <a:tcPr marL="144000" marR="144000" marT="144000" marB="144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59E8C"/>
                      </a:solidFill>
                      <a:prstDash val="solid"/>
                      <a:round/>
                      <a:headEnd type="none" w="med" len="med"/>
                      <a:tailEnd type="none" w="med" len="med"/>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CA" sz="1400">
                          <a:effectLst/>
                          <a:latin typeface="+mn-lt"/>
                          <a:ea typeface="Times New Roman" panose="02020603050405020304" pitchFamily="18" charset="0"/>
                          <a:cs typeface="Calibri"/>
                        </a:rPr>
                        <a:t>90% passive /10% active</a:t>
                      </a:r>
                      <a:br>
                        <a:rPr lang="en-CA" sz="1400">
                          <a:effectLst/>
                          <a:latin typeface="+mn-lt"/>
                          <a:ea typeface="Times New Roman" panose="02020603050405020304" pitchFamily="18" charset="0"/>
                          <a:cs typeface="Calibri"/>
                        </a:rPr>
                      </a:br>
                      <a:r>
                        <a:rPr lang="en-US" sz="1200">
                          <a:effectLst/>
                          <a:latin typeface="Calibri" panose="020F0502020204030204" pitchFamily="34" charset="0"/>
                          <a:ea typeface="Times New Roman" panose="02020603050405020304" pitchFamily="18" charset="0"/>
                          <a:cs typeface="Calibri" panose="020F0502020204030204" pitchFamily="34" charset="0"/>
                        </a:rPr>
                        <a:t>(+/- 5% depending on vintage)</a:t>
                      </a:r>
                      <a:endParaRPr lang="en-CA" sz="1200">
                        <a:latin typeface="+mn-lt"/>
                      </a:endParaRPr>
                    </a:p>
                  </a:txBody>
                  <a:tcPr marL="144000" marR="144000" marT="144000" marB="144000">
                    <a:lnL w="12700" cap="flat" cmpd="sng" algn="ctr">
                      <a:noFill/>
                      <a:prstDash val="solid"/>
                      <a:round/>
                      <a:headEnd type="none" w="med" len="med"/>
                      <a:tailEnd type="none" w="med" len="med"/>
                    </a:lnL>
                    <a:lnR w="12700" cmpd="sng">
                      <a:noFill/>
                    </a:lnR>
                    <a:lnT w="12700" cap="flat" cmpd="sng" algn="ctr">
                      <a:solidFill>
                        <a:srgbClr val="A59E8C"/>
                      </a:solidFill>
                      <a:prstDash val="solid"/>
                      <a:round/>
                      <a:headEnd type="none" w="med" len="med"/>
                      <a:tailEnd type="none" w="med" len="med"/>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84123996"/>
                  </a:ext>
                </a:extLst>
              </a:tr>
              <a:tr h="589086">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CA" sz="1400" b="1">
                          <a:solidFill>
                            <a:srgbClr val="000000"/>
                          </a:solidFill>
                          <a:effectLst/>
                          <a:latin typeface="+mn-lt"/>
                          <a:ea typeface="Aptos" panose="020B0004020202020204" pitchFamily="34" charset="0"/>
                          <a:cs typeface="Calibri"/>
                        </a:rPr>
                        <a:t>Glidepath</a:t>
                      </a:r>
                      <a:endParaRPr lang="en-CA" sz="1400">
                        <a:effectLst/>
                        <a:latin typeface="+mn-lt"/>
                        <a:ea typeface="Aptos" panose="020B0004020202020204" pitchFamily="34" charset="0"/>
                        <a:cs typeface="Calibri"/>
                      </a:endParaRPr>
                    </a:p>
                  </a:txBody>
                  <a:tcPr marL="144000" marR="144000" marT="144000" marB="144000">
                    <a:lnL w="12700" cmpd="sng">
                      <a:noFill/>
                    </a:lnL>
                    <a:lnR w="12700" cap="flat" cmpd="sng" algn="ctr">
                      <a:noFill/>
                      <a:prstDash val="solid"/>
                      <a:round/>
                      <a:headEnd type="none" w="med" len="med"/>
                      <a:tailEnd type="none" w="med" len="med"/>
                    </a:lnR>
                    <a:lnT w="12700" cap="flat" cmpd="sng" algn="ctr">
                      <a:solidFill>
                        <a:srgbClr val="A59E8C"/>
                      </a:solidFill>
                      <a:prstDash val="solid"/>
                      <a:round/>
                      <a:headEnd type="none" w="med" len="med"/>
                      <a:tailEnd type="none" w="med" len="med"/>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CA" sz="1400">
                          <a:effectLst/>
                          <a:latin typeface="+mn-lt"/>
                          <a:ea typeface="Aptos" panose="020B0004020202020204" pitchFamily="34" charset="0"/>
                          <a:cs typeface="Calibri"/>
                        </a:rPr>
                        <a:t>To retirement</a:t>
                      </a:r>
                    </a:p>
                  </a:txBody>
                  <a:tcPr marL="144000" marR="144000" marT="144000" marB="144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59E8C"/>
                      </a:solidFill>
                      <a:prstDash val="solid"/>
                      <a:round/>
                      <a:headEnd type="none" w="med" len="med"/>
                      <a:tailEnd type="none" w="med" len="med"/>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CA" sz="1400">
                          <a:effectLst/>
                          <a:latin typeface="+mn-lt"/>
                          <a:ea typeface="Aptos" panose="020B0004020202020204" pitchFamily="34" charset="0"/>
                          <a:cs typeface="Calibri"/>
                        </a:rPr>
                        <a:t>To retirement (same as Granite flagship)</a:t>
                      </a:r>
                      <a:endParaRPr lang="en-CA" sz="1400">
                        <a:latin typeface="+mn-lt"/>
                      </a:endParaRPr>
                    </a:p>
                  </a:txBody>
                  <a:tcPr marL="144000" marR="144000" marT="144000" marB="144000">
                    <a:lnL w="12700" cap="flat" cmpd="sng" algn="ctr">
                      <a:noFill/>
                      <a:prstDash val="solid"/>
                      <a:round/>
                      <a:headEnd type="none" w="med" len="med"/>
                      <a:tailEnd type="none" w="med" len="med"/>
                    </a:lnL>
                    <a:lnR w="12700" cmpd="sng">
                      <a:noFill/>
                    </a:lnR>
                    <a:lnT w="12700" cap="flat" cmpd="sng" algn="ctr">
                      <a:solidFill>
                        <a:srgbClr val="A59E8C"/>
                      </a:solidFill>
                      <a:prstDash val="solid"/>
                      <a:round/>
                      <a:headEnd type="none" w="med" len="med"/>
                      <a:tailEnd type="none" w="med" len="med"/>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5724734"/>
                  </a:ext>
                </a:extLst>
              </a:tr>
              <a:tr h="1644452">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CA" sz="1400" b="1">
                          <a:solidFill>
                            <a:srgbClr val="000000"/>
                          </a:solidFill>
                          <a:effectLst/>
                          <a:latin typeface="+mn-lt"/>
                          <a:ea typeface="Aptos" panose="020B0004020202020204" pitchFamily="34" charset="0"/>
                          <a:cs typeface="Calibri"/>
                        </a:rPr>
                        <a:t>Alternative assets</a:t>
                      </a:r>
                      <a:endParaRPr lang="en-CA" sz="1400">
                        <a:effectLst/>
                        <a:latin typeface="+mn-lt"/>
                        <a:ea typeface="Aptos" panose="020B0004020202020204" pitchFamily="34" charset="0"/>
                        <a:cs typeface="Calibri"/>
                      </a:endParaRPr>
                    </a:p>
                  </a:txBody>
                  <a:tcPr marL="144000" marR="144000" marT="144000" marB="144000">
                    <a:lnL w="12700" cmpd="sng">
                      <a:noFill/>
                    </a:lnL>
                    <a:lnR w="12700" cap="flat" cmpd="sng" algn="ctr">
                      <a:noFill/>
                      <a:prstDash val="solid"/>
                      <a:round/>
                      <a:headEnd type="none" w="med" len="med"/>
                      <a:tailEnd type="none" w="med" len="med"/>
                    </a:lnR>
                    <a:lnT w="12700" cap="flat" cmpd="sng" algn="ctr">
                      <a:solidFill>
                        <a:srgbClr val="A59E8C"/>
                      </a:solidFill>
                      <a:prstDash val="solid"/>
                      <a:round/>
                      <a:headEnd type="none" w="med" len="med"/>
                      <a:tailEnd type="none" w="med" len="med"/>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CA" sz="1400">
                          <a:effectLst/>
                          <a:latin typeface="+mn-lt"/>
                          <a:ea typeface="Aptos" panose="020B0004020202020204" pitchFamily="34" charset="0"/>
                          <a:cs typeface="Calibri"/>
                        </a:rPr>
                        <a:t>• Private fixed income</a:t>
                      </a:r>
                    </a:p>
                    <a:p>
                      <a:pPr marL="0" marR="0" lvl="0" indent="0" algn="l" defTabSz="914377" rtl="0" eaLnBrk="1" fontAlgn="auto" latinLnBrk="0" hangingPunct="1">
                        <a:lnSpc>
                          <a:spcPct val="100000"/>
                        </a:lnSpc>
                        <a:spcBef>
                          <a:spcPts val="0"/>
                        </a:spcBef>
                        <a:spcAft>
                          <a:spcPts val="0"/>
                        </a:spcAft>
                        <a:buClrTx/>
                        <a:buSzTx/>
                        <a:buFontTx/>
                        <a:buNone/>
                        <a:tabLst/>
                        <a:defRPr/>
                      </a:pPr>
                      <a:r>
                        <a:rPr lang="en-CA" sz="1400">
                          <a:effectLst/>
                          <a:latin typeface="+mn-lt"/>
                          <a:ea typeface="Aptos" panose="020B0004020202020204" pitchFamily="34" charset="0"/>
                          <a:cs typeface="Calibri"/>
                        </a:rPr>
                        <a:t>• Canadian commercial mortgages</a:t>
                      </a:r>
                    </a:p>
                    <a:p>
                      <a:pPr marL="0" marR="0" lvl="0" indent="0" algn="l" defTabSz="914377" rtl="0" eaLnBrk="1" fontAlgn="auto" latinLnBrk="0" hangingPunct="1">
                        <a:lnSpc>
                          <a:spcPct val="100000"/>
                        </a:lnSpc>
                        <a:spcBef>
                          <a:spcPts val="0"/>
                        </a:spcBef>
                        <a:spcAft>
                          <a:spcPts val="0"/>
                        </a:spcAft>
                        <a:buClrTx/>
                        <a:buSzTx/>
                        <a:buFontTx/>
                        <a:buNone/>
                        <a:tabLst/>
                        <a:defRPr/>
                      </a:pPr>
                      <a:r>
                        <a:rPr lang="en-CA" sz="1400">
                          <a:effectLst/>
                          <a:latin typeface="+mn-lt"/>
                          <a:ea typeface="Aptos" panose="020B0004020202020204" pitchFamily="34" charset="0"/>
                          <a:cs typeface="Calibri"/>
                        </a:rPr>
                        <a:t>• Global listed &amp; direct real estate</a:t>
                      </a:r>
                    </a:p>
                    <a:p>
                      <a:pPr marL="0" marR="0" lvl="0" indent="0" algn="l" defTabSz="914377" rtl="0" eaLnBrk="1" fontAlgn="auto" latinLnBrk="0" hangingPunct="1">
                        <a:lnSpc>
                          <a:spcPct val="100000"/>
                        </a:lnSpc>
                        <a:spcBef>
                          <a:spcPts val="0"/>
                        </a:spcBef>
                        <a:spcAft>
                          <a:spcPts val="0"/>
                        </a:spcAft>
                        <a:buClrTx/>
                        <a:buSzTx/>
                        <a:buFontTx/>
                        <a:buNone/>
                        <a:tabLst/>
                        <a:defRPr/>
                      </a:pPr>
                      <a:r>
                        <a:rPr lang="en-CA" sz="1400">
                          <a:effectLst/>
                          <a:latin typeface="+mn-lt"/>
                          <a:ea typeface="Aptos" panose="020B0004020202020204" pitchFamily="34" charset="0"/>
                          <a:cs typeface="Calibri"/>
                        </a:rPr>
                        <a:t>• Global listed &amp; direct infrastructure</a:t>
                      </a:r>
                    </a:p>
                    <a:p>
                      <a:pPr marL="0" marR="0" lvl="0" indent="0" algn="l" defTabSz="914377" rtl="0" eaLnBrk="1" fontAlgn="auto" latinLnBrk="0" hangingPunct="1">
                        <a:lnSpc>
                          <a:spcPct val="100000"/>
                        </a:lnSpc>
                        <a:spcBef>
                          <a:spcPts val="0"/>
                        </a:spcBef>
                        <a:spcAft>
                          <a:spcPts val="0"/>
                        </a:spcAft>
                        <a:buClrTx/>
                        <a:buSzTx/>
                        <a:buFontTx/>
                        <a:buNone/>
                        <a:tabLst/>
                        <a:defRPr/>
                      </a:pPr>
                      <a:r>
                        <a:rPr lang="en-CA" sz="1400">
                          <a:effectLst/>
                          <a:latin typeface="+mn-lt"/>
                          <a:ea typeface="Aptos" panose="020B0004020202020204" pitchFamily="34" charset="0"/>
                          <a:cs typeface="Calibri"/>
                        </a:rPr>
                        <a:t>• Liquid alternatives</a:t>
                      </a:r>
                    </a:p>
                    <a:p>
                      <a:pPr marL="0" marR="0" lvl="0" indent="0" algn="l" defTabSz="914377" rtl="0" eaLnBrk="1" fontAlgn="auto" latinLnBrk="0" hangingPunct="1">
                        <a:lnSpc>
                          <a:spcPct val="100000"/>
                        </a:lnSpc>
                        <a:spcBef>
                          <a:spcPts val="0"/>
                        </a:spcBef>
                        <a:spcAft>
                          <a:spcPts val="0"/>
                        </a:spcAft>
                        <a:buClrTx/>
                        <a:buSzTx/>
                        <a:buFontTx/>
                        <a:buNone/>
                        <a:tabLst/>
                        <a:defRPr/>
                      </a:pPr>
                      <a:r>
                        <a:rPr lang="en-CA" sz="1400">
                          <a:effectLst/>
                          <a:latin typeface="+mn-lt"/>
                          <a:ea typeface="Aptos" panose="020B0004020202020204" pitchFamily="34" charset="0"/>
                          <a:cs typeface="Calibri"/>
                        </a:rPr>
                        <a:t>• Commodities</a:t>
                      </a:r>
                    </a:p>
                  </a:txBody>
                  <a:tcPr marL="144000" marR="144000" marT="144000" marB="144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59E8C"/>
                      </a:solidFill>
                      <a:prstDash val="solid"/>
                      <a:round/>
                      <a:headEnd type="none" w="med" len="med"/>
                      <a:tailEnd type="none" w="med" len="med"/>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CA" sz="1400">
                          <a:effectLst/>
                          <a:latin typeface="+mn-lt"/>
                          <a:ea typeface="Aptos" panose="020B0004020202020204" pitchFamily="34" charset="0"/>
                          <a:cs typeface="Calibri"/>
                        </a:rPr>
                        <a:t>• Private fixed income</a:t>
                      </a:r>
                    </a:p>
                    <a:p>
                      <a:pPr marL="0" marR="0" lvl="0" indent="0" algn="l" defTabSz="914377" rtl="0" eaLnBrk="1" fontAlgn="auto" latinLnBrk="0" hangingPunct="1">
                        <a:lnSpc>
                          <a:spcPct val="100000"/>
                        </a:lnSpc>
                        <a:spcBef>
                          <a:spcPts val="0"/>
                        </a:spcBef>
                        <a:spcAft>
                          <a:spcPts val="0"/>
                        </a:spcAft>
                        <a:buClrTx/>
                        <a:buSzTx/>
                        <a:buFontTx/>
                        <a:buNone/>
                        <a:tabLst/>
                        <a:defRPr/>
                      </a:pPr>
                      <a:r>
                        <a:rPr lang="en-CA" sz="1400">
                          <a:effectLst/>
                          <a:latin typeface="+mn-lt"/>
                          <a:ea typeface="Aptos" panose="020B0004020202020204" pitchFamily="34" charset="0"/>
                          <a:cs typeface="Calibri"/>
                        </a:rPr>
                        <a:t>• Canadian commercial mortgages</a:t>
                      </a:r>
                    </a:p>
                    <a:p>
                      <a:pPr marL="0" marR="0" lvl="0" indent="0" algn="l" defTabSz="914377" rtl="0" eaLnBrk="1" fontAlgn="auto" latinLnBrk="0" hangingPunct="1">
                        <a:lnSpc>
                          <a:spcPct val="100000"/>
                        </a:lnSpc>
                        <a:spcBef>
                          <a:spcPts val="0"/>
                        </a:spcBef>
                        <a:spcAft>
                          <a:spcPts val="0"/>
                        </a:spcAft>
                        <a:buClrTx/>
                        <a:buSzTx/>
                        <a:buFontTx/>
                        <a:buNone/>
                        <a:tabLst/>
                        <a:defRPr/>
                      </a:pPr>
                      <a:r>
                        <a:rPr lang="en-CA" sz="1400">
                          <a:effectLst/>
                          <a:latin typeface="+mn-lt"/>
                          <a:ea typeface="Aptos" panose="020B0004020202020204" pitchFamily="34" charset="0"/>
                          <a:cs typeface="Calibri"/>
                        </a:rPr>
                        <a:t>• Global direct real estate</a:t>
                      </a:r>
                    </a:p>
                    <a:p>
                      <a:pPr marL="0" marR="0" lvl="0" indent="0" algn="l" defTabSz="914377" rtl="0" eaLnBrk="1" fontAlgn="auto" latinLnBrk="0" hangingPunct="1">
                        <a:lnSpc>
                          <a:spcPct val="100000"/>
                        </a:lnSpc>
                        <a:spcBef>
                          <a:spcPts val="0"/>
                        </a:spcBef>
                        <a:spcAft>
                          <a:spcPts val="0"/>
                        </a:spcAft>
                        <a:buClrTx/>
                        <a:buSzTx/>
                        <a:buFontTx/>
                        <a:buNone/>
                        <a:tabLst/>
                        <a:defRPr/>
                      </a:pPr>
                      <a:r>
                        <a:rPr lang="en-CA" sz="1400">
                          <a:effectLst/>
                          <a:latin typeface="+mn-lt"/>
                          <a:ea typeface="Aptos" panose="020B0004020202020204" pitchFamily="34" charset="0"/>
                          <a:cs typeface="Calibri"/>
                        </a:rPr>
                        <a:t>• Commodities</a:t>
                      </a:r>
                      <a:endParaRPr lang="en-CA" sz="1400">
                        <a:latin typeface="+mn-lt"/>
                      </a:endParaRPr>
                    </a:p>
                  </a:txBody>
                  <a:tcPr marL="144000" marR="144000" marT="144000" marB="144000">
                    <a:lnL w="12700" cap="flat" cmpd="sng" algn="ctr">
                      <a:noFill/>
                      <a:prstDash val="solid"/>
                      <a:round/>
                      <a:headEnd type="none" w="med" len="med"/>
                      <a:tailEnd type="none" w="med" len="med"/>
                    </a:lnL>
                    <a:lnR w="12700" cmpd="sng">
                      <a:noFill/>
                    </a:lnR>
                    <a:lnT w="12700" cap="flat" cmpd="sng" algn="ctr">
                      <a:solidFill>
                        <a:srgbClr val="A59E8C"/>
                      </a:solidFill>
                      <a:prstDash val="solid"/>
                      <a:round/>
                      <a:headEnd type="none" w="med" len="med"/>
                      <a:tailEnd type="none" w="med" len="med"/>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9680733"/>
                  </a:ext>
                </a:extLst>
              </a:tr>
              <a:tr h="1094017">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CA" sz="1400" b="1">
                          <a:solidFill>
                            <a:srgbClr val="000000"/>
                          </a:solidFill>
                          <a:effectLst/>
                          <a:latin typeface="+mn-lt"/>
                          <a:ea typeface="Aptos" panose="020B0004020202020204" pitchFamily="34" charset="0"/>
                          <a:cs typeface="Calibri"/>
                        </a:rPr>
                        <a:t>Tactical asset allocation</a:t>
                      </a:r>
                      <a:endParaRPr lang="en-CA" sz="1400">
                        <a:latin typeface="+mn-lt"/>
                      </a:endParaRPr>
                    </a:p>
                  </a:txBody>
                  <a:tcPr marL="144000" marR="144000" marT="144000" marB="144000">
                    <a:lnL w="12700" cmpd="sng">
                      <a:noFill/>
                    </a:lnL>
                    <a:lnR w="12700" cap="flat" cmpd="sng" algn="ctr">
                      <a:noFill/>
                      <a:prstDash val="solid"/>
                      <a:round/>
                      <a:headEnd type="none" w="med" len="med"/>
                      <a:tailEnd type="none" w="med" len="med"/>
                    </a:lnR>
                    <a:lnT w="12700" cap="flat" cmpd="sng" algn="ctr">
                      <a:solidFill>
                        <a:srgbClr val="A59E8C"/>
                      </a:solidFill>
                      <a:prstDash val="solid"/>
                      <a:round/>
                      <a:headEnd type="none" w="med" len="med"/>
                      <a:tailEnd type="none" w="med" len="med"/>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1400">
                          <a:latin typeface="+mn-lt"/>
                        </a:rPr>
                        <a:t>Yes, within range</a:t>
                      </a:r>
                    </a:p>
                  </a:txBody>
                  <a:tcPr marL="144000" marR="144000" marT="144000" marB="144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59E8C"/>
                      </a:solidFill>
                      <a:prstDash val="solid"/>
                      <a:round/>
                      <a:headEnd type="none" w="med" len="med"/>
                      <a:tailEnd type="none" w="med" len="med"/>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1400">
                          <a:latin typeface="+mn-lt"/>
                        </a:rPr>
                        <a:t>No</a:t>
                      </a:r>
                    </a:p>
                  </a:txBody>
                  <a:tcPr marL="144000" marR="144000" marT="144000" marB="144000">
                    <a:lnL w="12700" cap="flat" cmpd="sng" algn="ctr">
                      <a:noFill/>
                      <a:prstDash val="solid"/>
                      <a:round/>
                      <a:headEnd type="none" w="med" len="med"/>
                      <a:tailEnd type="none" w="med" len="med"/>
                    </a:lnL>
                    <a:lnR w="12700" cmpd="sng">
                      <a:noFill/>
                    </a:lnR>
                    <a:lnT w="12700" cap="flat" cmpd="sng" algn="ctr">
                      <a:solidFill>
                        <a:srgbClr val="A59E8C"/>
                      </a:solidFill>
                      <a:prstDash val="solid"/>
                      <a:round/>
                      <a:headEnd type="none" w="med" len="med"/>
                      <a:tailEnd type="none" w="med" len="med"/>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4230457"/>
                  </a:ext>
                </a:extLst>
              </a:tr>
            </a:tbl>
          </a:graphicData>
        </a:graphic>
      </p:graphicFrame>
      <p:sp>
        <p:nvSpPr>
          <p:cNvPr id="4" name="TextBox 3">
            <a:extLst>
              <a:ext uri="{FF2B5EF4-FFF2-40B4-BE49-F238E27FC236}">
                <a16:creationId xmlns:a16="http://schemas.microsoft.com/office/drawing/2014/main" id="{0260161A-D90B-FE06-A50F-D417166528F4}"/>
              </a:ext>
            </a:extLst>
          </p:cNvPr>
          <p:cNvSpPr txBox="1"/>
          <p:nvPr/>
        </p:nvSpPr>
        <p:spPr>
          <a:xfrm>
            <a:off x="287338" y="6128424"/>
            <a:ext cx="11813222" cy="477054"/>
          </a:xfrm>
          <a:prstGeom prst="rect">
            <a:avLst/>
          </a:prstGeom>
          <a:noFill/>
        </p:spPr>
        <p:txBody>
          <a:bodyPr wrap="square">
            <a:spAutoFit/>
          </a:bodyPr>
          <a:lstStyle/>
          <a:p>
            <a:pPr>
              <a:lnSpc>
                <a:spcPts val="1000"/>
              </a:lnSpc>
            </a:pPr>
            <a:r>
              <a:rPr lang="en-CA" sz="900" i="1">
                <a:solidFill>
                  <a:srgbClr val="000000"/>
                </a:solidFill>
                <a:latin typeface="Sun Life New Text" pitchFamily="2" charset="0"/>
              </a:rPr>
              <a:t>* Notes:</a:t>
            </a:r>
          </a:p>
          <a:p>
            <a:pPr marL="171450" indent="-171450">
              <a:lnSpc>
                <a:spcPts val="1000"/>
              </a:lnSpc>
              <a:buFont typeface="Arial" panose="020B0604020202020204" pitchFamily="34" charset="0"/>
              <a:buChar char="•"/>
            </a:pPr>
            <a:r>
              <a:rPr lang="en-CA" sz="900" i="1">
                <a:solidFill>
                  <a:srgbClr val="000000"/>
                </a:solidFill>
                <a:latin typeface="Sun Life New Text" pitchFamily="2" charset="0"/>
              </a:rPr>
              <a:t>Sun Life Global Investments has been managing the passive Sun Life Target Date Segregated Funds for the Sun Life Financial Voluntary Retirement Savings Plan (VRSP) since inception, August 2014.  On May 1, 2026, the funds will be renamed Sun Life Granite Index+ Target Date Segregated Funds and will make adjustments to underlying investments.</a:t>
            </a:r>
          </a:p>
        </p:txBody>
      </p:sp>
    </p:spTree>
    <p:extLst>
      <p:ext uri="{BB962C8B-B14F-4D97-AF65-F5344CB8AC3E}">
        <p14:creationId xmlns:p14="http://schemas.microsoft.com/office/powerpoint/2010/main" val="17957893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CCCA110-9871-457B-87BE-1F56679F4F81}"/>
              </a:ext>
            </a:extLst>
          </p:cNvPr>
          <p:cNvSpPr>
            <a:spLocks noGrp="1"/>
          </p:cNvSpPr>
          <p:nvPr>
            <p:ph type="body" sz="quarter" idx="35"/>
          </p:nvPr>
        </p:nvSpPr>
        <p:spPr/>
        <p:txBody>
          <a:bodyPr/>
          <a:lstStyle/>
          <a:p>
            <a:r>
              <a:rPr lang="en-US" dirty="0"/>
              <a:t>The Target Date Funds are diversified by:</a:t>
            </a:r>
          </a:p>
        </p:txBody>
      </p:sp>
      <p:sp>
        <p:nvSpPr>
          <p:cNvPr id="9" name="Text Placeholder 8">
            <a:extLst>
              <a:ext uri="{FF2B5EF4-FFF2-40B4-BE49-F238E27FC236}">
                <a16:creationId xmlns:a16="http://schemas.microsoft.com/office/drawing/2014/main" id="{61F3A4F3-2155-3CF9-81C8-FB5A5807113F}"/>
              </a:ext>
            </a:extLst>
          </p:cNvPr>
          <p:cNvSpPr>
            <a:spLocks noGrp="1"/>
          </p:cNvSpPr>
          <p:nvPr>
            <p:ph type="body" sz="quarter" idx="40"/>
          </p:nvPr>
        </p:nvSpPr>
        <p:spPr>
          <a:xfrm>
            <a:off x="6169028" y="3525597"/>
            <a:ext cx="5728016" cy="1422921"/>
          </a:xfrm>
        </p:spPr>
        <p:txBody>
          <a:bodyPr/>
          <a:lstStyle/>
          <a:p>
            <a:pPr marL="171450" indent="-171450">
              <a:buFont typeface="Arial" panose="020B0604020202020204" pitchFamily="34" charset="0"/>
              <a:buChar char="•"/>
            </a:pPr>
            <a:r>
              <a:rPr lang="en-US" b="1" dirty="0"/>
              <a:t>Investment Style</a:t>
            </a:r>
            <a:r>
              <a:rPr lang="en-US" dirty="0"/>
              <a:t> – growth and value, active and passive fund managers</a:t>
            </a:r>
          </a:p>
          <a:p>
            <a:pPr marL="171450" indent="-171450">
              <a:buFont typeface="Arial" panose="020B0604020202020204" pitchFamily="34" charset="0"/>
              <a:buChar char="•"/>
            </a:pPr>
            <a:r>
              <a:rPr lang="en-US" b="1" dirty="0"/>
              <a:t>Asset class </a:t>
            </a:r>
            <a:r>
              <a:rPr lang="en-US" dirty="0"/>
              <a:t>– cash equivalents, fixed income and equities</a:t>
            </a:r>
          </a:p>
          <a:p>
            <a:pPr marL="171450" indent="-171450">
              <a:buFont typeface="Arial" panose="020B0604020202020204" pitchFamily="34" charset="0"/>
              <a:buChar char="•"/>
            </a:pPr>
            <a:r>
              <a:rPr lang="en-US" b="1" dirty="0"/>
              <a:t>Geographic region </a:t>
            </a:r>
            <a:r>
              <a:rPr lang="en-US" dirty="0"/>
              <a:t>– Canadian, U.S. and International equities</a:t>
            </a:r>
          </a:p>
          <a:p>
            <a:pPr marL="171450" indent="-171450">
              <a:buFont typeface="Arial" panose="020B0604020202020204" pitchFamily="34" charset="0"/>
              <a:buChar char="•"/>
            </a:pPr>
            <a:r>
              <a:rPr lang="en-US" b="1" dirty="0"/>
              <a:t>Currency</a:t>
            </a:r>
            <a:r>
              <a:rPr lang="en-US" dirty="0"/>
              <a:t> – limit exposure to U.S. currency risk</a:t>
            </a:r>
          </a:p>
        </p:txBody>
      </p:sp>
      <p:sp>
        <p:nvSpPr>
          <p:cNvPr id="7" name="Text Placeholder 6">
            <a:extLst>
              <a:ext uri="{FF2B5EF4-FFF2-40B4-BE49-F238E27FC236}">
                <a16:creationId xmlns:a16="http://schemas.microsoft.com/office/drawing/2014/main" id="{8F4B4918-C70C-E5E1-25B2-1DC6884935C3}"/>
              </a:ext>
            </a:extLst>
          </p:cNvPr>
          <p:cNvSpPr>
            <a:spLocks noGrp="1"/>
          </p:cNvSpPr>
          <p:nvPr>
            <p:ph type="body" sz="quarter" idx="33"/>
          </p:nvPr>
        </p:nvSpPr>
        <p:spPr/>
        <p:txBody>
          <a:bodyPr/>
          <a:lstStyle/>
          <a:p>
            <a:r>
              <a:rPr lang="en-US"/>
              <a:t>Diversification</a:t>
            </a:r>
          </a:p>
        </p:txBody>
      </p:sp>
      <p:pic>
        <p:nvPicPr>
          <p:cNvPr id="5" name="Picture Placeholder 4" descr="A group of men wearing safety vests and helmets&#10;&#10;AI-generated content may be incorrect.">
            <a:extLst>
              <a:ext uri="{FF2B5EF4-FFF2-40B4-BE49-F238E27FC236}">
                <a16:creationId xmlns:a16="http://schemas.microsoft.com/office/drawing/2014/main" id="{FED1389C-F6A8-87F7-5941-CB31E81CFADF}"/>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3681681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5A6CC-DCD7-61E5-36AA-B79B9F0C2122}"/>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8AF7BE01-4A07-A711-73B5-B5AF303EA850}"/>
              </a:ext>
            </a:extLst>
          </p:cNvPr>
          <p:cNvSpPr>
            <a:spLocks noGrp="1"/>
          </p:cNvSpPr>
          <p:nvPr>
            <p:ph type="body" sz="quarter" idx="33"/>
          </p:nvPr>
        </p:nvSpPr>
        <p:spPr>
          <a:xfrm>
            <a:off x="361950" y="238629"/>
            <a:ext cx="11314113" cy="266196"/>
          </a:xfrm>
        </p:spPr>
        <p:txBody>
          <a:bodyPr/>
          <a:lstStyle/>
          <a:p>
            <a:r>
              <a:rPr lang="en-US" dirty="0"/>
              <a:t>Applying for Sun Life Essentials™ or Sun Life Essentials Plus™ </a:t>
            </a:r>
          </a:p>
        </p:txBody>
      </p:sp>
      <p:graphicFrame>
        <p:nvGraphicFramePr>
          <p:cNvPr id="2" name="Table 1">
            <a:extLst>
              <a:ext uri="{FF2B5EF4-FFF2-40B4-BE49-F238E27FC236}">
                <a16:creationId xmlns:a16="http://schemas.microsoft.com/office/drawing/2014/main" id="{1D9ACEBC-92D5-25B8-DB04-27035EB2E464}"/>
              </a:ext>
            </a:extLst>
          </p:cNvPr>
          <p:cNvGraphicFramePr>
            <a:graphicFrameLocks noGrp="1"/>
          </p:cNvGraphicFramePr>
          <p:nvPr>
            <p:extLst>
              <p:ext uri="{D42A27DB-BD31-4B8C-83A1-F6EECF244321}">
                <p14:modId xmlns:p14="http://schemas.microsoft.com/office/powerpoint/2010/main" val="1569193047"/>
              </p:ext>
            </p:extLst>
          </p:nvPr>
        </p:nvGraphicFramePr>
        <p:xfrm>
          <a:off x="295961" y="1091760"/>
          <a:ext cx="11314113" cy="3891888"/>
        </p:xfrm>
        <a:graphic>
          <a:graphicData uri="http://schemas.openxmlformats.org/drawingml/2006/table">
            <a:tbl>
              <a:tblPr firstRow="1" bandRow="1">
                <a:tableStyleId>{00A15C55-8517-42AA-B614-E9B94910E393}</a:tableStyleId>
              </a:tblPr>
              <a:tblGrid>
                <a:gridCol w="1575958">
                  <a:extLst>
                    <a:ext uri="{9D8B030D-6E8A-4147-A177-3AD203B41FA5}">
                      <a16:colId xmlns:a16="http://schemas.microsoft.com/office/drawing/2014/main" val="3104894784"/>
                    </a:ext>
                  </a:extLst>
                </a:gridCol>
                <a:gridCol w="4329543">
                  <a:extLst>
                    <a:ext uri="{9D8B030D-6E8A-4147-A177-3AD203B41FA5}">
                      <a16:colId xmlns:a16="http://schemas.microsoft.com/office/drawing/2014/main" val="2367150673"/>
                    </a:ext>
                  </a:extLst>
                </a:gridCol>
                <a:gridCol w="5408612">
                  <a:extLst>
                    <a:ext uri="{9D8B030D-6E8A-4147-A177-3AD203B41FA5}">
                      <a16:colId xmlns:a16="http://schemas.microsoft.com/office/drawing/2014/main" val="857063802"/>
                    </a:ext>
                  </a:extLst>
                </a:gridCol>
              </a:tblGrid>
              <a:tr h="252402">
                <a:tc>
                  <a:txBody>
                    <a:bodyPr/>
                    <a:lstStyle/>
                    <a:p>
                      <a:endParaRPr lang="en-CA" sz="1200"/>
                    </a:p>
                  </a:txBody>
                  <a:tcPr marT="108000" marB="108000">
                    <a:solidFill>
                      <a:schemeClr val="tx2"/>
                    </a:solidFill>
                  </a:tcPr>
                </a:tc>
                <a:tc>
                  <a:txBody>
                    <a:bodyPr/>
                    <a:lstStyle/>
                    <a:p>
                      <a:r>
                        <a:rPr lang="en-CA" sz="1200" dirty="0"/>
                        <a:t>How to apply</a:t>
                      </a:r>
                    </a:p>
                  </a:txBody>
                  <a:tcPr marT="108000" marB="108000">
                    <a:solidFill>
                      <a:schemeClr val="tx2"/>
                    </a:solidFill>
                  </a:tcPr>
                </a:tc>
                <a:tc>
                  <a:txBody>
                    <a:bodyPr/>
                    <a:lstStyle/>
                    <a:p>
                      <a:r>
                        <a:rPr lang="en-US" sz="1200" dirty="0"/>
                        <a:t>Next steps </a:t>
                      </a:r>
                      <a:r>
                        <a:rPr lang="en-US" sz="1200"/>
                        <a:t>for employers </a:t>
                      </a:r>
                      <a:endParaRPr lang="en-CA" sz="1200" dirty="0"/>
                    </a:p>
                  </a:txBody>
                  <a:tcPr marT="108000" marB="108000">
                    <a:solidFill>
                      <a:schemeClr val="tx2"/>
                    </a:solidFill>
                  </a:tcPr>
                </a:tc>
                <a:extLst>
                  <a:ext uri="{0D108BD9-81ED-4DB2-BD59-A6C34878D82A}">
                    <a16:rowId xmlns:a16="http://schemas.microsoft.com/office/drawing/2014/main" val="1587626496"/>
                  </a:ext>
                </a:extLst>
              </a:tr>
              <a:tr h="1598548">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CA" sz="1200" dirty="0"/>
                        <a:t>Sun Life Essentials</a:t>
                      </a:r>
                    </a:p>
                    <a:p>
                      <a:endParaRPr lang="en-CA" sz="1200" dirty="0"/>
                    </a:p>
                  </a:txBody>
                  <a:tcPr>
                    <a:lnB w="12700" cap="flat" cmpd="sng" algn="ctr">
                      <a:solidFill>
                        <a:schemeClr val="tx2"/>
                      </a:solidFill>
                      <a:prstDash val="solid"/>
                      <a:round/>
                      <a:headEnd type="none" w="med" len="med"/>
                      <a:tailEnd type="none" w="med" len="med"/>
                    </a:lnB>
                    <a:noFill/>
                  </a:tcPr>
                </a:tc>
                <a:tc>
                  <a:txBody>
                    <a:bodyPr/>
                    <a:lstStyle/>
                    <a:p>
                      <a:r>
                        <a:rPr lang="en-CA" sz="1200" dirty="0"/>
                        <a:t>Fill out the application form available directly on the Sun Life Essentials website: </a:t>
                      </a:r>
                    </a:p>
                    <a:p>
                      <a:endParaRPr lang="en-CA" sz="1200" dirty="0"/>
                    </a:p>
                    <a:p>
                      <a:r>
                        <a:rPr lang="en-CA" sz="1200" dirty="0">
                          <a:hlinkClick r:id="rId3"/>
                        </a:rPr>
                        <a:t>https://workplace.sunlife.ca/en/group-retirement-services/small-business/essentials/</a:t>
                      </a:r>
                      <a:r>
                        <a:rPr lang="en-CA" sz="1200" dirty="0"/>
                        <a:t>  </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200" dirty="0">
                        <a:highlight>
                          <a:srgbClr val="FFFF00"/>
                        </a:highlight>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1200" dirty="0"/>
                        <a:t>Partner with your plan advisor to submit your digital application – its quick and easy!</a:t>
                      </a:r>
                    </a:p>
                    <a:p>
                      <a:endParaRPr lang="en-CA" sz="1200" dirty="0"/>
                    </a:p>
                  </a:txBody>
                  <a:tcPr>
                    <a:lnB w="12700" cap="flat" cmpd="sng" algn="ctr">
                      <a:solidFill>
                        <a:schemeClr val="tx2"/>
                      </a:solidFill>
                      <a:prstDash val="solid"/>
                      <a:round/>
                      <a:headEnd type="none" w="med" len="med"/>
                      <a:tailEnd type="none" w="med" len="med"/>
                    </a:lnB>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CA" sz="1200" dirty="0"/>
                        <a:t>You will receive an email once the set up is complete with your next steps to enrol your employees</a:t>
                      </a:r>
                    </a:p>
                    <a:p>
                      <a:endParaRPr lang="en-CA" sz="1200" dirty="0"/>
                    </a:p>
                  </a:txBody>
                  <a:tcPr>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119371456"/>
                  </a:ext>
                </a:extLst>
              </a:tr>
              <a:tr h="1617127">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CA" sz="1200"/>
                        <a:t>Sun Life Essentials Plus</a:t>
                      </a:r>
                    </a:p>
                    <a:p>
                      <a:endParaRPr lang="en-CA" sz="1200" dirty="0"/>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r>
                        <a:rPr lang="en-CA" sz="1200" dirty="0"/>
                        <a:t>This application can only be completed by a plan advisor. Applications are available in our Plan Advisor Services site</a:t>
                      </a:r>
                    </a:p>
                    <a:p>
                      <a:endParaRPr lang="en-CA" sz="1200" dirty="0"/>
                    </a:p>
                    <a:p>
                      <a:r>
                        <a:rPr lang="en-CA" sz="1200" dirty="0">
                          <a:hlinkClick r:id="rId4"/>
                        </a:rPr>
                        <a:t>https://workplace.sunlife.ca/en/group-retirement-services/small-business/essentials-plus/</a:t>
                      </a:r>
                      <a:r>
                        <a:rPr lang="en-CA" sz="1200" dirty="0"/>
                        <a:t>  </a:t>
                      </a:r>
                    </a:p>
                    <a:p>
                      <a:endParaRPr lang="en-CA" sz="1200" dirty="0"/>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342900" indent="-342900">
                        <a:buFont typeface="+mj-lt"/>
                        <a:buAutoNum type="arabicPeriod"/>
                      </a:pPr>
                      <a:r>
                        <a:rPr lang="en-CA" sz="1200" dirty="0"/>
                        <a:t>Complete digital sign off – to be done by the employer </a:t>
                      </a:r>
                    </a:p>
                    <a:p>
                      <a:pPr marL="342900" indent="-342900">
                        <a:buFont typeface="+mj-lt"/>
                        <a:buAutoNum type="arabicPeriod"/>
                      </a:pPr>
                      <a:r>
                        <a:rPr lang="en-CA" sz="1200" dirty="0"/>
                        <a:t>If setting up DPSP, you’ll need to include the following documents:</a:t>
                      </a:r>
                    </a:p>
                    <a:p>
                      <a:pPr marL="742939" lvl="1" indent="-285750" algn="l">
                        <a:lnSpc>
                          <a:spcPct val="120000"/>
                        </a:lnSpc>
                        <a:spcAft>
                          <a:spcPct val="0"/>
                        </a:spcAft>
                        <a:buClrTx/>
                        <a:buSzTx/>
                        <a:buFont typeface="Arial" panose="020B0604020202020204" pitchFamily="34" charset="0"/>
                        <a:buChar char="•"/>
                      </a:pPr>
                      <a:r>
                        <a:rPr lang="en-US" altLang="en-US" sz="1200" baseline="0" dirty="0"/>
                        <a:t>Resolution of the Board of Directors </a:t>
                      </a:r>
                      <a:r>
                        <a:rPr lang="en-US" altLang="en-US" sz="1200" i="1" baseline="0" dirty="0"/>
                        <a:t>or</a:t>
                      </a:r>
                      <a:r>
                        <a:rPr lang="en-US" altLang="en-US" sz="1200" baseline="0" dirty="0"/>
                        <a:t> </a:t>
                      </a:r>
                      <a:r>
                        <a:rPr lang="en-US" altLang="en-US" sz="1200" dirty="0"/>
                        <a:t>Letter</a:t>
                      </a:r>
                      <a:r>
                        <a:rPr lang="en-US" altLang="en-US" sz="1200" baseline="0" dirty="0"/>
                        <a:t> of undertaking (if no board of directors)</a:t>
                      </a:r>
                    </a:p>
                    <a:p>
                      <a:pPr marL="742939" lvl="1" indent="-285750" algn="l">
                        <a:lnSpc>
                          <a:spcPct val="120000"/>
                        </a:lnSpc>
                        <a:spcAft>
                          <a:spcPct val="0"/>
                        </a:spcAft>
                        <a:buClrTx/>
                        <a:buSzTx/>
                        <a:buFont typeface="Arial" panose="020B0604020202020204" pitchFamily="34" charset="0"/>
                        <a:buChar char="•"/>
                      </a:pPr>
                      <a:r>
                        <a:rPr lang="en-US" altLang="en-US" sz="1200" baseline="0" dirty="0"/>
                        <a:t>T2214 CRA Application for registration as DPSP (For new DPSP registrations only</a:t>
                      </a:r>
                    </a:p>
                    <a:p>
                      <a:pPr marL="285750" marR="0" lvl="0" indent="-285750" algn="l" defTabSz="914377" rtl="0" eaLnBrk="1" fontAlgn="auto" latinLnBrk="0" hangingPunct="1">
                        <a:lnSpc>
                          <a:spcPct val="120000"/>
                        </a:lnSpc>
                        <a:spcBef>
                          <a:spcPts val="0"/>
                        </a:spcBef>
                        <a:spcAft>
                          <a:spcPct val="0"/>
                        </a:spcAft>
                        <a:buClrTx/>
                        <a:buSzTx/>
                        <a:buFont typeface="+mj-lt"/>
                        <a:buAutoNum type="arabicPeriod"/>
                        <a:tabLst/>
                        <a:defRPr/>
                      </a:pPr>
                      <a:r>
                        <a:rPr lang="en-CA" sz="1200" dirty="0"/>
                        <a:t>You’ll receive an email once the plan setup is complete with steps on how to enrol your employees.</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686308271"/>
                  </a:ext>
                </a:extLst>
              </a:tr>
            </a:tbl>
          </a:graphicData>
        </a:graphic>
      </p:graphicFrame>
      <p:sp>
        <p:nvSpPr>
          <p:cNvPr id="4" name="TextBox 3">
            <a:extLst>
              <a:ext uri="{FF2B5EF4-FFF2-40B4-BE49-F238E27FC236}">
                <a16:creationId xmlns:a16="http://schemas.microsoft.com/office/drawing/2014/main" id="{95232DE8-65AB-36FD-9625-FC290E82596B}"/>
              </a:ext>
            </a:extLst>
          </p:cNvPr>
          <p:cNvSpPr txBox="1"/>
          <p:nvPr/>
        </p:nvSpPr>
        <p:spPr>
          <a:xfrm>
            <a:off x="295961" y="5227631"/>
            <a:ext cx="5492097" cy="1292662"/>
          </a:xfrm>
          <a:prstGeom prst="rect">
            <a:avLst/>
          </a:prstGeom>
          <a:solidFill>
            <a:srgbClr val="DDE6E1"/>
          </a:solid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b="1" dirty="0"/>
              <a:t>The following materials are also available to you on our website:</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400" b="1" dirty="0"/>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Guides and brochures</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Contractual documents </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Resources </a:t>
            </a:r>
            <a:endParaRPr lang="en-CA" sz="1400" dirty="0"/>
          </a:p>
        </p:txBody>
      </p:sp>
    </p:spTree>
    <p:extLst>
      <p:ext uri="{BB962C8B-B14F-4D97-AF65-F5344CB8AC3E}">
        <p14:creationId xmlns:p14="http://schemas.microsoft.com/office/powerpoint/2010/main" val="22811065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up of a sign&#10;&#10;AI-generated content may be incorrect.">
            <a:extLst>
              <a:ext uri="{FF2B5EF4-FFF2-40B4-BE49-F238E27FC236}">
                <a16:creationId xmlns:a16="http://schemas.microsoft.com/office/drawing/2014/main" id="{9BA47304-D893-EDD4-DB0D-8A0B8A16C98D}"/>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287337" y="297873"/>
            <a:ext cx="11617326" cy="6262254"/>
          </a:xfrm>
          <a:prstGeom prst="rect">
            <a:avLst/>
          </a:prstGeom>
        </p:spPr>
      </p:pic>
      <p:sp>
        <p:nvSpPr>
          <p:cNvPr id="8" name="Text Placeholder 6">
            <a:extLst>
              <a:ext uri="{FF2B5EF4-FFF2-40B4-BE49-F238E27FC236}">
                <a16:creationId xmlns:a16="http://schemas.microsoft.com/office/drawing/2014/main" id="{4AB3D2ED-500B-4AE5-B7AB-F7A036292557}"/>
              </a:ext>
            </a:extLst>
          </p:cNvPr>
          <p:cNvSpPr>
            <a:spLocks noGrp="1"/>
          </p:cNvSpPr>
          <p:nvPr>
            <p:ph type="body" sz="quarter" idx="13"/>
          </p:nvPr>
        </p:nvSpPr>
        <p:spPr>
          <a:xfrm>
            <a:off x="600159" y="2138049"/>
            <a:ext cx="5735637" cy="1310349"/>
          </a:xfrm>
        </p:spPr>
        <p:txBody>
          <a:bodyPr/>
          <a:lstStyle/>
          <a:p>
            <a:r>
              <a:rPr lang="en-CA" dirty="0"/>
              <a:t>Thank you!</a:t>
            </a:r>
          </a:p>
        </p:txBody>
      </p:sp>
      <p:sp>
        <p:nvSpPr>
          <p:cNvPr id="10" name="TextBox 9">
            <a:extLst>
              <a:ext uri="{FF2B5EF4-FFF2-40B4-BE49-F238E27FC236}">
                <a16:creationId xmlns:a16="http://schemas.microsoft.com/office/drawing/2014/main" id="{D4F804DF-57BF-5B89-8A74-A51EE0C38694}"/>
              </a:ext>
            </a:extLst>
          </p:cNvPr>
          <p:cNvSpPr txBox="1"/>
          <p:nvPr/>
        </p:nvSpPr>
        <p:spPr>
          <a:xfrm>
            <a:off x="600159" y="3066673"/>
            <a:ext cx="4934367" cy="2031325"/>
          </a:xfrm>
          <a:prstGeom prst="rect">
            <a:avLst/>
          </a:prstGeom>
          <a:noFill/>
        </p:spPr>
        <p:txBody>
          <a:bodyPr wrap="square">
            <a:spAutoFit/>
          </a:bodyPr>
          <a:lstStyle/>
          <a:p>
            <a:r>
              <a:rPr lang="en-CA" sz="1400" dirty="0">
                <a:ea typeface="Calibri" panose="020F0502020204030204" pitchFamily="34" charset="0"/>
              </a:rPr>
              <a:t>The information provided is of a general nature and cannot be construed as personal financial or legal advice. Neither Sun Life or its affiliates guarantees the accuracy or completeness of any such information. This information should not be acted on without obtaining counsel from your professional advisors, including a lawyer, notary, tax professional, or financial advisor (registered as Financial Security Advisors in Quebec) as may be applicable to your individual situation. </a:t>
            </a:r>
          </a:p>
        </p:txBody>
      </p:sp>
      <p:sp>
        <p:nvSpPr>
          <p:cNvPr id="11" name="TextBox 10">
            <a:extLst>
              <a:ext uri="{FF2B5EF4-FFF2-40B4-BE49-F238E27FC236}">
                <a16:creationId xmlns:a16="http://schemas.microsoft.com/office/drawing/2014/main" id="{98652E2A-A9AB-577F-D502-5420281DF623}"/>
              </a:ext>
            </a:extLst>
          </p:cNvPr>
          <p:cNvSpPr txBox="1"/>
          <p:nvPr/>
        </p:nvSpPr>
        <p:spPr>
          <a:xfrm>
            <a:off x="515937" y="5778396"/>
            <a:ext cx="6138582" cy="461665"/>
          </a:xfrm>
          <a:prstGeom prst="rect">
            <a:avLst/>
          </a:prstGeom>
          <a:noFill/>
        </p:spPr>
        <p:txBody>
          <a:bodyPr wrap="square">
            <a:spAutoFit/>
          </a:bodyPr>
          <a:lstStyle/>
          <a:p>
            <a:r>
              <a:rPr lang="en-CA" sz="1200" b="1" dirty="0">
                <a:ea typeface="Calibri" panose="020F0502020204030204" pitchFamily="34" charset="0"/>
              </a:rPr>
              <a:t>Group Retirement Services are provided by Sun Life Assurance Company of Canada, a member of the Sun Life group of companies.</a:t>
            </a:r>
            <a:endParaRPr lang="en-CA" sz="1200" dirty="0">
              <a:ea typeface="Calibri" panose="020F0502020204030204" pitchFamily="34" charset="0"/>
            </a:endParaRPr>
          </a:p>
        </p:txBody>
      </p:sp>
      <p:pic>
        <p:nvPicPr>
          <p:cNvPr id="12" name="DynamicLogoFooter-Placeholder" descr="{&quot;templafy&quot;:{&quot;id&quot;:&quot;c07fb858-635c-4695-a5b0-804f81512fb7&quot;}}">
            <a:extLst>
              <a:ext uri="{FF2B5EF4-FFF2-40B4-BE49-F238E27FC236}">
                <a16:creationId xmlns:a16="http://schemas.microsoft.com/office/drawing/2014/main" id="{F9A9638C-15EE-C962-2977-4C9F2883C9C4}"/>
              </a:ext>
            </a:extLst>
          </p:cNvPr>
          <p:cNvPicPr>
            <a:picLocks noChangeAspect="1"/>
          </p:cNvPicPr>
          <p:nvPr/>
        </p:nvPicPr>
        <p:blipFill>
          <a:blip r:embed="rId3"/>
          <a:stretch>
            <a:fillRect/>
          </a:stretch>
        </p:blipFill>
        <p:spPr>
          <a:xfrm>
            <a:off x="581724" y="492851"/>
            <a:ext cx="4140000" cy="964800"/>
          </a:xfrm>
          <a:prstGeom prst="rect">
            <a:avLst/>
          </a:prstGeom>
        </p:spPr>
      </p:pic>
    </p:spTree>
    <p:extLst>
      <p:ext uri="{BB962C8B-B14F-4D97-AF65-F5344CB8AC3E}">
        <p14:creationId xmlns:p14="http://schemas.microsoft.com/office/powerpoint/2010/main" val="3899695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4C86064-0CED-C2F8-9832-9A1E1D52EA00}"/>
              </a:ext>
            </a:extLst>
          </p:cNvPr>
          <p:cNvSpPr>
            <a:spLocks noGrp="1"/>
          </p:cNvSpPr>
          <p:nvPr>
            <p:ph type="body" sz="quarter" idx="33"/>
          </p:nvPr>
        </p:nvSpPr>
        <p:spPr>
          <a:xfrm>
            <a:off x="6096000" y="355790"/>
            <a:ext cx="5728016" cy="403628"/>
          </a:xfrm>
        </p:spPr>
        <p:txBody>
          <a:bodyPr/>
          <a:lstStyle/>
          <a:p>
            <a:r>
              <a:rPr lang="en-US"/>
              <a:t>Why offer a </a:t>
            </a:r>
            <a:r>
              <a:rPr lang="en-US">
                <a:solidFill>
                  <a:schemeClr val="tx1"/>
                </a:solidFill>
              </a:rPr>
              <a:t>workplace</a:t>
            </a:r>
            <a:r>
              <a:rPr lang="en-US">
                <a:solidFill>
                  <a:srgbClr val="FF0066"/>
                </a:solidFill>
              </a:rPr>
              <a:t> </a:t>
            </a:r>
            <a:r>
              <a:rPr lang="en-US"/>
              <a:t>savings plan?</a:t>
            </a:r>
          </a:p>
        </p:txBody>
      </p:sp>
      <p:sp>
        <p:nvSpPr>
          <p:cNvPr id="9" name="Text Placeholder 8">
            <a:extLst>
              <a:ext uri="{FF2B5EF4-FFF2-40B4-BE49-F238E27FC236}">
                <a16:creationId xmlns:a16="http://schemas.microsoft.com/office/drawing/2014/main" id="{2D1E4D12-6EEB-837A-12A8-51AADDC44EAE}"/>
              </a:ext>
            </a:extLst>
          </p:cNvPr>
          <p:cNvSpPr>
            <a:spLocks noGrp="1"/>
          </p:cNvSpPr>
          <p:nvPr>
            <p:ph type="body" sz="quarter" idx="40"/>
          </p:nvPr>
        </p:nvSpPr>
        <p:spPr>
          <a:xfrm>
            <a:off x="6096000" y="929899"/>
            <a:ext cx="5910578" cy="4370521"/>
          </a:xfrm>
        </p:spPr>
        <p:txBody>
          <a:bodyPr anchor="t"/>
          <a:lstStyle/>
          <a:p>
            <a:pPr marL="171450" indent="-171450">
              <a:spcBef>
                <a:spcPts val="1000"/>
              </a:spcBef>
              <a:buFont typeface="Arial" panose="020B0604020202020204" pitchFamily="34" charset="0"/>
              <a:buChar char="•"/>
            </a:pPr>
            <a:r>
              <a:rPr lang="en-CA" dirty="0"/>
              <a:t>Across Canada, workers are navigating persistent financial strain driven primarily by the rising cost of living and ongoing economic uncertainty. Only about half (50%) of Canadians who are employed or looking for work feel confident in their overall financial situation, and three in four (77%) say they want to save more but find it difficult.</a:t>
            </a:r>
            <a:endParaRPr lang="en-US" dirty="0"/>
          </a:p>
          <a:p>
            <a:pPr marL="171450" lvl="0" indent="-171450">
              <a:spcBef>
                <a:spcPts val="1000"/>
              </a:spcBef>
              <a:buFont typeface="Arial" panose="020B0604020202020204" pitchFamily="34" charset="0"/>
              <a:buChar char="•"/>
            </a:pPr>
            <a:r>
              <a:rPr lang="en-CA" dirty="0"/>
              <a:t>What’s striking is how clearly workers see their employers as part of the solution. Roughly eight in ten Canadians surveyed (76%) believe employers should have some responsibility in helping employees build financial security, and there is broad agreement  (82%) that workplace savings plans and access to financial guidance should now be standard employee benefits.*</a:t>
            </a:r>
            <a:endParaRPr lang="fr-CA" dirty="0"/>
          </a:p>
          <a:p>
            <a:pPr marL="171450" indent="-171450">
              <a:spcBef>
                <a:spcPts val="1000"/>
              </a:spcBef>
              <a:buFont typeface="Arial" panose="020B0604020202020204" pitchFamily="34" charset="0"/>
              <a:buChar char="•"/>
            </a:pPr>
            <a:r>
              <a:rPr lang="en-US" dirty="0"/>
              <a:t>According to a recent survey by SL:</a:t>
            </a:r>
          </a:p>
          <a:p>
            <a:pPr marL="628638" lvl="2" indent="-171450" fontAlgn="base">
              <a:spcBef>
                <a:spcPts val="1000"/>
              </a:spcBef>
              <a:buFont typeface="Arial" panose="020B0604020202020204" pitchFamily="34" charset="0"/>
              <a:buChar char="•"/>
            </a:pPr>
            <a:r>
              <a:rPr lang="en-US" dirty="0">
                <a:solidFill>
                  <a:schemeClr val="tx1"/>
                </a:solidFill>
              </a:rPr>
              <a:t>83% of members would feel more secure working for an employer with a savings or retirement plan</a:t>
            </a:r>
          </a:p>
          <a:p>
            <a:pPr marL="628638" lvl="2" indent="-171450" fontAlgn="base">
              <a:spcBef>
                <a:spcPts val="1000"/>
              </a:spcBef>
              <a:buFont typeface="Arial" panose="020B0604020202020204" pitchFamily="34" charset="0"/>
              <a:buChar char="•"/>
            </a:pPr>
            <a:r>
              <a:rPr lang="en-US" dirty="0">
                <a:solidFill>
                  <a:schemeClr val="tx1"/>
                </a:solidFill>
              </a:rPr>
              <a:t>84% of members would be more likely to stay longer if their employer offered a match​</a:t>
            </a:r>
          </a:p>
          <a:p>
            <a:pPr marL="628638" lvl="2" indent="-171450" fontAlgn="base">
              <a:spcBef>
                <a:spcPts val="1000"/>
              </a:spcBef>
              <a:buFont typeface="Arial" panose="020B0604020202020204" pitchFamily="34" charset="0"/>
              <a:buChar char="•"/>
            </a:pPr>
            <a:r>
              <a:rPr lang="en-US" dirty="0">
                <a:solidFill>
                  <a:schemeClr val="tx1"/>
                </a:solidFill>
              </a:rPr>
              <a:t>88% of members  believe employers who help workers save earn greater loyalty​</a:t>
            </a:r>
          </a:p>
          <a:p>
            <a:pPr marL="171450" indent="-171450">
              <a:spcBef>
                <a:spcPts val="1000"/>
              </a:spcBef>
              <a:buFont typeface="Arial" panose="020B0604020202020204" pitchFamily="34" charset="0"/>
              <a:buChar char="•"/>
            </a:pPr>
            <a:r>
              <a:rPr lang="en-US" dirty="0"/>
              <a:t>In short: financial well-being has become a core expectation of modern employment, not a “nice-to-have.”</a:t>
            </a:r>
            <a:r>
              <a:rPr lang="en-CA" dirty="0"/>
              <a:t> </a:t>
            </a:r>
            <a:endParaRPr lang="en-US" dirty="0"/>
          </a:p>
        </p:txBody>
      </p:sp>
      <p:pic>
        <p:nvPicPr>
          <p:cNvPr id="8" name="Picture Placeholder 7" descr="A person carrying a box&#10;&#10;AI-generated content may be incorrect.">
            <a:extLst>
              <a:ext uri="{FF2B5EF4-FFF2-40B4-BE49-F238E27FC236}">
                <a16:creationId xmlns:a16="http://schemas.microsoft.com/office/drawing/2014/main" id="{53847959-0B2D-E82D-FCEC-E1CEC20675E5}"/>
              </a:ext>
            </a:extLst>
          </p:cNvPr>
          <p:cNvPicPr>
            <a:picLocks noGrp="1" noChangeAspect="1"/>
          </p:cNvPicPr>
          <p:nvPr>
            <p:ph type="pic" sz="quarter" idx="14"/>
          </p:nvPr>
        </p:nvPicPr>
        <p:blipFill>
          <a:blip r:embed="rId4" cstate="screen">
            <a:extLst>
              <a:ext uri="{28A0092B-C50C-407E-A947-70E740481C1C}">
                <a14:useLocalDpi xmlns:a14="http://schemas.microsoft.com/office/drawing/2010/main"/>
              </a:ext>
            </a:extLst>
          </a:blip>
          <a:srcRect/>
          <a:stretch>
            <a:fillRect/>
          </a:stretch>
        </p:blipFill>
        <p:spPr>
          <a:xfrm>
            <a:off x="287337" y="287339"/>
            <a:ext cx="5735637" cy="6281736"/>
          </a:xfrm>
        </p:spPr>
      </p:pic>
      <p:sp>
        <p:nvSpPr>
          <p:cNvPr id="12" name="TextBox 11">
            <a:extLst>
              <a:ext uri="{FF2B5EF4-FFF2-40B4-BE49-F238E27FC236}">
                <a16:creationId xmlns:a16="http://schemas.microsoft.com/office/drawing/2014/main" id="{EFC603B5-338B-74AB-806A-4A2609D93DA9}"/>
              </a:ext>
            </a:extLst>
          </p:cNvPr>
          <p:cNvSpPr txBox="1"/>
          <p:nvPr/>
        </p:nvSpPr>
        <p:spPr>
          <a:xfrm>
            <a:off x="6169028" y="5548103"/>
            <a:ext cx="5910578" cy="954107"/>
          </a:xfrm>
          <a:prstGeom prst="rect">
            <a:avLst/>
          </a:prstGeom>
          <a:noFill/>
        </p:spPr>
        <p:txBody>
          <a:bodyPr wrap="square">
            <a:spAutoFit/>
          </a:bodyPr>
          <a:lstStyle/>
          <a:p>
            <a:r>
              <a:rPr lang="en-CA" sz="800" i="1" dirty="0"/>
              <a:t>*This survey was undertaken by Sunlife and conducted online by The Harris Poll Canada. It ran from May 1 to May 4, 2026, with 3,069 randomly selected Canadian adults who are online panelists.</a:t>
            </a:r>
            <a:endParaRPr lang="fr-CA" sz="800" dirty="0"/>
          </a:p>
          <a:p>
            <a:r>
              <a:rPr lang="en-CA" sz="800" i="1" dirty="0"/>
              <a:t> The results have been weighted by age, gender, region, and education (and in Québec, language) to match the population, according to Census data. This is to ensure the sample is representative of the entire adult population of Canada. </a:t>
            </a:r>
          </a:p>
          <a:p>
            <a:r>
              <a:rPr lang="en-CA" sz="800" i="1" dirty="0"/>
              <a:t> For comparison purposes, a probability sample of this size has an estimated margin of error (which measures sampling variability) of ±1.8%, 19 times out of 20. Discrepancies in or between totals when compared to the data tables are due to rounding.</a:t>
            </a:r>
            <a:endParaRPr lang="fr-CA" sz="800" dirty="0"/>
          </a:p>
        </p:txBody>
      </p:sp>
    </p:spTree>
    <p:extLst>
      <p:ext uri="{BB962C8B-B14F-4D97-AF65-F5344CB8AC3E}">
        <p14:creationId xmlns:p14="http://schemas.microsoft.com/office/powerpoint/2010/main" val="824354314"/>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8501D7C4-7BE4-DFFF-5598-56C1EFE47685}"/>
              </a:ext>
            </a:extLst>
          </p:cNvPr>
          <p:cNvSpPr>
            <a:spLocks noGrp="1"/>
          </p:cNvSpPr>
          <p:nvPr>
            <p:ph type="body" idx="1"/>
          </p:nvPr>
        </p:nvSpPr>
        <p:spPr>
          <a:xfrm>
            <a:off x="287338" y="270764"/>
            <a:ext cx="5735637" cy="1248032"/>
          </a:xfrm>
        </p:spPr>
        <p:txBody>
          <a:bodyPr/>
          <a:lstStyle/>
          <a:p>
            <a:r>
              <a:rPr lang="en-US"/>
              <a:t>Working together</a:t>
            </a:r>
          </a:p>
        </p:txBody>
      </p:sp>
      <p:sp>
        <p:nvSpPr>
          <p:cNvPr id="19" name="Text Placeholder 18">
            <a:extLst>
              <a:ext uri="{FF2B5EF4-FFF2-40B4-BE49-F238E27FC236}">
                <a16:creationId xmlns:a16="http://schemas.microsoft.com/office/drawing/2014/main" id="{BBC84E2F-7C7A-1641-6794-D4F8C6464BAB}"/>
              </a:ext>
            </a:extLst>
          </p:cNvPr>
          <p:cNvSpPr>
            <a:spLocks noGrp="1"/>
          </p:cNvSpPr>
          <p:nvPr>
            <p:ph type="body" sz="quarter" idx="26"/>
          </p:nvPr>
        </p:nvSpPr>
        <p:spPr>
          <a:xfrm>
            <a:off x="287338" y="1119854"/>
            <a:ext cx="4011707" cy="1411000"/>
          </a:xfrm>
        </p:spPr>
        <p:txBody>
          <a:bodyPr/>
          <a:lstStyle/>
          <a:p>
            <a:r>
              <a:rPr lang="en-US"/>
              <a:t>Helping Clients achieve lifetime financial security</a:t>
            </a:r>
          </a:p>
          <a:p>
            <a:endParaRPr lang="en-US"/>
          </a:p>
        </p:txBody>
      </p:sp>
      <p:sp>
        <p:nvSpPr>
          <p:cNvPr id="24" name="Rectangle 23">
            <a:extLst>
              <a:ext uri="{FF2B5EF4-FFF2-40B4-BE49-F238E27FC236}">
                <a16:creationId xmlns:a16="http://schemas.microsoft.com/office/drawing/2014/main" id="{942766F2-D69C-0D85-6C03-EE6EF7D03806}"/>
              </a:ext>
            </a:extLst>
          </p:cNvPr>
          <p:cNvSpPr/>
          <p:nvPr/>
        </p:nvSpPr>
        <p:spPr>
          <a:xfrm>
            <a:off x="4363046" y="5470267"/>
            <a:ext cx="3465907" cy="553998"/>
          </a:xfrm>
          <a:prstGeom prst="rect">
            <a:avLst/>
          </a:prstGeom>
        </p:spPr>
        <p:txBody>
          <a:bodyPr wrap="square" lIns="91440" tIns="45720" rIns="91440" bIns="45720" anchor="t">
            <a:spAutoFit/>
          </a:bodyPr>
          <a:lstStyle/>
          <a:p>
            <a:pPr algn="ctr" defTabSz="1219019">
              <a:defRPr/>
            </a:pPr>
            <a:r>
              <a:rPr lang="en-US" sz="1500">
                <a:solidFill>
                  <a:srgbClr val="003946"/>
                </a:solidFill>
                <a:latin typeface="Sun Life New Text"/>
                <a:ea typeface="Arial" charset="0"/>
                <a:cs typeface="Arial"/>
              </a:rPr>
              <a:t>Driving better</a:t>
            </a:r>
            <a:r>
              <a:rPr lang="en-US" sz="1500">
                <a:solidFill>
                  <a:srgbClr val="003946"/>
                </a:solidFill>
                <a:latin typeface="Sun Life New Text"/>
                <a:cs typeface="Arial"/>
              </a:rPr>
              <a:t> plan member</a:t>
            </a:r>
            <a:r>
              <a:rPr lang="en-US" sz="1500">
                <a:solidFill>
                  <a:srgbClr val="FF0066"/>
                </a:solidFill>
                <a:latin typeface="Sun Life New Text"/>
                <a:ea typeface="Arial" charset="0"/>
                <a:cs typeface="Arial"/>
              </a:rPr>
              <a:t> </a:t>
            </a:r>
            <a:r>
              <a:rPr lang="en-US" sz="1500">
                <a:solidFill>
                  <a:srgbClr val="003946"/>
                </a:solidFill>
                <a:latin typeface="Sun Life New Text"/>
                <a:ea typeface="Arial" charset="0"/>
                <a:cs typeface="Arial"/>
              </a:rPr>
              <a:t>outcomes</a:t>
            </a:r>
            <a:endParaRPr lang="en-CA" sz="1500">
              <a:solidFill>
                <a:srgbClr val="003946"/>
              </a:solidFill>
              <a:latin typeface="Sun Life New Text"/>
              <a:ea typeface="Arial" charset="0"/>
              <a:cs typeface="Arial"/>
            </a:endParaRPr>
          </a:p>
        </p:txBody>
      </p:sp>
      <p:sp>
        <p:nvSpPr>
          <p:cNvPr id="25" name="TextBox 24">
            <a:extLst>
              <a:ext uri="{FF2B5EF4-FFF2-40B4-BE49-F238E27FC236}">
                <a16:creationId xmlns:a16="http://schemas.microsoft.com/office/drawing/2014/main" id="{7750929D-AD00-8409-1649-0B8423E9D011}"/>
              </a:ext>
            </a:extLst>
          </p:cNvPr>
          <p:cNvSpPr txBox="1"/>
          <p:nvPr/>
        </p:nvSpPr>
        <p:spPr>
          <a:xfrm>
            <a:off x="8220471" y="5470267"/>
            <a:ext cx="3152113" cy="553998"/>
          </a:xfrm>
          <a:prstGeom prst="rect">
            <a:avLst/>
          </a:prstGeom>
          <a:noFill/>
        </p:spPr>
        <p:txBody>
          <a:bodyPr wrap="square" lIns="91440" tIns="45720" rIns="91440" bIns="45720" rtlCol="0" anchor="t">
            <a:spAutoFit/>
          </a:bodyPr>
          <a:lstStyle>
            <a:defPPr>
              <a:defRPr lang="en-US"/>
            </a:defPPr>
            <a:lvl1pPr algn="ctr" defTabSz="1219140">
              <a:defRPr sz="2000" b="1">
                <a:latin typeface="Arial" charset="0"/>
                <a:ea typeface="Arial" charset="0"/>
                <a:cs typeface="Arial" charset="0"/>
              </a:defRPr>
            </a:lvl1pPr>
          </a:lstStyle>
          <a:p>
            <a:pPr defTabSz="1219019">
              <a:defRPr/>
            </a:pPr>
            <a:r>
              <a:rPr lang="en-US" sz="1500" b="0">
                <a:solidFill>
                  <a:srgbClr val="003946"/>
                </a:solidFill>
                <a:latin typeface="Sun Life New Text"/>
                <a:cs typeface="Arial"/>
              </a:rPr>
              <a:t>Supporting </a:t>
            </a:r>
            <a:r>
              <a:rPr lang="en-US" sz="1500" b="0">
                <a:latin typeface="Sun Life New Text"/>
                <a:cs typeface="Arial"/>
              </a:rPr>
              <a:t>p</a:t>
            </a:r>
            <a:r>
              <a:rPr lang="en-US" sz="1500" b="0">
                <a:solidFill>
                  <a:srgbClr val="003946"/>
                </a:solidFill>
                <a:latin typeface="Sun Life New Text"/>
                <a:cs typeface="Arial"/>
              </a:rPr>
              <a:t>lan members from hire to retire</a:t>
            </a:r>
            <a:endParaRPr lang="en-US" sz="1500" b="0" err="1">
              <a:solidFill>
                <a:srgbClr val="003946"/>
              </a:solidFill>
              <a:latin typeface="Sun Life New Text"/>
              <a:cs typeface="Arial"/>
            </a:endParaRPr>
          </a:p>
        </p:txBody>
      </p:sp>
      <p:pic>
        <p:nvPicPr>
          <p:cNvPr id="26" name="Picture 25">
            <a:extLst>
              <a:ext uri="{FF2B5EF4-FFF2-40B4-BE49-F238E27FC236}">
                <a16:creationId xmlns:a16="http://schemas.microsoft.com/office/drawing/2014/main" id="{2533B482-23AC-E986-B7D8-70414E96339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324426" y="2415652"/>
            <a:ext cx="2944205" cy="2944205"/>
          </a:xfrm>
          <a:prstGeom prst="rect">
            <a:avLst/>
          </a:prstGeom>
          <a:ln>
            <a:noFill/>
          </a:ln>
          <a:effectLst/>
        </p:spPr>
      </p:pic>
      <p:pic>
        <p:nvPicPr>
          <p:cNvPr id="27" name="Picture 26">
            <a:extLst>
              <a:ext uri="{FF2B5EF4-FFF2-40B4-BE49-F238E27FC236}">
                <a16:creationId xmlns:a16="http://schemas.microsoft.com/office/drawing/2014/main" id="{99A012FB-5FE1-6506-76AD-946C7C0D0C0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603589" y="2415650"/>
            <a:ext cx="2944207" cy="2944207"/>
          </a:xfrm>
          <a:prstGeom prst="rect">
            <a:avLst/>
          </a:prstGeom>
          <a:ln>
            <a:noFill/>
          </a:ln>
          <a:effectLst/>
        </p:spPr>
      </p:pic>
      <p:sp>
        <p:nvSpPr>
          <p:cNvPr id="28" name="TextBox 27">
            <a:extLst>
              <a:ext uri="{FF2B5EF4-FFF2-40B4-BE49-F238E27FC236}">
                <a16:creationId xmlns:a16="http://schemas.microsoft.com/office/drawing/2014/main" id="{CC8C7957-BF53-7C71-370F-C1772F0F75C5}"/>
              </a:ext>
            </a:extLst>
          </p:cNvPr>
          <p:cNvSpPr txBox="1"/>
          <p:nvPr/>
        </p:nvSpPr>
        <p:spPr>
          <a:xfrm>
            <a:off x="742081" y="5470267"/>
            <a:ext cx="3102220" cy="553998"/>
          </a:xfrm>
          <a:prstGeom prst="rect">
            <a:avLst/>
          </a:prstGeom>
          <a:noFill/>
        </p:spPr>
        <p:txBody>
          <a:bodyPr wrap="square" lIns="91440" tIns="45720" rIns="91440" bIns="45720" rtlCol="0" anchor="t">
            <a:spAutoFit/>
          </a:bodyPr>
          <a:lstStyle/>
          <a:p>
            <a:pPr algn="ctr" defTabSz="685749">
              <a:defRPr/>
            </a:pPr>
            <a:r>
              <a:rPr lang="en-US" sz="1500">
                <a:solidFill>
                  <a:srgbClr val="003946"/>
                </a:solidFill>
                <a:latin typeface="Sun Life New Text"/>
                <a:cs typeface="Arial"/>
              </a:rPr>
              <a:t>Supporting you as the plan sponsor</a:t>
            </a:r>
            <a:endParaRPr lang="en-IN" sz="1500">
              <a:solidFill>
                <a:srgbClr val="003946"/>
              </a:solidFill>
              <a:latin typeface="Sun Life New Text"/>
              <a:cs typeface="Arial"/>
            </a:endParaRPr>
          </a:p>
        </p:txBody>
      </p:sp>
      <p:pic>
        <p:nvPicPr>
          <p:cNvPr id="29" name="Picture 28">
            <a:extLst>
              <a:ext uri="{FF2B5EF4-FFF2-40B4-BE49-F238E27FC236}">
                <a16:creationId xmlns:a16="http://schemas.microsoft.com/office/drawing/2014/main" id="{366F3130-181C-0C42-F32D-981AC8D4784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23371" y="2415650"/>
            <a:ext cx="2944205" cy="2944205"/>
          </a:xfrm>
          <a:prstGeom prst="rect">
            <a:avLst/>
          </a:prstGeom>
          <a:ln>
            <a:noFill/>
          </a:ln>
          <a:effectLst/>
        </p:spPr>
      </p:pic>
      <p:sp>
        <p:nvSpPr>
          <p:cNvPr id="30" name="Arrow: Chevron 8">
            <a:extLst>
              <a:ext uri="{FF2B5EF4-FFF2-40B4-BE49-F238E27FC236}">
                <a16:creationId xmlns:a16="http://schemas.microsoft.com/office/drawing/2014/main" id="{8BAD633F-1151-C819-B0DC-43B9C4AE77D7}"/>
              </a:ext>
            </a:extLst>
          </p:cNvPr>
          <p:cNvSpPr/>
          <p:nvPr/>
        </p:nvSpPr>
        <p:spPr>
          <a:xfrm>
            <a:off x="4156170" y="3727725"/>
            <a:ext cx="285750" cy="432230"/>
          </a:xfrm>
          <a:prstGeom prst="chevron">
            <a:avLst/>
          </a:prstGeom>
          <a:solidFill>
            <a:srgbClr val="0039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783"/>
            <a:endParaRPr lang="en-CA" sz="1800">
              <a:solidFill>
                <a:srgbClr val="000000"/>
              </a:solidFill>
              <a:latin typeface="Sun Life New Text"/>
            </a:endParaRPr>
          </a:p>
        </p:txBody>
      </p:sp>
      <p:sp>
        <p:nvSpPr>
          <p:cNvPr id="31" name="Arrow: Chevron 10">
            <a:extLst>
              <a:ext uri="{FF2B5EF4-FFF2-40B4-BE49-F238E27FC236}">
                <a16:creationId xmlns:a16="http://schemas.microsoft.com/office/drawing/2014/main" id="{F36BF80C-AD7F-426D-CE3E-4B01EACD3324}"/>
              </a:ext>
            </a:extLst>
          </p:cNvPr>
          <p:cNvSpPr/>
          <p:nvPr/>
        </p:nvSpPr>
        <p:spPr>
          <a:xfrm flipH="1">
            <a:off x="7709465" y="3727725"/>
            <a:ext cx="285750" cy="432230"/>
          </a:xfrm>
          <a:prstGeom prst="chevron">
            <a:avLst/>
          </a:prstGeom>
          <a:solidFill>
            <a:srgbClr val="0039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783"/>
            <a:endParaRPr lang="en-CA" sz="1800">
              <a:solidFill>
                <a:srgbClr val="000000"/>
              </a:solidFill>
              <a:latin typeface="Sun Life New Text"/>
            </a:endParaRPr>
          </a:p>
        </p:txBody>
      </p:sp>
    </p:spTree>
    <p:extLst>
      <p:ext uri="{BB962C8B-B14F-4D97-AF65-F5344CB8AC3E}">
        <p14:creationId xmlns:p14="http://schemas.microsoft.com/office/powerpoint/2010/main" val="849010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erson in an apron holding a tablet&#10;&#10;AI-generated content may be incorrect.">
            <a:extLst>
              <a:ext uri="{FF2B5EF4-FFF2-40B4-BE49-F238E27FC236}">
                <a16:creationId xmlns:a16="http://schemas.microsoft.com/office/drawing/2014/main" id="{45A530E6-F899-71CD-4086-D1FC4EBA69DA}"/>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
        <p:nvSpPr>
          <p:cNvPr id="10" name="Text Placeholder 9">
            <a:extLst>
              <a:ext uri="{FF2B5EF4-FFF2-40B4-BE49-F238E27FC236}">
                <a16:creationId xmlns:a16="http://schemas.microsoft.com/office/drawing/2014/main" id="{AE2D044D-5B58-0D0F-76C3-3CA3052A5E1B}"/>
              </a:ext>
            </a:extLst>
          </p:cNvPr>
          <p:cNvSpPr>
            <a:spLocks noGrp="1"/>
          </p:cNvSpPr>
          <p:nvPr>
            <p:ph type="body" sz="quarter" idx="35"/>
          </p:nvPr>
        </p:nvSpPr>
        <p:spPr>
          <a:xfrm>
            <a:off x="287337" y="3240838"/>
            <a:ext cx="2795587" cy="187367"/>
          </a:xfrm>
        </p:spPr>
        <p:txBody>
          <a:bodyPr/>
          <a:lstStyle/>
          <a:p>
            <a:r>
              <a:rPr lang="en-US"/>
              <a:t>People-first Retirement Solutions</a:t>
            </a:r>
          </a:p>
        </p:txBody>
      </p:sp>
      <p:sp>
        <p:nvSpPr>
          <p:cNvPr id="13" name="Text Placeholder 12">
            <a:extLst>
              <a:ext uri="{FF2B5EF4-FFF2-40B4-BE49-F238E27FC236}">
                <a16:creationId xmlns:a16="http://schemas.microsoft.com/office/drawing/2014/main" id="{02482D9A-ABFA-ADF1-568C-25FD1FBB361D}"/>
              </a:ext>
            </a:extLst>
          </p:cNvPr>
          <p:cNvSpPr>
            <a:spLocks noGrp="1"/>
          </p:cNvSpPr>
          <p:nvPr>
            <p:ph type="body" sz="quarter" idx="41"/>
          </p:nvPr>
        </p:nvSpPr>
        <p:spPr>
          <a:xfrm>
            <a:off x="3227387" y="3240838"/>
            <a:ext cx="2795587" cy="187367"/>
          </a:xfrm>
        </p:spPr>
        <p:txBody>
          <a:bodyPr/>
          <a:lstStyle/>
          <a:p>
            <a:r>
              <a:rPr lang="en-US"/>
              <a:t>Making your life easy</a:t>
            </a:r>
          </a:p>
        </p:txBody>
      </p:sp>
      <p:sp>
        <p:nvSpPr>
          <p:cNvPr id="15" name="Text Placeholder 14">
            <a:extLst>
              <a:ext uri="{FF2B5EF4-FFF2-40B4-BE49-F238E27FC236}">
                <a16:creationId xmlns:a16="http://schemas.microsoft.com/office/drawing/2014/main" id="{4944D593-7FE2-391A-8835-596459F8586D}"/>
              </a:ext>
            </a:extLst>
          </p:cNvPr>
          <p:cNvSpPr>
            <a:spLocks noGrp="1"/>
          </p:cNvSpPr>
          <p:nvPr>
            <p:ph type="body" sz="quarter" idx="44"/>
          </p:nvPr>
        </p:nvSpPr>
        <p:spPr>
          <a:xfrm>
            <a:off x="287430" y="5184571"/>
            <a:ext cx="2795495" cy="187367"/>
          </a:xfrm>
        </p:spPr>
        <p:txBody>
          <a:bodyPr/>
          <a:lstStyle/>
          <a:p>
            <a:r>
              <a:rPr lang="en-US"/>
              <a:t>Innovation with purpose</a:t>
            </a:r>
          </a:p>
        </p:txBody>
      </p:sp>
      <p:sp>
        <p:nvSpPr>
          <p:cNvPr id="18" name="Text Placeholder 17">
            <a:extLst>
              <a:ext uri="{FF2B5EF4-FFF2-40B4-BE49-F238E27FC236}">
                <a16:creationId xmlns:a16="http://schemas.microsoft.com/office/drawing/2014/main" id="{4D00AAF4-A3C4-5860-2A6C-B5F70A0579E7}"/>
              </a:ext>
            </a:extLst>
          </p:cNvPr>
          <p:cNvSpPr>
            <a:spLocks noGrp="1"/>
          </p:cNvSpPr>
          <p:nvPr>
            <p:ph type="body" sz="quarter" idx="47"/>
          </p:nvPr>
        </p:nvSpPr>
        <p:spPr>
          <a:xfrm>
            <a:off x="3227387" y="5184571"/>
            <a:ext cx="2795495" cy="187367"/>
          </a:xfrm>
        </p:spPr>
        <p:txBody>
          <a:bodyPr/>
          <a:lstStyle/>
          <a:p>
            <a:r>
              <a:rPr lang="en-US"/>
              <a:t>Our commitment to collaboration</a:t>
            </a:r>
          </a:p>
        </p:txBody>
      </p:sp>
      <p:pic>
        <p:nvPicPr>
          <p:cNvPr id="22" name="Picture 13" descr="Shape&#10;&#10;Description automatically generated with medium confidence">
            <a:extLst>
              <a:ext uri="{FF2B5EF4-FFF2-40B4-BE49-F238E27FC236}">
                <a16:creationId xmlns:a16="http://schemas.microsoft.com/office/drawing/2014/main" id="{7A3DC7BA-F753-1F6E-794E-9236718D5958}"/>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227387" y="4378702"/>
            <a:ext cx="438063" cy="547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5" descr="Shape&#10;&#10;Description automatically generated with low confidence">
            <a:extLst>
              <a:ext uri="{FF2B5EF4-FFF2-40B4-BE49-F238E27FC236}">
                <a16:creationId xmlns:a16="http://schemas.microsoft.com/office/drawing/2014/main" id="{A09C2248-8592-0ED0-E960-2AF48A26FBFA}"/>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257821" y="4392874"/>
            <a:ext cx="394257" cy="533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1" descr="Shape&#10;&#10;Description automatically generated with low confidence">
            <a:extLst>
              <a:ext uri="{FF2B5EF4-FFF2-40B4-BE49-F238E27FC236}">
                <a16:creationId xmlns:a16="http://schemas.microsoft.com/office/drawing/2014/main" id="{A7D23C9C-BC9B-A5CA-B93F-14118E545063}"/>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3184014" y="2560289"/>
            <a:ext cx="548868" cy="548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71" descr="Shape&#10;&#10;Description automatically generated with medium confidence">
            <a:extLst>
              <a:ext uri="{FF2B5EF4-FFF2-40B4-BE49-F238E27FC236}">
                <a16:creationId xmlns:a16="http://schemas.microsoft.com/office/drawing/2014/main" id="{80982449-7FEB-3EB8-AAF1-5074AB26702F}"/>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229476" y="2564154"/>
            <a:ext cx="450948" cy="54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 Placeholder 1">
            <a:extLst>
              <a:ext uri="{FF2B5EF4-FFF2-40B4-BE49-F238E27FC236}">
                <a16:creationId xmlns:a16="http://schemas.microsoft.com/office/drawing/2014/main" id="{30F8F9B9-885A-C21A-56BB-B9BDD6DFF0BA}"/>
              </a:ext>
            </a:extLst>
          </p:cNvPr>
          <p:cNvSpPr txBox="1">
            <a:spLocks/>
          </p:cNvSpPr>
          <p:nvPr/>
        </p:nvSpPr>
        <p:spPr>
          <a:xfrm>
            <a:off x="229476" y="279856"/>
            <a:ext cx="5733686" cy="524067"/>
          </a:xfrm>
          <a:prstGeom prst="rect">
            <a:avLst/>
          </a:prstGeom>
        </p:spPr>
        <p:txBody>
          <a:bodyPr lIns="0" tIns="45720" rIns="91440" bIns="45720" anchor="t"/>
          <a:lstStyle>
            <a:lvl1pPr marL="228594" indent="-228594" algn="l" defTabSz="914377" rtl="0" eaLnBrk="1" latinLnBrk="0" hangingPunct="1">
              <a:lnSpc>
                <a:spcPct val="114000"/>
              </a:lnSpc>
              <a:spcBef>
                <a:spcPts val="1000"/>
              </a:spcBef>
              <a:buFont typeface="Arial" panose="020B0604020202020204" pitchFamily="34" charset="0"/>
              <a:buChar char="•"/>
              <a:defRPr sz="2800" kern="1200">
                <a:solidFill>
                  <a:schemeClr val="tx2"/>
                </a:solidFill>
                <a:latin typeface="+mn-lt"/>
                <a:ea typeface="+mn-ea"/>
                <a:cs typeface="+mn-cs"/>
              </a:defRPr>
            </a:lvl1pPr>
            <a:lvl2pPr marL="685783" indent="-228594" algn="l" defTabSz="914377" rtl="0" eaLnBrk="1" latinLnBrk="0" hangingPunct="1">
              <a:lnSpc>
                <a:spcPct val="114000"/>
              </a:lnSpc>
              <a:spcBef>
                <a:spcPts val="500"/>
              </a:spcBef>
              <a:buFont typeface="Arial" panose="020B0604020202020204" pitchFamily="34" charset="0"/>
              <a:buChar char="•"/>
              <a:defRPr sz="2400" kern="1200">
                <a:solidFill>
                  <a:schemeClr val="tx2"/>
                </a:solidFill>
                <a:latin typeface="+mn-lt"/>
                <a:ea typeface="+mn-ea"/>
                <a:cs typeface="+mn-cs"/>
              </a:defRPr>
            </a:lvl2pPr>
            <a:lvl3pPr marL="1142971" indent="-228594" algn="l" defTabSz="914377" rtl="0" eaLnBrk="1" latinLnBrk="0" hangingPunct="1">
              <a:lnSpc>
                <a:spcPct val="114000"/>
              </a:lnSpc>
              <a:spcBef>
                <a:spcPts val="500"/>
              </a:spcBef>
              <a:buFont typeface="Arial" panose="020B0604020202020204" pitchFamily="34" charset="0"/>
              <a:buChar char="•"/>
              <a:defRPr sz="2000" kern="1200">
                <a:solidFill>
                  <a:schemeClr val="tx2"/>
                </a:solidFill>
                <a:latin typeface="+mn-lt"/>
                <a:ea typeface="+mn-ea"/>
                <a:cs typeface="+mn-cs"/>
              </a:defRPr>
            </a:lvl3pPr>
            <a:lvl4pPr marL="1600160" indent="-228594" algn="l" defTabSz="914377" rtl="0" eaLnBrk="1" latinLnBrk="0" hangingPunct="1">
              <a:lnSpc>
                <a:spcPct val="114000"/>
              </a:lnSpc>
              <a:spcBef>
                <a:spcPts val="500"/>
              </a:spcBef>
              <a:buFont typeface="Arial" panose="020B0604020202020204" pitchFamily="34" charset="0"/>
              <a:buChar char="•"/>
              <a:defRPr sz="1800" kern="1200">
                <a:solidFill>
                  <a:schemeClr val="tx2"/>
                </a:solidFill>
                <a:latin typeface="+mn-lt"/>
                <a:ea typeface="+mn-ea"/>
                <a:cs typeface="+mn-cs"/>
              </a:defRPr>
            </a:lvl4pPr>
            <a:lvl5pPr marL="2057349" indent="-228594" algn="l" defTabSz="914377" rtl="0" eaLnBrk="1" latinLnBrk="0" hangingPunct="1">
              <a:lnSpc>
                <a:spcPct val="114000"/>
              </a:lnSpc>
              <a:spcBef>
                <a:spcPts val="500"/>
              </a:spcBef>
              <a:buFont typeface="Arial" panose="020B0604020202020204" pitchFamily="34" charset="0"/>
              <a:buChar char="•"/>
              <a:defRPr sz="1800"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a:latin typeface="+mj-lt"/>
              </a:rPr>
              <a:t>Why </a:t>
            </a:r>
            <a:r>
              <a:rPr lang="en-CA">
                <a:solidFill>
                  <a:srgbClr val="FF0000"/>
                </a:solidFill>
                <a:latin typeface="+mj-lt"/>
              </a:rPr>
              <a:t>&lt;Client name&gt; </a:t>
            </a:r>
            <a:r>
              <a:rPr lang="en-CA">
                <a:solidFill>
                  <a:srgbClr val="430045"/>
                </a:solidFill>
                <a:latin typeface="+mj-lt"/>
              </a:rPr>
              <a:t>and</a:t>
            </a:r>
            <a:r>
              <a:rPr lang="en-CA">
                <a:latin typeface="+mj-lt"/>
              </a:rPr>
              <a:t> Sun Life</a:t>
            </a:r>
          </a:p>
        </p:txBody>
      </p:sp>
      <p:sp>
        <p:nvSpPr>
          <p:cNvPr id="28" name="TextBox 27">
            <a:extLst>
              <a:ext uri="{FF2B5EF4-FFF2-40B4-BE49-F238E27FC236}">
                <a16:creationId xmlns:a16="http://schemas.microsoft.com/office/drawing/2014/main" id="{69D5F7C7-7BF7-654E-B688-795ADFAFDA20}"/>
              </a:ext>
            </a:extLst>
          </p:cNvPr>
          <p:cNvSpPr txBox="1"/>
          <p:nvPr/>
        </p:nvSpPr>
        <p:spPr>
          <a:xfrm>
            <a:off x="177113" y="1062213"/>
            <a:ext cx="4899854" cy="307777"/>
          </a:xfrm>
          <a:prstGeom prst="rect">
            <a:avLst/>
          </a:prstGeom>
          <a:noFill/>
        </p:spPr>
        <p:txBody>
          <a:bodyPr wrap="square">
            <a:spAutoFit/>
          </a:bodyPr>
          <a:lstStyle/>
          <a:p>
            <a:pPr marL="0" indent="0">
              <a:buNone/>
            </a:pPr>
            <a:r>
              <a:rPr lang="en-CA" sz="1400"/>
              <a:t>Helping Clients achieve lifetime financial security </a:t>
            </a:r>
            <a:endParaRPr lang="en-CA" sz="2000"/>
          </a:p>
        </p:txBody>
      </p:sp>
      <p:sp>
        <p:nvSpPr>
          <p:cNvPr id="11" name="Rectangle 10">
            <a:extLst>
              <a:ext uri="{FF2B5EF4-FFF2-40B4-BE49-F238E27FC236}">
                <a16:creationId xmlns:a16="http://schemas.microsoft.com/office/drawing/2014/main" id="{EAD113F1-CDCA-72EA-FAD1-1393C2ECF453}"/>
              </a:ext>
            </a:extLst>
          </p:cNvPr>
          <p:cNvSpPr/>
          <p:nvPr/>
        </p:nvSpPr>
        <p:spPr>
          <a:xfrm>
            <a:off x="6399450" y="518633"/>
            <a:ext cx="2209800" cy="1066800"/>
          </a:xfrm>
          <a:prstGeom prst="rect">
            <a:avLst/>
          </a:prstGeom>
          <a:solidFill>
            <a:schemeClr val="bg1"/>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a:solidFill>
                  <a:srgbClr val="FF0000"/>
                </a:solidFill>
              </a:rPr>
              <a:t>Advisor: input Client name</a:t>
            </a:r>
          </a:p>
        </p:txBody>
      </p:sp>
    </p:spTree>
    <p:extLst>
      <p:ext uri="{BB962C8B-B14F-4D97-AF65-F5344CB8AC3E}">
        <p14:creationId xmlns:p14="http://schemas.microsoft.com/office/powerpoint/2010/main" val="4149350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1C8972-5D8C-CD93-40CD-76EA95B16EED}"/>
              </a:ext>
            </a:extLst>
          </p:cNvPr>
          <p:cNvSpPr>
            <a:spLocks noGrp="1"/>
          </p:cNvSpPr>
          <p:nvPr>
            <p:ph type="body" idx="1"/>
          </p:nvPr>
        </p:nvSpPr>
        <p:spPr/>
        <p:txBody>
          <a:bodyPr/>
          <a:lstStyle/>
          <a:p>
            <a:r>
              <a:rPr lang="en-US"/>
              <a:t>Experience means understanding</a:t>
            </a:r>
          </a:p>
        </p:txBody>
      </p:sp>
    </p:spTree>
    <p:extLst>
      <p:ext uri="{BB962C8B-B14F-4D97-AF65-F5344CB8AC3E}">
        <p14:creationId xmlns:p14="http://schemas.microsoft.com/office/powerpoint/2010/main" val="3010441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15813-E28E-612F-14F0-23C5264AF95B}"/>
            </a:ext>
          </a:extLst>
        </p:cNvPr>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F9859DB3-DA89-2151-0D1B-C47A621BCAFC}"/>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a:xfrm>
            <a:off x="287337" y="287339"/>
            <a:ext cx="5735637" cy="6281736"/>
          </a:xfrm>
        </p:spPr>
      </p:pic>
      <p:sp>
        <p:nvSpPr>
          <p:cNvPr id="12" name="Text Placeholder 11">
            <a:extLst>
              <a:ext uri="{FF2B5EF4-FFF2-40B4-BE49-F238E27FC236}">
                <a16:creationId xmlns:a16="http://schemas.microsoft.com/office/drawing/2014/main" id="{A56A16E5-B9A9-DAD4-983F-C0323C03965D}"/>
              </a:ext>
            </a:extLst>
          </p:cNvPr>
          <p:cNvSpPr>
            <a:spLocks noGrp="1"/>
          </p:cNvSpPr>
          <p:nvPr>
            <p:ph type="body" sz="quarter" idx="33"/>
          </p:nvPr>
        </p:nvSpPr>
        <p:spPr/>
        <p:txBody>
          <a:bodyPr/>
          <a:lstStyle/>
          <a:p>
            <a:r>
              <a:rPr lang="en-CA" dirty="0"/>
              <a:t>Sun Life Essentials</a:t>
            </a:r>
            <a:r>
              <a:rPr lang="en-CA" dirty="0">
                <a:latin typeface="+mn-lt"/>
              </a:rPr>
              <a:t>™</a:t>
            </a:r>
            <a:r>
              <a:rPr lang="en-CA" dirty="0"/>
              <a:t> and Sun Life Essentials Plus</a:t>
            </a:r>
            <a:r>
              <a:rPr lang="en-CA" dirty="0">
                <a:latin typeface="+mn-lt"/>
              </a:rPr>
              <a:t>™</a:t>
            </a:r>
            <a:r>
              <a:rPr lang="en-CA" dirty="0"/>
              <a:t> </a:t>
            </a:r>
          </a:p>
        </p:txBody>
      </p:sp>
      <p:sp>
        <p:nvSpPr>
          <p:cNvPr id="9" name="Text Placeholder 8">
            <a:extLst>
              <a:ext uri="{FF2B5EF4-FFF2-40B4-BE49-F238E27FC236}">
                <a16:creationId xmlns:a16="http://schemas.microsoft.com/office/drawing/2014/main" id="{0726FADB-FBB2-048B-1A57-9DA781CD376C}"/>
              </a:ext>
            </a:extLst>
          </p:cNvPr>
          <p:cNvSpPr>
            <a:spLocks noGrp="1"/>
          </p:cNvSpPr>
          <p:nvPr>
            <p:ph type="body" sz="quarter" idx="26"/>
          </p:nvPr>
        </p:nvSpPr>
        <p:spPr>
          <a:xfrm>
            <a:off x="6169028" y="3181664"/>
            <a:ext cx="5728016" cy="1652112"/>
          </a:xfrm>
        </p:spPr>
        <p:txBody>
          <a:bodyPr/>
          <a:lstStyle/>
          <a:p>
            <a:r>
              <a:rPr lang="en-CA" dirty="0"/>
              <a:t>Designed for  businesses like yours. It provides tax-efficient savings products for your employees; with the simplicity and level of service they need, to take advantage of what this plan offers. </a:t>
            </a:r>
          </a:p>
          <a:p>
            <a:r>
              <a:rPr lang="en-CA" dirty="0"/>
              <a:t>For you, the plan setup process is easy, digital and there’s no cost. </a:t>
            </a:r>
          </a:p>
          <a:p>
            <a:r>
              <a:rPr lang="en-CA" dirty="0"/>
              <a:t>This solution doesn’t require any asset transfers or minimums for employee membership or contributions. It’s affordable and helps to support your employees’ financial roadmap. </a:t>
            </a:r>
          </a:p>
          <a:p>
            <a:endParaRPr lang="en-CA" dirty="0"/>
          </a:p>
          <a:p>
            <a:endParaRPr lang="en-CA" dirty="0"/>
          </a:p>
        </p:txBody>
      </p:sp>
    </p:spTree>
    <p:extLst>
      <p:ext uri="{BB962C8B-B14F-4D97-AF65-F5344CB8AC3E}">
        <p14:creationId xmlns:p14="http://schemas.microsoft.com/office/powerpoint/2010/main" val="652422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884D07D8-DF8D-0E5E-66AA-8B0236E4D1C9}"/>
              </a:ext>
            </a:extLst>
          </p:cNvPr>
          <p:cNvSpPr>
            <a:spLocks noGrp="1"/>
          </p:cNvSpPr>
          <p:nvPr>
            <p:ph type="title"/>
          </p:nvPr>
        </p:nvSpPr>
        <p:spPr>
          <a:xfrm>
            <a:off x="287867" y="287338"/>
            <a:ext cx="11615208" cy="472079"/>
          </a:xfrm>
        </p:spPr>
        <p:txBody>
          <a:bodyPr anchor="t">
            <a:normAutofit/>
          </a:bodyPr>
          <a:lstStyle/>
          <a:p>
            <a:r>
              <a:rPr lang="en-CA"/>
              <a:t>Choose the plan that best fits your needs</a:t>
            </a:r>
            <a:endParaRPr lang="fr-CA"/>
          </a:p>
        </p:txBody>
      </p:sp>
      <p:graphicFrame>
        <p:nvGraphicFramePr>
          <p:cNvPr id="16" name="Table 15">
            <a:extLst>
              <a:ext uri="{FF2B5EF4-FFF2-40B4-BE49-F238E27FC236}">
                <a16:creationId xmlns:a16="http://schemas.microsoft.com/office/drawing/2014/main" id="{5DED0A5D-1128-36AD-B218-40D50F6D3E01}"/>
              </a:ext>
            </a:extLst>
          </p:cNvPr>
          <p:cNvGraphicFramePr>
            <a:graphicFrameLocks noGrp="1"/>
          </p:cNvGraphicFramePr>
          <p:nvPr>
            <p:extLst>
              <p:ext uri="{D42A27DB-BD31-4B8C-83A1-F6EECF244321}">
                <p14:modId xmlns:p14="http://schemas.microsoft.com/office/powerpoint/2010/main" val="129378762"/>
              </p:ext>
            </p:extLst>
          </p:nvPr>
        </p:nvGraphicFramePr>
        <p:xfrm>
          <a:off x="287866" y="957072"/>
          <a:ext cx="11615208" cy="4394878"/>
        </p:xfrm>
        <a:graphic>
          <a:graphicData uri="http://schemas.openxmlformats.org/drawingml/2006/table">
            <a:tbl>
              <a:tblPr firstRow="1" bandRow="1">
                <a:solidFill>
                  <a:srgbClr val="F7F7F7"/>
                </a:solidFill>
              </a:tblPr>
              <a:tblGrid>
                <a:gridCol w="3875186">
                  <a:extLst>
                    <a:ext uri="{9D8B030D-6E8A-4147-A177-3AD203B41FA5}">
                      <a16:colId xmlns:a16="http://schemas.microsoft.com/office/drawing/2014/main" val="275275399"/>
                    </a:ext>
                  </a:extLst>
                </a:gridCol>
                <a:gridCol w="3870011">
                  <a:extLst>
                    <a:ext uri="{9D8B030D-6E8A-4147-A177-3AD203B41FA5}">
                      <a16:colId xmlns:a16="http://schemas.microsoft.com/office/drawing/2014/main" val="456281748"/>
                    </a:ext>
                  </a:extLst>
                </a:gridCol>
                <a:gridCol w="3870011">
                  <a:extLst>
                    <a:ext uri="{9D8B030D-6E8A-4147-A177-3AD203B41FA5}">
                      <a16:colId xmlns:a16="http://schemas.microsoft.com/office/drawing/2014/main" val="1169310763"/>
                    </a:ext>
                  </a:extLst>
                </a:gridCol>
              </a:tblGrid>
              <a:tr h="0">
                <a:tc>
                  <a:txBody>
                    <a:bodyPr/>
                    <a:lstStyle/>
                    <a:p>
                      <a:pPr algn="l">
                        <a:buNone/>
                      </a:pPr>
                      <a:br>
                        <a:rPr lang="fr-CA" sz="1800" b="1" cap="all" spc="60">
                          <a:solidFill>
                            <a:schemeClr val="bg1"/>
                          </a:solidFill>
                          <a:effectLst/>
                          <a:latin typeface="+mj-lt"/>
                        </a:rPr>
                      </a:br>
                      <a:endParaRPr lang="fr-CA" sz="1800" b="1" cap="all" spc="60" dirty="0">
                        <a:solidFill>
                          <a:schemeClr val="bg1"/>
                        </a:solidFill>
                        <a:effectLst/>
                        <a:latin typeface="+mj-lt"/>
                      </a:endParaRPr>
                    </a:p>
                  </a:txBody>
                  <a:tcPr marL="175181" marR="175181"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tx2"/>
                    </a:solidFill>
                  </a:tcPr>
                </a:tc>
                <a:tc>
                  <a:txBody>
                    <a:bodyPr/>
                    <a:lstStyle/>
                    <a:p>
                      <a:pPr marL="0" indent="0" algn="l" defTabSz="914377" rtl="0" eaLnBrk="1" latinLnBrk="0" hangingPunct="1">
                        <a:lnSpc>
                          <a:spcPct val="100000"/>
                        </a:lnSpc>
                        <a:spcBef>
                          <a:spcPts val="1600"/>
                        </a:spcBef>
                        <a:buFont typeface="Arial" panose="020B0604020202020204" pitchFamily="34" charset="0"/>
                        <a:buNone/>
                      </a:pPr>
                      <a:r>
                        <a:rPr lang="fr-CA" sz="1800" b="1" i="0" kern="1200">
                          <a:solidFill>
                            <a:schemeClr val="bg1"/>
                          </a:solidFill>
                          <a:latin typeface="+mj-lt"/>
                          <a:ea typeface="+mn-ea"/>
                          <a:cs typeface="+mn-cs"/>
                        </a:rPr>
                        <a:t>Sun Life Essentials™</a:t>
                      </a:r>
                      <a:endParaRPr lang="fr-CA" sz="1800" b="1" i="0" kern="1200" dirty="0">
                        <a:solidFill>
                          <a:schemeClr val="bg1"/>
                        </a:solidFill>
                        <a:latin typeface="+mj-lt"/>
                        <a:ea typeface="+mn-ea"/>
                        <a:cs typeface="+mn-cs"/>
                      </a:endParaRPr>
                    </a:p>
                  </a:txBody>
                  <a:tcPr marL="175181" marR="175181"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tx2"/>
                    </a:solidFill>
                  </a:tcPr>
                </a:tc>
                <a:tc>
                  <a:txBody>
                    <a:bodyPr/>
                    <a:lstStyle/>
                    <a:p>
                      <a:pPr marL="0" marR="0" lvl="0" indent="0" algn="l" defTabSz="914377" rtl="0" eaLnBrk="1" fontAlgn="auto" latinLnBrk="0" hangingPunct="1">
                        <a:lnSpc>
                          <a:spcPct val="100000"/>
                        </a:lnSpc>
                        <a:spcBef>
                          <a:spcPts val="1600"/>
                        </a:spcBef>
                        <a:spcAft>
                          <a:spcPts val="0"/>
                        </a:spcAft>
                        <a:buClrTx/>
                        <a:buSzTx/>
                        <a:buFont typeface="Arial" panose="020B0604020202020204" pitchFamily="34" charset="0"/>
                        <a:buNone/>
                        <a:tabLst/>
                        <a:defRPr/>
                      </a:pPr>
                      <a:r>
                        <a:rPr lang="fr-CA" sz="1800" b="1" i="0" kern="1200">
                          <a:solidFill>
                            <a:schemeClr val="bg1"/>
                          </a:solidFill>
                          <a:latin typeface="+mj-lt"/>
                          <a:ea typeface="+mn-ea"/>
                          <a:cs typeface="+mn-cs"/>
                        </a:rPr>
                        <a:t>Sun Life Essentials Plus™</a:t>
                      </a:r>
                      <a:endParaRPr lang="fr-CA" sz="1800" b="1" i="0" kern="1200" dirty="0">
                        <a:solidFill>
                          <a:schemeClr val="bg1"/>
                        </a:solidFill>
                        <a:latin typeface="+mj-lt"/>
                        <a:ea typeface="+mn-ea"/>
                        <a:cs typeface="+mn-cs"/>
                      </a:endParaRPr>
                    </a:p>
                  </a:txBody>
                  <a:tcPr marL="175181" marR="175181"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tx2"/>
                    </a:solidFill>
                  </a:tcPr>
                </a:tc>
                <a:extLst>
                  <a:ext uri="{0D108BD9-81ED-4DB2-BD59-A6C34878D82A}">
                    <a16:rowId xmlns:a16="http://schemas.microsoft.com/office/drawing/2014/main" val="2124831327"/>
                  </a:ext>
                </a:extLst>
              </a:tr>
              <a:tr h="301886">
                <a:tc>
                  <a:txBody>
                    <a:bodyPr/>
                    <a:lstStyle/>
                    <a:p>
                      <a:pPr marL="0" indent="0" algn="l" defTabSz="914377" rtl="0" eaLnBrk="1" latinLnBrk="0" hangingPunct="1">
                        <a:lnSpc>
                          <a:spcPct val="100000"/>
                        </a:lnSpc>
                        <a:spcBef>
                          <a:spcPts val="1600"/>
                        </a:spcBef>
                        <a:buFont typeface="Arial" panose="020B0604020202020204" pitchFamily="34" charset="0"/>
                        <a:buNone/>
                      </a:pPr>
                      <a:r>
                        <a:rPr lang="fr-CA" sz="1200" b="1" i="0" kern="1200" dirty="0">
                          <a:solidFill>
                            <a:schemeClr val="tx1"/>
                          </a:solidFill>
                          <a:latin typeface="+mn-lt"/>
                          <a:ea typeface="+mn-ea"/>
                          <a:cs typeface="+mn-cs"/>
                        </a:rPr>
                        <a:t>Ideal for</a:t>
                      </a:r>
                    </a:p>
                  </a:txBody>
                  <a:tcPr marL="108000" marR="108000"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DDE6E1"/>
                    </a:solidFill>
                  </a:tcPr>
                </a:tc>
                <a:tc>
                  <a:txBody>
                    <a:bodyPr/>
                    <a:lstStyle/>
                    <a:p>
                      <a:pPr marL="171450" indent="-171450" algn="l" defTabSz="914377" rtl="0" eaLnBrk="1" latinLnBrk="0" hangingPunct="1">
                        <a:lnSpc>
                          <a:spcPct val="100000"/>
                        </a:lnSpc>
                        <a:spcBef>
                          <a:spcPts val="1600"/>
                        </a:spcBef>
                        <a:buFont typeface="Arial" panose="020B0604020202020204" pitchFamily="34" charset="0"/>
                        <a:buChar char="•"/>
                      </a:pPr>
                      <a:r>
                        <a:rPr lang="fr-CA" sz="1200" b="0" i="0" kern="1200">
                          <a:solidFill>
                            <a:schemeClr val="tx1"/>
                          </a:solidFill>
                          <a:latin typeface="+mn-lt"/>
                          <a:ea typeface="+mn-ea"/>
                          <a:cs typeface="+mn-cs"/>
                        </a:rPr>
                        <a:t>Cost-focused employers seeking simplicity</a:t>
                      </a:r>
                      <a:endParaRPr lang="fr-CA" sz="1200" b="0" i="0" kern="1200" dirty="0">
                        <a:solidFill>
                          <a:schemeClr val="tx1"/>
                        </a:solidFill>
                        <a:latin typeface="+mn-lt"/>
                        <a:ea typeface="+mn-ea"/>
                        <a:cs typeface="+mn-cs"/>
                      </a:endParaRPr>
                    </a:p>
                  </a:txBody>
                  <a:tcPr marL="108000" marR="108000"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gn="l" defTabSz="914377" rtl="0" eaLnBrk="1" latinLnBrk="0" hangingPunct="1">
                        <a:lnSpc>
                          <a:spcPct val="100000"/>
                        </a:lnSpc>
                        <a:spcBef>
                          <a:spcPts val="1600"/>
                        </a:spcBef>
                        <a:buFont typeface="Arial" panose="020B0604020202020204" pitchFamily="34" charset="0"/>
                        <a:buChar char="•"/>
                      </a:pPr>
                      <a:r>
                        <a:rPr lang="en-CA" sz="1200" b="0" i="0" kern="1200">
                          <a:solidFill>
                            <a:schemeClr val="tx1"/>
                          </a:solidFill>
                          <a:latin typeface="+mn-lt"/>
                          <a:ea typeface="+mn-ea"/>
                          <a:cs typeface="+mn-cs"/>
                        </a:rPr>
                        <a:t>Employers wanting to offer investment choice</a:t>
                      </a:r>
                    </a:p>
                  </a:txBody>
                  <a:tcPr marL="108000" marR="108000"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33986037"/>
                  </a:ext>
                </a:extLst>
              </a:tr>
              <a:tr h="945656">
                <a:tc>
                  <a:txBody>
                    <a:bodyPr/>
                    <a:lstStyle/>
                    <a:p>
                      <a:pPr marL="0" indent="0" algn="l" defTabSz="914377" rtl="0" eaLnBrk="1" latinLnBrk="0" hangingPunct="1">
                        <a:lnSpc>
                          <a:spcPct val="100000"/>
                        </a:lnSpc>
                        <a:spcBef>
                          <a:spcPts val="1600"/>
                        </a:spcBef>
                        <a:buFont typeface="Arial" panose="020B0604020202020204" pitchFamily="34" charset="0"/>
                        <a:buNone/>
                      </a:pPr>
                      <a:r>
                        <a:rPr lang="fr-CA" sz="1200" b="1" i="0" kern="1200">
                          <a:solidFill>
                            <a:schemeClr val="tx1"/>
                          </a:solidFill>
                          <a:latin typeface="+mn-lt"/>
                          <a:ea typeface="+mn-ea"/>
                          <a:cs typeface="+mn-cs"/>
                        </a:rPr>
                        <a:t>Investment options</a:t>
                      </a:r>
                    </a:p>
                  </a:txBody>
                  <a:tcPr marL="108000" marR="108000"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DDE6E1"/>
                    </a:solidFill>
                  </a:tcPr>
                </a:tc>
                <a:tc>
                  <a:txBody>
                    <a:bodyPr/>
                    <a:lstStyle/>
                    <a:p>
                      <a:pPr marL="171450" indent="-171450" algn="l" defTabSz="914377" rtl="0" eaLnBrk="1" latinLnBrk="0" hangingPunct="1">
                        <a:lnSpc>
                          <a:spcPct val="100000"/>
                        </a:lnSpc>
                        <a:spcBef>
                          <a:spcPts val="1600"/>
                        </a:spcBef>
                        <a:buFont typeface="Arial" panose="020B0604020202020204" pitchFamily="34" charset="0"/>
                        <a:buChar char="•"/>
                      </a:pPr>
                      <a:r>
                        <a:rPr lang="en-CA" sz="1200" b="0" i="0" kern="1200">
                          <a:solidFill>
                            <a:schemeClr val="tx1"/>
                          </a:solidFill>
                          <a:latin typeface="+mn-lt"/>
                          <a:ea typeface="+mn-ea"/>
                          <a:cs typeface="+mn-cs"/>
                        </a:rPr>
                        <a:t>1 passive Target Date fund series + GIA and GDIAs</a:t>
                      </a:r>
                    </a:p>
                  </a:txBody>
                  <a:tcPr marL="108000" marR="108000"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gn="l" defTabSz="914377" rtl="0" eaLnBrk="1" latinLnBrk="0" hangingPunct="1">
                        <a:lnSpc>
                          <a:spcPct val="100000"/>
                        </a:lnSpc>
                        <a:spcBef>
                          <a:spcPts val="1600"/>
                        </a:spcBef>
                        <a:buFont typeface="Arial" panose="020B0604020202020204" pitchFamily="34" charset="0"/>
                        <a:buChar char="•"/>
                      </a:pPr>
                      <a:r>
                        <a:rPr lang="en-CA" sz="1200" b="0" i="0" kern="1200">
                          <a:solidFill>
                            <a:schemeClr val="tx1"/>
                          </a:solidFill>
                          <a:latin typeface="+mn-lt"/>
                          <a:ea typeface="+mn-ea"/>
                          <a:cs typeface="+mn-cs"/>
                        </a:rPr>
                        <a:t>12 funds + GIA and GDIAs including Target Date fund series (Active or passive)</a:t>
                      </a:r>
                    </a:p>
                  </a:txBody>
                  <a:tcPr marL="108000" marR="108000"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1213744"/>
                  </a:ext>
                </a:extLst>
              </a:tr>
              <a:tr h="786371">
                <a:tc>
                  <a:txBody>
                    <a:bodyPr/>
                    <a:lstStyle/>
                    <a:p>
                      <a:pPr marL="0" indent="0" algn="l" defTabSz="914377" rtl="0" eaLnBrk="1" latinLnBrk="0" hangingPunct="1">
                        <a:lnSpc>
                          <a:spcPct val="100000"/>
                        </a:lnSpc>
                        <a:spcBef>
                          <a:spcPts val="1600"/>
                        </a:spcBef>
                        <a:buFont typeface="Arial" panose="020B0604020202020204" pitchFamily="34" charset="0"/>
                        <a:buNone/>
                      </a:pPr>
                      <a:r>
                        <a:rPr lang="en-CA" sz="1200" b="1" i="0" kern="1200" dirty="0">
                          <a:solidFill>
                            <a:schemeClr val="tx1"/>
                          </a:solidFill>
                          <a:latin typeface="+mn-lt"/>
                          <a:ea typeface="+mn-ea"/>
                          <a:cs typeface="+mn-cs"/>
                        </a:rPr>
                        <a:t>Target Date Funds (TDF) Management fee</a:t>
                      </a:r>
                    </a:p>
                  </a:txBody>
                  <a:tcPr marL="108000" marR="108000"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DDE6E1"/>
                    </a:solidFill>
                  </a:tcPr>
                </a:tc>
                <a:tc>
                  <a:txBody>
                    <a:bodyPr/>
                    <a:lstStyle/>
                    <a:p>
                      <a:pPr marL="171450" indent="-171450" algn="l" defTabSz="914377" rtl="0" eaLnBrk="1" latinLnBrk="0" hangingPunct="1">
                        <a:lnSpc>
                          <a:spcPct val="100000"/>
                        </a:lnSpc>
                        <a:spcBef>
                          <a:spcPts val="1600"/>
                        </a:spcBef>
                        <a:buFont typeface="Arial" panose="020B0604020202020204" pitchFamily="34" charset="0"/>
                        <a:buChar char="•"/>
                      </a:pPr>
                      <a:r>
                        <a:rPr lang="fr-CA" sz="1200" b="0" i="0" kern="1200">
                          <a:solidFill>
                            <a:schemeClr val="tx1"/>
                          </a:solidFill>
                          <a:latin typeface="+mn-lt"/>
                          <a:ea typeface="+mn-ea"/>
                          <a:cs typeface="+mn-cs"/>
                        </a:rPr>
                        <a:t>0.90%</a:t>
                      </a:r>
                    </a:p>
                  </a:txBody>
                  <a:tcPr marL="108000" marR="108000"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gn="l" defTabSz="914377" rtl="0" eaLnBrk="1" latinLnBrk="0" hangingPunct="1">
                        <a:lnSpc>
                          <a:spcPct val="100000"/>
                        </a:lnSpc>
                        <a:spcBef>
                          <a:spcPts val="1600"/>
                        </a:spcBef>
                        <a:buFont typeface="Arial" panose="020B0604020202020204" pitchFamily="34" charset="0"/>
                        <a:buChar char="•"/>
                      </a:pPr>
                      <a:r>
                        <a:rPr lang="fr-CA" sz="1200" b="0" i="0" kern="1200" dirty="0" err="1">
                          <a:solidFill>
                            <a:schemeClr val="tx1"/>
                          </a:solidFill>
                          <a:latin typeface="+mn-lt"/>
                          <a:ea typeface="+mn-ea"/>
                          <a:cs typeface="+mn-cs"/>
                        </a:rPr>
                        <a:t>Starting</a:t>
                      </a:r>
                      <a:r>
                        <a:rPr lang="fr-CA" sz="1200" b="0" i="0" kern="1200" dirty="0">
                          <a:solidFill>
                            <a:schemeClr val="tx1"/>
                          </a:solidFill>
                          <a:latin typeface="+mn-lt"/>
                          <a:ea typeface="+mn-ea"/>
                          <a:cs typeface="+mn-cs"/>
                        </a:rPr>
                        <a:t> at 1.20%</a:t>
                      </a:r>
                    </a:p>
                  </a:txBody>
                  <a:tcPr marL="108000" marR="108000"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44431941"/>
                  </a:ext>
                </a:extLst>
              </a:tr>
              <a:tr h="686128">
                <a:tc>
                  <a:txBody>
                    <a:bodyPr/>
                    <a:lstStyle/>
                    <a:p>
                      <a:pPr marL="0" indent="0" algn="l" defTabSz="914377" rtl="0" eaLnBrk="1" latinLnBrk="0" hangingPunct="1">
                        <a:lnSpc>
                          <a:spcPct val="100000"/>
                        </a:lnSpc>
                        <a:spcBef>
                          <a:spcPts val="1600"/>
                        </a:spcBef>
                        <a:buFont typeface="Arial" panose="020B0604020202020204" pitchFamily="34" charset="0"/>
                        <a:buNone/>
                      </a:pPr>
                      <a:r>
                        <a:rPr lang="fr-CA" sz="1200" b="1" i="0" kern="1200" dirty="0">
                          <a:solidFill>
                            <a:schemeClr val="tx1"/>
                          </a:solidFill>
                          <a:latin typeface="+mn-lt"/>
                          <a:ea typeface="+mn-ea"/>
                          <a:cs typeface="+mn-cs"/>
                        </a:rPr>
                        <a:t>Workplace </a:t>
                      </a:r>
                      <a:r>
                        <a:rPr lang="fr-CA" sz="1200" b="1" i="0" kern="1200" dirty="0" err="1">
                          <a:solidFill>
                            <a:schemeClr val="tx1"/>
                          </a:solidFill>
                          <a:latin typeface="+mn-lt"/>
                          <a:ea typeface="+mn-ea"/>
                          <a:cs typeface="+mn-cs"/>
                        </a:rPr>
                        <a:t>savings</a:t>
                      </a:r>
                      <a:r>
                        <a:rPr lang="fr-CA" sz="1200" b="1" i="0" kern="1200" dirty="0">
                          <a:solidFill>
                            <a:schemeClr val="tx1"/>
                          </a:solidFill>
                          <a:latin typeface="+mn-lt"/>
                          <a:ea typeface="+mn-ea"/>
                          <a:cs typeface="+mn-cs"/>
                        </a:rPr>
                        <a:t> </a:t>
                      </a:r>
                      <a:r>
                        <a:rPr lang="fr-CA" sz="1200" b="1" i="0" kern="1200" dirty="0" err="1">
                          <a:solidFill>
                            <a:schemeClr val="tx1"/>
                          </a:solidFill>
                          <a:latin typeface="+mn-lt"/>
                          <a:ea typeface="+mn-ea"/>
                          <a:cs typeface="+mn-cs"/>
                        </a:rPr>
                        <a:t>products</a:t>
                      </a:r>
                      <a:endParaRPr lang="fr-CA" sz="1200" b="1" i="0" kern="1200" dirty="0">
                        <a:solidFill>
                          <a:schemeClr val="tx1"/>
                        </a:solidFill>
                        <a:latin typeface="+mn-lt"/>
                        <a:ea typeface="+mn-ea"/>
                        <a:cs typeface="+mn-cs"/>
                      </a:endParaRPr>
                    </a:p>
                  </a:txBody>
                  <a:tcPr marL="108000" marR="108000"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DDE6E1"/>
                    </a:solidFill>
                  </a:tcPr>
                </a:tc>
                <a:tc>
                  <a:txBody>
                    <a:bodyPr/>
                    <a:lstStyle/>
                    <a:p>
                      <a:pPr marL="171450" indent="-171450" algn="l" defTabSz="914377" rtl="0" eaLnBrk="1" latinLnBrk="0" hangingPunct="1">
                        <a:lnSpc>
                          <a:spcPct val="100000"/>
                        </a:lnSpc>
                        <a:spcBef>
                          <a:spcPts val="1600"/>
                        </a:spcBef>
                        <a:buFont typeface="Arial" panose="020B0604020202020204" pitchFamily="34" charset="0"/>
                        <a:buChar char="•"/>
                      </a:pPr>
                      <a:r>
                        <a:rPr lang="fr-CA" sz="1200" b="0" i="0" kern="1200">
                          <a:solidFill>
                            <a:schemeClr val="tx1"/>
                          </a:solidFill>
                          <a:latin typeface="+mn-lt"/>
                          <a:ea typeface="+mn-ea"/>
                          <a:cs typeface="+mn-cs"/>
                        </a:rPr>
                        <a:t>RRSP, TFSA</a:t>
                      </a:r>
                    </a:p>
                  </a:txBody>
                  <a:tcPr marL="108000" marR="108000"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gn="l" defTabSz="914377" rtl="0" eaLnBrk="1" latinLnBrk="0" hangingPunct="1">
                        <a:lnSpc>
                          <a:spcPct val="100000"/>
                        </a:lnSpc>
                        <a:spcBef>
                          <a:spcPts val="1600"/>
                        </a:spcBef>
                        <a:buFont typeface="Arial" panose="020B0604020202020204" pitchFamily="34" charset="0"/>
                        <a:buChar char="•"/>
                      </a:pPr>
                      <a:r>
                        <a:rPr lang="en-CA" sz="1200" b="0" i="0" kern="1200">
                          <a:solidFill>
                            <a:schemeClr val="tx1"/>
                          </a:solidFill>
                          <a:latin typeface="+mn-lt"/>
                          <a:ea typeface="+mn-ea"/>
                          <a:cs typeface="+mn-cs"/>
                        </a:rPr>
                        <a:t>RRSP and TFSA </a:t>
                      </a:r>
                    </a:p>
                    <a:p>
                      <a:pPr marL="171450" indent="-171450" algn="l" defTabSz="914377" rtl="0" eaLnBrk="1" latinLnBrk="0" hangingPunct="1">
                        <a:lnSpc>
                          <a:spcPct val="100000"/>
                        </a:lnSpc>
                        <a:spcBef>
                          <a:spcPts val="1600"/>
                        </a:spcBef>
                        <a:buFont typeface="Arial" panose="020B0604020202020204" pitchFamily="34" charset="0"/>
                        <a:buChar char="•"/>
                      </a:pPr>
                      <a:r>
                        <a:rPr lang="en-CA" sz="1200" b="0" i="0" kern="1200">
                          <a:solidFill>
                            <a:schemeClr val="tx1"/>
                          </a:solidFill>
                          <a:latin typeface="+mn-lt"/>
                          <a:ea typeface="+mn-ea"/>
                          <a:cs typeface="+mn-cs"/>
                        </a:rPr>
                        <a:t>RRSP, TFSA and DPSP </a:t>
                      </a:r>
                    </a:p>
                  </a:txBody>
                  <a:tcPr marL="108000" marR="108000"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7473675"/>
                  </a:ext>
                </a:extLst>
              </a:tr>
              <a:tr h="786371">
                <a:tc>
                  <a:txBody>
                    <a:bodyPr/>
                    <a:lstStyle/>
                    <a:p>
                      <a:pPr marL="0" indent="0" algn="l" defTabSz="914377" rtl="0" eaLnBrk="1" latinLnBrk="0" hangingPunct="1">
                        <a:lnSpc>
                          <a:spcPct val="100000"/>
                        </a:lnSpc>
                        <a:spcBef>
                          <a:spcPts val="1600"/>
                        </a:spcBef>
                        <a:buFont typeface="Arial" panose="020B0604020202020204" pitchFamily="34" charset="0"/>
                        <a:buNone/>
                      </a:pPr>
                      <a:r>
                        <a:rPr lang="en-CA" sz="1200" b="1" i="0" kern="1200">
                          <a:solidFill>
                            <a:schemeClr val="tx1"/>
                          </a:solidFill>
                          <a:latin typeface="+mn-lt"/>
                          <a:ea typeface="+mn-ea"/>
                          <a:cs typeface="+mn-cs"/>
                        </a:rPr>
                        <a:t>Additional products through Sun Life Choices Flex </a:t>
                      </a:r>
                    </a:p>
                  </a:txBody>
                  <a:tcPr marL="108000" marR="108000"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DDE6E1"/>
                    </a:solidFill>
                  </a:tcPr>
                </a:tc>
                <a:tc>
                  <a:txBody>
                    <a:bodyPr/>
                    <a:lstStyle/>
                    <a:p>
                      <a:pPr marL="171450" indent="-171450" algn="l" defTabSz="914377" rtl="0" eaLnBrk="1" latinLnBrk="0" hangingPunct="1">
                        <a:lnSpc>
                          <a:spcPct val="100000"/>
                        </a:lnSpc>
                        <a:spcBef>
                          <a:spcPts val="1600"/>
                        </a:spcBef>
                        <a:buFont typeface="Arial" panose="020B0604020202020204" pitchFamily="34" charset="0"/>
                        <a:buChar char="•"/>
                      </a:pPr>
                      <a:r>
                        <a:rPr lang="fr-CA" sz="1200" b="0" i="0" kern="1200">
                          <a:solidFill>
                            <a:schemeClr val="tx1"/>
                          </a:solidFill>
                          <a:latin typeface="+mn-lt"/>
                          <a:ea typeface="+mn-ea"/>
                          <a:cs typeface="+mn-cs"/>
                        </a:rPr>
                        <a:t>Non-registered savings accout, FHSA</a:t>
                      </a:r>
                    </a:p>
                  </a:txBody>
                  <a:tcPr marL="108000" marR="108000"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gn="l" defTabSz="914377" rtl="0" eaLnBrk="1" latinLnBrk="0" hangingPunct="1">
                        <a:lnSpc>
                          <a:spcPct val="100000"/>
                        </a:lnSpc>
                        <a:spcBef>
                          <a:spcPts val="1600"/>
                        </a:spcBef>
                        <a:buFont typeface="Arial" panose="020B0604020202020204" pitchFamily="34" charset="0"/>
                        <a:buChar char="•"/>
                      </a:pPr>
                      <a:r>
                        <a:rPr lang="fr-CA" sz="1200" b="0" i="0" kern="1200" dirty="0">
                          <a:solidFill>
                            <a:schemeClr val="tx1"/>
                          </a:solidFill>
                          <a:latin typeface="+mn-lt"/>
                          <a:ea typeface="+mn-ea"/>
                          <a:cs typeface="+mn-cs"/>
                        </a:rPr>
                        <a:t>Non-</a:t>
                      </a:r>
                      <a:r>
                        <a:rPr lang="fr-CA" sz="1200" b="0" i="0" kern="1200" dirty="0" err="1">
                          <a:solidFill>
                            <a:schemeClr val="tx1"/>
                          </a:solidFill>
                          <a:latin typeface="+mn-lt"/>
                          <a:ea typeface="+mn-ea"/>
                          <a:cs typeface="+mn-cs"/>
                        </a:rPr>
                        <a:t>registered</a:t>
                      </a:r>
                      <a:r>
                        <a:rPr lang="fr-CA" sz="1200" b="0" i="0" kern="1200" dirty="0">
                          <a:solidFill>
                            <a:schemeClr val="tx1"/>
                          </a:solidFill>
                          <a:latin typeface="+mn-lt"/>
                          <a:ea typeface="+mn-ea"/>
                          <a:cs typeface="+mn-cs"/>
                        </a:rPr>
                        <a:t> </a:t>
                      </a:r>
                      <a:r>
                        <a:rPr lang="fr-CA" sz="1200" b="0" i="0" kern="1200" dirty="0" err="1">
                          <a:solidFill>
                            <a:schemeClr val="tx1"/>
                          </a:solidFill>
                          <a:latin typeface="+mn-lt"/>
                          <a:ea typeface="+mn-ea"/>
                          <a:cs typeface="+mn-cs"/>
                        </a:rPr>
                        <a:t>savings</a:t>
                      </a:r>
                      <a:r>
                        <a:rPr lang="fr-CA" sz="1200" b="0" i="0" kern="1200" dirty="0">
                          <a:solidFill>
                            <a:schemeClr val="tx1"/>
                          </a:solidFill>
                          <a:latin typeface="+mn-lt"/>
                          <a:ea typeface="+mn-ea"/>
                          <a:cs typeface="+mn-cs"/>
                        </a:rPr>
                        <a:t> </a:t>
                      </a:r>
                      <a:r>
                        <a:rPr lang="fr-CA" sz="1200" b="0" i="0" kern="1200" dirty="0" err="1">
                          <a:solidFill>
                            <a:schemeClr val="tx1"/>
                          </a:solidFill>
                          <a:latin typeface="+mn-lt"/>
                          <a:ea typeface="+mn-ea"/>
                          <a:cs typeface="+mn-cs"/>
                        </a:rPr>
                        <a:t>account</a:t>
                      </a:r>
                      <a:r>
                        <a:rPr lang="fr-CA" sz="1200" b="0" i="0" kern="1200" dirty="0">
                          <a:solidFill>
                            <a:schemeClr val="tx1"/>
                          </a:solidFill>
                          <a:latin typeface="+mn-lt"/>
                          <a:ea typeface="+mn-ea"/>
                          <a:cs typeface="+mn-cs"/>
                        </a:rPr>
                        <a:t>, FHSA</a:t>
                      </a:r>
                    </a:p>
                  </a:txBody>
                  <a:tcPr marL="108000" marR="108000"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8896039"/>
                  </a:ext>
                </a:extLst>
              </a:tr>
            </a:tbl>
          </a:graphicData>
        </a:graphic>
      </p:graphicFrame>
      <p:sp>
        <p:nvSpPr>
          <p:cNvPr id="32" name="TextBox 31">
            <a:extLst>
              <a:ext uri="{FF2B5EF4-FFF2-40B4-BE49-F238E27FC236}">
                <a16:creationId xmlns:a16="http://schemas.microsoft.com/office/drawing/2014/main" id="{A7AD5B14-D950-7CD5-A3D1-7E90D2553D7F}"/>
              </a:ext>
            </a:extLst>
          </p:cNvPr>
          <p:cNvSpPr txBox="1"/>
          <p:nvPr/>
        </p:nvSpPr>
        <p:spPr>
          <a:xfrm>
            <a:off x="287866" y="5808860"/>
            <a:ext cx="7379047" cy="761802"/>
          </a:xfrm>
          <a:prstGeom prst="rect">
            <a:avLst/>
          </a:prstGeom>
          <a:noFill/>
        </p:spPr>
        <p:txBody>
          <a:bodyPr wrap="square" numCol="2">
            <a:noAutofit/>
          </a:bodyPr>
          <a:lstStyle/>
          <a:p>
            <a:pPr defTabSz="914377">
              <a:spcBef>
                <a:spcPts val="400"/>
              </a:spcBef>
            </a:pPr>
            <a:r>
              <a:rPr lang="fr-CA" sz="1200"/>
              <a:t>GIA: </a:t>
            </a:r>
            <a:r>
              <a:rPr lang="fr-CA" sz="1200" err="1"/>
              <a:t>Guarantee</a:t>
            </a:r>
            <a:r>
              <a:rPr lang="fr-CA" sz="1200"/>
              <a:t> </a:t>
            </a:r>
            <a:r>
              <a:rPr lang="fr-CA" sz="1200" err="1"/>
              <a:t>Interest</a:t>
            </a:r>
            <a:r>
              <a:rPr lang="fr-CA" sz="1200"/>
              <a:t> </a:t>
            </a:r>
            <a:r>
              <a:rPr lang="fr-CA" sz="1200" err="1"/>
              <a:t>Accounts</a:t>
            </a:r>
            <a:r>
              <a:rPr lang="fr-CA" sz="1200"/>
              <a:t> </a:t>
            </a:r>
            <a:endParaRPr lang="fr-CA" sz="1200" dirty="0"/>
          </a:p>
          <a:p>
            <a:pPr defTabSz="914377">
              <a:spcBef>
                <a:spcPts val="400"/>
              </a:spcBef>
            </a:pPr>
            <a:r>
              <a:rPr lang="fr-CA" sz="1200"/>
              <a:t>GDIA: </a:t>
            </a:r>
            <a:r>
              <a:rPr lang="fr-CA" sz="1200" err="1"/>
              <a:t>Guaranteed</a:t>
            </a:r>
            <a:r>
              <a:rPr lang="fr-CA" sz="1200"/>
              <a:t> Daily </a:t>
            </a:r>
            <a:r>
              <a:rPr lang="fr-CA" sz="1200" err="1"/>
              <a:t>Interest</a:t>
            </a:r>
            <a:r>
              <a:rPr lang="fr-CA" sz="1200"/>
              <a:t> </a:t>
            </a:r>
            <a:r>
              <a:rPr lang="fr-CA" sz="1200" err="1"/>
              <a:t>Account</a:t>
            </a:r>
            <a:endParaRPr lang="fr-CA" sz="1200" dirty="0"/>
          </a:p>
          <a:p>
            <a:pPr defTabSz="914377">
              <a:spcBef>
                <a:spcPts val="400"/>
              </a:spcBef>
            </a:pPr>
            <a:r>
              <a:rPr lang="fr-CA" sz="1200"/>
              <a:t>RRSP: Registered retirement </a:t>
            </a:r>
            <a:r>
              <a:rPr lang="fr-CA" sz="1200" err="1"/>
              <a:t>savings</a:t>
            </a:r>
            <a:r>
              <a:rPr lang="fr-CA" sz="1200"/>
              <a:t> plan</a:t>
            </a:r>
            <a:endParaRPr lang="fr-CA" sz="1200" dirty="0"/>
          </a:p>
          <a:p>
            <a:pPr defTabSz="914377">
              <a:spcBef>
                <a:spcPts val="400"/>
              </a:spcBef>
            </a:pPr>
            <a:r>
              <a:rPr lang="fr-CA" sz="1200"/>
              <a:t>TFSA: </a:t>
            </a:r>
            <a:r>
              <a:rPr lang="fr-CA" sz="1200" dirty="0" err="1"/>
              <a:t>Tax</a:t>
            </a:r>
            <a:r>
              <a:rPr lang="fr-CA" sz="1200"/>
              <a:t>-free </a:t>
            </a:r>
            <a:r>
              <a:rPr lang="fr-CA" sz="1200" err="1"/>
              <a:t>savings</a:t>
            </a:r>
            <a:r>
              <a:rPr lang="fr-CA" sz="1200"/>
              <a:t> </a:t>
            </a:r>
            <a:r>
              <a:rPr lang="fr-CA" sz="1200" err="1"/>
              <a:t>account</a:t>
            </a:r>
            <a:endParaRPr lang="fr-CA" sz="1200" dirty="0"/>
          </a:p>
          <a:p>
            <a:pPr defTabSz="914377">
              <a:spcBef>
                <a:spcPts val="400"/>
              </a:spcBef>
            </a:pPr>
            <a:r>
              <a:rPr lang="fr-CA" sz="1200"/>
              <a:t>DPSP: </a:t>
            </a:r>
            <a:r>
              <a:rPr lang="fr-CA" sz="1200" err="1"/>
              <a:t>Deferred</a:t>
            </a:r>
            <a:r>
              <a:rPr lang="fr-CA" sz="1200"/>
              <a:t> profit sharing plan</a:t>
            </a:r>
            <a:endParaRPr lang="fr-CA" sz="1200" dirty="0"/>
          </a:p>
          <a:p>
            <a:pPr defTabSz="914377">
              <a:spcBef>
                <a:spcPts val="400"/>
              </a:spcBef>
            </a:pPr>
            <a:r>
              <a:rPr lang="fr-CA" sz="1200"/>
              <a:t>FHSA: First home </a:t>
            </a:r>
            <a:r>
              <a:rPr lang="fr-CA" sz="1200" err="1"/>
              <a:t>savings</a:t>
            </a:r>
            <a:r>
              <a:rPr lang="fr-CA" sz="1200"/>
              <a:t> </a:t>
            </a:r>
            <a:r>
              <a:rPr lang="fr-CA" sz="1200" err="1"/>
              <a:t>account</a:t>
            </a:r>
            <a:r>
              <a:rPr lang="fr-CA" sz="1200"/>
              <a:t> </a:t>
            </a:r>
            <a:endParaRPr lang="fr-CA" sz="1200" dirty="0"/>
          </a:p>
        </p:txBody>
      </p:sp>
      <p:sp>
        <p:nvSpPr>
          <p:cNvPr id="3" name="TextBox 2">
            <a:extLst>
              <a:ext uri="{FF2B5EF4-FFF2-40B4-BE49-F238E27FC236}">
                <a16:creationId xmlns:a16="http://schemas.microsoft.com/office/drawing/2014/main" id="{8AE45976-C2A4-6391-11AA-EF8E55774B4F}"/>
              </a:ext>
            </a:extLst>
          </p:cNvPr>
          <p:cNvSpPr txBox="1"/>
          <p:nvPr/>
        </p:nvSpPr>
        <p:spPr>
          <a:xfrm>
            <a:off x="287866" y="5457537"/>
            <a:ext cx="7880808" cy="307777"/>
          </a:xfrm>
          <a:prstGeom prst="rect">
            <a:avLst/>
          </a:prstGeom>
          <a:noFill/>
        </p:spPr>
        <p:txBody>
          <a:bodyPr wrap="square">
            <a:spAutoFit/>
          </a:bodyPr>
          <a:lstStyle/>
          <a:p>
            <a:pPr defTabSz="914377">
              <a:spcBef>
                <a:spcPts val="1600"/>
              </a:spcBef>
            </a:pPr>
            <a:r>
              <a:rPr lang="fr-CA" sz="1400" b="1" dirty="0" err="1"/>
              <a:t>Glossary</a:t>
            </a:r>
            <a:r>
              <a:rPr lang="fr-CA" sz="1400" b="1" dirty="0"/>
              <a:t> of </a:t>
            </a:r>
            <a:r>
              <a:rPr lang="fr-CA" sz="1400" b="1" dirty="0" err="1"/>
              <a:t>terms</a:t>
            </a:r>
            <a:endParaRPr lang="fr-CA" sz="1400" b="1" dirty="0"/>
          </a:p>
        </p:txBody>
      </p:sp>
    </p:spTree>
    <p:extLst>
      <p:ext uri="{BB962C8B-B14F-4D97-AF65-F5344CB8AC3E}">
        <p14:creationId xmlns:p14="http://schemas.microsoft.com/office/powerpoint/2010/main" val="730819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59249-3488-8D1D-2181-D308939EC58E}"/>
            </a:ext>
          </a:extLst>
        </p:cNvPr>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074D7F74-1CC4-930F-1342-7D7D021F55B4}"/>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a:xfrm>
            <a:off x="287337" y="287339"/>
            <a:ext cx="5735637" cy="6281736"/>
          </a:xfrm>
        </p:spPr>
      </p:pic>
      <p:sp>
        <p:nvSpPr>
          <p:cNvPr id="10" name="Text Placeholder 9">
            <a:extLst>
              <a:ext uri="{FF2B5EF4-FFF2-40B4-BE49-F238E27FC236}">
                <a16:creationId xmlns:a16="http://schemas.microsoft.com/office/drawing/2014/main" id="{FE46349F-669F-0AA2-B88A-AC2D80B32937}"/>
              </a:ext>
            </a:extLst>
          </p:cNvPr>
          <p:cNvSpPr>
            <a:spLocks noGrp="1"/>
          </p:cNvSpPr>
          <p:nvPr>
            <p:ph type="body" sz="quarter" idx="40"/>
          </p:nvPr>
        </p:nvSpPr>
        <p:spPr>
          <a:xfrm>
            <a:off x="6169028" y="2228493"/>
            <a:ext cx="5728016" cy="4408226"/>
          </a:xfrm>
        </p:spPr>
        <p:txBody>
          <a:bodyPr/>
          <a:lstStyle/>
          <a:p>
            <a:pPr marL="171450" indent="-171450">
              <a:buFont typeface="Arial" panose="020B0604020202020204" pitchFamily="34" charset="0"/>
              <a:buChar char="•"/>
            </a:pPr>
            <a:r>
              <a:rPr lang="en-US" dirty="0"/>
              <a:t>Designed for businesses with a minimum of two employees.</a:t>
            </a:r>
          </a:p>
          <a:p>
            <a:pPr marL="171450" indent="-171450">
              <a:buFont typeface="Arial" panose="020B0604020202020204" pitchFamily="34" charset="0"/>
              <a:buChar char="•"/>
            </a:pPr>
            <a:r>
              <a:rPr lang="en-US" dirty="0"/>
              <a:t>Innovative and flexible coverage to suit your unique business needs. </a:t>
            </a:r>
          </a:p>
          <a:p>
            <a:pPr marL="171450" indent="-171450">
              <a:buFont typeface="Arial" panose="020B0604020202020204" pitchFamily="34" charset="0"/>
              <a:buChar char="•"/>
            </a:pPr>
            <a:r>
              <a:rPr lang="en-US" dirty="0"/>
              <a:t>Hassle free plan administration.</a:t>
            </a:r>
          </a:p>
          <a:p>
            <a:pPr marL="171450" indent="-171450">
              <a:buFont typeface="Arial" panose="020B0604020202020204" pitchFamily="34" charset="0"/>
              <a:buChar char="•"/>
            </a:pPr>
            <a:r>
              <a:rPr lang="en-US" dirty="0"/>
              <a:t>Allows saving for any goal</a:t>
            </a:r>
          </a:p>
          <a:p>
            <a:pPr marL="628638" lvl="2" indent="-171450">
              <a:spcBef>
                <a:spcPts val="1600"/>
              </a:spcBef>
              <a:buFont typeface="Arial" panose="020B0604020202020204" pitchFamily="34" charset="0"/>
              <a:buChar char="•"/>
            </a:pPr>
            <a:r>
              <a:rPr lang="en-US" sz="1067" dirty="0">
                <a:solidFill>
                  <a:schemeClr val="tx1"/>
                </a:solidFill>
              </a:rPr>
              <a:t>Two combinations of savings products available:</a:t>
            </a:r>
          </a:p>
          <a:p>
            <a:pPr marL="1085827" lvl="4" indent="-171450">
              <a:spcBef>
                <a:spcPts val="1600"/>
              </a:spcBef>
              <a:buFont typeface="Arial" panose="020B0604020202020204" pitchFamily="34" charset="0"/>
              <a:buChar char="•"/>
            </a:pPr>
            <a:r>
              <a:rPr lang="en-US" dirty="0">
                <a:solidFill>
                  <a:schemeClr val="tx1"/>
                </a:solidFill>
              </a:rPr>
              <a:t>Option 1: RRSP and TFSA for </a:t>
            </a:r>
            <a:r>
              <a:rPr lang="en-US" b="1" dirty="0">
                <a:solidFill>
                  <a:schemeClr val="tx1"/>
                </a:solidFill>
              </a:rPr>
              <a:t>Sun Life Essentials </a:t>
            </a:r>
            <a:r>
              <a:rPr lang="en-US" dirty="0">
                <a:solidFill>
                  <a:schemeClr val="tx1"/>
                </a:solidFill>
              </a:rPr>
              <a:t>or</a:t>
            </a:r>
          </a:p>
          <a:p>
            <a:pPr marL="1085827" lvl="4" indent="-171450">
              <a:spcBef>
                <a:spcPts val="1600"/>
              </a:spcBef>
              <a:buFont typeface="Arial" panose="020B0604020202020204" pitchFamily="34" charset="0"/>
              <a:buChar char="•"/>
            </a:pPr>
            <a:r>
              <a:rPr lang="en-US" dirty="0">
                <a:solidFill>
                  <a:schemeClr val="tx1"/>
                </a:solidFill>
              </a:rPr>
              <a:t>Option 2: RRSP, TFSA and/or </a:t>
            </a:r>
            <a:r>
              <a:rPr lang="en-US" dirty="0">
                <a:solidFill>
                  <a:srgbClr val="FF0000"/>
                </a:solidFill>
              </a:rPr>
              <a:t>DPSP </a:t>
            </a:r>
            <a:r>
              <a:rPr lang="en-US" dirty="0">
                <a:solidFill>
                  <a:schemeClr val="tx1"/>
                </a:solidFill>
              </a:rPr>
              <a:t>for </a:t>
            </a:r>
            <a:r>
              <a:rPr lang="en-US" b="1" dirty="0">
                <a:solidFill>
                  <a:schemeClr val="tx1"/>
                </a:solidFill>
              </a:rPr>
              <a:t>Sun Life Essentials Plus</a:t>
            </a:r>
          </a:p>
          <a:p>
            <a:pPr marL="171450" indent="-171450">
              <a:buFont typeface="Arial" panose="020B0604020202020204" pitchFamily="34" charset="0"/>
              <a:buChar char="•"/>
            </a:pPr>
            <a:r>
              <a:rPr lang="en-US" dirty="0"/>
              <a:t>In line with Sun Life’s corporate commitment to sustainability. Exceptional range of pre-selected investment options, which takes into consideration the environmental social and governance (ESG) factors.</a:t>
            </a:r>
          </a:p>
          <a:p>
            <a:pPr marL="171450" indent="-171450">
              <a:buFont typeface="Arial" panose="020B0604020202020204" pitchFamily="34" charset="0"/>
              <a:buChar char="•"/>
            </a:pPr>
            <a:r>
              <a:rPr lang="en-US" dirty="0"/>
              <a:t>Often lower than comparable retail fund management fees.</a:t>
            </a:r>
          </a:p>
          <a:p>
            <a:pPr marL="171450" indent="-171450">
              <a:buFont typeface="Arial" panose="020B0604020202020204" pitchFamily="34" charset="0"/>
              <a:buChar char="•"/>
            </a:pPr>
            <a:r>
              <a:rPr lang="en-US" dirty="0"/>
              <a:t>1:1 plan advisor support.</a:t>
            </a:r>
          </a:p>
          <a:p>
            <a:r>
              <a:rPr lang="en-US" dirty="0"/>
              <a:t>. </a:t>
            </a:r>
          </a:p>
        </p:txBody>
      </p:sp>
      <p:sp>
        <p:nvSpPr>
          <p:cNvPr id="8" name="Text Placeholder 7">
            <a:extLst>
              <a:ext uri="{FF2B5EF4-FFF2-40B4-BE49-F238E27FC236}">
                <a16:creationId xmlns:a16="http://schemas.microsoft.com/office/drawing/2014/main" id="{58F681B6-AE2C-3E45-3178-9D23324ADC7A}"/>
              </a:ext>
            </a:extLst>
          </p:cNvPr>
          <p:cNvSpPr>
            <a:spLocks noGrp="1"/>
          </p:cNvSpPr>
          <p:nvPr>
            <p:ph type="body" sz="quarter" idx="33"/>
          </p:nvPr>
        </p:nvSpPr>
        <p:spPr>
          <a:xfrm>
            <a:off x="6169029" y="914400"/>
            <a:ext cx="5728016" cy="960967"/>
          </a:xfrm>
        </p:spPr>
        <p:txBody>
          <a:bodyPr/>
          <a:lstStyle/>
          <a:p>
            <a:r>
              <a:rPr lang="en-US"/>
              <a:t>Why us?</a:t>
            </a:r>
          </a:p>
        </p:txBody>
      </p:sp>
      <p:sp>
        <p:nvSpPr>
          <p:cNvPr id="2" name="Rectangle 1">
            <a:extLst>
              <a:ext uri="{FF2B5EF4-FFF2-40B4-BE49-F238E27FC236}">
                <a16:creationId xmlns:a16="http://schemas.microsoft.com/office/drawing/2014/main" id="{DDE0C738-39DA-3D2D-9271-D7D76548F0BB}"/>
              </a:ext>
            </a:extLst>
          </p:cNvPr>
          <p:cNvSpPr/>
          <p:nvPr/>
        </p:nvSpPr>
        <p:spPr>
          <a:xfrm>
            <a:off x="419099" y="553973"/>
            <a:ext cx="2707159" cy="1386038"/>
          </a:xfrm>
          <a:prstGeom prst="rect">
            <a:avLst/>
          </a:prstGeom>
          <a:solidFill>
            <a:schemeClr val="bg1"/>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a:solidFill>
                  <a:srgbClr val="FF0000"/>
                </a:solidFill>
              </a:rPr>
              <a:t>Remove DPSP reference if not applicable</a:t>
            </a:r>
          </a:p>
        </p:txBody>
      </p:sp>
    </p:spTree>
    <p:extLst>
      <p:ext uri="{BB962C8B-B14F-4D97-AF65-F5344CB8AC3E}">
        <p14:creationId xmlns:p14="http://schemas.microsoft.com/office/powerpoint/2010/main" val="14797633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PSNARRATION" val="42,892449226,C:\Users\g897\Desktop\Webcasts\My savings webcast_FR_Dec 2012\English March 2013\mySavings_pptx\Media.ppcx"/>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PSNARRATION" val="42,892449226,C:\Users\g897\Desktop\Webcasts\My savings webcast_FR_Dec 2012\English March 2013\mySavings_pptx\Media.ppcx"/>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PSNARRATION" val="42,892449226,C:\Users\g897\Desktop\Webcasts\My savings webcast_FR_Dec 2012\English March 2013\mySavings_pptx\Media.ppcx"/>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PSNARRATION" val="42,892449226,C:\Users\g897\Desktop\Webcasts\My savings webcast_FR_Dec 2012\English March 2013\mySavings_pptx\Media.ppcx"/>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Lst>
</file>

<file path=ppt/theme/theme1.xml><?xml version="1.0" encoding="utf-8"?>
<a:theme xmlns:a="http://schemas.openxmlformats.org/drawingml/2006/main" name="Office Theme">
  <a:themeElements>
    <a:clrScheme name="Sun Life 2024">
      <a:dk1>
        <a:srgbClr val="000000"/>
      </a:dk1>
      <a:lt1>
        <a:srgbClr val="FFFFFF"/>
      </a:lt1>
      <a:dk2>
        <a:srgbClr val="003846"/>
      </a:dk2>
      <a:lt2>
        <a:srgbClr val="FFF8E0"/>
      </a:lt2>
      <a:accent1>
        <a:srgbClr val="AC6100"/>
      </a:accent1>
      <a:accent2>
        <a:srgbClr val="D9541A"/>
      </a:accent2>
      <a:accent3>
        <a:srgbClr val="FCDB54"/>
      </a:accent3>
      <a:accent4>
        <a:srgbClr val="004F73"/>
      </a:accent4>
      <a:accent5>
        <a:srgbClr val="38758E"/>
      </a:accent5>
      <a:accent6>
        <a:srgbClr val="6ED2DF"/>
      </a:accent6>
      <a:hlink>
        <a:srgbClr val="004F73"/>
      </a:hlink>
      <a:folHlink>
        <a:srgbClr val="D9541A"/>
      </a:folHlink>
    </a:clrScheme>
    <a:fontScheme name="SunLife_2024">
      <a:majorFont>
        <a:latin typeface="Sun Life New Display"/>
        <a:ea typeface=""/>
        <a:cs typeface=""/>
      </a:majorFont>
      <a:minorFont>
        <a:latin typeface="Sun Life New Tex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un Life Warm Yellow (Primary)">
      <a:srgbClr val="FFF8E0"/>
    </a:custClr>
    <a:custClr name="Sun Life Blue (Iconic)">
      <a:srgbClr val="003946"/>
    </a:custClr>
    <a:custClr name="Sun Life Yellow (Iconic)">
      <a:srgbClr val="FEBE10"/>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Light Grey (Secondary)">
      <a:srgbClr val="DDE6E1"/>
    </a:custClr>
    <a:custClr name="Medium Grey (Secondary)">
      <a:srgbClr val="E0DCD1"/>
    </a:custClr>
    <a:custClr name="Warm Grey (Secondary)">
      <a:srgbClr val="A59E8C"/>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Gold (Graphs)">
      <a:srgbClr val="AC6100"/>
    </a:custClr>
    <a:custClr name="Deep orange (Graphs)">
      <a:srgbClr val="D9541A"/>
    </a:custClr>
    <a:custClr name="Orange (Graphs)">
      <a:srgbClr val="FC9E2D"/>
    </a:custClr>
    <a:custClr name="Light yellow (Graphs)">
      <a:srgbClr val="FCDB54"/>
    </a:custClr>
    <a:custClr name="Medium blue (Graphs)">
      <a:srgbClr val="004F73"/>
    </a:custClr>
    <a:custClr name="Light blue (Graphs)">
      <a:srgbClr val="38758E"/>
    </a:custClr>
    <a:custClr name="Teal (Graphs)">
      <a:srgbClr val="6ED2DF"/>
    </a:custClr>
    <a:custClr name="No color">
      <a:srgbClr val="FFFFFF"/>
    </a:custClr>
    <a:custClr name="No color">
      <a:srgbClr val="FFFFFF"/>
    </a:custClr>
    <a:custClr name="No color">
      <a:srgbClr val="FFFFFF"/>
    </a:custClr>
  </a:custClrLst>
  <a:extLst>
    <a:ext uri="{05A4C25C-085E-4340-85A3-A5531E510DB2}">
      <thm15:themeFamily xmlns:thm15="http://schemas.microsoft.com/office/thememl/2012/main" name="Presentation1" id="{9B3DB741-ECC3-5F49-A1A7-D3CB51ECCF07}" vid="{EB733225-929B-1C4E-BC1E-3F25E8A5ACC3}"/>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panose="020B0604020202020204"/>
        <a:ea typeface=""/>
        <a:cs typeface=""/>
        <a:font script="Jpan" typeface="Arial"/>
        <a:font script="Hang" typeface="Arial"/>
        <a:font script="Hans" typeface="Arial"/>
        <a:font script="Hant" typeface="Arial"/>
        <a:font script="Arab" typeface="Arial"/>
        <a:font script="Hebr" typeface="Arial"/>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Arial"/>
        <a:font script="Uigh" typeface="Arial"/>
        <a:font script="Geor" typeface="Arial"/>
        <a:font script="Armn" typeface="Arial"/>
        <a:font script="Bugi" typeface="Arial"/>
        <a:font script="Bopo" typeface="Arial"/>
        <a:font script="Java" typeface="Arial"/>
        <a:font script="Lisu" typeface="Arial"/>
        <a:font script="Mymr" typeface="Arial"/>
        <a:font script="Nkoo" typeface="Arial"/>
        <a:font script="Olck" typeface="Arial"/>
        <a:font script="Osma" typeface="Arial"/>
        <a:font script="Phag" typeface="Arial"/>
        <a:font script="Syrn" typeface="Arial"/>
        <a:font script="Syrj" typeface="Arial"/>
        <a:font script="Syre" typeface="Arial"/>
        <a:font script="Sora" typeface="Arial"/>
        <a:font script="Tale" typeface="Arial"/>
        <a:font script="Talu" typeface="Arial"/>
        <a:font script="Tfng" typeface="Arial"/>
      </a:majorFont>
      <a:minorFont>
        <a:latin typeface="Arial" panose="020B0604020202020204"/>
        <a:ea typeface=""/>
        <a:cs typeface=""/>
        <a:font script="Jpan" typeface="Arial"/>
        <a:font script="Hang" typeface="Arial"/>
        <a:font script="Hans" typeface="Arial"/>
        <a:font script="Hant" typeface="Arial"/>
        <a:font script="Arab" typeface="Arial"/>
        <a:font script="Hebr" typeface="Arial"/>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Arial"/>
        <a:font script="Uigh" typeface="Arial"/>
        <a:font script="Geor" typeface="Arial"/>
        <a:font script="Armn" typeface="Arial"/>
        <a:font script="Bugi" typeface="Arial"/>
        <a:font script="Bopo" typeface="Arial"/>
        <a:font script="Java" typeface="Arial"/>
        <a:font script="Lisu" typeface="Arial"/>
        <a:font script="Mymr" typeface="Arial"/>
        <a:font script="Nkoo" typeface="Arial"/>
        <a:font script="Olck" typeface="Arial"/>
        <a:font script="Osma" typeface="Arial"/>
        <a:font script="Phag" typeface="Arial"/>
        <a:font script="Syrn" typeface="Arial"/>
        <a:font script="Syrj" typeface="Arial"/>
        <a:font script="Syre" typeface="Arial"/>
        <a:font script="Sora" typeface="Arial"/>
        <a:font script="Tale" typeface="Arial"/>
        <a:font script="Talu" typeface="Arial"/>
        <a:font script="Tfng"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un Life Warm Yellow (Primary)">
      <a:srgbClr val="FFF8E0"/>
    </a:custClr>
    <a:custClr name="Sun Life Blue (Iconic)">
      <a:srgbClr val="003946"/>
    </a:custClr>
    <a:custClr name="Sun Life Yellow (Iconic)">
      <a:srgbClr val="FEBE10"/>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Light Grey (Secondary)">
      <a:srgbClr val="DDE6E1"/>
    </a:custClr>
    <a:custClr name="Medium Grey (Secondary)">
      <a:srgbClr val="E0DCD1"/>
    </a:custClr>
    <a:custClr name="Warm Grey (Secondary)">
      <a:srgbClr val="A59E8C"/>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Gold (Graphs)">
      <a:srgbClr val="AC6100"/>
    </a:custClr>
    <a:custClr name="Deep orange (Graphs)">
      <a:srgbClr val="D9541A"/>
    </a:custClr>
    <a:custClr name="Orange (Graphs)">
      <a:srgbClr val="FC9E2D"/>
    </a:custClr>
    <a:custClr name="Light yellow (Graphs)">
      <a:srgbClr val="FCDB54"/>
    </a:custClr>
    <a:custClr name="Medium blue (Graphs)">
      <a:srgbClr val="004F73"/>
    </a:custClr>
    <a:custClr name="Light blue (Graphs)">
      <a:srgbClr val="38758E"/>
    </a:custClr>
    <a:custClr name="Teal (Graphs)">
      <a:srgbClr val="6ED2DF"/>
    </a:custClr>
    <a:custClr name="No color">
      <a:srgbClr val="FFFFFF"/>
    </a:custClr>
    <a:custClr name="No color">
      <a:srgbClr val="FFFFFF"/>
    </a:custClr>
    <a:custClr name="No color">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TemplateConfiguration><![CDATA[{"slideVersion":1,"isValidatorEnabled":false,"isLocked":false,"elementsMetadata":[],"slideId":"912516406120546317","enableDocumentContentUpdater":false,"version":"2.0"}]]></TemplafySlideTemplateConfiguration>
</file>

<file path=customXml/item10.xml><?xml version="1.0" encoding="utf-8"?>
<TemplafySlideFormConfiguration><![CDATA[{"formFields":[],"formDataEntries":[]}]]></TemplafySlideFormConfiguration>
</file>

<file path=customXml/item11.xml><?xml version="1.0" encoding="utf-8"?>
<TemplafySlideTemplateConfiguration><![CDATA[{"slideVersion":1,"isValidatorEnabled":false,"isLocked":false,"elementsMetadata":[],"slideId":"912516406120546314","enableDocumentContentUpdater":false,"version":"2.0"}]]></TemplafySlideTemplateConfiguration>
</file>

<file path=customXml/item12.xml><?xml version="1.0" encoding="utf-8"?>
<TemplafySlideFormConfiguration><![CDATA[{"formFields":[],"formDataEntries":[]}]]></TemplafySlideFormConfiguration>
</file>

<file path=customXml/item13.xml><?xml version="1.0" encoding="utf-8"?>
<TemplafySlideFormConfiguration><![CDATA[{"formFields":[],"formDataEntries":[]}]]></TemplafySlideFormConfiguration>
</file>

<file path=customXml/item14.xml><?xml version="1.0" encoding="utf-8"?>
<TemplafySlideTemplateConfiguration><![CDATA[{"slideVersion":1,"isValidatorEnabled":false,"isLocked":false,"elementsMetadata":[],"slideId":"912516406120546327","enableDocumentContentUpdater":false,"version":"2.0"}]]></TemplafySlideTemplateConfiguration>
</file>

<file path=customXml/item15.xml><?xml version="1.0" encoding="utf-8"?>
<TemplafySlideTemplateConfiguration><![CDATA[{"slideVersion":1,"isValidatorEnabled":false,"isLocked":false,"elementsMetadata":[],"slideId":"912516406120546336","enableDocumentContentUpdater":false,"version":"2.0"}]]></TemplafySlideTemplateConfiguration>
</file>

<file path=customXml/item16.xml><?xml version="1.0" encoding="utf-8"?>
<TemplafySlideTemplateConfiguration><![CDATA[{"slideVersion":1,"isValidatorEnabled":false,"isLocked":false,"elementsMetadata":[],"slideId":"912516406120546308","enableDocumentContentUpdater":false,"version":"2.0"}]]></TemplafySlideTemplateConfiguration>
</file>

<file path=customXml/item17.xml><?xml version="1.0" encoding="utf-8"?>
<?mso-contentType ?>
<FormTemplates xmlns="http://schemas.microsoft.com/sharepoint/v3/contenttype/forms">
  <Display>DocumentLibraryForm</Display>
  <Edit>DocumentLibraryForm</Edit>
  <New>DocumentLibraryForm</New>
</FormTemplates>
</file>

<file path=customXml/item18.xml><?xml version="1.0" encoding="utf-8"?>
<TemplafySlideTemplateConfiguration><![CDATA[{"slideVersion":1,"isValidatorEnabled":false,"isLocked":false,"elementsMetadata":[],"slideId":"912516406120546326","enableDocumentContentUpdater":false,"version":"2.0"}]]></TemplafySlideTemplateConfiguration>
</file>

<file path=customXml/item19.xml><?xml version="1.0" encoding="utf-8"?>
<TemplafySlideFormConfiguration><![CDATA[{"formFields":[],"formDataEntries":[]}]]></TemplafySlideFormConfiguration>
</file>

<file path=customXml/item2.xml><?xml version="1.0" encoding="utf-8"?>
<TemplafySlideTemplateConfiguration><![CDATA[{"slideVersion":1,"isValidatorEnabled":false,"isLocked":false,"elementsMetadata":[],"slideId":"912516406120546320","enableDocumentContentUpdater":false,"version":"2.0"}]]></TemplafySlideTemplateConfiguration>
</file>

<file path=customXml/item20.xml><?xml version="1.0" encoding="utf-8"?>
<TemplafySlideTemplateConfiguration><![CDATA[{"slideVersion":1,"isValidatorEnabled":false,"isLocked":false,"elementsMetadata":[],"slideId":"912516406120546321","enableDocumentContentUpdater":false,"version":"2.0"}]]></TemplafySlideTemplateConfiguration>
</file>

<file path=customXml/item21.xml><?xml version="1.0" encoding="utf-8"?>
<TemplafySlideTemplateConfiguration><![CDATA[{"slideVersion":1,"isValidatorEnabled":false,"isLocked":false,"elementsMetadata":[],"slideId":"912516406120546305","enableDocumentContentUpdater":false,"version":"2.0"}]]></TemplafySlideTemplateConfiguration>
</file>

<file path=customXml/item22.xml><?xml version="1.0" encoding="utf-8"?>
<TemplafyFormConfiguration><![CDATA[{"formFields":[{"distinct":false,"hideIfNoUserInteractionRequired":false,"required":true,"autoSelectFirstOption":false,"helpTexts":{"postfix":"Based on this selection, the relevant logo will be applied."},"spacing":{},"shareValue":false,"type":"dropDown","dataSourceName":"LegalEntities","dataSourceFieldName":"Selection","name":"Selectlegalentity","label":"Select a region:"},{"distinct":false,"hideIfNoUserInteractionRequired":true,"required":false,"autoSelectFirstOption":true,"spacing":{},"shareValue":false,"type":"dropDown","dataSourceName":"PP_LanguageSelector","dataSourceFieldName":"LanguageRef","filterCondition":{"type":"and","conditions":[{"type":"formFieldMatch","formFieldName":"Selectlegalentity","dataSourceFieldName":"LegalEntitesRef"}]},"name":"Selectaspellinglanguage","label":"Select a spelling language:"},{"defaultValue":{"fixedValue":true},"helpTexts":{},"spacing":{},"shareValue":false,"type":"checkBox","name":"Includeguidanceslides","label":"Include guidance slides"},{"type":"slidesElementPlaceholder","name":"SlidesElement1","label":"Placeholder 1"}],"formDataEntries":[{"name":"Selectlegalentity","value":"P2J7tMNiWTglLaMIm6OCAn+KXT5pnTbRp4YcHCMtjsw="},{"name":"Selectaspellinglanguage","value":"sQlA5qIGvCoYcwjVQgClu8MfoD8tipKZ3qXDW3ECIRk="},{"name":"Includeguidanceslides","value":"JmsEoV14ujQReG8xalipWA=="}]}]]></TemplafyFormConfiguration>
</file>

<file path=customXml/item23.xml><?xml version="1.0" encoding="utf-8"?>
<TemplafySlideTemplateConfiguration><![CDATA[{"slideVersion":1,"isValidatorEnabled":false,"isLocked":false,"elementsMetadata":[],"slideId":"912516406120546313","enableDocumentContentUpdater":false,"version":"2.0"}]]></TemplafySlideTemplateConfiguration>
</file>

<file path=customXml/item24.xml><?xml version="1.0" encoding="utf-8"?>
<TemplafySlideTemplateConfiguration><![CDATA[{"slideVersion":1,"isValidatorEnabled":false,"isLocked":false,"elementsMetadata":[],"slideId":"912516406120546339","enableDocumentContentUpdater":false,"version":"2.0"}]]></TemplafySlideTemplateConfiguration>
</file>

<file path=customXml/item25.xml><?xml version="1.0" encoding="utf-8"?>
<TemplafySlideFormConfiguration><![CDATA[{"formFields":[],"formDataEntries":[]}]]></TemplafySlideFormConfiguration>
</file>

<file path=customXml/item26.xml><?xml version="1.0" encoding="utf-8"?>
<TemplafySlideTemplateConfiguration><![CDATA[{"slideVersion":1,"isValidatorEnabled":false,"isLocked":false,"elementsMetadata":[],"slideId":"912516406120546335","enableDocumentContentUpdater":false,"version":"2.0"}]]></TemplafySlideTemplateConfiguration>
</file>

<file path=customXml/item27.xml><?xml version="1.0" encoding="utf-8"?>
<TemplafySlideFormConfiguration><![CDATA[{"formFields":[],"formDataEntries":[]}]]></TemplafySlideFormConfiguration>
</file>

<file path=customXml/item28.xml><?xml version="1.0" encoding="utf-8"?>
<TemplafySlideTemplateConfiguration><![CDATA[{"slideVersion":4,"isValidatorEnabled":false,"isLocked":false,"elementsMetadata":[{"type":"shape","elementConfiguration":{"inheritDimensions":"{{InheritDimensions.InheritNone}}","width":"11.5 cm","height":"2.68 cm","image":"{{Form.Selectlegalentity.PPLogoFooter.Image}}","visibility":"","type":"image","disableUpdates":false}},{"type":"shape","elementConfiguration":{"binding":"{{Form.Selectlegalentity.EntityName}}","visibility":"{{IfElse(Equals(Form.Selectlegalentity.EntityName, \"Sun Life Global Investments\"), VisibilityType.Visible, VisibilityType.Hidden)}}","type":"text","disableUpdates":false}},{"type":"shape","elementConfiguration":{"binding":"{{Form.Selectlegalentity.Tagline}}","visibility":"{{IfElse(Equals(Form.Selectlegalentity.EntityName, \"Sun Life Global Investments\"), VisibilityType.Visible, VisibilityType.Hidden)}}","type":"text","disableUpdates":false}},{"type":"shape","elementConfiguration":{"binding":"{{Form.Selectlegalentity.EntityName}}","visibility":"{{IfElse(Equals(Form.Selectlegalentity.EntityName, \"Sun Life U.S.\"), VisibilityType.Visible, VisibilityType.Hidden)}}","type":"text","disableUpdates":false}},{"type":"shape","elementConfiguration":{"binding":"{{Form.Selectlegalentity.Tagline}}","visibility":"{{IfElse(Equals(Form.Selectlegalentity.EntityName, \"SunLife U.S.\"), VisibilityType.Visible, VisibilityType.Hidden)}}","type":"text","disableUpdates":false}},{"type":"shape","elementConfiguration":{"binding":"{{Form.Selectlegalentity.EntityName}}","visibility":"{{IfElse(Or(Equals(Form.Selectlegalentity.EntityName, \"SunLife U.S.\"),Equals(Form.Selectlegalentity.EntityName, \"Sun Life Global Investments\")), VisibilityType.Hidden, VisibilityType.Visible)}}","type":"text","disableUpdates":false}},{"type":"shape","elementConfiguration":{"binding":"{{Form.Selectlegalentity.Tagline}}","visibility":"{{IfElse(Or(Equals(Form.Selectlegalentity.EntityName, \"SunLife U.S.\"),Equals(Form.Selectlegalentity.EntityName, \"Sun Life Global Investments\")), VisibilityType.Hidden, VisibilityType.Visible)}}","type":"text","disableUpdates":false}}],"slideId":"902847636004929536","enableDocumentContentUpdater":false,"version":"2.0"}]]></TemplafySlideTemplateConfiguration>
</file>

<file path=customXml/item29.xml><?xml version="1.0" encoding="utf-8"?>
<TemplafySlideTemplateConfiguration><![CDATA[{"slideVersion":1,"isValidatorEnabled":false,"isLocked":false,"elementsMetadata":[],"slideId":"912516406120546325","enableDocumentContentUpdater":false,"version":"2.0"}]]></TemplafySlideTemplateConfiguration>
</file>

<file path=customXml/item3.xml><?xml version="1.0" encoding="utf-8"?>
<TemplafySlideFormConfiguration><![CDATA[{"formFields":[],"formDataEntries":[]}]]></TemplafySlideFormConfiguration>
</file>

<file path=customXml/item30.xml><?xml version="1.0" encoding="utf-8"?>
<TemplafySlideFormConfiguration><![CDATA[{"formFields":[],"formDataEntries":[]}]]></TemplafySlideFormConfiguration>
</file>

<file path=customXml/item31.xml><?xml version="1.0" encoding="utf-8"?>
<TemplafySlideFormConfiguration><![CDATA[{"formFields":[],"formDataEntries":[]}]]></TemplafySlideFormConfiguration>
</file>

<file path=customXml/item32.xml><?xml version="1.0" encoding="utf-8"?>
<TemplafySlideCollectionConfigurations xmlns:xsi="http://www.w3.org/2001/XMLSchema-instance" xmlns:xsd="http://www.w3.org/2001/XMLSchema">
  <SlideCollection ElementMetadataLinkId="77451fd5-bec9-46c5-b85d-e3c63905c7cf" TemplateId="912507652208593152">
    <TemplateConfiguration>{"elementsMetadata":[],"transformationConfigurations":[],"enableDocumentContentUpdater":false,"version":"2.0"}</TemplateConfiguration>
    <FormConfiguration>{"formFields":[],"formDataEntries":[]}</FormConfiguration>
  </SlideCollection>
</TemplafySlideCollectionConfigurations>
</file>

<file path=customXml/item33.xml><?xml version="1.0" encoding="utf-8"?>
<TemplafySlideFormConfiguration><![CDATA[{"formFields":[],"formDataEntries":[]}]]></TemplafySlideFormConfiguration>
</file>

<file path=customXml/item34.xml><?xml version="1.0" encoding="utf-8"?>
<TemplafySlideTemplateConfiguration><![CDATA[{"slideVersion":1,"isValidatorEnabled":false,"isLocked":false,"elementsMetadata":[],"slideId":"912516406120546340","enableDocumentContentUpdater":false,"version":"2.0"}]]></TemplafySlideTemplateConfiguration>
</file>

<file path=customXml/item35.xml><?xml version="1.0" encoding="utf-8"?>
<TemplafySlideFormConfiguration><![CDATA[{"formFields":[],"formDataEntries":[]}]]></TemplafySlideFormConfiguration>
</file>

<file path=customXml/item36.xml><?xml version="1.0" encoding="utf-8"?>
<TemplafySlideTemplateConfiguration><![CDATA[{"slideVersion":1,"isValidatorEnabled":false,"isLocked":false,"elementsMetadata":[],"slideId":"912516406120546332","enableDocumentContentUpdater":false,"version":"2.0"}]]></TemplafySlideTemplateConfiguration>
</file>

<file path=customXml/item37.xml><?xml version="1.0" encoding="utf-8"?>
<TemplafySlideTemplateConfiguration><![CDATA[{"slideVersion":1,"isValidatorEnabled":false,"isLocked":false,"elementsMetadata":[],"slideId":"912516406120546315","enableDocumentContentUpdater":false,"version":"2.0"}]]></TemplafySlideTemplateConfiguration>
</file>

<file path=customXml/item38.xml><?xml version="1.0" encoding="utf-8"?>
<TemplafySlideFormConfiguration><![CDATA[{"formFields":[],"formDataEntries":[]}]]></TemplafySlideFormConfiguration>
</file>

<file path=customXml/item39.xml><?xml version="1.0" encoding="utf-8"?>
<TemplafySlideFormConfiguration><![CDATA[{"formFields":[],"formDataEntries":[]}]]></TemplafySlideFormConfiguration>
</file>

<file path=customXml/item4.xml><?xml version="1.0" encoding="utf-8"?>
<ct:contentTypeSchema xmlns:ct="http://schemas.microsoft.com/office/2006/metadata/contentType" xmlns:ma="http://schemas.microsoft.com/office/2006/metadata/properties/metaAttributes" ct:_="" ma:_="" ma:contentTypeName="Document" ma:contentTypeID="0x010100162AF045FBA4F740B3EE4AA74E84649A" ma:contentTypeVersion="41" ma:contentTypeDescription="Create a new document." ma:contentTypeScope="" ma:versionID="73dfaff7ad6057a7232c60b4b88a141e">
  <xsd:schema xmlns:xsd="http://www.w3.org/2001/XMLSchema" xmlns:xs="http://www.w3.org/2001/XMLSchema" xmlns:p="http://schemas.microsoft.com/office/2006/metadata/properties" xmlns:ns2="77922bf3-68de-4039-a5a9-b2ed728e0152" xmlns:ns3="abf36e6d-89de-460f-bd1a-1aa4d52e3d39" targetNamespace="http://schemas.microsoft.com/office/2006/metadata/properties" ma:root="true" ma:fieldsID="ecc006fa46cc3e0c3575dbbb895d3161" ns2:_="" ns3:_="">
    <xsd:import namespace="77922bf3-68de-4039-a5a9-b2ed728e0152"/>
    <xsd:import namespace="abf36e6d-89de-460f-bd1a-1aa4d52e3d39"/>
    <xsd:element name="properties">
      <xsd:complexType>
        <xsd:sequence>
          <xsd:element name="documentManagement">
            <xsd:complexType>
              <xsd:all>
                <xsd:element ref="ns2:Assignee" minOccurs="0"/>
                <xsd:element ref="ns3:_dlc_DocId" minOccurs="0"/>
                <xsd:element ref="ns3:_dlc_DocIdUrl" minOccurs="0"/>
                <xsd:element ref="ns3:_dlc_DocIdPersistId" minOccurs="0"/>
                <xsd:element ref="ns3:SharedWithUsers" minOccurs="0"/>
                <xsd:element ref="ns3:SharedWithDetails" minOccurs="0"/>
                <xsd:element ref="ns2:MediaServiceMetadata" minOccurs="0"/>
                <xsd:element ref="ns2:MediaServiceFastMetadata" minOccurs="0"/>
                <xsd:element ref="ns2:MediaServiceObjectDetectorVersions" minOccurs="0"/>
                <xsd:element ref="ns2:MediaLengthInSeconds" minOccurs="0"/>
                <xsd:element ref="ns2:MediaServiceDateTaken"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MediaServiceLocation" minOccurs="0"/>
                <xsd:element ref="ns2:MediaServiceSearchProperties" minOccurs="0"/>
                <xsd:element ref="ns2:Order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922bf3-68de-4039-a5a9-b2ed728e0152" elementFormDefault="qualified">
    <xsd:import namespace="http://schemas.microsoft.com/office/2006/documentManagement/types"/>
    <xsd:import namespace="http://schemas.microsoft.com/office/infopath/2007/PartnerControls"/>
    <xsd:element name="Assignee" ma:index="8" nillable="true" ma:displayName="Assignee" ma:internalName="Assignee" ma:readOnly="false">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lcf76f155ced4ddcb4097134ff3c332f" ma:index="23" nillable="true" ma:displayName="Image Tags_0" ma:hidden="true" ma:internalName="lcf76f155ced4ddcb4097134ff3c332f">
      <xsd:simpleType>
        <xsd:restriction base="dms:Note"/>
      </xsd:simpleType>
    </xsd:element>
    <xsd:element name="MediaServiceLocation" ma:index="24" nillable="true" ma:displayName="Location" ma:descrip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Order0" ma:index="26" nillable="true" ma:displayName="Order" ma:format="Dropdown" ma:internalName="Order0" ma:percentage="FALSE">
      <xsd:simpleType>
        <xsd:restriction base="dms:Number"/>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bf36e6d-89de-460f-bd1a-1aa4d52e3d39" elementFormDefault="qualified">
    <xsd:import namespace="http://schemas.microsoft.com/office/2006/documentManagement/types"/>
    <xsd:import namespace="http://schemas.microsoft.com/office/infopath/2007/PartnerControls"/>
    <xsd:element name="_dlc_DocId" ma:index="9" nillable="true" ma:displayName="Document ID Value" ma:description="The value of the document ID assigned to this item." ma:indexed="true" ma:internalName="_dlc_DocId" ma:readOnly="true">
      <xsd:simpleType>
        <xsd:restriction base="dms:Text"/>
      </xsd:simpleType>
    </xsd:element>
    <xsd:element name="_dlc_DocIdUrl" ma:index="1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false">
      <xsd:simpleType>
        <xsd:restriction base="dms:Boolean"/>
      </xsd:simpleType>
    </xsd:element>
    <xsd:element name="SharedWithUsers" ma:index="12"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dda6415c-3da9-4a18-a811-1a2f05d2ed9c}" ma:internalName="TaxCatchAll" ma:showField="CatchAllData" ma:web="abf36e6d-89de-460f-bd1a-1aa4d52e3d3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0.xml><?xml version="1.0" encoding="utf-8"?>
<TemplafySlideTemplateConfiguration><![CDATA[{"slideVersion":1,"isValidatorEnabled":false,"isLocked":false,"elementsMetadata":[],"slideId":"912516406120546318","enableDocumentContentUpdater":false,"version":"2.0"}]]></TemplafySlideTemplateConfiguration>
</file>

<file path=customXml/item4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2.xml><?xml version="1.0" encoding="utf-8"?>
<TemplafySlideFormConfiguration><![CDATA[{"formFields":[],"formDataEntries":[]}]]></TemplafySlideFormConfiguration>
</file>

<file path=customXml/item43.xml><?xml version="1.0" encoding="utf-8"?>
<TemplafySlideTemplateConfiguration><![CDATA[{"slideVersion":1,"isValidatorEnabled":false,"isLocked":false,"elementsMetadata":[],"slideId":"912516406120546312","enableDocumentContentUpdater":false,"version":"2.0"}]]></TemplafySlideTemplateConfiguration>
</file>

<file path=customXml/item44.xml><?xml version="1.0" encoding="utf-8"?>
<TemplafySlideTemplateConfiguration><![CDATA[{"slideVersion":1,"isValidatorEnabled":false,"isLocked":false,"elementsMetadata":[],"slideId":"912516406120546319","enableDocumentContentUpdater":false,"version":"2.0"}]]></TemplafySlideTemplateConfiguration>
</file>

<file path=customXml/item45.xml><?xml version="1.0" encoding="utf-8"?>
<TemplafySlideFormConfiguration><![CDATA[{"formFields":[],"formDataEntries":[]}]]></TemplafySlideFormConfiguration>
</file>

<file path=customXml/item46.xml><?xml version="1.0" encoding="utf-8"?>
<TemplafySlideTemplateConfiguration><![CDATA[{"slideVersion":1,"isValidatorEnabled":false,"isLocked":false,"elementsMetadata":[],"slideId":"912516406120546324","enableDocumentContentUpdater":false,"version":"2.0"}]]></TemplafySlideTemplateConfiguration>
</file>

<file path=customXml/item47.xml><?xml version="1.0" encoding="utf-8"?>
<TemplafySlideTemplateConfiguration><![CDATA[{"slideVersion":1,"isValidatorEnabled":false,"isLocked":false,"elementsMetadata":[],"slideId":"912516406120546316","enableDocumentContentUpdater":false,"version":"2.0"}]]></TemplafySlideTemplateConfiguration>
</file>

<file path=customXml/item48.xml><?xml version="1.0" encoding="utf-8"?>
<TemplafySlideFormConfiguration><![CDATA[{"formFields":[],"formDataEntries":[]}]]></TemplafySlideFormConfiguration>
</file>

<file path=customXml/item49.xml><?xml version="1.0" encoding="utf-8"?>
<TemplafySlideFormConfiguration><![CDATA[{"formFields":[],"formDataEntries":[]}]]></TemplafySlideFormConfiguration>
</file>

<file path=customXml/item5.xml><?xml version="1.0" encoding="utf-8"?>
<TemplafySlideTemplateConfiguration><![CDATA[{"slideVersion":1,"isValidatorEnabled":false,"isLocked":false,"elementsMetadata":[],"slideId":"912516406120546322","enableDocumentContentUpdater":false,"version":"2.0"}]]></TemplafySlideTemplateConfiguration>
</file>

<file path=customXml/item50.xml><?xml version="1.0" encoding="utf-8"?>
<TemplafySlideFormConfiguration><![CDATA[{"formFields":[],"formDataEntries":[]}]]></TemplafySlideFormConfiguration>
</file>

<file path=customXml/item51.xml><?xml version="1.0" encoding="utf-8"?>
<TemplafySlideTemplateConfiguration><![CDATA[{"slideVersion":1,"isValidatorEnabled":false,"isLocked":false,"elementsMetadata":[],"slideId":"912516406120546329","enableDocumentContentUpdater":false,"version":"2.0"}]]></TemplafySlideTemplateConfiguration>
</file>

<file path=customXml/item52.xml><?xml version="1.0" encoding="utf-8"?>
<TemplafySlideFormConfiguration><![CDATA[{"formFields":[],"formDataEntries":[]}]]></TemplafySlideFormConfiguration>
</file>

<file path=customXml/item53.xml><?xml version="1.0" encoding="utf-8"?>
<TemplafySlideFormConfiguration><![CDATA[{"formFields":[],"formDataEntries":[]}]]></TemplafySlideFormConfiguration>
</file>

<file path=customXml/item54.xml><?xml version="1.0" encoding="utf-8"?>
<TemplafySlideFormConfiguration><![CDATA[{"formFields":[],"formDataEntries":[]}]]></TemplafySlideFormConfiguration>
</file>

<file path=customXml/item55.xml><?xml version="1.0" encoding="utf-8"?>
<TemplafySlideFormConfiguration><![CDATA[{"formFields":[],"formDataEntries":[]}]]></TemplafySlideFormConfiguration>
</file>

<file path=customXml/item56.xml><?xml version="1.0" encoding="utf-8"?>
<TemplafySlideTemplateConfiguration><![CDATA[{"slideVersion":1,"isValidatorEnabled":false,"isLocked":false,"elementsMetadata":[],"slideId":"912516406120546330","enableDocumentContentUpdater":false,"version":"2.0"}]]></TemplafySlideTemplateConfiguration>
</file>

<file path=customXml/item57.xml><?xml version="1.0" encoding="utf-8"?>
<TemplafySlideTemplateConfiguration><![CDATA[{"slideVersion":1,"isValidatorEnabled":false,"isLocked":false,"elementsMetadata":[],"slideId":"912516406120546334","enableDocumentContentUpdater":false,"version":"2.0"}]]></TemplafySlideTemplateConfiguration>
</file>

<file path=customXml/item58.xml><?xml version="1.0" encoding="utf-8"?>
<TemplafySlideTemplateConfiguration><![CDATA[{"slideVersion":1,"isValidatorEnabled":false,"isLocked":false,"elementsMetadata":[],"slideId":"912516406120546306","enableDocumentContentUpdater":false,"version":"2.0"}]]></TemplafySlideTemplateConfiguration>
</file>

<file path=customXml/item59.xml><?xml version="1.0" encoding="utf-8"?>
<TemplafySlideTemplateConfiguration><![CDATA[{"slideVersion":1,"isValidatorEnabled":false,"isLocked":false,"elementsMetadata":[],"slideId":"912516406120546323","enableDocumentContentUpdater":false,"version":"2.0"}]]></TemplafySlideTemplateConfiguration>
</file>

<file path=customXml/item6.xml><?xml version="1.0" encoding="utf-8"?>
<TemplafySlideTemplateConfiguration><![CDATA[{"slideVersion":1,"isValidatorEnabled":false,"isLocked":false,"elementsMetadata":[],"slideId":"912516406120546310","enableDocumentContentUpdater":false,"version":"2.0"}]]></TemplafySlideTemplateConfiguration>
</file>

<file path=customXml/item60.xml><?xml version="1.0" encoding="utf-8"?>
<TemplafySlideTemplateConfiguration><![CDATA[{"slideVersion":1,"isValidatorEnabled":false,"isLocked":false,"elementsMetadata":[],"slideId":"912516406120546331","enableDocumentContentUpdater":false,"version":"2.0"}]]></TemplafySlideTemplateConfiguration>
</file>

<file path=customXml/item61.xml><?xml version="1.0" encoding="utf-8"?>
<TemplafySlideFormConfiguration><![CDATA[{"formFields":[],"formDataEntries":[]}]]></TemplafySlideFormConfiguration>
</file>

<file path=customXml/item62.xml><?xml version="1.0" encoding="utf-8"?>
<TemplafySlideFormConfiguration><![CDATA[{"formFields":[{"distinct":false,"hideIfNoUserInteractionRequired":false,"required":true,"autoSelectFirstOption":false,"helpTexts":{"postfix":"Based on this selection, the relevant logo will be applied."},"spacing":{},"shareValue":false,"type":"dropDown","dataSourceName":"LegalEntities","dataSourceFieldName":"Selection","name":"Selectlegalentity","label":"Select a region:"}],"formDataEntries":[]}]]></TemplafySlideFormConfiguration>
</file>

<file path=customXml/item63.xml><?xml version="1.0" encoding="utf-8"?>
<TemplafySlideFormConfiguration><![CDATA[{"formFields":[],"formDataEntries":[]}]]></TemplafySlideFormConfiguration>
</file>

<file path=customXml/item64.xml><?xml version="1.0" encoding="utf-8"?>
<TemplafySlideFormConfiguration><![CDATA[{"formFields":[],"formDataEntries":[]}]]></TemplafySlideFormConfiguration>
</file>

<file path=customXml/item65.xml><?xml version="1.0" encoding="utf-8"?>
<TemplafySlideTemplateConfiguration><![CDATA[{"slideVersion":1,"isValidatorEnabled":false,"isLocked":false,"elementsMetadata":[],"slideId":"912516406120546337","enableDocumentContentUpdater":false,"version":"2.0"}]]></TemplafySlideTemplateConfiguration>
</file>

<file path=customXml/item66.xml><?xml version="1.0" encoding="utf-8"?>
<TemplafySlideFormConfiguration><![CDATA[{"formFields":[],"formDataEntries":[]}]]></TemplafySlideFormConfiguration>
</file>

<file path=customXml/item67.xml><?xml version="1.0" encoding="utf-8"?>
<TemplafySlideFormConfiguration><![CDATA[{"formFields":[],"formDataEntries":[]}]]></TemplafySlideFormConfiguration>
</file>

<file path=customXml/item68.xml><?xml version="1.0" encoding="utf-8"?>
<TemplafySlideFormConfiguration><![CDATA[{"formFields":[],"formDataEntries":[]}]]></TemplafySlideFormConfiguration>
</file>

<file path=customXml/item69.xml><?xml version="1.0" encoding="utf-8"?>
<p:properties xmlns:p="http://schemas.microsoft.com/office/2006/metadata/properties" xmlns:xsi="http://www.w3.org/2001/XMLSchema-instance" xmlns:pc="http://schemas.microsoft.com/office/infopath/2007/PartnerControls">
  <documentManagement>
    <lcf76f155ced4ddcb4097134ff3c332f xmlns="77922bf3-68de-4039-a5a9-b2ed728e0152" xsi:nil="true"/>
    <TaxCatchAll xmlns="abf36e6d-89de-460f-bd1a-1aa4d52e3d39" xsi:nil="true"/>
    <_dlc_DocId xmlns="abf36e6d-89de-460f-bd1a-1aa4d52e3d39">PHP772T4M25V-1548315969-143432</_dlc_DocId>
    <_dlc_DocIdUrl xmlns="abf36e6d-89de-460f-bd1a-1aa4d52e3d39">
      <Url>https://sunlifefinancial.sharepoint.com/sites/GRSMC/_layouts/15/DocIdRedir.aspx?ID=PHP772T4M25V-1548315969-143432</Url>
      <Description>PHP772T4M25V-1548315969-143432</Description>
    </_dlc_DocIdUrl>
    <Order0 xmlns="77922bf3-68de-4039-a5a9-b2ed728e0152" xsi:nil="true"/>
    <Assignee xmlns="77922bf3-68de-4039-a5a9-b2ed728e0152" xsi:nil="true"/>
    <_dlc_DocIdPersistId xmlns="abf36e6d-89de-460f-bd1a-1aa4d52e3d39" xsi:nil="true"/>
  </documentManagement>
</p:properties>
</file>

<file path=customXml/item7.xml><?xml version="1.0" encoding="utf-8"?>
<TemplafySlideTemplateConfiguration><![CDATA[{"slideVersion":1,"isValidatorEnabled":false,"isLocked":false,"elementsMetadata":[],"slideId":"912516406120546309","enableDocumentContentUpdater":false,"version":"2.0"}]]></TemplafySlideTemplateConfiguration>
</file>

<file path=customXml/item70.xml><?xml version="1.0" encoding="utf-8"?>
<TemplafySlideTemplateConfiguration><![CDATA[{"slideVersion":1,"isValidatorEnabled":false,"isLocked":false,"elementsMetadata":[],"slideId":"912516406120546307","enableDocumentContentUpdater":false,"version":"2.0"}]]></TemplafySlideTemplateConfiguration>
</file>

<file path=customXml/item71.xml><?xml version="1.0" encoding="utf-8"?>
<TemplafySlideTemplateConfiguration><![CDATA[{"slideVersion":1,"isValidatorEnabled":false,"isLocked":false,"elementsMetadata":[],"slideId":"912516406120546338","enableDocumentContentUpdater":false,"version":"2.0"}]]></TemplafySlideTemplateConfiguration>
</file>

<file path=customXml/item72.xml><?xml version="1.0" encoding="utf-8"?>
<TemplafySlideFormConfiguration><![CDATA[{"formFields":[],"formDataEntries":[]}]]></TemplafySlideFormConfiguration>
</file>

<file path=customXml/item73.xml><?xml version="1.0" encoding="utf-8"?>
<TemplafySlideTemplateConfiguration><![CDATA[{"slideVersion":1,"isValidatorEnabled":false,"isLocked":false,"elementsMetadata":[],"slideId":"912516406120546304","enableDocumentContentUpdater":false,"version":"2.0"}]]></TemplafySlideTemplateConfiguration>
</file>

<file path=customXml/item74.xml><?xml version="1.0" encoding="utf-8"?>
<TemplafySlideTemplateConfiguration><![CDATA[{"slideVersion":1,"isValidatorEnabled":false,"isLocked":false,"elementsMetadata":[],"slideId":"912516406120546333","enableDocumentContentUpdater":false,"version":"2.0"}]]></TemplafySlideTemplateConfiguration>
</file>

<file path=customXml/item75.xml><?xml version="1.0" encoding="utf-8"?>
<TemplafySlideTemplateConfiguration><![CDATA[{"slideVersion":1,"isValidatorEnabled":false,"isLocked":false,"elementsMetadata":[],"slideId":"912516406120546328","enableDocumentContentUpdater":false,"version":"2.0"}]]></TemplafySlideTemplateConfiguration>
</file>

<file path=customXml/item76.xml><?xml version="1.0" encoding="utf-8"?>
<TemplafySlideFormConfiguration><![CDATA[{"formFields":[],"formDataEntries":[]}]]></TemplafySlideFormConfiguration>
</file>

<file path=customXml/item77.xml><?xml version="1.0" encoding="utf-8"?>
<TemplafyTemplateConfiguration><![CDATA[{"elementsMetadata":[{"type":"shape","id":"3f365794-8f4e-4353-a3d3-c829bea83abe","elementConfiguration":{"binding":"{{Form.Selectlegalentity.EntityName}}","visibility":"{{IfElse(Equals(Form.Selectlegalentity.EntityName, \"Sun Life U.S.\"), VisibilityType.Hidden, VisibilityType.Visible)}}","type":"text","disableUpdates":false}},{"type":"shape","id":"d56adbfe-08d9-41ec-97c8-f979bb5a53e7","elementConfiguration":{"binding":"{{Form.Selectlegalentity.Tagline}}","visibility":"{{IfElse(Equals(Form.Selectlegalentity.EntityName, \"Sun Life U.S.\"), VisibilityType.Hidden, VisibilityType.Visible)}}","type":"text","disableUpdates":false}},{"type":"shape","id":"ce704b47-d91a-4514-8588-3252417cfbb5","elementConfiguration":{"binding":"{{Form.Selectlegalentity.EntityName}}","visibility":"{{IfElse(Equals(Form.Selectlegalentity.EntityName, \"Sun Life U.S.\"), VisibilityType.Visible, VisibilityType.Hidden)}}","type":"text","disableUpdates":false}},{"type":"shape","id":"d720331c-c4f1-4392-afbf-00fbd57698de","elementConfiguration":{"binding":"{{Form.Selectlegalentity.Tagline}}","visibility":"{{IfElse(Equals(Form.Selectlegalentity.EntityName, \"Sun Life U.S.\"), VisibilityType.Visible, VisibilityType.Hidden)}}","type":"text","disableUpdates":false}},{"type":"shape","id":"6b800472-bc18-4e6a-ba23-6fc4d660c7c0","elementConfiguration":{"binding":"{{Form.Selectlegalentity.EntityName}}","visibility":"{{IfElse(Equals(Form.Selectlegalentity.EntityName, \"Sun Life U.S.\"), VisibilityType.Hidden, VisibilityType.Visible)}}","type":"text","disableUpdates":false}},{"type":"shape","id":"ef148cad-9229-48d9-b30f-ccaa52fba330","elementConfiguration":{"binding":"{{Form.Selectlegalentity.Tagline}}","visibility":"{{IfElse(Equals(Form.Selectlegalentity.EntityName, \"Sun Life U.S.\"), VisibilityType.Hidden, VisibilityType.Visible)}}","type":"text","disableUpdates":false}},{"type":"shape","id":"5664e466-bfa1-4349-91b9-695a53ac03fa","elementConfiguration":{"binding":"{{Form.Selectlegalentity.EntityName}}","visibility":"{{IfElse(Equals(Form.Selectlegalentity.EntityName, \"Sun Life U.S.\"), VisibilityType.Visible, VisibilityType.Hidden)}}","type":"text","disableUpdates":false}},{"type":"shape","id":"c073daaf-fa4f-4e01-8533-f411a32a223b","elementConfiguration":{"binding":"{{Form.Selectlegalentity.Tagline}}","visibility":"{{IfElse(Equals(Form.Selectlegalentity.EntityName, \"Sun Life U.S.\"), VisibilityType.Visible, VisibilityType.Hidden)}}","type":"text","disableUpdates":false}},{"type":"shape","id":"b95739cb-845e-4a79-a1d3-8f5505baf250","elementConfiguration":{"binding":"{{Form.Selectlegalentity.EntityName}}","visibility":"{{IfElse(Equals(Form.Selectlegalentity.EntityName, \"Sun Life U.S.\"), VisibilityType.Hidden, VisibilityType.Visible)}}","type":"text","disableUpdates":false}},{"type":"shape","id":"ca3c2919-6ed7-409b-bd52-a851dd11c69d","elementConfiguration":{"binding":"{{Form.Selectlegalentity.Tagline}}","visibility":"{{IfElse(Equals(Form.Selectlegalentity.EntityName, \"Sun Life U.S.\"), VisibilityType.Hidden, VisibilityType.Visible)}}","type":"text","disableUpdates":false}},{"type":"shape","id":"7570cde2-b943-41f4-af1b-9e395d315848","elementConfiguration":{"binding":"{{Form.Selectlegalentity.EntityName}}","visibility":"{{IfElse(Equals(Form.Selectlegalentity.EntityName, \"Sun Life U.S.\"), VisibilityType.Visible, VisibilityType.Hidden)}}","type":"text","disableUpdates":false}},{"type":"shape","id":"6eb3f901-28e5-481b-9f33-482cca84f899","elementConfiguration":{"binding":"{{Form.Selectlegalentity.Tagline}}","visibility":"{{IfElse(Equals(Form.Selectlegalentity.EntityName, \"Sun Life U.S.\"), VisibilityType.Visible, VisibilityType.Hidden)}}","type":"text","disableUpdates":false}},{"type":"shape","id":"a698d8a2-2512-4139-aa82-38bb834290ac","elementConfiguration":{"inheritDimensions":"{{InheritDimensions.InheritNone}}","width":"11.5 cm","height":"2.68 cm","image":"{{Form.Selectlegalentity.PPLogoHeader.Image}}","visibility":"","type":"image","disableUpdates":false}},{"type":"shape","id":"9d690140-2a40-40e1-a840-90b12a7fb26e","elementConfiguration":{"binding":"{{Form.Selectlegalentity.EntityName}}","visibility":"{{IfElse(Equals(Form.Selectlegalentity.EntityName, \"Sun Life U.S.\"), VisibilityType.Hidden, VisibilityType.Visible)}}","type":"text","disableUpdates":false}},{"type":"shape","id":"5af1b2ea-9985-471a-8ac6-b7bbf8c1b13a","elementConfiguration":{"binding":"{{Form.Selectlegalentity.Tagline}}","visibility":"{{IfElse(Equals(Form.Selectlegalentity.EntityName, \"Sun Life U.S.\"), VisibilityType.Hidden, VisibilityType.Visible)}}","type":"text","disableUpdates":false}},{"type":"shape","id":"8a7a2032-ea74-48fc-bcd2-41699a75356b","elementConfiguration":{"binding":"{{Form.Selectlegalentity.EntityName}}","visibility":"{{IfElse(Equals(Form.Selectlegalentity.EntityName, \"Sun Life U.S.\"), VisibilityType.Visible, VisibilityType.Hidden)}}","type":"text","disableUpdates":false}},{"type":"shape","id":"e1d34622-3c68-4880-9a5a-7e25a1fe8456","elementConfiguration":{"binding":"{{Form.Selectlegalentity.Tagline}}","visibility":"{{IfElse(Equals(Form.Selectlegalentity.EntityName, \"Sun Life U.S.\"), VisibilityType.Visible, VisibilityType.Hidden)}}","type":"text","disableUpdates":false}},{"type":"shape","id":"92c6fdd4-b068-48b8-b858-d5e1f8023943","elementConfiguration":{"inheritDimensions":"{{InheritDimensions.InheritNone}}","width":"11.5 cm","height":"2.68 cm","image":"{{Form.Selectlegalentity.PPLogoHeader.Image}}","visibility":"","type":"image","disableUpdates":false}},{"type":"shape","id":"f4a1712d-8235-497b-a3f0-2bdfaee2362f","elementConfiguration":{"inheritDimensions":"{{InheritDimensions.InheritNone}}","width":"11.5 cm","height":"2.68 cm","image":"{{Form.Selectlegalentity.PPLogoHeader.Image}}","visibility":"","type":"image","disableUpdates":false}},{"type":"shape","id":"91693784-4c6d-48b4-aaf2-099dec545107","elementConfiguration":{"binding":"{{Form.Selectlegalentity.EntityName}}","visibility":"{{IfElse(Equals(Form.Selectlegalentity.EntityName, \"Sun Life U.S.\"), VisibilityType.Hidden, VisibilityType.Visible)}}","type":"text","disableUpdates":false}},{"type":"shape","id":"1080134b-62cb-44f8-bc4c-b9559e97e4d0","elementConfiguration":{"binding":"{{Form.Selectlegalentity.Tagline}}","visibility":"{{IfElse(Equals(Form.Selectlegalentity.EntityName, \"Sun Life U.S.\"), VisibilityType.Hidden, VisibilityType.Visible)}}","type":"text","disableUpdates":false}},{"type":"shape","id":"d5320812-31c4-472c-96a3-14ccb920ec98","elementConfiguration":{"binding":"{{Form.Selectlegalentity.EntityName}}","visibility":"{{IfElse(Equals(Form.Selectlegalentity.EntityName, \"Sun Life U.S.\"), VisibilityType.Visible, VisibilityType.Hidden)}}","type":"text","disableUpdates":false}},{"type":"shape","id":"d434deb3-6d75-42d6-ad15-fc1f91e0f071","elementConfiguration":{"binding":"{{Form.Selectlegalentity.Tagline}}","visibility":"{{IfElse(Equals(Form.Selectlegalentity.EntityName, \"Sun Life U.S.\"), VisibilityType.Visible, VisibilityType.Hidden)}}","type":"text","disableUpdates":false}},{"type":"shape","id":"5136085b-a524-4d8e-96c6-63752f9c492c","elementConfiguration":{"inheritDimensions":"{{InheritDimensions.InheritNone}}","width":"11.5 cm","height":"2.68 cm","image":"{{Form.Selectlegalentity.PPLogoFooter.Image}}","visibility":"","type":"image","disableUpdates":false}},{"type":"shape","id":"2e978971-fb7f-423c-8875-e820d313eadf","elementConfiguration":{"binding":"{{Form.Selectlegalentity.EntityName}}","visibility":"{{IfElse(Equals(Form.Selectlegalentity.EntityName, \"Sun Life Global Investments\"), VisibilityType.Visible, VisibilityType.Hidden)}}","type":"text","disableUpdates":false}},{"type":"shape","id":"be49bc07-170b-41d7-829b-245547634e18","elementConfiguration":{"binding":"{{Form.Selectlegalentity.Tagline}}","visibility":"{{IfElse(Equals(Form.Selectlegalentity.EntityName, \"Sun Life Global Investments\"), VisibilityType.Visible, VisibilityType.Hidden)}}","type":"text","disableUpdates":false}},{"type":"shape","id":"f7936106-30f0-4028-b974-6069c52cef8f","elementConfiguration":{"binding":"{{Form.Selectlegalentity.EntityName}}","visibility":"{{IfElse(Equals(Form.Selectlegalentity.EntityName, \"Sun Life U.S.\"), VisibilityType.Visible, VisibilityType.Hidden)}}","type":"text","disableUpdates":false}},{"type":"shape","id":"fb5461a1-c4c1-488c-8baa-10ccce1431c8","elementConfiguration":{"binding":"{{Form.Selectlegalentity.Tagline}}","visibility":"{{IfElse(Equals(Form.Selectlegalentity.EntityName, \"SunLife U.S.\"), VisibilityType.Visible, VisibilityType.Hidden)}}","type":"text","disableUpdates":false}},{"type":"shape","id":"44e96395-d786-4f4d-828d-f2aabe72a6d5","elementConfiguration":{"binding":"{{Form.Selectlegalentity.EntityName}}","visibility":"{{IfElse(Or(Equals(Form.Selectlegalentity.EntityName, \"SunLife U.S.\"),Equals(Form.Selectlegalentity.EntityName, \"Sun Life Global Investments\")), VisibilityType.Hidden, VisibilityType.Visible)}}","type":"text","disableUpdates":false}},{"type":"shape","id":"0540b553-6614-44c8-9496-a17f009eb9fc","elementConfiguration":{"binding":"{{Form.Selectlegalentity.Tagline}}","visibility":"{{IfElse(Or(Equals(Form.Selectlegalentity.EntityName, \"SunLife U.S.\"),Equals(Form.Selectlegalentity.EntityName, \"Sun Life Global Investments\")), VisibilityType.Hidden, VisibilityType.Visible)}}","type":"text","disableUpdates":false}},{"type":"shape","id":"eb394e5b-6f64-4896-8e3b-6727faa67918","elementConfiguration":{"binding":"{{Form.Selectlegalentity.EntityName}}","visibility":"{{IfElse(Equals(Form.Selectlegalentity.EntityName, \"Sun Life U.S.\"), VisibilityType.Hidden, VisibilityType.Visible)}}","type":"text","disableUpdates":false}},{"type":"shape","id":"710d1ecf-1007-4486-a161-b94450d2a549","elementConfiguration":{"binding":"{{Form.Selectlegalentity.Tagline}}","visibility":"{{IfElse(Equals(Form.Selectlegalentity.EntityName, \"Sun Life U.S.\"), VisibilityType.Hidden, VisibilityType.Visible)}}","type":"text","disableUpdates":false}},{"type":"shape","id":"92fecc8b-ba83-40f1-8dab-cc9f5454643e","elementConfiguration":{"binding":"{{Form.Selectlegalentity.EntityName}}","visibility":"{{IfElse(Equals(Form.Selectlegalentity.EntityName, \"Sun Life U.S.\"), VisibilityType.Visible, VisibilityType.Hidden)}}","type":"text","disableUpdates":false}},{"type":"shape","id":"9ac7efb4-5537-495b-bb1e-120dc3f88480","elementConfiguration":{"binding":"{{Form.Selectlegalentity.Tagline}}","visibility":"{{IfElse(Equals(Form.Selectlegalentity.EntityName, \"Sun Life U.S.\"), VisibilityType.Visible, VisibilityType.Hidden)}}","type":"text","disableUpdates":false}},{"type":"shape","id":"c07fb858-635c-4695-a5b0-804f81512fb7","elementConfiguration":{"inheritDimensions":"{{InheritDimensions.InheritNone}}","width":"11.5 cm","height":"2.68 cm","image":"{{Form.Selectlegalentity.PPLogoFooter.Image}}","visibility":"","type":"image","disableUpdates":false}},{"type":"shape","id":"fb8120e6-87aa-48e4-8e02-cf889098d960","elementConfiguration":{"binding":"{{Form.Selectlegalentity.EntityName}}","visibility":"{{IfElse(Equals(Form.Selectlegalentity.EntityName, \"Sun Life Global Investments\"), VisibilityType.Visible, VisibilityType.Hidden)}}","type":"text","disableUpdates":false}},{"type":"shape","id":"ff6eef1e-e544-430e-9d7c-dd2ee0625c6a","elementConfiguration":{"binding":"{{Form.Selectlegalentity.Tagline}}","visibility":"{{IfElse(Equals(Form.Selectlegalentity.EntityName, \"Sun Life Global Investments\"), VisibilityType.Visible, VisibilityType.Hidden)}}","type":"text","disableUpdates":false}},{"type":"shape","id":"941246b5-1118-44e2-a1ae-2223cf73fb18","elementConfiguration":{"binding":"{{Form.Selectlegalentity.EntityName}}","visibility":"{{IfElse(Equals(Form.Selectlegalentity.EntityName, \"Sun Life U.S.\"), VisibilityType.Visible, VisibilityType.Hidden)}}","type":"text","disableUpdates":false}},{"type":"shape","id":"1b4a6d69-0ee9-4882-926e-3229d6fd47b0","elementConfiguration":{"binding":"{{Form.Selectlegalentity.Tagline}}","visibility":"{{IfElse(Equals(Form.Selectlegalentity.EntityName, \"SunLife U.S.\"), VisibilityType.Visible, VisibilityType.Hidden)}}","type":"text","disableUpdates":false}},{"type":"shape","id":"31dfaf8a-6403-4667-af43-833e25127b2e","elementConfiguration":{"binding":"{{Form.Selectlegalentity.EntityName}}","visibility":"{{IfElse(Or(Equals(Form.Selectlegalentity.EntityName, \"SunLife U.S.\"),Equals(Form.Selectlegalentity.EntityName, \"Sun Life Global Investments\")), VisibilityType.Hidden, VisibilityType.Visible)}}","type":"text","disableUpdates":false}},{"type":"shape","id":"7312e4f5-6fbe-49a8-9e0f-2be939a739b7","elementConfiguration":{"binding":"{{Form.Selectlegalentity.Tagline}}","visibility":"{{IfElse(Or(Equals(Form.Selectlegalentity.EntityName, \"SunLife U.S.\"),Equals(Form.Selectlegalentity.EntityName, \"Sun Life Global Investments\")), VisibilityType.Hidden, VisibilityType.Visible)}}","type":"text","disableUpdates":false}},{"type":"shape","id":"b3172737-5dad-490a-b77c-ab805eab0973","elementConfiguration":{"inheritDimensions":"{{InheritDimensions.InheritNone}}","width":"11.5 cm","height":"2.68 cm","image":"{{Form.Selectlegalentity.PPLogoHeader.Image}}","visibility":"","type":"image","disableUpdates":false}},{"type":"shape","id":"3826cb64-0d16-4eaa-b59d-7281daa42187","elementConfiguration":{"binding":"{{Form.Selectlegalentity.EntityName}}","visibility":"{{IfElse(Equals(Form.Selectlegalentity.EntityName, \"Sun Life U.S.\"), VisibilityType.Hidden, VisibilityType.Visible)}}","type":"text","disableUpdates":false}},{"type":"shape","id":"778023c6-761c-4959-a1e8-bf4121c2a20e","elementConfiguration":{"binding":"{{Form.Selectlegalentity.Tagline}}","visibility":"{{IfElse(Equals(Form.Selectlegalentity.EntityName, \"Sun Life U.S.\"), VisibilityType.Hidden, VisibilityType.Visible)}}","type":"text","disableUpdates":false}},{"type":"shape","id":"96a1b4a4-0a1a-485f-afd6-4c3318980df9","elementConfiguration":{"binding":"{{Form.Selectlegalentity.EntityName}}","visibility":"{{IfElse(Equals(Form.Selectlegalentity.EntityName, \"Sun Life U.S.\"), VisibilityType.Visible, VisibilityType.Hidden)}}","type":"text","disableUpdates":false}},{"type":"shape","id":"566fa32e-348e-4f64-a277-8c8b4331c87a","elementConfiguration":{"binding":"{{Form.Selectlegalentity.Tagline}}","visibility":"{{IfElse(Equals(Form.Selectlegalentity.EntityName, \"Sun Life U.S.\"), VisibilityType.Visible, VisibilityType.Hidden)}}","type":"text","disableUpdates":false}},{"type":"shape","id":"2f60681f-07ce-489d-8cd5-2e07eff703b0","elementConfiguration":{"binding":"{{Form.Selectlegalentity.EntityName}}","visibility":"{{IfElse(Equals(Form.Selectlegalentity.EntityName, \"Sun Life U.S.\"), VisibilityType.Hidden, VisibilityType.Visible)}}","type":"text","disableUpdates":false}},{"type":"shape","id":"f8d346b2-21dc-46cb-a13a-03ceced06749","elementConfiguration":{"binding":"{{Form.Selectlegalentity.Tagline}}","visibility":"{{IfElse(Equals(Form.Selectlegalentity.EntityName, \"Sun Life U.S.\"), VisibilityType.Hidden, VisibilityType.Visible)}}","type":"text","disableUpdates":false}},{"type":"shape","id":"84e08548-9a74-424e-a92f-3dd8fe705da8","elementConfiguration":{"binding":"{{Form.Selectlegalentity.EntityName}}","visibility":"{{IfElse(Equals(Form.Selectlegalentity.EntityName, \"Sun Life U.S.\"), VisibilityType.Visible, VisibilityType.Hidden)}}","type":"text","disableUpdates":false}},{"type":"shape","id":"ee675f45-d55c-48e8-a4a1-5bb5d57fb955","elementConfiguration":{"binding":"{{Form.Selectlegalentity.Tagline}}","visibility":"{{IfElse(Equals(Form.Selectlegalentity.EntityName, \"Sun Life U.S.\"), VisibilityType.Visible, VisibilityType.Hidden)}}","type":"text","disableUpdates":false}},{"type":"shape","id":"973963e8-846b-4520-8a1e-a159749ace61","elementConfiguration":{"inheritDimensions":"{{InheritDimensions.InheritNone}}","width":"11.5 cm","height":"2.68 cm","image":"{{Form.Selectlegalentity.PPLogoHeader.Image}}","visibility":"","type":"image","disableUpdates":false}},{"type":"shape","id":"77451fd5-bec9-46c5-b85d-e3c63905c7cf","elementConfiguration":{"slideTitle":"Guidance slides","binding":"{{IfElse(Form.Includeguidanceslides,Form.Selectlegalentity.GuidanceSlides-SlideRef.AssetID,\"\")}}","slidesElementPlaceholderName":"SlidesElement1","type":"slide(s)"}}],"transformationConfigurations":[{"language":"{{Form.Selectaspellinglanguage.LanguageRef.Language}}","disableUpdates":false,"type":"proofingLanguage"},{"documentName":"{{StringJoin(Form.Selectlegalentity.EntityName,\" - Template - \", FormatDateTime(Now(),\"yyyy\",\"en-US\"))}}","type":"documentName"}],"templateName":"Sun Life - Template - 2024","templateDescription":"","enableDocumentContentUpdater":true,"version":"2.0"}]]></TemplafyTemplateConfiguration>
</file>

<file path=customXml/item78.xml><?xml version="1.0" encoding="utf-8"?>
<TemplafySlideFormConfiguration><![CDATA[{"formFields":[],"formDataEntries":[]}]]></TemplafySlideFormConfiguration>
</file>

<file path=customXml/item79.xml><?xml version="1.0" encoding="utf-8"?>
<TemplafySlideFormConfiguration><![CDATA[{"formFields":[],"formDataEntries":[]}]]></TemplafySlideFormConfiguration>
</file>

<file path=customXml/item8.xml><?xml version="1.0" encoding="utf-8"?>
<TemplafySlideFormConfiguration><![CDATA[{"formFields":[],"formDataEntries":[]}]]></TemplafySlideFormConfiguration>
</file>

<file path=customXml/item80.xml><?xml version="1.0" encoding="utf-8"?>
<TemplafySlideFormConfiguration><![CDATA[{"formFields":[],"formDataEntries":[]}]]></TemplafySlideFormConfiguration>
</file>

<file path=customXml/item81.xml><?xml version="1.0" encoding="utf-8"?>
<TemplafySlideTemplateConfiguration><![CDATA[{"slideVersion":1,"isValidatorEnabled":false,"isLocked":false,"elementsMetadata":[],"slideId":"912516406120546311","enableDocumentContentUpdater":false,"version":"2.0"}]]></TemplafySlideTemplateConfiguration>
</file>

<file path=customXml/item82.xml><?xml version="1.0" encoding="utf-8"?>
<TemplafySlideFormConfiguration><![CDATA[{"formFields":[],"formDataEntries":[]}]]></TemplafySlideFormConfiguration>
</file>

<file path=customXml/item83.xml><?xml version="1.0" encoding="utf-8"?>
<TemplafySlideFormConfiguration><![CDATA[{"formFields":[],"formDataEntries":[]}]]></TemplafySlideFormConfiguration>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094B0657-DC5B-4AE9-81B5-C5C8DEC5C88D}">
  <ds:schemaRefs/>
</ds:datastoreItem>
</file>

<file path=customXml/itemProps10.xml><?xml version="1.0" encoding="utf-8"?>
<ds:datastoreItem xmlns:ds="http://schemas.openxmlformats.org/officeDocument/2006/customXml" ds:itemID="{8D53858F-97C4-4980-ADFF-71C454F2C464}">
  <ds:schemaRefs/>
</ds:datastoreItem>
</file>

<file path=customXml/itemProps11.xml><?xml version="1.0" encoding="utf-8"?>
<ds:datastoreItem xmlns:ds="http://schemas.openxmlformats.org/officeDocument/2006/customXml" ds:itemID="{9701F41F-0879-48D4-83BA-BD09D8004B93}">
  <ds:schemaRefs/>
</ds:datastoreItem>
</file>

<file path=customXml/itemProps12.xml><?xml version="1.0" encoding="utf-8"?>
<ds:datastoreItem xmlns:ds="http://schemas.openxmlformats.org/officeDocument/2006/customXml" ds:itemID="{1C90F8F9-E894-41B2-99D0-D8CC45683AB8}">
  <ds:schemaRefs/>
</ds:datastoreItem>
</file>

<file path=customXml/itemProps13.xml><?xml version="1.0" encoding="utf-8"?>
<ds:datastoreItem xmlns:ds="http://schemas.openxmlformats.org/officeDocument/2006/customXml" ds:itemID="{24345B39-0CD0-44F3-A18F-18843347448D}">
  <ds:schemaRefs/>
</ds:datastoreItem>
</file>

<file path=customXml/itemProps14.xml><?xml version="1.0" encoding="utf-8"?>
<ds:datastoreItem xmlns:ds="http://schemas.openxmlformats.org/officeDocument/2006/customXml" ds:itemID="{4F16FB73-80CA-4F7B-A5C2-0FB38A006657}">
  <ds:schemaRefs/>
</ds:datastoreItem>
</file>

<file path=customXml/itemProps15.xml><?xml version="1.0" encoding="utf-8"?>
<ds:datastoreItem xmlns:ds="http://schemas.openxmlformats.org/officeDocument/2006/customXml" ds:itemID="{D00D4FC4-3D37-4EEE-B9DB-31A7C4A7F3C3}">
  <ds:schemaRefs/>
</ds:datastoreItem>
</file>

<file path=customXml/itemProps16.xml><?xml version="1.0" encoding="utf-8"?>
<ds:datastoreItem xmlns:ds="http://schemas.openxmlformats.org/officeDocument/2006/customXml" ds:itemID="{DA52B0BC-C61A-4E4D-A810-B8791A5C5E86}">
  <ds:schemaRefs/>
</ds:datastoreItem>
</file>

<file path=customXml/itemProps17.xml><?xml version="1.0" encoding="utf-8"?>
<ds:datastoreItem xmlns:ds="http://schemas.openxmlformats.org/officeDocument/2006/customXml" ds:itemID="{4127B51D-0CA9-46E0-BC2F-CF3865E05549}">
  <ds:schemaRefs>
    <ds:schemaRef ds:uri="http://schemas.microsoft.com/sharepoint/v3/contenttype/forms"/>
  </ds:schemaRefs>
</ds:datastoreItem>
</file>

<file path=customXml/itemProps18.xml><?xml version="1.0" encoding="utf-8"?>
<ds:datastoreItem xmlns:ds="http://schemas.openxmlformats.org/officeDocument/2006/customXml" ds:itemID="{43E6A720-AC68-49A6-ACA6-EED93A10FD7E}">
  <ds:schemaRefs/>
</ds:datastoreItem>
</file>

<file path=customXml/itemProps19.xml><?xml version="1.0" encoding="utf-8"?>
<ds:datastoreItem xmlns:ds="http://schemas.openxmlformats.org/officeDocument/2006/customXml" ds:itemID="{CDBC4435-0712-48BF-95CD-4ED07F1F6085}">
  <ds:schemaRefs/>
</ds:datastoreItem>
</file>

<file path=customXml/itemProps2.xml><?xml version="1.0" encoding="utf-8"?>
<ds:datastoreItem xmlns:ds="http://schemas.openxmlformats.org/officeDocument/2006/customXml" ds:itemID="{E0E3C758-D634-4790-A3A7-6590176216ED}">
  <ds:schemaRefs/>
</ds:datastoreItem>
</file>

<file path=customXml/itemProps20.xml><?xml version="1.0" encoding="utf-8"?>
<ds:datastoreItem xmlns:ds="http://schemas.openxmlformats.org/officeDocument/2006/customXml" ds:itemID="{69EF405F-E1FB-4F39-9AB7-A22B3A91D064}">
  <ds:schemaRefs/>
</ds:datastoreItem>
</file>

<file path=customXml/itemProps21.xml><?xml version="1.0" encoding="utf-8"?>
<ds:datastoreItem xmlns:ds="http://schemas.openxmlformats.org/officeDocument/2006/customXml" ds:itemID="{ED94B1B6-99C0-4CC3-9158-C41B8525686D}">
  <ds:schemaRefs/>
</ds:datastoreItem>
</file>

<file path=customXml/itemProps22.xml><?xml version="1.0" encoding="utf-8"?>
<ds:datastoreItem xmlns:ds="http://schemas.openxmlformats.org/officeDocument/2006/customXml" ds:itemID="{2364BF54-2F33-4F10-AFAE-833293BA3142}">
  <ds:schemaRefs/>
</ds:datastoreItem>
</file>

<file path=customXml/itemProps23.xml><?xml version="1.0" encoding="utf-8"?>
<ds:datastoreItem xmlns:ds="http://schemas.openxmlformats.org/officeDocument/2006/customXml" ds:itemID="{A53FA6BB-CBD6-45F8-A4AB-7E5BE7ACD068}">
  <ds:schemaRefs/>
</ds:datastoreItem>
</file>

<file path=customXml/itemProps24.xml><?xml version="1.0" encoding="utf-8"?>
<ds:datastoreItem xmlns:ds="http://schemas.openxmlformats.org/officeDocument/2006/customXml" ds:itemID="{5EC0CAB5-27D3-4E57-8C9C-7C37F8EE40EA}">
  <ds:schemaRefs/>
</ds:datastoreItem>
</file>

<file path=customXml/itemProps25.xml><?xml version="1.0" encoding="utf-8"?>
<ds:datastoreItem xmlns:ds="http://schemas.openxmlformats.org/officeDocument/2006/customXml" ds:itemID="{A5935EA6-675E-41E3-A4EB-935941BEF722}">
  <ds:schemaRefs/>
</ds:datastoreItem>
</file>

<file path=customXml/itemProps26.xml><?xml version="1.0" encoding="utf-8"?>
<ds:datastoreItem xmlns:ds="http://schemas.openxmlformats.org/officeDocument/2006/customXml" ds:itemID="{E48533F8-EAE9-44F1-B3D8-EF2BB23C57C5}">
  <ds:schemaRefs/>
</ds:datastoreItem>
</file>

<file path=customXml/itemProps27.xml><?xml version="1.0" encoding="utf-8"?>
<ds:datastoreItem xmlns:ds="http://schemas.openxmlformats.org/officeDocument/2006/customXml" ds:itemID="{7471880B-E701-4653-9415-E44F022E4C3F}">
  <ds:schemaRefs/>
</ds:datastoreItem>
</file>

<file path=customXml/itemProps28.xml><?xml version="1.0" encoding="utf-8"?>
<ds:datastoreItem xmlns:ds="http://schemas.openxmlformats.org/officeDocument/2006/customXml" ds:itemID="{901E713D-0920-4A61-AE9E-0E01D8685216}">
  <ds:schemaRefs/>
</ds:datastoreItem>
</file>

<file path=customXml/itemProps29.xml><?xml version="1.0" encoding="utf-8"?>
<ds:datastoreItem xmlns:ds="http://schemas.openxmlformats.org/officeDocument/2006/customXml" ds:itemID="{FF833340-EAD0-4831-A728-8B2D569F506F}">
  <ds:schemaRefs/>
</ds:datastoreItem>
</file>

<file path=customXml/itemProps3.xml><?xml version="1.0" encoding="utf-8"?>
<ds:datastoreItem xmlns:ds="http://schemas.openxmlformats.org/officeDocument/2006/customXml" ds:itemID="{03EFDB8E-9AFB-410B-9AE8-2618F81DE87B}">
  <ds:schemaRefs/>
</ds:datastoreItem>
</file>

<file path=customXml/itemProps30.xml><?xml version="1.0" encoding="utf-8"?>
<ds:datastoreItem xmlns:ds="http://schemas.openxmlformats.org/officeDocument/2006/customXml" ds:itemID="{825795F6-6DDB-4BA6-AE08-E41699B3499F}">
  <ds:schemaRefs/>
</ds:datastoreItem>
</file>

<file path=customXml/itemProps31.xml><?xml version="1.0" encoding="utf-8"?>
<ds:datastoreItem xmlns:ds="http://schemas.openxmlformats.org/officeDocument/2006/customXml" ds:itemID="{0A5E9B88-F9B6-40D8-94D2-DC8C773DE1C6}">
  <ds:schemaRefs/>
</ds:datastoreItem>
</file>

<file path=customXml/itemProps32.xml><?xml version="1.0" encoding="utf-8"?>
<ds:datastoreItem xmlns:ds="http://schemas.openxmlformats.org/officeDocument/2006/customXml" ds:itemID="{3F1875B7-1F46-462E-BDE1-1E405C667E06}">
  <ds:schemaRefs/>
</ds:datastoreItem>
</file>

<file path=customXml/itemProps33.xml><?xml version="1.0" encoding="utf-8"?>
<ds:datastoreItem xmlns:ds="http://schemas.openxmlformats.org/officeDocument/2006/customXml" ds:itemID="{ECA4AC8E-A3F6-4009-8F15-F4288322B1D2}">
  <ds:schemaRefs/>
</ds:datastoreItem>
</file>

<file path=customXml/itemProps34.xml><?xml version="1.0" encoding="utf-8"?>
<ds:datastoreItem xmlns:ds="http://schemas.openxmlformats.org/officeDocument/2006/customXml" ds:itemID="{122B7AA7-5952-4D0F-8FCC-DF0681C962B5}">
  <ds:schemaRefs/>
</ds:datastoreItem>
</file>

<file path=customXml/itemProps35.xml><?xml version="1.0" encoding="utf-8"?>
<ds:datastoreItem xmlns:ds="http://schemas.openxmlformats.org/officeDocument/2006/customXml" ds:itemID="{A4497E89-1078-43F7-820B-C30F21C61453}">
  <ds:schemaRefs/>
</ds:datastoreItem>
</file>

<file path=customXml/itemProps36.xml><?xml version="1.0" encoding="utf-8"?>
<ds:datastoreItem xmlns:ds="http://schemas.openxmlformats.org/officeDocument/2006/customXml" ds:itemID="{C9CE1D75-023A-46E6-97A2-BDBCFA762ADD}">
  <ds:schemaRefs/>
</ds:datastoreItem>
</file>

<file path=customXml/itemProps37.xml><?xml version="1.0" encoding="utf-8"?>
<ds:datastoreItem xmlns:ds="http://schemas.openxmlformats.org/officeDocument/2006/customXml" ds:itemID="{081BB6EC-1179-4FFF-AD85-050D719AB4C9}">
  <ds:schemaRefs/>
</ds:datastoreItem>
</file>

<file path=customXml/itemProps38.xml><?xml version="1.0" encoding="utf-8"?>
<ds:datastoreItem xmlns:ds="http://schemas.openxmlformats.org/officeDocument/2006/customXml" ds:itemID="{68D65F39-997F-4075-82E5-6BB9DACB09DB}">
  <ds:schemaRefs/>
</ds:datastoreItem>
</file>

<file path=customXml/itemProps39.xml><?xml version="1.0" encoding="utf-8"?>
<ds:datastoreItem xmlns:ds="http://schemas.openxmlformats.org/officeDocument/2006/customXml" ds:itemID="{53204C0B-804A-4894-BBD5-D187CFE9E35A}">
  <ds:schemaRefs/>
</ds:datastoreItem>
</file>

<file path=customXml/itemProps4.xml><?xml version="1.0" encoding="utf-8"?>
<ds:datastoreItem xmlns:ds="http://schemas.openxmlformats.org/officeDocument/2006/customXml" ds:itemID="{3D34EE10-B631-442F-A40E-36E50C2C37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922bf3-68de-4039-a5a9-b2ed728e0152"/>
    <ds:schemaRef ds:uri="abf36e6d-89de-460f-bd1a-1aa4d52e3d3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0.xml><?xml version="1.0" encoding="utf-8"?>
<ds:datastoreItem xmlns:ds="http://schemas.openxmlformats.org/officeDocument/2006/customXml" ds:itemID="{DAB120E6-1C71-4B26-A2A8-A01D3097AAB9}">
  <ds:schemaRefs/>
</ds:datastoreItem>
</file>

<file path=customXml/itemProps41.xml><?xml version="1.0" encoding="utf-8"?>
<ds:datastoreItem xmlns:ds="http://schemas.openxmlformats.org/officeDocument/2006/customXml" ds:itemID="{33009A32-9BE2-4B61-BA79-2DA49517C457}">
  <ds:schemaRefs>
    <ds:schemaRef ds:uri="http://schemas.microsoft.com/sharepoint/events"/>
  </ds:schemaRefs>
</ds:datastoreItem>
</file>

<file path=customXml/itemProps42.xml><?xml version="1.0" encoding="utf-8"?>
<ds:datastoreItem xmlns:ds="http://schemas.openxmlformats.org/officeDocument/2006/customXml" ds:itemID="{DE69EC46-5A2E-49C0-9A92-6F55B34112FA}">
  <ds:schemaRefs/>
</ds:datastoreItem>
</file>

<file path=customXml/itemProps43.xml><?xml version="1.0" encoding="utf-8"?>
<ds:datastoreItem xmlns:ds="http://schemas.openxmlformats.org/officeDocument/2006/customXml" ds:itemID="{ACF0DC86-08E0-484A-B076-C9D42F83341B}">
  <ds:schemaRefs/>
</ds:datastoreItem>
</file>

<file path=customXml/itemProps44.xml><?xml version="1.0" encoding="utf-8"?>
<ds:datastoreItem xmlns:ds="http://schemas.openxmlformats.org/officeDocument/2006/customXml" ds:itemID="{6985C0DA-C50F-4258-BCBA-FF65C0086767}">
  <ds:schemaRefs/>
</ds:datastoreItem>
</file>

<file path=customXml/itemProps45.xml><?xml version="1.0" encoding="utf-8"?>
<ds:datastoreItem xmlns:ds="http://schemas.openxmlformats.org/officeDocument/2006/customXml" ds:itemID="{058EA50E-BAB9-4ACC-AFEA-0F4DCE07018C}">
  <ds:schemaRefs/>
</ds:datastoreItem>
</file>

<file path=customXml/itemProps46.xml><?xml version="1.0" encoding="utf-8"?>
<ds:datastoreItem xmlns:ds="http://schemas.openxmlformats.org/officeDocument/2006/customXml" ds:itemID="{3A21A680-A8F1-4BFA-8AF1-9E9E2A2CC739}">
  <ds:schemaRefs/>
</ds:datastoreItem>
</file>

<file path=customXml/itemProps47.xml><?xml version="1.0" encoding="utf-8"?>
<ds:datastoreItem xmlns:ds="http://schemas.openxmlformats.org/officeDocument/2006/customXml" ds:itemID="{A8F7228B-DD4A-476A-BD03-9F4942AF56D5}">
  <ds:schemaRefs/>
</ds:datastoreItem>
</file>

<file path=customXml/itemProps48.xml><?xml version="1.0" encoding="utf-8"?>
<ds:datastoreItem xmlns:ds="http://schemas.openxmlformats.org/officeDocument/2006/customXml" ds:itemID="{675769CF-496F-4AA0-9EBE-5D71A1795FB8}">
  <ds:schemaRefs/>
</ds:datastoreItem>
</file>

<file path=customXml/itemProps49.xml><?xml version="1.0" encoding="utf-8"?>
<ds:datastoreItem xmlns:ds="http://schemas.openxmlformats.org/officeDocument/2006/customXml" ds:itemID="{DCD66399-2B7B-4181-A59C-BFB373DCE603}">
  <ds:schemaRefs/>
</ds:datastoreItem>
</file>

<file path=customXml/itemProps5.xml><?xml version="1.0" encoding="utf-8"?>
<ds:datastoreItem xmlns:ds="http://schemas.openxmlformats.org/officeDocument/2006/customXml" ds:itemID="{5678EEC4-C3BC-4676-A0AC-D22F3F2F88B2}">
  <ds:schemaRefs/>
</ds:datastoreItem>
</file>

<file path=customXml/itemProps50.xml><?xml version="1.0" encoding="utf-8"?>
<ds:datastoreItem xmlns:ds="http://schemas.openxmlformats.org/officeDocument/2006/customXml" ds:itemID="{C0047D55-18B4-4CD3-AD2B-52CACAAC409E}">
  <ds:schemaRefs/>
</ds:datastoreItem>
</file>

<file path=customXml/itemProps51.xml><?xml version="1.0" encoding="utf-8"?>
<ds:datastoreItem xmlns:ds="http://schemas.openxmlformats.org/officeDocument/2006/customXml" ds:itemID="{3CD934BF-8E75-4ACC-A7B7-D80AD70A29A8}">
  <ds:schemaRefs/>
</ds:datastoreItem>
</file>

<file path=customXml/itemProps52.xml><?xml version="1.0" encoding="utf-8"?>
<ds:datastoreItem xmlns:ds="http://schemas.openxmlformats.org/officeDocument/2006/customXml" ds:itemID="{35F95DE5-AF1F-49C6-A006-8B7A77EC0098}">
  <ds:schemaRefs/>
</ds:datastoreItem>
</file>

<file path=customXml/itemProps53.xml><?xml version="1.0" encoding="utf-8"?>
<ds:datastoreItem xmlns:ds="http://schemas.openxmlformats.org/officeDocument/2006/customXml" ds:itemID="{23DAAA2A-8AF2-4AA2-842E-70579D512FC8}">
  <ds:schemaRefs/>
</ds:datastoreItem>
</file>

<file path=customXml/itemProps54.xml><?xml version="1.0" encoding="utf-8"?>
<ds:datastoreItem xmlns:ds="http://schemas.openxmlformats.org/officeDocument/2006/customXml" ds:itemID="{1817C323-34F8-488F-A7C9-B69CFD3B1455}">
  <ds:schemaRefs/>
</ds:datastoreItem>
</file>

<file path=customXml/itemProps55.xml><?xml version="1.0" encoding="utf-8"?>
<ds:datastoreItem xmlns:ds="http://schemas.openxmlformats.org/officeDocument/2006/customXml" ds:itemID="{5F208F13-DE3C-4A54-9A85-E75D5F7C680C}">
  <ds:schemaRefs/>
</ds:datastoreItem>
</file>

<file path=customXml/itemProps56.xml><?xml version="1.0" encoding="utf-8"?>
<ds:datastoreItem xmlns:ds="http://schemas.openxmlformats.org/officeDocument/2006/customXml" ds:itemID="{AD7C6DCD-6338-4ACB-BBD0-5FFBBAE61234}">
  <ds:schemaRefs/>
</ds:datastoreItem>
</file>

<file path=customXml/itemProps57.xml><?xml version="1.0" encoding="utf-8"?>
<ds:datastoreItem xmlns:ds="http://schemas.openxmlformats.org/officeDocument/2006/customXml" ds:itemID="{0D679EDB-054B-4EDF-89AD-6EB96D89D8D1}">
  <ds:schemaRefs/>
</ds:datastoreItem>
</file>

<file path=customXml/itemProps58.xml><?xml version="1.0" encoding="utf-8"?>
<ds:datastoreItem xmlns:ds="http://schemas.openxmlformats.org/officeDocument/2006/customXml" ds:itemID="{F097E42E-6C5C-4D07-A1FF-1D0BC375D31F}">
  <ds:schemaRefs/>
</ds:datastoreItem>
</file>

<file path=customXml/itemProps59.xml><?xml version="1.0" encoding="utf-8"?>
<ds:datastoreItem xmlns:ds="http://schemas.openxmlformats.org/officeDocument/2006/customXml" ds:itemID="{0B052333-386F-432B-9944-C55FCB2F882C}">
  <ds:schemaRefs/>
</ds:datastoreItem>
</file>

<file path=customXml/itemProps6.xml><?xml version="1.0" encoding="utf-8"?>
<ds:datastoreItem xmlns:ds="http://schemas.openxmlformats.org/officeDocument/2006/customXml" ds:itemID="{D10C3782-4E6E-4DD0-A252-20AA2C68C846}">
  <ds:schemaRefs/>
</ds:datastoreItem>
</file>

<file path=customXml/itemProps60.xml><?xml version="1.0" encoding="utf-8"?>
<ds:datastoreItem xmlns:ds="http://schemas.openxmlformats.org/officeDocument/2006/customXml" ds:itemID="{AFC521E0-05F6-4750-ACE5-60DC7AD69BA6}">
  <ds:schemaRefs/>
</ds:datastoreItem>
</file>

<file path=customXml/itemProps61.xml><?xml version="1.0" encoding="utf-8"?>
<ds:datastoreItem xmlns:ds="http://schemas.openxmlformats.org/officeDocument/2006/customXml" ds:itemID="{94AD26A5-3978-47C2-83C4-194744E64513}">
  <ds:schemaRefs/>
</ds:datastoreItem>
</file>

<file path=customXml/itemProps62.xml><?xml version="1.0" encoding="utf-8"?>
<ds:datastoreItem xmlns:ds="http://schemas.openxmlformats.org/officeDocument/2006/customXml" ds:itemID="{7FF0BAFA-6789-4CDC-BA47-C77F6199F67E}">
  <ds:schemaRefs/>
</ds:datastoreItem>
</file>

<file path=customXml/itemProps63.xml><?xml version="1.0" encoding="utf-8"?>
<ds:datastoreItem xmlns:ds="http://schemas.openxmlformats.org/officeDocument/2006/customXml" ds:itemID="{E4803D8F-7546-4DA8-ABF1-F92ED321B7A3}">
  <ds:schemaRefs/>
</ds:datastoreItem>
</file>

<file path=customXml/itemProps64.xml><?xml version="1.0" encoding="utf-8"?>
<ds:datastoreItem xmlns:ds="http://schemas.openxmlformats.org/officeDocument/2006/customXml" ds:itemID="{9026A273-C0CF-4F48-918A-3DF9EC792588}">
  <ds:schemaRefs/>
</ds:datastoreItem>
</file>

<file path=customXml/itemProps65.xml><?xml version="1.0" encoding="utf-8"?>
<ds:datastoreItem xmlns:ds="http://schemas.openxmlformats.org/officeDocument/2006/customXml" ds:itemID="{8F79C307-781A-41A7-B09F-B240F21295C8}">
  <ds:schemaRefs/>
</ds:datastoreItem>
</file>

<file path=customXml/itemProps66.xml><?xml version="1.0" encoding="utf-8"?>
<ds:datastoreItem xmlns:ds="http://schemas.openxmlformats.org/officeDocument/2006/customXml" ds:itemID="{2FB2C90C-9CFF-4A1E-8320-F10337FA079F}">
  <ds:schemaRefs/>
</ds:datastoreItem>
</file>

<file path=customXml/itemProps67.xml><?xml version="1.0" encoding="utf-8"?>
<ds:datastoreItem xmlns:ds="http://schemas.openxmlformats.org/officeDocument/2006/customXml" ds:itemID="{5892686F-759B-46F4-AE00-FC2CFC6DEB8C}">
  <ds:schemaRefs/>
</ds:datastoreItem>
</file>

<file path=customXml/itemProps68.xml><?xml version="1.0" encoding="utf-8"?>
<ds:datastoreItem xmlns:ds="http://schemas.openxmlformats.org/officeDocument/2006/customXml" ds:itemID="{0E10C61A-227F-404E-85F4-347648F86610}">
  <ds:schemaRefs/>
</ds:datastoreItem>
</file>

<file path=customXml/itemProps69.xml><?xml version="1.0" encoding="utf-8"?>
<ds:datastoreItem xmlns:ds="http://schemas.openxmlformats.org/officeDocument/2006/customXml" ds:itemID="{D39EAE6E-B396-4F64-BBFC-5843656B7FEE}">
  <ds:schemaRefs>
    <ds:schemaRef ds:uri="77922bf3-68de-4039-a5a9-b2ed728e0152"/>
    <ds:schemaRef ds:uri="http://schemas.microsoft.com/office/infopath/2007/PartnerControls"/>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http://purl.org/dc/terms/"/>
    <ds:schemaRef ds:uri="abf36e6d-89de-460f-bd1a-1aa4d52e3d39"/>
    <ds:schemaRef ds:uri="http://www.w3.org/XML/1998/namespace"/>
    <ds:schemaRef ds:uri="http://purl.org/dc/dcmitype/"/>
  </ds:schemaRefs>
</ds:datastoreItem>
</file>

<file path=customXml/itemProps7.xml><?xml version="1.0" encoding="utf-8"?>
<ds:datastoreItem xmlns:ds="http://schemas.openxmlformats.org/officeDocument/2006/customXml" ds:itemID="{B2E2E2F6-23F8-4CA5-9C8E-0B9CBAF2CD82}">
  <ds:schemaRefs/>
</ds:datastoreItem>
</file>

<file path=customXml/itemProps70.xml><?xml version="1.0" encoding="utf-8"?>
<ds:datastoreItem xmlns:ds="http://schemas.openxmlformats.org/officeDocument/2006/customXml" ds:itemID="{BCB08A0D-F71D-4A77-8E68-0F79FC53DC56}">
  <ds:schemaRefs/>
</ds:datastoreItem>
</file>

<file path=customXml/itemProps71.xml><?xml version="1.0" encoding="utf-8"?>
<ds:datastoreItem xmlns:ds="http://schemas.openxmlformats.org/officeDocument/2006/customXml" ds:itemID="{965AA0B2-54B6-47A8-8420-4F0E2CC4F525}">
  <ds:schemaRefs/>
</ds:datastoreItem>
</file>

<file path=customXml/itemProps72.xml><?xml version="1.0" encoding="utf-8"?>
<ds:datastoreItem xmlns:ds="http://schemas.openxmlformats.org/officeDocument/2006/customXml" ds:itemID="{DCC26512-9B4D-4D8A-8F35-B740EBAEA751}">
  <ds:schemaRefs/>
</ds:datastoreItem>
</file>

<file path=customXml/itemProps73.xml><?xml version="1.0" encoding="utf-8"?>
<ds:datastoreItem xmlns:ds="http://schemas.openxmlformats.org/officeDocument/2006/customXml" ds:itemID="{7B0A84FF-0640-42EC-907B-9D8658797F47}">
  <ds:schemaRefs/>
</ds:datastoreItem>
</file>

<file path=customXml/itemProps74.xml><?xml version="1.0" encoding="utf-8"?>
<ds:datastoreItem xmlns:ds="http://schemas.openxmlformats.org/officeDocument/2006/customXml" ds:itemID="{437D5FAB-1DA5-4B33-B56F-33ACB16A6889}">
  <ds:schemaRefs/>
</ds:datastoreItem>
</file>

<file path=customXml/itemProps75.xml><?xml version="1.0" encoding="utf-8"?>
<ds:datastoreItem xmlns:ds="http://schemas.openxmlformats.org/officeDocument/2006/customXml" ds:itemID="{77325874-AAC4-4DB4-B179-0BBCAEA22F54}">
  <ds:schemaRefs/>
</ds:datastoreItem>
</file>

<file path=customXml/itemProps76.xml><?xml version="1.0" encoding="utf-8"?>
<ds:datastoreItem xmlns:ds="http://schemas.openxmlformats.org/officeDocument/2006/customXml" ds:itemID="{B5680FCD-4BA4-4032-8C00-6F86C2E0A323}">
  <ds:schemaRefs/>
</ds:datastoreItem>
</file>

<file path=customXml/itemProps77.xml><?xml version="1.0" encoding="utf-8"?>
<ds:datastoreItem xmlns:ds="http://schemas.openxmlformats.org/officeDocument/2006/customXml" ds:itemID="{82DDE415-706D-4CBF-A8F8-74766BF1F8BB}">
  <ds:schemaRefs/>
</ds:datastoreItem>
</file>

<file path=customXml/itemProps78.xml><?xml version="1.0" encoding="utf-8"?>
<ds:datastoreItem xmlns:ds="http://schemas.openxmlformats.org/officeDocument/2006/customXml" ds:itemID="{011746D2-78F4-4339-BFE0-D6AF2EA0D0D9}">
  <ds:schemaRefs/>
</ds:datastoreItem>
</file>

<file path=customXml/itemProps79.xml><?xml version="1.0" encoding="utf-8"?>
<ds:datastoreItem xmlns:ds="http://schemas.openxmlformats.org/officeDocument/2006/customXml" ds:itemID="{A7067743-F7BF-46D5-9C27-FAE28B29CA91}">
  <ds:schemaRefs/>
</ds:datastoreItem>
</file>

<file path=customXml/itemProps8.xml><?xml version="1.0" encoding="utf-8"?>
<ds:datastoreItem xmlns:ds="http://schemas.openxmlformats.org/officeDocument/2006/customXml" ds:itemID="{F5F90529-3CD8-4739-A191-9042A88AEEAF}">
  <ds:schemaRefs/>
</ds:datastoreItem>
</file>

<file path=customXml/itemProps80.xml><?xml version="1.0" encoding="utf-8"?>
<ds:datastoreItem xmlns:ds="http://schemas.openxmlformats.org/officeDocument/2006/customXml" ds:itemID="{CCFB6620-9038-4D1B-8DBD-E91E2C50EC76}">
  <ds:schemaRefs/>
</ds:datastoreItem>
</file>

<file path=customXml/itemProps81.xml><?xml version="1.0" encoding="utf-8"?>
<ds:datastoreItem xmlns:ds="http://schemas.openxmlformats.org/officeDocument/2006/customXml" ds:itemID="{E578D68D-B96C-42EE-AC16-0BB08A9885E3}">
  <ds:schemaRefs/>
</ds:datastoreItem>
</file>

<file path=customXml/itemProps82.xml><?xml version="1.0" encoding="utf-8"?>
<ds:datastoreItem xmlns:ds="http://schemas.openxmlformats.org/officeDocument/2006/customXml" ds:itemID="{56C4F4D2-46DF-4D74-BC8B-F893BD4F3EB9}">
  <ds:schemaRefs/>
</ds:datastoreItem>
</file>

<file path=customXml/itemProps83.xml><?xml version="1.0" encoding="utf-8"?>
<ds:datastoreItem xmlns:ds="http://schemas.openxmlformats.org/officeDocument/2006/customXml" ds:itemID="{6E373374-A8D3-4940-86F2-AC322D001E1C}">
  <ds:schemaRefs/>
</ds:datastoreItem>
</file>

<file path=customXml/itemProps9.xml><?xml version="1.0" encoding="utf-8"?>
<ds:datastoreItem xmlns:ds="http://schemas.openxmlformats.org/officeDocument/2006/customXml" ds:itemID="{084FB55D-D835-40A3-B788-4777E99BB147}">
  <ds:schemaRefs/>
</ds:datastoreItem>
</file>

<file path=docProps/app.xml><?xml version="1.0" encoding="utf-8"?>
<Properties xmlns="http://schemas.openxmlformats.org/officeDocument/2006/extended-properties" xmlns:vt="http://schemas.openxmlformats.org/officeDocument/2006/docPropsVTypes">
  <Template>Office Theme</Template>
  <TotalTime>153</TotalTime>
  <Words>4392</Words>
  <Application>Microsoft Office PowerPoint</Application>
  <PresentationFormat>Widescreen</PresentationFormat>
  <Paragraphs>392</Paragraphs>
  <Slides>23</Slides>
  <Notes>21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Sun Life New Text Regular</vt:lpstr>
      <vt:lpstr>Arial</vt:lpstr>
      <vt:lpstr>MS PGothic</vt:lpstr>
      <vt:lpstr>Courier New</vt:lpstr>
      <vt:lpstr>Sun Life New Text</vt:lpstr>
      <vt:lpstr>Sun Life New Display</vt:lpstr>
      <vt:lpstr>Calibri</vt:lpstr>
      <vt:lpstr>Sun Life Sans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Choose the plan that best fits your needs</vt:lpstr>
      <vt:lpstr>PowerPoint Presentation</vt:lpstr>
      <vt:lpstr>PowerPoint Presentation</vt:lpstr>
      <vt:lpstr>Plan sponsor services</vt:lpstr>
      <vt:lpstr>PowerPoint Presentation</vt:lpstr>
      <vt:lpstr>PowerPoint Presentation</vt:lpstr>
      <vt:lpstr>PowerPoint Presentation</vt:lpstr>
      <vt:lpstr>PowerPoint Presentation</vt:lpstr>
      <vt:lpstr>PowerPoint Presentation</vt:lpstr>
      <vt:lpstr>PowerPoint Presentation</vt:lpstr>
      <vt:lpstr>When it comes to fees, less is more</vt:lpstr>
      <vt:lpstr>PowerPoint Presentation</vt:lpstr>
      <vt:lpstr>Granite flagship vs. Granite Index+</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Chris Moull</dc:creator>
  <cp:keywords/>
  <dc:description/>
  <cp:lastModifiedBy>Jessica MacKinnon</cp:lastModifiedBy>
  <cp:revision>1</cp:revision>
  <dcterms:created xsi:type="dcterms:W3CDTF">2024-08-30T16:34:07Z</dcterms:created>
  <dcterms:modified xsi:type="dcterms:W3CDTF">2026-06-22T12:59:00Z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0x010100162AF045FBA4F740B3EE4AA74E84649A</vt:lpwstr>
  </property>
  <property fmtid="{D5CDD505-2E9C-101B-9397-08002B2CF9AE}" pid="3" name="TemplafyTimeStamp">
    <vt:lpwstr>2024-05-15T10:17:43</vt:lpwstr>
  </property>
  <property fmtid="{D5CDD505-2E9C-101B-9397-08002B2CF9AE}" pid="4" name="TemplafyTenantId">
    <vt:lpwstr>sunlife</vt:lpwstr>
  </property>
  <property fmtid="{D5CDD505-2E9C-101B-9397-08002B2CF9AE}" pid="5" name="TemplafyTemplateId">
    <vt:lpwstr>902815406516602430</vt:lpwstr>
  </property>
  <property fmtid="{D5CDD505-2E9C-101B-9397-08002B2CF9AE}" pid="6" name="TemplafyUserProfileId">
    <vt:lpwstr>911835670289842211</vt:lpwstr>
  </property>
  <property fmtid="{D5CDD505-2E9C-101B-9397-08002B2CF9AE}" pid="7" name="TemplafyLanguageCode">
    <vt:lpwstr>en-CA</vt:lpwstr>
  </property>
  <property fmtid="{D5CDD505-2E9C-101B-9397-08002B2CF9AE}" pid="8" name="TemplafyFromBlank">
    <vt:bool>false</vt:bool>
  </property>
  <property fmtid="{D5CDD505-2E9C-101B-9397-08002B2CF9AE}" pid="9" name="_dlc_DocIdItemGuid">
    <vt:lpwstr>c95b9ea7-37ed-45d1-87bb-9bd4673081f2</vt:lpwstr>
  </property>
  <property fmtid="{D5CDD505-2E9C-101B-9397-08002B2CF9AE}" pid="10" name="MediaServiceImageTags">
    <vt:lpwstr/>
  </property>
</Properties>
</file>