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4.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5.xml" ContentType="application/vnd.openxmlformats-officedocument.presentationml.notesSlide+xml"/>
  <Override PartName="/ppt/tags/tag3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9.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10.xml" ContentType="application/vnd.openxmlformats-officedocument.presentationml.notesSlide+xml"/>
  <Override PartName="/ppt/comments/modernComment_7FFFCCC8_82FE7D0.xml" ContentType="application/vnd.ms-powerpoint.comment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1.xml" ContentType="application/vnd.openxmlformats-officedocument.presentationml.notesSlide+xml"/>
  <Override PartName="/ppt/comments/modernComment_7FFFCCC9_18602B62.xml" ContentType="application/vnd.ms-powerpoint.comments+xml"/>
  <Override PartName="/ppt/tags/tag61.xml" ContentType="application/vnd.openxmlformats-officedocument.presentationml.tags+xml"/>
  <Override PartName="/ppt/tags/tag62.xml" ContentType="application/vnd.openxmlformats-officedocument.presentationml.tags+xml"/>
  <Override PartName="/ppt/notesSlides/notesSlide12.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13.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14.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5.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16.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17.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19.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84"/>
  </p:sldMasterIdLst>
  <p:notesMasterIdLst>
    <p:notesMasterId r:id="rId108"/>
  </p:notesMasterIdLst>
  <p:sldIdLst>
    <p:sldId id="257" r:id="rId85"/>
    <p:sldId id="2147470529" r:id="rId86"/>
    <p:sldId id="2147470560" r:id="rId87"/>
    <p:sldId id="2147470531" r:id="rId88"/>
    <p:sldId id="2147470533" r:id="rId89"/>
    <p:sldId id="2147470534" r:id="rId90"/>
    <p:sldId id="2147470557" r:id="rId91"/>
    <p:sldId id="2147470551" r:id="rId92"/>
    <p:sldId id="2147470535" r:id="rId93"/>
    <p:sldId id="2147470536" r:id="rId94"/>
    <p:sldId id="2147470537" r:id="rId95"/>
    <p:sldId id="2147470538" r:id="rId96"/>
    <p:sldId id="2147470539" r:id="rId97"/>
    <p:sldId id="2036" r:id="rId98"/>
    <p:sldId id="2147470540" r:id="rId99"/>
    <p:sldId id="2147470541" r:id="rId100"/>
    <p:sldId id="2147470542" r:id="rId101"/>
    <p:sldId id="2089" r:id="rId102"/>
    <p:sldId id="2147470545" r:id="rId103"/>
    <p:sldId id="261" r:id="rId104"/>
    <p:sldId id="2147470558" r:id="rId105"/>
    <p:sldId id="2147470556" r:id="rId106"/>
    <p:sldId id="2147470559" r:id="rId107"/>
  </p:sldIdLst>
  <p:sldSz cx="12192000" cy="6858000"/>
  <p:notesSz cx="6858000" cy="9144000"/>
  <p:embeddedFontLst>
    <p:embeddedFont>
      <p:font typeface="Arial Nova Light" panose="020B0304020202020204" pitchFamily="34" charset="0"/>
      <p:regular r:id="rId109"/>
      <p:italic r:id="rId110"/>
    </p:embeddedFont>
    <p:embeddedFont>
      <p:font typeface="MS PGothic" panose="020B0600070205080204" pitchFamily="34" charset="-128"/>
      <p:regular r:id="rId111"/>
    </p:embeddedFont>
    <p:embeddedFont>
      <p:font typeface="Sun Life New Display" pitchFamily="2" charset="0"/>
      <p:regular r:id="rId112"/>
      <p:bold r:id="rId113"/>
    </p:embeddedFont>
    <p:embeddedFont>
      <p:font typeface="Sun Life New Text" pitchFamily="2" charset="0"/>
      <p:regular r:id="rId114"/>
      <p:bold r:id="rId115"/>
      <p:italic r:id="rId116"/>
      <p:boldItalic r:id="rId117"/>
    </p:embeddedFont>
    <p:embeddedFont>
      <p:font typeface="Sun Life New Text Regular" pitchFamily="2" charset="0"/>
      <p:regular r:id="rId118"/>
      <p:bold r:id="rId119"/>
      <p:italic r:id="rId120"/>
      <p:boldItalic r:id="rId121"/>
    </p:embeddedFont>
    <p:embeddedFont>
      <p:font typeface="Sun Life Sans Regular" panose="020B0504030304030303" pitchFamily="34" charset="0"/>
      <p:regular r:id="rId122"/>
    </p:embeddedFont>
  </p:embeddedFontLst>
  <p:custDataLst>
    <p:tags r:id="rId123"/>
  </p:custData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1C50918-B7D4-CDF4-8BD0-1654AE9221F9}" name="Sarah M Saheb" initials="SS" userId="S::Sarah.M.Saheb@sunlife.com::9dc9d1cc-99c8-4b79-ba21-9386539f2036" providerId="AD"/>
  <p188:author id="{69619519-E38E-1C36-4694-8FEFB30F3C9C}" name="Karina Vanyukhina" initials="KV" userId="S::karina.vanyukhina@sunlife.com::98805aaf-a450-468e-814f-95153540d145" providerId="AD"/>
  <p188:author id="{6250013B-8C15-2EF4-30C8-EEEE9F92DBE6}" name="Anne-Marie Venne" initials="AV" userId="S::Anne-Marie.Venne@sunlife.com::9a9614df-33ab-4ddc-90ca-cb6eeb786fdd" providerId="AD"/>
  <p188:author id="{3CE33356-4B84-0476-699D-895E51BFE81F}" name="Sarah MacMaster" initials="SM" userId="S::Sarah.MacMaster@sunlife.com::f16d898c-4b7b-40ec-9faa-5d0463e73a82" providerId="AD"/>
  <p188:author id="{9EA63B92-8DB7-4DD5-8EE2-D7C41BE5BCEF}" name="Francois Bertin" initials="FB" userId="S::Francois.Bertin@sunlife.com::63878356-f26c-45ec-a1a9-018caf7d9a3a" providerId="AD"/>
  <p188:author id="{F563E0E2-8967-5B2D-BA49-B9639E4C5EBD}" name="Sarah M Saheb" initials="SS" userId="S::sarah.m.saheb@sunlife.com::9dc9d1cc-99c8-4b79-ba21-9386539f203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Karina Vanyukhina" initials="KV" lastIdx="7" clrIdx="1"/>
  <p:cmAuthor id="1" name="Sarah MacMaster" initials="SM" lastIdx="4" clrIdx="2"/>
  <p:cmAuthor id="2" name="Ksenija Stupar-Doria" initials="" lastIdx="0" clrIdx="3"/>
  <p:cmAuthor id="3" name="Anne-Marie Venne" initials="AV"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5B4D54-C098-43E2-82F9-D07E69D2719D}" v="9" dt="2026-06-25T16:57:43.8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241" autoAdjust="0"/>
  </p:normalViewPr>
  <p:slideViewPr>
    <p:cSldViewPr snapToGrid="0">
      <p:cViewPr varScale="1">
        <p:scale>
          <a:sx n="137" d="100"/>
          <a:sy n="137" d="100"/>
        </p:scale>
        <p:origin x="1164" y="8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font" Target="fonts/font9.fntdata"/><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slideMaster" Target="slideMasters/slideMaster1.xml"/><Relationship Id="rId89" Type="http://schemas.openxmlformats.org/officeDocument/2006/relationships/slide" Target="slides/slide5.xml"/><Relationship Id="rId112" Type="http://schemas.openxmlformats.org/officeDocument/2006/relationships/font" Target="fonts/font4.fntdata"/><Relationship Id="rId16" Type="http://schemas.openxmlformats.org/officeDocument/2006/relationships/customXml" Target="../customXml/item16.xml"/><Relationship Id="rId107" Type="http://schemas.openxmlformats.org/officeDocument/2006/relationships/slide" Target="slides/slide2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slide" Target="slides/slide18.xml"/><Relationship Id="rId123" Type="http://schemas.openxmlformats.org/officeDocument/2006/relationships/tags" Target="tags/tag1.xml"/><Relationship Id="rId128" Type="http://schemas.openxmlformats.org/officeDocument/2006/relationships/tableStyles" Target="tableStyles.xml"/><Relationship Id="rId5" Type="http://schemas.openxmlformats.org/officeDocument/2006/relationships/customXml" Target="../customXml/item5.xml"/><Relationship Id="rId90" Type="http://schemas.openxmlformats.org/officeDocument/2006/relationships/slide" Target="slides/slide6.xml"/><Relationship Id="rId95" Type="http://schemas.openxmlformats.org/officeDocument/2006/relationships/slide" Target="slides/slide11.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customXml" Target="../customXml/item64.xml"/><Relationship Id="rId69" Type="http://schemas.openxmlformats.org/officeDocument/2006/relationships/customXml" Target="../customXml/item69.xml"/><Relationship Id="rId77" Type="http://schemas.openxmlformats.org/officeDocument/2006/relationships/customXml" Target="../customXml/item77.xml"/><Relationship Id="rId100" Type="http://schemas.openxmlformats.org/officeDocument/2006/relationships/slide" Target="slides/slide16.xml"/><Relationship Id="rId105" Type="http://schemas.openxmlformats.org/officeDocument/2006/relationships/slide" Target="slides/slide21.xml"/><Relationship Id="rId113" Type="http://schemas.openxmlformats.org/officeDocument/2006/relationships/font" Target="fonts/font5.fntdata"/><Relationship Id="rId118" Type="http://schemas.openxmlformats.org/officeDocument/2006/relationships/font" Target="fonts/font10.fntdata"/><Relationship Id="rId126" Type="http://schemas.openxmlformats.org/officeDocument/2006/relationships/viewProps" Target="viewProps.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80" Type="http://schemas.openxmlformats.org/officeDocument/2006/relationships/customXml" Target="../customXml/item80.xml"/><Relationship Id="rId85" Type="http://schemas.openxmlformats.org/officeDocument/2006/relationships/slide" Target="slides/slide1.xml"/><Relationship Id="rId93" Type="http://schemas.openxmlformats.org/officeDocument/2006/relationships/slide" Target="slides/slide9.xml"/><Relationship Id="rId98" Type="http://schemas.openxmlformats.org/officeDocument/2006/relationships/slide" Target="slides/slide14.xml"/><Relationship Id="rId121" Type="http://schemas.openxmlformats.org/officeDocument/2006/relationships/font" Target="fonts/font13.fntdata"/><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customXml" Target="../customXml/item59.xml"/><Relationship Id="rId67" Type="http://schemas.openxmlformats.org/officeDocument/2006/relationships/customXml" Target="../customXml/item67.xml"/><Relationship Id="rId103" Type="http://schemas.openxmlformats.org/officeDocument/2006/relationships/slide" Target="slides/slide19.xml"/><Relationship Id="rId108" Type="http://schemas.openxmlformats.org/officeDocument/2006/relationships/notesMaster" Target="notesMasters/notesMaster1.xml"/><Relationship Id="rId116" Type="http://schemas.openxmlformats.org/officeDocument/2006/relationships/font" Target="fonts/font8.fntdata"/><Relationship Id="rId124" Type="http://schemas.openxmlformats.org/officeDocument/2006/relationships/commentAuthors" Target="commentAuthors.xml"/><Relationship Id="rId129" Type="http://schemas.microsoft.com/office/2016/11/relationships/changesInfo" Target="changesInfos/changesInfo1.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customXml" Target="../customXml/item62.xml"/><Relationship Id="rId70" Type="http://schemas.openxmlformats.org/officeDocument/2006/relationships/customXml" Target="../customXml/item70.xml"/><Relationship Id="rId75" Type="http://schemas.openxmlformats.org/officeDocument/2006/relationships/customXml" Target="../customXml/item75.xml"/><Relationship Id="rId83" Type="http://schemas.openxmlformats.org/officeDocument/2006/relationships/customXml" Target="../customXml/item83.xml"/><Relationship Id="rId88" Type="http://schemas.openxmlformats.org/officeDocument/2006/relationships/slide" Target="slides/slide4.xml"/><Relationship Id="rId91" Type="http://schemas.openxmlformats.org/officeDocument/2006/relationships/slide" Target="slides/slide7.xml"/><Relationship Id="rId96" Type="http://schemas.openxmlformats.org/officeDocument/2006/relationships/slide" Target="slides/slide12.xml"/><Relationship Id="rId111"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customXml" Target="../customXml/item57.xml"/><Relationship Id="rId106" Type="http://schemas.openxmlformats.org/officeDocument/2006/relationships/slide" Target="slides/slide22.xml"/><Relationship Id="rId114" Type="http://schemas.openxmlformats.org/officeDocument/2006/relationships/font" Target="fonts/font6.fntdata"/><Relationship Id="rId119" Type="http://schemas.openxmlformats.org/officeDocument/2006/relationships/font" Target="fonts/font11.fntdata"/><Relationship Id="rId127" Type="http://schemas.openxmlformats.org/officeDocument/2006/relationships/theme" Target="theme/theme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customXml" Target="../customXml/item60.xml"/><Relationship Id="rId65" Type="http://schemas.openxmlformats.org/officeDocument/2006/relationships/customXml" Target="../customXml/item65.xml"/><Relationship Id="rId73" Type="http://schemas.openxmlformats.org/officeDocument/2006/relationships/customXml" Target="../customXml/item73.xml"/><Relationship Id="rId78" Type="http://schemas.openxmlformats.org/officeDocument/2006/relationships/customXml" Target="../customXml/item78.xml"/><Relationship Id="rId81" Type="http://schemas.openxmlformats.org/officeDocument/2006/relationships/customXml" Target="../customXml/item81.xml"/><Relationship Id="rId86" Type="http://schemas.openxmlformats.org/officeDocument/2006/relationships/slide" Target="slides/slide2.xml"/><Relationship Id="rId94" Type="http://schemas.openxmlformats.org/officeDocument/2006/relationships/slide" Target="slides/slide10.xml"/><Relationship Id="rId99" Type="http://schemas.openxmlformats.org/officeDocument/2006/relationships/slide" Target="slides/slide15.xml"/><Relationship Id="rId101" Type="http://schemas.openxmlformats.org/officeDocument/2006/relationships/slide" Target="slides/slide17.xml"/><Relationship Id="rId122" Type="http://schemas.openxmlformats.org/officeDocument/2006/relationships/font" Target="fonts/font14.fntdata"/><Relationship Id="rId130"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font" Target="fonts/font1.fntdata"/><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lide" Target="slides/slide13.xml"/><Relationship Id="rId104" Type="http://schemas.openxmlformats.org/officeDocument/2006/relationships/slide" Target="slides/slide20.xml"/><Relationship Id="rId120" Type="http://schemas.openxmlformats.org/officeDocument/2006/relationships/font" Target="fonts/font12.fntdata"/><Relationship Id="rId125" Type="http://schemas.openxmlformats.org/officeDocument/2006/relationships/presProps" Target="presProps.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slide" Target="slides/slide8.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slide" Target="slides/slide3.xml"/><Relationship Id="rId110" Type="http://schemas.openxmlformats.org/officeDocument/2006/relationships/font" Target="fonts/font2.fntdata"/><Relationship Id="rId115" Type="http://schemas.openxmlformats.org/officeDocument/2006/relationships/font" Target="fonts/font7.fntdata"/><Relationship Id="rId131" Type="http://schemas.microsoft.com/office/2018/10/relationships/authors" Target="authors.xml"/><Relationship Id="rId61" Type="http://schemas.openxmlformats.org/officeDocument/2006/relationships/customXml" Target="../customXml/item61.xml"/><Relationship Id="rId82" Type="http://schemas.openxmlformats.org/officeDocument/2006/relationships/customXml" Target="../customXml/item8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M Saheb" userId="9dc9d1cc-99c8-4b79-ba21-9386539f2036" providerId="ADAL" clId="{009A93C0-84DD-43F3-A5A5-0CC52A324B3F}"/>
    <pc:docChg chg="undo custSel addSld delSld modSld">
      <pc:chgData name="Sarah M Saheb" userId="9dc9d1cc-99c8-4b79-ba21-9386539f2036" providerId="ADAL" clId="{009A93C0-84DD-43F3-A5A5-0CC52A324B3F}" dt="2026-06-25T17:26:36.853" v="475" actId="207"/>
      <pc:docMkLst>
        <pc:docMk/>
      </pc:docMkLst>
      <pc:sldChg chg="modSp mod">
        <pc:chgData name="Sarah M Saheb" userId="9dc9d1cc-99c8-4b79-ba21-9386539f2036" providerId="ADAL" clId="{009A93C0-84DD-43F3-A5A5-0CC52A324B3F}" dt="2026-06-25T16:41:46.794" v="308" actId="207"/>
        <pc:sldMkLst>
          <pc:docMk/>
          <pc:sldMk cId="2469725430" sldId="257"/>
        </pc:sldMkLst>
        <pc:spChg chg="mod">
          <ac:chgData name="Sarah M Saheb" userId="9dc9d1cc-99c8-4b79-ba21-9386539f2036" providerId="ADAL" clId="{009A93C0-84DD-43F3-A5A5-0CC52A324B3F}" dt="2026-06-25T16:41:46.794" v="308" actId="207"/>
          <ac:spMkLst>
            <pc:docMk/>
            <pc:sldMk cId="2469725430" sldId="257"/>
            <ac:spMk id="4" creationId="{ABDCB6A3-1D43-DCB5-2385-32B9FA94A8B0}"/>
          </ac:spMkLst>
        </pc:spChg>
      </pc:sldChg>
      <pc:sldChg chg="modSp mod modNotesTx">
        <pc:chgData name="Sarah M Saheb" userId="9dc9d1cc-99c8-4b79-ba21-9386539f2036" providerId="ADAL" clId="{009A93C0-84DD-43F3-A5A5-0CC52A324B3F}" dt="2026-06-18T18:52:22.225" v="277" actId="6549"/>
        <pc:sldMkLst>
          <pc:docMk/>
          <pc:sldMk cId="225977969" sldId="2036"/>
        </pc:sldMkLst>
        <pc:spChg chg="mod">
          <ac:chgData name="Sarah M Saheb" userId="9dc9d1cc-99c8-4b79-ba21-9386539f2036" providerId="ADAL" clId="{009A93C0-84DD-43F3-A5A5-0CC52A324B3F}" dt="2026-06-18T18:51:49.542" v="276" actId="20577"/>
          <ac:spMkLst>
            <pc:docMk/>
            <pc:sldMk cId="225977969" sldId="2036"/>
            <ac:spMk id="2" creationId="{6A083DCC-BA8D-56A7-891E-EA08263F4DAA}"/>
          </ac:spMkLst>
        </pc:spChg>
        <pc:spChg chg="mod">
          <ac:chgData name="Sarah M Saheb" userId="9dc9d1cc-99c8-4b79-ba21-9386539f2036" providerId="ADAL" clId="{009A93C0-84DD-43F3-A5A5-0CC52A324B3F}" dt="2026-06-16T14:00:32.928" v="39" actId="207"/>
          <ac:spMkLst>
            <pc:docMk/>
            <pc:sldMk cId="225977969" sldId="2036"/>
            <ac:spMk id="41" creationId="{55387F86-81CA-4D03-81AB-669C0685476B}"/>
          </ac:spMkLst>
        </pc:spChg>
      </pc:sldChg>
      <pc:sldChg chg="modSp mod modNotesTx">
        <pc:chgData name="Sarah M Saheb" userId="9dc9d1cc-99c8-4b79-ba21-9386539f2036" providerId="ADAL" clId="{009A93C0-84DD-43F3-A5A5-0CC52A324B3F}" dt="2026-06-25T16:47:20.574" v="391" actId="6549"/>
        <pc:sldMkLst>
          <pc:docMk/>
          <pc:sldMk cId="3946044424" sldId="2089"/>
        </pc:sldMkLst>
        <pc:spChg chg="mod">
          <ac:chgData name="Sarah M Saheb" userId="9dc9d1cc-99c8-4b79-ba21-9386539f2036" providerId="ADAL" clId="{009A93C0-84DD-43F3-A5A5-0CC52A324B3F}" dt="2026-06-25T16:47:20.574" v="391" actId="6549"/>
          <ac:spMkLst>
            <pc:docMk/>
            <pc:sldMk cId="3946044424" sldId="2089"/>
            <ac:spMk id="6" creationId="{7BB39E0D-5DCA-D67C-8270-2E9395A4EFA2}"/>
          </ac:spMkLst>
        </pc:spChg>
      </pc:sldChg>
      <pc:sldChg chg="modSp mod">
        <pc:chgData name="Sarah M Saheb" userId="9dc9d1cc-99c8-4b79-ba21-9386539f2036" providerId="ADAL" clId="{009A93C0-84DD-43F3-A5A5-0CC52A324B3F}" dt="2026-06-25T16:42:19.678" v="337" actId="6549"/>
        <pc:sldMkLst>
          <pc:docMk/>
          <pc:sldMk cId="1277478546" sldId="2147470529"/>
        </pc:sldMkLst>
        <pc:spChg chg="mod">
          <ac:chgData name="Sarah M Saheb" userId="9dc9d1cc-99c8-4b79-ba21-9386539f2036" providerId="ADAL" clId="{009A93C0-84DD-43F3-A5A5-0CC52A324B3F}" dt="2026-06-25T16:42:19.678" v="337" actId="6549"/>
          <ac:spMkLst>
            <pc:docMk/>
            <pc:sldMk cId="1277478546" sldId="2147470529"/>
            <ac:spMk id="9" creationId="{91A57C29-0DE5-4F1D-9C4B-BD10882C0F32}"/>
          </ac:spMkLst>
        </pc:spChg>
      </pc:sldChg>
      <pc:sldChg chg="modSp del mod">
        <pc:chgData name="Sarah M Saheb" userId="9dc9d1cc-99c8-4b79-ba21-9386539f2036" providerId="ADAL" clId="{009A93C0-84DD-43F3-A5A5-0CC52A324B3F}" dt="2026-06-25T16:43:08.624" v="339" actId="47"/>
        <pc:sldMkLst>
          <pc:docMk/>
          <pc:sldMk cId="824354314" sldId="2147470530"/>
        </pc:sldMkLst>
      </pc:sldChg>
      <pc:sldChg chg="modSp mod modNotesTx">
        <pc:chgData name="Sarah M Saheb" userId="9dc9d1cc-99c8-4b79-ba21-9386539f2036" providerId="ADAL" clId="{009A93C0-84DD-43F3-A5A5-0CC52A324B3F}" dt="2026-06-25T17:22:41.301" v="460" actId="207"/>
        <pc:sldMkLst>
          <pc:docMk/>
          <pc:sldMk cId="11850511" sldId="2147470535"/>
        </pc:sldMkLst>
        <pc:spChg chg="mod">
          <ac:chgData name="Sarah M Saheb" userId="9dc9d1cc-99c8-4b79-ba21-9386539f2036" providerId="ADAL" clId="{009A93C0-84DD-43F3-A5A5-0CC52A324B3F}" dt="2026-06-18T18:37:16.826" v="239" actId="20577"/>
          <ac:spMkLst>
            <pc:docMk/>
            <pc:sldMk cId="11850511" sldId="2147470535"/>
            <ac:spMk id="8" creationId="{11468F0E-9FDB-1953-5010-0261A11AB93A}"/>
          </ac:spMkLst>
        </pc:spChg>
        <pc:spChg chg="mod">
          <ac:chgData name="Sarah M Saheb" userId="9dc9d1cc-99c8-4b79-ba21-9386539f2036" providerId="ADAL" clId="{009A93C0-84DD-43F3-A5A5-0CC52A324B3F}" dt="2026-06-25T17:22:41.301" v="460" actId="207"/>
          <ac:spMkLst>
            <pc:docMk/>
            <pc:sldMk cId="11850511" sldId="2147470535"/>
            <ac:spMk id="10" creationId="{F8DF5383-9350-72F2-1C02-F9E9125F84C0}"/>
          </ac:spMkLst>
        </pc:spChg>
      </pc:sldChg>
      <pc:sldChg chg="modSp mod">
        <pc:chgData name="Sarah M Saheb" userId="9dc9d1cc-99c8-4b79-ba21-9386539f2036" providerId="ADAL" clId="{009A93C0-84DD-43F3-A5A5-0CC52A324B3F}" dt="2026-06-25T17:22:56.550" v="461" actId="207"/>
        <pc:sldMkLst>
          <pc:docMk/>
          <pc:sldMk cId="137357264" sldId="2147470536"/>
        </pc:sldMkLst>
        <pc:spChg chg="mod">
          <ac:chgData name="Sarah M Saheb" userId="9dc9d1cc-99c8-4b79-ba21-9386539f2036" providerId="ADAL" clId="{009A93C0-84DD-43F3-A5A5-0CC52A324B3F}" dt="2026-06-25T17:22:56.550" v="461" actId="207"/>
          <ac:spMkLst>
            <pc:docMk/>
            <pc:sldMk cId="137357264" sldId="2147470536"/>
            <ac:spMk id="8" creationId="{0703A7CC-FBC2-497A-1022-D454763942D8}"/>
          </ac:spMkLst>
        </pc:spChg>
      </pc:sldChg>
      <pc:sldChg chg="modSp mod">
        <pc:chgData name="Sarah M Saheb" userId="9dc9d1cc-99c8-4b79-ba21-9386539f2036" providerId="ADAL" clId="{009A93C0-84DD-43F3-A5A5-0CC52A324B3F}" dt="2026-06-25T17:23:18.091" v="462" actId="207"/>
        <pc:sldMkLst>
          <pc:docMk/>
          <pc:sldMk cId="408955746" sldId="2147470537"/>
        </pc:sldMkLst>
        <pc:spChg chg="mod">
          <ac:chgData name="Sarah M Saheb" userId="9dc9d1cc-99c8-4b79-ba21-9386539f2036" providerId="ADAL" clId="{009A93C0-84DD-43F3-A5A5-0CC52A324B3F}" dt="2026-06-25T17:23:18.091" v="462" actId="207"/>
          <ac:spMkLst>
            <pc:docMk/>
            <pc:sldMk cId="408955746" sldId="2147470537"/>
            <ac:spMk id="9" creationId="{7FA95690-E3DF-C0AE-A0ED-E7B2C0B10A27}"/>
          </ac:spMkLst>
        </pc:spChg>
      </pc:sldChg>
      <pc:sldChg chg="modSp mod modNotesTx">
        <pc:chgData name="Sarah M Saheb" userId="9dc9d1cc-99c8-4b79-ba21-9386539f2036" providerId="ADAL" clId="{009A93C0-84DD-43F3-A5A5-0CC52A324B3F}" dt="2026-06-25T17:26:03.565" v="474" actId="207"/>
        <pc:sldMkLst>
          <pc:docMk/>
          <pc:sldMk cId="2179074768" sldId="2147470545"/>
        </pc:sldMkLst>
        <pc:spChg chg="mod">
          <ac:chgData name="Sarah M Saheb" userId="9dc9d1cc-99c8-4b79-ba21-9386539f2036" providerId="ADAL" clId="{009A93C0-84DD-43F3-A5A5-0CC52A324B3F}" dt="2026-06-25T17:26:03.565" v="474" actId="207"/>
          <ac:spMkLst>
            <pc:docMk/>
            <pc:sldMk cId="2179074768" sldId="2147470545"/>
            <ac:spMk id="11" creationId="{510DBE6E-DEB1-4298-CBE2-AD2F8B1E0EE2}"/>
          </ac:spMkLst>
        </pc:spChg>
      </pc:sldChg>
      <pc:sldChg chg="modSp mod">
        <pc:chgData name="Sarah M Saheb" userId="9dc9d1cc-99c8-4b79-ba21-9386539f2036" providerId="ADAL" clId="{009A93C0-84DD-43F3-A5A5-0CC52A324B3F}" dt="2026-06-16T13:54:42.517" v="31" actId="20577"/>
        <pc:sldMkLst>
          <pc:docMk/>
          <pc:sldMk cId="730819473" sldId="2147470551"/>
        </pc:sldMkLst>
        <pc:graphicFrameChg chg="modGraphic">
          <ac:chgData name="Sarah M Saheb" userId="9dc9d1cc-99c8-4b79-ba21-9386539f2036" providerId="ADAL" clId="{009A93C0-84DD-43F3-A5A5-0CC52A324B3F}" dt="2026-06-16T13:54:42.517" v="31" actId="20577"/>
          <ac:graphicFrameMkLst>
            <pc:docMk/>
            <pc:sldMk cId="730819473" sldId="2147470551"/>
            <ac:graphicFrameMk id="3" creationId="{4F720E01-6D7D-4CCC-98AB-0E8B80E639C9}"/>
          </ac:graphicFrameMkLst>
        </pc:graphicFrameChg>
      </pc:sldChg>
      <pc:sldChg chg="modSp add del mod modNotesTx">
        <pc:chgData name="Sarah M Saheb" userId="9dc9d1cc-99c8-4b79-ba21-9386539f2036" providerId="ADAL" clId="{009A93C0-84DD-43F3-A5A5-0CC52A324B3F}" dt="2026-06-25T16:57:51.311" v="458" actId="207"/>
        <pc:sldMkLst>
          <pc:docMk/>
          <pc:sldMk cId="2281106507" sldId="2147470556"/>
        </pc:sldMkLst>
        <pc:spChg chg="mod">
          <ac:chgData name="Sarah M Saheb" userId="9dc9d1cc-99c8-4b79-ba21-9386539f2036" providerId="ADAL" clId="{009A93C0-84DD-43F3-A5A5-0CC52A324B3F}" dt="2026-06-25T16:56:09.915" v="448" actId="207"/>
          <ac:spMkLst>
            <pc:docMk/>
            <pc:sldMk cId="2281106507" sldId="2147470556"/>
            <ac:spMk id="8" creationId="{50E04A3A-1D6F-1BE9-76CF-08655BC1005C}"/>
          </ac:spMkLst>
        </pc:spChg>
        <pc:spChg chg="mod">
          <ac:chgData name="Sarah M Saheb" userId="9dc9d1cc-99c8-4b79-ba21-9386539f2036" providerId="ADAL" clId="{009A93C0-84DD-43F3-A5A5-0CC52A324B3F}" dt="2026-06-25T16:55:54.065" v="445" actId="1076"/>
          <ac:spMkLst>
            <pc:docMk/>
            <pc:sldMk cId="2281106507" sldId="2147470556"/>
            <ac:spMk id="11" creationId="{068342B9-7D84-DC41-7DED-19C396590B43}"/>
          </ac:spMkLst>
        </pc:spChg>
        <pc:graphicFrameChg chg="mod modGraphic">
          <ac:chgData name="Sarah M Saheb" userId="9dc9d1cc-99c8-4b79-ba21-9386539f2036" providerId="ADAL" clId="{009A93C0-84DD-43F3-A5A5-0CC52A324B3F}" dt="2026-06-25T16:57:51.311" v="458" actId="207"/>
          <ac:graphicFrameMkLst>
            <pc:docMk/>
            <pc:sldMk cId="2281106507" sldId="2147470556"/>
            <ac:graphicFrameMk id="10" creationId="{D0105CBF-437F-C8B0-BFB0-DDD6B6149015}"/>
          </ac:graphicFrameMkLst>
        </pc:graphicFrameChg>
      </pc:sldChg>
      <pc:sldChg chg="modSp mod">
        <pc:chgData name="Sarah M Saheb" userId="9dc9d1cc-99c8-4b79-ba21-9386539f2036" providerId="ADAL" clId="{009A93C0-84DD-43F3-A5A5-0CC52A324B3F}" dt="2026-06-25T17:26:36.853" v="475" actId="207"/>
        <pc:sldMkLst>
          <pc:docMk/>
          <pc:sldMk cId="2842870211" sldId="2147470558"/>
        </pc:sldMkLst>
        <pc:spChg chg="mod">
          <ac:chgData name="Sarah M Saheb" userId="9dc9d1cc-99c8-4b79-ba21-9386539f2036" providerId="ADAL" clId="{009A93C0-84DD-43F3-A5A5-0CC52A324B3F}" dt="2026-06-25T17:26:36.853" v="475" actId="207"/>
          <ac:spMkLst>
            <pc:docMk/>
            <pc:sldMk cId="2842870211" sldId="2147470558"/>
            <ac:spMk id="46" creationId="{536ED7B2-49F3-8084-7B08-7E00A5A2B3A5}"/>
          </ac:spMkLst>
        </pc:spChg>
      </pc:sldChg>
      <pc:sldChg chg="modSp add mod">
        <pc:chgData name="Sarah M Saheb" userId="9dc9d1cc-99c8-4b79-ba21-9386539f2036" providerId="ADAL" clId="{009A93C0-84DD-43F3-A5A5-0CC52A324B3F}" dt="2026-06-25T16:44:13.526" v="347" actId="1076"/>
        <pc:sldMkLst>
          <pc:docMk/>
          <pc:sldMk cId="2436452504" sldId="2147470560"/>
        </pc:sldMkLst>
        <pc:spChg chg="mod">
          <ac:chgData name="Sarah M Saheb" userId="9dc9d1cc-99c8-4b79-ba21-9386539f2036" providerId="ADAL" clId="{009A93C0-84DD-43F3-A5A5-0CC52A324B3F}" dt="2026-06-25T16:44:13.526" v="347" actId="1076"/>
          <ac:spMkLst>
            <pc:docMk/>
            <pc:sldMk cId="2436452504" sldId="2147470560"/>
            <ac:spMk id="7" creationId="{A4C86064-0CED-C2F8-9832-9A1E1D52EA00}"/>
          </ac:spMkLst>
        </pc:spChg>
        <pc:spChg chg="mod">
          <ac:chgData name="Sarah M Saheb" userId="9dc9d1cc-99c8-4b79-ba21-9386539f2036" providerId="ADAL" clId="{009A93C0-84DD-43F3-A5A5-0CC52A324B3F}" dt="2026-06-25T16:44:03.941" v="344" actId="207"/>
          <ac:spMkLst>
            <pc:docMk/>
            <pc:sldMk cId="2436452504" sldId="2147470560"/>
            <ac:spMk id="9" creationId="{2D1E4D12-6EEB-837A-12A8-51AADDC44EAE}"/>
          </ac:spMkLst>
        </pc:spChg>
      </pc:sldChg>
      <pc:sldChg chg="add del modTransition">
        <pc:chgData name="Sarah M Saheb" userId="9dc9d1cc-99c8-4b79-ba21-9386539f2036" providerId="ADAL" clId="{009A93C0-84DD-43F3-A5A5-0CC52A324B3F}" dt="2026-06-25T16:55:57.055" v="446" actId="47"/>
        <pc:sldMkLst>
          <pc:docMk/>
          <pc:sldMk cId="426010550" sldId="2147470561"/>
        </pc:sldMkLst>
      </pc:sldChg>
    </pc:docChg>
  </pc:docChgLst>
  <pc:docChgLst>
    <pc:chgData name="Chris Moull" userId="9535f356-a125-466d-a731-d5dded5b3ea4" providerId="ADAL" clId="{72A665EF-9757-A44E-975B-21878CF691AC}"/>
    <pc:docChg chg="undo redo custSel addSld delSld modSld addMainMaster delMainMaster">
      <pc:chgData name="Chris Moull" userId="9535f356-a125-466d-a731-d5dded5b3ea4" providerId="ADAL" clId="{72A665EF-9757-A44E-975B-21878CF691AC}" dt="2026-06-19T18:38:27.673" v="329" actId="18331"/>
      <pc:docMkLst>
        <pc:docMk/>
      </pc:docMkLst>
      <pc:sldChg chg="addSp delSp modSp mod">
        <pc:chgData name="Chris Moull" userId="9535f356-a125-466d-a731-d5dded5b3ea4" providerId="ADAL" clId="{72A665EF-9757-A44E-975B-21878CF691AC}" dt="2026-06-19T18:06:09.711" v="13" actId="478"/>
        <pc:sldMkLst>
          <pc:docMk/>
          <pc:sldMk cId="2469725430" sldId="257"/>
        </pc:sldMkLst>
        <pc:spChg chg="del mod">
          <ac:chgData name="Chris Moull" userId="9535f356-a125-466d-a731-d5dded5b3ea4" providerId="ADAL" clId="{72A665EF-9757-A44E-975B-21878CF691AC}" dt="2026-06-19T18:06:03.252" v="11" actId="478"/>
          <ac:spMkLst>
            <pc:docMk/>
            <pc:sldMk cId="2469725430" sldId="257"/>
            <ac:spMk id="3" creationId="{5C673AAD-AD12-9681-5299-8E1FC8E910BC}"/>
          </ac:spMkLst>
        </pc:spChg>
        <pc:spChg chg="mod">
          <ac:chgData name="Chris Moull" userId="9535f356-a125-466d-a731-d5dded5b3ea4" providerId="ADAL" clId="{72A665EF-9757-A44E-975B-21878CF691AC}" dt="2026-06-19T18:05:59.786" v="10" actId="1076"/>
          <ac:spMkLst>
            <pc:docMk/>
            <pc:sldMk cId="2469725430" sldId="257"/>
            <ac:spMk id="4" creationId="{ABDCB6A3-1D43-DCB5-2385-32B9FA94A8B0}"/>
          </ac:spMkLst>
        </pc:spChg>
        <pc:spChg chg="del">
          <ac:chgData name="Chris Moull" userId="9535f356-a125-466d-a731-d5dded5b3ea4" providerId="ADAL" clId="{72A665EF-9757-A44E-975B-21878CF691AC}" dt="2026-06-19T18:03:50.081" v="1" actId="478"/>
          <ac:spMkLst>
            <pc:docMk/>
            <pc:sldMk cId="2469725430" sldId="257"/>
            <ac:spMk id="5" creationId="{15A7AA5F-F7EB-0A3E-B5C6-234315A47FB4}"/>
          </ac:spMkLst>
        </pc:spChg>
        <pc:spChg chg="del">
          <ac:chgData name="Chris Moull" userId="9535f356-a125-466d-a731-d5dded5b3ea4" providerId="ADAL" clId="{72A665EF-9757-A44E-975B-21878CF691AC}" dt="2026-06-19T18:03:50.081" v="1" actId="478"/>
          <ac:spMkLst>
            <pc:docMk/>
            <pc:sldMk cId="2469725430" sldId="257"/>
            <ac:spMk id="6" creationId="{C6BFC5A6-3983-6591-B377-6CEE5D6446B6}"/>
          </ac:spMkLst>
        </pc:spChg>
        <pc:spChg chg="del">
          <ac:chgData name="Chris Moull" userId="9535f356-a125-466d-a731-d5dded5b3ea4" providerId="ADAL" clId="{72A665EF-9757-A44E-975B-21878CF691AC}" dt="2026-06-19T18:03:50.081" v="1" actId="478"/>
          <ac:spMkLst>
            <pc:docMk/>
            <pc:sldMk cId="2469725430" sldId="257"/>
            <ac:spMk id="7" creationId="{3A0698AD-0B77-C397-D1B0-01CD20CB99AB}"/>
          </ac:spMkLst>
        </pc:spChg>
        <pc:spChg chg="add del mod">
          <ac:chgData name="Chris Moull" userId="9535f356-a125-466d-a731-d5dded5b3ea4" providerId="ADAL" clId="{72A665EF-9757-A44E-975B-21878CF691AC}" dt="2026-06-19T18:03:52.383" v="2" actId="478"/>
          <ac:spMkLst>
            <pc:docMk/>
            <pc:sldMk cId="2469725430" sldId="257"/>
            <ac:spMk id="9" creationId="{3A1489E9-6555-3B68-EC22-D712CF9B6113}"/>
          </ac:spMkLst>
        </pc:spChg>
        <pc:spChg chg="add mod">
          <ac:chgData name="Chris Moull" userId="9535f356-a125-466d-a731-d5dded5b3ea4" providerId="ADAL" clId="{72A665EF-9757-A44E-975B-21878CF691AC}" dt="2026-06-19T18:05:27.769" v="3"/>
          <ac:spMkLst>
            <pc:docMk/>
            <pc:sldMk cId="2469725430" sldId="257"/>
            <ac:spMk id="11" creationId="{995FC8A7-E943-1F27-DC50-433AAEC17807}"/>
          </ac:spMkLst>
        </pc:spChg>
        <pc:spChg chg="add mod">
          <ac:chgData name="Chris Moull" userId="9535f356-a125-466d-a731-d5dded5b3ea4" providerId="ADAL" clId="{72A665EF-9757-A44E-975B-21878CF691AC}" dt="2026-06-19T18:05:27.769" v="3"/>
          <ac:spMkLst>
            <pc:docMk/>
            <pc:sldMk cId="2469725430" sldId="257"/>
            <ac:spMk id="12" creationId="{F6BD8D3B-93BC-CB25-2A7F-267DDDF1DECF}"/>
          </ac:spMkLst>
        </pc:spChg>
        <pc:spChg chg="add del mod">
          <ac:chgData name="Chris Moull" userId="9535f356-a125-466d-a731-d5dded5b3ea4" providerId="ADAL" clId="{72A665EF-9757-A44E-975B-21878CF691AC}" dt="2026-06-19T18:05:42.678" v="5"/>
          <ac:spMkLst>
            <pc:docMk/>
            <pc:sldMk cId="2469725430" sldId="257"/>
            <ac:spMk id="13" creationId="{16C04B53-9592-E48F-018F-1A85481E8FE2}"/>
          </ac:spMkLst>
        </pc:spChg>
        <pc:spChg chg="add mod">
          <ac:chgData name="Chris Moull" userId="9535f356-a125-466d-a731-d5dded5b3ea4" providerId="ADAL" clId="{72A665EF-9757-A44E-975B-21878CF691AC}" dt="2026-06-19T18:05:42.678" v="5"/>
          <ac:spMkLst>
            <pc:docMk/>
            <pc:sldMk cId="2469725430" sldId="257"/>
            <ac:spMk id="15" creationId="{EEBB55D7-6851-6F6F-D2E7-B6BC69042DF2}"/>
          </ac:spMkLst>
        </pc:spChg>
        <pc:spChg chg="add mod">
          <ac:chgData name="Chris Moull" userId="9535f356-a125-466d-a731-d5dded5b3ea4" providerId="ADAL" clId="{72A665EF-9757-A44E-975B-21878CF691AC}" dt="2026-06-19T18:05:52.638" v="7" actId="167"/>
          <ac:spMkLst>
            <pc:docMk/>
            <pc:sldMk cId="2469725430" sldId="257"/>
            <ac:spMk id="16" creationId="{256212D3-3A0A-DACD-0C8B-FD711707C797}"/>
          </ac:spMkLst>
        </pc:spChg>
        <pc:spChg chg="add del mod">
          <ac:chgData name="Chris Moull" userId="9535f356-a125-466d-a731-d5dded5b3ea4" providerId="ADAL" clId="{72A665EF-9757-A44E-975B-21878CF691AC}" dt="2026-06-19T18:06:09.711" v="13" actId="478"/>
          <ac:spMkLst>
            <pc:docMk/>
            <pc:sldMk cId="2469725430" sldId="257"/>
            <ac:spMk id="18" creationId="{432A3BE9-6F47-943D-EA6E-B8E0BCC74092}"/>
          </ac:spMkLst>
        </pc:spChg>
        <pc:picChg chg="del">
          <ac:chgData name="Chris Moull" userId="9535f356-a125-466d-a731-d5dded5b3ea4" providerId="ADAL" clId="{72A665EF-9757-A44E-975B-21878CF691AC}" dt="2026-06-19T18:03:50.081" v="1" actId="478"/>
          <ac:picMkLst>
            <pc:docMk/>
            <pc:sldMk cId="2469725430" sldId="257"/>
            <ac:picMk id="8" creationId="{5050ABC5-FFD0-B4F2-3A67-59B2049F3264}"/>
          </ac:picMkLst>
        </pc:picChg>
        <pc:picChg chg="add mod">
          <ac:chgData name="Chris Moull" userId="9535f356-a125-466d-a731-d5dded5b3ea4" providerId="ADAL" clId="{72A665EF-9757-A44E-975B-21878CF691AC}" dt="2026-06-19T18:05:52.638" v="7" actId="167"/>
          <ac:picMkLst>
            <pc:docMk/>
            <pc:sldMk cId="2469725430" sldId="257"/>
            <ac:picMk id="10" creationId="{56AA4305-EAC6-E5BC-9F83-11BEC25871AE}"/>
          </ac:picMkLst>
        </pc:picChg>
        <pc:picChg chg="add mod">
          <ac:chgData name="Chris Moull" userId="9535f356-a125-466d-a731-d5dded5b3ea4" providerId="ADAL" clId="{72A665EF-9757-A44E-975B-21878CF691AC}" dt="2026-06-19T18:05:27.769" v="3"/>
          <ac:picMkLst>
            <pc:docMk/>
            <pc:sldMk cId="2469725430" sldId="257"/>
            <ac:picMk id="14" creationId="{E96F7DFF-F365-A464-0DD5-1983A5F3FE45}"/>
          </ac:picMkLst>
        </pc:picChg>
      </pc:sldChg>
      <pc:sldChg chg="addSp delSp modSp mod modClrScheme chgLayout">
        <pc:chgData name="Chris Moull" userId="9535f356-a125-466d-a731-d5dded5b3ea4" providerId="ADAL" clId="{72A665EF-9757-A44E-975B-21878CF691AC}" dt="2026-06-19T18:36:23.879" v="299" actId="1076"/>
        <pc:sldMkLst>
          <pc:docMk/>
          <pc:sldMk cId="163873969" sldId="261"/>
        </pc:sldMkLst>
        <pc:spChg chg="del mod ord">
          <ac:chgData name="Chris Moull" userId="9535f356-a125-466d-a731-d5dded5b3ea4" providerId="ADAL" clId="{72A665EF-9757-A44E-975B-21878CF691AC}" dt="2026-06-19T18:36:18.527" v="296" actId="478"/>
          <ac:spMkLst>
            <pc:docMk/>
            <pc:sldMk cId="163873969" sldId="261"/>
            <ac:spMk id="2" creationId="{EACCF64C-83A6-28D4-3EC2-C5B6AEFB4E8F}"/>
          </ac:spMkLst>
        </pc:spChg>
        <pc:spChg chg="mod">
          <ac:chgData name="Chris Moull" userId="9535f356-a125-466d-a731-d5dded5b3ea4" providerId="ADAL" clId="{72A665EF-9757-A44E-975B-21878CF691AC}" dt="2026-06-19T18:36:23.879" v="299" actId="1076"/>
          <ac:spMkLst>
            <pc:docMk/>
            <pc:sldMk cId="163873969" sldId="261"/>
            <ac:spMk id="3" creationId="{412F2169-D55C-E293-F3EE-9780DDD319EF}"/>
          </ac:spMkLst>
        </pc:spChg>
        <pc:spChg chg="add mod ord">
          <ac:chgData name="Chris Moull" userId="9535f356-a125-466d-a731-d5dded5b3ea4" providerId="ADAL" clId="{72A665EF-9757-A44E-975B-21878CF691AC}" dt="2026-06-19T18:36:20.444" v="298" actId="1076"/>
          <ac:spMkLst>
            <pc:docMk/>
            <pc:sldMk cId="163873969" sldId="261"/>
            <ac:spMk id="4" creationId="{97331686-4F01-C3A5-9321-C6DADD70EA0E}"/>
          </ac:spMkLst>
        </pc:spChg>
        <pc:spChg chg="del mod">
          <ac:chgData name="Chris Moull" userId="9535f356-a125-466d-a731-d5dded5b3ea4" providerId="ADAL" clId="{72A665EF-9757-A44E-975B-21878CF691AC}" dt="2026-06-19T18:36:06.538" v="292" actId="478"/>
          <ac:spMkLst>
            <pc:docMk/>
            <pc:sldMk cId="163873969" sldId="261"/>
            <ac:spMk id="19" creationId="{2809904C-6C2C-A6EF-C117-DE117032F1C8}"/>
          </ac:spMkLst>
        </pc:spChg>
        <pc:graphicFrameChg chg="mod">
          <ac:chgData name="Chris Moull" userId="9535f356-a125-466d-a731-d5dded5b3ea4" providerId="ADAL" clId="{72A665EF-9757-A44E-975B-21878CF691AC}" dt="2026-06-19T18:36:23.879" v="299" actId="1076"/>
          <ac:graphicFrameMkLst>
            <pc:docMk/>
            <pc:sldMk cId="163873969" sldId="261"/>
            <ac:graphicFrameMk id="20" creationId="{55908AEA-CE8A-2D33-B8C4-7D0301A9E72A}"/>
          </ac:graphicFrameMkLst>
        </pc:graphicFrameChg>
      </pc:sldChg>
      <pc:sldChg chg="del">
        <pc:chgData name="Chris Moull" userId="9535f356-a125-466d-a731-d5dded5b3ea4" providerId="ADAL" clId="{72A665EF-9757-A44E-975B-21878CF691AC}" dt="2026-06-19T18:34:05.038" v="265" actId="2696"/>
        <pc:sldMkLst>
          <pc:docMk/>
          <pc:sldMk cId="257458764" sldId="292"/>
        </pc:sldMkLst>
      </pc:sldChg>
      <pc:sldChg chg="addSp delSp modSp mod">
        <pc:chgData name="Chris Moull" userId="9535f356-a125-466d-a731-d5dded5b3ea4" providerId="ADAL" clId="{72A665EF-9757-A44E-975B-21878CF691AC}" dt="2026-06-19T18:28:39.558" v="144" actId="167"/>
        <pc:sldMkLst>
          <pc:docMk/>
          <pc:sldMk cId="225977969" sldId="2036"/>
        </pc:sldMkLst>
        <pc:spChg chg="add del mod">
          <ac:chgData name="Chris Moull" userId="9535f356-a125-466d-a731-d5dded5b3ea4" providerId="ADAL" clId="{72A665EF-9757-A44E-975B-21878CF691AC}" dt="2026-06-19T18:28:37.149" v="143"/>
          <ac:spMkLst>
            <pc:docMk/>
            <pc:sldMk cId="225977969" sldId="2036"/>
            <ac:spMk id="4" creationId="{59D671CA-A45B-0FFB-C863-903B16C673C0}"/>
          </ac:spMkLst>
        </pc:spChg>
        <pc:picChg chg="del">
          <ac:chgData name="Chris Moull" userId="9535f356-a125-466d-a731-d5dded5b3ea4" providerId="ADAL" clId="{72A665EF-9757-A44E-975B-21878CF691AC}" dt="2026-06-19T18:28:36.395" v="142" actId="478"/>
          <ac:picMkLst>
            <pc:docMk/>
            <pc:sldMk cId="225977969" sldId="2036"/>
            <ac:picMk id="5" creationId="{A8D014BB-2081-056F-4075-F7487471898E}"/>
          </ac:picMkLst>
        </pc:picChg>
        <pc:picChg chg="add mod">
          <ac:chgData name="Chris Moull" userId="9535f356-a125-466d-a731-d5dded5b3ea4" providerId="ADAL" clId="{72A665EF-9757-A44E-975B-21878CF691AC}" dt="2026-06-19T18:28:39.558" v="144" actId="167"/>
          <ac:picMkLst>
            <pc:docMk/>
            <pc:sldMk cId="225977969" sldId="2036"/>
            <ac:picMk id="6" creationId="{8D9AEE59-39A0-172D-4343-A76FDA952577}"/>
          </ac:picMkLst>
        </pc:picChg>
      </pc:sldChg>
      <pc:sldChg chg="addSp delSp modSp mod modClrScheme chgLayout">
        <pc:chgData name="Chris Moull" userId="9535f356-a125-466d-a731-d5dded5b3ea4" providerId="ADAL" clId="{72A665EF-9757-A44E-975B-21878CF691AC}" dt="2026-06-19T18:31:06.433" v="185" actId="478"/>
        <pc:sldMkLst>
          <pc:docMk/>
          <pc:sldMk cId="3946044424" sldId="2089"/>
        </pc:sldMkLst>
        <pc:spChg chg="add del mod ord">
          <ac:chgData name="Chris Moull" userId="9535f356-a125-466d-a731-d5dded5b3ea4" providerId="ADAL" clId="{72A665EF-9757-A44E-975B-21878CF691AC}" dt="2026-06-19T18:30:00.440" v="167" actId="700"/>
          <ac:spMkLst>
            <pc:docMk/>
            <pc:sldMk cId="3946044424" sldId="2089"/>
            <ac:spMk id="2" creationId="{843A004A-9E84-EBDA-D695-F905B2EDF765}"/>
          </ac:spMkLst>
        </pc:spChg>
        <pc:spChg chg="del mod ord">
          <ac:chgData name="Chris Moull" userId="9535f356-a125-466d-a731-d5dded5b3ea4" providerId="ADAL" clId="{72A665EF-9757-A44E-975B-21878CF691AC}" dt="2026-06-19T18:31:06.433" v="185" actId="478"/>
          <ac:spMkLst>
            <pc:docMk/>
            <pc:sldMk cId="3946044424" sldId="2089"/>
            <ac:spMk id="3" creationId="{010B86B4-3946-2F90-F360-DD9BAAA7027F}"/>
          </ac:spMkLst>
        </pc:spChg>
        <pc:spChg chg="del mod ord">
          <ac:chgData name="Chris Moull" userId="9535f356-a125-466d-a731-d5dded5b3ea4" providerId="ADAL" clId="{72A665EF-9757-A44E-975B-21878CF691AC}" dt="2026-06-19T18:30:02.804" v="169" actId="478"/>
          <ac:spMkLst>
            <pc:docMk/>
            <pc:sldMk cId="3946044424" sldId="2089"/>
            <ac:spMk id="4" creationId="{5C360714-E2EC-74DC-08D1-A87FC4D6D5A2}"/>
          </ac:spMkLst>
        </pc:spChg>
        <pc:spChg chg="add mod ord">
          <ac:chgData name="Chris Moull" userId="9535f356-a125-466d-a731-d5dded5b3ea4" providerId="ADAL" clId="{72A665EF-9757-A44E-975B-21878CF691AC}" dt="2026-06-19T18:30:10.851" v="176" actId="20577"/>
          <ac:spMkLst>
            <pc:docMk/>
            <pc:sldMk cId="3946044424" sldId="2089"/>
            <ac:spMk id="6" creationId="{7BB39E0D-5DCA-D67C-8270-2E9395A4EFA2}"/>
          </ac:spMkLst>
        </pc:spChg>
        <pc:graphicFrameChg chg="mod">
          <ac:chgData name="Chris Moull" userId="9535f356-a125-466d-a731-d5dded5b3ea4" providerId="ADAL" clId="{72A665EF-9757-A44E-975B-21878CF691AC}" dt="2026-06-19T18:30:57.097" v="184" actId="208"/>
          <ac:graphicFrameMkLst>
            <pc:docMk/>
            <pc:sldMk cId="3946044424" sldId="2089"/>
            <ac:graphicFrameMk id="8" creationId="{1DE56B43-2327-1272-01E6-9C468445C28C}"/>
          </ac:graphicFrameMkLst>
        </pc:graphicFrameChg>
        <pc:graphicFrameChg chg="mod modGraphic">
          <ac:chgData name="Chris Moull" userId="9535f356-a125-466d-a731-d5dded5b3ea4" providerId="ADAL" clId="{72A665EF-9757-A44E-975B-21878CF691AC}" dt="2026-06-19T18:30:35.768" v="180"/>
          <ac:graphicFrameMkLst>
            <pc:docMk/>
            <pc:sldMk cId="3946044424" sldId="2089"/>
            <ac:graphicFrameMk id="17" creationId="{6CED516A-D1CF-500D-F1BD-7C13F1916623}"/>
          </ac:graphicFrameMkLst>
        </pc:graphicFrameChg>
      </pc:sldChg>
      <pc:sldChg chg="modSp mod">
        <pc:chgData name="Chris Moull" userId="9535f356-a125-466d-a731-d5dded5b3ea4" providerId="ADAL" clId="{72A665EF-9757-A44E-975B-21878CF691AC}" dt="2026-06-19T18:07:08.037" v="14" actId="113"/>
        <pc:sldMkLst>
          <pc:docMk/>
          <pc:sldMk cId="1277478546" sldId="2147470529"/>
        </pc:sldMkLst>
        <pc:spChg chg="mod">
          <ac:chgData name="Chris Moull" userId="9535f356-a125-466d-a731-d5dded5b3ea4" providerId="ADAL" clId="{72A665EF-9757-A44E-975B-21878CF691AC}" dt="2026-06-19T18:07:08.037" v="14" actId="113"/>
          <ac:spMkLst>
            <pc:docMk/>
            <pc:sldMk cId="1277478546" sldId="2147470529"/>
            <ac:spMk id="7" creationId="{24B1F852-2C28-59A1-F223-1CBCAF5E432E}"/>
          </ac:spMkLst>
        </pc:spChg>
      </pc:sldChg>
      <pc:sldChg chg="addSp delSp modSp mod">
        <pc:chgData name="Chris Moull" userId="9535f356-a125-466d-a731-d5dded5b3ea4" providerId="ADAL" clId="{72A665EF-9757-A44E-975B-21878CF691AC}" dt="2026-06-19T18:09:03.177" v="41" actId="1076"/>
        <pc:sldMkLst>
          <pc:docMk/>
          <pc:sldMk cId="824354314" sldId="2147470530"/>
        </pc:sldMkLst>
        <pc:spChg chg="add del mod">
          <ac:chgData name="Chris Moull" userId="9535f356-a125-466d-a731-d5dded5b3ea4" providerId="ADAL" clId="{72A665EF-9757-A44E-975B-21878CF691AC}" dt="2026-06-19T18:07:18.485" v="16"/>
          <ac:spMkLst>
            <pc:docMk/>
            <pc:sldMk cId="824354314" sldId="2147470530"/>
            <ac:spMk id="3" creationId="{7C4E6D28-DFE1-2C91-EA41-EE5272DB7FFA}"/>
          </ac:spMkLst>
        </pc:spChg>
        <pc:spChg chg="add mod">
          <ac:chgData name="Chris Moull" userId="9535f356-a125-466d-a731-d5dded5b3ea4" providerId="ADAL" clId="{72A665EF-9757-A44E-975B-21878CF691AC}" dt="2026-06-19T18:09:03.177" v="41" actId="1076"/>
          <ac:spMkLst>
            <pc:docMk/>
            <pc:sldMk cId="824354314" sldId="2147470530"/>
            <ac:spMk id="6" creationId="{C5A55678-59DD-22F9-BE08-D2F1C01C9CDC}"/>
          </ac:spMkLst>
        </pc:spChg>
        <pc:spChg chg="mod">
          <ac:chgData name="Chris Moull" userId="9535f356-a125-466d-a731-d5dded5b3ea4" providerId="ADAL" clId="{72A665EF-9757-A44E-975B-21878CF691AC}" dt="2026-06-19T18:08:17.529" v="33" actId="14100"/>
          <ac:spMkLst>
            <pc:docMk/>
            <pc:sldMk cId="824354314" sldId="2147470530"/>
            <ac:spMk id="7" creationId="{A4C86064-0CED-C2F8-9832-9A1E1D52EA00}"/>
          </ac:spMkLst>
        </pc:spChg>
        <pc:spChg chg="mod">
          <ac:chgData name="Chris Moull" userId="9535f356-a125-466d-a731-d5dded5b3ea4" providerId="ADAL" clId="{72A665EF-9757-A44E-975B-21878CF691AC}" dt="2026-06-19T18:08:51.393" v="38" actId="948"/>
          <ac:spMkLst>
            <pc:docMk/>
            <pc:sldMk cId="824354314" sldId="2147470530"/>
            <ac:spMk id="9" creationId="{2D1E4D12-6EEB-837A-12A8-51AADDC44EAE}"/>
          </ac:spMkLst>
        </pc:spChg>
        <pc:picChg chg="add mod modCrop">
          <ac:chgData name="Chris Moull" userId="9535f356-a125-466d-a731-d5dded5b3ea4" providerId="ADAL" clId="{72A665EF-9757-A44E-975B-21878CF691AC}" dt="2026-06-19T18:07:26.244" v="20" actId="18131"/>
          <ac:picMkLst>
            <pc:docMk/>
            <pc:sldMk cId="824354314" sldId="2147470530"/>
            <ac:picMk id="4" creationId="{5751EACF-37B8-309A-22A4-C3DB8EA44DDE}"/>
          </ac:picMkLst>
        </pc:picChg>
        <pc:picChg chg="del">
          <ac:chgData name="Chris Moull" userId="9535f356-a125-466d-a731-d5dded5b3ea4" providerId="ADAL" clId="{72A665EF-9757-A44E-975B-21878CF691AC}" dt="2026-06-19T18:07:17.520" v="15" actId="478"/>
          <ac:picMkLst>
            <pc:docMk/>
            <pc:sldMk cId="824354314" sldId="2147470530"/>
            <ac:picMk id="11" creationId="{C5BEE226-FB3D-381C-2E7B-7C752C688851}"/>
          </ac:picMkLst>
        </pc:picChg>
      </pc:sldChg>
      <pc:sldChg chg="modSp mod">
        <pc:chgData name="Chris Moull" userId="9535f356-a125-466d-a731-d5dded5b3ea4" providerId="ADAL" clId="{72A665EF-9757-A44E-975B-21878CF691AC}" dt="2026-06-19T18:09:13.435" v="42" actId="14100"/>
        <pc:sldMkLst>
          <pc:docMk/>
          <pc:sldMk cId="849010626" sldId="2147470531"/>
        </pc:sldMkLst>
        <pc:spChg chg="mod">
          <ac:chgData name="Chris Moull" userId="9535f356-a125-466d-a731-d5dded5b3ea4" providerId="ADAL" clId="{72A665EF-9757-A44E-975B-21878CF691AC}" dt="2026-06-19T18:09:13.435" v="42" actId="14100"/>
          <ac:spMkLst>
            <pc:docMk/>
            <pc:sldMk cId="849010626" sldId="2147470531"/>
            <ac:spMk id="19" creationId="{BBC84E2F-7C7A-1641-6794-D4F8C6464BAB}"/>
          </ac:spMkLst>
        </pc:spChg>
      </pc:sldChg>
      <pc:sldChg chg="addSp delSp modSp mod">
        <pc:chgData name="Chris Moull" userId="9535f356-a125-466d-a731-d5dded5b3ea4" providerId="ADAL" clId="{72A665EF-9757-A44E-975B-21878CF691AC}" dt="2026-06-19T18:38:27.673" v="329" actId="18331"/>
        <pc:sldMkLst>
          <pc:docMk/>
          <pc:sldMk cId="4149350729" sldId="2147470533"/>
        </pc:sldMkLst>
        <pc:spChg chg="add del mod">
          <ac:chgData name="Chris Moull" userId="9535f356-a125-466d-a731-d5dded5b3ea4" providerId="ADAL" clId="{72A665EF-9757-A44E-975B-21878CF691AC}" dt="2026-06-19T18:09:35.606" v="44"/>
          <ac:spMkLst>
            <pc:docMk/>
            <pc:sldMk cId="4149350729" sldId="2147470533"/>
            <ac:spMk id="3" creationId="{F059E01B-5A97-735D-8AD6-A7875A590F4A}"/>
          </ac:spMkLst>
        </pc:spChg>
        <pc:picChg chg="add mod">
          <ac:chgData name="Chris Moull" userId="9535f356-a125-466d-a731-d5dded5b3ea4" providerId="ADAL" clId="{72A665EF-9757-A44E-975B-21878CF691AC}" dt="2026-06-19T18:38:27.673" v="329" actId="18331"/>
          <ac:picMkLst>
            <pc:docMk/>
            <pc:sldMk cId="4149350729" sldId="2147470533"/>
            <ac:picMk id="4" creationId="{A058E4CA-1F35-5013-B913-502664C79D4B}"/>
          </ac:picMkLst>
        </pc:picChg>
        <pc:picChg chg="del">
          <ac:chgData name="Chris Moull" userId="9535f356-a125-466d-a731-d5dded5b3ea4" providerId="ADAL" clId="{72A665EF-9757-A44E-975B-21878CF691AC}" dt="2026-06-19T18:09:34.250" v="43" actId="478"/>
          <ac:picMkLst>
            <pc:docMk/>
            <pc:sldMk cId="4149350729" sldId="2147470533"/>
            <ac:picMk id="34" creationId="{877A5557-50ED-6BBF-8157-D1AFBB0E64B7}"/>
          </ac:picMkLst>
        </pc:picChg>
      </pc:sldChg>
      <pc:sldChg chg="addSp delSp modSp mod">
        <pc:chgData name="Chris Moull" userId="9535f356-a125-466d-a731-d5dded5b3ea4" providerId="ADAL" clId="{72A665EF-9757-A44E-975B-21878CF691AC}" dt="2026-06-19T18:27:57.009" v="136" actId="1076"/>
        <pc:sldMkLst>
          <pc:docMk/>
          <pc:sldMk cId="11850511" sldId="2147470535"/>
        </pc:sldMkLst>
        <pc:spChg chg="add del mod">
          <ac:chgData name="Chris Moull" userId="9535f356-a125-466d-a731-d5dded5b3ea4" providerId="ADAL" clId="{72A665EF-9757-A44E-975B-21878CF691AC}" dt="2026-06-19T18:27:52.542" v="134"/>
          <ac:spMkLst>
            <pc:docMk/>
            <pc:sldMk cId="11850511" sldId="2147470535"/>
            <ac:spMk id="4" creationId="{02594551-B53D-55F6-D28F-B44E9231CA6A}"/>
          </ac:spMkLst>
        </pc:spChg>
        <pc:spChg chg="mod">
          <ac:chgData name="Chris Moull" userId="9535f356-a125-466d-a731-d5dded5b3ea4" providerId="ADAL" clId="{72A665EF-9757-A44E-975B-21878CF691AC}" dt="2026-06-19T18:27:57.009" v="136" actId="1076"/>
          <ac:spMkLst>
            <pc:docMk/>
            <pc:sldMk cId="11850511" sldId="2147470535"/>
            <ac:spMk id="10" creationId="{F8DF5383-9350-72F2-1C02-F9E9125F84C0}"/>
          </ac:spMkLst>
        </pc:spChg>
        <pc:picChg chg="add mod">
          <ac:chgData name="Chris Moull" userId="9535f356-a125-466d-a731-d5dded5b3ea4" providerId="ADAL" clId="{72A665EF-9757-A44E-975B-21878CF691AC}" dt="2026-06-19T18:27:54.892" v="135" actId="167"/>
          <ac:picMkLst>
            <pc:docMk/>
            <pc:sldMk cId="11850511" sldId="2147470535"/>
            <ac:picMk id="5" creationId="{8AE2C9E3-21B3-CD0E-DBE4-C1F1A7304218}"/>
          </ac:picMkLst>
        </pc:picChg>
        <pc:picChg chg="del">
          <ac:chgData name="Chris Moull" userId="9535f356-a125-466d-a731-d5dded5b3ea4" providerId="ADAL" clId="{72A665EF-9757-A44E-975B-21878CF691AC}" dt="2026-06-19T18:27:47.844" v="133" actId="478"/>
          <ac:picMkLst>
            <pc:docMk/>
            <pc:sldMk cId="11850511" sldId="2147470535"/>
            <ac:picMk id="6" creationId="{5B303DAD-F382-068D-3941-353C8766AB9D}"/>
          </ac:picMkLst>
        </pc:picChg>
      </pc:sldChg>
      <pc:sldChg chg="addSp delSp modSp mod">
        <pc:chgData name="Chris Moull" userId="9535f356-a125-466d-a731-d5dded5b3ea4" providerId="ADAL" clId="{72A665EF-9757-A44E-975B-21878CF691AC}" dt="2026-06-19T18:28:08.842" v="139" actId="167"/>
        <pc:sldMkLst>
          <pc:docMk/>
          <pc:sldMk cId="137357264" sldId="2147470536"/>
        </pc:sldMkLst>
        <pc:spChg chg="add del mod">
          <ac:chgData name="Chris Moull" userId="9535f356-a125-466d-a731-d5dded5b3ea4" providerId="ADAL" clId="{72A665EF-9757-A44E-975B-21878CF691AC}" dt="2026-06-19T18:28:06.515" v="138"/>
          <ac:spMkLst>
            <pc:docMk/>
            <pc:sldMk cId="137357264" sldId="2147470536"/>
            <ac:spMk id="3" creationId="{1E27CB0F-BDF4-2634-BDE4-B6FE6ECE9E0F}"/>
          </ac:spMkLst>
        </pc:spChg>
        <pc:picChg chg="add mod">
          <ac:chgData name="Chris Moull" userId="9535f356-a125-466d-a731-d5dded5b3ea4" providerId="ADAL" clId="{72A665EF-9757-A44E-975B-21878CF691AC}" dt="2026-06-19T18:28:08.842" v="139" actId="167"/>
          <ac:picMkLst>
            <pc:docMk/>
            <pc:sldMk cId="137357264" sldId="2147470536"/>
            <ac:picMk id="4" creationId="{4E3D3943-B696-978E-E89B-BDDC5F57D75A}"/>
          </ac:picMkLst>
        </pc:picChg>
        <pc:picChg chg="del">
          <ac:chgData name="Chris Moull" userId="9535f356-a125-466d-a731-d5dded5b3ea4" providerId="ADAL" clId="{72A665EF-9757-A44E-975B-21878CF691AC}" dt="2026-06-19T18:28:05.714" v="137" actId="478"/>
          <ac:picMkLst>
            <pc:docMk/>
            <pc:sldMk cId="137357264" sldId="2147470536"/>
            <ac:picMk id="12" creationId="{F6182639-05B5-6543-D991-103E2157AF8A}"/>
          </ac:picMkLst>
        </pc:picChg>
      </pc:sldChg>
      <pc:sldChg chg="addSp delSp modSp mod">
        <pc:chgData name="Chris Moull" userId="9535f356-a125-466d-a731-d5dded5b3ea4" providerId="ADAL" clId="{72A665EF-9757-A44E-975B-21878CF691AC}" dt="2026-06-19T18:28:22.970" v="141"/>
        <pc:sldMkLst>
          <pc:docMk/>
          <pc:sldMk cId="4259845073" sldId="2147470539"/>
        </pc:sldMkLst>
        <pc:spChg chg="add del mod">
          <ac:chgData name="Chris Moull" userId="9535f356-a125-466d-a731-d5dded5b3ea4" providerId="ADAL" clId="{72A665EF-9757-A44E-975B-21878CF691AC}" dt="2026-06-19T18:28:22.970" v="141"/>
          <ac:spMkLst>
            <pc:docMk/>
            <pc:sldMk cId="4259845073" sldId="2147470539"/>
            <ac:spMk id="3" creationId="{AA0A267D-A59C-2A3F-8DAA-0EA51BE54EF0}"/>
          </ac:spMkLst>
        </pc:spChg>
        <pc:picChg chg="add mod">
          <ac:chgData name="Chris Moull" userId="9535f356-a125-466d-a731-d5dded5b3ea4" providerId="ADAL" clId="{72A665EF-9757-A44E-975B-21878CF691AC}" dt="2026-06-19T18:28:22.970" v="141"/>
          <ac:picMkLst>
            <pc:docMk/>
            <pc:sldMk cId="4259845073" sldId="2147470539"/>
            <ac:picMk id="4" creationId="{75C689D3-0781-03B3-97B7-1825598E5610}"/>
          </ac:picMkLst>
        </pc:picChg>
        <pc:picChg chg="del">
          <ac:chgData name="Chris Moull" userId="9535f356-a125-466d-a731-d5dded5b3ea4" providerId="ADAL" clId="{72A665EF-9757-A44E-975B-21878CF691AC}" dt="2026-06-19T18:28:22.114" v="140" actId="478"/>
          <ac:picMkLst>
            <pc:docMk/>
            <pc:sldMk cId="4259845073" sldId="2147470539"/>
            <ac:picMk id="12" creationId="{C4A47119-38D2-E139-75C8-2BE25B7DAC8C}"/>
          </ac:picMkLst>
        </pc:picChg>
      </pc:sldChg>
      <pc:sldChg chg="addSp delSp modSp mod">
        <pc:chgData name="Chris Moull" userId="9535f356-a125-466d-a731-d5dded5b3ea4" providerId="ADAL" clId="{72A665EF-9757-A44E-975B-21878CF691AC}" dt="2026-06-19T18:29:12.914" v="156"/>
        <pc:sldMkLst>
          <pc:docMk/>
          <pc:sldMk cId="1480209630" sldId="2147470540"/>
        </pc:sldMkLst>
        <pc:spChg chg="add del mod">
          <ac:chgData name="Chris Moull" userId="9535f356-a125-466d-a731-d5dded5b3ea4" providerId="ADAL" clId="{72A665EF-9757-A44E-975B-21878CF691AC}" dt="2026-06-19T18:28:46.528" v="146"/>
          <ac:spMkLst>
            <pc:docMk/>
            <pc:sldMk cId="1480209630" sldId="2147470540"/>
            <ac:spMk id="4" creationId="{2E12B31A-3015-C0F6-38E7-C503F9E44A8A}"/>
          </ac:spMkLst>
        </pc:spChg>
        <pc:graphicFrameChg chg="mod modGraphic">
          <ac:chgData name="Chris Moull" userId="9535f356-a125-466d-a731-d5dded5b3ea4" providerId="ADAL" clId="{72A665EF-9757-A44E-975B-21878CF691AC}" dt="2026-06-19T18:29:12.914" v="156"/>
          <ac:graphicFrameMkLst>
            <pc:docMk/>
            <pc:sldMk cId="1480209630" sldId="2147470540"/>
            <ac:graphicFrameMk id="8" creationId="{B8DE0733-E095-0FC1-1A57-296794888626}"/>
          </ac:graphicFrameMkLst>
        </pc:graphicFrameChg>
        <pc:picChg chg="del">
          <ac:chgData name="Chris Moull" userId="9535f356-a125-466d-a731-d5dded5b3ea4" providerId="ADAL" clId="{72A665EF-9757-A44E-975B-21878CF691AC}" dt="2026-06-19T18:28:45.667" v="145" actId="478"/>
          <ac:picMkLst>
            <pc:docMk/>
            <pc:sldMk cId="1480209630" sldId="2147470540"/>
            <ac:picMk id="5" creationId="{A8D014BB-2081-056F-4075-F7487471898E}"/>
          </ac:picMkLst>
        </pc:picChg>
        <pc:picChg chg="add mod">
          <ac:chgData name="Chris Moull" userId="9535f356-a125-466d-a731-d5dded5b3ea4" providerId="ADAL" clId="{72A665EF-9757-A44E-975B-21878CF691AC}" dt="2026-06-19T18:28:48.756" v="147" actId="167"/>
          <ac:picMkLst>
            <pc:docMk/>
            <pc:sldMk cId="1480209630" sldId="2147470540"/>
            <ac:picMk id="6" creationId="{98B24016-FAF0-90B5-196B-896B56786D5A}"/>
          </ac:picMkLst>
        </pc:picChg>
      </pc:sldChg>
      <pc:sldChg chg="addSp delSp modSp mod">
        <pc:chgData name="Chris Moull" userId="9535f356-a125-466d-a731-d5dded5b3ea4" providerId="ADAL" clId="{72A665EF-9757-A44E-975B-21878CF691AC}" dt="2026-06-19T18:29:30.116" v="159"/>
        <pc:sldMkLst>
          <pc:docMk/>
          <pc:sldMk cId="869013108" sldId="2147470541"/>
        </pc:sldMkLst>
        <pc:spChg chg="add del mod">
          <ac:chgData name="Chris Moull" userId="9535f356-a125-466d-a731-d5dded5b3ea4" providerId="ADAL" clId="{72A665EF-9757-A44E-975B-21878CF691AC}" dt="2026-06-19T18:28:51.937" v="149"/>
          <ac:spMkLst>
            <pc:docMk/>
            <pc:sldMk cId="869013108" sldId="2147470541"/>
            <ac:spMk id="4" creationId="{86ABCC67-1DB9-CAB7-55DB-1536B4A84D8A}"/>
          </ac:spMkLst>
        </pc:spChg>
        <pc:graphicFrameChg chg="mod modGraphic">
          <ac:chgData name="Chris Moull" userId="9535f356-a125-466d-a731-d5dded5b3ea4" providerId="ADAL" clId="{72A665EF-9757-A44E-975B-21878CF691AC}" dt="2026-06-19T18:29:30.116" v="159"/>
          <ac:graphicFrameMkLst>
            <pc:docMk/>
            <pc:sldMk cId="869013108" sldId="2147470541"/>
            <ac:graphicFrameMk id="8" creationId="{B8DE0733-E095-0FC1-1A57-296794888626}"/>
          </ac:graphicFrameMkLst>
        </pc:graphicFrameChg>
        <pc:picChg chg="del">
          <ac:chgData name="Chris Moull" userId="9535f356-a125-466d-a731-d5dded5b3ea4" providerId="ADAL" clId="{72A665EF-9757-A44E-975B-21878CF691AC}" dt="2026-06-19T18:28:51.174" v="148" actId="478"/>
          <ac:picMkLst>
            <pc:docMk/>
            <pc:sldMk cId="869013108" sldId="2147470541"/>
            <ac:picMk id="5" creationId="{A8D014BB-2081-056F-4075-F7487471898E}"/>
          </ac:picMkLst>
        </pc:picChg>
        <pc:picChg chg="add mod">
          <ac:chgData name="Chris Moull" userId="9535f356-a125-466d-a731-d5dded5b3ea4" providerId="ADAL" clId="{72A665EF-9757-A44E-975B-21878CF691AC}" dt="2026-06-19T18:28:53.959" v="150" actId="167"/>
          <ac:picMkLst>
            <pc:docMk/>
            <pc:sldMk cId="869013108" sldId="2147470541"/>
            <ac:picMk id="6" creationId="{5F1C6DC9-790B-4D76-65DE-597277AC9C3B}"/>
          </ac:picMkLst>
        </pc:picChg>
      </pc:sldChg>
      <pc:sldChg chg="addSp delSp modSp mod">
        <pc:chgData name="Chris Moull" userId="9535f356-a125-466d-a731-d5dded5b3ea4" providerId="ADAL" clId="{72A665EF-9757-A44E-975B-21878CF691AC}" dt="2026-06-19T18:29:42.909" v="163" actId="478"/>
        <pc:sldMkLst>
          <pc:docMk/>
          <pc:sldMk cId="3420606580" sldId="2147470542"/>
        </pc:sldMkLst>
        <pc:spChg chg="add del mod">
          <ac:chgData name="Chris Moull" userId="9535f356-a125-466d-a731-d5dded5b3ea4" providerId="ADAL" clId="{72A665EF-9757-A44E-975B-21878CF691AC}" dt="2026-06-19T18:28:56.227" v="152"/>
          <ac:spMkLst>
            <pc:docMk/>
            <pc:sldMk cId="3420606580" sldId="2147470542"/>
            <ac:spMk id="4" creationId="{2C0C9950-D50F-66A2-F3BF-B338D3D5EC6C}"/>
          </ac:spMkLst>
        </pc:spChg>
        <pc:spChg chg="del">
          <ac:chgData name="Chris Moull" userId="9535f356-a125-466d-a731-d5dded5b3ea4" providerId="ADAL" clId="{72A665EF-9757-A44E-975B-21878CF691AC}" dt="2026-06-19T18:29:42.909" v="163" actId="478"/>
          <ac:spMkLst>
            <pc:docMk/>
            <pc:sldMk cId="3420606580" sldId="2147470542"/>
            <ac:spMk id="49" creationId="{81CEE142-3D86-BD4F-D764-97D6A688FE83}"/>
          </ac:spMkLst>
        </pc:spChg>
        <pc:graphicFrameChg chg="mod modGraphic">
          <ac:chgData name="Chris Moull" userId="9535f356-a125-466d-a731-d5dded5b3ea4" providerId="ADAL" clId="{72A665EF-9757-A44E-975B-21878CF691AC}" dt="2026-06-19T18:29:40.965" v="162"/>
          <ac:graphicFrameMkLst>
            <pc:docMk/>
            <pc:sldMk cId="3420606580" sldId="2147470542"/>
            <ac:graphicFrameMk id="8" creationId="{B8DE0733-E095-0FC1-1A57-296794888626}"/>
          </ac:graphicFrameMkLst>
        </pc:graphicFrameChg>
        <pc:picChg chg="del">
          <ac:chgData name="Chris Moull" userId="9535f356-a125-466d-a731-d5dded5b3ea4" providerId="ADAL" clId="{72A665EF-9757-A44E-975B-21878CF691AC}" dt="2026-06-19T18:28:55.543" v="151" actId="478"/>
          <ac:picMkLst>
            <pc:docMk/>
            <pc:sldMk cId="3420606580" sldId="2147470542"/>
            <ac:picMk id="5" creationId="{A8D014BB-2081-056F-4075-F7487471898E}"/>
          </ac:picMkLst>
        </pc:picChg>
        <pc:picChg chg="add mod">
          <ac:chgData name="Chris Moull" userId="9535f356-a125-466d-a731-d5dded5b3ea4" providerId="ADAL" clId="{72A665EF-9757-A44E-975B-21878CF691AC}" dt="2026-06-19T18:28:58.237" v="153" actId="167"/>
          <ac:picMkLst>
            <pc:docMk/>
            <pc:sldMk cId="3420606580" sldId="2147470542"/>
            <ac:picMk id="6" creationId="{55C94DC5-BEF7-C6AB-279B-16A4EDB3074F}"/>
          </ac:picMkLst>
        </pc:picChg>
      </pc:sldChg>
      <pc:sldChg chg="addSp delSp modSp mod">
        <pc:chgData name="Chris Moull" userId="9535f356-a125-466d-a731-d5dded5b3ea4" providerId="ADAL" clId="{72A665EF-9757-A44E-975B-21878CF691AC}" dt="2026-06-19T18:32:03.320" v="232"/>
        <pc:sldMkLst>
          <pc:docMk/>
          <pc:sldMk cId="2179074768" sldId="2147470545"/>
        </pc:sldMkLst>
        <pc:spChg chg="add del mod">
          <ac:chgData name="Chris Moull" userId="9535f356-a125-466d-a731-d5dded5b3ea4" providerId="ADAL" clId="{72A665EF-9757-A44E-975B-21878CF691AC}" dt="2026-06-19T18:32:03.320" v="232"/>
          <ac:spMkLst>
            <pc:docMk/>
            <pc:sldMk cId="2179074768" sldId="2147470545"/>
            <ac:spMk id="3" creationId="{19E68214-2004-ABAB-62A3-4DDDB972E40E}"/>
          </ac:spMkLst>
        </pc:spChg>
        <pc:spChg chg="mod">
          <ac:chgData name="Chris Moull" userId="9535f356-a125-466d-a731-d5dded5b3ea4" providerId="ADAL" clId="{72A665EF-9757-A44E-975B-21878CF691AC}" dt="2026-06-19T18:31:52.048" v="214" actId="1036"/>
          <ac:spMkLst>
            <pc:docMk/>
            <pc:sldMk cId="2179074768" sldId="2147470545"/>
            <ac:spMk id="7" creationId="{93666C5D-64E9-C28D-5392-F7276CE424DA}"/>
          </ac:spMkLst>
        </pc:spChg>
        <pc:spChg chg="mod">
          <ac:chgData name="Chris Moull" userId="9535f356-a125-466d-a731-d5dded5b3ea4" providerId="ADAL" clId="{72A665EF-9757-A44E-975B-21878CF691AC}" dt="2026-06-19T18:31:57.744" v="230" actId="1037"/>
          <ac:spMkLst>
            <pc:docMk/>
            <pc:sldMk cId="2179074768" sldId="2147470545"/>
            <ac:spMk id="9" creationId="{83F7CC92-E308-1D3A-FFA6-B8134BC7C39E}"/>
          </ac:spMkLst>
        </pc:spChg>
        <pc:spChg chg="mod">
          <ac:chgData name="Chris Moull" userId="9535f356-a125-466d-a731-d5dded5b3ea4" providerId="ADAL" clId="{72A665EF-9757-A44E-975B-21878CF691AC}" dt="2026-06-19T18:31:56.713" v="227" actId="1037"/>
          <ac:spMkLst>
            <pc:docMk/>
            <pc:sldMk cId="2179074768" sldId="2147470545"/>
            <ac:spMk id="10" creationId="{40A4F3EE-6292-34B0-CABC-07A35B306CDC}"/>
          </ac:spMkLst>
        </pc:spChg>
        <pc:spChg chg="mod">
          <ac:chgData name="Chris Moull" userId="9535f356-a125-466d-a731-d5dded5b3ea4" providerId="ADAL" clId="{72A665EF-9757-A44E-975B-21878CF691AC}" dt="2026-06-19T18:31:41.676" v="205" actId="1037"/>
          <ac:spMkLst>
            <pc:docMk/>
            <pc:sldMk cId="2179074768" sldId="2147470545"/>
            <ac:spMk id="11" creationId="{510DBE6E-DEB1-4298-CBE2-AD2F8B1E0EE2}"/>
          </ac:spMkLst>
        </pc:spChg>
        <pc:picChg chg="del">
          <ac:chgData name="Chris Moull" userId="9535f356-a125-466d-a731-d5dded5b3ea4" providerId="ADAL" clId="{72A665EF-9757-A44E-975B-21878CF691AC}" dt="2026-06-19T18:32:02.394" v="231" actId="478"/>
          <ac:picMkLst>
            <pc:docMk/>
            <pc:sldMk cId="2179074768" sldId="2147470545"/>
            <ac:picMk id="4" creationId="{21C66CE1-8458-4E15-AD74-FC6E80C25F09}"/>
          </ac:picMkLst>
        </pc:picChg>
        <pc:picChg chg="add mod">
          <ac:chgData name="Chris Moull" userId="9535f356-a125-466d-a731-d5dded5b3ea4" providerId="ADAL" clId="{72A665EF-9757-A44E-975B-21878CF691AC}" dt="2026-06-19T18:32:03.320" v="232"/>
          <ac:picMkLst>
            <pc:docMk/>
            <pc:sldMk cId="2179074768" sldId="2147470545"/>
            <ac:picMk id="5" creationId="{B9B3DB20-1CFF-D767-1A19-4CC77C14A5F8}"/>
          </ac:picMkLst>
        </pc:picChg>
      </pc:sldChg>
      <pc:sldChg chg="addSp delSp modSp del mod modClrScheme chgLayout">
        <pc:chgData name="Chris Moull" userId="9535f356-a125-466d-a731-d5dded5b3ea4" providerId="ADAL" clId="{72A665EF-9757-A44E-975B-21878CF691AC}" dt="2026-06-19T18:33:27.910" v="261" actId="2696"/>
        <pc:sldMkLst>
          <pc:docMk/>
          <pc:sldMk cId="2368168130" sldId="2147470548"/>
        </pc:sldMkLst>
        <pc:spChg chg="add del mod">
          <ac:chgData name="Chris Moull" userId="9535f356-a125-466d-a731-d5dded5b3ea4" providerId="ADAL" clId="{72A665EF-9757-A44E-975B-21878CF691AC}" dt="2026-06-19T18:32:16.630" v="236"/>
          <ac:spMkLst>
            <pc:docMk/>
            <pc:sldMk cId="2368168130" sldId="2147470548"/>
            <ac:spMk id="4" creationId="{53A6B9E2-38AC-AE74-F49E-C9F6BF7DD3E2}"/>
          </ac:spMkLst>
        </pc:spChg>
        <pc:spChg chg="add del mod ord">
          <ac:chgData name="Chris Moull" userId="9535f356-a125-466d-a731-d5dded5b3ea4" providerId="ADAL" clId="{72A665EF-9757-A44E-975B-21878CF691AC}" dt="2026-06-19T18:32:20.186" v="238" actId="700"/>
          <ac:spMkLst>
            <pc:docMk/>
            <pc:sldMk cId="2368168130" sldId="2147470548"/>
            <ac:spMk id="6" creationId="{C699E3D7-C723-75CB-2373-6E5F08ACEC6A}"/>
          </ac:spMkLst>
        </pc:spChg>
        <pc:spChg chg="mod ord">
          <ac:chgData name="Chris Moull" userId="9535f356-a125-466d-a731-d5dded5b3ea4" providerId="ADAL" clId="{72A665EF-9757-A44E-975B-21878CF691AC}" dt="2026-06-19T18:32:20.186" v="238" actId="700"/>
          <ac:spMkLst>
            <pc:docMk/>
            <pc:sldMk cId="2368168130" sldId="2147470548"/>
            <ac:spMk id="7" creationId="{8F4B4918-C70C-E5E1-25B2-1DC6884935C3}"/>
          </ac:spMkLst>
        </pc:spChg>
        <pc:spChg chg="mod ord">
          <ac:chgData name="Chris Moull" userId="9535f356-a125-466d-a731-d5dded5b3ea4" providerId="ADAL" clId="{72A665EF-9757-A44E-975B-21878CF691AC}" dt="2026-06-19T18:32:20.186" v="238" actId="700"/>
          <ac:spMkLst>
            <pc:docMk/>
            <pc:sldMk cId="2368168130" sldId="2147470548"/>
            <ac:spMk id="8" creationId="{2CCCA110-9871-457B-87BE-1F56679F4F81}"/>
          </ac:spMkLst>
        </pc:spChg>
        <pc:spChg chg="mod ord">
          <ac:chgData name="Chris Moull" userId="9535f356-a125-466d-a731-d5dded5b3ea4" providerId="ADAL" clId="{72A665EF-9757-A44E-975B-21878CF691AC}" dt="2026-06-19T18:32:20.186" v="238" actId="700"/>
          <ac:spMkLst>
            <pc:docMk/>
            <pc:sldMk cId="2368168130" sldId="2147470548"/>
            <ac:spMk id="9" creationId="{61F3A4F3-2155-3CF9-81C8-FB5A5807113F}"/>
          </ac:spMkLst>
        </pc:spChg>
        <pc:spChg chg="add del mod ord">
          <ac:chgData name="Chris Moull" userId="9535f356-a125-466d-a731-d5dded5b3ea4" providerId="ADAL" clId="{72A665EF-9757-A44E-975B-21878CF691AC}" dt="2026-06-19T18:32:20.186" v="238" actId="700"/>
          <ac:spMkLst>
            <pc:docMk/>
            <pc:sldMk cId="2368168130" sldId="2147470548"/>
            <ac:spMk id="10" creationId="{064E0693-59D0-6AE9-B061-CE99A0FE0EE7}"/>
          </ac:spMkLst>
        </pc:spChg>
        <pc:picChg chg="add mod">
          <ac:chgData name="Chris Moull" userId="9535f356-a125-466d-a731-d5dded5b3ea4" providerId="ADAL" clId="{72A665EF-9757-A44E-975B-21878CF691AC}" dt="2026-06-19T18:32:15.207" v="234"/>
          <ac:picMkLst>
            <pc:docMk/>
            <pc:sldMk cId="2368168130" sldId="2147470548"/>
            <ac:picMk id="2" creationId="{701B85CE-AD07-DF21-E773-2D27A9CBA4A7}"/>
          </ac:picMkLst>
        </pc:picChg>
        <pc:picChg chg="add mod ord">
          <ac:chgData name="Chris Moull" userId="9535f356-a125-466d-a731-d5dded5b3ea4" providerId="ADAL" clId="{72A665EF-9757-A44E-975B-21878CF691AC}" dt="2026-06-19T18:32:20.186" v="238" actId="700"/>
          <ac:picMkLst>
            <pc:docMk/>
            <pc:sldMk cId="2368168130" sldId="2147470548"/>
            <ac:picMk id="5" creationId="{A7927D30-6C6D-6994-25C1-B19A80415C5E}"/>
          </ac:picMkLst>
        </pc:picChg>
        <pc:picChg chg="del">
          <ac:chgData name="Chris Moull" userId="9535f356-a125-466d-a731-d5dded5b3ea4" providerId="ADAL" clId="{72A665EF-9757-A44E-975B-21878CF691AC}" dt="2026-06-19T18:32:15.712" v="235" actId="478"/>
          <ac:picMkLst>
            <pc:docMk/>
            <pc:sldMk cId="2368168130" sldId="2147470548"/>
            <ac:picMk id="11" creationId="{4B8CC420-C6BF-2BCF-C411-9F6265C15C51}"/>
          </ac:picMkLst>
        </pc:picChg>
      </pc:sldChg>
      <pc:sldChg chg="del">
        <pc:chgData name="Chris Moull" userId="9535f356-a125-466d-a731-d5dded5b3ea4" providerId="ADAL" clId="{72A665EF-9757-A44E-975B-21878CF691AC}" dt="2026-06-19T18:10:42.778" v="62" actId="2696"/>
        <pc:sldMkLst>
          <pc:docMk/>
          <pc:sldMk cId="1059871118" sldId="2147470550"/>
        </pc:sldMkLst>
      </pc:sldChg>
      <pc:sldChg chg="addSp delSp modSp mod modClrScheme chgLayout">
        <pc:chgData name="Chris Moull" userId="9535f356-a125-466d-a731-d5dded5b3ea4" providerId="ADAL" clId="{72A665EF-9757-A44E-975B-21878CF691AC}" dt="2026-06-19T18:27:44.181" v="132" actId="1076"/>
        <pc:sldMkLst>
          <pc:docMk/>
          <pc:sldMk cId="730819473" sldId="2147470551"/>
        </pc:sldMkLst>
        <pc:spChg chg="add mod">
          <ac:chgData name="Chris Moull" userId="9535f356-a125-466d-a731-d5dded5b3ea4" providerId="ADAL" clId="{72A665EF-9757-A44E-975B-21878CF691AC}" dt="2026-06-19T18:27:44.181" v="132" actId="1076"/>
          <ac:spMkLst>
            <pc:docMk/>
            <pc:sldMk cId="730819473" sldId="2147470551"/>
            <ac:spMk id="2" creationId="{92D2BD82-4DD0-0EA7-8109-C9CECAA88B3A}"/>
          </ac:spMkLst>
        </pc:spChg>
        <pc:spChg chg="add mod">
          <ac:chgData name="Chris Moull" userId="9535f356-a125-466d-a731-d5dded5b3ea4" providerId="ADAL" clId="{72A665EF-9757-A44E-975B-21878CF691AC}" dt="2026-06-19T18:27:44.181" v="132" actId="1076"/>
          <ac:spMkLst>
            <pc:docMk/>
            <pc:sldMk cId="730819473" sldId="2147470551"/>
            <ac:spMk id="4" creationId="{F0D375E2-A05F-1C54-ED4D-121659C0AFC5}"/>
          </ac:spMkLst>
        </pc:spChg>
        <pc:spChg chg="mod ord">
          <ac:chgData name="Chris Moull" userId="9535f356-a125-466d-a731-d5dded5b3ea4" providerId="ADAL" clId="{72A665EF-9757-A44E-975B-21878CF691AC}" dt="2026-06-19T18:26:23.079" v="92" actId="1076"/>
          <ac:spMkLst>
            <pc:docMk/>
            <pc:sldMk cId="730819473" sldId="2147470551"/>
            <ac:spMk id="12" creationId="{884D07D8-DF8D-0E5E-66AA-8B0236E4D1C9}"/>
          </ac:spMkLst>
        </pc:spChg>
        <pc:spChg chg="del mod">
          <ac:chgData name="Chris Moull" userId="9535f356-a125-466d-a731-d5dded5b3ea4" providerId="ADAL" clId="{72A665EF-9757-A44E-975B-21878CF691AC}" dt="2026-06-19T18:27:24.252" v="120" actId="478"/>
          <ac:spMkLst>
            <pc:docMk/>
            <pc:sldMk cId="730819473" sldId="2147470551"/>
            <ac:spMk id="32" creationId="{A7AD5B14-D950-7CD5-A3D1-7E90D2553D7F}"/>
          </ac:spMkLst>
        </pc:spChg>
        <pc:graphicFrameChg chg="mod modGraphic">
          <ac:chgData name="Chris Moull" userId="9535f356-a125-466d-a731-d5dded5b3ea4" providerId="ADAL" clId="{72A665EF-9757-A44E-975B-21878CF691AC}" dt="2026-06-19T18:27:08.781" v="110"/>
          <ac:graphicFrameMkLst>
            <pc:docMk/>
            <pc:sldMk cId="730819473" sldId="2147470551"/>
            <ac:graphicFrameMk id="3" creationId="{4F720E01-6D7D-4CCC-98AB-0E8B80E639C9}"/>
          </ac:graphicFrameMkLst>
        </pc:graphicFrameChg>
      </pc:sldChg>
      <pc:sldChg chg="addSp delSp modSp mod modClrScheme chgLayout">
        <pc:chgData name="Chris Moull" userId="9535f356-a125-466d-a731-d5dded5b3ea4" providerId="ADAL" clId="{72A665EF-9757-A44E-975B-21878CF691AC}" dt="2026-06-19T18:37:43.230" v="328" actId="12"/>
        <pc:sldMkLst>
          <pc:docMk/>
          <pc:sldMk cId="2281106507" sldId="2147470556"/>
        </pc:sldMkLst>
        <pc:spChg chg="add del mod">
          <ac:chgData name="Chris Moull" userId="9535f356-a125-466d-a731-d5dded5b3ea4" providerId="ADAL" clId="{72A665EF-9757-A44E-975B-21878CF691AC}" dt="2026-06-19T18:37:30.452" v="322" actId="21"/>
          <ac:spMkLst>
            <pc:docMk/>
            <pc:sldMk cId="2281106507" sldId="2147470556"/>
            <ac:spMk id="4" creationId="{D1860491-53EF-3471-91D0-BD019B1AFC09}"/>
          </ac:spMkLst>
        </pc:spChg>
        <pc:spChg chg="add del mod">
          <ac:chgData name="Chris Moull" userId="9535f356-a125-466d-a731-d5dded5b3ea4" providerId="ADAL" clId="{72A665EF-9757-A44E-975B-21878CF691AC}" dt="2026-06-19T18:37:31.910" v="323" actId="478"/>
          <ac:spMkLst>
            <pc:docMk/>
            <pc:sldMk cId="2281106507" sldId="2147470556"/>
            <ac:spMk id="6" creationId="{3B262A98-9D7F-70FB-A271-21E1981CBF4C}"/>
          </ac:spMkLst>
        </pc:spChg>
        <pc:spChg chg="add del mod">
          <ac:chgData name="Chris Moull" userId="9535f356-a125-466d-a731-d5dded5b3ea4" providerId="ADAL" clId="{72A665EF-9757-A44E-975B-21878CF691AC}" dt="2026-06-19T18:37:36.491" v="325" actId="478"/>
          <ac:spMkLst>
            <pc:docMk/>
            <pc:sldMk cId="2281106507" sldId="2147470556"/>
            <ac:spMk id="7" creationId="{96BE8969-D6B3-5C62-97F2-936B77D744B2}"/>
          </ac:spMkLst>
        </pc:spChg>
        <pc:spChg chg="add mod">
          <ac:chgData name="Chris Moull" userId="9535f356-a125-466d-a731-d5dded5b3ea4" providerId="ADAL" clId="{72A665EF-9757-A44E-975B-21878CF691AC}" dt="2026-06-19T18:37:43.230" v="328" actId="12"/>
          <ac:spMkLst>
            <pc:docMk/>
            <pc:sldMk cId="2281106507" sldId="2147470556"/>
            <ac:spMk id="8" creationId="{50E04A3A-1D6F-1BE9-76CF-08655BC1005C}"/>
          </ac:spMkLst>
        </pc:spChg>
        <pc:spChg chg="del">
          <ac:chgData name="Chris Moull" userId="9535f356-a125-466d-a731-d5dded5b3ea4" providerId="ADAL" clId="{72A665EF-9757-A44E-975B-21878CF691AC}" dt="2026-06-19T18:37:30.452" v="322" actId="21"/>
          <ac:spMkLst>
            <pc:docMk/>
            <pc:sldMk cId="2281106507" sldId="2147470556"/>
            <ac:spMk id="9" creationId="{8AF7BE01-4A07-A711-73B5-B5AF303EA850}"/>
          </ac:spMkLst>
        </pc:spChg>
        <pc:spChg chg="add mod">
          <ac:chgData name="Chris Moull" userId="9535f356-a125-466d-a731-d5dded5b3ea4" providerId="ADAL" clId="{72A665EF-9757-A44E-975B-21878CF691AC}" dt="2026-06-19T18:37:37.083" v="326"/>
          <ac:spMkLst>
            <pc:docMk/>
            <pc:sldMk cId="2281106507" sldId="2147470556"/>
            <ac:spMk id="11" creationId="{068342B9-7D84-DC41-7DED-19C396590B43}"/>
          </ac:spMkLst>
        </pc:spChg>
        <pc:graphicFrameChg chg="del mod modGraphic">
          <ac:chgData name="Chris Moull" userId="9535f356-a125-466d-a731-d5dded5b3ea4" providerId="ADAL" clId="{72A665EF-9757-A44E-975B-21878CF691AC}" dt="2026-06-19T18:37:30.452" v="322" actId="21"/>
          <ac:graphicFrameMkLst>
            <pc:docMk/>
            <pc:sldMk cId="2281106507" sldId="2147470556"/>
            <ac:graphicFrameMk id="2" creationId="{1D9ACEBC-92D5-25B8-DB04-27035EB2E464}"/>
          </ac:graphicFrameMkLst>
        </pc:graphicFrameChg>
        <pc:graphicFrameChg chg="add mod">
          <ac:chgData name="Chris Moull" userId="9535f356-a125-466d-a731-d5dded5b3ea4" providerId="ADAL" clId="{72A665EF-9757-A44E-975B-21878CF691AC}" dt="2026-06-19T18:37:37.083" v="326"/>
          <ac:graphicFrameMkLst>
            <pc:docMk/>
            <pc:sldMk cId="2281106507" sldId="2147470556"/>
            <ac:graphicFrameMk id="10" creationId="{D0105CBF-437F-C8B0-BFB0-DDD6B6149015}"/>
          </ac:graphicFrameMkLst>
        </pc:graphicFrameChg>
      </pc:sldChg>
      <pc:sldChg chg="addSp delSp modSp add mod chgLayout">
        <pc:chgData name="Chris Moull" userId="9535f356-a125-466d-a731-d5dded5b3ea4" providerId="ADAL" clId="{72A665EF-9757-A44E-975B-21878CF691AC}" dt="2026-06-19T18:11:03.872" v="63"/>
        <pc:sldMkLst>
          <pc:docMk/>
          <pc:sldMk cId="125175606" sldId="2147470557"/>
        </pc:sldMkLst>
        <pc:spChg chg="add del mod">
          <ac:chgData name="Chris Moull" userId="9535f356-a125-466d-a731-d5dded5b3ea4" providerId="ADAL" clId="{72A665EF-9757-A44E-975B-21878CF691AC}" dt="2026-06-19T18:10:04.332" v="48" actId="700"/>
          <ac:spMkLst>
            <pc:docMk/>
            <pc:sldMk cId="125175606" sldId="2147470557"/>
            <ac:spMk id="3" creationId="{6B396124-CB3D-8C90-A8A6-FFA636980895}"/>
          </ac:spMkLst>
        </pc:spChg>
        <pc:spChg chg="del">
          <ac:chgData name="Chris Moull" userId="9535f356-a125-466d-a731-d5dded5b3ea4" providerId="ADAL" clId="{72A665EF-9757-A44E-975B-21878CF691AC}" dt="2026-06-19T18:10:00.482" v="47" actId="478"/>
          <ac:spMkLst>
            <pc:docMk/>
            <pc:sldMk cId="125175606" sldId="2147470557"/>
            <ac:spMk id="4" creationId="{5D9B4180-1BCC-DDCD-46E0-23CA9D33E583}"/>
          </ac:spMkLst>
        </pc:spChg>
        <pc:spChg chg="add del mod">
          <ac:chgData name="Chris Moull" userId="9535f356-a125-466d-a731-d5dded5b3ea4" providerId="ADAL" clId="{72A665EF-9757-A44E-975B-21878CF691AC}" dt="2026-06-19T18:10:04.332" v="48" actId="700"/>
          <ac:spMkLst>
            <pc:docMk/>
            <pc:sldMk cId="125175606" sldId="2147470557"/>
            <ac:spMk id="6" creationId="{9F215B2E-B8E5-95E3-F98B-18115E4C1C7A}"/>
          </ac:spMkLst>
        </pc:spChg>
        <pc:spChg chg="add del mod ord">
          <ac:chgData name="Chris Moull" userId="9535f356-a125-466d-a731-d5dded5b3ea4" providerId="ADAL" clId="{72A665EF-9757-A44E-975B-21878CF691AC}" dt="2026-06-19T18:11:03.872" v="63"/>
          <ac:spMkLst>
            <pc:docMk/>
            <pc:sldMk cId="125175606" sldId="2147470557"/>
            <ac:spMk id="7" creationId="{0F0A365C-4BD3-8953-F146-EBD21BCC5D26}"/>
          </ac:spMkLst>
        </pc:spChg>
        <pc:spChg chg="del">
          <ac:chgData name="Chris Moull" userId="9535f356-a125-466d-a731-d5dded5b3ea4" providerId="ADAL" clId="{72A665EF-9757-A44E-975B-21878CF691AC}" dt="2026-06-19T18:10:00.482" v="47" actId="478"/>
          <ac:spMkLst>
            <pc:docMk/>
            <pc:sldMk cId="125175606" sldId="2147470557"/>
            <ac:spMk id="8" creationId="{1506449E-9FBF-C38E-2AC2-8C4108698F68}"/>
          </ac:spMkLst>
        </pc:spChg>
        <pc:spChg chg="add mod ord">
          <ac:chgData name="Chris Moull" userId="9535f356-a125-466d-a731-d5dded5b3ea4" providerId="ADAL" clId="{72A665EF-9757-A44E-975B-21878CF691AC}" dt="2026-06-19T18:10:40.137" v="61" actId="1076"/>
          <ac:spMkLst>
            <pc:docMk/>
            <pc:sldMk cId="125175606" sldId="2147470557"/>
            <ac:spMk id="9" creationId="{BCB64CDE-7199-79AC-B16F-2D21C1380168}"/>
          </ac:spMkLst>
        </pc:spChg>
        <pc:spChg chg="del">
          <ac:chgData name="Chris Moull" userId="9535f356-a125-466d-a731-d5dded5b3ea4" providerId="ADAL" clId="{72A665EF-9757-A44E-975B-21878CF691AC}" dt="2026-06-19T18:10:00.482" v="47" actId="478"/>
          <ac:spMkLst>
            <pc:docMk/>
            <pc:sldMk cId="125175606" sldId="2147470557"/>
            <ac:spMk id="10" creationId="{5ED68687-D4CE-496C-23AA-139A6577A5B7}"/>
          </ac:spMkLst>
        </pc:spChg>
        <pc:spChg chg="add del mod ord">
          <ac:chgData name="Chris Moull" userId="9535f356-a125-466d-a731-d5dded5b3ea4" providerId="ADAL" clId="{72A665EF-9757-A44E-975B-21878CF691AC}" dt="2026-06-19T18:10:21.694" v="54" actId="478"/>
          <ac:spMkLst>
            <pc:docMk/>
            <pc:sldMk cId="125175606" sldId="2147470557"/>
            <ac:spMk id="11" creationId="{9D1692AE-D08C-9680-D9ED-2574BD212D54}"/>
          </ac:spMkLst>
        </pc:spChg>
        <pc:spChg chg="add mod ord">
          <ac:chgData name="Chris Moull" userId="9535f356-a125-466d-a731-d5dded5b3ea4" providerId="ADAL" clId="{72A665EF-9757-A44E-975B-21878CF691AC}" dt="2026-06-19T18:10:40.137" v="61" actId="1076"/>
          <ac:spMkLst>
            <pc:docMk/>
            <pc:sldMk cId="125175606" sldId="2147470557"/>
            <ac:spMk id="12" creationId="{3DB65803-3F3C-312B-62AD-B6FB85224E5A}"/>
          </ac:spMkLst>
        </pc:spChg>
        <pc:spChg chg="add del mod ord">
          <ac:chgData name="Chris Moull" userId="9535f356-a125-466d-a731-d5dded5b3ea4" providerId="ADAL" clId="{72A665EF-9757-A44E-975B-21878CF691AC}" dt="2026-06-19T18:10:31.180" v="57" actId="478"/>
          <ac:spMkLst>
            <pc:docMk/>
            <pc:sldMk cId="125175606" sldId="2147470557"/>
            <ac:spMk id="13" creationId="{85F36BFB-36D9-B865-E5B9-F4611DA65EA4}"/>
          </ac:spMkLst>
        </pc:spChg>
        <pc:spChg chg="add del mod ord">
          <ac:chgData name="Chris Moull" userId="9535f356-a125-466d-a731-d5dded5b3ea4" providerId="ADAL" clId="{72A665EF-9757-A44E-975B-21878CF691AC}" dt="2026-06-19T18:10:31.180" v="57" actId="478"/>
          <ac:spMkLst>
            <pc:docMk/>
            <pc:sldMk cId="125175606" sldId="2147470557"/>
            <ac:spMk id="14" creationId="{2EDC15E6-F797-2801-E28E-28912BEF7B97}"/>
          </ac:spMkLst>
        </pc:spChg>
        <pc:picChg chg="add mod">
          <ac:chgData name="Chris Moull" userId="9535f356-a125-466d-a731-d5dded5b3ea4" providerId="ADAL" clId="{72A665EF-9757-A44E-975B-21878CF691AC}" dt="2026-06-19T18:11:03.872" v="63"/>
          <ac:picMkLst>
            <pc:docMk/>
            <pc:sldMk cId="125175606" sldId="2147470557"/>
            <ac:picMk id="15" creationId="{F5BC57A7-ECE0-D6EC-8B34-027016B62A25}"/>
          </ac:picMkLst>
        </pc:picChg>
      </pc:sldChg>
      <pc:sldChg chg="addSp delSp modSp add mod modClrScheme chgLayout">
        <pc:chgData name="Chris Moull" userId="9535f356-a125-466d-a731-d5dded5b3ea4" providerId="ADAL" clId="{72A665EF-9757-A44E-975B-21878CF691AC}" dt="2026-06-19T18:37:17.504" v="321"/>
        <pc:sldMkLst>
          <pc:docMk/>
          <pc:sldMk cId="2842870211" sldId="2147470558"/>
        </pc:sldMkLst>
        <pc:spChg chg="add del mod ord">
          <ac:chgData name="Chris Moull" userId="9535f356-a125-466d-a731-d5dded5b3ea4" providerId="ADAL" clId="{72A665EF-9757-A44E-975B-21878CF691AC}" dt="2026-06-19T18:37:07.363" v="316" actId="21"/>
          <ac:spMkLst>
            <pc:docMk/>
            <pc:sldMk cId="2842870211" sldId="2147470558"/>
            <ac:spMk id="3" creationId="{756E2D00-3238-78D6-EA36-B6BE5CD2672B}"/>
          </ac:spMkLst>
        </pc:spChg>
        <pc:spChg chg="add del mod">
          <ac:chgData name="Chris Moull" userId="9535f356-a125-466d-a731-d5dded5b3ea4" providerId="ADAL" clId="{72A665EF-9757-A44E-975B-21878CF691AC}" dt="2026-06-19T18:32:41.126" v="245" actId="478"/>
          <ac:spMkLst>
            <pc:docMk/>
            <pc:sldMk cId="2842870211" sldId="2147470558"/>
            <ac:spMk id="6" creationId="{B8D0820B-C723-032C-39BE-5BF9D4A73CAD}"/>
          </ac:spMkLst>
        </pc:spChg>
        <pc:spChg chg="del">
          <ac:chgData name="Chris Moull" userId="9535f356-a125-466d-a731-d5dded5b3ea4" providerId="ADAL" clId="{72A665EF-9757-A44E-975B-21878CF691AC}" dt="2026-06-19T18:32:24.542" v="240" actId="478"/>
          <ac:spMkLst>
            <pc:docMk/>
            <pc:sldMk cId="2842870211" sldId="2147470558"/>
            <ac:spMk id="7" creationId="{C8827429-0E4B-E7CE-ED59-AE95D51EBCC6}"/>
          </ac:spMkLst>
        </pc:spChg>
        <pc:spChg chg="del">
          <ac:chgData name="Chris Moull" userId="9535f356-a125-466d-a731-d5dded5b3ea4" providerId="ADAL" clId="{72A665EF-9757-A44E-975B-21878CF691AC}" dt="2026-06-19T18:32:24.542" v="240" actId="478"/>
          <ac:spMkLst>
            <pc:docMk/>
            <pc:sldMk cId="2842870211" sldId="2147470558"/>
            <ac:spMk id="8" creationId="{F377C8F6-CC1F-EED5-1825-5F1DBE713493}"/>
          </ac:spMkLst>
        </pc:spChg>
        <pc:spChg chg="del">
          <ac:chgData name="Chris Moull" userId="9535f356-a125-466d-a731-d5dded5b3ea4" providerId="ADAL" clId="{72A665EF-9757-A44E-975B-21878CF691AC}" dt="2026-06-19T18:32:24.542" v="240" actId="478"/>
          <ac:spMkLst>
            <pc:docMk/>
            <pc:sldMk cId="2842870211" sldId="2147470558"/>
            <ac:spMk id="9" creationId="{49728906-0547-A9AD-DDD4-235E5C498934}"/>
          </ac:spMkLst>
        </pc:spChg>
        <pc:spChg chg="add del mod ord">
          <ac:chgData name="Chris Moull" userId="9535f356-a125-466d-a731-d5dded5b3ea4" providerId="ADAL" clId="{72A665EF-9757-A44E-975B-21878CF691AC}" dt="2026-06-19T18:37:07.363" v="316" actId="21"/>
          <ac:spMkLst>
            <pc:docMk/>
            <pc:sldMk cId="2842870211" sldId="2147470558"/>
            <ac:spMk id="11" creationId="{FF2C6195-7EA1-4EC8-8833-821CD6E4F49E}"/>
          </ac:spMkLst>
        </pc:spChg>
        <pc:spChg chg="add del mod">
          <ac:chgData name="Chris Moull" userId="9535f356-a125-466d-a731-d5dded5b3ea4" providerId="ADAL" clId="{72A665EF-9757-A44E-975B-21878CF691AC}" dt="2026-06-19T18:33:26.488" v="260"/>
          <ac:spMkLst>
            <pc:docMk/>
            <pc:sldMk cId="2842870211" sldId="2147470558"/>
            <ac:spMk id="13" creationId="{7F0CFC06-35A1-94F6-CE55-A0F4F35AC396}"/>
          </ac:spMkLst>
        </pc:spChg>
        <pc:spChg chg="add del mod">
          <ac:chgData name="Chris Moull" userId="9535f356-a125-466d-a731-d5dded5b3ea4" providerId="ADAL" clId="{72A665EF-9757-A44E-975B-21878CF691AC}" dt="2026-06-19T18:37:07.363" v="316" actId="21"/>
          <ac:spMkLst>
            <pc:docMk/>
            <pc:sldMk cId="2842870211" sldId="2147470558"/>
            <ac:spMk id="14" creationId="{695AA561-C2DC-E0C8-7DD9-A44083C857A0}"/>
          </ac:spMkLst>
        </pc:spChg>
        <pc:spChg chg="add del mod ord">
          <ac:chgData name="Chris Moull" userId="9535f356-a125-466d-a731-d5dded5b3ea4" providerId="ADAL" clId="{72A665EF-9757-A44E-975B-21878CF691AC}" dt="2026-06-19T18:36:36.576" v="301" actId="700"/>
          <ac:spMkLst>
            <pc:docMk/>
            <pc:sldMk cId="2842870211" sldId="2147470558"/>
            <ac:spMk id="16" creationId="{853B8B55-EC86-D208-77FB-CF5C7881D853}"/>
          </ac:spMkLst>
        </pc:spChg>
        <pc:spChg chg="add del mod ord">
          <ac:chgData name="Chris Moull" userId="9535f356-a125-466d-a731-d5dded5b3ea4" providerId="ADAL" clId="{72A665EF-9757-A44E-975B-21878CF691AC}" dt="2026-06-19T18:36:36.576" v="301" actId="700"/>
          <ac:spMkLst>
            <pc:docMk/>
            <pc:sldMk cId="2842870211" sldId="2147470558"/>
            <ac:spMk id="17" creationId="{C11E3DC9-611C-AA9F-B0F2-137CC0D9BDD1}"/>
          </ac:spMkLst>
        </pc:spChg>
        <pc:spChg chg="add del mod ord">
          <ac:chgData name="Chris Moull" userId="9535f356-a125-466d-a731-d5dded5b3ea4" providerId="ADAL" clId="{72A665EF-9757-A44E-975B-21878CF691AC}" dt="2026-06-19T18:36:36.576" v="301" actId="700"/>
          <ac:spMkLst>
            <pc:docMk/>
            <pc:sldMk cId="2842870211" sldId="2147470558"/>
            <ac:spMk id="18" creationId="{B85CE62A-51E8-FBBE-5F3B-04BBB130713D}"/>
          </ac:spMkLst>
        </pc:spChg>
        <pc:spChg chg="add del mod ord">
          <ac:chgData name="Chris Moull" userId="9535f356-a125-466d-a731-d5dded5b3ea4" providerId="ADAL" clId="{72A665EF-9757-A44E-975B-21878CF691AC}" dt="2026-06-19T18:36:45.301" v="306" actId="478"/>
          <ac:spMkLst>
            <pc:docMk/>
            <pc:sldMk cId="2842870211" sldId="2147470558"/>
            <ac:spMk id="20" creationId="{CAA22313-AD44-03AC-DB81-91E5B6966463}"/>
          </ac:spMkLst>
        </pc:spChg>
        <pc:spChg chg="add del mod ord">
          <ac:chgData name="Chris Moull" userId="9535f356-a125-466d-a731-d5dded5b3ea4" providerId="ADAL" clId="{72A665EF-9757-A44E-975B-21878CF691AC}" dt="2026-06-19T18:36:44.398" v="305" actId="700"/>
          <ac:spMkLst>
            <pc:docMk/>
            <pc:sldMk cId="2842870211" sldId="2147470558"/>
            <ac:spMk id="21" creationId="{DF446FD3-1BBC-2D1F-A143-7721F5E54433}"/>
          </ac:spMkLst>
        </pc:spChg>
        <pc:spChg chg="add del mod ord">
          <ac:chgData name="Chris Moull" userId="9535f356-a125-466d-a731-d5dded5b3ea4" providerId="ADAL" clId="{72A665EF-9757-A44E-975B-21878CF691AC}" dt="2026-06-19T18:36:44.398" v="305" actId="700"/>
          <ac:spMkLst>
            <pc:docMk/>
            <pc:sldMk cId="2842870211" sldId="2147470558"/>
            <ac:spMk id="22" creationId="{ED1FFCA5-0D82-FBB4-0972-D688950C5577}"/>
          </ac:spMkLst>
        </pc:spChg>
        <pc:spChg chg="add del mod ord">
          <ac:chgData name="Chris Moull" userId="9535f356-a125-466d-a731-d5dded5b3ea4" providerId="ADAL" clId="{72A665EF-9757-A44E-975B-21878CF691AC}" dt="2026-06-19T18:36:44.398" v="305" actId="700"/>
          <ac:spMkLst>
            <pc:docMk/>
            <pc:sldMk cId="2842870211" sldId="2147470558"/>
            <ac:spMk id="23" creationId="{2CEAD32C-E770-A6B3-431A-5638429FBBCE}"/>
          </ac:spMkLst>
        </pc:spChg>
        <pc:spChg chg="add del mod ord">
          <ac:chgData name="Chris Moull" userId="9535f356-a125-466d-a731-d5dded5b3ea4" providerId="ADAL" clId="{72A665EF-9757-A44E-975B-21878CF691AC}" dt="2026-06-19T18:36:44.398" v="305" actId="700"/>
          <ac:spMkLst>
            <pc:docMk/>
            <pc:sldMk cId="2842870211" sldId="2147470558"/>
            <ac:spMk id="24" creationId="{551A11BB-B7EA-B9F9-CC6F-BA22C15DD8DE}"/>
          </ac:spMkLst>
        </pc:spChg>
        <pc:spChg chg="add del mod">
          <ac:chgData name="Chris Moull" userId="9535f356-a125-466d-a731-d5dded5b3ea4" providerId="ADAL" clId="{72A665EF-9757-A44E-975B-21878CF691AC}" dt="2026-06-19T18:37:09.181" v="317" actId="478"/>
          <ac:spMkLst>
            <pc:docMk/>
            <pc:sldMk cId="2842870211" sldId="2147470558"/>
            <ac:spMk id="26" creationId="{6E168B7E-8EC7-CA70-DD7C-5EE3B9542397}"/>
          </ac:spMkLst>
        </pc:spChg>
        <pc:spChg chg="add del mod">
          <ac:chgData name="Chris Moull" userId="9535f356-a125-466d-a731-d5dded5b3ea4" providerId="ADAL" clId="{72A665EF-9757-A44E-975B-21878CF691AC}" dt="2026-06-19T18:37:09.181" v="317" actId="478"/>
          <ac:spMkLst>
            <pc:docMk/>
            <pc:sldMk cId="2842870211" sldId="2147470558"/>
            <ac:spMk id="28" creationId="{D42E0F44-A9C1-4A54-AF41-6ECFA48301AA}"/>
          </ac:spMkLst>
        </pc:spChg>
        <pc:spChg chg="add mod ord">
          <ac:chgData name="Chris Moull" userId="9535f356-a125-466d-a731-d5dded5b3ea4" providerId="ADAL" clId="{72A665EF-9757-A44E-975B-21878CF691AC}" dt="2026-06-19T18:37:12.101" v="318" actId="700"/>
          <ac:spMkLst>
            <pc:docMk/>
            <pc:sldMk cId="2842870211" sldId="2147470558"/>
            <ac:spMk id="29" creationId="{A21BB893-694C-7E04-11E1-35E0AC58711C}"/>
          </ac:spMkLst>
        </pc:spChg>
        <pc:spChg chg="add del mod ord">
          <ac:chgData name="Chris Moull" userId="9535f356-a125-466d-a731-d5dded5b3ea4" providerId="ADAL" clId="{72A665EF-9757-A44E-975B-21878CF691AC}" dt="2026-06-19T18:37:14.860" v="319" actId="700"/>
          <ac:spMkLst>
            <pc:docMk/>
            <pc:sldMk cId="2842870211" sldId="2147470558"/>
            <ac:spMk id="30" creationId="{A117715C-9E98-0E8F-D3F1-3DB15AB77764}"/>
          </ac:spMkLst>
        </pc:spChg>
        <pc:spChg chg="add del mod ord">
          <ac:chgData name="Chris Moull" userId="9535f356-a125-466d-a731-d5dded5b3ea4" providerId="ADAL" clId="{72A665EF-9757-A44E-975B-21878CF691AC}" dt="2026-06-19T18:37:14.860" v="319" actId="700"/>
          <ac:spMkLst>
            <pc:docMk/>
            <pc:sldMk cId="2842870211" sldId="2147470558"/>
            <ac:spMk id="31" creationId="{25BC69F9-9ABA-7D19-65C6-1C1AA270A389}"/>
          </ac:spMkLst>
        </pc:spChg>
        <pc:spChg chg="del mod ord">
          <ac:chgData name="Chris Moull" userId="9535f356-a125-466d-a731-d5dded5b3ea4" providerId="ADAL" clId="{72A665EF-9757-A44E-975B-21878CF691AC}" dt="2026-06-19T18:37:14.860" v="319" actId="700"/>
          <ac:spMkLst>
            <pc:docMk/>
            <pc:sldMk cId="2842870211" sldId="2147470558"/>
            <ac:spMk id="32" creationId="{373BDA10-B581-A15C-7645-CB79687EA869}"/>
          </ac:spMkLst>
        </pc:spChg>
        <pc:spChg chg="add mod ord">
          <ac:chgData name="Chris Moull" userId="9535f356-a125-466d-a731-d5dded5b3ea4" providerId="ADAL" clId="{72A665EF-9757-A44E-975B-21878CF691AC}" dt="2026-06-19T18:37:12.101" v="318" actId="700"/>
          <ac:spMkLst>
            <pc:docMk/>
            <pc:sldMk cId="2842870211" sldId="2147470558"/>
            <ac:spMk id="33" creationId="{3AF4ABD1-3D4B-F640-EAF5-2E081220FD54}"/>
          </ac:spMkLst>
        </pc:spChg>
        <pc:spChg chg="add mod ord">
          <ac:chgData name="Chris Moull" userId="9535f356-a125-466d-a731-d5dded5b3ea4" providerId="ADAL" clId="{72A665EF-9757-A44E-975B-21878CF691AC}" dt="2026-06-19T18:37:12.101" v="318" actId="700"/>
          <ac:spMkLst>
            <pc:docMk/>
            <pc:sldMk cId="2842870211" sldId="2147470558"/>
            <ac:spMk id="35" creationId="{6A1F7B13-0005-2E24-5934-4E27A161AB6E}"/>
          </ac:spMkLst>
        </pc:spChg>
        <pc:spChg chg="add mod ord">
          <ac:chgData name="Chris Moull" userId="9535f356-a125-466d-a731-d5dded5b3ea4" providerId="ADAL" clId="{72A665EF-9757-A44E-975B-21878CF691AC}" dt="2026-06-19T18:37:12.101" v="318" actId="700"/>
          <ac:spMkLst>
            <pc:docMk/>
            <pc:sldMk cId="2842870211" sldId="2147470558"/>
            <ac:spMk id="36" creationId="{4245CC31-8C7E-1370-4244-4CA2A7A6FB1A}"/>
          </ac:spMkLst>
        </pc:spChg>
        <pc:spChg chg="add del mod ord">
          <ac:chgData name="Chris Moull" userId="9535f356-a125-466d-a731-d5dded5b3ea4" providerId="ADAL" clId="{72A665EF-9757-A44E-975B-21878CF691AC}" dt="2026-06-19T18:37:14.860" v="319" actId="700"/>
          <ac:spMkLst>
            <pc:docMk/>
            <pc:sldMk cId="2842870211" sldId="2147470558"/>
            <ac:spMk id="37" creationId="{25526BA1-0EE8-6ADD-3AEF-F60C67B20084}"/>
          </ac:spMkLst>
        </pc:spChg>
        <pc:spChg chg="add del mod ord">
          <ac:chgData name="Chris Moull" userId="9535f356-a125-466d-a731-d5dded5b3ea4" providerId="ADAL" clId="{72A665EF-9757-A44E-975B-21878CF691AC}" dt="2026-06-19T18:37:14.860" v="319" actId="700"/>
          <ac:spMkLst>
            <pc:docMk/>
            <pc:sldMk cId="2842870211" sldId="2147470558"/>
            <ac:spMk id="38" creationId="{29263279-5B9B-A337-DFFF-9007EA2D2AA0}"/>
          </ac:spMkLst>
        </pc:spChg>
        <pc:spChg chg="add mod ord">
          <ac:chgData name="Chris Moull" userId="9535f356-a125-466d-a731-d5dded5b3ea4" providerId="ADAL" clId="{72A665EF-9757-A44E-975B-21878CF691AC}" dt="2026-06-19T18:37:12.101" v="318" actId="700"/>
          <ac:spMkLst>
            <pc:docMk/>
            <pc:sldMk cId="2842870211" sldId="2147470558"/>
            <ac:spMk id="39" creationId="{B70F745C-BE35-55ED-D7D3-CD6BA17A1725}"/>
          </ac:spMkLst>
        </pc:spChg>
        <pc:spChg chg="add del mod ord">
          <ac:chgData name="Chris Moull" userId="9535f356-a125-466d-a731-d5dded5b3ea4" providerId="ADAL" clId="{72A665EF-9757-A44E-975B-21878CF691AC}" dt="2026-06-19T18:37:14.860" v="319" actId="700"/>
          <ac:spMkLst>
            <pc:docMk/>
            <pc:sldMk cId="2842870211" sldId="2147470558"/>
            <ac:spMk id="40" creationId="{1F4C983B-2115-A27A-B8EA-F37B146F740E}"/>
          </ac:spMkLst>
        </pc:spChg>
        <pc:spChg chg="add del mod ord">
          <ac:chgData name="Chris Moull" userId="9535f356-a125-466d-a731-d5dded5b3ea4" providerId="ADAL" clId="{72A665EF-9757-A44E-975B-21878CF691AC}" dt="2026-06-19T18:37:16.913" v="320" actId="478"/>
          <ac:spMkLst>
            <pc:docMk/>
            <pc:sldMk cId="2842870211" sldId="2147470558"/>
            <ac:spMk id="41" creationId="{518F8AB3-3588-9AA6-A683-4F09AFC23890}"/>
          </ac:spMkLst>
        </pc:spChg>
        <pc:spChg chg="del">
          <ac:chgData name="Chris Moull" userId="9535f356-a125-466d-a731-d5dded5b3ea4" providerId="ADAL" clId="{72A665EF-9757-A44E-975B-21878CF691AC}" dt="2026-06-19T18:37:16.913" v="320" actId="478"/>
          <ac:spMkLst>
            <pc:docMk/>
            <pc:sldMk cId="2842870211" sldId="2147470558"/>
            <ac:spMk id="42" creationId="{0AEFDA8F-6BE5-6F3A-B0CF-A26A7F449AC9}"/>
          </ac:spMkLst>
        </pc:spChg>
        <pc:spChg chg="add del mod ord">
          <ac:chgData name="Chris Moull" userId="9535f356-a125-466d-a731-d5dded5b3ea4" providerId="ADAL" clId="{72A665EF-9757-A44E-975B-21878CF691AC}" dt="2026-06-19T18:37:16.913" v="320" actId="478"/>
          <ac:spMkLst>
            <pc:docMk/>
            <pc:sldMk cId="2842870211" sldId="2147470558"/>
            <ac:spMk id="43" creationId="{B8ADF8B7-2244-CFDB-CA76-C214804E0428}"/>
          </ac:spMkLst>
        </pc:spChg>
        <pc:spChg chg="add del mod ord">
          <ac:chgData name="Chris Moull" userId="9535f356-a125-466d-a731-d5dded5b3ea4" providerId="ADAL" clId="{72A665EF-9757-A44E-975B-21878CF691AC}" dt="2026-06-19T18:37:16.913" v="320" actId="478"/>
          <ac:spMkLst>
            <pc:docMk/>
            <pc:sldMk cId="2842870211" sldId="2147470558"/>
            <ac:spMk id="44" creationId="{507FD88F-6B76-4DEF-1658-6C1E489ECDA2}"/>
          </ac:spMkLst>
        </pc:spChg>
        <pc:spChg chg="add del mod ord">
          <ac:chgData name="Chris Moull" userId="9535f356-a125-466d-a731-d5dded5b3ea4" providerId="ADAL" clId="{72A665EF-9757-A44E-975B-21878CF691AC}" dt="2026-06-19T18:37:16.913" v="320" actId="478"/>
          <ac:spMkLst>
            <pc:docMk/>
            <pc:sldMk cId="2842870211" sldId="2147470558"/>
            <ac:spMk id="45" creationId="{7643B965-856F-9A32-88D6-B5E53C111CE0}"/>
          </ac:spMkLst>
        </pc:spChg>
        <pc:spChg chg="add mod">
          <ac:chgData name="Chris Moull" userId="9535f356-a125-466d-a731-d5dded5b3ea4" providerId="ADAL" clId="{72A665EF-9757-A44E-975B-21878CF691AC}" dt="2026-06-19T18:37:17.504" v="321"/>
          <ac:spMkLst>
            <pc:docMk/>
            <pc:sldMk cId="2842870211" sldId="2147470558"/>
            <ac:spMk id="46" creationId="{536ED7B2-49F3-8084-7B08-7E00A5A2B3A5}"/>
          </ac:spMkLst>
        </pc:spChg>
        <pc:spChg chg="add mod">
          <ac:chgData name="Chris Moull" userId="9535f356-a125-466d-a731-d5dded5b3ea4" providerId="ADAL" clId="{72A665EF-9757-A44E-975B-21878CF691AC}" dt="2026-06-19T18:37:17.504" v="321"/>
          <ac:spMkLst>
            <pc:docMk/>
            <pc:sldMk cId="2842870211" sldId="2147470558"/>
            <ac:spMk id="47" creationId="{9A46BCA2-54AB-1B33-FB24-6099F4DDF3B6}"/>
          </ac:spMkLst>
        </pc:spChg>
        <pc:spChg chg="add mod">
          <ac:chgData name="Chris Moull" userId="9535f356-a125-466d-a731-d5dded5b3ea4" providerId="ADAL" clId="{72A665EF-9757-A44E-975B-21878CF691AC}" dt="2026-06-19T18:37:17.504" v="321"/>
          <ac:spMkLst>
            <pc:docMk/>
            <pc:sldMk cId="2842870211" sldId="2147470558"/>
            <ac:spMk id="48" creationId="{E8D23F47-65B6-1751-989E-8924A68C8E55}"/>
          </ac:spMkLst>
        </pc:spChg>
        <pc:picChg chg="del">
          <ac:chgData name="Chris Moull" userId="9535f356-a125-466d-a731-d5dded5b3ea4" providerId="ADAL" clId="{72A665EF-9757-A44E-975B-21878CF691AC}" dt="2026-06-19T18:32:24.542" v="240" actId="478"/>
          <ac:picMkLst>
            <pc:docMk/>
            <pc:sldMk cId="2842870211" sldId="2147470558"/>
            <ac:picMk id="5" creationId="{06C471C4-705C-847E-8084-8AFE678EDCFA}"/>
          </ac:picMkLst>
        </pc:picChg>
        <pc:picChg chg="add mod ord">
          <ac:chgData name="Chris Moull" userId="9535f356-a125-466d-a731-d5dded5b3ea4" providerId="ADAL" clId="{72A665EF-9757-A44E-975B-21878CF691AC}" dt="2026-06-19T18:36:44.398" v="305" actId="700"/>
          <ac:picMkLst>
            <pc:docMk/>
            <pc:sldMk cId="2842870211" sldId="2147470558"/>
            <ac:picMk id="15" creationId="{A2C2BBB3-4BE6-0FA0-57B8-A98CE903D572}"/>
          </ac:picMkLst>
        </pc:picChg>
      </pc:sldChg>
      <pc:sldChg chg="addSp delSp modSp add mod modClrScheme chgLayout">
        <pc:chgData name="Chris Moull" userId="9535f356-a125-466d-a731-d5dded5b3ea4" providerId="ADAL" clId="{72A665EF-9757-A44E-975B-21878CF691AC}" dt="2026-06-19T18:34:31.115" v="275"/>
        <pc:sldMkLst>
          <pc:docMk/>
          <pc:sldMk cId="1439985658" sldId="2147470559"/>
        </pc:sldMkLst>
        <pc:spChg chg="del mod ord">
          <ac:chgData name="Chris Moull" userId="9535f356-a125-466d-a731-d5dded5b3ea4" providerId="ADAL" clId="{72A665EF-9757-A44E-975B-21878CF691AC}" dt="2026-06-19T18:34:17.981" v="268" actId="21"/>
          <ac:spMkLst>
            <pc:docMk/>
            <pc:sldMk cId="1439985658" sldId="2147470559"/>
            <ac:spMk id="2" creationId="{4918EAFA-4E65-8242-802A-EB46D181D2A7}"/>
          </ac:spMkLst>
        </pc:spChg>
        <pc:spChg chg="del mod ord">
          <ac:chgData name="Chris Moull" userId="9535f356-a125-466d-a731-d5dded5b3ea4" providerId="ADAL" clId="{72A665EF-9757-A44E-975B-21878CF691AC}" dt="2026-06-19T18:34:17.981" v="268" actId="21"/>
          <ac:spMkLst>
            <pc:docMk/>
            <pc:sldMk cId="1439985658" sldId="2147470559"/>
            <ac:spMk id="3" creationId="{2ED5ED51-4D69-E24B-ADFD-29C72A33BAF1}"/>
          </ac:spMkLst>
        </pc:spChg>
        <pc:spChg chg="add del mod ord">
          <ac:chgData name="Chris Moull" userId="9535f356-a125-466d-a731-d5dded5b3ea4" providerId="ADAL" clId="{72A665EF-9757-A44E-975B-21878CF691AC}" dt="2026-06-19T18:34:16.141" v="267" actId="700"/>
          <ac:spMkLst>
            <pc:docMk/>
            <pc:sldMk cId="1439985658" sldId="2147470559"/>
            <ac:spMk id="4" creationId="{CE95CD84-6791-C139-8D1C-8BDDECC6D17E}"/>
          </ac:spMkLst>
        </pc:spChg>
        <pc:spChg chg="add del mod ord">
          <ac:chgData name="Chris Moull" userId="9535f356-a125-466d-a731-d5dded5b3ea4" providerId="ADAL" clId="{72A665EF-9757-A44E-975B-21878CF691AC}" dt="2026-06-19T18:34:16.141" v="267" actId="700"/>
          <ac:spMkLst>
            <pc:docMk/>
            <pc:sldMk cId="1439985658" sldId="2147470559"/>
            <ac:spMk id="5" creationId="{DE657F76-C3E0-5FE6-D55D-455A1CF93B79}"/>
          </ac:spMkLst>
        </pc:spChg>
        <pc:spChg chg="add del mod">
          <ac:chgData name="Chris Moull" userId="9535f356-a125-466d-a731-d5dded5b3ea4" providerId="ADAL" clId="{72A665EF-9757-A44E-975B-21878CF691AC}" dt="2026-06-19T18:34:24.265" v="272" actId="478"/>
          <ac:spMkLst>
            <pc:docMk/>
            <pc:sldMk cId="1439985658" sldId="2147470559"/>
            <ac:spMk id="7" creationId="{2A380F2D-6173-C272-5EAB-EF2E7927F5BA}"/>
          </ac:spMkLst>
        </pc:spChg>
        <pc:spChg chg="add del mod">
          <ac:chgData name="Chris Moull" userId="9535f356-a125-466d-a731-d5dded5b3ea4" providerId="ADAL" clId="{72A665EF-9757-A44E-975B-21878CF691AC}" dt="2026-06-19T18:34:21.195" v="269" actId="478"/>
          <ac:spMkLst>
            <pc:docMk/>
            <pc:sldMk cId="1439985658" sldId="2147470559"/>
            <ac:spMk id="10" creationId="{5FE0E79F-FE18-24B5-C400-D2F5726FB035}"/>
          </ac:spMkLst>
        </pc:spChg>
        <pc:spChg chg="add del mod ord">
          <ac:chgData name="Chris Moull" userId="9535f356-a125-466d-a731-d5dded5b3ea4" providerId="ADAL" clId="{72A665EF-9757-A44E-975B-21878CF691AC}" dt="2026-06-19T18:34:30.374" v="274" actId="478"/>
          <ac:spMkLst>
            <pc:docMk/>
            <pc:sldMk cId="1439985658" sldId="2147470559"/>
            <ac:spMk id="12" creationId="{9F1CF8E2-7B18-2109-3B91-6914535AC7D3}"/>
          </ac:spMkLst>
        </pc:spChg>
        <pc:spChg chg="add del mod ord">
          <ac:chgData name="Chris Moull" userId="9535f356-a125-466d-a731-d5dded5b3ea4" providerId="ADAL" clId="{72A665EF-9757-A44E-975B-21878CF691AC}" dt="2026-06-19T18:34:30.374" v="274" actId="478"/>
          <ac:spMkLst>
            <pc:docMk/>
            <pc:sldMk cId="1439985658" sldId="2147470559"/>
            <ac:spMk id="13" creationId="{F8BAD819-D213-0F06-3EE6-3E0E03593A60}"/>
          </ac:spMkLst>
        </pc:spChg>
        <pc:spChg chg="add del mod ord">
          <ac:chgData name="Chris Moull" userId="9535f356-a125-466d-a731-d5dded5b3ea4" providerId="ADAL" clId="{72A665EF-9757-A44E-975B-21878CF691AC}" dt="2026-06-19T18:34:30.374" v="274" actId="478"/>
          <ac:spMkLst>
            <pc:docMk/>
            <pc:sldMk cId="1439985658" sldId="2147470559"/>
            <ac:spMk id="15" creationId="{BC7E4833-FE88-3DA8-C170-7F83F6707A1F}"/>
          </ac:spMkLst>
        </pc:spChg>
        <pc:spChg chg="add del mod ord">
          <ac:chgData name="Chris Moull" userId="9535f356-a125-466d-a731-d5dded5b3ea4" providerId="ADAL" clId="{72A665EF-9757-A44E-975B-21878CF691AC}" dt="2026-06-19T18:34:30.374" v="274" actId="478"/>
          <ac:spMkLst>
            <pc:docMk/>
            <pc:sldMk cId="1439985658" sldId="2147470559"/>
            <ac:spMk id="16" creationId="{9B92B173-FB9B-1426-250B-CEC0A4019D59}"/>
          </ac:spMkLst>
        </pc:spChg>
        <pc:spChg chg="add mod">
          <ac:chgData name="Chris Moull" userId="9535f356-a125-466d-a731-d5dded5b3ea4" providerId="ADAL" clId="{72A665EF-9757-A44E-975B-21878CF691AC}" dt="2026-06-19T18:34:31.115" v="275"/>
          <ac:spMkLst>
            <pc:docMk/>
            <pc:sldMk cId="1439985658" sldId="2147470559"/>
            <ac:spMk id="17" creationId="{16138957-4E77-044A-B0CF-C9B6DBCEED28}"/>
          </ac:spMkLst>
        </pc:spChg>
        <pc:spChg chg="add mod">
          <ac:chgData name="Chris Moull" userId="9535f356-a125-466d-a731-d5dded5b3ea4" providerId="ADAL" clId="{72A665EF-9757-A44E-975B-21878CF691AC}" dt="2026-06-19T18:34:31.115" v="275"/>
          <ac:spMkLst>
            <pc:docMk/>
            <pc:sldMk cId="1439985658" sldId="2147470559"/>
            <ac:spMk id="18" creationId="{4386DD52-E62F-E346-48C4-2ED49B2320F2}"/>
          </ac:spMkLst>
        </pc:spChg>
        <pc:picChg chg="add del">
          <ac:chgData name="Chris Moull" userId="9535f356-a125-466d-a731-d5dded5b3ea4" providerId="ADAL" clId="{72A665EF-9757-A44E-975B-21878CF691AC}" dt="2026-06-19T18:34:23.029" v="271" actId="478"/>
          <ac:picMkLst>
            <pc:docMk/>
            <pc:sldMk cId="1439985658" sldId="2147470559"/>
            <ac:picMk id="14" creationId="{BF700877-8928-2F54-A0CB-5CD40254AA2A}"/>
          </ac:picMkLst>
        </pc:picChg>
      </pc:sldChg>
      <pc:sldChg chg="addSp delSp modSp add del mod modClrScheme chgLayout">
        <pc:chgData name="Chris Moull" userId="9535f356-a125-466d-a731-d5dded5b3ea4" providerId="ADAL" clId="{72A665EF-9757-A44E-975B-21878CF691AC}" dt="2026-06-19T18:37:03.508" v="314"/>
        <pc:sldMkLst>
          <pc:docMk/>
          <pc:sldMk cId="2536576155" sldId="2147470560"/>
        </pc:sldMkLst>
        <pc:spChg chg="add del">
          <ac:chgData name="Chris Moull" userId="9535f356-a125-466d-a731-d5dded5b3ea4" providerId="ADAL" clId="{72A665EF-9757-A44E-975B-21878CF691AC}" dt="2026-06-19T18:37:03.010" v="313" actId="478"/>
          <ac:spMkLst>
            <pc:docMk/>
            <pc:sldMk cId="2536576155" sldId="2147470560"/>
            <ac:spMk id="3" creationId="{1C75A321-F2F5-63F1-BE0F-F7487DAAEDEB}"/>
          </ac:spMkLst>
        </pc:spChg>
        <pc:spChg chg="add del mod ord">
          <ac:chgData name="Chris Moull" userId="9535f356-a125-466d-a731-d5dded5b3ea4" providerId="ADAL" clId="{72A665EF-9757-A44E-975B-21878CF691AC}" dt="2026-06-19T18:37:03.010" v="313" actId="478"/>
          <ac:spMkLst>
            <pc:docMk/>
            <pc:sldMk cId="2536576155" sldId="2147470560"/>
            <ac:spMk id="4" creationId="{D1411978-03CD-6933-48B4-02B4C01CDA3C}"/>
          </ac:spMkLst>
        </pc:spChg>
        <pc:spChg chg="add del mod ord">
          <ac:chgData name="Chris Moull" userId="9535f356-a125-466d-a731-d5dded5b3ea4" providerId="ADAL" clId="{72A665EF-9757-A44E-975B-21878CF691AC}" dt="2026-06-19T18:37:03.010" v="313" actId="478"/>
          <ac:spMkLst>
            <pc:docMk/>
            <pc:sldMk cId="2536576155" sldId="2147470560"/>
            <ac:spMk id="6" creationId="{50EDB620-84DB-A548-FBE0-4F7881470872}"/>
          </ac:spMkLst>
        </pc:spChg>
        <pc:spChg chg="add del mod ord">
          <ac:chgData name="Chris Moull" userId="9535f356-a125-466d-a731-d5dded5b3ea4" providerId="ADAL" clId="{72A665EF-9757-A44E-975B-21878CF691AC}" dt="2026-06-19T18:37:03.010" v="313" actId="478"/>
          <ac:spMkLst>
            <pc:docMk/>
            <pc:sldMk cId="2536576155" sldId="2147470560"/>
            <ac:spMk id="8" creationId="{6E0DB1E8-AB01-EABB-7DB0-23A98C3E1FB7}"/>
          </ac:spMkLst>
        </pc:spChg>
        <pc:spChg chg="add del mod ord">
          <ac:chgData name="Chris Moull" userId="9535f356-a125-466d-a731-d5dded5b3ea4" providerId="ADAL" clId="{72A665EF-9757-A44E-975B-21878CF691AC}" dt="2026-06-19T18:37:02.821" v="312" actId="700"/>
          <ac:spMkLst>
            <pc:docMk/>
            <pc:sldMk cId="2536576155" sldId="2147470560"/>
            <ac:spMk id="9" creationId="{C13CFA13-88B0-F25B-E347-293FB0E23172}"/>
          </ac:spMkLst>
        </pc:spChg>
        <pc:spChg chg="add del mod ord">
          <ac:chgData name="Chris Moull" userId="9535f356-a125-466d-a731-d5dded5b3ea4" providerId="ADAL" clId="{72A665EF-9757-A44E-975B-21878CF691AC}" dt="2026-06-19T18:37:02.821" v="312" actId="700"/>
          <ac:spMkLst>
            <pc:docMk/>
            <pc:sldMk cId="2536576155" sldId="2147470560"/>
            <ac:spMk id="10" creationId="{615BB43A-FC5A-84E8-68F9-4AB2FC9C049F}"/>
          </ac:spMkLst>
        </pc:spChg>
        <pc:spChg chg="add del">
          <ac:chgData name="Chris Moull" userId="9535f356-a125-466d-a731-d5dded5b3ea4" providerId="ADAL" clId="{72A665EF-9757-A44E-975B-21878CF691AC}" dt="2026-06-19T18:37:03.010" v="313" actId="478"/>
          <ac:spMkLst>
            <pc:docMk/>
            <pc:sldMk cId="2536576155" sldId="2147470560"/>
            <ac:spMk id="11" creationId="{5AA3B856-4F9B-C6CF-09EA-A8E441C494C8}"/>
          </ac:spMkLst>
        </pc:spChg>
        <pc:spChg chg="add del mod ord">
          <ac:chgData name="Chris Moull" userId="9535f356-a125-466d-a731-d5dded5b3ea4" providerId="ADAL" clId="{72A665EF-9757-A44E-975B-21878CF691AC}" dt="2026-06-19T18:37:02.821" v="312" actId="700"/>
          <ac:spMkLst>
            <pc:docMk/>
            <pc:sldMk cId="2536576155" sldId="2147470560"/>
            <ac:spMk id="12" creationId="{F77AF213-6EFD-E0B6-7B4C-1B4AD7B5285C}"/>
          </ac:spMkLst>
        </pc:spChg>
        <pc:spChg chg="add del mod ord">
          <ac:chgData name="Chris Moull" userId="9535f356-a125-466d-a731-d5dded5b3ea4" providerId="ADAL" clId="{72A665EF-9757-A44E-975B-21878CF691AC}" dt="2026-06-19T18:37:02.821" v="312" actId="700"/>
          <ac:spMkLst>
            <pc:docMk/>
            <pc:sldMk cId="2536576155" sldId="2147470560"/>
            <ac:spMk id="13" creationId="{9F26B291-97E3-842D-76F1-4C69A2CB6CA9}"/>
          </ac:spMkLst>
        </pc:spChg>
        <pc:spChg chg="add del">
          <ac:chgData name="Chris Moull" userId="9535f356-a125-466d-a731-d5dded5b3ea4" providerId="ADAL" clId="{72A665EF-9757-A44E-975B-21878CF691AC}" dt="2026-06-19T18:37:03.010" v="313" actId="478"/>
          <ac:spMkLst>
            <pc:docMk/>
            <pc:sldMk cId="2536576155" sldId="2147470560"/>
            <ac:spMk id="14" creationId="{E48D3922-1D0F-2ADA-348C-332274DC7473}"/>
          </ac:spMkLst>
        </pc:spChg>
        <pc:spChg chg="add del mod ord">
          <ac:chgData name="Chris Moull" userId="9535f356-a125-466d-a731-d5dded5b3ea4" providerId="ADAL" clId="{72A665EF-9757-A44E-975B-21878CF691AC}" dt="2026-06-19T18:37:02.821" v="312" actId="700"/>
          <ac:spMkLst>
            <pc:docMk/>
            <pc:sldMk cId="2536576155" sldId="2147470560"/>
            <ac:spMk id="16" creationId="{D8F4B33E-DEBA-D9EC-6DE8-32543B0B0F65}"/>
          </ac:spMkLst>
        </pc:spChg>
        <pc:spChg chg="add del mod ord">
          <ac:chgData name="Chris Moull" userId="9535f356-a125-466d-a731-d5dded5b3ea4" providerId="ADAL" clId="{72A665EF-9757-A44E-975B-21878CF691AC}" dt="2026-06-19T18:37:02.821" v="312" actId="700"/>
          <ac:spMkLst>
            <pc:docMk/>
            <pc:sldMk cId="2536576155" sldId="2147470560"/>
            <ac:spMk id="17" creationId="{33B7C095-1AEF-1AB4-A29F-CEC6FE9A07C0}"/>
          </ac:spMkLst>
        </pc:spChg>
        <pc:picChg chg="add del">
          <ac:chgData name="Chris Moull" userId="9535f356-a125-466d-a731-d5dded5b3ea4" providerId="ADAL" clId="{72A665EF-9757-A44E-975B-21878CF691AC}" dt="2026-06-19T18:37:03.010" v="313" actId="478"/>
          <ac:picMkLst>
            <pc:docMk/>
            <pc:sldMk cId="2536576155" sldId="2147470560"/>
            <ac:picMk id="15" creationId="{5A8954D2-C793-3E7C-3AFB-1C539555FBF9}"/>
          </ac:picMkLst>
        </pc:picChg>
      </pc:sldChg>
      <pc:sldMasterChg chg="del delSldLayout">
        <pc:chgData name="Chris Moull" userId="9535f356-a125-466d-a731-d5dded5b3ea4" providerId="ADAL" clId="{72A665EF-9757-A44E-975B-21878CF691AC}" dt="2026-06-19T18:25:12.771" v="70" actId="700"/>
        <pc:sldMasterMkLst>
          <pc:docMk/>
          <pc:sldMasterMk cId="4227126019" sldId="2147483695"/>
        </pc:sldMasterMkLst>
        <pc:sldLayoutChg chg="del">
          <pc:chgData name="Chris Moull" userId="9535f356-a125-466d-a731-d5dded5b3ea4" providerId="ADAL" clId="{72A665EF-9757-A44E-975B-21878CF691AC}" dt="2026-06-19T18:25:12.771" v="70" actId="700"/>
          <pc:sldLayoutMkLst>
            <pc:docMk/>
            <pc:sldMasterMk cId="4227126019" sldId="2147483695"/>
            <pc:sldLayoutMk cId="3260000581" sldId="2147483700"/>
          </pc:sldLayoutMkLst>
        </pc:sldLayoutChg>
      </pc:sldMasterChg>
      <pc:sldMasterChg chg="add del addSldLayout delSldLayout">
        <pc:chgData name="Chris Moull" userId="9535f356-a125-466d-a731-d5dded5b3ea4" providerId="ADAL" clId="{72A665EF-9757-A44E-975B-21878CF691AC}" dt="2026-06-19T18:30:06.692" v="170" actId="700"/>
        <pc:sldMasterMkLst>
          <pc:docMk/>
          <pc:sldMasterMk cId="4176455358" sldId="2147483734"/>
        </pc:sldMasterMkLst>
        <pc:sldLayoutChg chg="add del">
          <pc:chgData name="Chris Moull" userId="9535f356-a125-466d-a731-d5dded5b3ea4" providerId="ADAL" clId="{72A665EF-9757-A44E-975B-21878CF691AC}" dt="2026-06-19T18:30:06.692" v="170" actId="700"/>
          <pc:sldLayoutMkLst>
            <pc:docMk/>
            <pc:sldMasterMk cId="4176455358" sldId="2147483734"/>
            <pc:sldLayoutMk cId="228766793" sldId="2147483747"/>
          </pc:sldLayoutMkLst>
        </pc:sldLayoutChg>
      </pc:sldMasterChg>
      <pc:sldMasterChg chg="del delSldLayout">
        <pc:chgData name="Chris Moull" userId="9535f356-a125-466d-a731-d5dded5b3ea4" providerId="ADAL" clId="{72A665EF-9757-A44E-975B-21878CF691AC}" dt="2026-06-19T18:37:34.882" v="324" actId="700"/>
        <pc:sldMasterMkLst>
          <pc:docMk/>
          <pc:sldMasterMk cId="2028292252" sldId="2147483829"/>
        </pc:sldMasterMkLst>
        <pc:sldLayoutChg chg="del">
          <pc:chgData name="Chris Moull" userId="9535f356-a125-466d-a731-d5dded5b3ea4" providerId="ADAL" clId="{72A665EF-9757-A44E-975B-21878CF691AC}" dt="2026-06-19T18:37:34.882" v="324" actId="700"/>
          <pc:sldLayoutMkLst>
            <pc:docMk/>
            <pc:sldMasterMk cId="2028292252" sldId="2147483829"/>
            <pc:sldLayoutMk cId="4268611587" sldId="2147483830"/>
          </pc:sldLayoutMkLst>
        </pc:sldLayoutChg>
        <pc:sldLayoutChg chg="del">
          <pc:chgData name="Chris Moull" userId="9535f356-a125-466d-a731-d5dded5b3ea4" providerId="ADAL" clId="{72A665EF-9757-A44E-975B-21878CF691AC}" dt="2026-06-19T18:37:34.882" v="324" actId="700"/>
          <pc:sldLayoutMkLst>
            <pc:docMk/>
            <pc:sldMasterMk cId="2028292252" sldId="2147483829"/>
            <pc:sldLayoutMk cId="2402605672" sldId="2147483831"/>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52534448818904E-2"/>
          <c:y val="0.1149258664538714"/>
          <c:w val="0.89844746555118116"/>
          <c:h val="0.76748654235442038"/>
        </c:manualLayout>
      </c:layout>
      <c:barChart>
        <c:barDir val="col"/>
        <c:grouping val="stacked"/>
        <c:varyColors val="0"/>
        <c:ser>
          <c:idx val="0"/>
          <c:order val="0"/>
          <c:tx>
            <c:strRef>
              <c:f>Sheet1!$B$1</c:f>
              <c:strCache>
                <c:ptCount val="1"/>
                <c:pt idx="0">
                  <c:v>2% FMF</c:v>
                </c:pt>
              </c:strCache>
            </c:strRef>
          </c:tx>
          <c:spPr>
            <a:solidFill>
              <a:schemeClr val="accent2"/>
            </a:solidFill>
            <a:ln w="19050">
              <a:solidFill>
                <a:schemeClr val="tx2"/>
              </a:solidFill>
            </a:ln>
            <a:effectLst/>
          </c:spPr>
          <c:invertIfNegative val="0"/>
          <c:dPt>
            <c:idx val="0"/>
            <c:invertIfNegative val="0"/>
            <c:bubble3D val="0"/>
            <c:spPr>
              <a:solidFill>
                <a:srgbClr val="DDE6E1"/>
              </a:solidFill>
              <a:ln w="19050">
                <a:solidFill>
                  <a:schemeClr val="tx2"/>
                </a:solidFill>
              </a:ln>
              <a:effectLst/>
            </c:spPr>
            <c:extLst>
              <c:ext xmlns:c16="http://schemas.microsoft.com/office/drawing/2014/chart" uri="{C3380CC4-5D6E-409C-BE32-E72D297353CC}">
                <c16:uniqueId val="{00000000-6C4F-FE4B-8248-7CEDD22BBAD8}"/>
              </c:ext>
            </c:extLst>
          </c:dPt>
          <c:dLbls>
            <c:delete val="1"/>
          </c:dLbls>
          <c:cat>
            <c:strRef>
              <c:f>Sheet1!$A$2</c:f>
              <c:strCache>
                <c:ptCount val="1"/>
                <c:pt idx="0">
                  <c:v>Épargne après 30 ans</c:v>
                </c:pt>
              </c:strCache>
            </c:strRef>
          </c:cat>
          <c:val>
            <c:numRef>
              <c:f>Sheet1!$B$2</c:f>
              <c:numCache>
                <c:formatCode>"$"#,##0_);[Red]\("$"#,##0\)</c:formatCode>
                <c:ptCount val="1"/>
                <c:pt idx="0">
                  <c:v>213667</c:v>
                </c:pt>
              </c:numCache>
            </c:numRef>
          </c:val>
          <c:extLst>
            <c:ext xmlns:c16="http://schemas.microsoft.com/office/drawing/2014/chart" uri="{C3380CC4-5D6E-409C-BE32-E72D297353CC}">
              <c16:uniqueId val="{00000000-8D34-45A9-B40C-01944490E9F5}"/>
            </c:ext>
          </c:extLst>
        </c:ser>
        <c:ser>
          <c:idx val="1"/>
          <c:order val="1"/>
          <c:tx>
            <c:strRef>
              <c:f>Sheet1!$C$1</c:f>
              <c:strCache>
                <c:ptCount val="1"/>
                <c:pt idx="0">
                  <c:v>Différence</c:v>
                </c:pt>
              </c:strCache>
            </c:strRef>
          </c:tx>
          <c:spPr>
            <a:solidFill>
              <a:schemeClr val="bg2"/>
            </a:solidFill>
            <a:ln w="19050">
              <a:solidFill>
                <a:schemeClr val="tx2"/>
              </a:solidFill>
            </a:ln>
            <a:effectLst/>
          </c:spPr>
          <c:invertIfNegative val="0"/>
          <c:dLbls>
            <c:delete val="1"/>
          </c:dLbls>
          <c:cat>
            <c:strRef>
              <c:f>Sheet1!$A$2</c:f>
              <c:strCache>
                <c:ptCount val="1"/>
                <c:pt idx="0">
                  <c:v>Épargne après 30 ans</c:v>
                </c:pt>
              </c:strCache>
            </c:strRef>
          </c:cat>
          <c:val>
            <c:numRef>
              <c:f>Sheet1!$C$2</c:f>
              <c:numCache>
                <c:formatCode>"$"#,##0_);[Red]\("$"#,##0\)</c:formatCode>
                <c:ptCount val="1"/>
                <c:pt idx="0">
                  <c:v>42846</c:v>
                </c:pt>
              </c:numCache>
            </c:numRef>
          </c:val>
          <c:extLst>
            <c:ext xmlns:c16="http://schemas.microsoft.com/office/drawing/2014/chart" uri="{C3380CC4-5D6E-409C-BE32-E72D297353CC}">
              <c16:uniqueId val="{00000004-8D34-45A9-B40C-01944490E9F5}"/>
            </c:ext>
          </c:extLst>
        </c:ser>
        <c:dLbls>
          <c:dLblPos val="ctr"/>
          <c:showLegendKey val="0"/>
          <c:showVal val="1"/>
          <c:showCatName val="0"/>
          <c:showSerName val="0"/>
          <c:showPercent val="0"/>
          <c:showBubbleSize val="0"/>
        </c:dLbls>
        <c:gapWidth val="150"/>
        <c:overlap val="100"/>
        <c:axId val="669082608"/>
        <c:axId val="906913816"/>
      </c:barChart>
      <c:catAx>
        <c:axId val="669082608"/>
        <c:scaling>
          <c:orientation val="minMax"/>
        </c:scaling>
        <c:delete val="0"/>
        <c:axPos val="b"/>
        <c:numFmt formatCode="General" sourceLinked="1"/>
        <c:majorTickMark val="none"/>
        <c:minorTickMark val="none"/>
        <c:tickLblPos val="nextTo"/>
        <c:spPr>
          <a:noFill/>
          <a:ln w="19050" cap="flat" cmpd="sng" algn="ctr">
            <a:solidFill>
              <a:srgbClr val="851534"/>
            </a:solidFill>
            <a:round/>
          </a:ln>
          <a:effectLst/>
        </c:spPr>
        <c:txPr>
          <a:bodyPr rot="-60000000" spcFirstLastPara="1" vertOverflow="ellipsis" vert="horz" wrap="square" anchor="ctr" anchorCtr="1"/>
          <a:lstStyle/>
          <a:p>
            <a:pPr>
              <a:defRPr sz="1050" b="1" i="0" u="none" strike="noStrike" kern="1200" baseline="0">
                <a:solidFill>
                  <a:srgbClr val="003846"/>
                </a:solidFill>
                <a:latin typeface="Sun Life New Text" pitchFamily="2" charset="0"/>
                <a:ea typeface="+mn-ea"/>
                <a:cs typeface="+mn-cs"/>
              </a:defRPr>
            </a:pPr>
            <a:endParaRPr lang="en-US"/>
          </a:p>
        </c:txPr>
        <c:crossAx val="906913816"/>
        <c:crosses val="autoZero"/>
        <c:auto val="1"/>
        <c:lblAlgn val="ctr"/>
        <c:lblOffset val="100"/>
        <c:noMultiLvlLbl val="0"/>
      </c:catAx>
      <c:valAx>
        <c:axId val="906913816"/>
        <c:scaling>
          <c:orientation val="minMax"/>
        </c:scaling>
        <c:delete val="0"/>
        <c:axPos val="l"/>
        <c:numFmt formatCode="#,##0\ [$$-C0C]_ ;[Red]\-#,##0\ [$$-C0C]\ " sourceLinked="0"/>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rgbClr val="003846"/>
                </a:solidFill>
                <a:latin typeface="Sun Life New Text" pitchFamily="2" charset="0"/>
                <a:ea typeface="+mn-ea"/>
                <a:cs typeface="+mn-cs"/>
              </a:defRPr>
            </a:pPr>
            <a:endParaRPr lang="en-US"/>
          </a:p>
        </c:txPr>
        <c:crossAx val="669082608"/>
        <c:crosses val="autoZero"/>
        <c:crossBetween val="between"/>
      </c:valAx>
      <c:spPr>
        <a:noFill/>
        <a:ln>
          <a:noFill/>
        </a:ln>
        <a:effectLst/>
      </c:spPr>
    </c:plotArea>
    <c:plotVisOnly val="1"/>
    <c:dispBlanksAs val="gap"/>
    <c:showDLblsOverMax val="0"/>
  </c:chart>
  <c:spPr>
    <a:noFill/>
    <a:ln>
      <a:noFill/>
    </a:ln>
    <a:effectLst/>
  </c:spPr>
  <c:txPr>
    <a:bodyPr/>
    <a:lstStyle/>
    <a:p>
      <a:pPr>
        <a:defRPr sz="1400" baseline="0">
          <a:latin typeface="Sun Life Sans Regular" panose="020B0504030304030303" pitchFamily="34" charset="0"/>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9">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styleClr val="auto"/>
    </cs:lnRef>
    <cs:fillRef idx="0">
      <cs:styleClr val="auto"/>
    </cs:fillRef>
    <cs:effectRef idx="0"/>
    <cs:fontRef idx="minor">
      <a:schemeClr val="tx1"/>
    </cs:fontRef>
    <cs:spPr>
      <a:pattFill prst="ltDnDiag">
        <a:fgClr>
          <a:schemeClr val="phClr"/>
        </a:fgClr>
        <a:bgClr>
          <a:schemeClr val="phClr">
            <a:lumMod val="20000"/>
            <a:lumOff val="80000"/>
          </a:schemeClr>
        </a:bgClr>
      </a:pattFill>
      <a:ln>
        <a:solidFill>
          <a:schemeClr val="phClr"/>
        </a:solidFill>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spPr>
      <a:ln w="19050" cap="flat" cmpd="sng" algn="ctr">
        <a:solidFill>
          <a:schemeClr val="tx1">
            <a:lumMod val="25000"/>
            <a:lumOff val="75000"/>
          </a:schemeClr>
        </a:solidFill>
        <a:round/>
      </a:ln>
    </cs:spPr>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omments/modernComment_7FFFCCC8_82FE7D0.xml><?xml version="1.0" encoding="utf-8"?>
<p188:cmLst xmlns:a="http://schemas.openxmlformats.org/drawingml/2006/main" xmlns:r="http://schemas.openxmlformats.org/officeDocument/2006/relationships" xmlns:p188="http://schemas.microsoft.com/office/powerpoint/2018/8/main">
  <p188:cm id="{63E82CD8-6FA7-46DF-8E50-A7F80D6B5C3F}" authorId="{F563E0E2-8967-5B2D-BA49-B9639E4C5EBD}" created="2026-06-15T12:35:10.699">
    <ac:deMkLst xmlns:ac="http://schemas.microsoft.com/office/drawing/2013/main/command">
      <pc:docMk xmlns:pc="http://schemas.microsoft.com/office/powerpoint/2013/main/command"/>
      <pc:sldMk xmlns:pc="http://schemas.microsoft.com/office/powerpoint/2013/main/command" cId="137357264" sldId="2147470536"/>
      <ac:spMk id="8" creationId="{0703A7CC-FBC2-497A-1022-D454763942D8}"/>
    </ac:deMkLst>
    <p188:txBody>
      <a:bodyPr/>
      <a:lstStyle/>
      <a:p>
        <a:r>
          <a:rPr lang="en-US"/>
          <a:t>Value to you as the plan sponsor</a:t>
        </a:r>
      </a:p>
    </p188:txBody>
  </p188:cm>
</p188:cmLst>
</file>

<file path=ppt/comments/modernComment_7FFFCCC9_18602B62.xml><?xml version="1.0" encoding="utf-8"?>
<p188:cmLst xmlns:a="http://schemas.openxmlformats.org/drawingml/2006/main" xmlns:r="http://schemas.openxmlformats.org/officeDocument/2006/relationships" xmlns:p188="http://schemas.microsoft.com/office/powerpoint/2018/8/main">
  <p188:cm id="{BC8D269B-6E22-4A3A-9E99-3F2B8F5E9390}" authorId="{F563E0E2-8967-5B2D-BA49-B9639E4C5EBD}" created="2026-06-15T12:38:21.278">
    <pc:sldMkLst xmlns:pc="http://schemas.microsoft.com/office/powerpoint/2013/main/command">
      <pc:docMk/>
      <pc:sldMk cId="408955746" sldId="2147470537"/>
    </pc:sldMkLst>
    <p188:txBody>
      <a:bodyPr/>
      <a:lstStyle/>
      <a:p>
        <a:r>
          <a:rPr lang="en-US"/>
          <a:t>Please check the foot notes as well </a:t>
        </a:r>
      </a:p>
    </p188:txBody>
  </p188:cm>
</p188:cmLst>
</file>

<file path=ppt/drawings/drawing1.xml><?xml version="1.0" encoding="utf-8"?>
<c:userShapes xmlns:c="http://schemas.openxmlformats.org/drawingml/2006/chart">
  <cdr:relSizeAnchor xmlns:cdr="http://schemas.openxmlformats.org/drawingml/2006/chartDrawing">
    <cdr:from>
      <cdr:x>0.39797</cdr:x>
      <cdr:y>0.09758</cdr:y>
    </cdr:from>
    <cdr:to>
      <cdr:x>0.6754</cdr:x>
      <cdr:y>0.25345</cdr:y>
    </cdr:to>
    <cdr:sp macro="" textlink="">
      <cdr:nvSpPr>
        <cdr:cNvPr id="2" name="TextBox 1">
          <a:extLst xmlns:a="http://schemas.openxmlformats.org/drawingml/2006/main">
            <a:ext uri="{FF2B5EF4-FFF2-40B4-BE49-F238E27FC236}">
              <a16:creationId xmlns:a16="http://schemas.microsoft.com/office/drawing/2014/main" id="{7D78E22F-6F28-A87F-65A3-77C5103DE902}"/>
            </a:ext>
          </a:extLst>
        </cdr:cNvPr>
        <cdr:cNvSpPr txBox="1"/>
      </cdr:nvSpPr>
      <cdr:spPr>
        <a:xfrm xmlns:a="http://schemas.openxmlformats.org/drawingml/2006/main">
          <a:off x="1973874" y="334177"/>
          <a:ext cx="1376059" cy="53382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CA" sz="1200" b="1" dirty="0">
              <a:solidFill>
                <a:srgbClr val="003846"/>
              </a:solidFill>
              <a:latin typeface="Sun Life New Text" pitchFamily="2" charset="0"/>
            </a:rPr>
            <a:t>FGF de 1 %</a:t>
          </a:r>
        </a:p>
        <a:p xmlns:a="http://schemas.openxmlformats.org/drawingml/2006/main">
          <a:r>
            <a:rPr lang="fr-CA" sz="1200" b="1" dirty="0">
              <a:solidFill>
                <a:srgbClr val="003846"/>
              </a:solidFill>
              <a:latin typeface="Sun Life New Text" pitchFamily="2" charset="0"/>
            </a:rPr>
            <a:t>256 513 $</a:t>
          </a:r>
          <a:endParaRPr lang="en-US" sz="1200" b="1" dirty="0">
            <a:solidFill>
              <a:srgbClr val="003846"/>
            </a:solidFill>
            <a:latin typeface="Sun Life New Text" pitchFamily="2" charset="0"/>
          </a:endParaRPr>
        </a:p>
      </cdr:txBody>
    </cdr:sp>
  </cdr:relSizeAnchor>
  <cdr:relSizeAnchor xmlns:cdr="http://schemas.openxmlformats.org/drawingml/2006/chartDrawing">
    <cdr:from>
      <cdr:x>0.40759</cdr:x>
      <cdr:y>0.39055</cdr:y>
    </cdr:from>
    <cdr:to>
      <cdr:x>0.68502</cdr:x>
      <cdr:y>0.54643</cdr:y>
    </cdr:to>
    <cdr:sp macro="" textlink="">
      <cdr:nvSpPr>
        <cdr:cNvPr id="4" name="TextBox 1">
          <a:extLst xmlns:a="http://schemas.openxmlformats.org/drawingml/2006/main">
            <a:ext uri="{FF2B5EF4-FFF2-40B4-BE49-F238E27FC236}">
              <a16:creationId xmlns:a16="http://schemas.microsoft.com/office/drawing/2014/main" id="{18914B0F-304E-2C71-927C-81C9A4BF23C2}"/>
            </a:ext>
          </a:extLst>
        </cdr:cNvPr>
        <cdr:cNvSpPr txBox="1"/>
      </cdr:nvSpPr>
      <cdr:spPr>
        <a:xfrm xmlns:a="http://schemas.openxmlformats.org/drawingml/2006/main">
          <a:off x="2021581" y="1337527"/>
          <a:ext cx="1376059" cy="53382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r-CA" sz="1200" b="1" dirty="0">
              <a:solidFill>
                <a:schemeClr val="tx2"/>
              </a:solidFill>
              <a:latin typeface="Sun Life New Text" pitchFamily="2" charset="0"/>
            </a:rPr>
            <a:t>FGF de 2 %</a:t>
          </a:r>
        </a:p>
        <a:p xmlns:a="http://schemas.openxmlformats.org/drawingml/2006/main">
          <a:r>
            <a:rPr lang="fr-CA" sz="1200" b="1" dirty="0">
              <a:solidFill>
                <a:schemeClr val="tx2"/>
              </a:solidFill>
              <a:latin typeface="Sun Life New Text" pitchFamily="2" charset="0"/>
            </a:rPr>
            <a:t>213 667 $</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Sun Life New Text" pitchFamily="2"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Sun Life New Text" pitchFamily="2" charset="0"/>
              </a:defRPr>
            </a:lvl1pPr>
          </a:lstStyle>
          <a:p>
            <a:fld id="{C1D10896-C5D7-2849-8149-EB1C546F261E}" type="datetimeFigureOut">
              <a:rPr lang="en-US"/>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Sun Life New Text" pitchFamily="2"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Sun Life New Text" pitchFamily="2" charset="0"/>
              </a:defRPr>
            </a:lvl1pPr>
          </a:lstStyle>
          <a:p>
            <a:fld id="{ED17A1A7-703D-AF42-A879-6FFC267805B5}" type="slidenum">
              <a:rPr lang="en-US"/>
              <a:t>‹#›</a:t>
            </a:fld>
            <a:endParaRPr lang="en-US"/>
          </a:p>
        </p:txBody>
      </p:sp>
    </p:spTree>
    <p:extLst>
      <p:ext uri="{BB962C8B-B14F-4D97-AF65-F5344CB8AC3E}">
        <p14:creationId xmlns:p14="http://schemas.microsoft.com/office/powerpoint/2010/main" val="3725123234"/>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Sun Life New Text" pitchFamily="2" charset="0"/>
        <a:ea typeface="+mn-ea"/>
        <a:cs typeface="+mn-cs"/>
      </a:defRPr>
    </a:lvl1pPr>
    <a:lvl2pPr marL="609585" algn="l" defTabSz="1219170" rtl="0" eaLnBrk="1" latinLnBrk="0" hangingPunct="1">
      <a:defRPr sz="1600" kern="1200">
        <a:solidFill>
          <a:schemeClr val="tx1"/>
        </a:solidFill>
        <a:latin typeface="Sun Life New Text" pitchFamily="2" charset="0"/>
        <a:ea typeface="+mn-ea"/>
        <a:cs typeface="+mn-cs"/>
      </a:defRPr>
    </a:lvl2pPr>
    <a:lvl3pPr marL="1219170" algn="l" defTabSz="1219170" rtl="0" eaLnBrk="1" latinLnBrk="0" hangingPunct="1">
      <a:defRPr sz="1600" kern="1200">
        <a:solidFill>
          <a:schemeClr val="tx1"/>
        </a:solidFill>
        <a:latin typeface="Sun Life New Text" pitchFamily="2" charset="0"/>
        <a:ea typeface="+mn-ea"/>
        <a:cs typeface="+mn-cs"/>
      </a:defRPr>
    </a:lvl3pPr>
    <a:lvl4pPr marL="1828754" algn="l" defTabSz="1219170" rtl="0" eaLnBrk="1" latinLnBrk="0" hangingPunct="1">
      <a:defRPr sz="1600" kern="1200">
        <a:solidFill>
          <a:schemeClr val="tx1"/>
        </a:solidFill>
        <a:latin typeface="Sun Life New Text" pitchFamily="2" charset="0"/>
        <a:ea typeface="+mn-ea"/>
        <a:cs typeface="+mn-cs"/>
      </a:defRPr>
    </a:lvl4pPr>
    <a:lvl5pPr marL="2438339" algn="l" defTabSz="1219170" rtl="0" eaLnBrk="1" latinLnBrk="0" hangingPunct="1">
      <a:defRPr sz="1600" kern="1200">
        <a:solidFill>
          <a:schemeClr val="tx1"/>
        </a:solidFill>
        <a:latin typeface="Sun Life New Text" pitchFamily="2"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5CAA1840-41A4-4322-A15C-021E1BEB1AFC}" type="slidenum">
              <a:rPr lang="fr-CA" smtClean="0">
                <a:latin typeface="Sun Life New Text" pitchFamily="2" charset="0"/>
                <a:ea typeface="Arial Regular" charset="0"/>
              </a:rPr>
              <a:t>1</a:t>
            </a:fld>
            <a:endParaRPr lang="fr-CA">
              <a:latin typeface="Sun Life New Text" pitchFamily="2" charset="0"/>
              <a:ea typeface="Arial Regular" charset="0"/>
            </a:endParaRPr>
          </a:p>
        </p:txBody>
      </p:sp>
      <p:sp>
        <p:nvSpPr>
          <p:cNvPr id="37891" name="Rectangle 2"/>
          <p:cNvSpPr>
            <a:spLocks noGrp="1" noRot="1" noChangeAspect="1" noChangeArrowheads="1" noTextEdit="1"/>
          </p:cNvSpPr>
          <p:nvPr>
            <p:ph type="sldImg"/>
          </p:nvPr>
        </p:nvSpPr>
        <p:spPr/>
      </p:sp>
      <p:sp>
        <p:nvSpPr>
          <p:cNvPr id="378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endParaRPr lang="fr-CA" noProof="0">
              <a:ea typeface="Arial" charset="0"/>
            </a:endParaRPr>
          </a:p>
          <a:p>
            <a:pPr eaLnBrk="1" hangingPunct="1"/>
            <a:endParaRPr lang="fr-CA" noProof="0">
              <a:ea typeface="Arial" charset="0"/>
            </a:endParaRPr>
          </a:p>
          <a:p>
            <a:pPr eaLnBrk="1" hangingPunct="1"/>
            <a:endParaRPr lang="fr-CA" noProof="0">
              <a:ea typeface="Arial" charset="0"/>
            </a:endParaRPr>
          </a:p>
        </p:txBody>
      </p:sp>
    </p:spTree>
    <p:extLst>
      <p:ext uri="{BB962C8B-B14F-4D97-AF65-F5344CB8AC3E}">
        <p14:creationId xmlns:p14="http://schemas.microsoft.com/office/powerpoint/2010/main" val="294791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a:ea typeface="ＭＳ Ｐゴシック" pitchFamily="34" charset="-128"/>
              </a:defRPr>
            </a:lvl1pPr>
            <a:lvl2pPr marL="742950" indent="-285750" defTabSz="931863">
              <a:defRPr sz="2400">
                <a:solidFill>
                  <a:schemeClr val="tx1"/>
                </a:solidFill>
                <a:latin typeface="Arial"/>
                <a:ea typeface="ＭＳ Ｐゴシック" pitchFamily="34" charset="-128"/>
              </a:defRPr>
            </a:lvl2pPr>
            <a:lvl3pPr marL="1143000" indent="-228600" defTabSz="931863">
              <a:defRPr sz="2400">
                <a:solidFill>
                  <a:schemeClr val="tx1"/>
                </a:solidFill>
                <a:latin typeface="Arial"/>
                <a:ea typeface="ＭＳ Ｐゴシック" pitchFamily="34" charset="-128"/>
              </a:defRPr>
            </a:lvl3pPr>
            <a:lvl4pPr marL="1600200" indent="-228600" defTabSz="931863">
              <a:defRPr sz="2400">
                <a:solidFill>
                  <a:schemeClr val="tx1"/>
                </a:solidFill>
                <a:latin typeface="Arial"/>
                <a:ea typeface="ＭＳ Ｐゴシック" pitchFamily="34" charset="-128"/>
              </a:defRPr>
            </a:lvl4pPr>
            <a:lvl5pPr marL="2057400" indent="-228600" defTabSz="931863">
              <a:defRPr sz="2400">
                <a:solidFill>
                  <a:schemeClr val="tx1"/>
                </a:solidFill>
                <a:latin typeface="Arial"/>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a:ea typeface="ＭＳ Ｐゴシック" pitchFamily="34" charset="-128"/>
              </a:defRPr>
            </a:lvl9pPr>
          </a:lstStyle>
          <a:p>
            <a:fld id="{FC8AFF37-E947-4E32-937D-FD6FFCF1A479}" type="slidenum">
              <a:rPr lang="fr-CA" altLang="en-US" sz="1200" smtClean="0">
                <a:latin typeface="Sun Life New Text" pitchFamily="2" charset="0"/>
              </a:rPr>
              <a:t>10</a:t>
            </a:fld>
            <a:endParaRPr lang="fr-CA" altLang="en-US" sz="1200">
              <a:latin typeface="Sun Life New Text" pitchFamily="2" charset="0"/>
            </a:endParaRPr>
          </a:p>
        </p:txBody>
      </p:sp>
      <p:sp>
        <p:nvSpPr>
          <p:cNvPr id="36867" name="Rectangle 2"/>
          <p:cNvSpPr>
            <a:spLocks noGrp="1" noRot="1" noChangeAspect="1" noChangeArrowheads="1" noTextEdit="1"/>
          </p:cNvSpPr>
          <p:nvPr>
            <p:ph type="sldImg"/>
          </p:nvPr>
        </p:nvSpPr>
        <p:spPr/>
      </p:sp>
      <p:sp>
        <p:nvSpPr>
          <p:cNvPr id="368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a:t> La Sun Life </a:t>
            </a:r>
            <a:r>
              <a:rPr lang="en-US" altLang="en-US" err="1"/>
              <a:t>s'occupe</a:t>
            </a:r>
            <a:r>
              <a:rPr lang="en-US" altLang="en-US"/>
              <a:t> de </a:t>
            </a:r>
            <a:r>
              <a:rPr lang="en-US" altLang="en-US" err="1"/>
              <a:t>presque</a:t>
            </a:r>
            <a:r>
              <a:rPr lang="en-US" altLang="en-US"/>
              <a:t> </a:t>
            </a:r>
            <a:r>
              <a:rPr lang="en-US" altLang="en-US" err="1"/>
              <a:t>toutes</a:t>
            </a:r>
            <a:r>
              <a:rPr lang="en-US" altLang="en-US"/>
              <a:t> les </a:t>
            </a:r>
            <a:r>
              <a:rPr lang="en-US" altLang="en-US" err="1"/>
              <a:t>tâches</a:t>
            </a:r>
            <a:r>
              <a:rPr lang="en-US" altLang="en-US"/>
              <a:t> relatives à la gestion </a:t>
            </a:r>
            <a:r>
              <a:rPr lang="en-US" altLang="en-US" err="1"/>
              <a:t>quotidienne</a:t>
            </a:r>
            <a:r>
              <a:rPr lang="en-US" altLang="en-US"/>
              <a:t> du régime. Nous </a:t>
            </a:r>
            <a:r>
              <a:rPr lang="en-US" altLang="en-US" err="1"/>
              <a:t>créons</a:t>
            </a:r>
            <a:r>
              <a:rPr lang="en-US" altLang="en-US"/>
              <a:t> un dossier de gestion et de placement pour </a:t>
            </a:r>
            <a:r>
              <a:rPr lang="en-US" altLang="en-US" err="1"/>
              <a:t>chaque</a:t>
            </a:r>
            <a:r>
              <a:rPr lang="en-US" altLang="en-US"/>
              <a:t> participant et nous </a:t>
            </a:r>
            <a:r>
              <a:rPr lang="en-US" altLang="en-US" err="1"/>
              <a:t>en</a:t>
            </a:r>
            <a:r>
              <a:rPr lang="en-US" altLang="en-US"/>
              <a:t> </a:t>
            </a:r>
            <a:r>
              <a:rPr lang="en-US" altLang="en-US" err="1"/>
              <a:t>assurons</a:t>
            </a:r>
            <a:r>
              <a:rPr lang="en-US" altLang="en-US"/>
              <a:t> la maintenance, nous </a:t>
            </a:r>
            <a:r>
              <a:rPr lang="en-US" altLang="en-US" err="1"/>
              <a:t>traitons</a:t>
            </a:r>
            <a:r>
              <a:rPr lang="en-US" altLang="en-US"/>
              <a:t> les </a:t>
            </a:r>
            <a:r>
              <a:rPr lang="en-US" altLang="en-US" err="1"/>
              <a:t>opérations</a:t>
            </a:r>
            <a:r>
              <a:rPr lang="en-US" altLang="en-US"/>
              <a:t>, nous </a:t>
            </a:r>
            <a:r>
              <a:rPr lang="en-US" altLang="en-US" err="1"/>
              <a:t>postons</a:t>
            </a:r>
            <a:r>
              <a:rPr lang="en-US" altLang="en-US"/>
              <a:t> les </a:t>
            </a:r>
            <a:r>
              <a:rPr lang="en-US" altLang="en-US" err="1"/>
              <a:t>relevés</a:t>
            </a:r>
            <a:r>
              <a:rPr lang="en-US" altLang="en-US"/>
              <a:t> </a:t>
            </a:r>
            <a:r>
              <a:rPr lang="en-US" altLang="en-US" err="1"/>
              <a:t>annuels</a:t>
            </a:r>
            <a:r>
              <a:rPr lang="en-US" altLang="en-US"/>
              <a:t> et les </a:t>
            </a:r>
            <a:r>
              <a:rPr lang="en-US" altLang="en-US" err="1"/>
              <a:t>feuillets</a:t>
            </a:r>
            <a:r>
              <a:rPr lang="en-US" altLang="en-US"/>
              <a:t> </a:t>
            </a:r>
            <a:r>
              <a:rPr lang="en-US" altLang="en-US" err="1"/>
              <a:t>fiscaux</a:t>
            </a:r>
            <a:r>
              <a:rPr lang="en-US" altLang="en-US"/>
              <a:t>, nous </a:t>
            </a:r>
            <a:r>
              <a:rPr lang="en-US" altLang="en-US" err="1"/>
              <a:t>communiquons</a:t>
            </a:r>
            <a:r>
              <a:rPr lang="en-US" altLang="en-US"/>
              <a:t> les </a:t>
            </a:r>
            <a:r>
              <a:rPr lang="en-US" altLang="en-US" err="1"/>
              <a:t>renseignements</a:t>
            </a:r>
            <a:r>
              <a:rPr lang="en-US" altLang="en-US"/>
              <a:t> à </a:t>
            </a:r>
            <a:r>
              <a:rPr lang="en-US" altLang="en-US" err="1"/>
              <a:t>l'Agence</a:t>
            </a:r>
            <a:r>
              <a:rPr lang="en-US" altLang="en-US"/>
              <a:t> du </a:t>
            </a:r>
            <a:r>
              <a:rPr lang="en-US" altLang="en-US" err="1"/>
              <a:t>revenu</a:t>
            </a:r>
            <a:r>
              <a:rPr lang="en-US" altLang="en-US"/>
              <a:t> du Canada, et plus encore. </a:t>
            </a:r>
          </a:p>
          <a:p>
            <a:pPr eaLnBrk="1" hangingPunct="1">
              <a:buFontTx/>
              <a:buChar char="•"/>
            </a:pPr>
            <a:r>
              <a:rPr lang="en-US" altLang="en-US"/>
              <a:t> </a:t>
            </a:r>
            <a:r>
              <a:rPr lang="en-US" altLang="en-US" err="1"/>
              <a:t>Votre</a:t>
            </a:r>
            <a:r>
              <a:rPr lang="en-US" altLang="en-US"/>
              <a:t> </a:t>
            </a:r>
            <a:r>
              <a:rPr lang="en-US" altLang="en-US" err="1"/>
              <a:t>rôle</a:t>
            </a:r>
            <a:r>
              <a:rPr lang="en-US" altLang="en-US"/>
              <a:t> </a:t>
            </a:r>
            <a:r>
              <a:rPr lang="en-US" altLang="en-US" err="1"/>
              <a:t>consiste</a:t>
            </a:r>
            <a:r>
              <a:rPr lang="en-US" altLang="en-US"/>
              <a:t> à </a:t>
            </a:r>
            <a:r>
              <a:rPr lang="en-US" altLang="en-US" err="1"/>
              <a:t>vous</a:t>
            </a:r>
            <a:r>
              <a:rPr lang="en-US" altLang="en-US"/>
              <a:t> assurer que les </a:t>
            </a:r>
            <a:r>
              <a:rPr lang="en-US" altLang="en-US" err="1"/>
              <a:t>employés</a:t>
            </a:r>
            <a:r>
              <a:rPr lang="en-US" altLang="en-US"/>
              <a:t> </a:t>
            </a:r>
            <a:r>
              <a:rPr lang="en-US" altLang="en-US" err="1"/>
              <a:t>comprennent</a:t>
            </a:r>
            <a:r>
              <a:rPr lang="en-US" altLang="en-US"/>
              <a:t> le régime, à les encourager à y </a:t>
            </a:r>
            <a:r>
              <a:rPr lang="en-US" altLang="en-US" err="1"/>
              <a:t>adhérer</a:t>
            </a:r>
            <a:r>
              <a:rPr lang="en-US" altLang="en-US"/>
              <a:t>, </a:t>
            </a:r>
            <a:r>
              <a:rPr lang="en-US" altLang="en-US" err="1"/>
              <a:t>puis</a:t>
            </a:r>
            <a:r>
              <a:rPr lang="en-US" altLang="en-US"/>
              <a:t> à </a:t>
            </a:r>
            <a:r>
              <a:rPr lang="en-US" altLang="en-US" err="1"/>
              <a:t>verser</a:t>
            </a:r>
            <a:r>
              <a:rPr lang="en-US" altLang="en-US"/>
              <a:t> les </a:t>
            </a:r>
            <a:r>
              <a:rPr lang="en-US" altLang="en-US" err="1"/>
              <a:t>cotisations</a:t>
            </a:r>
            <a:r>
              <a:rPr lang="en-US" altLang="en-US"/>
              <a:t> </a:t>
            </a:r>
            <a:r>
              <a:rPr lang="en-US" altLang="en-US" err="1"/>
              <a:t>prélevées</a:t>
            </a:r>
            <a:r>
              <a:rPr lang="en-US" altLang="en-US"/>
              <a:t> à </a:t>
            </a:r>
            <a:r>
              <a:rPr lang="en-US" altLang="en-US" err="1"/>
              <a:t>chaque</a:t>
            </a:r>
            <a:r>
              <a:rPr lang="en-US" altLang="en-US"/>
              <a:t> </a:t>
            </a:r>
            <a:r>
              <a:rPr lang="en-US" altLang="en-US" err="1"/>
              <a:t>période</a:t>
            </a:r>
            <a:r>
              <a:rPr lang="en-US" altLang="en-US"/>
              <a:t> de </a:t>
            </a:r>
            <a:r>
              <a:rPr lang="en-US" altLang="en-US" err="1"/>
              <a:t>paie</a:t>
            </a:r>
            <a:r>
              <a:rPr lang="en-US" altLang="en-US"/>
              <a:t> - </a:t>
            </a:r>
            <a:r>
              <a:rPr lang="en-US" altLang="en-US" err="1"/>
              <a:t>ce</a:t>
            </a:r>
            <a:r>
              <a:rPr lang="en-US" altLang="en-US"/>
              <a:t> qui ne </a:t>
            </a:r>
            <a:r>
              <a:rPr lang="en-US" altLang="en-US" err="1"/>
              <a:t>devrait</a:t>
            </a:r>
            <a:r>
              <a:rPr lang="en-US" altLang="en-US"/>
              <a:t> </a:t>
            </a:r>
            <a:r>
              <a:rPr lang="en-US" altLang="en-US" err="1"/>
              <a:t>vous</a:t>
            </a:r>
            <a:r>
              <a:rPr lang="en-US" altLang="en-US"/>
              <a:t> prendre que </a:t>
            </a:r>
            <a:r>
              <a:rPr lang="en-US" altLang="en-US" err="1"/>
              <a:t>quelques</a:t>
            </a:r>
            <a:r>
              <a:rPr lang="en-US" altLang="en-US"/>
              <a:t> minutes </a:t>
            </a:r>
            <a:r>
              <a:rPr lang="en-US" altLang="en-US" err="1"/>
              <a:t>en</a:t>
            </a:r>
            <a:r>
              <a:rPr lang="en-US" altLang="en-US"/>
              <a:t> </a:t>
            </a:r>
            <a:r>
              <a:rPr lang="en-US" altLang="en-US" err="1"/>
              <a:t>ligne</a:t>
            </a:r>
            <a:r>
              <a:rPr lang="en-US" altLang="en-US"/>
              <a:t>. </a:t>
            </a:r>
          </a:p>
          <a:p>
            <a:pPr eaLnBrk="1" hangingPunct="1">
              <a:buFontTx/>
              <a:buChar char="•"/>
            </a:pPr>
            <a:r>
              <a:rPr lang="en-US" altLang="en-US"/>
              <a:t> Vos </a:t>
            </a:r>
            <a:r>
              <a:rPr lang="en-US" altLang="en-US" err="1"/>
              <a:t>employés</a:t>
            </a:r>
            <a:r>
              <a:rPr lang="en-US" altLang="en-US"/>
              <a:t> </a:t>
            </a:r>
            <a:r>
              <a:rPr lang="en-US" altLang="en-US" err="1"/>
              <a:t>profitent</a:t>
            </a:r>
            <a:r>
              <a:rPr lang="en-US" altLang="en-US"/>
              <a:t> </a:t>
            </a:r>
            <a:r>
              <a:rPr lang="en-US" altLang="en-US" err="1"/>
              <a:t>également</a:t>
            </a:r>
            <a:r>
              <a:rPr lang="en-US" altLang="en-US"/>
              <a:t> d'un </a:t>
            </a:r>
            <a:r>
              <a:rPr lang="en-US" altLang="en-US" err="1"/>
              <a:t>soutien</a:t>
            </a:r>
            <a:r>
              <a:rPr lang="en-US" altLang="en-US"/>
              <a:t> </a:t>
            </a:r>
            <a:r>
              <a:rPr lang="en-US" altLang="en-US" err="1"/>
              <a:t>approfondi</a:t>
            </a:r>
            <a:r>
              <a:rPr lang="en-US" altLang="en-US"/>
              <a:t> - par </a:t>
            </a:r>
            <a:r>
              <a:rPr lang="en-US" altLang="en-US" err="1"/>
              <a:t>l'entremise</a:t>
            </a:r>
            <a:r>
              <a:rPr lang="en-US" altLang="en-US"/>
              <a:t> du Centre de service à la clientèle et du site Web des Services aux participants - et </a:t>
            </a:r>
            <a:r>
              <a:rPr lang="en-US" altLang="en-US" err="1"/>
              <a:t>ils</a:t>
            </a:r>
            <a:r>
              <a:rPr lang="en-US" altLang="en-US"/>
              <a:t> </a:t>
            </a:r>
            <a:r>
              <a:rPr lang="en-US" altLang="en-US" err="1"/>
              <a:t>peuvent</a:t>
            </a:r>
            <a:r>
              <a:rPr lang="en-US" altLang="en-US"/>
              <a:t> </a:t>
            </a:r>
            <a:r>
              <a:rPr lang="en-US" altLang="en-US" err="1"/>
              <a:t>parler</a:t>
            </a:r>
            <a:r>
              <a:rPr lang="en-US" altLang="en-US"/>
              <a:t> à des </a:t>
            </a:r>
            <a:r>
              <a:rPr lang="en-US" altLang="en-US" err="1"/>
              <a:t>représentants</a:t>
            </a:r>
            <a:r>
              <a:rPr lang="en-US" altLang="en-US"/>
              <a:t> </a:t>
            </a:r>
            <a:r>
              <a:rPr lang="en-US" altLang="en-US" err="1"/>
              <a:t>professionnels</a:t>
            </a:r>
            <a:r>
              <a:rPr lang="en-US" altLang="en-US"/>
              <a:t> les </a:t>
            </a:r>
            <a:r>
              <a:rPr lang="en-US" altLang="en-US" err="1"/>
              <a:t>jours</a:t>
            </a:r>
            <a:r>
              <a:rPr lang="en-US" altLang="en-US"/>
              <a:t> </a:t>
            </a:r>
            <a:r>
              <a:rPr lang="en-US" altLang="en-US" err="1"/>
              <a:t>ouvrables</a:t>
            </a:r>
            <a:r>
              <a:rPr lang="en-US" altLang="en-US"/>
              <a:t> </a:t>
            </a:r>
            <a:r>
              <a:rPr lang="en-US" altLang="en-US" err="1"/>
              <a:t>s'ils</a:t>
            </a:r>
            <a:r>
              <a:rPr lang="en-US" altLang="en-US"/>
              <a:t> </a:t>
            </a:r>
            <a:r>
              <a:rPr lang="en-US" altLang="en-US" err="1"/>
              <a:t>ont</a:t>
            </a:r>
            <a:r>
              <a:rPr lang="en-US" altLang="en-US"/>
              <a:t> </a:t>
            </a:r>
            <a:r>
              <a:rPr lang="en-US" altLang="en-US" err="1"/>
              <a:t>besoin</a:t>
            </a:r>
            <a:r>
              <a:rPr lang="en-US" altLang="en-US"/>
              <a:t> </a:t>
            </a:r>
            <a:r>
              <a:rPr lang="en-US" altLang="en-US" err="1"/>
              <a:t>d'avoir</a:t>
            </a:r>
            <a:r>
              <a:rPr lang="en-US" altLang="en-US"/>
              <a:t> de </a:t>
            </a:r>
            <a:r>
              <a:rPr lang="en-US" altLang="en-US" err="1"/>
              <a:t>l'aide</a:t>
            </a:r>
            <a:r>
              <a:rPr lang="en-US" altLang="en-US"/>
              <a:t> </a:t>
            </a:r>
            <a:r>
              <a:rPr lang="en-US" altLang="en-US" err="1"/>
              <a:t>ou</a:t>
            </a:r>
            <a:r>
              <a:rPr lang="en-US" altLang="en-US"/>
              <a:t> des </a:t>
            </a:r>
            <a:r>
              <a:rPr lang="en-US" altLang="en-US" err="1"/>
              <a:t>réponses</a:t>
            </a:r>
            <a:r>
              <a:rPr lang="en-US" altLang="en-US"/>
              <a:t> à </a:t>
            </a:r>
            <a:r>
              <a:rPr lang="en-US" altLang="en-US" err="1"/>
              <a:t>leurs</a:t>
            </a:r>
            <a:r>
              <a:rPr lang="en-US" altLang="en-US"/>
              <a:t> questions </a:t>
            </a:r>
            <a:r>
              <a:rPr lang="en-US" altLang="en-US" err="1"/>
              <a:t>en</a:t>
            </a:r>
            <a:r>
              <a:rPr lang="en-US" altLang="en-US"/>
              <a:t> </a:t>
            </a:r>
            <a:r>
              <a:rPr lang="en-US" altLang="en-US" err="1"/>
              <a:t>personne</a:t>
            </a:r>
            <a:r>
              <a:rPr lang="en-US" altLang="en-US"/>
              <a:t>; je suis </a:t>
            </a:r>
            <a:r>
              <a:rPr lang="en-US" altLang="en-US" err="1"/>
              <a:t>également</a:t>
            </a:r>
            <a:r>
              <a:rPr lang="en-US" altLang="en-US"/>
              <a:t> à </a:t>
            </a:r>
            <a:r>
              <a:rPr lang="en-US" altLang="en-US" err="1"/>
              <a:t>votre</a:t>
            </a:r>
            <a:r>
              <a:rPr lang="en-US" altLang="en-US"/>
              <a:t> disposition.</a:t>
            </a:r>
          </a:p>
          <a:p>
            <a:pPr eaLnBrk="1" hangingPunct="1">
              <a:buFontTx/>
              <a:buChar char="•"/>
            </a:pPr>
            <a:r>
              <a:rPr lang="en-US" altLang="en-US"/>
              <a:t> Si </a:t>
            </a:r>
            <a:r>
              <a:rPr lang="en-US" altLang="en-US" err="1"/>
              <a:t>vous</a:t>
            </a:r>
            <a:r>
              <a:rPr lang="en-US" altLang="en-US"/>
              <a:t> </a:t>
            </a:r>
            <a:r>
              <a:rPr lang="en-US" altLang="en-US" err="1"/>
              <a:t>avez</a:t>
            </a:r>
            <a:r>
              <a:rPr lang="en-US" altLang="en-US"/>
              <a:t> des questions à poser </a:t>
            </a:r>
            <a:r>
              <a:rPr lang="en-US" altLang="en-US" err="1"/>
              <a:t>ou</a:t>
            </a:r>
            <a:r>
              <a:rPr lang="en-US" altLang="en-US"/>
              <a:t> </a:t>
            </a:r>
            <a:r>
              <a:rPr lang="en-US" altLang="en-US" err="1"/>
              <a:t>si</a:t>
            </a:r>
            <a:r>
              <a:rPr lang="en-US" altLang="en-US"/>
              <a:t> </a:t>
            </a:r>
            <a:r>
              <a:rPr lang="en-US" altLang="en-US" err="1"/>
              <a:t>vous</a:t>
            </a:r>
            <a:r>
              <a:rPr lang="en-US" altLang="en-US"/>
              <a:t> </a:t>
            </a:r>
            <a:r>
              <a:rPr lang="en-US" altLang="en-US" err="1"/>
              <a:t>avez</a:t>
            </a:r>
            <a:r>
              <a:rPr lang="en-US" altLang="en-US"/>
              <a:t> </a:t>
            </a:r>
            <a:r>
              <a:rPr lang="en-US" altLang="en-US" err="1"/>
              <a:t>besoin</a:t>
            </a:r>
            <a:r>
              <a:rPr lang="en-US" altLang="en-US"/>
              <a:t> de </a:t>
            </a:r>
            <a:r>
              <a:rPr lang="en-US" altLang="en-US" err="1"/>
              <a:t>soutien</a:t>
            </a:r>
            <a:r>
              <a:rPr lang="en-US" altLang="en-US"/>
              <a:t> </a:t>
            </a:r>
            <a:r>
              <a:rPr lang="en-US" altLang="en-US" err="1"/>
              <a:t>supplémentaire</a:t>
            </a:r>
            <a:r>
              <a:rPr lang="en-US" altLang="en-US"/>
              <a:t> pour la gestion de </a:t>
            </a:r>
            <a:r>
              <a:rPr lang="en-US" altLang="en-US" err="1"/>
              <a:t>votre</a:t>
            </a:r>
            <a:r>
              <a:rPr lang="en-US" altLang="en-US"/>
              <a:t> régime, </a:t>
            </a:r>
            <a:r>
              <a:rPr lang="en-US" altLang="en-US" err="1"/>
              <a:t>veuillez</a:t>
            </a:r>
            <a:r>
              <a:rPr lang="en-US" altLang="en-US"/>
              <a:t> </a:t>
            </a:r>
            <a:r>
              <a:rPr lang="en-US" altLang="en-US" err="1"/>
              <a:t>communiquer</a:t>
            </a:r>
            <a:r>
              <a:rPr lang="en-US" altLang="en-US"/>
              <a:t> avec </a:t>
            </a:r>
            <a:r>
              <a:rPr lang="en-US" altLang="en-US" err="1"/>
              <a:t>moi</a:t>
            </a:r>
            <a:r>
              <a:rPr lang="en-US" altLang="en-US"/>
              <a:t>.</a:t>
            </a:r>
          </a:p>
          <a:p>
            <a:pPr eaLnBrk="1" hangingPunct="1">
              <a:buFontTx/>
              <a:buChar char="•"/>
            </a:pPr>
            <a:endParaRPr lang="fr-CA" altLang="en-US">
              <a:ea typeface="ＭＳ Ｐゴシック" pitchFamily="34" charset="-128"/>
            </a:endParaRPr>
          </a:p>
        </p:txBody>
      </p:sp>
    </p:spTree>
    <p:extLst>
      <p:ext uri="{BB962C8B-B14F-4D97-AF65-F5344CB8AC3E}">
        <p14:creationId xmlns:p14="http://schemas.microsoft.com/office/powerpoint/2010/main" val="26297170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a:ea typeface="ＭＳ Ｐゴシック" pitchFamily="34" charset="-128"/>
              </a:defRPr>
            </a:lvl1pPr>
            <a:lvl2pPr marL="742950" indent="-285750" defTabSz="931863">
              <a:defRPr sz="2400">
                <a:solidFill>
                  <a:schemeClr val="tx1"/>
                </a:solidFill>
                <a:latin typeface="Arial"/>
                <a:ea typeface="ＭＳ Ｐゴシック" pitchFamily="34" charset="-128"/>
              </a:defRPr>
            </a:lvl2pPr>
            <a:lvl3pPr marL="1143000" indent="-228600" defTabSz="931863">
              <a:defRPr sz="2400">
                <a:solidFill>
                  <a:schemeClr val="tx1"/>
                </a:solidFill>
                <a:latin typeface="Arial"/>
                <a:ea typeface="ＭＳ Ｐゴシック" pitchFamily="34" charset="-128"/>
              </a:defRPr>
            </a:lvl3pPr>
            <a:lvl4pPr marL="1600200" indent="-228600" defTabSz="931863">
              <a:defRPr sz="2400">
                <a:solidFill>
                  <a:schemeClr val="tx1"/>
                </a:solidFill>
                <a:latin typeface="Arial"/>
                <a:ea typeface="ＭＳ Ｐゴシック" pitchFamily="34" charset="-128"/>
              </a:defRPr>
            </a:lvl4pPr>
            <a:lvl5pPr marL="2057400" indent="-228600" defTabSz="931863">
              <a:defRPr sz="2400">
                <a:solidFill>
                  <a:schemeClr val="tx1"/>
                </a:solidFill>
                <a:latin typeface="Arial"/>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a:ea typeface="ＭＳ Ｐゴシック" pitchFamily="34" charset="-128"/>
              </a:defRPr>
            </a:lvl9pPr>
          </a:lstStyle>
          <a:p>
            <a:fld id="{F3BB4E84-9A77-4ED4-AD4F-EA5DA331EEC4}" type="slidenum">
              <a:rPr lang="fr-CA" altLang="en-US" sz="1200" smtClean="0">
                <a:latin typeface="Sun Life New Text" pitchFamily="2" charset="0"/>
              </a:rPr>
              <a:t>11</a:t>
            </a:fld>
            <a:endParaRPr lang="fr-CA" altLang="en-US" sz="1200">
              <a:latin typeface="Sun Life New Text" pitchFamily="2" charset="0"/>
            </a:endParaRPr>
          </a:p>
        </p:txBody>
      </p:sp>
      <p:sp>
        <p:nvSpPr>
          <p:cNvPr id="37891" name="Rectangle 2"/>
          <p:cNvSpPr>
            <a:spLocks noGrp="1" noRot="1" noChangeAspect="1" noChangeArrowheads="1" noTextEdit="1"/>
          </p:cNvSpPr>
          <p:nvPr>
            <p:ph type="sldImg"/>
          </p:nvPr>
        </p:nvSpPr>
        <p:spPr/>
      </p:sp>
      <p:sp>
        <p:nvSpPr>
          <p:cNvPr id="37892" name="Rectangle 3"/>
          <p:cNvSpPr>
            <a:spLocks noGrp="1" noChangeArrowheads="1"/>
          </p:cNvSpPr>
          <p:nvPr>
            <p:ph type="body" idx="1"/>
          </p:nvPr>
        </p:nvSpPr>
        <p:spPr>
          <a:xfrm>
            <a:off x="935038" y="4343401"/>
            <a:ext cx="5140325" cy="464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100" b="1" dirty="0"/>
              <a:t>Temps </a:t>
            </a:r>
            <a:r>
              <a:rPr lang="en-US" altLang="en-US" sz="1100" b="1" dirty="0" err="1"/>
              <a:t>requis</a:t>
            </a:r>
            <a:r>
              <a:rPr lang="en-US" altLang="en-US" sz="1100" b="1" dirty="0"/>
              <a:t> pour </a:t>
            </a:r>
            <a:r>
              <a:rPr lang="en-US" altLang="en-US" sz="1100" b="1" dirty="0" err="1"/>
              <a:t>l'établissement</a:t>
            </a:r>
            <a:r>
              <a:rPr lang="en-US" altLang="en-US" sz="1100" b="1" dirty="0"/>
              <a:t> du régime :</a:t>
            </a:r>
          </a:p>
          <a:p>
            <a:pPr>
              <a:buFontTx/>
              <a:buChar char="•"/>
            </a:pPr>
            <a:r>
              <a:rPr lang="en-US" altLang="en-US" sz="1100" dirty="0">
                <a:latin typeface="Sun Life New Text"/>
              </a:rPr>
              <a:t> </a:t>
            </a:r>
            <a:r>
              <a:rPr lang="en-US" altLang="en-US" sz="1100" dirty="0" err="1">
                <a:latin typeface="Sun Life New Text"/>
              </a:rPr>
              <a:t>Établissement</a:t>
            </a:r>
            <a:r>
              <a:rPr lang="en-US" altLang="en-US" sz="1100" dirty="0">
                <a:latin typeface="Sun Life New Text"/>
              </a:rPr>
              <a:t> du régime dans les </a:t>
            </a:r>
            <a:r>
              <a:rPr lang="en-US" altLang="en-US" sz="1100" dirty="0">
                <a:highlight>
                  <a:srgbClr val="FFFF00"/>
                </a:highlight>
                <a:latin typeface="Sun Life New Text"/>
              </a:rPr>
              <a:t>7 </a:t>
            </a:r>
            <a:r>
              <a:rPr lang="en-US" altLang="en-US" sz="1100" dirty="0" err="1">
                <a:highlight>
                  <a:srgbClr val="FFFF00"/>
                </a:highlight>
                <a:latin typeface="Sun Life New Text"/>
              </a:rPr>
              <a:t>jours</a:t>
            </a:r>
            <a:r>
              <a:rPr lang="en-US" altLang="en-US" sz="1100" dirty="0">
                <a:highlight>
                  <a:srgbClr val="FFFF00"/>
                </a:highlight>
                <a:latin typeface="Sun Life New Text"/>
              </a:rPr>
              <a:t> </a:t>
            </a:r>
            <a:r>
              <a:rPr lang="en-US" altLang="en-US" sz="1100" dirty="0" err="1">
                <a:highlight>
                  <a:srgbClr val="FFFF00"/>
                </a:highlight>
                <a:latin typeface="Sun Life New Text"/>
              </a:rPr>
              <a:t>ouvrables</a:t>
            </a:r>
            <a:r>
              <a:rPr lang="en-US" altLang="en-US" sz="1100" dirty="0">
                <a:latin typeface="Sun Life New Text"/>
              </a:rPr>
              <a:t> </a:t>
            </a:r>
            <a:r>
              <a:rPr lang="en-US" altLang="en-US" sz="1100" dirty="0" err="1">
                <a:latin typeface="Sun Life New Text"/>
              </a:rPr>
              <a:t>suivant</a:t>
            </a:r>
            <a:r>
              <a:rPr lang="en-US" altLang="en-US" sz="1100" dirty="0">
                <a:latin typeface="Sun Life New Text"/>
              </a:rPr>
              <a:t> la </a:t>
            </a:r>
            <a:r>
              <a:rPr lang="en-US" altLang="en-US" sz="1100" dirty="0" err="1">
                <a:latin typeface="Sun Life New Text"/>
              </a:rPr>
              <a:t>réception</a:t>
            </a:r>
            <a:r>
              <a:rPr lang="en-US" altLang="en-US" sz="1100" dirty="0">
                <a:latin typeface="Sun Life New Text"/>
              </a:rPr>
              <a:t> </a:t>
            </a:r>
            <a:r>
              <a:rPr lang="en-US" altLang="en-US" sz="1100" dirty="0" err="1">
                <a:latin typeface="Sun Life New Text"/>
              </a:rPr>
              <a:t>d'une</a:t>
            </a:r>
            <a:r>
              <a:rPr lang="en-US" altLang="en-US" sz="1100" dirty="0">
                <a:latin typeface="Sun Life New Text"/>
              </a:rPr>
              <a:t> </a:t>
            </a:r>
            <a:r>
              <a:rPr lang="en-US" altLang="en-US" sz="1100" dirty="0" err="1">
                <a:latin typeface="Sun Life New Text"/>
              </a:rPr>
              <a:t>demande</a:t>
            </a:r>
            <a:r>
              <a:rPr lang="en-US" altLang="en-US" sz="1100" dirty="0">
                <a:latin typeface="Sun Life New Text"/>
              </a:rPr>
              <a:t> </a:t>
            </a:r>
            <a:r>
              <a:rPr lang="en-US" altLang="en-US" sz="1100" dirty="0" err="1">
                <a:latin typeface="Sun Life New Text"/>
              </a:rPr>
              <a:t>dûment</a:t>
            </a:r>
            <a:r>
              <a:rPr lang="en-US" altLang="en-US" sz="1100" dirty="0">
                <a:latin typeface="Sun Life New Text"/>
              </a:rPr>
              <a:t> </a:t>
            </a:r>
            <a:r>
              <a:rPr lang="en-US" altLang="en-US" sz="1100" dirty="0" err="1">
                <a:latin typeface="Sun Life New Text"/>
              </a:rPr>
              <a:t>remplie</a:t>
            </a:r>
            <a:endParaRPr lang="en-US" altLang="en-US" sz="1100" dirty="0">
              <a:latin typeface="Sun Life New Text"/>
            </a:endParaRPr>
          </a:p>
          <a:p>
            <a:pPr eaLnBrk="1" hangingPunct="1"/>
            <a:r>
              <a:rPr lang="en-US" altLang="en-US" sz="1100" dirty="0" err="1">
                <a:latin typeface="Sun Life New Text"/>
              </a:rPr>
              <a:t>Aucune</a:t>
            </a:r>
            <a:r>
              <a:rPr lang="en-US" altLang="en-US" sz="1100" dirty="0">
                <a:latin typeface="Sun Life New Text"/>
              </a:rPr>
              <a:t> </a:t>
            </a:r>
            <a:r>
              <a:rPr lang="en-US" altLang="en-US" sz="1100" dirty="0" err="1">
                <a:latin typeface="Sun Life New Text"/>
              </a:rPr>
              <a:t>attente</a:t>
            </a:r>
            <a:r>
              <a:rPr lang="en-US" altLang="en-US" sz="1100" dirty="0">
                <a:latin typeface="Sun Life New Text"/>
              </a:rPr>
              <a:t>; les régimes </a:t>
            </a:r>
            <a:r>
              <a:rPr lang="en-US" altLang="en-US" sz="1100" dirty="0" err="1">
                <a:latin typeface="Sun Life New Text"/>
              </a:rPr>
              <a:t>sont</a:t>
            </a:r>
            <a:r>
              <a:rPr lang="en-US" altLang="en-US" sz="1100" dirty="0">
                <a:latin typeface="Sun Life New Text"/>
              </a:rPr>
              <a:t> </a:t>
            </a:r>
            <a:r>
              <a:rPr lang="en-US" altLang="en-US" sz="1100" dirty="0" err="1">
                <a:latin typeface="Sun Life New Text"/>
              </a:rPr>
              <a:t>établis</a:t>
            </a:r>
            <a:r>
              <a:rPr lang="en-US" altLang="en-US" sz="1100" dirty="0">
                <a:latin typeface="Sun Life New Text"/>
              </a:rPr>
              <a:t> </a:t>
            </a:r>
            <a:r>
              <a:rPr lang="en-US" altLang="en-US" sz="1100" dirty="0" err="1">
                <a:latin typeface="Sun Life New Text"/>
              </a:rPr>
              <a:t>rapidement</a:t>
            </a:r>
            <a:r>
              <a:rPr lang="en-US" altLang="en-US" sz="1100" dirty="0">
                <a:latin typeface="Sun Life New Text"/>
              </a:rPr>
              <a:t> de façon à </a:t>
            </a:r>
            <a:r>
              <a:rPr lang="en-US" altLang="en-US" sz="1100" dirty="0" err="1">
                <a:latin typeface="Sun Life New Text"/>
              </a:rPr>
              <a:t>ce</a:t>
            </a:r>
            <a:r>
              <a:rPr lang="en-US" altLang="en-US" sz="1100" dirty="0">
                <a:latin typeface="Sun Life New Text"/>
              </a:rPr>
              <a:t> </a:t>
            </a:r>
            <a:r>
              <a:rPr lang="en-US" altLang="en-US" sz="1100" dirty="0" err="1">
                <a:latin typeface="Sun Life New Text"/>
              </a:rPr>
              <a:t>que</a:t>
            </a:r>
            <a:r>
              <a:rPr lang="en-US" altLang="en-US" sz="1100" dirty="0">
                <a:latin typeface="Sun Life New Text"/>
              </a:rPr>
              <a:t> les </a:t>
            </a:r>
            <a:r>
              <a:rPr lang="en-US" altLang="en-US" sz="1100" dirty="0" err="1">
                <a:latin typeface="Sun Life New Text"/>
              </a:rPr>
              <a:t>promoteurs</a:t>
            </a:r>
            <a:r>
              <a:rPr lang="en-US" altLang="en-US" sz="1100" dirty="0">
                <a:latin typeface="Sun Life New Text"/>
              </a:rPr>
              <a:t> </a:t>
            </a:r>
            <a:r>
              <a:rPr lang="en-US" altLang="en-US" sz="1100" dirty="0" err="1">
                <a:latin typeface="Sun Life New Text"/>
              </a:rPr>
              <a:t>puissent</a:t>
            </a:r>
            <a:r>
              <a:rPr lang="en-US" altLang="en-US" sz="1100" dirty="0">
                <a:latin typeface="Sun Life New Text"/>
              </a:rPr>
              <a:t> </a:t>
            </a:r>
            <a:r>
              <a:rPr lang="en-US" altLang="en-US" sz="1100" dirty="0" err="1">
                <a:latin typeface="Sun Life New Text"/>
              </a:rPr>
              <a:t>transmettre</a:t>
            </a:r>
            <a:r>
              <a:rPr lang="en-US" altLang="en-US" sz="1100" dirty="0">
                <a:latin typeface="Sun Life New Text"/>
              </a:rPr>
              <a:t> les </a:t>
            </a:r>
            <a:r>
              <a:rPr lang="en-US" altLang="en-US" sz="1100" dirty="0" err="1">
                <a:latin typeface="Sun Life New Text"/>
              </a:rPr>
              <a:t>cotisations</a:t>
            </a:r>
            <a:r>
              <a:rPr lang="en-US" altLang="en-US" sz="1100" dirty="0">
                <a:latin typeface="Sun Life New Text"/>
              </a:rPr>
              <a:t> </a:t>
            </a:r>
            <a:r>
              <a:rPr lang="en-US" altLang="en-US" sz="1100" dirty="0" err="1">
                <a:latin typeface="Sun Life New Text"/>
              </a:rPr>
              <a:t>dès</a:t>
            </a:r>
            <a:r>
              <a:rPr lang="en-US" altLang="en-US" sz="1100" dirty="0">
                <a:latin typeface="Sun Life New Text"/>
              </a:rPr>
              <a:t> </a:t>
            </a:r>
            <a:r>
              <a:rPr lang="en-US" altLang="en-US" sz="1100" dirty="0" err="1">
                <a:latin typeface="Sun Life New Text"/>
              </a:rPr>
              <a:t>qu'ils</a:t>
            </a:r>
            <a:r>
              <a:rPr lang="en-US" altLang="en-US" sz="1100" dirty="0">
                <a:latin typeface="Sun Life New Text"/>
              </a:rPr>
              <a:t> </a:t>
            </a:r>
            <a:r>
              <a:rPr lang="en-US" altLang="en-US" sz="1100" dirty="0" err="1">
                <a:latin typeface="Sun Life New Text"/>
              </a:rPr>
              <a:t>sont</a:t>
            </a:r>
            <a:r>
              <a:rPr lang="en-US" altLang="en-US" sz="1100" dirty="0">
                <a:latin typeface="Sun Life New Text"/>
              </a:rPr>
              <a:t> </a:t>
            </a:r>
            <a:r>
              <a:rPr lang="en-US" altLang="en-US" sz="1100" dirty="0" err="1">
                <a:latin typeface="Sun Life New Text"/>
              </a:rPr>
              <a:t>prêts</a:t>
            </a:r>
            <a:r>
              <a:rPr lang="en-US" altLang="en-US" sz="1100" dirty="0">
                <a:latin typeface="Sun Life New Text"/>
              </a:rPr>
              <a:t>. </a:t>
            </a:r>
          </a:p>
          <a:p>
            <a:pPr eaLnBrk="1" hangingPunct="1"/>
            <a:r>
              <a:rPr lang="en-US" altLang="en-US" sz="1100" b="1" dirty="0"/>
              <a:t>Mode de </a:t>
            </a:r>
            <a:r>
              <a:rPr lang="en-US" altLang="en-US" sz="1100" b="1" dirty="0" err="1"/>
              <a:t>versement</a:t>
            </a:r>
            <a:r>
              <a:rPr lang="en-US" altLang="en-US" sz="1100" b="1" dirty="0"/>
              <a:t> des </a:t>
            </a:r>
            <a:r>
              <a:rPr lang="en-US" altLang="en-US" sz="1100" b="1" dirty="0" err="1"/>
              <a:t>cotisations</a:t>
            </a:r>
            <a:r>
              <a:rPr lang="en-US" altLang="en-US" sz="1100" b="1" dirty="0"/>
              <a:t> :</a:t>
            </a:r>
          </a:p>
          <a:p>
            <a:pPr eaLnBrk="1" hangingPunct="1">
              <a:buFontTx/>
              <a:buChar char="•"/>
            </a:pPr>
            <a:r>
              <a:rPr lang="en-US" altLang="en-US" sz="1100" dirty="0">
                <a:latin typeface="Sun Life New Text"/>
              </a:rPr>
              <a:t> Transmission des </a:t>
            </a:r>
            <a:r>
              <a:rPr lang="en-US" altLang="en-US" sz="1100" dirty="0" err="1">
                <a:latin typeface="Sun Life New Text"/>
              </a:rPr>
              <a:t>cotisations</a:t>
            </a:r>
            <a:r>
              <a:rPr lang="en-US" altLang="en-US" sz="1100" dirty="0">
                <a:latin typeface="Sun Life New Text"/>
              </a:rPr>
              <a:t> au moyen d'un site Web </a:t>
            </a:r>
            <a:r>
              <a:rPr lang="en-US" altLang="en-US" sz="1100" dirty="0" err="1">
                <a:latin typeface="Sun Life New Text"/>
              </a:rPr>
              <a:t>sécurisé</a:t>
            </a:r>
            <a:endParaRPr lang="en-US" altLang="en-US" sz="1100" dirty="0">
              <a:latin typeface="Sun Life New Text"/>
            </a:endParaRPr>
          </a:p>
          <a:p>
            <a:pPr eaLnBrk="1" hangingPunct="1">
              <a:buFontTx/>
              <a:buChar char="•"/>
            </a:pPr>
            <a:r>
              <a:rPr lang="en-US" altLang="en-US" sz="1100" dirty="0">
                <a:latin typeface="Sun Life New Text"/>
              </a:rPr>
              <a:t> </a:t>
            </a:r>
            <a:r>
              <a:rPr lang="en-US" altLang="en-US" sz="1100" dirty="0" err="1">
                <a:latin typeface="Sun Life New Text"/>
              </a:rPr>
              <a:t>Versement</a:t>
            </a:r>
            <a:r>
              <a:rPr lang="en-US" altLang="en-US" sz="1100" dirty="0">
                <a:latin typeface="Sun Life New Text"/>
              </a:rPr>
              <a:t> par </a:t>
            </a:r>
            <a:r>
              <a:rPr lang="en-US" altLang="en-US" sz="1100" dirty="0" err="1">
                <a:latin typeface="Sun Life New Text"/>
              </a:rPr>
              <a:t>retrait</a:t>
            </a:r>
            <a:r>
              <a:rPr lang="en-US" altLang="en-US" sz="1100" dirty="0">
                <a:latin typeface="Sun Life New Text"/>
              </a:rPr>
              <a:t> </a:t>
            </a:r>
            <a:r>
              <a:rPr lang="en-US" altLang="en-US" sz="1100" dirty="0" err="1">
                <a:latin typeface="Sun Life New Text"/>
              </a:rPr>
              <a:t>préautorisé</a:t>
            </a:r>
            <a:r>
              <a:rPr lang="en-US" altLang="en-US" sz="1100" dirty="0">
                <a:latin typeface="Sun Life New Text"/>
              </a:rPr>
              <a:t> pour le REER et </a:t>
            </a:r>
            <a:r>
              <a:rPr lang="en-US" altLang="en-US" sz="1100" dirty="0">
                <a:highlight>
                  <a:srgbClr val="FFFF00"/>
                </a:highlight>
                <a:latin typeface="Sun Life New Text"/>
              </a:rPr>
              <a:t>le RPDB</a:t>
            </a:r>
          </a:p>
          <a:p>
            <a:pPr eaLnBrk="1" hangingPunct="1">
              <a:buFontTx/>
              <a:buChar char="•"/>
            </a:pPr>
            <a:r>
              <a:rPr lang="en-US" altLang="en-US" sz="1100" dirty="0">
                <a:latin typeface="Sun Life New Text"/>
              </a:rPr>
              <a:t> Seuls les </a:t>
            </a:r>
            <a:r>
              <a:rPr lang="en-US" altLang="en-US" sz="1100" dirty="0" err="1">
                <a:latin typeface="Sun Life New Text"/>
              </a:rPr>
              <a:t>employés</a:t>
            </a:r>
            <a:r>
              <a:rPr lang="en-US" altLang="en-US" sz="1100" dirty="0">
                <a:latin typeface="Sun Life New Text"/>
              </a:rPr>
              <a:t> </a:t>
            </a:r>
            <a:r>
              <a:rPr lang="en-US" altLang="en-US" sz="1100" dirty="0" err="1">
                <a:latin typeface="Sun Life New Text"/>
              </a:rPr>
              <a:t>peuvent</a:t>
            </a:r>
            <a:r>
              <a:rPr lang="en-US" altLang="en-US" sz="1100" dirty="0">
                <a:latin typeface="Sun Life New Text"/>
              </a:rPr>
              <a:t> </a:t>
            </a:r>
            <a:r>
              <a:rPr lang="en-US" altLang="en-US" sz="1100" dirty="0" err="1">
                <a:latin typeface="Sun Life New Text"/>
              </a:rPr>
              <a:t>cotiser</a:t>
            </a:r>
            <a:r>
              <a:rPr lang="en-US" altLang="en-US" sz="1100" dirty="0">
                <a:latin typeface="Sun Life New Text"/>
              </a:rPr>
              <a:t> au CELI (les </a:t>
            </a:r>
            <a:r>
              <a:rPr lang="en-US" altLang="en-US" sz="1100" dirty="0" err="1">
                <a:latin typeface="Sun Life New Text"/>
              </a:rPr>
              <a:t>cotisations</a:t>
            </a:r>
            <a:r>
              <a:rPr lang="en-US" altLang="en-US" sz="1100" dirty="0">
                <a:latin typeface="Sun Life New Text"/>
              </a:rPr>
              <a:t> </a:t>
            </a:r>
            <a:r>
              <a:rPr lang="en-US" altLang="en-US" sz="1100" dirty="0" err="1">
                <a:latin typeface="Sun Life New Text"/>
              </a:rPr>
              <a:t>sont</a:t>
            </a:r>
            <a:r>
              <a:rPr lang="en-US" altLang="en-US" sz="1100" dirty="0">
                <a:latin typeface="Sun Life New Text"/>
              </a:rPr>
              <a:t> </a:t>
            </a:r>
            <a:r>
              <a:rPr lang="en-US" altLang="en-US" sz="1100" dirty="0" err="1">
                <a:latin typeface="Sun Life New Text"/>
              </a:rPr>
              <a:t>prélevées</a:t>
            </a:r>
            <a:r>
              <a:rPr lang="en-US" altLang="en-US" sz="1100" dirty="0">
                <a:latin typeface="Sun Life New Text"/>
              </a:rPr>
              <a:t> </a:t>
            </a:r>
            <a:r>
              <a:rPr lang="en-US" altLang="en-US" sz="1100" dirty="0" err="1">
                <a:latin typeface="Sun Life New Text"/>
              </a:rPr>
              <a:t>automatiquement</a:t>
            </a:r>
            <a:r>
              <a:rPr lang="en-US" altLang="en-US" sz="1100" dirty="0">
                <a:latin typeface="Sun Life New Text"/>
              </a:rPr>
              <a:t> sur </a:t>
            </a:r>
            <a:r>
              <a:rPr lang="en-US" altLang="en-US" sz="1100" dirty="0" err="1">
                <a:latin typeface="Sun Life New Text"/>
              </a:rPr>
              <a:t>leur</a:t>
            </a:r>
            <a:r>
              <a:rPr lang="en-US" altLang="en-US" sz="1100" dirty="0">
                <a:latin typeface="Sun Life New Text"/>
              </a:rPr>
              <a:t> compte </a:t>
            </a:r>
            <a:r>
              <a:rPr lang="en-US" altLang="en-US" sz="1100" dirty="0" err="1">
                <a:latin typeface="Sun Life New Text"/>
              </a:rPr>
              <a:t>bancaire</a:t>
            </a:r>
            <a:r>
              <a:rPr lang="en-US" altLang="en-US" sz="1100" dirty="0">
                <a:latin typeface="Sun Life New Text"/>
              </a:rPr>
              <a:t>)</a:t>
            </a:r>
          </a:p>
          <a:p>
            <a:pPr eaLnBrk="1" hangingPunct="1"/>
            <a:r>
              <a:rPr lang="en-US" altLang="en-US" sz="1100" dirty="0">
                <a:latin typeface="Sun Life New Text"/>
              </a:rPr>
              <a:t>Afin </a:t>
            </a:r>
            <a:r>
              <a:rPr lang="en-US" altLang="en-US" sz="1100" dirty="0" err="1">
                <a:latin typeface="Sun Life New Text"/>
              </a:rPr>
              <a:t>que</a:t>
            </a:r>
            <a:r>
              <a:rPr lang="en-US" altLang="en-US" sz="1100" dirty="0">
                <a:latin typeface="Sun Life New Text"/>
              </a:rPr>
              <a:t> les </a:t>
            </a:r>
            <a:r>
              <a:rPr lang="en-US" altLang="en-US" sz="1100" dirty="0" err="1">
                <a:latin typeface="Sun Life New Text"/>
              </a:rPr>
              <a:t>cotisations</a:t>
            </a:r>
            <a:r>
              <a:rPr lang="en-US" altLang="en-US" sz="1100" dirty="0">
                <a:latin typeface="Sun Life New Text"/>
              </a:rPr>
              <a:t> </a:t>
            </a:r>
            <a:r>
              <a:rPr lang="en-US" altLang="en-US" sz="1100" dirty="0" err="1">
                <a:latin typeface="Sun Life New Text"/>
              </a:rPr>
              <a:t>soient</a:t>
            </a:r>
            <a:r>
              <a:rPr lang="en-US" altLang="en-US" sz="1100" dirty="0">
                <a:latin typeface="Sun Life New Text"/>
              </a:rPr>
              <a:t> </a:t>
            </a:r>
            <a:r>
              <a:rPr lang="en-US" altLang="en-US" sz="1100" dirty="0" err="1">
                <a:latin typeface="Sun Life New Text"/>
              </a:rPr>
              <a:t>déposées</a:t>
            </a:r>
            <a:r>
              <a:rPr lang="en-US" altLang="en-US" sz="1100" dirty="0">
                <a:latin typeface="Sun Life New Text"/>
              </a:rPr>
              <a:t> </a:t>
            </a:r>
            <a:r>
              <a:rPr lang="en-US" altLang="en-US" sz="1100" dirty="0" err="1">
                <a:latin typeface="Sun Life New Text"/>
              </a:rPr>
              <a:t>rapidement</a:t>
            </a:r>
            <a:r>
              <a:rPr lang="en-US" altLang="en-US" sz="1100" dirty="0">
                <a:latin typeface="Sun Life New Text"/>
              </a:rPr>
              <a:t> et </a:t>
            </a:r>
            <a:r>
              <a:rPr lang="en-US" altLang="en-US" sz="1100" dirty="0" err="1">
                <a:latin typeface="Sun Life New Text"/>
              </a:rPr>
              <a:t>que</a:t>
            </a:r>
            <a:r>
              <a:rPr lang="en-US" altLang="en-US" sz="1100" dirty="0">
                <a:latin typeface="Sun Life New Text"/>
              </a:rPr>
              <a:t> </a:t>
            </a:r>
            <a:r>
              <a:rPr lang="en-US" altLang="en-US" sz="1100" dirty="0" err="1">
                <a:latin typeface="Sun Life New Text"/>
              </a:rPr>
              <a:t>cette</a:t>
            </a:r>
            <a:r>
              <a:rPr lang="en-US" altLang="en-US" sz="1100" dirty="0">
                <a:latin typeface="Sun Life New Text"/>
              </a:rPr>
              <a:t> solution </a:t>
            </a:r>
            <a:r>
              <a:rPr lang="en-US" altLang="en-US" sz="1100" dirty="0" err="1">
                <a:latin typeface="Sun Life New Text"/>
              </a:rPr>
              <a:t>demeure</a:t>
            </a:r>
            <a:r>
              <a:rPr lang="en-US" altLang="en-US" sz="1100" dirty="0">
                <a:latin typeface="Sun Life New Text"/>
              </a:rPr>
              <a:t> économique, les </a:t>
            </a:r>
            <a:r>
              <a:rPr lang="en-US" altLang="en-US" sz="1100" dirty="0" err="1">
                <a:latin typeface="Sun Life New Text"/>
              </a:rPr>
              <a:t>cotisations</a:t>
            </a:r>
            <a:r>
              <a:rPr lang="en-US" altLang="en-US" sz="1100" dirty="0">
                <a:latin typeface="Sun Life New Text"/>
              </a:rPr>
              <a:t> </a:t>
            </a:r>
            <a:r>
              <a:rPr lang="en-US" altLang="en-US" sz="1100" dirty="0" err="1">
                <a:latin typeface="Sun Life New Text"/>
              </a:rPr>
              <a:t>sont</a:t>
            </a:r>
            <a:r>
              <a:rPr lang="en-US" altLang="en-US" sz="1100" dirty="0">
                <a:latin typeface="Sun Life New Text"/>
              </a:rPr>
              <a:t> </a:t>
            </a:r>
            <a:r>
              <a:rPr lang="en-US" altLang="en-US" sz="1100" dirty="0" err="1">
                <a:latin typeface="Sun Life New Text"/>
              </a:rPr>
              <a:t>transmises</a:t>
            </a:r>
            <a:r>
              <a:rPr lang="en-US" altLang="en-US" sz="1100" dirty="0">
                <a:latin typeface="Sun Life New Text"/>
              </a:rPr>
              <a:t> par </a:t>
            </a:r>
            <a:r>
              <a:rPr lang="en-US" altLang="en-US" sz="1100" dirty="0" err="1">
                <a:latin typeface="Sun Life New Text"/>
              </a:rPr>
              <a:t>voie</a:t>
            </a:r>
            <a:r>
              <a:rPr lang="en-US" altLang="en-US" sz="1100" dirty="0">
                <a:latin typeface="Sun Life New Text"/>
              </a:rPr>
              <a:t> </a:t>
            </a:r>
            <a:r>
              <a:rPr lang="en-US" altLang="en-US" sz="1100" dirty="0" err="1">
                <a:latin typeface="Sun Life New Text"/>
              </a:rPr>
              <a:t>électronique</a:t>
            </a:r>
            <a:r>
              <a:rPr lang="en-US" altLang="en-US" sz="1100" dirty="0">
                <a:latin typeface="Sun Life New Text"/>
              </a:rPr>
              <a:t>. </a:t>
            </a:r>
          </a:p>
          <a:p>
            <a:pPr eaLnBrk="1" hangingPunct="1"/>
            <a:r>
              <a:rPr lang="en-US" altLang="en-US" sz="1100" b="1" dirty="0"/>
              <a:t>Rapports et </a:t>
            </a:r>
            <a:r>
              <a:rPr lang="en-US" altLang="en-US" sz="1100" b="1" dirty="0" err="1"/>
              <a:t>relevés</a:t>
            </a:r>
            <a:r>
              <a:rPr lang="en-US" altLang="en-US" sz="1100" b="1" dirty="0"/>
              <a:t> </a:t>
            </a:r>
            <a:r>
              <a:rPr lang="en-US" altLang="en-US" sz="1100" b="1" dirty="0" err="1"/>
              <a:t>destinés</a:t>
            </a:r>
            <a:r>
              <a:rPr lang="en-US" altLang="en-US" sz="1100" b="1" dirty="0"/>
              <a:t> au </a:t>
            </a:r>
            <a:r>
              <a:rPr lang="en-US" altLang="en-US" sz="1100" b="1" dirty="0" err="1"/>
              <a:t>promoteur</a:t>
            </a:r>
            <a:r>
              <a:rPr lang="en-US" altLang="en-US" sz="1100" b="1" dirty="0"/>
              <a:t> :</a:t>
            </a:r>
          </a:p>
          <a:p>
            <a:pPr eaLnBrk="1" hangingPunct="1">
              <a:buFontTx/>
              <a:buChar char="•"/>
            </a:pPr>
            <a:r>
              <a:rPr lang="en-US" altLang="en-US" sz="1100" dirty="0"/>
              <a:t> </a:t>
            </a:r>
            <a:r>
              <a:rPr lang="en-US" altLang="en-US" sz="1100" dirty="0" err="1"/>
              <a:t>Relevés</a:t>
            </a:r>
            <a:r>
              <a:rPr lang="en-US" altLang="en-US" sz="1100" dirty="0"/>
              <a:t> </a:t>
            </a:r>
            <a:r>
              <a:rPr lang="en-US" altLang="en-US" sz="1100" dirty="0" err="1"/>
              <a:t>mensuels</a:t>
            </a:r>
            <a:r>
              <a:rPr lang="en-US" altLang="en-US" sz="1100" dirty="0"/>
              <a:t> financiers et non financiers </a:t>
            </a:r>
            <a:r>
              <a:rPr lang="en-US" altLang="en-US" sz="1100" dirty="0" err="1"/>
              <a:t>en</a:t>
            </a:r>
            <a:r>
              <a:rPr lang="en-US" altLang="en-US" sz="1100" dirty="0"/>
              <a:t> </a:t>
            </a:r>
            <a:r>
              <a:rPr lang="en-US" altLang="en-US" sz="1100" dirty="0" err="1"/>
              <a:t>ligne</a:t>
            </a:r>
            <a:endParaRPr lang="en-US" altLang="en-US" sz="1100" dirty="0"/>
          </a:p>
          <a:p>
            <a:pPr eaLnBrk="1" hangingPunct="1">
              <a:buFontTx/>
              <a:buChar char="•"/>
            </a:pPr>
            <a:r>
              <a:rPr lang="en-US" altLang="en-US" sz="1100" dirty="0">
                <a:latin typeface="Sun Life New Text"/>
              </a:rPr>
              <a:t> </a:t>
            </a:r>
            <a:r>
              <a:rPr lang="en-US" altLang="en-US" sz="1100" dirty="0" err="1">
                <a:latin typeface="Sun Life New Text"/>
              </a:rPr>
              <a:t>Accès</a:t>
            </a:r>
            <a:r>
              <a:rPr lang="en-US" altLang="en-US" sz="1100" dirty="0">
                <a:latin typeface="Sun Life New Text"/>
              </a:rPr>
              <a:t> </a:t>
            </a:r>
            <a:r>
              <a:rPr lang="en-US" altLang="en-US" sz="1100" dirty="0" err="1">
                <a:latin typeface="Sun Life New Text"/>
              </a:rPr>
              <a:t>en</a:t>
            </a:r>
            <a:r>
              <a:rPr lang="en-US" altLang="en-US" sz="1100" dirty="0">
                <a:latin typeface="Sun Life New Text"/>
              </a:rPr>
              <a:t> tout temps au site Web des Services aux </a:t>
            </a:r>
            <a:r>
              <a:rPr lang="en-US" altLang="en-US" sz="1100" dirty="0" err="1">
                <a:latin typeface="Sun Life New Text"/>
              </a:rPr>
              <a:t>promoteurs</a:t>
            </a:r>
            <a:endParaRPr lang="en-US" altLang="en-US" sz="1100" dirty="0">
              <a:latin typeface="Sun Life New Text"/>
            </a:endParaRPr>
          </a:p>
          <a:p>
            <a:pPr eaLnBrk="1" hangingPunct="1">
              <a:buFontTx/>
              <a:buChar char="•"/>
            </a:pPr>
            <a:r>
              <a:rPr lang="en-US" altLang="en-US" sz="1100" dirty="0"/>
              <a:t> </a:t>
            </a:r>
            <a:r>
              <a:rPr lang="en-US" altLang="en-US" sz="1100" dirty="0" err="1"/>
              <a:t>Accès</a:t>
            </a:r>
            <a:r>
              <a:rPr lang="en-US" altLang="en-US" sz="1100" dirty="0"/>
              <a:t> aux </a:t>
            </a:r>
            <a:r>
              <a:rPr lang="en-US" altLang="en-US" sz="1100" dirty="0" err="1"/>
              <a:t>renseignements</a:t>
            </a:r>
            <a:r>
              <a:rPr lang="en-US" altLang="en-US" sz="1100" dirty="0"/>
              <a:t> sur les placements de Morningstar</a:t>
            </a:r>
          </a:p>
          <a:p>
            <a:pPr eaLnBrk="1" hangingPunct="1"/>
            <a:r>
              <a:rPr lang="en-US" altLang="en-US" sz="1100" dirty="0">
                <a:latin typeface="Sun Life New Text"/>
              </a:rPr>
              <a:t>Grâce au site Web des Services aux </a:t>
            </a:r>
            <a:r>
              <a:rPr lang="en-US" altLang="en-US" sz="1100" dirty="0" err="1">
                <a:latin typeface="Sun Life New Text"/>
              </a:rPr>
              <a:t>promoteurs</a:t>
            </a:r>
            <a:r>
              <a:rPr lang="en-US" altLang="en-US" sz="1100" dirty="0">
                <a:latin typeface="Sun Life New Text"/>
              </a:rPr>
              <a:t>, les </a:t>
            </a:r>
            <a:r>
              <a:rPr lang="en-US" altLang="en-US" sz="1100" dirty="0" err="1">
                <a:latin typeface="Sun Life New Text"/>
              </a:rPr>
              <a:t>promoteurs</a:t>
            </a:r>
            <a:r>
              <a:rPr lang="en-US" altLang="en-US" sz="1100" dirty="0">
                <a:latin typeface="Sun Life New Text"/>
              </a:rPr>
              <a:t> </a:t>
            </a:r>
            <a:r>
              <a:rPr lang="en-US" altLang="en-US" sz="1100" dirty="0" err="1">
                <a:latin typeface="Sun Life New Text"/>
              </a:rPr>
              <a:t>peuvent</a:t>
            </a:r>
            <a:r>
              <a:rPr lang="en-US" altLang="en-US" sz="1100" dirty="0">
                <a:latin typeface="Sun Life New Text"/>
              </a:rPr>
              <a:t> </a:t>
            </a:r>
            <a:r>
              <a:rPr lang="en-US" altLang="en-US" sz="1100" dirty="0" err="1">
                <a:latin typeface="Sun Life New Text"/>
              </a:rPr>
              <a:t>en</a:t>
            </a:r>
            <a:r>
              <a:rPr lang="en-US" altLang="en-US" sz="1100" dirty="0">
                <a:latin typeface="Sun Life New Text"/>
              </a:rPr>
              <a:t> tout temps </a:t>
            </a:r>
            <a:r>
              <a:rPr lang="en-US" altLang="en-US" sz="1100" dirty="0" err="1">
                <a:latin typeface="Sun Life New Text"/>
              </a:rPr>
              <a:t>transmettre</a:t>
            </a:r>
            <a:r>
              <a:rPr lang="en-US" altLang="en-US" sz="1100" dirty="0">
                <a:latin typeface="Sun Life New Text"/>
              </a:rPr>
              <a:t> les </a:t>
            </a:r>
            <a:r>
              <a:rPr lang="en-US" altLang="en-US" sz="1100" dirty="0" err="1">
                <a:latin typeface="Sun Life New Text"/>
              </a:rPr>
              <a:t>cotisations</a:t>
            </a:r>
            <a:r>
              <a:rPr lang="en-US" altLang="en-US" sz="1100" dirty="0">
                <a:latin typeface="Sun Life New Text"/>
              </a:rPr>
              <a:t>, </a:t>
            </a:r>
            <a:r>
              <a:rPr lang="en-US" altLang="en-US" sz="1100" dirty="0" err="1">
                <a:latin typeface="Sun Life New Text"/>
              </a:rPr>
              <a:t>produire</a:t>
            </a:r>
            <a:r>
              <a:rPr lang="en-US" altLang="en-US" sz="1100" dirty="0">
                <a:latin typeface="Sun Life New Text"/>
              </a:rPr>
              <a:t> des </a:t>
            </a:r>
            <a:r>
              <a:rPr lang="en-US" altLang="en-US" sz="1100" dirty="0" err="1">
                <a:latin typeface="Sun Life New Text"/>
              </a:rPr>
              <a:t>relevés</a:t>
            </a:r>
            <a:r>
              <a:rPr lang="en-US" altLang="en-US" sz="1100" dirty="0">
                <a:latin typeface="Sun Life New Text"/>
              </a:rPr>
              <a:t> et </a:t>
            </a:r>
            <a:r>
              <a:rPr lang="en-US" altLang="en-US" sz="1100" dirty="0" err="1">
                <a:latin typeface="Sun Life New Text"/>
              </a:rPr>
              <a:t>trouver</a:t>
            </a:r>
            <a:r>
              <a:rPr lang="en-US" altLang="en-US" sz="1100" dirty="0">
                <a:latin typeface="Sun Life New Text"/>
              </a:rPr>
              <a:t> des </a:t>
            </a:r>
            <a:r>
              <a:rPr lang="en-US" altLang="en-US" sz="1100" dirty="0" err="1">
                <a:latin typeface="Sun Life New Text"/>
              </a:rPr>
              <a:t>renseignements</a:t>
            </a:r>
            <a:r>
              <a:rPr lang="en-US" altLang="en-US" sz="1100" dirty="0">
                <a:latin typeface="Sun Life New Text"/>
              </a:rPr>
              <a:t> sur le régime</a:t>
            </a:r>
          </a:p>
          <a:p>
            <a:pPr eaLnBrk="1" hangingPunct="1"/>
            <a:r>
              <a:rPr lang="en-US" altLang="en-US" sz="1100" b="1" dirty="0"/>
              <a:t>Gestion administrative </a:t>
            </a:r>
            <a:r>
              <a:rPr lang="en-US" altLang="en-US" sz="1100" dirty="0"/>
              <a:t>:</a:t>
            </a:r>
          </a:p>
          <a:p>
            <a:pPr eaLnBrk="1" hangingPunct="1">
              <a:buFontTx/>
              <a:buChar char="•"/>
            </a:pPr>
            <a:r>
              <a:rPr lang="en-US" altLang="en-US" sz="1100" dirty="0">
                <a:latin typeface="Sun Life New Text"/>
              </a:rPr>
              <a:t> </a:t>
            </a:r>
            <a:r>
              <a:rPr lang="en-US" altLang="en-US" sz="1100" dirty="0" err="1">
                <a:latin typeface="Sun Life New Text"/>
              </a:rPr>
              <a:t>Accès</a:t>
            </a:r>
            <a:r>
              <a:rPr lang="en-US" altLang="en-US" sz="1100" dirty="0">
                <a:latin typeface="Sun Life New Text"/>
              </a:rPr>
              <a:t> à </a:t>
            </a:r>
            <a:r>
              <a:rPr lang="en-US" altLang="en-US" sz="1100" dirty="0" err="1">
                <a:latin typeface="Sun Life New Text"/>
              </a:rPr>
              <a:t>une</a:t>
            </a:r>
            <a:r>
              <a:rPr lang="en-US" altLang="en-US" sz="1100" dirty="0">
                <a:latin typeface="Sun Life New Text"/>
              </a:rPr>
              <a:t> équipe qui </a:t>
            </a:r>
            <a:r>
              <a:rPr lang="en-US" altLang="en-US" sz="1100" dirty="0" err="1">
                <a:latin typeface="Sun Life New Text"/>
              </a:rPr>
              <a:t>s'occupe</a:t>
            </a:r>
            <a:r>
              <a:rPr lang="en-US" altLang="en-US" sz="1100" dirty="0">
                <a:latin typeface="Sun Life New Text"/>
              </a:rPr>
              <a:t> </a:t>
            </a:r>
            <a:r>
              <a:rPr lang="en-US" altLang="en-US" sz="1100" dirty="0" err="1">
                <a:latin typeface="Sun Life New Text"/>
              </a:rPr>
              <a:t>spécialement</a:t>
            </a:r>
            <a:r>
              <a:rPr lang="en-US" altLang="en-US" sz="1100" dirty="0">
                <a:latin typeface="Sun Life New Text"/>
              </a:rPr>
              <a:t> de vous</a:t>
            </a:r>
          </a:p>
          <a:p>
            <a:pPr eaLnBrk="1" hangingPunct="1">
              <a:buFontTx/>
              <a:buChar char="•"/>
            </a:pPr>
            <a:r>
              <a:rPr lang="en-US" altLang="en-US" sz="1100" dirty="0"/>
              <a:t> </a:t>
            </a:r>
            <a:r>
              <a:rPr lang="en-US" altLang="en-US" sz="1100" dirty="0" err="1"/>
              <a:t>Accès</a:t>
            </a:r>
            <a:r>
              <a:rPr lang="en-US" altLang="en-US" sz="1100" dirty="0"/>
              <a:t> à des données sur les </a:t>
            </a:r>
            <a:r>
              <a:rPr lang="en-US" altLang="en-US" sz="1100" dirty="0" err="1"/>
              <a:t>cotisations</a:t>
            </a:r>
            <a:r>
              <a:rPr lang="en-US" altLang="en-US" sz="1100" dirty="0"/>
              <a:t> </a:t>
            </a:r>
            <a:r>
              <a:rPr lang="en-US" altLang="en-US" sz="1100" dirty="0" err="1"/>
              <a:t>salariales</a:t>
            </a:r>
            <a:endParaRPr lang="en-US" altLang="en-US" sz="1100" dirty="0"/>
          </a:p>
          <a:p>
            <a:pPr eaLnBrk="1" hangingPunct="1"/>
            <a:r>
              <a:rPr lang="en-US" altLang="en-US" sz="1100" dirty="0"/>
              <a:t>Les </a:t>
            </a:r>
            <a:r>
              <a:rPr lang="en-US" altLang="en-US" sz="1100" dirty="0" err="1"/>
              <a:t>promoteurs</a:t>
            </a:r>
            <a:r>
              <a:rPr lang="en-US" altLang="en-US" sz="1100" dirty="0"/>
              <a:t> </a:t>
            </a:r>
            <a:r>
              <a:rPr lang="en-US" altLang="en-US" sz="1100" dirty="0" err="1"/>
              <a:t>reçoivent</a:t>
            </a:r>
            <a:r>
              <a:rPr lang="en-US" altLang="en-US" sz="1100" dirty="0"/>
              <a:t> un </a:t>
            </a:r>
            <a:r>
              <a:rPr lang="en-US" altLang="en-US" sz="1100" dirty="0" err="1"/>
              <a:t>soutien</a:t>
            </a:r>
            <a:r>
              <a:rPr lang="en-US" altLang="en-US" sz="1100" dirty="0"/>
              <a:t> de </a:t>
            </a:r>
            <a:r>
              <a:rPr lang="en-US" altLang="en-US" sz="1100" dirty="0" err="1"/>
              <a:t>qualité</a:t>
            </a:r>
            <a:r>
              <a:rPr lang="en-US" altLang="en-US" sz="1100" dirty="0"/>
              <a:t> de la part du chef de file </a:t>
            </a:r>
            <a:r>
              <a:rPr lang="en-US" altLang="en-US" sz="1100" dirty="0" err="1"/>
              <a:t>en</a:t>
            </a:r>
            <a:r>
              <a:rPr lang="en-US" altLang="en-US" sz="1100" dirty="0"/>
              <a:t> matière de régimes </a:t>
            </a:r>
            <a:r>
              <a:rPr lang="en-US" altLang="en-US" sz="1100" dirty="0" err="1"/>
              <a:t>d'épargne</a:t>
            </a:r>
            <a:r>
              <a:rPr lang="en-US" altLang="en-US" sz="1100" dirty="0"/>
              <a:t> </a:t>
            </a:r>
            <a:r>
              <a:rPr lang="en-US" altLang="en-US" sz="1100" dirty="0" err="1"/>
              <a:t>collectifs</a:t>
            </a:r>
            <a:r>
              <a:rPr lang="en-US" altLang="en-US" sz="1200" dirty="0"/>
              <a:t>.  </a:t>
            </a:r>
          </a:p>
          <a:p>
            <a:pPr eaLnBrk="1" hangingPunct="1">
              <a:buFontTx/>
              <a:buChar char="•"/>
            </a:pPr>
            <a:endParaRPr lang="fr-CA" altLang="en-US" sz="1100" dirty="0">
              <a:ea typeface="ＭＳ Ｐゴシック" pitchFamily="34" charset="-128"/>
            </a:endParaRPr>
          </a:p>
        </p:txBody>
      </p:sp>
    </p:spTree>
    <p:extLst>
      <p:ext uri="{BB962C8B-B14F-4D97-AF65-F5344CB8AC3E}">
        <p14:creationId xmlns:p14="http://schemas.microsoft.com/office/powerpoint/2010/main" val="3011679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fr-FR" b="0" i="0">
                <a:solidFill>
                  <a:srgbClr val="202223"/>
                </a:solidFill>
                <a:effectLst/>
                <a:highlight>
                  <a:srgbClr val="FFFFFF"/>
                </a:highlight>
                <a:latin typeface="Sun Life New Text Regular" pitchFamily="2" charset="0"/>
              </a:rPr>
              <a:t>Les participants recevront un courriel de bienvenue qui comprendra un lien pour s'inscrire sur le site Web. </a:t>
            </a:r>
          </a:p>
          <a:p>
            <a:pPr algn="l"/>
            <a:endParaRPr lang="fr-FR" b="0" i="0">
              <a:solidFill>
                <a:srgbClr val="202223"/>
              </a:solidFill>
              <a:effectLst/>
              <a:highlight>
                <a:srgbClr val="FFFFFF"/>
              </a:highlight>
              <a:latin typeface="Sun Life New Text Regular" pitchFamily="2" charset="0"/>
            </a:endParaRPr>
          </a:p>
          <a:p>
            <a:pPr algn="l"/>
            <a:r>
              <a:rPr lang="fr-FR" b="0" i="0">
                <a:solidFill>
                  <a:srgbClr val="202223"/>
                </a:solidFill>
                <a:effectLst/>
                <a:highlight>
                  <a:srgbClr val="FFFFFF"/>
                </a:highlight>
                <a:latin typeface="Sun Life New Text Regular" pitchFamily="2" charset="0"/>
              </a:rPr>
              <a:t>La communication exposera clairement le plan de transition dans un format facile à comprendre. </a:t>
            </a:r>
            <a:br>
              <a:rPr lang="fr-FR"/>
            </a:br>
            <a:endParaRPr lang="fr-CA"/>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defRPr/>
            </a:pPr>
            <a:fld id="{C7985182-26E9-3A41-9AD1-60867BE29576}" type="slidenum">
              <a:rPr kumimoji="0" lang="fr-CA" sz="1200" u="none" strike="noStrike" kern="1200" cap="none" spc="0" normalizeH="0" baseline="0" noProof="0" smtClean="0">
                <a:ln>
                  <a:noFill/>
                </a:ln>
                <a:solidFill>
                  <a:prstClr val="black"/>
                </a:solidFill>
                <a:effectLst/>
                <a:uLnTx/>
                <a:uFillTx/>
                <a:latin typeface="Sun Life New Text" pitchFamily="2" charset="0"/>
                <a:ea typeface="+mn-ea"/>
                <a:cs typeface="+mn-cs"/>
              </a:rPr>
              <a:pPr marL="0" marR="0" lvl="0" indent="0" algn="r" defTabSz="457200" rtl="0" eaLnBrk="1" fontAlgn="auto" latinLnBrk="0" hangingPunct="1">
                <a:lnSpc>
                  <a:spcPct val="100000"/>
                </a:lnSpc>
                <a:spcBef>
                  <a:spcPct val="0"/>
                </a:spcBef>
                <a:spcAft>
                  <a:spcPct val="0"/>
                </a:spcAft>
                <a:buClrTx/>
                <a:buSzTx/>
                <a:buFontTx/>
                <a:buNone/>
                <a:defRPr/>
              </a:pPr>
              <a:t>12</a:t>
            </a:fld>
            <a:endParaRPr kumimoji="0" lang="fr-CA" sz="1200" u="none" strike="noStrike" kern="1200" cap="none" spc="0" normalizeH="0" baseline="0" noProof="0">
              <a:ln>
                <a:noFill/>
              </a:ln>
              <a:solidFill>
                <a:prstClr val="black"/>
              </a:solidFill>
              <a:effectLst/>
              <a:uLnTx/>
              <a:uFillTx/>
              <a:latin typeface="Sun Life New Text" pitchFamily="2" charset="0"/>
              <a:ea typeface="+mn-ea"/>
              <a:cs typeface="+mn-cs"/>
            </a:endParaRPr>
          </a:p>
        </p:txBody>
      </p:sp>
    </p:spTree>
    <p:extLst>
      <p:ext uri="{BB962C8B-B14F-4D97-AF65-F5344CB8AC3E}">
        <p14:creationId xmlns:p14="http://schemas.microsoft.com/office/powerpoint/2010/main" val="39992729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a:ea typeface="ＭＳ Ｐゴシック" pitchFamily="34" charset="-128"/>
              </a:defRPr>
            </a:lvl1pPr>
            <a:lvl2pPr marL="742950" indent="-285750" defTabSz="931863">
              <a:defRPr sz="2400">
                <a:solidFill>
                  <a:schemeClr val="tx1"/>
                </a:solidFill>
                <a:latin typeface="Arial"/>
                <a:ea typeface="ＭＳ Ｐゴシック" pitchFamily="34" charset="-128"/>
              </a:defRPr>
            </a:lvl2pPr>
            <a:lvl3pPr marL="1143000" indent="-228600" defTabSz="931863">
              <a:defRPr sz="2400">
                <a:solidFill>
                  <a:schemeClr val="tx1"/>
                </a:solidFill>
                <a:latin typeface="Arial"/>
                <a:ea typeface="ＭＳ Ｐゴシック" pitchFamily="34" charset="-128"/>
              </a:defRPr>
            </a:lvl3pPr>
            <a:lvl4pPr marL="1600200" indent="-228600" defTabSz="931863">
              <a:defRPr sz="2400">
                <a:solidFill>
                  <a:schemeClr val="tx1"/>
                </a:solidFill>
                <a:latin typeface="Arial"/>
                <a:ea typeface="ＭＳ Ｐゴシック" pitchFamily="34" charset="-128"/>
              </a:defRPr>
            </a:lvl4pPr>
            <a:lvl5pPr marL="2057400" indent="-228600" defTabSz="931863">
              <a:defRPr sz="2400">
                <a:solidFill>
                  <a:schemeClr val="tx1"/>
                </a:solidFill>
                <a:latin typeface="Arial"/>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a:ea typeface="ＭＳ Ｐゴシック" pitchFamily="34" charset="-128"/>
              </a:defRPr>
            </a:lvl9pPr>
          </a:lstStyle>
          <a:p>
            <a:fld id="{4008215D-B929-4BC0-A494-ADB1F1334E87}" type="slidenum">
              <a:rPr lang="fr-CA" altLang="en-US" sz="1200" smtClean="0">
                <a:latin typeface="Sun Life New Text" pitchFamily="2" charset="0"/>
              </a:rPr>
              <a:t>13</a:t>
            </a:fld>
            <a:endParaRPr lang="fr-CA" altLang="en-US" sz="1200">
              <a:latin typeface="Sun Life New Text" pitchFamily="2" charset="0"/>
            </a:endParaRPr>
          </a:p>
        </p:txBody>
      </p:sp>
      <p:sp>
        <p:nvSpPr>
          <p:cNvPr id="38915" name="Rectangle 2"/>
          <p:cNvSpPr>
            <a:spLocks noGrp="1" noRot="1" noChangeAspect="1" noChangeArrowheads="1" noTextEdit="1"/>
          </p:cNvSpPr>
          <p:nvPr>
            <p:ph type="sldImg"/>
          </p:nvPr>
        </p:nvSpPr>
        <p:spPr/>
      </p:sp>
      <p:sp>
        <p:nvSpPr>
          <p:cNvPr id="3891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fr-CA" altLang="en-US" noProof="0">
                <a:latin typeface="Sun Life New Text"/>
              </a:rPr>
              <a:t> Les employés peuvent gérer leur compte en ligne. Le site Web des Services aux participants leur est accessible 24 heures sur 24 et 7 jours sur 7. Ils peuvent également obtenir des renseignements sur leur compte par l'entremise du système téléphonique automatisé ou en parlant directement à un représentant des Régimes collectifs de retraite au Centre de service à la clientèle de la </a:t>
            </a:r>
            <a:r>
              <a:rPr lang="fr-CA" altLang="en-US" baseline="0" noProof="0">
                <a:latin typeface="Sun Life New Text"/>
              </a:rPr>
              <a:t>Sun Life</a:t>
            </a:r>
            <a:r>
              <a:rPr lang="fr-CA" altLang="en-US" noProof="0">
                <a:latin typeface="Sun Life New Text"/>
              </a:rPr>
              <a:t>, les jours ouvrables entre 8 h et </a:t>
            </a:r>
            <a:r>
              <a:rPr lang="fr-CA" altLang="en-US">
                <a:latin typeface="Sun Life New Text"/>
              </a:rPr>
              <a:t>17</a:t>
            </a:r>
            <a:r>
              <a:rPr lang="fr-CA" altLang="en-US" noProof="0">
                <a:latin typeface="Sun Life New Text"/>
              </a:rPr>
              <a:t> h</a:t>
            </a:r>
            <a:r>
              <a:rPr lang="fr-CA" altLang="en-US">
                <a:latin typeface="Sun Life New Text"/>
              </a:rPr>
              <a:t>.</a:t>
            </a:r>
            <a:r>
              <a:rPr lang="fr-CA" altLang="en-US" noProof="0">
                <a:latin typeface="Sun Life New Text"/>
              </a:rPr>
              <a:t> Il peut y avoir des frais pour certaines transactions.</a:t>
            </a:r>
          </a:p>
        </p:txBody>
      </p:sp>
    </p:spTree>
    <p:extLst>
      <p:ext uri="{BB962C8B-B14F-4D97-AF65-F5344CB8AC3E}">
        <p14:creationId xmlns:p14="http://schemas.microsoft.com/office/powerpoint/2010/main" val="1942082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CD939151-9EC3-4103-99FC-3468B6EA8140}" type="slidenum">
              <a:rPr lang="fr-CA" smtClean="0">
                <a:latin typeface="Sun Life New Text" pitchFamily="2" charset="0"/>
                <a:ea typeface="Arial Regular" charset="0"/>
              </a:rPr>
              <a:t>14</a:t>
            </a:fld>
            <a:endParaRPr lang="fr-CA">
              <a:latin typeface="Sun Life New Text" pitchFamily="2" charset="0"/>
              <a:ea typeface="Arial Regular" charset="0"/>
            </a:endParaRPr>
          </a:p>
        </p:txBody>
      </p:sp>
      <p:sp>
        <p:nvSpPr>
          <p:cNvPr id="45059" name="Rectangle 2"/>
          <p:cNvSpPr>
            <a:spLocks noGrp="1" noRot="1" noChangeAspect="1" noChangeArrowheads="1" noTextEdit="1"/>
          </p:cNvSpPr>
          <p:nvPr>
            <p:ph type="sldImg"/>
          </p:nvPr>
        </p:nvSpPr>
        <p:spPr/>
      </p:sp>
      <p:sp>
        <p:nvSpPr>
          <p:cNvPr id="45060" name="Rectangle 3"/>
          <p:cNvSpPr>
            <a:spLocks noGrp="1" noChangeArrowheads="1"/>
          </p:cNvSpPr>
          <p:nvPr>
            <p:ph type="body" idx="1"/>
          </p:nvPr>
        </p:nvSpPr>
        <p:spPr>
          <a:xfrm>
            <a:off x="685800" y="4191000"/>
            <a:ext cx="5486400"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fr-CA" altLang="en-US" sz="1000" b="1">
                <a:latin typeface="Sun Life New Text"/>
              </a:rPr>
              <a:t> </a:t>
            </a:r>
            <a:r>
              <a:rPr lang="fr-CA" sz="1000">
                <a:latin typeface="Sun Life New Text"/>
              </a:rPr>
              <a:t>Le régime </a:t>
            </a:r>
            <a:r>
              <a:rPr lang="fr-CA" altLang="en-US" sz="1000" u="none">
                <a:latin typeface="Sun Life New Text"/>
              </a:rPr>
              <a:t>comprend  un REER collectif, un </a:t>
            </a:r>
            <a:r>
              <a:rPr lang="fr-CA" altLang="en-US" sz="1000" b="1" u="none">
                <a:highlight>
                  <a:srgbClr val="FFFF00"/>
                </a:highlight>
                <a:latin typeface="Sun Life New Text"/>
              </a:rPr>
              <a:t>RPDB</a:t>
            </a:r>
            <a:r>
              <a:rPr lang="fr-CA" altLang="en-US" sz="1000" u="none">
                <a:highlight>
                  <a:srgbClr val="FFFF00"/>
                </a:highlight>
                <a:latin typeface="Sun Life New Text"/>
              </a:rPr>
              <a:t> </a:t>
            </a:r>
            <a:r>
              <a:rPr lang="fr-CA" altLang="en-US" sz="1000" u="none">
                <a:latin typeface="Sun Life New Text"/>
              </a:rPr>
              <a:t>et un CELI. </a:t>
            </a:r>
            <a:r>
              <a:rPr lang="fr-CA" altLang="en-US" sz="1000">
                <a:latin typeface="Sun Life New Text"/>
              </a:rPr>
              <a:t>Ces comptes constituent pour vos employés des moyens très efficaces d'épargner pour des objectifs à court et à long terme. </a:t>
            </a:r>
            <a:endParaRPr lang="fr-CA" altLang="en-US" sz="1000" b="1">
              <a:latin typeface="Sun Life New Text"/>
              <a:ea typeface="ＭＳ Ｐゴシック" pitchFamily="34" charset="-128"/>
            </a:endParaRPr>
          </a:p>
          <a:p>
            <a:pPr eaLnBrk="1" hangingPunct="1">
              <a:buFontTx/>
              <a:buChar char="•"/>
            </a:pPr>
            <a:r>
              <a:rPr lang="fr-CA" altLang="en-US" sz="1000" b="1"/>
              <a:t> Le REER collectif</a:t>
            </a:r>
            <a:r>
              <a:rPr lang="fr-CA" altLang="en-US" sz="1000"/>
              <a:t> permet de verser des cotisations par retenues salariales avant impôt; ainsi les employés profitent d'un avantage fiscal immédiat chaque fois qu'ils cotisent au régime. Ils peuvent verser des cotisations jusqu'à concurrence de leur plafond de cotisation au REER chaque année. Les revenus de placement et les cotisations étant entièrement à l'abri de l'impôt jusqu'à leur retrait, </a:t>
            </a:r>
            <a:r>
              <a:rPr lang="fr-CA" altLang="fr-FR" sz="1000">
                <a:solidFill>
                  <a:srgbClr val="000000"/>
                </a:solidFill>
                <a:ea typeface="ＭＳ Ｐゴシック" pitchFamily="34" charset="-128"/>
              </a:rPr>
              <a:t>c’est une solution idéale pour épargner en vue de la retraite.</a:t>
            </a:r>
          </a:p>
          <a:p>
            <a:pPr eaLnBrk="1" hangingPunct="1">
              <a:buFontTx/>
              <a:buChar char="•"/>
            </a:pPr>
            <a:r>
              <a:rPr lang="fr-CA" altLang="en-US" sz="1000" b="1"/>
              <a:t> Le RPDB  permet de récompenser les employés pour leur contribution au succès financier de l'entreprise. En tant qu'employeur, vous pouvez partager les bénéfices de l'entreprise avec les employés en cotisant au RPDB en leur nom. Le montant des cotisations peut varier d'une année à l'autre suivant les résultats de l'entreprise. Les actionnaires importants et les membres de la famille* ne peuvent pas adhérer au RPDB. Ces personnes peuvent adhérer au REER et au CELI et vous pouvez verser des cotisations en leur nom au REER au lieu de verser des cotisations au RPDB. Les participants ne peuvent pas verser de cotisations au RPDB. Les cotisations versées au RPDB sont assujetties au plafond de cotisation établi par l'ARC</a:t>
            </a:r>
            <a:r>
              <a:rPr lang="fr-CA" altLang="en-US" sz="1000"/>
              <a:t>.</a:t>
            </a:r>
            <a:r>
              <a:rPr lang="fr-CA" sz="1000"/>
              <a:t> </a:t>
            </a:r>
            <a:endParaRPr lang="fr-CA" altLang="en-US" sz="1000" b="1">
              <a:ea typeface="ＭＳ Ｐゴシック" pitchFamily="34" charset="-128"/>
            </a:endParaRPr>
          </a:p>
          <a:p>
            <a:pPr eaLnBrk="1" hangingPunct="1">
              <a:buFontTx/>
              <a:buChar char="•"/>
            </a:pPr>
            <a:r>
              <a:rPr lang="fr-CA" altLang="en-US" sz="1000" b="1"/>
              <a:t> Le CELI collectif</a:t>
            </a:r>
            <a:r>
              <a:rPr lang="fr-CA" altLang="en-US" sz="1000"/>
              <a:t> ne permet pas de bénéficier d'économies d'impôt immédiates, mais il constitue un instrument d'épargne à usages multiples dans lequel tous les revenus de placement sont à l'abri de l'impôt. Les retraits du CELI n'étant pas imposables – et puisque les participants peuvent redéposer les sommes retirées sans pénalité dans une année ultérieure, il peut constituer un moyen </a:t>
            </a:r>
            <a:r>
              <a:rPr lang="fr-CA" altLang="fr-FR" sz="1000">
                <a:solidFill>
                  <a:srgbClr val="000000"/>
                </a:solidFill>
                <a:ea typeface="ＭＳ Ｐゴシック" pitchFamily="34" charset="-128"/>
              </a:rPr>
              <a:t>idéal </a:t>
            </a:r>
            <a:r>
              <a:rPr lang="fr-CA" altLang="en-US" sz="1000"/>
              <a:t>d'épargner pour n'importe quel objectif. Le premier retrait du CELI effectué au cours de l'année civile ne comporte pas de frais.  Chaque retrait supplémentaire effectué au cours de l'année donnera lieu à des frais de 25 $</a:t>
            </a:r>
            <a:r>
              <a:rPr lang="fr-CA" sz="1000"/>
              <a:t> </a:t>
            </a:r>
            <a:endParaRPr lang="fr-CA" altLang="en-US" sz="1000" u="sng">
              <a:ea typeface="ＭＳ Ｐゴシック" pitchFamily="34" charset="-128"/>
            </a:endParaRPr>
          </a:p>
          <a:p>
            <a:pPr eaLnBrk="1" hangingPunct="1">
              <a:buFontTx/>
              <a:buChar char="•"/>
            </a:pPr>
            <a:r>
              <a:rPr lang="fr-CA" altLang="en-US" sz="1000"/>
              <a:t> La simplicité de ces produits fait en </a:t>
            </a:r>
            <a:r>
              <a:rPr lang="fr-CA" altLang="en-US" sz="1000" u="none"/>
              <a:t>sorte que vos employés comprennent facilement la valeur de ces comptes d'épargne, et vous garantit une gestion sans tracas. </a:t>
            </a:r>
          </a:p>
          <a:p>
            <a:pPr eaLnBrk="1" hangingPunct="1"/>
            <a:endParaRPr lang="fr-CA" altLang="en-US" sz="1000">
              <a:ea typeface="ＭＳ Ｐゴシック" pitchFamily="34" charset="-128"/>
            </a:endParaRPr>
          </a:p>
          <a:p>
            <a:pPr eaLnBrk="1" hangingPunct="1"/>
            <a:r>
              <a:rPr lang="fr-CA" altLang="en-US" sz="1000"/>
              <a:t>* Pour plus de précisions, voir les Conditions d'admission à la partie 6 de la Proposition.</a:t>
            </a:r>
          </a:p>
          <a:p>
            <a:pPr eaLnBrk="1" hangingPunct="1"/>
            <a:endParaRPr lang="fr-CA" altLang="en-US" sz="1000" u="sng">
              <a:ea typeface="ＭＳ Ｐゴシック" pitchFamily="34" charset="-128"/>
            </a:endParaRPr>
          </a:p>
          <a:p>
            <a:pPr eaLnBrk="1" hangingPunct="1"/>
            <a:endParaRPr lang="en-US" altLang="en-US" sz="900"/>
          </a:p>
        </p:txBody>
      </p:sp>
    </p:spTree>
    <p:extLst>
      <p:ext uri="{BB962C8B-B14F-4D97-AF65-F5344CB8AC3E}">
        <p14:creationId xmlns:p14="http://schemas.microsoft.com/office/powerpoint/2010/main" val="1953440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CD939151-9EC3-4103-99FC-3468B6EA8140}" type="slidenum">
              <a:rPr lang="fr-CA" smtClean="0">
                <a:latin typeface="Sun Life New Text" pitchFamily="2" charset="0"/>
                <a:ea typeface="Arial Regular" charset="0"/>
              </a:rPr>
              <a:t>15</a:t>
            </a:fld>
            <a:endParaRPr lang="fr-CA">
              <a:latin typeface="Sun Life New Text" pitchFamily="2" charset="0"/>
              <a:ea typeface="Arial Regular" charset="0"/>
            </a:endParaRPr>
          </a:p>
        </p:txBody>
      </p:sp>
      <p:sp>
        <p:nvSpPr>
          <p:cNvPr id="45059" name="Rectangle 2"/>
          <p:cNvSpPr>
            <a:spLocks noGrp="1" noRot="1" noChangeAspect="1" noChangeArrowheads="1" noTextEdit="1"/>
          </p:cNvSpPr>
          <p:nvPr>
            <p:ph type="sldImg"/>
          </p:nvPr>
        </p:nvSpPr>
        <p:spPr/>
      </p:sp>
      <p:sp>
        <p:nvSpPr>
          <p:cNvPr id="45060" name="Rectangle 3"/>
          <p:cNvSpPr>
            <a:spLocks noGrp="1" noChangeArrowheads="1"/>
          </p:cNvSpPr>
          <p:nvPr>
            <p:ph type="body" idx="1"/>
          </p:nvPr>
        </p:nvSpPr>
        <p:spPr>
          <a:xfrm>
            <a:off x="685800" y="4191000"/>
            <a:ext cx="5486400"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CA" altLang="en-US" sz="1000">
              <a:ea typeface="ＭＳ Ｐゴシック" pitchFamily="34" charset="-128"/>
            </a:endParaRPr>
          </a:p>
        </p:txBody>
      </p:sp>
    </p:spTree>
    <p:extLst>
      <p:ext uri="{BB962C8B-B14F-4D97-AF65-F5344CB8AC3E}">
        <p14:creationId xmlns:p14="http://schemas.microsoft.com/office/powerpoint/2010/main" val="2332730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CD939151-9EC3-4103-99FC-3468B6EA8140}" type="slidenum">
              <a:rPr lang="fr-CA" smtClean="0">
                <a:latin typeface="Sun Life New Text" pitchFamily="2" charset="0"/>
                <a:ea typeface="Arial Regular" charset="0"/>
              </a:rPr>
              <a:t>16</a:t>
            </a:fld>
            <a:endParaRPr lang="fr-CA">
              <a:latin typeface="Sun Life New Text" pitchFamily="2" charset="0"/>
              <a:ea typeface="Arial Regular" charset="0"/>
            </a:endParaRPr>
          </a:p>
        </p:txBody>
      </p:sp>
      <p:sp>
        <p:nvSpPr>
          <p:cNvPr id="45059" name="Rectangle 2"/>
          <p:cNvSpPr>
            <a:spLocks noGrp="1" noRot="1" noChangeAspect="1" noChangeArrowheads="1" noTextEdit="1"/>
          </p:cNvSpPr>
          <p:nvPr>
            <p:ph type="sldImg"/>
          </p:nvPr>
        </p:nvSpPr>
        <p:spPr/>
      </p:sp>
      <p:sp>
        <p:nvSpPr>
          <p:cNvPr id="45060" name="Rectangle 3"/>
          <p:cNvSpPr>
            <a:spLocks noGrp="1" noChangeArrowheads="1"/>
          </p:cNvSpPr>
          <p:nvPr>
            <p:ph type="body" idx="1"/>
          </p:nvPr>
        </p:nvSpPr>
        <p:spPr>
          <a:xfrm>
            <a:off x="685800" y="4191000"/>
            <a:ext cx="5486400"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CA" altLang="en-US" sz="1000">
              <a:ea typeface="ＭＳ Ｐゴシック" pitchFamily="34" charset="-128"/>
            </a:endParaRPr>
          </a:p>
        </p:txBody>
      </p:sp>
    </p:spTree>
    <p:extLst>
      <p:ext uri="{BB962C8B-B14F-4D97-AF65-F5344CB8AC3E}">
        <p14:creationId xmlns:p14="http://schemas.microsoft.com/office/powerpoint/2010/main" val="11379053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37" eaLnBrk="0" hangingPunct="0">
              <a:defRPr>
                <a:solidFill>
                  <a:schemeClr val="tx1"/>
                </a:solidFill>
                <a:latin typeface="Arial"/>
                <a:ea typeface="ＭＳ Ｐゴシック" pitchFamily="34" charset="-128"/>
              </a:defRPr>
            </a:lvl1pPr>
            <a:lvl2pPr marL="729057" indent="-280406" defTabSz="914437" eaLnBrk="0" hangingPunct="0">
              <a:defRPr>
                <a:solidFill>
                  <a:schemeClr val="tx1"/>
                </a:solidFill>
                <a:latin typeface="Arial"/>
                <a:ea typeface="ＭＳ Ｐゴシック" pitchFamily="34" charset="-128"/>
              </a:defRPr>
            </a:lvl2pPr>
            <a:lvl3pPr marL="1121626" indent="-224325" defTabSz="914437" eaLnBrk="0" hangingPunct="0">
              <a:defRPr>
                <a:solidFill>
                  <a:schemeClr val="tx1"/>
                </a:solidFill>
                <a:latin typeface="Arial"/>
                <a:ea typeface="ＭＳ Ｐゴシック" pitchFamily="34" charset="-128"/>
              </a:defRPr>
            </a:lvl3pPr>
            <a:lvl4pPr marL="1570276" indent="-224325" defTabSz="914437" eaLnBrk="0" hangingPunct="0">
              <a:defRPr>
                <a:solidFill>
                  <a:schemeClr val="tx1"/>
                </a:solidFill>
                <a:latin typeface="Arial"/>
                <a:ea typeface="ＭＳ Ｐゴシック" pitchFamily="34" charset="-128"/>
              </a:defRPr>
            </a:lvl4pPr>
            <a:lvl5pPr marL="2018927" indent="-224325" defTabSz="914437" eaLnBrk="0" hangingPunct="0">
              <a:defRPr>
                <a:solidFill>
                  <a:schemeClr val="tx1"/>
                </a:solidFill>
                <a:latin typeface="Arial"/>
                <a:ea typeface="ＭＳ Ｐゴシック" pitchFamily="34" charset="-128"/>
              </a:defRPr>
            </a:lvl5pPr>
            <a:lvl6pPr marL="246757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6pPr>
            <a:lvl7pPr marL="2916227"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7pPr>
            <a:lvl8pPr marL="336487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8pPr>
            <a:lvl9pPr marL="3813528" indent="-224325" defTabSz="914437" eaLnBrk="0" fontAlgn="base" hangingPunct="0">
              <a:spcBef>
                <a:spcPct val="0"/>
              </a:spcBef>
              <a:spcAft>
                <a:spcPct val="60000"/>
              </a:spcAft>
              <a:buClr>
                <a:schemeClr val="bg1"/>
              </a:buClr>
              <a:buSzPct val="75000"/>
              <a:buFont typeface="Arial"/>
              <a:buChar char="•"/>
              <a:defRPr>
                <a:solidFill>
                  <a:schemeClr val="tx1"/>
                </a:solidFill>
                <a:latin typeface="Arial"/>
                <a:ea typeface="ＭＳ Ｐゴシック" pitchFamily="34" charset="-128"/>
              </a:defRPr>
            </a:lvl9pPr>
          </a:lstStyle>
          <a:p>
            <a:fld id="{CD939151-9EC3-4103-99FC-3468B6EA8140}" type="slidenum">
              <a:rPr lang="fr-CA" smtClean="0">
                <a:latin typeface="Sun Life New Text" pitchFamily="2" charset="0"/>
                <a:ea typeface="Arial Regular" charset="0"/>
              </a:rPr>
              <a:t>17</a:t>
            </a:fld>
            <a:endParaRPr lang="fr-CA">
              <a:latin typeface="Sun Life New Text" pitchFamily="2" charset="0"/>
              <a:ea typeface="Arial Regular" charset="0"/>
            </a:endParaRPr>
          </a:p>
        </p:txBody>
      </p:sp>
      <p:sp>
        <p:nvSpPr>
          <p:cNvPr id="45059" name="Rectangle 2"/>
          <p:cNvSpPr>
            <a:spLocks noGrp="1" noRot="1" noChangeAspect="1" noChangeArrowheads="1" noTextEdit="1"/>
          </p:cNvSpPr>
          <p:nvPr>
            <p:ph type="sldImg"/>
          </p:nvPr>
        </p:nvSpPr>
        <p:spPr/>
      </p:sp>
      <p:sp>
        <p:nvSpPr>
          <p:cNvPr id="45060" name="Rectangle 3"/>
          <p:cNvSpPr>
            <a:spLocks noGrp="1" noChangeArrowheads="1"/>
          </p:cNvSpPr>
          <p:nvPr>
            <p:ph type="body" idx="1"/>
          </p:nvPr>
        </p:nvSpPr>
        <p:spPr>
          <a:xfrm>
            <a:off x="685800" y="4191000"/>
            <a:ext cx="5486400"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CA" altLang="en-US" sz="1000">
              <a:ea typeface="ＭＳ Ｐゴシック" pitchFamily="34" charset="-128"/>
            </a:endParaRPr>
          </a:p>
        </p:txBody>
      </p:sp>
    </p:spTree>
    <p:extLst>
      <p:ext uri="{BB962C8B-B14F-4D97-AF65-F5344CB8AC3E}">
        <p14:creationId xmlns:p14="http://schemas.microsoft.com/office/powerpoint/2010/main" val="1256552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fr-CA" sz="1800"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À la Sun Life, vous payez des frais qui peuvent être moins élevés et qui sont concurrentiels si on les compare à ceux qui s’appliquent normalement aux épargnants individuels. Vous pouvez ainsi faire fructifier plus d’argent.</a:t>
            </a:r>
            <a:endParaRPr lang="en-CA" sz="18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CA" sz="1800"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800"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Vous pouvez vérifier le montant des frais de gestion annuels pour chaque fonds sur masunlife.ca. Épargner sur les frais peut avoir une grande incidence sur le montant dont vous disposerez à la retraite.</a:t>
            </a:r>
            <a:endParaRPr lang="en-CA" sz="1800" kern="1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D17A1A7-703D-AF42-A879-6FFC267805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10531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a:ea typeface="ＭＳ Ｐゴシック" pitchFamily="34" charset="-128"/>
              </a:defRPr>
            </a:lvl1pPr>
            <a:lvl2pPr marL="742950" indent="-285750" defTabSz="931863">
              <a:defRPr sz="2400">
                <a:solidFill>
                  <a:schemeClr val="tx1"/>
                </a:solidFill>
                <a:latin typeface="Arial"/>
                <a:ea typeface="ＭＳ Ｐゴシック" pitchFamily="34" charset="-128"/>
              </a:defRPr>
            </a:lvl2pPr>
            <a:lvl3pPr marL="1143000" indent="-228600" defTabSz="931863">
              <a:defRPr sz="2400">
                <a:solidFill>
                  <a:schemeClr val="tx1"/>
                </a:solidFill>
                <a:latin typeface="Arial"/>
                <a:ea typeface="ＭＳ Ｐゴシック" pitchFamily="34" charset="-128"/>
              </a:defRPr>
            </a:lvl3pPr>
            <a:lvl4pPr marL="1600200" indent="-228600" defTabSz="931863">
              <a:defRPr sz="2400">
                <a:solidFill>
                  <a:schemeClr val="tx1"/>
                </a:solidFill>
                <a:latin typeface="Arial"/>
                <a:ea typeface="ＭＳ Ｐゴシック" pitchFamily="34" charset="-128"/>
              </a:defRPr>
            </a:lvl4pPr>
            <a:lvl5pPr marL="2057400" indent="-228600" defTabSz="931863">
              <a:defRPr sz="2400">
                <a:solidFill>
                  <a:schemeClr val="tx1"/>
                </a:solidFill>
                <a:latin typeface="Arial"/>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a:ea typeface="ＭＳ Ｐゴシック" pitchFamily="34" charset="-128"/>
              </a:defRPr>
            </a:lvl9pPr>
          </a:lstStyle>
          <a:p>
            <a:fld id="{38F2DA5F-0F80-4306-A8DA-7441DACCD315}" type="slidenum">
              <a:rPr lang="fr-CA" altLang="en-US" sz="1200" smtClean="0">
                <a:latin typeface="Sun Life New Text" pitchFamily="2" charset="0"/>
              </a:rPr>
              <a:t>19</a:t>
            </a:fld>
            <a:endParaRPr lang="fr-CA" altLang="en-US" sz="1200">
              <a:latin typeface="Sun Life New Text" pitchFamily="2" charset="0"/>
            </a:endParaRPr>
          </a:p>
        </p:txBody>
      </p:sp>
      <p:sp>
        <p:nvSpPr>
          <p:cNvPr id="44035" name="Rectangle 2"/>
          <p:cNvSpPr>
            <a:spLocks noGrp="1" noRot="1" noChangeAspect="1" noChangeArrowheads="1" noTextEdit="1"/>
          </p:cNvSpPr>
          <p:nvPr>
            <p:ph type="sldImg"/>
          </p:nvPr>
        </p:nvSpPr>
        <p:spPr/>
      </p:sp>
      <p:sp>
        <p:nvSpPr>
          <p:cNvPr id="440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buFontTx/>
              <a:buChar char="•"/>
            </a:pPr>
            <a:r>
              <a:rPr lang="fr-CA" altLang="en-US" sz="1600" dirty="0">
                <a:ea typeface="ＭＳ Ｐゴシック" pitchFamily="34" charset="-128"/>
              </a:rPr>
              <a:t> Les employés peuvent faire leur choix parmi une vaste gamme d'options de placement pour placer leur épargne.</a:t>
            </a:r>
          </a:p>
          <a:p>
            <a:pPr eaLnBrk="1" hangingPunct="1">
              <a:lnSpc>
                <a:spcPct val="90000"/>
              </a:lnSpc>
              <a:buFontTx/>
              <a:buChar char="•"/>
            </a:pPr>
            <a:r>
              <a:rPr lang="fr-CA" altLang="en-US" sz="1600" dirty="0">
                <a:ea typeface="ＭＳ Ｐゴシック" pitchFamily="34" charset="-128"/>
              </a:rPr>
              <a:t> Les employés ont notamment accès à des options «portefeuille préétabli», dans lesquelles ils choisissent seulement un portefeuille conçu pour offrir une solution de placement «clé en main». </a:t>
            </a:r>
          </a:p>
          <a:p>
            <a:pPr eaLnBrk="1" hangingPunct="1">
              <a:lnSpc>
                <a:spcPct val="90000"/>
              </a:lnSpc>
              <a:buFontTx/>
              <a:buChar char="•"/>
            </a:pPr>
            <a:r>
              <a:rPr lang="fr-CA" altLang="en-US" sz="1600" dirty="0">
                <a:ea typeface="ＭＳ Ｐゴシック" pitchFamily="34" charset="-128"/>
              </a:rPr>
              <a:t> Vos employés ont également accès à des fonds adaptés aux étapes de la vie ou à des fonds axés sur une date d'échéance qui sont structurés de manière à ce que leur échéance coïncide avec un événement important de la vie (comme le départ à la retraite); la composition de leur actif est rajustée automatiquement au fur et à mesure que vous approchez de votre objectif. </a:t>
            </a:r>
          </a:p>
          <a:p>
            <a:pPr eaLnBrk="1" hangingPunct="1">
              <a:lnSpc>
                <a:spcPct val="90000"/>
              </a:lnSpc>
              <a:buFontTx/>
              <a:buChar char="•"/>
            </a:pPr>
            <a:r>
              <a:rPr lang="fr-CA" altLang="en-US" sz="1600" dirty="0">
                <a:ea typeface="ＭＳ Ｐゴシック" pitchFamily="34" charset="-128"/>
              </a:rPr>
              <a:t> De plus, les employés qui préfèrent constituer leur propre portefeuille peuvent choisir parmi fonds distincts et 3 fonds garantis pour créer un portefeuille diversifié qui correspond à leur profil d'épargnant.</a:t>
            </a:r>
          </a:p>
          <a:p>
            <a:pPr eaLnBrk="1" hangingPunct="1">
              <a:lnSpc>
                <a:spcPct val="90000"/>
              </a:lnSpc>
              <a:buFontTx/>
              <a:buChar char="•"/>
            </a:pPr>
            <a:r>
              <a:rPr lang="fr-CA" altLang="en-US" sz="1600" dirty="0">
                <a:ea typeface="ＭＳ Ｐゴシック" pitchFamily="34" charset="-128"/>
              </a:rPr>
              <a:t> Les fonds Offert sont des fonds distincts. Les fonds distincts sont offerts par les compagnies d'assurance et leur actif est conservé à part de l'actif général de la compagnie. Contrairement aux fonds distincts offerts aux particuliers, les fonds offerts dans le cadre d'un régime collectif ne comportent ni garantie au décès ni garantie à l'échéance. </a:t>
            </a:r>
          </a:p>
          <a:p>
            <a:pPr eaLnBrk="1" hangingPunct="1">
              <a:lnSpc>
                <a:spcPct val="90000"/>
              </a:lnSpc>
            </a:pPr>
            <a:endParaRPr lang="fr-CA" altLang="en-US" noProof="0" dirty="0">
              <a:ea typeface="ＭＳ Ｐゴシック" pitchFamily="34" charset="-128"/>
            </a:endParaRPr>
          </a:p>
        </p:txBody>
      </p:sp>
    </p:spTree>
    <p:extLst>
      <p:ext uri="{BB962C8B-B14F-4D97-AF65-F5344CB8AC3E}">
        <p14:creationId xmlns:p14="http://schemas.microsoft.com/office/powerpoint/2010/main" val="2821331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ED17A1A7-703D-AF42-A879-6FFC267805B5}" type="slidenum">
              <a:rPr lang="fr-CA" smtClean="0"/>
              <a:t>2</a:t>
            </a:fld>
            <a:endParaRPr lang="fr-CA"/>
          </a:p>
        </p:txBody>
      </p:sp>
    </p:spTree>
    <p:extLst>
      <p:ext uri="{BB962C8B-B14F-4D97-AF65-F5344CB8AC3E}">
        <p14:creationId xmlns:p14="http://schemas.microsoft.com/office/powerpoint/2010/main" val="27624173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ED17A1A7-703D-AF42-A879-6FFC267805B5}" type="slidenum">
              <a:rPr kumimoji="0" lang="en-US" sz="1200" b="0" i="0" u="none" strike="noStrike" kern="1200" cap="none" spc="0" normalizeH="0" baseline="0" noProof="0" smtClean="0">
                <a:ln>
                  <a:noFill/>
                </a:ln>
                <a:solidFill>
                  <a:srgbClr val="000000"/>
                </a:solidFill>
                <a:effectLst/>
                <a:uLnTx/>
                <a:uFillTx/>
                <a:latin typeface="Sun Life New Text" pitchFamily="2" charset="0"/>
                <a:ea typeface="+mn-ea"/>
                <a:cs typeface="Arial"/>
              </a:rPr>
              <a:pPr marL="0" marR="0" lvl="0" indent="0" algn="r" defTabSz="609585"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Sun Life New Text" pitchFamily="2" charset="0"/>
              <a:ea typeface="+mn-ea"/>
              <a:cs typeface="Arial"/>
            </a:endParaRPr>
          </a:p>
        </p:txBody>
      </p:sp>
    </p:spTree>
    <p:extLst>
      <p:ext uri="{BB962C8B-B14F-4D97-AF65-F5344CB8AC3E}">
        <p14:creationId xmlns:p14="http://schemas.microsoft.com/office/powerpoint/2010/main" val="39737950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65DAD-619B-8E61-ABBC-D0528EB1AA07}"/>
            </a:ext>
          </a:extLst>
        </p:cNvPr>
        <p:cNvGrpSpPr/>
        <p:nvPr/>
      </p:nvGrpSpPr>
      <p:grpSpPr>
        <a:xfrm>
          <a:off x="0" y="0"/>
          <a:ext cx="0" cy="0"/>
          <a:chOff x="0" y="0"/>
          <a:chExt cx="0" cy="0"/>
        </a:xfrm>
      </p:grpSpPr>
      <p:sp>
        <p:nvSpPr>
          <p:cNvPr id="52226" name="Rectangle 7">
            <a:extLst>
              <a:ext uri="{FF2B5EF4-FFF2-40B4-BE49-F238E27FC236}">
                <a16:creationId xmlns:a16="http://schemas.microsoft.com/office/drawing/2014/main" id="{A1AC08EE-B8FB-2969-D19F-076608FA7F8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a:ea typeface="ＭＳ Ｐゴシック" pitchFamily="34" charset="-128"/>
              </a:defRPr>
            </a:lvl1pPr>
            <a:lvl2pPr marL="742950" indent="-285750" defTabSz="931863">
              <a:defRPr sz="2400">
                <a:solidFill>
                  <a:schemeClr val="tx1"/>
                </a:solidFill>
                <a:latin typeface="Arial"/>
                <a:ea typeface="ＭＳ Ｐゴシック" pitchFamily="34" charset="-128"/>
              </a:defRPr>
            </a:lvl2pPr>
            <a:lvl3pPr marL="1143000" indent="-228600" defTabSz="931863">
              <a:defRPr sz="2400">
                <a:solidFill>
                  <a:schemeClr val="tx1"/>
                </a:solidFill>
                <a:latin typeface="Arial"/>
                <a:ea typeface="ＭＳ Ｐゴシック" pitchFamily="34" charset="-128"/>
              </a:defRPr>
            </a:lvl3pPr>
            <a:lvl4pPr marL="1600200" indent="-228600" defTabSz="931863">
              <a:defRPr sz="2400">
                <a:solidFill>
                  <a:schemeClr val="tx1"/>
                </a:solidFill>
                <a:latin typeface="Arial"/>
                <a:ea typeface="ＭＳ Ｐゴシック" pitchFamily="34" charset="-128"/>
              </a:defRPr>
            </a:lvl4pPr>
            <a:lvl5pPr marL="2057400" indent="-228600" defTabSz="931863">
              <a:defRPr sz="2400">
                <a:solidFill>
                  <a:schemeClr val="tx1"/>
                </a:solidFill>
                <a:latin typeface="Arial"/>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a:ea typeface="ＭＳ Ｐゴシック" pitchFamily="34" charset="-128"/>
              </a:defRPr>
            </a:lvl9pPr>
          </a:lstStyle>
          <a:p>
            <a:fld id="{93E42754-8419-4828-B7BD-0C057A3C7122}" type="slidenum">
              <a:rPr lang="fr-CA" altLang="en-US" sz="1200" smtClean="0">
                <a:latin typeface="Sun Life New Text" pitchFamily="2" charset="0"/>
              </a:rPr>
              <a:t>21</a:t>
            </a:fld>
            <a:endParaRPr lang="fr-CA" altLang="en-US" sz="1200">
              <a:latin typeface="Sun Life New Text" pitchFamily="2" charset="0"/>
            </a:endParaRPr>
          </a:p>
        </p:txBody>
      </p:sp>
      <p:sp>
        <p:nvSpPr>
          <p:cNvPr id="52227" name="Rectangle 2">
            <a:extLst>
              <a:ext uri="{FF2B5EF4-FFF2-40B4-BE49-F238E27FC236}">
                <a16:creationId xmlns:a16="http://schemas.microsoft.com/office/drawing/2014/main" id="{87BD9AAC-CD18-FA16-DFEC-399B1DC66A33}"/>
              </a:ext>
            </a:extLst>
          </p:cNvPr>
          <p:cNvSpPr>
            <a:spLocks noGrp="1" noRot="1" noChangeAspect="1" noChangeArrowheads="1" noTextEdit="1"/>
          </p:cNvSpPr>
          <p:nvPr>
            <p:ph type="sldImg"/>
          </p:nvPr>
        </p:nvSpPr>
        <p:spPr/>
      </p:sp>
      <p:sp>
        <p:nvSpPr>
          <p:cNvPr id="52228" name="Rectangle 3">
            <a:extLst>
              <a:ext uri="{FF2B5EF4-FFF2-40B4-BE49-F238E27FC236}">
                <a16:creationId xmlns:a16="http://schemas.microsoft.com/office/drawing/2014/main" id="{B9AF448B-94B7-ED42-596F-F0CBA8B37AA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err="1"/>
              <a:t>Aucun</a:t>
            </a:r>
            <a:r>
              <a:rPr lang="en-US" altLang="en-US"/>
              <a:t> style de placement, </a:t>
            </a:r>
            <a:r>
              <a:rPr lang="en-US" altLang="en-US" err="1"/>
              <a:t>aucune</a:t>
            </a:r>
            <a:r>
              <a:rPr lang="en-US" altLang="en-US"/>
              <a:t> </a:t>
            </a:r>
            <a:r>
              <a:rPr lang="en-US" altLang="en-US" err="1"/>
              <a:t>catégorie</a:t>
            </a:r>
            <a:r>
              <a:rPr lang="en-US" altLang="en-US"/>
              <a:t> </a:t>
            </a:r>
            <a:r>
              <a:rPr lang="en-US" altLang="en-US" err="1"/>
              <a:t>d'actif</a:t>
            </a:r>
            <a:r>
              <a:rPr lang="en-US" altLang="en-US"/>
              <a:t> </a:t>
            </a:r>
            <a:r>
              <a:rPr lang="en-US" altLang="en-US" err="1"/>
              <a:t>ni</a:t>
            </a:r>
            <a:r>
              <a:rPr lang="en-US" altLang="en-US"/>
              <a:t> </a:t>
            </a:r>
            <a:r>
              <a:rPr lang="en-US" altLang="en-US" err="1"/>
              <a:t>aucune</a:t>
            </a:r>
            <a:r>
              <a:rPr lang="en-US" altLang="en-US"/>
              <a:t> </a:t>
            </a:r>
            <a:r>
              <a:rPr lang="en-US" altLang="en-US" err="1"/>
              <a:t>région</a:t>
            </a:r>
            <a:r>
              <a:rPr lang="en-US" altLang="en-US"/>
              <a:t> </a:t>
            </a:r>
            <a:r>
              <a:rPr lang="en-US" altLang="en-US" err="1"/>
              <a:t>géographique</a:t>
            </a:r>
            <a:r>
              <a:rPr lang="en-US" altLang="en-US"/>
              <a:t> </a:t>
            </a:r>
            <a:r>
              <a:rPr lang="en-US" altLang="en-US" err="1"/>
              <a:t>n'obtient</a:t>
            </a:r>
            <a:r>
              <a:rPr lang="en-US" altLang="en-US"/>
              <a:t> </a:t>
            </a:r>
            <a:r>
              <a:rPr lang="en-US" altLang="en-US" err="1"/>
              <a:t>d'excellents</a:t>
            </a:r>
            <a:r>
              <a:rPr lang="en-US" altLang="en-US"/>
              <a:t> </a:t>
            </a:r>
            <a:r>
              <a:rPr lang="en-US" altLang="en-US" err="1"/>
              <a:t>résultats</a:t>
            </a:r>
            <a:r>
              <a:rPr lang="en-US" altLang="en-US"/>
              <a:t> </a:t>
            </a:r>
            <a:r>
              <a:rPr lang="en-US" altLang="en-US" err="1"/>
              <a:t>année</a:t>
            </a:r>
            <a:r>
              <a:rPr lang="en-US" altLang="en-US"/>
              <a:t> après </a:t>
            </a:r>
            <a:r>
              <a:rPr lang="en-US" altLang="en-US" err="1"/>
              <a:t>année</a:t>
            </a:r>
            <a:r>
              <a:rPr lang="en-US" altLang="en-US"/>
              <a:t>.</a:t>
            </a:r>
          </a:p>
        </p:txBody>
      </p:sp>
    </p:spTree>
    <p:extLst>
      <p:ext uri="{BB962C8B-B14F-4D97-AF65-F5344CB8AC3E}">
        <p14:creationId xmlns:p14="http://schemas.microsoft.com/office/powerpoint/2010/main" val="24050014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B7666-0601-D7BA-B569-A5A1536D56B9}"/>
            </a:ext>
          </a:extLst>
        </p:cNvPr>
        <p:cNvGrpSpPr/>
        <p:nvPr/>
      </p:nvGrpSpPr>
      <p:grpSpPr>
        <a:xfrm>
          <a:off x="0" y="0"/>
          <a:ext cx="0" cy="0"/>
          <a:chOff x="0" y="0"/>
          <a:chExt cx="0" cy="0"/>
        </a:xfrm>
      </p:grpSpPr>
      <p:sp>
        <p:nvSpPr>
          <p:cNvPr id="50178" name="Rectangle 7">
            <a:extLst>
              <a:ext uri="{FF2B5EF4-FFF2-40B4-BE49-F238E27FC236}">
                <a16:creationId xmlns:a16="http://schemas.microsoft.com/office/drawing/2014/main" id="{2B16EA63-D3FE-33AE-A604-8F9FB9CB84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ＭＳ Ｐゴシック" pitchFamily="34" charset="-128"/>
              </a:defRPr>
            </a:lvl1pPr>
            <a:lvl2pPr marL="742950" indent="-285750" defTabSz="931863">
              <a:defRPr sz="2400">
                <a:solidFill>
                  <a:schemeClr val="tx1"/>
                </a:solidFill>
                <a:latin typeface="Arial" charset="0"/>
                <a:ea typeface="ＭＳ Ｐゴシック" pitchFamily="34" charset="-128"/>
              </a:defRPr>
            </a:lvl2pPr>
            <a:lvl3pPr marL="1143000" indent="-228600" defTabSz="931863">
              <a:defRPr sz="2400">
                <a:solidFill>
                  <a:schemeClr val="tx1"/>
                </a:solidFill>
                <a:latin typeface="Arial" charset="0"/>
                <a:ea typeface="ＭＳ Ｐゴシック" pitchFamily="34" charset="-128"/>
              </a:defRPr>
            </a:lvl3pPr>
            <a:lvl4pPr marL="1600200" indent="-228600" defTabSz="931863">
              <a:defRPr sz="2400">
                <a:solidFill>
                  <a:schemeClr val="tx1"/>
                </a:solidFill>
                <a:latin typeface="Arial" charset="0"/>
                <a:ea typeface="ＭＳ Ｐゴシック" pitchFamily="34" charset="-128"/>
              </a:defRPr>
            </a:lvl4pPr>
            <a:lvl5pPr marL="2057400" indent="-228600" defTabSz="931863">
              <a:defRPr sz="2400">
                <a:solidFill>
                  <a:schemeClr val="tx1"/>
                </a:solidFill>
                <a:latin typeface="Arial" charset="0"/>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9pPr>
          </a:lstStyle>
          <a:p>
            <a:fld id="{683DD8AD-28F3-4EE3-8C30-B07DECFBA4F9}" type="slidenum">
              <a:rPr lang="en-US" altLang="en-US" sz="1200" smtClean="0">
                <a:latin typeface="Sun Life New Text" pitchFamily="2" charset="77"/>
              </a:rPr>
              <a:pPr/>
              <a:t>22</a:t>
            </a:fld>
            <a:endParaRPr lang="en-US" altLang="en-US" sz="1200">
              <a:latin typeface="Sun Life New Text" pitchFamily="2" charset="77"/>
            </a:endParaRPr>
          </a:p>
        </p:txBody>
      </p:sp>
      <p:sp>
        <p:nvSpPr>
          <p:cNvPr id="50179" name="Rectangle 2">
            <a:extLst>
              <a:ext uri="{FF2B5EF4-FFF2-40B4-BE49-F238E27FC236}">
                <a16:creationId xmlns:a16="http://schemas.microsoft.com/office/drawing/2014/main" id="{1285E58D-E8F3-EF70-CE4C-C014E6530961}"/>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DCA88012-8D9B-68A3-1B3B-A01D2AB31C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defTabSz="914400">
              <a:spcBef>
                <a:spcPct val="30000"/>
              </a:spcBef>
              <a:spcAft>
                <a:spcPct val="0"/>
              </a:spcAft>
              <a:defRPr/>
            </a:pPr>
            <a:endParaRPr lang="en-US">
              <a:latin typeface="Sun Life New Text"/>
              <a:ea typeface="ＭＳ Ｐゴシック"/>
            </a:endParaRPr>
          </a:p>
        </p:txBody>
      </p:sp>
    </p:spTree>
    <p:extLst>
      <p:ext uri="{BB962C8B-B14F-4D97-AF65-F5344CB8AC3E}">
        <p14:creationId xmlns:p14="http://schemas.microsoft.com/office/powerpoint/2010/main" val="9365181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D17A1A7-703D-AF42-A879-6FFC267805B5}" type="slidenum">
              <a:rPr lang="en-US" smtClean="0"/>
              <a:t>23</a:t>
            </a:fld>
            <a:endParaRPr lang="en-US"/>
          </a:p>
        </p:txBody>
      </p:sp>
    </p:spTree>
    <p:extLst>
      <p:ext uri="{BB962C8B-B14F-4D97-AF65-F5344CB8AC3E}">
        <p14:creationId xmlns:p14="http://schemas.microsoft.com/office/powerpoint/2010/main" val="3338462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a:ea typeface="ＭＳ Ｐゴシック" pitchFamily="34" charset="-128"/>
              </a:defRPr>
            </a:lvl1pPr>
            <a:lvl2pPr marL="742950" indent="-285750" defTabSz="931863">
              <a:defRPr sz="2400">
                <a:solidFill>
                  <a:schemeClr val="tx1"/>
                </a:solidFill>
                <a:latin typeface="Arial"/>
                <a:ea typeface="ＭＳ Ｐゴシック" pitchFamily="34" charset="-128"/>
              </a:defRPr>
            </a:lvl2pPr>
            <a:lvl3pPr marL="1143000" indent="-228600" defTabSz="931863">
              <a:defRPr sz="2400">
                <a:solidFill>
                  <a:schemeClr val="tx1"/>
                </a:solidFill>
                <a:latin typeface="Arial"/>
                <a:ea typeface="ＭＳ Ｐゴシック" pitchFamily="34" charset="-128"/>
              </a:defRPr>
            </a:lvl3pPr>
            <a:lvl4pPr marL="1600200" indent="-228600" defTabSz="931863">
              <a:defRPr sz="2400">
                <a:solidFill>
                  <a:schemeClr val="tx1"/>
                </a:solidFill>
                <a:latin typeface="Arial"/>
                <a:ea typeface="ＭＳ Ｐゴシック" pitchFamily="34" charset="-128"/>
              </a:defRPr>
            </a:lvl4pPr>
            <a:lvl5pPr marL="2057400" indent="-228600" defTabSz="931863">
              <a:defRPr sz="2400">
                <a:solidFill>
                  <a:schemeClr val="tx1"/>
                </a:solidFill>
                <a:latin typeface="Arial"/>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a:ea typeface="ＭＳ Ｐゴシック" pitchFamily="34" charset="-128"/>
              </a:defRPr>
            </a:lvl9pPr>
          </a:lstStyle>
          <a:p>
            <a:fld id="{47C1BD67-204B-40CD-AA44-C504947E9C08}" type="slidenum">
              <a:rPr lang="fr-CA" altLang="en-US" sz="1200" smtClean="0">
                <a:latin typeface="Sun Life New Text" pitchFamily="2" charset="0"/>
              </a:rPr>
              <a:t>3</a:t>
            </a:fld>
            <a:endParaRPr lang="fr-CA" altLang="en-US" sz="1200">
              <a:latin typeface="Sun Life New Text" pitchFamily="2" charset="0"/>
            </a:endParaRPr>
          </a:p>
        </p:txBody>
      </p:sp>
      <p:sp>
        <p:nvSpPr>
          <p:cNvPr id="31747" name="Rectangle 2"/>
          <p:cNvSpPr>
            <a:spLocks noGrp="1" noRot="1" noChangeAspect="1" noChangeArrowheads="1" noTextEdit="1"/>
          </p:cNvSpPr>
          <p:nvPr>
            <p:ph type="sldImg"/>
          </p:nvPr>
        </p:nvSpPr>
        <p:spPr/>
      </p:sp>
      <p:sp>
        <p:nvSpPr>
          <p:cNvPr id="317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CA" sz="1600" b="0" i="0" kern="1200" dirty="0">
              <a:solidFill>
                <a:schemeClr val="tx1"/>
              </a:solidFill>
              <a:effectLst/>
              <a:latin typeface="Sun Life New Text" pitchFamily="2" charset="0"/>
              <a:ea typeface="+mn-ea"/>
              <a:cs typeface="+mn-cs"/>
            </a:endParaRPr>
          </a:p>
          <a:p>
            <a:br>
              <a:rPr lang="fr-CA" sz="1000" dirty="0"/>
            </a:br>
            <a:endParaRPr lang="fr-CA" altLang="en-US" sz="1000" u="sng" dirty="0">
              <a:ea typeface="ＭＳ Ｐゴシック" pitchFamily="34" charset="-128"/>
            </a:endParaRPr>
          </a:p>
        </p:txBody>
      </p:sp>
    </p:spTree>
    <p:extLst>
      <p:ext uri="{BB962C8B-B14F-4D97-AF65-F5344CB8AC3E}">
        <p14:creationId xmlns:p14="http://schemas.microsoft.com/office/powerpoint/2010/main" val="2187175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fr-FR" b="0" i="0" dirty="0">
                <a:solidFill>
                  <a:srgbClr val="202223"/>
                </a:solidFill>
                <a:effectLst/>
                <a:highlight>
                  <a:srgbClr val="FFFFFF"/>
                </a:highlight>
                <a:latin typeface="Sun Life New Text Regular" pitchFamily="2" charset="0"/>
              </a:rPr>
              <a:t>À la Sun Life, la mission est d'aider les clients à atteindre une sécurité financière à vie et d'obtenir de meilleurs résultats pour eux. </a:t>
            </a:r>
          </a:p>
          <a:p>
            <a:pPr marL="174708" indent="-174708">
              <a:buFont typeface="Arial" panose="020B0604020202020204" pitchFamily="34" charset="0"/>
              <a:buChar char="•"/>
            </a:pPr>
            <a:r>
              <a:rPr lang="fr-FR" b="0" i="0" dirty="0">
                <a:solidFill>
                  <a:srgbClr val="202223"/>
                </a:solidFill>
                <a:effectLst/>
                <a:highlight>
                  <a:srgbClr val="FFFFFF"/>
                </a:highlight>
                <a:latin typeface="Sun Life New Text Regular" pitchFamily="2" charset="0"/>
              </a:rPr>
              <a:t>Sun Life y parvient en s'associant d'abord et avant tout avec nos promoteurs de régimes pour leur donner accès à une équipe d'experts qui écouteront leurs besoins uniques et comprendront comment les soutenir de manière proactive pour s'assurer qu'ils atteignent leurs objectifs et alléger leur fardeau administratif dans la gestion. </a:t>
            </a:r>
          </a:p>
          <a:p>
            <a:pPr marL="174708" indent="-174708">
              <a:buFont typeface="Arial" panose="020B0604020202020204" pitchFamily="34" charset="0"/>
              <a:buChar char="•"/>
            </a:pPr>
            <a:r>
              <a:rPr lang="fr-FR" b="0" i="0" dirty="0">
                <a:solidFill>
                  <a:srgbClr val="202223"/>
                </a:solidFill>
                <a:effectLst/>
                <a:highlight>
                  <a:srgbClr val="FFFFFF"/>
                </a:highlight>
                <a:latin typeface="Sun Life New Text Regular" pitchFamily="2" charset="0"/>
              </a:rPr>
              <a:t>Au fil des années, Sun Life a écouté les participants et a développé des outils et des services de premier ordre pour simplifier la gestion de leurs régimes et accroître leur engagement. </a:t>
            </a:r>
          </a:p>
          <a:p>
            <a:pPr marL="174708" indent="-174708">
              <a:buFont typeface="Arial" panose="020B0604020202020204" pitchFamily="34" charset="0"/>
              <a:buChar char="•"/>
            </a:pPr>
            <a:r>
              <a:rPr lang="fr-FR" b="0" i="0" dirty="0">
                <a:solidFill>
                  <a:srgbClr val="202223"/>
                </a:solidFill>
                <a:effectLst/>
                <a:highlight>
                  <a:srgbClr val="FFFFFF"/>
                </a:highlight>
                <a:latin typeface="Sun Life New Text Regular" pitchFamily="2" charset="0"/>
              </a:rPr>
              <a:t>Bien que nous n'opérions pas dans le même secteur, je suis assez sûr que nous partageons certaines valeurs similaires : </a:t>
            </a:r>
          </a:p>
          <a:p>
            <a:pPr marL="784293" lvl="1" indent="-174708">
              <a:buFont typeface="Arial" panose="020B0604020202020204" pitchFamily="34" charset="0"/>
              <a:buChar char="•"/>
            </a:pPr>
            <a:r>
              <a:rPr lang="fr-FR" b="0" i="0" dirty="0">
                <a:solidFill>
                  <a:srgbClr val="202223"/>
                </a:solidFill>
                <a:effectLst/>
                <a:highlight>
                  <a:srgbClr val="FFFFFF"/>
                </a:highlight>
                <a:latin typeface="Sun Life New Text Regular" pitchFamily="2" charset="0"/>
              </a:rPr>
              <a:t>Excellence du service </a:t>
            </a:r>
          </a:p>
          <a:p>
            <a:pPr marL="784293" lvl="1" indent="-174708">
              <a:buFont typeface="Arial" panose="020B0604020202020204" pitchFamily="34" charset="0"/>
              <a:buChar char="•"/>
            </a:pPr>
            <a:r>
              <a:rPr lang="fr-FR" b="0" i="0" dirty="0">
                <a:solidFill>
                  <a:srgbClr val="202223"/>
                </a:solidFill>
                <a:effectLst/>
                <a:highlight>
                  <a:srgbClr val="FFFFFF"/>
                </a:highlight>
                <a:latin typeface="Sun Life New Text Regular" pitchFamily="2" charset="0"/>
              </a:rPr>
              <a:t>Travailler en équipe </a:t>
            </a:r>
          </a:p>
          <a:p>
            <a:pPr marL="784293" lvl="1" indent="-174708">
              <a:buFont typeface="Arial" panose="020B0604020202020204" pitchFamily="34" charset="0"/>
              <a:buChar char="•"/>
            </a:pPr>
            <a:r>
              <a:rPr lang="fr-FR" b="0" i="0" dirty="0">
                <a:solidFill>
                  <a:srgbClr val="202223"/>
                </a:solidFill>
                <a:effectLst/>
                <a:highlight>
                  <a:srgbClr val="FFFFFF"/>
                </a:highlight>
                <a:latin typeface="Sun Life New Text Regular" pitchFamily="2" charset="0"/>
              </a:rPr>
              <a:t>Innovation </a:t>
            </a:r>
          </a:p>
          <a:p>
            <a:pPr marL="174708" indent="-174708">
              <a:buFont typeface="Arial" panose="020B0604020202020204" pitchFamily="34" charset="0"/>
              <a:buChar char="•"/>
            </a:pPr>
            <a:r>
              <a:rPr lang="fr-FR" b="0" i="0" dirty="0">
                <a:solidFill>
                  <a:srgbClr val="202223"/>
                </a:solidFill>
                <a:effectLst/>
                <a:highlight>
                  <a:srgbClr val="FFFFFF"/>
                </a:highlight>
                <a:latin typeface="Sun Life New Text Regular" pitchFamily="2" charset="0"/>
              </a:rPr>
              <a:t>Ce sont des valeurs qui nous tiennent à cœur chez Sun Life.</a:t>
            </a:r>
            <a:endParaRPr lang="fr-CA" baseline="0" dirty="0"/>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ct val="0"/>
              </a:spcBef>
              <a:spcAft>
                <a:spcPct val="0"/>
              </a:spcAft>
              <a:buClrTx/>
              <a:buSzTx/>
              <a:buFontTx/>
              <a:buNone/>
              <a:defRPr/>
            </a:pPr>
            <a:fld id="{C7985182-26E9-3A41-9AD1-60867BE29576}" type="slidenum">
              <a:rPr kumimoji="0" lang="fr-CA" sz="1200" u="none" strike="noStrike" kern="1200" cap="none" spc="0" normalizeH="0" baseline="0" noProof="0" smtClean="0">
                <a:ln>
                  <a:noFill/>
                </a:ln>
                <a:solidFill>
                  <a:prstClr val="black"/>
                </a:solidFill>
                <a:effectLst/>
                <a:uLnTx/>
                <a:uFillTx/>
                <a:latin typeface="Sun Life New Text" pitchFamily="2" charset="0"/>
                <a:ea typeface="+mn-ea"/>
                <a:cs typeface="+mn-cs"/>
              </a:rPr>
              <a:pPr marL="0" marR="0" lvl="0" indent="0" algn="r" defTabSz="465887" rtl="0" eaLnBrk="1" fontAlgn="auto" latinLnBrk="0" hangingPunct="1">
                <a:lnSpc>
                  <a:spcPct val="100000"/>
                </a:lnSpc>
                <a:spcBef>
                  <a:spcPct val="0"/>
                </a:spcBef>
                <a:spcAft>
                  <a:spcPct val="0"/>
                </a:spcAft>
                <a:buClrTx/>
                <a:buSzTx/>
                <a:buFontTx/>
                <a:buNone/>
                <a:defRPr/>
              </a:pPr>
              <a:t>4</a:t>
            </a:fld>
            <a:endParaRPr kumimoji="0" lang="fr-CA" sz="1200" u="none" strike="noStrike" kern="1200" cap="none" spc="0" normalizeH="0" baseline="0" noProof="0">
              <a:ln>
                <a:noFill/>
              </a:ln>
              <a:solidFill>
                <a:prstClr val="black"/>
              </a:solidFill>
              <a:effectLst/>
              <a:uLnTx/>
              <a:uFillTx/>
              <a:latin typeface="Sun Life New Text" pitchFamily="2" charset="0"/>
              <a:ea typeface="+mn-ea"/>
              <a:cs typeface="+mn-cs"/>
            </a:endParaRPr>
          </a:p>
        </p:txBody>
      </p:sp>
    </p:spTree>
    <p:extLst>
      <p:ext uri="{BB962C8B-B14F-4D97-AF65-F5344CB8AC3E}">
        <p14:creationId xmlns:p14="http://schemas.microsoft.com/office/powerpoint/2010/main" val="149338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fr-FR" b="0" i="0" dirty="0">
                <a:solidFill>
                  <a:srgbClr val="202223"/>
                </a:solidFill>
                <a:effectLst/>
                <a:highlight>
                  <a:srgbClr val="FFFFFF"/>
                </a:highlight>
                <a:latin typeface="Sun Life New Text Regular" pitchFamily="2" charset="0"/>
              </a:rPr>
              <a:t>Nous sommes fiers d'être le partenaire de choix pour plusieurs entreprises et organisations à travers le Canada qui nous ont choisis pour des raisons essentielles, notamment : </a:t>
            </a:r>
          </a:p>
          <a:p>
            <a:pPr algn="l"/>
            <a:endParaRPr lang="fr-FR" b="0" i="0" dirty="0">
              <a:solidFill>
                <a:srgbClr val="202223"/>
              </a:solidFill>
              <a:effectLst/>
              <a:highlight>
                <a:srgbClr val="FFFFFF"/>
              </a:highlight>
              <a:latin typeface="Sun Life New Text Regular" pitchFamily="2" charset="0"/>
            </a:endParaRPr>
          </a:p>
          <a:p>
            <a:pPr algn="l"/>
            <a:r>
              <a:rPr lang="fr-FR" b="1" i="0" dirty="0">
                <a:solidFill>
                  <a:srgbClr val="202223"/>
                </a:solidFill>
                <a:effectLst/>
                <a:highlight>
                  <a:srgbClr val="FFFFFF"/>
                </a:highlight>
                <a:latin typeface="Sun Life New Text Regular" pitchFamily="2" charset="0"/>
              </a:rPr>
              <a:t>Nous offrons des solutions axées sur les personnes </a:t>
            </a:r>
            <a:r>
              <a:rPr lang="fr-FR" b="0" i="0" dirty="0">
                <a:solidFill>
                  <a:srgbClr val="202223"/>
                </a:solidFill>
                <a:effectLst/>
                <a:highlight>
                  <a:srgbClr val="FFFFFF"/>
                </a:highlight>
                <a:latin typeface="Sun Life New Text Regular" pitchFamily="2" charset="0"/>
              </a:rPr>
              <a:t>- nous écoutons la voix du participant car le parcours financier de chaque employé est unique. Nous avons développé des outils de classe mondiale pour permettre aux employés d'interagir avec nous de nouvelles et puissantes manières à tout moment via l'application mobile, le web et les webinaires. </a:t>
            </a:r>
          </a:p>
          <a:p>
            <a:pPr algn="l"/>
            <a:endParaRPr lang="fr-FR" b="0" i="0" dirty="0">
              <a:solidFill>
                <a:srgbClr val="202223"/>
              </a:solidFill>
              <a:effectLst/>
              <a:highlight>
                <a:srgbClr val="FFFFFF"/>
              </a:highlight>
              <a:latin typeface="Sun Life New Text Regular" pitchFamily="2" charset="0"/>
            </a:endParaRPr>
          </a:p>
          <a:p>
            <a:pPr algn="l"/>
            <a:r>
              <a:rPr lang="fr-FR" b="1" i="0" dirty="0">
                <a:solidFill>
                  <a:srgbClr val="202223"/>
                </a:solidFill>
                <a:effectLst/>
                <a:highlight>
                  <a:srgbClr val="FFFFFF"/>
                </a:highlight>
                <a:latin typeface="Sun Life New Text Regular" pitchFamily="2" charset="0"/>
              </a:rPr>
              <a:t>Nous nous efforçons de faciliter votre vie </a:t>
            </a:r>
            <a:r>
              <a:rPr lang="fr-FR" b="0" i="0" dirty="0">
                <a:solidFill>
                  <a:srgbClr val="202223"/>
                </a:solidFill>
                <a:effectLst/>
                <a:highlight>
                  <a:srgbClr val="FFFFFF"/>
                </a:highlight>
                <a:latin typeface="Sun Life New Text Regular" pitchFamily="2" charset="0"/>
              </a:rPr>
              <a:t>- nous vous avons couvert avec la cohérence des informations et une administration facile sur nos plateformes pour vos besoins de services de retraite. Nous disposons d'un ensemble d'outils d'administration de premier plan. Cela inclut des protocoles de haute sécurité informatique et des processus d'audit pour garantir la protection de vos informations. </a:t>
            </a:r>
          </a:p>
          <a:p>
            <a:pPr algn="l"/>
            <a:endParaRPr lang="fr-FR" b="0" i="0" dirty="0">
              <a:solidFill>
                <a:srgbClr val="202223"/>
              </a:solidFill>
              <a:effectLst/>
              <a:highlight>
                <a:srgbClr val="FFFFFF"/>
              </a:highlight>
              <a:latin typeface="Sun Life New Text Regular" pitchFamily="2" charset="0"/>
            </a:endParaRPr>
          </a:p>
          <a:p>
            <a:pPr algn="l"/>
            <a:r>
              <a:rPr lang="fr-FR" b="1" i="0" dirty="0">
                <a:solidFill>
                  <a:srgbClr val="202223"/>
                </a:solidFill>
                <a:effectLst/>
                <a:highlight>
                  <a:srgbClr val="FFFFFF"/>
                </a:highlight>
                <a:latin typeface="Sun Life New Text Regular" pitchFamily="2" charset="0"/>
              </a:rPr>
              <a:t>Innovation avec un but </a:t>
            </a:r>
            <a:r>
              <a:rPr lang="fr-FR" b="0" i="0" dirty="0">
                <a:solidFill>
                  <a:srgbClr val="202223"/>
                </a:solidFill>
                <a:effectLst/>
                <a:highlight>
                  <a:srgbClr val="FFFFFF"/>
                </a:highlight>
                <a:latin typeface="Sun Life New Text Regular" pitchFamily="2" charset="0"/>
              </a:rPr>
              <a:t>– L'environnement d'aujourd'hui évolue à une vitesse fulgurante et Sun Life scrute en permanence le paysage pour rester à l'avant-garde et faciliter votre vie, comme je l'ai mentionné. Nous investissons dans les principaux éléments constitutifs qui renforceront notre orientation numérique. Nous réinventons les processus, investissons dans des outils révolutionnaires et recherchons sans relâche des stratégies et des tactiques pour améliorer notre position de leader et soutenir notre raison d'être dans les affaires : aider nos clients à atteindre la sécurité financière à vie. Cela va des fonctionnalités de clic pour appeler sur l'application mobile à notre coach numérique Ella.</a:t>
            </a:r>
          </a:p>
          <a:p>
            <a:pPr algn="l"/>
            <a:endParaRPr lang="fr-FR" b="0" i="0" dirty="0">
              <a:solidFill>
                <a:srgbClr val="202223"/>
              </a:solidFill>
              <a:effectLst/>
              <a:highlight>
                <a:srgbClr val="FFFFFF"/>
              </a:highlight>
              <a:latin typeface="Sun Life New Text Regular" pitchFamily="2" charset="0"/>
            </a:endParaRPr>
          </a:p>
          <a:p>
            <a:pPr algn="l"/>
            <a:r>
              <a:rPr lang="fr-FR" b="1" i="0" dirty="0">
                <a:solidFill>
                  <a:srgbClr val="202223"/>
                </a:solidFill>
                <a:effectLst/>
                <a:highlight>
                  <a:srgbClr val="FFFFFF"/>
                </a:highlight>
                <a:latin typeface="Sun Life New Text Regular" pitchFamily="2" charset="0"/>
              </a:rPr>
              <a:t>Maîtrise des coûts </a:t>
            </a:r>
            <a:r>
              <a:rPr lang="fr-FR" b="0" i="0" dirty="0">
                <a:solidFill>
                  <a:srgbClr val="202223"/>
                </a:solidFill>
                <a:effectLst/>
                <a:highlight>
                  <a:srgbClr val="FFFFFF"/>
                </a:highlight>
                <a:latin typeface="Sun Life New Text Regular" pitchFamily="2" charset="0"/>
              </a:rPr>
              <a:t>- Nous recherchons toujours des innovations et des stratégies pour rendre vos plans durables et vous aider à gérer les coûts, ainsi que pour donner à vos employés les moyens de devenir des consommateurs avertis en matière de littératie financière et de transparence des coûts ; afin qu'ils puissent prendre des décisions plus éclairées. </a:t>
            </a:r>
          </a:p>
          <a:p>
            <a:pPr algn="l"/>
            <a:endParaRPr lang="fr-FR" b="0" i="0" dirty="0">
              <a:solidFill>
                <a:srgbClr val="202223"/>
              </a:solidFill>
              <a:effectLst/>
              <a:highlight>
                <a:srgbClr val="FFFFFF"/>
              </a:highlight>
              <a:latin typeface="Sun Life New Text Regular" pitchFamily="2" charset="0"/>
            </a:endParaRPr>
          </a:p>
          <a:p>
            <a:pPr algn="l"/>
            <a:r>
              <a:rPr lang="fr-FR" b="1" i="0" dirty="0">
                <a:solidFill>
                  <a:srgbClr val="202223"/>
                </a:solidFill>
                <a:effectLst/>
                <a:highlight>
                  <a:srgbClr val="FFFFFF"/>
                </a:highlight>
                <a:latin typeface="Sun Life New Text Regular" pitchFamily="2" charset="0"/>
              </a:rPr>
              <a:t>De plus</a:t>
            </a:r>
            <a:r>
              <a:rPr lang="fr-FR" b="0" i="0" dirty="0">
                <a:solidFill>
                  <a:srgbClr val="202223"/>
                </a:solidFill>
                <a:effectLst/>
                <a:highlight>
                  <a:srgbClr val="FFFFFF"/>
                </a:highlight>
                <a:latin typeface="Sun Life New Text Regular" pitchFamily="2" charset="0"/>
              </a:rPr>
              <a:t>, nous travaillons avec de nombreux employeurs de votre taille dans les services de retraite collectifs. </a:t>
            </a:r>
          </a:p>
          <a:p>
            <a:pPr algn="l"/>
            <a:endParaRPr lang="fr-FR" b="0" i="0" dirty="0">
              <a:solidFill>
                <a:srgbClr val="202223"/>
              </a:solidFill>
              <a:effectLst/>
              <a:highlight>
                <a:srgbClr val="FFFFFF"/>
              </a:highlight>
              <a:latin typeface="Sun Life New Text Regular" pitchFamily="2" charset="0"/>
            </a:endParaRPr>
          </a:p>
          <a:p>
            <a:pPr algn="l"/>
            <a:r>
              <a:rPr lang="fr-FR" b="1" i="0" dirty="0">
                <a:solidFill>
                  <a:srgbClr val="202223"/>
                </a:solidFill>
                <a:effectLst/>
                <a:highlight>
                  <a:srgbClr val="FFFFFF"/>
                </a:highlight>
                <a:latin typeface="Sun Life New Text Regular" pitchFamily="2" charset="0"/>
              </a:rPr>
              <a:t>Force et diversité de nos collaborateurs </a:t>
            </a:r>
            <a:r>
              <a:rPr lang="fr-FR" b="0" i="0" dirty="0">
                <a:solidFill>
                  <a:srgbClr val="202223"/>
                </a:solidFill>
                <a:effectLst/>
                <a:highlight>
                  <a:srgbClr val="FFFFFF"/>
                </a:highlight>
                <a:latin typeface="Sun Life New Text Regular" pitchFamily="2" charset="0"/>
              </a:rPr>
              <a:t>- Et rien de ce qui précède ne se réunirait sans nos collaborateurs. </a:t>
            </a:r>
          </a:p>
          <a:p>
            <a:br>
              <a:rPr lang="fr-FR" dirty="0"/>
            </a:br>
            <a:endParaRPr lang="fr-CA" dirty="0"/>
          </a:p>
        </p:txBody>
      </p:sp>
      <p:sp>
        <p:nvSpPr>
          <p:cNvPr id="4" name="Slide Number Placeholder 3"/>
          <p:cNvSpPr>
            <a:spLocks noGrp="1"/>
          </p:cNvSpPr>
          <p:nvPr>
            <p:ph type="sldNum" sz="quarter" idx="5"/>
          </p:nvPr>
        </p:nvSpPr>
        <p:spPr/>
        <p:txBody>
          <a:bodyPr/>
          <a:lstStyle/>
          <a:p>
            <a:fld id="{8021FE24-61A8-4952-82BF-4E5E9643567D}" type="slidenum">
              <a:rPr lang="fr-CA" smtClean="0"/>
              <a:t>5</a:t>
            </a:fld>
            <a:endParaRPr lang="fr-CA"/>
          </a:p>
        </p:txBody>
      </p:sp>
    </p:spTree>
    <p:extLst>
      <p:ext uri="{BB962C8B-B14F-4D97-AF65-F5344CB8AC3E}">
        <p14:creationId xmlns:p14="http://schemas.microsoft.com/office/powerpoint/2010/main" val="2069969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a:ea typeface="ＭＳ Ｐゴシック" pitchFamily="34" charset="-128"/>
              </a:defRPr>
            </a:lvl1pPr>
            <a:lvl2pPr marL="742950" indent="-285750" defTabSz="931863">
              <a:defRPr sz="2400">
                <a:solidFill>
                  <a:schemeClr val="tx1"/>
                </a:solidFill>
                <a:latin typeface="Arial"/>
                <a:ea typeface="ＭＳ Ｐゴシック" pitchFamily="34" charset="-128"/>
              </a:defRPr>
            </a:lvl2pPr>
            <a:lvl3pPr marL="1143000" indent="-228600" defTabSz="931863">
              <a:defRPr sz="2400">
                <a:solidFill>
                  <a:schemeClr val="tx1"/>
                </a:solidFill>
                <a:latin typeface="Arial"/>
                <a:ea typeface="ＭＳ Ｐゴシック" pitchFamily="34" charset="-128"/>
              </a:defRPr>
            </a:lvl3pPr>
            <a:lvl4pPr marL="1600200" indent="-228600" defTabSz="931863">
              <a:defRPr sz="2400">
                <a:solidFill>
                  <a:schemeClr val="tx1"/>
                </a:solidFill>
                <a:latin typeface="Arial"/>
                <a:ea typeface="ＭＳ Ｐゴシック" pitchFamily="34" charset="-128"/>
              </a:defRPr>
            </a:lvl4pPr>
            <a:lvl5pPr marL="2057400" indent="-228600" defTabSz="931863">
              <a:defRPr sz="2400">
                <a:solidFill>
                  <a:schemeClr val="tx1"/>
                </a:solidFill>
                <a:latin typeface="Arial"/>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a:ea typeface="ＭＳ Ｐゴシック" pitchFamily="34" charset="-128"/>
              </a:defRPr>
            </a:lvl9pPr>
          </a:lstStyle>
          <a:p>
            <a:fld id="{97EDA5E2-537E-4AEE-A095-1B6625C068D3}" type="slidenum">
              <a:rPr lang="fr-CA" altLang="en-US" sz="1200" smtClean="0">
                <a:latin typeface="Sun Life New Text" pitchFamily="2" charset="0"/>
              </a:rPr>
              <a:t>6</a:t>
            </a:fld>
            <a:endParaRPr lang="fr-CA" altLang="en-US" sz="1200">
              <a:latin typeface="Sun Life New Text" pitchFamily="2" charset="0"/>
            </a:endParaRPr>
          </a:p>
        </p:txBody>
      </p:sp>
      <p:sp>
        <p:nvSpPr>
          <p:cNvPr id="33795" name="Rectangle 2"/>
          <p:cNvSpPr>
            <a:spLocks noGrp="1" noRot="1" noChangeAspect="1" noChangeArrowheads="1" noTextEdit="1"/>
          </p:cNvSpPr>
          <p:nvPr>
            <p:ph type="sldImg"/>
          </p:nvPr>
        </p:nvSpPr>
        <p:spPr/>
      </p:sp>
      <p:sp>
        <p:nvSpPr>
          <p:cNvPr id="337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2400"/>
              <a:t>Nous </a:t>
            </a:r>
            <a:r>
              <a:rPr lang="en-US" altLang="en-US" sz="2400" err="1"/>
              <a:t>comprenons</a:t>
            </a:r>
            <a:r>
              <a:rPr lang="en-US" altLang="en-US" sz="2400"/>
              <a:t> bien les </a:t>
            </a:r>
            <a:r>
              <a:rPr lang="en-US" altLang="en-US" sz="2400" err="1"/>
              <a:t>besoins</a:t>
            </a:r>
            <a:r>
              <a:rPr lang="en-US" altLang="en-US" sz="2400"/>
              <a:t> des </a:t>
            </a:r>
            <a:r>
              <a:rPr lang="en-US" altLang="en-US" sz="2400" err="1"/>
              <a:t>promoteurs</a:t>
            </a:r>
            <a:r>
              <a:rPr lang="en-US" altLang="en-US" sz="2400"/>
              <a:t> de régime et de </a:t>
            </a:r>
            <a:r>
              <a:rPr lang="en-US" altLang="en-US" sz="2400" err="1"/>
              <a:t>leurs</a:t>
            </a:r>
            <a:r>
              <a:rPr lang="en-US" altLang="en-US" sz="2400"/>
              <a:t> participants.  </a:t>
            </a:r>
          </a:p>
          <a:p>
            <a:pPr eaLnBrk="1" hangingPunct="1"/>
            <a:r>
              <a:rPr lang="en-US" altLang="en-US" sz="2400"/>
              <a:t>Nous </a:t>
            </a:r>
            <a:r>
              <a:rPr lang="en-US" altLang="en-US" sz="2400" err="1"/>
              <a:t>disposons</a:t>
            </a:r>
            <a:r>
              <a:rPr lang="en-US" altLang="en-US" sz="2400"/>
              <a:t> de la plus </a:t>
            </a:r>
            <a:r>
              <a:rPr lang="en-US" altLang="en-US" sz="2400" err="1"/>
              <a:t>importante</a:t>
            </a:r>
            <a:r>
              <a:rPr lang="en-US" altLang="en-US" sz="2400"/>
              <a:t> </a:t>
            </a:r>
            <a:r>
              <a:rPr lang="en-US" altLang="en-US" sz="2400" err="1"/>
              <a:t>banque</a:t>
            </a:r>
            <a:r>
              <a:rPr lang="en-US" altLang="en-US" sz="2400"/>
              <a:t> de données sur les </a:t>
            </a:r>
            <a:r>
              <a:rPr lang="en-US" altLang="en-US" sz="2400" err="1"/>
              <a:t>opérations</a:t>
            </a:r>
            <a:r>
              <a:rPr lang="en-US" altLang="en-US" sz="2400"/>
              <a:t> pour </a:t>
            </a:r>
            <a:r>
              <a:rPr lang="en-US" altLang="en-US" sz="2400" err="1"/>
              <a:t>comprendre</a:t>
            </a:r>
            <a:r>
              <a:rPr lang="en-US" altLang="en-US" sz="2400"/>
              <a:t> </a:t>
            </a:r>
            <a:r>
              <a:rPr lang="en-US" altLang="en-US" sz="2400" err="1"/>
              <a:t>ce</a:t>
            </a:r>
            <a:r>
              <a:rPr lang="en-US" altLang="en-US" sz="2400"/>
              <a:t> qui </a:t>
            </a:r>
            <a:r>
              <a:rPr lang="en-US" altLang="en-US" sz="2400" err="1"/>
              <a:t>fonctionne</a:t>
            </a:r>
            <a:r>
              <a:rPr lang="en-US" altLang="en-US" sz="2400"/>
              <a:t>, dans </a:t>
            </a:r>
            <a:r>
              <a:rPr lang="en-US" altLang="en-US" sz="2400" err="1"/>
              <a:t>quelles</a:t>
            </a:r>
            <a:r>
              <a:rPr lang="en-US" altLang="en-US" sz="2400"/>
              <a:t> </a:t>
            </a:r>
            <a:r>
              <a:rPr lang="en-US" altLang="en-US" sz="2400" err="1"/>
              <a:t>circonstances</a:t>
            </a:r>
            <a:r>
              <a:rPr lang="en-US" altLang="en-US" sz="2400"/>
              <a:t> et </a:t>
            </a:r>
            <a:r>
              <a:rPr lang="en-US" altLang="en-US" sz="2400" err="1"/>
              <a:t>pourquoi</a:t>
            </a:r>
            <a:r>
              <a:rPr lang="en-US" altLang="en-US" sz="2400"/>
              <a:t>.</a:t>
            </a:r>
          </a:p>
          <a:p>
            <a:pPr eaLnBrk="1" hangingPunct="1"/>
            <a:endParaRPr lang="fr-CA" altLang="en-US" sz="2400">
              <a:ea typeface="ＭＳ Ｐゴシック" pitchFamily="34" charset="-128"/>
            </a:endParaRPr>
          </a:p>
        </p:txBody>
      </p:sp>
    </p:spTree>
    <p:extLst>
      <p:ext uri="{BB962C8B-B14F-4D97-AF65-F5344CB8AC3E}">
        <p14:creationId xmlns:p14="http://schemas.microsoft.com/office/powerpoint/2010/main" val="779963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33EDE-6CA4-5978-6E0B-C9A026F03F6A}"/>
            </a:ext>
          </a:extLst>
        </p:cNvPr>
        <p:cNvGrpSpPr/>
        <p:nvPr/>
      </p:nvGrpSpPr>
      <p:grpSpPr>
        <a:xfrm>
          <a:off x="0" y="0"/>
          <a:ext cx="0" cy="0"/>
          <a:chOff x="0" y="0"/>
          <a:chExt cx="0" cy="0"/>
        </a:xfrm>
      </p:grpSpPr>
      <p:sp>
        <p:nvSpPr>
          <p:cNvPr id="34818" name="Rectangle 7">
            <a:extLst>
              <a:ext uri="{FF2B5EF4-FFF2-40B4-BE49-F238E27FC236}">
                <a16:creationId xmlns:a16="http://schemas.microsoft.com/office/drawing/2014/main" id="{8ECFA04A-1CFF-31CE-C92D-2938A8F9C6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charset="0"/>
                <a:ea typeface="ＭＳ Ｐゴシック" pitchFamily="34" charset="-128"/>
              </a:defRPr>
            </a:lvl1pPr>
            <a:lvl2pPr marL="742950" indent="-285750" defTabSz="931863">
              <a:defRPr sz="2400">
                <a:solidFill>
                  <a:schemeClr val="tx1"/>
                </a:solidFill>
                <a:latin typeface="Arial" charset="0"/>
                <a:ea typeface="ＭＳ Ｐゴシック" pitchFamily="34" charset="-128"/>
              </a:defRPr>
            </a:lvl2pPr>
            <a:lvl3pPr marL="1143000" indent="-228600" defTabSz="931863">
              <a:defRPr sz="2400">
                <a:solidFill>
                  <a:schemeClr val="tx1"/>
                </a:solidFill>
                <a:latin typeface="Arial" charset="0"/>
                <a:ea typeface="ＭＳ Ｐゴシック" pitchFamily="34" charset="-128"/>
              </a:defRPr>
            </a:lvl3pPr>
            <a:lvl4pPr marL="1600200" indent="-228600" defTabSz="931863">
              <a:defRPr sz="2400">
                <a:solidFill>
                  <a:schemeClr val="tx1"/>
                </a:solidFill>
                <a:latin typeface="Arial" charset="0"/>
                <a:ea typeface="ＭＳ Ｐゴシック" pitchFamily="34" charset="-128"/>
              </a:defRPr>
            </a:lvl4pPr>
            <a:lvl5pPr marL="2057400" indent="-228600" defTabSz="931863">
              <a:defRPr sz="2400">
                <a:solidFill>
                  <a:schemeClr val="tx1"/>
                </a:solidFill>
                <a:latin typeface="Arial" charset="0"/>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charset="0"/>
                <a:ea typeface="ＭＳ Ｐゴシック" pitchFamily="34" charset="-128"/>
              </a:defRPr>
            </a:lvl9pPr>
          </a:lstStyle>
          <a:p>
            <a:fld id="{3AAE78F7-379B-4AE1-B612-FC810F9660FD}" type="slidenum">
              <a:rPr lang="en-US" altLang="en-US" sz="1200" smtClean="0">
                <a:latin typeface="Sun Life New Text" pitchFamily="2" charset="77"/>
              </a:rPr>
              <a:pPr/>
              <a:t>7</a:t>
            </a:fld>
            <a:endParaRPr lang="en-US" altLang="en-US" sz="1200">
              <a:latin typeface="Sun Life New Text" pitchFamily="2" charset="77"/>
            </a:endParaRPr>
          </a:p>
        </p:txBody>
      </p:sp>
      <p:sp>
        <p:nvSpPr>
          <p:cNvPr id="34819" name="Rectangle 2">
            <a:extLst>
              <a:ext uri="{FF2B5EF4-FFF2-40B4-BE49-F238E27FC236}">
                <a16:creationId xmlns:a16="http://schemas.microsoft.com/office/drawing/2014/main" id="{8284BB80-2D9C-631C-322F-7A761A54B96B}"/>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4AEC14DA-5C79-09B7-967E-53B9CFB89C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endParaRPr lang="en-US" altLang="en-US">
              <a:ea typeface="ＭＳ Ｐゴシック" pitchFamily="34" charset="-128"/>
            </a:endParaRPr>
          </a:p>
        </p:txBody>
      </p:sp>
    </p:spTree>
    <p:extLst>
      <p:ext uri="{BB962C8B-B14F-4D97-AF65-F5344CB8AC3E}">
        <p14:creationId xmlns:p14="http://schemas.microsoft.com/office/powerpoint/2010/main" val="3071604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ED17A1A7-703D-AF42-A879-6FFC267805B5}" type="slidenum">
              <a:rPr lang="en-US" smtClean="0"/>
              <a:t>8</a:t>
            </a:fld>
            <a:endParaRPr lang="en-US"/>
          </a:p>
        </p:txBody>
      </p:sp>
    </p:spTree>
    <p:extLst>
      <p:ext uri="{BB962C8B-B14F-4D97-AF65-F5344CB8AC3E}">
        <p14:creationId xmlns:p14="http://schemas.microsoft.com/office/powerpoint/2010/main" val="468037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a:ea typeface="ＭＳ Ｐゴシック" pitchFamily="34" charset="-128"/>
              </a:defRPr>
            </a:lvl1pPr>
            <a:lvl2pPr marL="742950" indent="-285750" defTabSz="931863">
              <a:defRPr sz="2400">
                <a:solidFill>
                  <a:schemeClr val="tx1"/>
                </a:solidFill>
                <a:latin typeface="Arial"/>
                <a:ea typeface="ＭＳ Ｐゴシック" pitchFamily="34" charset="-128"/>
              </a:defRPr>
            </a:lvl2pPr>
            <a:lvl3pPr marL="1143000" indent="-228600" defTabSz="931863">
              <a:defRPr sz="2400">
                <a:solidFill>
                  <a:schemeClr val="tx1"/>
                </a:solidFill>
                <a:latin typeface="Arial"/>
                <a:ea typeface="ＭＳ Ｐゴシック" pitchFamily="34" charset="-128"/>
              </a:defRPr>
            </a:lvl3pPr>
            <a:lvl4pPr marL="1600200" indent="-228600" defTabSz="931863">
              <a:defRPr sz="2400">
                <a:solidFill>
                  <a:schemeClr val="tx1"/>
                </a:solidFill>
                <a:latin typeface="Arial"/>
                <a:ea typeface="ＭＳ Ｐゴシック" pitchFamily="34" charset="-128"/>
              </a:defRPr>
            </a:lvl4pPr>
            <a:lvl5pPr marL="2057400" indent="-228600" defTabSz="931863">
              <a:defRPr sz="2400">
                <a:solidFill>
                  <a:schemeClr val="tx1"/>
                </a:solidFill>
                <a:latin typeface="Arial"/>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Arial"/>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Arial"/>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Arial"/>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Arial"/>
                <a:ea typeface="ＭＳ Ｐゴシック" pitchFamily="34" charset="-128"/>
              </a:defRPr>
            </a:lvl9pPr>
          </a:lstStyle>
          <a:p>
            <a:fld id="{3AAE78F7-379B-4AE1-B612-FC810F9660FD}" type="slidenum">
              <a:rPr lang="fr-CA" altLang="en-US" sz="1200" smtClean="0">
                <a:latin typeface="Sun Life New Text" pitchFamily="2" charset="0"/>
              </a:rPr>
              <a:t>9</a:t>
            </a:fld>
            <a:endParaRPr lang="fr-CA" altLang="en-US" sz="1200">
              <a:latin typeface="Sun Life New Text" pitchFamily="2" charset="0"/>
            </a:endParaRPr>
          </a:p>
        </p:txBody>
      </p:sp>
      <p:sp>
        <p:nvSpPr>
          <p:cNvPr id="34819" name="Rectangle 2"/>
          <p:cNvSpPr>
            <a:spLocks noGrp="1" noRot="1" noChangeAspect="1" noChangeArrowheads="1" noTextEdit="1"/>
          </p:cNvSpPr>
          <p:nvPr>
            <p:ph type="sldImg"/>
          </p:nvPr>
        </p:nvSpPr>
        <p:spPr/>
      </p:sp>
      <p:sp>
        <p:nvSpPr>
          <p:cNvPr id="348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fr-CA" altLang="en-US">
                <a:ea typeface="ＭＳ Ｐゴシック" pitchFamily="34" charset="-128"/>
              </a:rPr>
              <a:t> Je parlerai plus en détail de chaque caractéristique dans les diapos suivantes; voici d'abord un aperçu des raisons qui font de ce régime un excellent ajout au programme de votre entreprise.</a:t>
            </a:r>
          </a:p>
          <a:p>
            <a:pPr eaLnBrk="1" hangingPunct="1">
              <a:buFontTx/>
              <a:buChar char="•"/>
            </a:pPr>
            <a:r>
              <a:rPr lang="fr-CA" altLang="en-US">
                <a:ea typeface="ＭＳ Ｐゴシック" pitchFamily="34" charset="-128"/>
              </a:rPr>
              <a:t> Le temps, c'est de l'argent; en plus de vous offrir le régime sans frais, nous l'avons également conçu de sorte que sa gestion soit la plus simple possible et ne requière que peu de temps de votre part.</a:t>
            </a:r>
          </a:p>
          <a:p>
            <a:pPr eaLnBrk="1" hangingPunct="1">
              <a:buFontTx/>
              <a:buChar char="•"/>
            </a:pPr>
            <a:r>
              <a:rPr lang="fr-CA" altLang="en-US">
                <a:ea typeface="ＭＳ Ｐゴシック" pitchFamily="34" charset="-128"/>
              </a:rPr>
              <a:t> Les comptes – le REER et le CELI et/ou le RPDB – permettent aux employés d'épargner pour des objectifs à court, moyen et long terme.</a:t>
            </a:r>
          </a:p>
          <a:p>
            <a:pPr eaLnBrk="1" hangingPunct="1">
              <a:buFontTx/>
              <a:buChar char="•"/>
            </a:pPr>
            <a:r>
              <a:rPr lang="fr-CA" altLang="en-US">
                <a:ea typeface="ＭＳ Ｐゴシック" pitchFamily="34" charset="-128"/>
              </a:rPr>
              <a:t> Les employés ont accès à une gamme complète de placements gérés par des gestionnaires réputés, et qui comprend plusieurs fonds offerts exclusivement aux participants des régimes collectifs de la Sun Life.</a:t>
            </a:r>
          </a:p>
          <a:p>
            <a:pPr eaLnBrk="1" hangingPunct="1">
              <a:buFontTx/>
              <a:buChar char="•"/>
            </a:pPr>
            <a:r>
              <a:rPr lang="fr-FR" altLang="en-US">
                <a:ea typeface="ＭＳ Ｐゴシック" pitchFamily="34" charset="-128"/>
              </a:rPr>
              <a:t> Des frais de gestion des fonds souvent inférieurs à ceux qui sont offerts aux épargnants individuels. </a:t>
            </a:r>
          </a:p>
          <a:p>
            <a:pPr eaLnBrk="1" hangingPunct="1">
              <a:buFontTx/>
              <a:buChar char="•"/>
            </a:pPr>
            <a:r>
              <a:rPr lang="fr-CA" altLang="en-US">
                <a:ea typeface="ＭＳ Ｐゴシック" pitchFamily="34" charset="-128"/>
              </a:rPr>
              <a:t> Si vous avez besoin d'information, je suis toujours à votre entière disposition!</a:t>
            </a:r>
          </a:p>
        </p:txBody>
      </p:sp>
    </p:spTree>
    <p:extLst>
      <p:ext uri="{BB962C8B-B14F-4D97-AF65-F5344CB8AC3E}">
        <p14:creationId xmlns:p14="http://schemas.microsoft.com/office/powerpoint/2010/main" val="18430687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emf"/><Relationship Id="rId1" Type="http://schemas.openxmlformats.org/officeDocument/2006/relationships/slideMaster" Target="../slideMasters/slideMaster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emf"/><Relationship Id="rId1" Type="http://schemas.openxmlformats.org/officeDocument/2006/relationships/slideMaster" Target="../slideMasters/slideMaster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emf"/><Relationship Id="rId1" Type="http://schemas.openxmlformats.org/officeDocument/2006/relationships/slideMaster" Target="../slideMasters/slideMaster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837AC9C5-CB2B-A1F9-337C-07DB895DECE5}"/>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5" name="SunLife_Corporate_Footer" hidden="1">
            <a:extLst>
              <a:ext uri="{FF2B5EF4-FFF2-40B4-BE49-F238E27FC236}">
                <a16:creationId xmlns:a16="http://schemas.microsoft.com/office/drawing/2014/main" id="{587D29C9-47F0-81C3-1054-7CCE7E01F675}"/>
              </a:ext>
            </a:extLst>
          </p:cNvPr>
          <p:cNvPicPr>
            <a:picLocks noChangeAspect="1"/>
          </p:cNvPicPr>
          <p:nvPr userDrawn="1"/>
        </p:nvPicPr>
        <p:blipFill>
          <a:blip r:embed="rId2"/>
          <a:stretch>
            <a:fillRect/>
          </a:stretch>
        </p:blipFill>
        <p:spPr>
          <a:xfrm>
            <a:off x="287337" y="5801760"/>
            <a:ext cx="4132883" cy="964800"/>
          </a:xfrm>
          <a:prstGeom prst="rect">
            <a:avLst/>
          </a:prstGeom>
        </p:spPr>
      </p:pic>
      <p:pic>
        <p:nvPicPr>
          <p:cNvPr id="27" name="SunLife_GlobalInvestments_Footer" hidden="1">
            <a:extLst>
              <a:ext uri="{FF2B5EF4-FFF2-40B4-BE49-F238E27FC236}">
                <a16:creationId xmlns:a16="http://schemas.microsoft.com/office/drawing/2014/main" id="{E642E370-7DE0-845C-873B-F703F93D2C38}"/>
              </a:ext>
            </a:extLst>
          </p:cNvPr>
          <p:cNvPicPr>
            <a:picLocks noChangeAspect="1"/>
          </p:cNvPicPr>
          <p:nvPr userDrawn="1"/>
        </p:nvPicPr>
        <p:blipFill>
          <a:blip r:embed="rId3"/>
          <a:stretch>
            <a:fillRect/>
          </a:stretch>
        </p:blipFill>
        <p:spPr>
          <a:xfrm>
            <a:off x="287337" y="5801760"/>
            <a:ext cx="4132883" cy="964800"/>
          </a:xfrm>
          <a:prstGeom prst="rect">
            <a:avLst/>
          </a:prstGeom>
        </p:spPr>
      </p:pic>
      <p:pic>
        <p:nvPicPr>
          <p:cNvPr id="29" name="SunLife_HongKong_Footer" hidden="1">
            <a:extLst>
              <a:ext uri="{FF2B5EF4-FFF2-40B4-BE49-F238E27FC236}">
                <a16:creationId xmlns:a16="http://schemas.microsoft.com/office/drawing/2014/main" id="{37FEC4D8-85DE-53E0-8FE2-0749A6560804}"/>
              </a:ext>
            </a:extLst>
          </p:cNvPr>
          <p:cNvPicPr>
            <a:picLocks noChangeAspect="1"/>
          </p:cNvPicPr>
          <p:nvPr userDrawn="1"/>
        </p:nvPicPr>
        <p:blipFill>
          <a:blip r:embed="rId4"/>
          <a:stretch>
            <a:fillRect/>
          </a:stretch>
        </p:blipFill>
        <p:spPr>
          <a:xfrm>
            <a:off x="287337" y="5801760"/>
            <a:ext cx="4121074" cy="964800"/>
          </a:xfrm>
          <a:prstGeom prst="rect">
            <a:avLst/>
          </a:prstGeom>
        </p:spPr>
      </p:pic>
      <p:pic>
        <p:nvPicPr>
          <p:cNvPr id="31" name="SunLife_LuminoHealth_Footer" hidden="1">
            <a:extLst>
              <a:ext uri="{FF2B5EF4-FFF2-40B4-BE49-F238E27FC236}">
                <a16:creationId xmlns:a16="http://schemas.microsoft.com/office/drawing/2014/main" id="{E173085D-888A-E570-357B-140A2C046C5C}"/>
              </a:ext>
            </a:extLst>
          </p:cNvPr>
          <p:cNvPicPr>
            <a:picLocks noChangeAspect="1"/>
          </p:cNvPicPr>
          <p:nvPr userDrawn="1"/>
        </p:nvPicPr>
        <p:blipFill>
          <a:blip r:embed="rId5"/>
          <a:stretch>
            <a:fillRect/>
          </a:stretch>
        </p:blipFill>
        <p:spPr>
          <a:xfrm>
            <a:off x="287337" y="5801760"/>
            <a:ext cx="4132883" cy="964800"/>
          </a:xfrm>
          <a:prstGeom prst="rect">
            <a:avLst/>
          </a:prstGeom>
        </p:spPr>
      </p:pic>
      <p:pic>
        <p:nvPicPr>
          <p:cNvPr id="225" name="SunLife_US_Footer" hidden="1">
            <a:extLst>
              <a:ext uri="{FF2B5EF4-FFF2-40B4-BE49-F238E27FC236}">
                <a16:creationId xmlns:a16="http://schemas.microsoft.com/office/drawing/2014/main" id="{AC28149F-8793-7504-D2AA-C874C8F3274C}"/>
              </a:ext>
            </a:extLst>
          </p:cNvPr>
          <p:cNvPicPr>
            <a:picLocks noChangeAspect="1"/>
          </p:cNvPicPr>
          <p:nvPr userDrawn="1"/>
        </p:nvPicPr>
        <p:blipFill>
          <a:blip r:embed="rId6"/>
          <a:stretch>
            <a:fillRect/>
          </a:stretch>
        </p:blipFill>
        <p:spPr>
          <a:xfrm>
            <a:off x="287337" y="5801760"/>
            <a:ext cx="4132883" cy="964800"/>
          </a:xfrm>
          <a:prstGeom prst="rect">
            <a:avLst/>
          </a:prstGeom>
        </p:spPr>
      </p:pic>
      <p:sp>
        <p:nvSpPr>
          <p:cNvPr id="15" name="Text Placeholder 2" descr="Click to edit master title style">
            <a:extLst>
              <a:ext uri="{FF2B5EF4-FFF2-40B4-BE49-F238E27FC236}">
                <a16:creationId xmlns:a16="http://schemas.microsoft.com/office/drawing/2014/main" id="{E80641F2-70BC-EF9F-B0E0-14742D5D2741}"/>
              </a:ext>
            </a:extLst>
          </p:cNvPr>
          <p:cNvSpPr>
            <a:spLocks noGrp="1"/>
          </p:cNvSpPr>
          <p:nvPr>
            <p:ph type="body" sz="quarter" idx="13"/>
          </p:nvPr>
        </p:nvSpPr>
        <p:spPr>
          <a:xfrm>
            <a:off x="288925" y="673463"/>
            <a:ext cx="5734050" cy="2409255"/>
          </a:xfrm>
        </p:spPr>
        <p:txBody>
          <a:bodyPr anchor="b"/>
          <a:lstStyle>
            <a:lvl1pPr marL="0" indent="0">
              <a:lnSpc>
                <a:spcPct val="90000"/>
              </a:lnSpc>
              <a:spcBef>
                <a:spcPct val="0"/>
              </a:spcBef>
              <a:buFontTx/>
              <a:buNone/>
              <a:defRPr sz="4400" b="0" i="0" spc="-40" baseline="0">
                <a:solidFill>
                  <a:schemeClr val="tx2"/>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6" name="Content Placeholder 4">
            <a:extLst>
              <a:ext uri="{FF2B5EF4-FFF2-40B4-BE49-F238E27FC236}">
                <a16:creationId xmlns:a16="http://schemas.microsoft.com/office/drawing/2014/main" id="{06CC6A51-A89D-A6D6-AAE3-443AD977619E}"/>
              </a:ext>
            </a:extLst>
          </p:cNvPr>
          <p:cNvSpPr>
            <a:spLocks noGrp="1"/>
          </p:cNvSpPr>
          <p:nvPr>
            <p:ph sz="quarter" idx="14" hasCustomPrompt="1"/>
          </p:nvPr>
        </p:nvSpPr>
        <p:spPr>
          <a:xfrm>
            <a:off x="287339" y="3458581"/>
            <a:ext cx="4900611" cy="747172"/>
          </a:xfrm>
        </p:spPr>
        <p:txBody>
          <a:bodyPr/>
          <a:lstStyle>
            <a:lvl1pPr marL="0" indent="0">
              <a:lnSpc>
                <a:spcPct val="100000"/>
              </a:lnSpc>
              <a:spcBef>
                <a:spcPts val="400"/>
              </a:spcBef>
              <a:buFontTx/>
              <a:buNone/>
              <a:defRPr sz="2400" b="0" i="0">
                <a:solidFill>
                  <a:schemeClr val="tx2"/>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CA"/>
              <a:t>Click to insert subtitle</a:t>
            </a:r>
          </a:p>
        </p:txBody>
      </p:sp>
      <p:sp>
        <p:nvSpPr>
          <p:cNvPr id="18" name="Picture Placeholder 42">
            <a:extLst>
              <a:ext uri="{FF2B5EF4-FFF2-40B4-BE49-F238E27FC236}">
                <a16:creationId xmlns:a16="http://schemas.microsoft.com/office/drawing/2014/main" id="{56CD784C-63C1-90CD-9634-F3E99156D580}"/>
              </a:ext>
            </a:extLst>
          </p:cNvPr>
          <p:cNvSpPr>
            <a:spLocks noGrp="1"/>
          </p:cNvSpPr>
          <p:nvPr>
            <p:ph type="pic" sz="quarter" idx="16" hasCustomPrompt="1"/>
          </p:nvPr>
        </p:nvSpPr>
        <p:spPr>
          <a:xfrm>
            <a:off x="6170110" y="287338"/>
            <a:ext cx="5732965" cy="6281737"/>
          </a:xfrm>
          <a:solidFill>
            <a:schemeClr val="bg1"/>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20" name="Text Placeholder 9">
            <a:extLst>
              <a:ext uri="{FF2B5EF4-FFF2-40B4-BE49-F238E27FC236}">
                <a16:creationId xmlns:a16="http://schemas.microsoft.com/office/drawing/2014/main" id="{2EB12138-661A-DEF0-69DD-E9451C14595B}"/>
              </a:ext>
            </a:extLst>
          </p:cNvPr>
          <p:cNvSpPr>
            <a:spLocks noGrp="1"/>
          </p:cNvSpPr>
          <p:nvPr>
            <p:ph type="body" sz="quarter" idx="35" hasCustomPrompt="1"/>
          </p:nvPr>
        </p:nvSpPr>
        <p:spPr>
          <a:xfrm>
            <a:off x="287339" y="4389120"/>
            <a:ext cx="4900612" cy="176525"/>
          </a:xfrm>
          <a:prstGeom prst="rect">
            <a:avLst/>
          </a:prstGeom>
        </p:spPr>
        <p:txBody>
          <a:bodyPr anchor="b"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Insérer le nom des personnes qui présentent ci-dessous.</a:t>
            </a:r>
          </a:p>
        </p:txBody>
      </p:sp>
      <p:sp>
        <p:nvSpPr>
          <p:cNvPr id="21" name="Text Placeholder 32">
            <a:extLst>
              <a:ext uri="{FF2B5EF4-FFF2-40B4-BE49-F238E27FC236}">
                <a16:creationId xmlns:a16="http://schemas.microsoft.com/office/drawing/2014/main" id="{19D03DCA-9A2A-3E99-E36B-DF921AB3E6D7}"/>
              </a:ext>
            </a:extLst>
          </p:cNvPr>
          <p:cNvSpPr>
            <a:spLocks noGrp="1"/>
          </p:cNvSpPr>
          <p:nvPr>
            <p:ph type="body" sz="quarter" idx="39" hasCustomPrompt="1"/>
          </p:nvPr>
        </p:nvSpPr>
        <p:spPr>
          <a:xfrm>
            <a:off x="287337" y="4754881"/>
            <a:ext cx="5732965" cy="910761"/>
          </a:xfrm>
          <a:prstGeom prst="rect">
            <a:avLst/>
          </a:prstGeom>
        </p:spPr>
        <p:txBody>
          <a:bodyPr numCol="2" spcCol="216000">
            <a:noAutofit/>
          </a:bodyPr>
          <a:lstStyle>
            <a:lvl1pPr marL="0" indent="0">
              <a:lnSpc>
                <a:spcPct val="100000"/>
              </a:lnSpc>
              <a:buNone/>
              <a:defRPr sz="1200" b="0" i="0">
                <a:latin typeface="+mn-lt"/>
              </a:defRPr>
            </a:lvl1pPr>
            <a:lvl2pPr marL="457189" indent="0">
              <a:lnSpc>
                <a:spcPct val="114000"/>
              </a:lnSpc>
              <a:buNone/>
              <a:defRPr sz="1067"/>
            </a:lvl2pPr>
            <a:lvl3pPr marL="914377" indent="0">
              <a:lnSpc>
                <a:spcPct val="114000"/>
              </a:lnSpc>
              <a:buNone/>
              <a:defRPr sz="1067"/>
            </a:lvl3pPr>
            <a:lvl4pPr marL="1371566" indent="0">
              <a:lnSpc>
                <a:spcPct val="114000"/>
              </a:lnSpc>
              <a:buNone/>
              <a:defRPr sz="1067"/>
            </a:lvl4pPr>
            <a:lvl5pPr marL="1828754" indent="0">
              <a:lnSpc>
                <a:spcPct val="114000"/>
              </a:lnSpc>
              <a:buNone/>
              <a:defRPr sz="1067"/>
            </a:lvl5pPr>
          </a:lstStyle>
          <a:p>
            <a:pPr lvl="0"/>
            <a:r>
              <a:rPr lang="en-CA" err="1"/>
              <a:t>Prénom et nom — Titre de poste</a:t>
            </a:r>
          </a:p>
          <a:p>
            <a:pPr marL="0" marR="0" lvl="0" indent="0" algn="l" defTabSz="914377" rtl="0" eaLnBrk="1" fontAlgn="auto" latinLnBrk="0" hangingPunct="1">
              <a:lnSpc>
                <a:spcPct val="114000"/>
              </a:lnSpc>
              <a:spcBef>
                <a:spcPts val="1000"/>
              </a:spcBef>
              <a:spcAft>
                <a:spcPct val="0"/>
              </a:spcAft>
              <a:buClrTx/>
              <a:buSzTx/>
              <a:buFont typeface="Arial" panose="020B0604020202020204" pitchFamily="34" charset="0"/>
              <a:buNone/>
              <a:defRPr/>
            </a:pPr>
            <a:r>
              <a:rPr lang="en-CA"/>
              <a:t>First Last—Job Title</a:t>
            </a:r>
          </a:p>
          <a:p>
            <a:pPr marL="0" marR="0" lvl="0" indent="0" algn="l" defTabSz="914377" rtl="0" eaLnBrk="1" fontAlgn="auto" latinLnBrk="0" hangingPunct="1">
              <a:lnSpc>
                <a:spcPct val="114000"/>
              </a:lnSpc>
              <a:spcBef>
                <a:spcPts val="1000"/>
              </a:spcBef>
              <a:spcAft>
                <a:spcPct val="0"/>
              </a:spcAft>
              <a:buClrTx/>
              <a:buSzTx/>
              <a:buFont typeface="Arial" panose="020B0604020202020204" pitchFamily="34" charset="0"/>
              <a:buNone/>
              <a:defRPr/>
            </a:pPr>
            <a:r>
              <a:rPr lang="en-CA"/>
              <a:t>First Last—Job Title</a:t>
            </a:r>
          </a:p>
          <a:p>
            <a:pPr lvl="0"/>
            <a:r>
              <a:rPr lang="en-CA"/>
              <a:t>First Last—Job Title</a:t>
            </a:r>
          </a:p>
          <a:p>
            <a:pPr marL="0" marR="0" lvl="0" indent="0" algn="l" defTabSz="914377" rtl="0" eaLnBrk="1" fontAlgn="auto" latinLnBrk="0" hangingPunct="1">
              <a:lnSpc>
                <a:spcPct val="114000"/>
              </a:lnSpc>
              <a:spcBef>
                <a:spcPts val="1000"/>
              </a:spcBef>
              <a:spcAft>
                <a:spcPct val="0"/>
              </a:spcAft>
              <a:buClrTx/>
              <a:buSzTx/>
              <a:buFont typeface="Arial" panose="020B0604020202020204" pitchFamily="34" charset="0"/>
              <a:buNone/>
              <a:defRPr/>
            </a:pPr>
            <a:r>
              <a:rPr lang="en-CA"/>
              <a:t>First Last—Job Title</a:t>
            </a:r>
          </a:p>
          <a:p>
            <a:pPr marL="0" marR="0" lvl="0" indent="0" algn="l" defTabSz="914377" rtl="0" eaLnBrk="1" fontAlgn="auto" latinLnBrk="0" hangingPunct="1">
              <a:lnSpc>
                <a:spcPct val="114000"/>
              </a:lnSpc>
              <a:spcBef>
                <a:spcPts val="1000"/>
              </a:spcBef>
              <a:spcAft>
                <a:spcPct val="0"/>
              </a:spcAft>
              <a:buClrTx/>
              <a:buSzTx/>
              <a:buFont typeface="Arial" panose="020B0604020202020204" pitchFamily="34" charset="0"/>
              <a:buNone/>
              <a:defRPr/>
            </a:pPr>
            <a:r>
              <a:rPr lang="en-CA"/>
              <a:t>First Last—Job Title</a:t>
            </a:r>
          </a:p>
        </p:txBody>
      </p:sp>
      <p:pic>
        <p:nvPicPr>
          <p:cNvPr id="411970901" name="DynamicLogoFooter-Placeholder" descr="{&quot;templafy&quot;:{&quot;id&quot;:&quot;c07fb858-635c-4695-a5b0-804f81512fb7&quot;}}"/>
          <p:cNvPicPr>
            <a:picLocks noChangeAspect="1"/>
          </p:cNvPicPr>
          <p:nvPr/>
        </p:nvPicPr>
        <p:blipFill>
          <a:blip r:embed="rId2"/>
          <a:stretch>
            <a:fillRect/>
          </a:stretch>
        </p:blipFill>
        <p:spPr>
          <a:xfrm>
            <a:off x="287337" y="5801360"/>
            <a:ext cx="4140000" cy="964800"/>
          </a:xfrm>
          <a:prstGeom prst="rect">
            <a:avLst/>
          </a:prstGeom>
        </p:spPr>
      </p:pic>
      <p:sp>
        <p:nvSpPr>
          <p:cNvPr id="242" name="EntityNameDynamic (Global Investments)-Placeholder" descr="{&quot;templafy&quot;:{&quot;id&quot;:&quot;fb8120e6-87aa-48e4-8e02-cf889098d960&quot;}}" hidden="1">
            <a:extLst>
              <a:ext uri="{FF2B5EF4-FFF2-40B4-BE49-F238E27FC236}">
                <a16:creationId xmlns:a16="http://schemas.microsoft.com/office/drawing/2014/main" id="{B5F0AC0B-4055-9430-8FB7-826C2A0A659E}"/>
              </a:ext>
            </a:extLst>
          </p:cNvPr>
          <p:cNvSpPr/>
          <p:nvPr userDrawn="1"/>
        </p:nvSpPr>
        <p:spPr>
          <a:xfrm>
            <a:off x="288674" y="273139"/>
            <a:ext cx="1892365"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243" name="TaglineDynamic (Global Investments)-Placeholder" descr="{&quot;templafy&quot;:{&quot;id&quot;:&quot;ff6eef1e-e544-430e-9d7c-dd2ee0625c6a&quot;}}" hidden="1">
            <a:extLst>
              <a:ext uri="{FF2B5EF4-FFF2-40B4-BE49-F238E27FC236}">
                <a16:creationId xmlns:a16="http://schemas.microsoft.com/office/drawing/2014/main" id="{3B340E09-1482-B0A5-88B6-05A641E6E19C}"/>
              </a:ext>
            </a:extLst>
          </p:cNvPr>
          <p:cNvSpPr/>
          <p:nvPr userDrawn="1"/>
        </p:nvSpPr>
        <p:spPr>
          <a:xfrm>
            <a:off x="2212341" y="273139"/>
            <a:ext cx="1994534"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
        <p:nvSpPr>
          <p:cNvPr id="2" name="EntityNameDynamic (US) -Placeholder" descr="{&quot;templafy&quot;:{&quot;id&quot;:&quot;941246b5-1118-44e2-a1ae-2223cf73fb18&quot;}}" hidden="1">
            <a:extLst>
              <a:ext uri="{FF2B5EF4-FFF2-40B4-BE49-F238E27FC236}">
                <a16:creationId xmlns:a16="http://schemas.microsoft.com/office/drawing/2014/main" id="{633DEE85-379A-61E6-3D00-8DE6E9E61D27}"/>
              </a:ext>
            </a:extLst>
          </p:cNvPr>
          <p:cNvSpPr/>
          <p:nvPr userDrawn="1"/>
        </p:nvSpPr>
        <p:spPr>
          <a:xfrm>
            <a:off x="288674" y="273139"/>
            <a:ext cx="911793"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4" name="TaglineDynamic (US) -Placeholder" descr="{&quot;templafy&quot;:{&quot;id&quot;:&quot;1b4a6d69-0ee9-4882-926e-3229d6fd47b0&quot;}}" hidden="1">
            <a:extLst>
              <a:ext uri="{FF2B5EF4-FFF2-40B4-BE49-F238E27FC236}">
                <a16:creationId xmlns:a16="http://schemas.microsoft.com/office/drawing/2014/main" id="{8F8C8647-DF6F-9F32-B710-76EBCF9D1C85}"/>
              </a:ext>
            </a:extLst>
          </p:cNvPr>
          <p:cNvSpPr/>
          <p:nvPr userDrawn="1"/>
        </p:nvSpPr>
        <p:spPr>
          <a:xfrm>
            <a:off x="1198880" y="273139"/>
            <a:ext cx="300640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
        <p:nvSpPr>
          <p:cNvPr id="5" name="EntityNameDynamic-Placeholder" descr="{&quot;templafy&quot;:{&quot;id&quot;:&quot;31dfaf8a-6403-4667-af43-833e25127b2e&quot;}}">
            <a:extLst>
              <a:ext uri="{FF2B5EF4-FFF2-40B4-BE49-F238E27FC236}">
                <a16:creationId xmlns:a16="http://schemas.microsoft.com/office/drawing/2014/main" id="{5351240B-0BE0-0159-032C-B2E90B7D6EE4}"/>
              </a:ext>
            </a:extLst>
          </p:cNvPr>
          <p:cNvSpPr/>
          <p:nvPr userDrawn="1"/>
        </p:nvSpPr>
        <p:spPr>
          <a:xfrm>
            <a:off x="288674" y="273139"/>
            <a:ext cx="1580766"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6" name="TaglineDynamic-Placeholder" descr="{&quot;templafy&quot;:{&quot;id&quot;:&quot;7312e4f5-6fbe-49a8-9e0f-2be939a739b7&quot;}}">
            <a:extLst>
              <a:ext uri="{FF2B5EF4-FFF2-40B4-BE49-F238E27FC236}">
                <a16:creationId xmlns:a16="http://schemas.microsoft.com/office/drawing/2014/main" id="{DD3AF67E-3E59-654B-41CB-D991643A98C3}"/>
              </a:ext>
            </a:extLst>
          </p:cNvPr>
          <p:cNvSpPr/>
          <p:nvPr userDrawn="1"/>
        </p:nvSpPr>
        <p:spPr>
          <a:xfrm>
            <a:off x="1904999" y="273139"/>
            <a:ext cx="2301875"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Tree>
    <p:extLst>
      <p:ext uri="{BB962C8B-B14F-4D97-AF65-F5344CB8AC3E}">
        <p14:creationId xmlns:p14="http://schemas.microsoft.com/office/powerpoint/2010/main" val="260789881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ccent Slide">
    <p:spTree>
      <p:nvGrpSpPr>
        <p:cNvPr id="1" name=""/>
        <p:cNvGrpSpPr/>
        <p:nvPr/>
      </p:nvGrpSpPr>
      <p:grpSpPr>
        <a:xfrm>
          <a:off x="0" y="0"/>
          <a:ext cx="0" cy="0"/>
          <a:chOff x="0" y="0"/>
          <a:chExt cx="0" cy="0"/>
        </a:xfrm>
      </p:grpSpPr>
      <p:sp>
        <p:nvSpPr>
          <p:cNvPr id="9" name="Title 1"/>
          <p:cNvSpPr>
            <a:spLocks noGrp="1"/>
          </p:cNvSpPr>
          <p:nvPr>
            <p:ph type="title"/>
          </p:nvPr>
        </p:nvSpPr>
        <p:spPr>
          <a:xfrm>
            <a:off x="287338" y="287338"/>
            <a:ext cx="6143891" cy="931862"/>
          </a:xfrm>
        </p:spPr>
        <p:txBody>
          <a:bodyPr bIns="0" anchor="t" anchorCtr="0"/>
          <a:lstStyle>
            <a:lvl1pPr>
              <a:lnSpc>
                <a:spcPct val="90000"/>
              </a:lnSpc>
              <a:defRPr sz="2800" b="0">
                <a:latin typeface="+mj-lt"/>
              </a:defRPr>
            </a:lvl1pPr>
          </a:lstStyle>
          <a:p>
            <a:r>
              <a:rPr lang="en-US"/>
              <a:t>Click to edit Master title style</a:t>
            </a:r>
            <a:endParaRPr lang="en-CA"/>
          </a:p>
        </p:txBody>
      </p:sp>
      <p:sp>
        <p:nvSpPr>
          <p:cNvPr id="3" name="Chart Placeholder 2">
            <a:extLst>
              <a:ext uri="{FF2B5EF4-FFF2-40B4-BE49-F238E27FC236}">
                <a16:creationId xmlns:a16="http://schemas.microsoft.com/office/drawing/2014/main" id="{9CC37285-4A05-6246-A364-9D8BF31A2829}"/>
              </a:ext>
            </a:extLst>
          </p:cNvPr>
          <p:cNvSpPr>
            <a:spLocks noGrp="1"/>
          </p:cNvSpPr>
          <p:nvPr>
            <p:ph type="chart" sz="quarter" idx="10"/>
          </p:nvPr>
        </p:nvSpPr>
        <p:spPr>
          <a:xfrm>
            <a:off x="287338" y="1584959"/>
            <a:ext cx="6143891" cy="4267200"/>
          </a:xfrm>
        </p:spPr>
        <p:txBody>
          <a:bodyPr tIns="720000" anchor="ctr"/>
          <a:lstStyle>
            <a:lvl1pPr marL="0" indent="0" algn="ctr">
              <a:buFontTx/>
              <a:buNone/>
              <a:defRPr sz="1867" b="0" i="0">
                <a:solidFill>
                  <a:schemeClr val="tx1"/>
                </a:solidFill>
                <a:latin typeface="+mn-lt"/>
              </a:defRPr>
            </a:lvl1pPr>
          </a:lstStyle>
          <a:p>
            <a:r>
              <a:rPr lang="en-US"/>
              <a:t>Click icon to add chart</a:t>
            </a:r>
            <a:endParaRPr lang="en-CA"/>
          </a:p>
        </p:txBody>
      </p:sp>
      <p:sp>
        <p:nvSpPr>
          <p:cNvPr id="4" name="Text Placeholder 3">
            <a:extLst>
              <a:ext uri="{FF2B5EF4-FFF2-40B4-BE49-F238E27FC236}">
                <a16:creationId xmlns:a16="http://schemas.microsoft.com/office/drawing/2014/main" id="{B287F558-84E0-894C-9B98-8865A4FC26C9}"/>
              </a:ext>
            </a:extLst>
          </p:cNvPr>
          <p:cNvSpPr>
            <a:spLocks noGrp="1"/>
          </p:cNvSpPr>
          <p:nvPr>
            <p:ph type="body" sz="quarter" idx="14"/>
          </p:nvPr>
        </p:nvSpPr>
        <p:spPr>
          <a:xfrm>
            <a:off x="287340" y="5993852"/>
            <a:ext cx="6143890" cy="431222"/>
          </a:xfrm>
        </p:spPr>
        <p:txBody>
          <a:bodyPr anchor="t" anchorCtr="0"/>
          <a:lstStyle>
            <a:lvl1pPr marL="0" indent="0">
              <a:lnSpc>
                <a:spcPct val="100000"/>
              </a:lnSpc>
              <a:spcBef>
                <a:spcPts val="400"/>
              </a:spcBef>
              <a:buFontTx/>
              <a:buNone/>
              <a:defRPr sz="1100" b="0" i="0">
                <a:solidFill>
                  <a:srgbClr val="424242"/>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2" name="Slide Number Placeholder 5">
            <a:extLst>
              <a:ext uri="{FF2B5EF4-FFF2-40B4-BE49-F238E27FC236}">
                <a16:creationId xmlns:a16="http://schemas.microsoft.com/office/drawing/2014/main" id="{82289603-93A9-3576-2EDB-17114A59B830}"/>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Rectangle 5">
            <a:extLst>
              <a:ext uri="{FF2B5EF4-FFF2-40B4-BE49-F238E27FC236}">
                <a16:creationId xmlns:a16="http://schemas.microsoft.com/office/drawing/2014/main" id="{AFD80954-581D-1861-E22B-5B3BCEA78A35}"/>
              </a:ext>
            </a:extLst>
          </p:cNvPr>
          <p:cNvSpPr/>
          <p:nvPr userDrawn="1"/>
        </p:nvSpPr>
        <p:spPr>
          <a:xfrm>
            <a:off x="6722399" y="287337"/>
            <a:ext cx="5182261" cy="6281737"/>
          </a:xfrm>
          <a:prstGeom prst="rect">
            <a:avLst/>
          </a:prstGeom>
          <a:solidFill>
            <a:srgbClr val="E0DC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3200" b="0" i="0">
              <a:solidFill>
                <a:schemeClr val="tx2"/>
              </a:solidFill>
              <a:latin typeface="Sun Life New Text" pitchFamily="2" charset="0"/>
            </a:endParaRPr>
          </a:p>
        </p:txBody>
      </p:sp>
      <p:sp>
        <p:nvSpPr>
          <p:cNvPr id="7" name="Text Placeholder 4">
            <a:extLst>
              <a:ext uri="{FF2B5EF4-FFF2-40B4-BE49-F238E27FC236}">
                <a16:creationId xmlns:a16="http://schemas.microsoft.com/office/drawing/2014/main" id="{98719208-AC03-D750-D0CC-E65F2996680C}"/>
              </a:ext>
            </a:extLst>
          </p:cNvPr>
          <p:cNvSpPr>
            <a:spLocks noGrp="1"/>
          </p:cNvSpPr>
          <p:nvPr>
            <p:ph type="body" sz="quarter" idx="11" hasCustomPrompt="1"/>
          </p:nvPr>
        </p:nvSpPr>
        <p:spPr>
          <a:xfrm>
            <a:off x="7002463" y="575337"/>
            <a:ext cx="4611027" cy="807413"/>
          </a:xfrm>
        </p:spPr>
        <p:txBody>
          <a:bodyPr anchor="b" anchorCtr="0"/>
          <a:lstStyle>
            <a:lvl1pPr marL="0" indent="0">
              <a:lnSpc>
                <a:spcPct val="100000"/>
              </a:lnSpc>
              <a:spcBef>
                <a:spcPts val="400"/>
              </a:spcBef>
              <a:buFontTx/>
              <a:buNone/>
              <a:defRPr sz="1800" b="1" i="0">
                <a:solidFill>
                  <a:srgbClr val="003946"/>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CA"/>
              <a:t>Edit master text styles</a:t>
            </a:r>
          </a:p>
        </p:txBody>
      </p:sp>
      <p:sp>
        <p:nvSpPr>
          <p:cNvPr id="13" name="Content Placeholder 7">
            <a:extLst>
              <a:ext uri="{FF2B5EF4-FFF2-40B4-BE49-F238E27FC236}">
                <a16:creationId xmlns:a16="http://schemas.microsoft.com/office/drawing/2014/main" id="{E152E335-C4FA-F5AB-85CF-CF5A8F07BD95}"/>
              </a:ext>
            </a:extLst>
          </p:cNvPr>
          <p:cNvSpPr>
            <a:spLocks noGrp="1"/>
          </p:cNvSpPr>
          <p:nvPr>
            <p:ph sz="quarter" idx="12"/>
          </p:nvPr>
        </p:nvSpPr>
        <p:spPr>
          <a:xfrm>
            <a:off x="7002464" y="4028400"/>
            <a:ext cx="4611028" cy="2253600"/>
          </a:xfrm>
        </p:spPr>
        <p:txBody>
          <a:bodyPr/>
          <a:lstStyle>
            <a:lvl1pPr marL="0" indent="0">
              <a:lnSpc>
                <a:spcPct val="100000"/>
              </a:lnSpc>
              <a:buFontTx/>
              <a:buNone/>
              <a:defRPr sz="1600" b="0" i="0">
                <a:solidFill>
                  <a:schemeClr val="tx1"/>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4" name="Content Placeholder 15">
            <a:extLst>
              <a:ext uri="{FF2B5EF4-FFF2-40B4-BE49-F238E27FC236}">
                <a16:creationId xmlns:a16="http://schemas.microsoft.com/office/drawing/2014/main" id="{34F8470B-E400-8196-9D73-5B414A7398EA}"/>
              </a:ext>
            </a:extLst>
          </p:cNvPr>
          <p:cNvSpPr>
            <a:spLocks noGrp="1"/>
          </p:cNvSpPr>
          <p:nvPr>
            <p:ph sz="quarter" idx="13"/>
          </p:nvPr>
        </p:nvSpPr>
        <p:spPr>
          <a:xfrm>
            <a:off x="7002463" y="1814752"/>
            <a:ext cx="4611027" cy="1926000"/>
          </a:xfrm>
        </p:spPr>
        <p:txBody>
          <a:bodyPr/>
          <a:lstStyle>
            <a:lvl1pPr marL="243834" indent="-243834">
              <a:lnSpc>
                <a:spcPct val="100000"/>
              </a:lnSpc>
              <a:spcBef>
                <a:spcPts val="1200"/>
              </a:spcBef>
              <a:buClrTx/>
              <a:buSzPct val="125000"/>
              <a:buFont typeface="Arial" panose="020B0604020202020204" pitchFamily="34" charset="0"/>
              <a:buChar char="•"/>
              <a:defRPr sz="1800" b="0" i="0">
                <a:solidFill>
                  <a:schemeClr val="tx1"/>
                </a:solidFill>
                <a:latin typeface="+mn-lt"/>
              </a:defRPr>
            </a:lvl1pPr>
          </a:lstStyle>
          <a:p>
            <a:pPr lvl="0"/>
            <a:r>
              <a:rPr lang="en-US"/>
              <a:t>Click to edit Master text styles</a:t>
            </a:r>
          </a:p>
        </p:txBody>
      </p:sp>
      <p:sp>
        <p:nvSpPr>
          <p:cNvPr id="8" name="Footer Placeholder 7">
            <a:extLst>
              <a:ext uri="{FF2B5EF4-FFF2-40B4-BE49-F238E27FC236}">
                <a16:creationId xmlns:a16="http://schemas.microsoft.com/office/drawing/2014/main" id="{1DDFEB5A-6EC2-B7CB-6388-7E32D4B05267}"/>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58736506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4 Column">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4C441049-7DCC-789E-9202-B5466EFE4C01}"/>
              </a:ext>
            </a:extLst>
          </p:cNvPr>
          <p:cNvSpPr>
            <a:spLocks noGrp="1"/>
          </p:cNvSpPr>
          <p:nvPr>
            <p:ph type="body" sz="quarter" idx="13" hasCustomPrompt="1"/>
          </p:nvPr>
        </p:nvSpPr>
        <p:spPr>
          <a:xfrm>
            <a:off x="287867" y="287338"/>
            <a:ext cx="2795058" cy="914400"/>
          </a:xfrm>
          <a:prstGeom prst="rect">
            <a:avLst/>
          </a:prstGeom>
          <a:solidFill>
            <a:srgbClr val="FFF8E0"/>
          </a:solidFill>
        </p:spPr>
        <p:txBody>
          <a:bodyPr lIns="137160" tIns="457200" rIns="91440" bIns="457200" anchor="ctr" anchorCtr="0">
            <a:noAutofit/>
          </a:bodyPr>
          <a:lstStyle>
            <a:lvl1pPr marL="0" indent="0">
              <a:buNone/>
              <a:defRPr sz="2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Highlight stats</a:t>
            </a:r>
          </a:p>
        </p:txBody>
      </p:sp>
      <p:sp>
        <p:nvSpPr>
          <p:cNvPr id="32" name="Text Placeholder 15">
            <a:extLst>
              <a:ext uri="{FF2B5EF4-FFF2-40B4-BE49-F238E27FC236}">
                <a16:creationId xmlns:a16="http://schemas.microsoft.com/office/drawing/2014/main" id="{C155FD84-6014-05B9-F3CC-8A2954F32D0F}"/>
              </a:ext>
            </a:extLst>
          </p:cNvPr>
          <p:cNvSpPr>
            <a:spLocks noGrp="1"/>
          </p:cNvSpPr>
          <p:nvPr>
            <p:ph type="body" sz="quarter" idx="46" hasCustomPrompt="1"/>
          </p:nvPr>
        </p:nvSpPr>
        <p:spPr>
          <a:xfrm>
            <a:off x="3225213" y="287338"/>
            <a:ext cx="2797761" cy="914400"/>
          </a:xfrm>
          <a:prstGeom prst="rect">
            <a:avLst/>
          </a:prstGeom>
          <a:solidFill>
            <a:srgbClr val="E0DCD1"/>
          </a:solidFill>
        </p:spPr>
        <p:txBody>
          <a:bodyPr lIns="137160" tIns="457200" rIns="91440" bIns="457200" anchor="ctr" anchorCtr="0">
            <a:noAutofit/>
          </a:bodyPr>
          <a:lstStyle>
            <a:lvl1pPr marL="0" indent="0">
              <a:buNone/>
              <a:defRPr sz="2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Highlight stats</a:t>
            </a:r>
          </a:p>
        </p:txBody>
      </p:sp>
      <p:sp>
        <p:nvSpPr>
          <p:cNvPr id="33" name="Text Placeholder 15">
            <a:extLst>
              <a:ext uri="{FF2B5EF4-FFF2-40B4-BE49-F238E27FC236}">
                <a16:creationId xmlns:a16="http://schemas.microsoft.com/office/drawing/2014/main" id="{C9CA6127-7223-481D-ED44-6A9243A425B0}"/>
              </a:ext>
            </a:extLst>
          </p:cNvPr>
          <p:cNvSpPr>
            <a:spLocks noGrp="1"/>
          </p:cNvSpPr>
          <p:nvPr>
            <p:ph type="body" sz="quarter" idx="47" hasCustomPrompt="1"/>
          </p:nvPr>
        </p:nvSpPr>
        <p:spPr>
          <a:xfrm>
            <a:off x="6169028" y="287338"/>
            <a:ext cx="2797761" cy="914400"/>
          </a:xfrm>
          <a:prstGeom prst="rect">
            <a:avLst/>
          </a:prstGeom>
          <a:solidFill>
            <a:srgbClr val="DDE6E1"/>
          </a:solidFill>
        </p:spPr>
        <p:txBody>
          <a:bodyPr lIns="137160" tIns="457200" rIns="91440" bIns="457200" anchor="ctr" anchorCtr="0">
            <a:noAutofit/>
          </a:bodyPr>
          <a:lstStyle>
            <a:lvl1pPr marL="0" indent="0">
              <a:buNone/>
              <a:defRPr sz="2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Highlight stats</a:t>
            </a:r>
          </a:p>
        </p:txBody>
      </p:sp>
      <p:sp>
        <p:nvSpPr>
          <p:cNvPr id="34" name="Text Placeholder 15">
            <a:extLst>
              <a:ext uri="{FF2B5EF4-FFF2-40B4-BE49-F238E27FC236}">
                <a16:creationId xmlns:a16="http://schemas.microsoft.com/office/drawing/2014/main" id="{F698B6B1-936D-FF84-154C-A33D55CD92F6}"/>
              </a:ext>
            </a:extLst>
          </p:cNvPr>
          <p:cNvSpPr>
            <a:spLocks noGrp="1"/>
          </p:cNvSpPr>
          <p:nvPr>
            <p:ph type="body" sz="quarter" idx="48" hasCustomPrompt="1"/>
          </p:nvPr>
        </p:nvSpPr>
        <p:spPr>
          <a:xfrm>
            <a:off x="9107487" y="287338"/>
            <a:ext cx="2795587" cy="914400"/>
          </a:xfrm>
          <a:prstGeom prst="rect">
            <a:avLst/>
          </a:prstGeom>
          <a:solidFill>
            <a:srgbClr val="A59E8C"/>
          </a:solidFill>
        </p:spPr>
        <p:txBody>
          <a:bodyPr lIns="137160" tIns="457200" rIns="91440" bIns="457200" anchor="ctr" anchorCtr="0">
            <a:noAutofit/>
          </a:bodyPr>
          <a:lstStyle>
            <a:lvl1pPr marL="0" indent="0">
              <a:buNone/>
              <a:defRPr sz="2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Highlight stats</a:t>
            </a:r>
          </a:p>
        </p:txBody>
      </p:sp>
      <p:sp>
        <p:nvSpPr>
          <p:cNvPr id="20" name="Text Placeholder 9">
            <a:extLst>
              <a:ext uri="{FF2B5EF4-FFF2-40B4-BE49-F238E27FC236}">
                <a16:creationId xmlns:a16="http://schemas.microsoft.com/office/drawing/2014/main" id="{5ACC3BA3-CB38-F60C-880B-784B3DE49A5E}"/>
              </a:ext>
            </a:extLst>
          </p:cNvPr>
          <p:cNvSpPr>
            <a:spLocks noGrp="1"/>
          </p:cNvSpPr>
          <p:nvPr>
            <p:ph type="body" sz="quarter" idx="27" hasCustomPrompt="1"/>
          </p:nvPr>
        </p:nvSpPr>
        <p:spPr>
          <a:xfrm>
            <a:off x="287868" y="1481669"/>
            <a:ext cx="2795058" cy="266699"/>
          </a:xfrm>
          <a:prstGeom prst="rect">
            <a:avLst/>
          </a:prstGeom>
        </p:spPr>
        <p:txBody>
          <a:bodyPr lIns="136800"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21" name="Text Placeholder 9">
            <a:extLst>
              <a:ext uri="{FF2B5EF4-FFF2-40B4-BE49-F238E27FC236}">
                <a16:creationId xmlns:a16="http://schemas.microsoft.com/office/drawing/2014/main" id="{F4020213-FD1D-48D2-D5B9-FC1C316AD3FC}"/>
              </a:ext>
            </a:extLst>
          </p:cNvPr>
          <p:cNvSpPr>
            <a:spLocks noGrp="1"/>
          </p:cNvSpPr>
          <p:nvPr>
            <p:ph type="body" sz="quarter" idx="28" hasCustomPrompt="1"/>
          </p:nvPr>
        </p:nvSpPr>
        <p:spPr>
          <a:xfrm>
            <a:off x="3227388" y="1481669"/>
            <a:ext cx="2795059" cy="266699"/>
          </a:xfrm>
          <a:prstGeom prst="rect">
            <a:avLst/>
          </a:prstGeom>
        </p:spPr>
        <p:txBody>
          <a:bodyPr lIns="136800"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22" name="Text Placeholder 9">
            <a:extLst>
              <a:ext uri="{FF2B5EF4-FFF2-40B4-BE49-F238E27FC236}">
                <a16:creationId xmlns:a16="http://schemas.microsoft.com/office/drawing/2014/main" id="{F0FB1A36-7502-387F-9A00-B790FE5197E7}"/>
              </a:ext>
            </a:extLst>
          </p:cNvPr>
          <p:cNvSpPr>
            <a:spLocks noGrp="1"/>
          </p:cNvSpPr>
          <p:nvPr>
            <p:ph type="body" sz="quarter" idx="29" hasCustomPrompt="1"/>
          </p:nvPr>
        </p:nvSpPr>
        <p:spPr>
          <a:xfrm>
            <a:off x="6167439" y="1481669"/>
            <a:ext cx="2795586" cy="266699"/>
          </a:xfrm>
          <a:prstGeom prst="rect">
            <a:avLst/>
          </a:prstGeom>
        </p:spPr>
        <p:txBody>
          <a:bodyPr lIns="136800"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23" name="Text Placeholder 9">
            <a:extLst>
              <a:ext uri="{FF2B5EF4-FFF2-40B4-BE49-F238E27FC236}">
                <a16:creationId xmlns:a16="http://schemas.microsoft.com/office/drawing/2014/main" id="{D688AB2E-D0DA-16A3-A057-1377E84481FC}"/>
              </a:ext>
            </a:extLst>
          </p:cNvPr>
          <p:cNvSpPr>
            <a:spLocks noGrp="1"/>
          </p:cNvSpPr>
          <p:nvPr>
            <p:ph type="body" sz="quarter" idx="30" hasCustomPrompt="1"/>
          </p:nvPr>
        </p:nvSpPr>
        <p:spPr>
          <a:xfrm>
            <a:off x="9107487" y="1481669"/>
            <a:ext cx="2795587" cy="266699"/>
          </a:xfrm>
          <a:prstGeom prst="rect">
            <a:avLst/>
          </a:prstGeom>
        </p:spPr>
        <p:txBody>
          <a:bodyPr lIns="136800"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24" name="Text Placeholder 15">
            <a:extLst>
              <a:ext uri="{FF2B5EF4-FFF2-40B4-BE49-F238E27FC236}">
                <a16:creationId xmlns:a16="http://schemas.microsoft.com/office/drawing/2014/main" id="{368B0EF8-930A-D4CC-FA42-DD1AE40F2F9B}"/>
              </a:ext>
            </a:extLst>
          </p:cNvPr>
          <p:cNvSpPr>
            <a:spLocks noGrp="1"/>
          </p:cNvSpPr>
          <p:nvPr>
            <p:ph type="body" sz="quarter" idx="31" hasCustomPrompt="1"/>
          </p:nvPr>
        </p:nvSpPr>
        <p:spPr>
          <a:xfrm>
            <a:off x="287350" y="1889314"/>
            <a:ext cx="2795058" cy="960967"/>
          </a:xfrm>
          <a:prstGeom prst="rect">
            <a:avLst/>
          </a:prstGeom>
        </p:spPr>
        <p:txBody>
          <a:bodyPr lIns="136800"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goes here.</a:t>
            </a:r>
            <a:endParaRPr lang="en-CA"/>
          </a:p>
        </p:txBody>
      </p:sp>
      <p:sp>
        <p:nvSpPr>
          <p:cNvPr id="25" name="Text Placeholder 15">
            <a:extLst>
              <a:ext uri="{FF2B5EF4-FFF2-40B4-BE49-F238E27FC236}">
                <a16:creationId xmlns:a16="http://schemas.microsoft.com/office/drawing/2014/main" id="{49B6E47E-D3D1-E382-095D-913E79B452F9}"/>
              </a:ext>
            </a:extLst>
          </p:cNvPr>
          <p:cNvSpPr>
            <a:spLocks noGrp="1"/>
          </p:cNvSpPr>
          <p:nvPr>
            <p:ph type="body" sz="quarter" idx="32" hasCustomPrompt="1"/>
          </p:nvPr>
        </p:nvSpPr>
        <p:spPr>
          <a:xfrm>
            <a:off x="3227389" y="1889314"/>
            <a:ext cx="2795058" cy="960967"/>
          </a:xfrm>
          <a:prstGeom prst="rect">
            <a:avLst/>
          </a:prstGeom>
        </p:spPr>
        <p:txBody>
          <a:bodyPr lIns="136800"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goes here.</a:t>
            </a:r>
            <a:endParaRPr lang="en-CA"/>
          </a:p>
        </p:txBody>
      </p:sp>
      <p:sp>
        <p:nvSpPr>
          <p:cNvPr id="26" name="Text Placeholder 15">
            <a:extLst>
              <a:ext uri="{FF2B5EF4-FFF2-40B4-BE49-F238E27FC236}">
                <a16:creationId xmlns:a16="http://schemas.microsoft.com/office/drawing/2014/main" id="{528E9BF7-B39D-2EAE-E33F-B469445D8151}"/>
              </a:ext>
            </a:extLst>
          </p:cNvPr>
          <p:cNvSpPr>
            <a:spLocks noGrp="1"/>
          </p:cNvSpPr>
          <p:nvPr>
            <p:ph type="body" sz="quarter" idx="33" hasCustomPrompt="1"/>
          </p:nvPr>
        </p:nvSpPr>
        <p:spPr>
          <a:xfrm>
            <a:off x="6167439" y="1889314"/>
            <a:ext cx="2795586" cy="960967"/>
          </a:xfrm>
          <a:prstGeom prst="rect">
            <a:avLst/>
          </a:prstGeom>
        </p:spPr>
        <p:txBody>
          <a:bodyPr lIns="136800"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goes here.</a:t>
            </a:r>
            <a:endParaRPr lang="en-CA"/>
          </a:p>
        </p:txBody>
      </p:sp>
      <p:sp>
        <p:nvSpPr>
          <p:cNvPr id="27" name="Text Placeholder 15">
            <a:extLst>
              <a:ext uri="{FF2B5EF4-FFF2-40B4-BE49-F238E27FC236}">
                <a16:creationId xmlns:a16="http://schemas.microsoft.com/office/drawing/2014/main" id="{ACA80DCC-6B5F-DBC6-057F-779BB84A0C9E}"/>
              </a:ext>
            </a:extLst>
          </p:cNvPr>
          <p:cNvSpPr>
            <a:spLocks noGrp="1"/>
          </p:cNvSpPr>
          <p:nvPr>
            <p:ph type="body" sz="quarter" idx="34" hasCustomPrompt="1"/>
          </p:nvPr>
        </p:nvSpPr>
        <p:spPr>
          <a:xfrm>
            <a:off x="9099115" y="1889314"/>
            <a:ext cx="2803959" cy="960967"/>
          </a:xfrm>
          <a:prstGeom prst="rect">
            <a:avLst/>
          </a:prstGeom>
        </p:spPr>
        <p:txBody>
          <a:bodyPr lIns="136800"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goes here.</a:t>
            </a:r>
            <a:endParaRPr lang="en-CA"/>
          </a:p>
        </p:txBody>
      </p:sp>
      <p:sp>
        <p:nvSpPr>
          <p:cNvPr id="28" name="Text Placeholder 9">
            <a:extLst>
              <a:ext uri="{FF2B5EF4-FFF2-40B4-BE49-F238E27FC236}">
                <a16:creationId xmlns:a16="http://schemas.microsoft.com/office/drawing/2014/main" id="{57A68056-2B29-782E-3763-8AFAEBD187AE}"/>
              </a:ext>
            </a:extLst>
          </p:cNvPr>
          <p:cNvSpPr>
            <a:spLocks noGrp="1"/>
          </p:cNvSpPr>
          <p:nvPr>
            <p:ph type="body" sz="quarter" idx="35" hasCustomPrompt="1"/>
          </p:nvPr>
        </p:nvSpPr>
        <p:spPr>
          <a:xfrm>
            <a:off x="287338" y="3607980"/>
            <a:ext cx="2795587" cy="297163"/>
          </a:xfrm>
          <a:prstGeom prst="rect">
            <a:avLst/>
          </a:prstGeom>
        </p:spPr>
        <p:txBody>
          <a:bodyPr lIns="136800" anchor="b"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29" name="Text Placeholder 9">
            <a:extLst>
              <a:ext uri="{FF2B5EF4-FFF2-40B4-BE49-F238E27FC236}">
                <a16:creationId xmlns:a16="http://schemas.microsoft.com/office/drawing/2014/main" id="{9B2EB121-896A-3DF7-92E7-266C1E20F1E6}"/>
              </a:ext>
            </a:extLst>
          </p:cNvPr>
          <p:cNvSpPr>
            <a:spLocks noGrp="1"/>
          </p:cNvSpPr>
          <p:nvPr>
            <p:ph type="body" sz="quarter" idx="36" hasCustomPrompt="1"/>
          </p:nvPr>
        </p:nvSpPr>
        <p:spPr>
          <a:xfrm>
            <a:off x="3227388" y="3607980"/>
            <a:ext cx="2795585" cy="297163"/>
          </a:xfrm>
          <a:prstGeom prst="rect">
            <a:avLst/>
          </a:prstGeom>
        </p:spPr>
        <p:txBody>
          <a:bodyPr lIns="136800" anchor="b"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30" name="Text Placeholder 9">
            <a:extLst>
              <a:ext uri="{FF2B5EF4-FFF2-40B4-BE49-F238E27FC236}">
                <a16:creationId xmlns:a16="http://schemas.microsoft.com/office/drawing/2014/main" id="{CAFD655C-6EA7-1F97-1F5D-07C5C3F6BC9A}"/>
              </a:ext>
            </a:extLst>
          </p:cNvPr>
          <p:cNvSpPr>
            <a:spLocks noGrp="1"/>
          </p:cNvSpPr>
          <p:nvPr>
            <p:ph type="body" sz="quarter" idx="37" hasCustomPrompt="1"/>
          </p:nvPr>
        </p:nvSpPr>
        <p:spPr>
          <a:xfrm>
            <a:off x="6167438" y="3607980"/>
            <a:ext cx="2795587" cy="297163"/>
          </a:xfrm>
          <a:prstGeom prst="rect">
            <a:avLst/>
          </a:prstGeom>
        </p:spPr>
        <p:txBody>
          <a:bodyPr lIns="136800" anchor="b"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31" name="Text Placeholder 9">
            <a:extLst>
              <a:ext uri="{FF2B5EF4-FFF2-40B4-BE49-F238E27FC236}">
                <a16:creationId xmlns:a16="http://schemas.microsoft.com/office/drawing/2014/main" id="{007E23B5-D0F4-3EFC-7902-E038FA32F274}"/>
              </a:ext>
            </a:extLst>
          </p:cNvPr>
          <p:cNvSpPr>
            <a:spLocks noGrp="1"/>
          </p:cNvSpPr>
          <p:nvPr>
            <p:ph type="body" sz="quarter" idx="38" hasCustomPrompt="1"/>
          </p:nvPr>
        </p:nvSpPr>
        <p:spPr>
          <a:xfrm>
            <a:off x="9107488" y="3607980"/>
            <a:ext cx="2795586" cy="297163"/>
          </a:xfrm>
          <a:prstGeom prst="rect">
            <a:avLst/>
          </a:prstGeom>
        </p:spPr>
        <p:txBody>
          <a:bodyPr lIns="136800" anchor="b"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3" name="Slide Number Placeholder 5">
            <a:extLst>
              <a:ext uri="{FF2B5EF4-FFF2-40B4-BE49-F238E27FC236}">
                <a16:creationId xmlns:a16="http://schemas.microsoft.com/office/drawing/2014/main" id="{083E6055-6F9B-B96E-8B8A-B2067EED4AE8}"/>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5" name="Text Placeholder 13">
            <a:extLst>
              <a:ext uri="{FF2B5EF4-FFF2-40B4-BE49-F238E27FC236}">
                <a16:creationId xmlns:a16="http://schemas.microsoft.com/office/drawing/2014/main" id="{1FE5F89D-E317-520A-860B-F61AF60F8C94}"/>
              </a:ext>
            </a:extLst>
          </p:cNvPr>
          <p:cNvSpPr>
            <a:spLocks noGrp="1"/>
          </p:cNvSpPr>
          <p:nvPr>
            <p:ph type="body" sz="quarter" idx="26"/>
          </p:nvPr>
        </p:nvSpPr>
        <p:spPr>
          <a:xfrm>
            <a:off x="287338" y="4051675"/>
            <a:ext cx="2795070" cy="1750629"/>
          </a:xfrm>
          <a:prstGeom prst="rect">
            <a:avLst/>
          </a:prstGeom>
        </p:spPr>
        <p:txBody>
          <a:bodyPr lIns="136800">
            <a:noAutofit/>
          </a:bodyPr>
          <a:lstStyle>
            <a:lvl1pPr marL="0" indent="0">
              <a:lnSpc>
                <a:spcPct val="100000"/>
              </a:lnSpc>
              <a:spcBef>
                <a:spcPts val="1200"/>
              </a:spcBef>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13">
            <a:extLst>
              <a:ext uri="{FF2B5EF4-FFF2-40B4-BE49-F238E27FC236}">
                <a16:creationId xmlns:a16="http://schemas.microsoft.com/office/drawing/2014/main" id="{51D927A8-3345-8198-0704-E4AFF16E0E51}"/>
              </a:ext>
            </a:extLst>
          </p:cNvPr>
          <p:cNvSpPr>
            <a:spLocks noGrp="1"/>
          </p:cNvSpPr>
          <p:nvPr>
            <p:ph type="body" sz="quarter" idx="43"/>
          </p:nvPr>
        </p:nvSpPr>
        <p:spPr>
          <a:xfrm>
            <a:off x="3227389" y="4051675"/>
            <a:ext cx="2795586" cy="1750629"/>
          </a:xfrm>
          <a:prstGeom prst="rect">
            <a:avLst/>
          </a:prstGeom>
        </p:spPr>
        <p:txBody>
          <a:bodyPr lIns="136800">
            <a:noAutofit/>
          </a:bodyPr>
          <a:lstStyle>
            <a:lvl1pPr marL="0" indent="0">
              <a:lnSpc>
                <a:spcPct val="100000"/>
              </a:lnSpc>
              <a:spcBef>
                <a:spcPts val="1200"/>
              </a:spcBef>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13">
            <a:extLst>
              <a:ext uri="{FF2B5EF4-FFF2-40B4-BE49-F238E27FC236}">
                <a16:creationId xmlns:a16="http://schemas.microsoft.com/office/drawing/2014/main" id="{219C8365-F3F8-1986-02BE-3713674E59E1}"/>
              </a:ext>
            </a:extLst>
          </p:cNvPr>
          <p:cNvSpPr>
            <a:spLocks noGrp="1"/>
          </p:cNvSpPr>
          <p:nvPr>
            <p:ph type="body" sz="quarter" idx="44"/>
          </p:nvPr>
        </p:nvSpPr>
        <p:spPr>
          <a:xfrm>
            <a:off x="6167956" y="4051675"/>
            <a:ext cx="2795069" cy="1750629"/>
          </a:xfrm>
          <a:prstGeom prst="rect">
            <a:avLst/>
          </a:prstGeom>
        </p:spPr>
        <p:txBody>
          <a:bodyPr lIns="136800">
            <a:noAutofit/>
          </a:bodyPr>
          <a:lstStyle>
            <a:lvl1pPr marL="0" indent="0">
              <a:lnSpc>
                <a:spcPct val="100000"/>
              </a:lnSpc>
              <a:spcBef>
                <a:spcPts val="1200"/>
              </a:spcBef>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4" name="Text Placeholder 13">
            <a:extLst>
              <a:ext uri="{FF2B5EF4-FFF2-40B4-BE49-F238E27FC236}">
                <a16:creationId xmlns:a16="http://schemas.microsoft.com/office/drawing/2014/main" id="{B1224418-F096-A9D9-8061-44EAAC13D25E}"/>
              </a:ext>
            </a:extLst>
          </p:cNvPr>
          <p:cNvSpPr>
            <a:spLocks noGrp="1"/>
          </p:cNvSpPr>
          <p:nvPr>
            <p:ph type="body" sz="quarter" idx="45"/>
          </p:nvPr>
        </p:nvSpPr>
        <p:spPr>
          <a:xfrm>
            <a:off x="9107488" y="4051675"/>
            <a:ext cx="2795587" cy="1750629"/>
          </a:xfrm>
          <a:prstGeom prst="rect">
            <a:avLst/>
          </a:prstGeom>
        </p:spPr>
        <p:txBody>
          <a:bodyPr lIns="136800">
            <a:noAutofit/>
          </a:bodyPr>
          <a:lstStyle>
            <a:lvl1pPr marL="0" indent="0">
              <a:lnSpc>
                <a:spcPct val="100000"/>
              </a:lnSpc>
              <a:spcBef>
                <a:spcPts val="1200"/>
              </a:spcBef>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Footer Placeholder 7">
            <a:extLst>
              <a:ext uri="{FF2B5EF4-FFF2-40B4-BE49-F238E27FC236}">
                <a16:creationId xmlns:a16="http://schemas.microsoft.com/office/drawing/2014/main" id="{EBD0B5C1-6367-5339-B67F-451DE36A2F15}"/>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94152356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imary Divider">
    <p:spTree>
      <p:nvGrpSpPr>
        <p:cNvPr id="1" name=""/>
        <p:cNvGrpSpPr/>
        <p:nvPr/>
      </p:nvGrpSpPr>
      <p:grpSpPr>
        <a:xfrm>
          <a:off x="0" y="0"/>
          <a:ext cx="0" cy="0"/>
          <a:chOff x="0" y="0"/>
          <a:chExt cx="0" cy="0"/>
        </a:xfrm>
      </p:grpSpPr>
      <p:sp>
        <p:nvSpPr>
          <p:cNvPr id="12" name="Title 1"/>
          <p:cNvSpPr>
            <a:spLocks noGrp="1"/>
          </p:cNvSpPr>
          <p:nvPr userDrawn="1">
            <p:ph type="ctrTitle"/>
          </p:nvPr>
        </p:nvSpPr>
        <p:spPr>
          <a:xfrm>
            <a:off x="6167969" y="1045454"/>
            <a:ext cx="5735106" cy="2658445"/>
          </a:xfrm>
        </p:spPr>
        <p:txBody>
          <a:bodyPr tIns="0" bIns="0" anchor="b"/>
          <a:lstStyle>
            <a:lvl1pPr algn="l">
              <a:lnSpc>
                <a:spcPct val="90000"/>
              </a:lnSpc>
              <a:defRPr sz="3600">
                <a:solidFill>
                  <a:schemeClr val="tx2"/>
                </a:solidFill>
                <a:latin typeface="+mj-lt"/>
              </a:defRPr>
            </a:lvl1pPr>
          </a:lstStyle>
          <a:p>
            <a:r>
              <a:rPr lang="en-US"/>
              <a:t>Click to edit Master title style</a:t>
            </a:r>
            <a:endParaRPr lang="en-CA"/>
          </a:p>
        </p:txBody>
      </p:sp>
      <p:sp>
        <p:nvSpPr>
          <p:cNvPr id="13" name="Text Placeholder 11"/>
          <p:cNvSpPr>
            <a:spLocks noGrp="1"/>
          </p:cNvSpPr>
          <p:nvPr userDrawn="1">
            <p:ph type="body" sz="quarter" idx="10"/>
          </p:nvPr>
        </p:nvSpPr>
        <p:spPr>
          <a:xfrm>
            <a:off x="6167350" y="4262077"/>
            <a:ext cx="5735106" cy="1695027"/>
          </a:xfrm>
        </p:spPr>
        <p:txBody>
          <a:bodyPr lIns="0" rIns="0" bIns="0">
            <a:normAutofit/>
          </a:bodyPr>
          <a:lstStyle>
            <a:lvl1pPr marL="0" indent="0">
              <a:buFontTx/>
              <a:buNone/>
              <a:defRPr sz="2000" b="0" i="0">
                <a:solidFill>
                  <a:schemeClr val="tx2"/>
                </a:solidFill>
                <a:latin typeface="+mn-lt"/>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F07E5332-9202-BEB0-593E-4D6A77B68E77}"/>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2" name="Picture Placeholder 42">
            <a:extLst>
              <a:ext uri="{FF2B5EF4-FFF2-40B4-BE49-F238E27FC236}">
                <a16:creationId xmlns:a16="http://schemas.microsoft.com/office/drawing/2014/main" id="{FD5BF5B8-8DD0-3A10-0716-3BEE0C13BC99}"/>
              </a:ext>
            </a:extLst>
          </p:cNvPr>
          <p:cNvSpPr>
            <a:spLocks noGrp="1"/>
          </p:cNvSpPr>
          <p:nvPr>
            <p:ph type="pic" sz="quarter" idx="14" hasCustomPrompt="1"/>
          </p:nvPr>
        </p:nvSpPr>
        <p:spPr>
          <a:xfrm>
            <a:off x="287867" y="287337"/>
            <a:ext cx="5735107" cy="6281737"/>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7" name="Footer Placeholder 7">
            <a:extLst>
              <a:ext uri="{FF2B5EF4-FFF2-40B4-BE49-F238E27FC236}">
                <a16:creationId xmlns:a16="http://schemas.microsoft.com/office/drawing/2014/main" id="{84524505-54EC-4800-F6B6-994E47085195}"/>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65537216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Additional divider Blue">
    <p:spTree>
      <p:nvGrpSpPr>
        <p:cNvPr id="1" name=""/>
        <p:cNvGrpSpPr/>
        <p:nvPr/>
      </p:nvGrpSpPr>
      <p:grpSpPr>
        <a:xfrm>
          <a:off x="0" y="0"/>
          <a:ext cx="0" cy="0"/>
          <a:chOff x="0" y="0"/>
          <a:chExt cx="0" cy="0"/>
        </a:xfrm>
      </p:grpSpPr>
      <p:sp>
        <p:nvSpPr>
          <p:cNvPr id="9" name="Picture Placeholder 42">
            <a:extLst>
              <a:ext uri="{FF2B5EF4-FFF2-40B4-BE49-F238E27FC236}">
                <a16:creationId xmlns:a16="http://schemas.microsoft.com/office/drawing/2014/main" id="{43FC70E3-C166-8A59-9450-AC1B0797B504}"/>
              </a:ext>
            </a:extLst>
          </p:cNvPr>
          <p:cNvSpPr>
            <a:spLocks noGrp="1"/>
          </p:cNvSpPr>
          <p:nvPr>
            <p:ph type="pic" sz="quarter" idx="14" hasCustomPrompt="1"/>
          </p:nvPr>
        </p:nvSpPr>
        <p:spPr>
          <a:xfrm>
            <a:off x="287867" y="287337"/>
            <a:ext cx="11615207" cy="6281738"/>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22" name="Title 1"/>
          <p:cNvSpPr>
            <a:spLocks noGrp="1"/>
          </p:cNvSpPr>
          <p:nvPr>
            <p:ph type="ctrTitle"/>
          </p:nvPr>
        </p:nvSpPr>
        <p:spPr>
          <a:xfrm>
            <a:off x="579611" y="609600"/>
            <a:ext cx="4906789" cy="2438400"/>
          </a:xfrm>
        </p:spPr>
        <p:txBody>
          <a:bodyPr tIns="0" bIns="0" anchor="b" anchorCtr="0"/>
          <a:lstStyle>
            <a:lvl1pPr algn="l">
              <a:lnSpc>
                <a:spcPct val="90000"/>
              </a:lnSpc>
              <a:defRPr sz="4400">
                <a:solidFill>
                  <a:srgbClr val="003946"/>
                </a:solidFill>
                <a:latin typeface="+mj-lt"/>
              </a:defRPr>
            </a:lvl1pPr>
          </a:lstStyle>
          <a:p>
            <a:r>
              <a:rPr lang="en-US"/>
              <a:t>Click to edit Master title style</a:t>
            </a:r>
            <a:endParaRPr lang="en-CA"/>
          </a:p>
        </p:txBody>
      </p:sp>
      <p:sp>
        <p:nvSpPr>
          <p:cNvPr id="23" name="Text Placeholder 11"/>
          <p:cNvSpPr>
            <a:spLocks noGrp="1"/>
          </p:cNvSpPr>
          <p:nvPr>
            <p:ph type="body" sz="quarter" idx="10"/>
          </p:nvPr>
        </p:nvSpPr>
        <p:spPr>
          <a:xfrm>
            <a:off x="579611" y="3352800"/>
            <a:ext cx="4906789" cy="1609344"/>
          </a:xfrm>
        </p:spPr>
        <p:txBody>
          <a:bodyPr lIns="0" rIns="0" bIns="0" anchor="t" anchorCtr="0">
            <a:normAutofit/>
          </a:bodyPr>
          <a:lstStyle>
            <a:lvl1pPr marL="0" indent="0">
              <a:buFontTx/>
              <a:buNone/>
              <a:defRPr sz="2000" b="0" i="0">
                <a:solidFill>
                  <a:schemeClr val="tx1"/>
                </a:solidFill>
                <a:latin typeface="+mn-lt"/>
                <a:cs typeface="Arial" panose="020B0604020202020204" pitchFamily="34" charset="0"/>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E9D13FF0-119F-3724-DB25-839F4CD51744}"/>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2" name="Footer Placeholder 7">
            <a:extLst>
              <a:ext uri="{FF2B5EF4-FFF2-40B4-BE49-F238E27FC236}">
                <a16:creationId xmlns:a16="http://schemas.microsoft.com/office/drawing/2014/main" id="{7DA4E8DA-64B2-D2EA-8FEC-214DA9EDCFFA}"/>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15455827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bg2"/>
        </a:soli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E2444A8-E015-EF17-8555-22DDDC5D428A}"/>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p:cNvSpPr>
            <a:spLocks noGrp="1"/>
          </p:cNvSpPr>
          <p:nvPr>
            <p:ph type="title" hasCustomPrompt="1"/>
          </p:nvPr>
        </p:nvSpPr>
        <p:spPr>
          <a:xfrm>
            <a:off x="287338" y="2372498"/>
            <a:ext cx="1960562" cy="966573"/>
          </a:xfrm>
          <a:prstGeom prst="rect">
            <a:avLst/>
          </a:prstGeom>
        </p:spPr>
        <p:txBody>
          <a:bodyPr anchor="b">
            <a:normAutofit/>
          </a:bodyPr>
          <a:lstStyle>
            <a:lvl1pPr>
              <a:defRPr sz="6400" b="0">
                <a:solidFill>
                  <a:srgbClr val="003946"/>
                </a:solidFill>
                <a:latin typeface="+mj-lt"/>
              </a:defRPr>
            </a:lvl1pPr>
          </a:lstStyle>
          <a:p>
            <a:r>
              <a:rPr lang="en-CA"/>
              <a:t>01.</a:t>
            </a:r>
          </a:p>
        </p:txBody>
      </p:sp>
      <p:sp>
        <p:nvSpPr>
          <p:cNvPr id="3" name="Text Placeholder 2"/>
          <p:cNvSpPr>
            <a:spLocks noGrp="1"/>
          </p:cNvSpPr>
          <p:nvPr>
            <p:ph type="body" idx="1" hasCustomPrompt="1"/>
          </p:nvPr>
        </p:nvSpPr>
        <p:spPr>
          <a:xfrm>
            <a:off x="287338" y="3518931"/>
            <a:ext cx="5735637" cy="1248032"/>
          </a:xfrm>
          <a:prstGeom prst="rect">
            <a:avLst/>
          </a:prstGeom>
        </p:spPr>
        <p:txBody>
          <a:bodyPr>
            <a:noAutofit/>
          </a:bodyPr>
          <a:lstStyle>
            <a:lvl1pPr marL="0" indent="0">
              <a:lnSpc>
                <a:spcPct val="90000"/>
              </a:lnSpc>
              <a:spcBef>
                <a:spcPct val="0"/>
              </a:spcBef>
              <a:buNone/>
              <a:defRPr sz="3600" b="0" i="0">
                <a:solidFill>
                  <a:srgbClr val="003946"/>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Section title goes here.</a:t>
            </a:r>
          </a:p>
        </p:txBody>
      </p:sp>
      <p:sp>
        <p:nvSpPr>
          <p:cNvPr id="12" name="Text Placeholder 26">
            <a:extLst>
              <a:ext uri="{FF2B5EF4-FFF2-40B4-BE49-F238E27FC236}">
                <a16:creationId xmlns:a16="http://schemas.microsoft.com/office/drawing/2014/main" id="{D04805F5-7E8C-D806-3F0A-79377EA8A2FF}"/>
              </a:ext>
            </a:extLst>
          </p:cNvPr>
          <p:cNvSpPr>
            <a:spLocks noGrp="1"/>
          </p:cNvSpPr>
          <p:nvPr>
            <p:ph type="body" sz="quarter" idx="25" hasCustomPrompt="1"/>
          </p:nvPr>
        </p:nvSpPr>
        <p:spPr>
          <a:xfrm>
            <a:off x="287338" y="5023328"/>
            <a:ext cx="5735637" cy="1038168"/>
          </a:xfrm>
          <a:prstGeom prst="rect">
            <a:avLst/>
          </a:prstGeom>
        </p:spPr>
        <p:txBody>
          <a:bodyPr wrap="none">
            <a:noAutofit/>
          </a:bodyPr>
          <a:lstStyle>
            <a:lvl1pPr marL="0" indent="0">
              <a:lnSpc>
                <a:spcPct val="100000"/>
              </a:lnSpc>
              <a:spcBef>
                <a:spcPts val="500"/>
              </a:spcBef>
              <a:spcAft>
                <a:spcPct val="0"/>
              </a:spcAft>
              <a:buNone/>
              <a:defRPr sz="1400" b="0" i="0">
                <a:solidFill>
                  <a:schemeClr val="tx1"/>
                </a:solidFill>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7" name="Slide Number Placeholder 5">
            <a:extLst>
              <a:ext uri="{FF2B5EF4-FFF2-40B4-BE49-F238E27FC236}">
                <a16:creationId xmlns:a16="http://schemas.microsoft.com/office/drawing/2014/main" id="{D788B6E6-8AE0-2A15-FA50-35422F30EA8A}"/>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0" name="Text Placeholder 13">
            <a:extLst>
              <a:ext uri="{FF2B5EF4-FFF2-40B4-BE49-F238E27FC236}">
                <a16:creationId xmlns:a16="http://schemas.microsoft.com/office/drawing/2014/main" id="{BAF1D12C-A320-FA12-647F-11524E8E22EA}"/>
              </a:ext>
            </a:extLst>
          </p:cNvPr>
          <p:cNvSpPr>
            <a:spLocks noGrp="1"/>
          </p:cNvSpPr>
          <p:nvPr>
            <p:ph type="body" sz="quarter" idx="26"/>
          </p:nvPr>
        </p:nvSpPr>
        <p:spPr>
          <a:xfrm>
            <a:off x="6169027" y="3518931"/>
            <a:ext cx="5734048" cy="2542565"/>
          </a:xfrm>
          <a:prstGeom prst="rect">
            <a:avLst/>
          </a:prstGeom>
        </p:spPr>
        <p:txBody>
          <a:bodyPr>
            <a:noAutofit/>
          </a:bodyPr>
          <a:lstStyle>
            <a:lvl1pPr marL="0" indent="0">
              <a:lnSpc>
                <a:spcPct val="100000"/>
              </a:lnSpc>
              <a:spcBef>
                <a:spcPts val="1200"/>
              </a:spcBef>
              <a:buNone/>
              <a:defRPr sz="1600" b="0" i="0">
                <a:solidFill>
                  <a:schemeClr val="tx1"/>
                </a:solidFill>
                <a:latin typeface="+mn-lt"/>
              </a:defRPr>
            </a:lvl1pPr>
            <a:lvl2pPr marL="304792" indent="0">
              <a:lnSpc>
                <a:spcPct val="100000"/>
              </a:lnSpc>
              <a:buNone/>
              <a:defRPr sz="1400" b="0" i="0">
                <a:solidFill>
                  <a:schemeClr val="tx1"/>
                </a:solidFill>
                <a:latin typeface="+mn-lt"/>
              </a:defRPr>
            </a:lvl2pPr>
            <a:lvl3pPr marL="609585" indent="0">
              <a:lnSpc>
                <a:spcPct val="100000"/>
              </a:lnSpc>
              <a:buNone/>
              <a:defRPr sz="1400" b="0" i="0">
                <a:solidFill>
                  <a:schemeClr val="tx1"/>
                </a:solidFill>
                <a:latin typeface="+mn-lt"/>
              </a:defRPr>
            </a:lvl3pPr>
            <a:lvl4pPr marL="914377" indent="0">
              <a:lnSpc>
                <a:spcPct val="100000"/>
              </a:lnSpc>
              <a:buNone/>
              <a:defRPr sz="1400" b="0" i="0">
                <a:solidFill>
                  <a:schemeClr val="tx1"/>
                </a:solidFill>
                <a:latin typeface="+mn-lt"/>
              </a:defRPr>
            </a:lvl4pPr>
            <a:lvl5pPr marL="1219170"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7">
            <a:extLst>
              <a:ext uri="{FF2B5EF4-FFF2-40B4-BE49-F238E27FC236}">
                <a16:creationId xmlns:a16="http://schemas.microsoft.com/office/drawing/2014/main" id="{3D9DA11C-33CE-E5AA-0FD2-AD1D12BBBE89}"/>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5" name="EntityNameDynamic-Placeholder" descr="{&quot;templafy&quot;:{&quot;id&quot;:&quot;3826cb64-0d16-4eaa-b59d-7281daa42187&quot;}}">
            <a:extLst>
              <a:ext uri="{FF2B5EF4-FFF2-40B4-BE49-F238E27FC236}">
                <a16:creationId xmlns:a16="http://schemas.microsoft.com/office/drawing/2014/main" id="{E74CE5FE-6677-4631-24B6-3DDEC2BE3DBD}"/>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6" name="TaglineDynamic-Placeholder" descr="{&quot;templafy&quot;:{&quot;id&quot;:&quot;778023c6-761c-4959-a1e8-bf4121c2a20e&quot;}}">
            <a:extLst>
              <a:ext uri="{FF2B5EF4-FFF2-40B4-BE49-F238E27FC236}">
                <a16:creationId xmlns:a16="http://schemas.microsoft.com/office/drawing/2014/main" id="{EECDD274-15D1-FA2D-C330-EF600210A055}"/>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7" name="EntityNameDynamic (US) -Placeholder" descr="{&quot;templafy&quot;:{&quot;id&quot;:&quot;96a1b4a4-0a1a-485f-afd6-4c3318980df9&quot;}}" hidden="1">
            <a:extLst>
              <a:ext uri="{FF2B5EF4-FFF2-40B4-BE49-F238E27FC236}">
                <a16:creationId xmlns:a16="http://schemas.microsoft.com/office/drawing/2014/main" id="{08A7348A-99F9-831B-19D0-CD3C313B36BA}"/>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8" name="TaglineDynamic (US) -Placeholder" descr="{&quot;templafy&quot;:{&quot;id&quot;:&quot;566fa32e-348e-4f64-a277-8c8b4331c87a&quot;}}" hidden="1">
            <a:extLst>
              <a:ext uri="{FF2B5EF4-FFF2-40B4-BE49-F238E27FC236}">
                <a16:creationId xmlns:a16="http://schemas.microsoft.com/office/drawing/2014/main" id="{44C27BB6-1C66-234D-E15D-F1B1CB9CC98C}"/>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62502626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Divider Medium Grey">
    <p:bg>
      <p:bgPr>
        <a:solidFill>
          <a:schemeClr val="accent3"/>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61CF9C9F-7890-039A-1FAE-DF2EC8F3DB39}"/>
              </a:ext>
            </a:extLst>
          </p:cNvPr>
          <p:cNvSpPr/>
          <p:nvPr userDrawn="1"/>
        </p:nvSpPr>
        <p:spPr>
          <a:xfrm>
            <a:off x="0" y="0"/>
            <a:ext cx="12192000" cy="6858000"/>
          </a:xfrm>
          <a:prstGeom prst="rect">
            <a:avLst/>
          </a:prstGeom>
          <a:solidFill>
            <a:srgbClr val="E0DC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 Placeholder 2"/>
          <p:cNvSpPr>
            <a:spLocks noGrp="1"/>
          </p:cNvSpPr>
          <p:nvPr>
            <p:ph type="body" idx="1" hasCustomPrompt="1"/>
          </p:nvPr>
        </p:nvSpPr>
        <p:spPr>
          <a:xfrm>
            <a:off x="287338" y="3518931"/>
            <a:ext cx="5735637" cy="1248032"/>
          </a:xfrm>
          <a:prstGeom prst="rect">
            <a:avLst/>
          </a:prstGeom>
        </p:spPr>
        <p:txBody>
          <a:bodyPr>
            <a:noAutofit/>
          </a:bodyPr>
          <a:lstStyle>
            <a:lvl1pPr marL="0" indent="0">
              <a:lnSpc>
                <a:spcPct val="90000"/>
              </a:lnSpc>
              <a:spcBef>
                <a:spcPct val="0"/>
              </a:spcBef>
              <a:buNone/>
              <a:defRPr sz="3600" b="0" i="0">
                <a:solidFill>
                  <a:srgbClr val="003946"/>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Subsection title goes here.</a:t>
            </a:r>
          </a:p>
        </p:txBody>
      </p:sp>
      <p:sp>
        <p:nvSpPr>
          <p:cNvPr id="10" name="Text Placeholder 9">
            <a:extLst>
              <a:ext uri="{FF2B5EF4-FFF2-40B4-BE49-F238E27FC236}">
                <a16:creationId xmlns:a16="http://schemas.microsoft.com/office/drawing/2014/main" id="{44D439A0-A9B0-861F-CEF2-DA751F9DC457}"/>
              </a:ext>
            </a:extLst>
          </p:cNvPr>
          <p:cNvSpPr>
            <a:spLocks noGrp="1"/>
          </p:cNvSpPr>
          <p:nvPr>
            <p:ph type="body" sz="quarter" idx="27" hasCustomPrompt="1"/>
          </p:nvPr>
        </p:nvSpPr>
        <p:spPr>
          <a:xfrm>
            <a:off x="287338" y="3034289"/>
            <a:ext cx="5735637" cy="332316"/>
          </a:xfrm>
          <a:prstGeom prst="rect">
            <a:avLst/>
          </a:prstGeom>
        </p:spPr>
        <p:txBody>
          <a:bodyPr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&lt;##&gt;. SECTION TITLE GOES HERE</a:t>
            </a:r>
          </a:p>
        </p:txBody>
      </p:sp>
      <p:sp>
        <p:nvSpPr>
          <p:cNvPr id="4" name="Slide Number Placeholder 5">
            <a:extLst>
              <a:ext uri="{FF2B5EF4-FFF2-40B4-BE49-F238E27FC236}">
                <a16:creationId xmlns:a16="http://schemas.microsoft.com/office/drawing/2014/main" id="{BB7D9EA0-3BFE-9242-9A09-850906DAFFF0}"/>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Text Placeholder 13">
            <a:extLst>
              <a:ext uri="{FF2B5EF4-FFF2-40B4-BE49-F238E27FC236}">
                <a16:creationId xmlns:a16="http://schemas.microsoft.com/office/drawing/2014/main" id="{0E6C55C1-F6DD-B0E9-F712-3731CD14E5DB}"/>
              </a:ext>
            </a:extLst>
          </p:cNvPr>
          <p:cNvSpPr>
            <a:spLocks noGrp="1"/>
          </p:cNvSpPr>
          <p:nvPr>
            <p:ph type="body" sz="quarter" idx="26"/>
          </p:nvPr>
        </p:nvSpPr>
        <p:spPr>
          <a:xfrm>
            <a:off x="287338" y="4930888"/>
            <a:ext cx="5735637" cy="1411000"/>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Footer Placeholder 7">
            <a:extLst>
              <a:ext uri="{FF2B5EF4-FFF2-40B4-BE49-F238E27FC236}">
                <a16:creationId xmlns:a16="http://schemas.microsoft.com/office/drawing/2014/main" id="{32152185-591B-6EDC-B5F0-9116561A8308}"/>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4012484786"/>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Divider Warm Yellow">
    <p:bg>
      <p:bgPr>
        <a:solidFill>
          <a:schemeClr val="bg2"/>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4746615D-EABA-7FA4-AC27-9CBC07B33072}"/>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 Placeholder 2"/>
          <p:cNvSpPr>
            <a:spLocks noGrp="1"/>
          </p:cNvSpPr>
          <p:nvPr>
            <p:ph type="body" idx="1" hasCustomPrompt="1"/>
          </p:nvPr>
        </p:nvSpPr>
        <p:spPr>
          <a:xfrm>
            <a:off x="287339" y="3518931"/>
            <a:ext cx="5735636" cy="1248032"/>
          </a:xfrm>
          <a:prstGeom prst="rect">
            <a:avLst/>
          </a:prstGeom>
        </p:spPr>
        <p:txBody>
          <a:bodyPr>
            <a:noAutofit/>
          </a:bodyPr>
          <a:lstStyle>
            <a:lvl1pPr marL="0" indent="0">
              <a:lnSpc>
                <a:spcPct val="90000"/>
              </a:lnSpc>
              <a:spcBef>
                <a:spcPct val="0"/>
              </a:spcBef>
              <a:buNone/>
              <a:defRPr sz="3600" b="0" i="0">
                <a:solidFill>
                  <a:srgbClr val="003946"/>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Subsection title goes here.</a:t>
            </a:r>
          </a:p>
        </p:txBody>
      </p:sp>
      <p:sp>
        <p:nvSpPr>
          <p:cNvPr id="10" name="Text Placeholder 9">
            <a:extLst>
              <a:ext uri="{FF2B5EF4-FFF2-40B4-BE49-F238E27FC236}">
                <a16:creationId xmlns:a16="http://schemas.microsoft.com/office/drawing/2014/main" id="{44D439A0-A9B0-861F-CEF2-DA751F9DC457}"/>
              </a:ext>
            </a:extLst>
          </p:cNvPr>
          <p:cNvSpPr>
            <a:spLocks noGrp="1"/>
          </p:cNvSpPr>
          <p:nvPr>
            <p:ph type="body" sz="quarter" idx="27" hasCustomPrompt="1"/>
          </p:nvPr>
        </p:nvSpPr>
        <p:spPr>
          <a:xfrm>
            <a:off x="287338" y="3034289"/>
            <a:ext cx="5735635" cy="332316"/>
          </a:xfrm>
          <a:prstGeom prst="rect">
            <a:avLst/>
          </a:prstGeom>
        </p:spPr>
        <p:txBody>
          <a:bodyPr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&lt;##&gt;. SECTION TITLE GOES HERE</a:t>
            </a:r>
          </a:p>
        </p:txBody>
      </p:sp>
      <p:sp>
        <p:nvSpPr>
          <p:cNvPr id="4" name="Slide Number Placeholder 5">
            <a:extLst>
              <a:ext uri="{FF2B5EF4-FFF2-40B4-BE49-F238E27FC236}">
                <a16:creationId xmlns:a16="http://schemas.microsoft.com/office/drawing/2014/main" id="{BBF5C4AE-EB35-6099-3D44-47D97EB7A4B0}"/>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Text Placeholder 13">
            <a:extLst>
              <a:ext uri="{FF2B5EF4-FFF2-40B4-BE49-F238E27FC236}">
                <a16:creationId xmlns:a16="http://schemas.microsoft.com/office/drawing/2014/main" id="{8EA5A04A-1E26-F097-58A1-62BE68222067}"/>
              </a:ext>
            </a:extLst>
          </p:cNvPr>
          <p:cNvSpPr>
            <a:spLocks noGrp="1"/>
          </p:cNvSpPr>
          <p:nvPr>
            <p:ph type="body" sz="quarter" idx="26"/>
          </p:nvPr>
        </p:nvSpPr>
        <p:spPr>
          <a:xfrm>
            <a:off x="287338" y="4930888"/>
            <a:ext cx="5735637" cy="1411000"/>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Footer Placeholder 7">
            <a:extLst>
              <a:ext uri="{FF2B5EF4-FFF2-40B4-BE49-F238E27FC236}">
                <a16:creationId xmlns:a16="http://schemas.microsoft.com/office/drawing/2014/main" id="{7E83F2C3-6C67-3D57-C364-C713EF1C38EE}"/>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4" name="EntityNameDynamic-Placeholder" descr="{&quot;templafy&quot;:{&quot;id&quot;:&quot;eb394e5b-6f64-4896-8e3b-6727faa67918&quot;}}">
            <a:extLst>
              <a:ext uri="{FF2B5EF4-FFF2-40B4-BE49-F238E27FC236}">
                <a16:creationId xmlns:a16="http://schemas.microsoft.com/office/drawing/2014/main" id="{8854307E-0E6E-4E22-2694-A1BB25221F87}"/>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5" name="TaglineDynamic-Placeholder" descr="{&quot;templafy&quot;:{&quot;id&quot;:&quot;710d1ecf-1007-4486-a161-b94450d2a549&quot;}}">
            <a:extLst>
              <a:ext uri="{FF2B5EF4-FFF2-40B4-BE49-F238E27FC236}">
                <a16:creationId xmlns:a16="http://schemas.microsoft.com/office/drawing/2014/main" id="{75DD3D00-3244-58FB-80A3-0827509BDB4E}"/>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6" name="EntityNameDynamic (US) -Placeholder" descr="{&quot;templafy&quot;:{&quot;id&quot;:&quot;92fecc8b-ba83-40f1-8dab-cc9f5454643e&quot;}}" hidden="1">
            <a:extLst>
              <a:ext uri="{FF2B5EF4-FFF2-40B4-BE49-F238E27FC236}">
                <a16:creationId xmlns:a16="http://schemas.microsoft.com/office/drawing/2014/main" id="{2CABDF17-C564-A75D-8865-B1C375B6EE65}"/>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7" name="TaglineDynamic (US) -Placeholder" descr="{&quot;templafy&quot;:{&quot;id&quot;:&quot;9ac7efb4-5537-495b-bb1e-120dc3f88480&quot;}}" hidden="1">
            <a:extLst>
              <a:ext uri="{FF2B5EF4-FFF2-40B4-BE49-F238E27FC236}">
                <a16:creationId xmlns:a16="http://schemas.microsoft.com/office/drawing/2014/main" id="{DF40B22E-7167-43D8-3B0C-B99D4D5F2239}"/>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2391887977"/>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Divider Light Grey">
    <p:bg>
      <p:bgPr>
        <a:solidFill>
          <a:schemeClr val="accent2"/>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04259AA9-3A3C-2C3E-3B07-2C1D96F512F8}"/>
              </a:ext>
            </a:extLst>
          </p:cNvPr>
          <p:cNvSpPr/>
          <p:nvPr userDrawn="1"/>
        </p:nvSpPr>
        <p:spPr>
          <a:xfrm>
            <a:off x="0" y="0"/>
            <a:ext cx="12192000" cy="6858000"/>
          </a:xfrm>
          <a:prstGeom prst="rect">
            <a:avLst/>
          </a:prstGeom>
          <a:solidFill>
            <a:srgbClr val="DDE6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 Placeholder 2"/>
          <p:cNvSpPr>
            <a:spLocks noGrp="1"/>
          </p:cNvSpPr>
          <p:nvPr>
            <p:ph type="body" idx="1" hasCustomPrompt="1"/>
          </p:nvPr>
        </p:nvSpPr>
        <p:spPr>
          <a:xfrm>
            <a:off x="287338" y="3518931"/>
            <a:ext cx="5735637" cy="1248032"/>
          </a:xfrm>
          <a:prstGeom prst="rect">
            <a:avLst/>
          </a:prstGeom>
        </p:spPr>
        <p:txBody>
          <a:bodyPr>
            <a:noAutofit/>
          </a:bodyPr>
          <a:lstStyle>
            <a:lvl1pPr marL="0" indent="0">
              <a:lnSpc>
                <a:spcPct val="90000"/>
              </a:lnSpc>
              <a:spcBef>
                <a:spcPct val="0"/>
              </a:spcBef>
              <a:buNone/>
              <a:defRPr sz="3600" b="0" i="0">
                <a:solidFill>
                  <a:srgbClr val="003946"/>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Subsection title goes here.</a:t>
            </a:r>
          </a:p>
        </p:txBody>
      </p:sp>
      <p:sp>
        <p:nvSpPr>
          <p:cNvPr id="10" name="Text Placeholder 9">
            <a:extLst>
              <a:ext uri="{FF2B5EF4-FFF2-40B4-BE49-F238E27FC236}">
                <a16:creationId xmlns:a16="http://schemas.microsoft.com/office/drawing/2014/main" id="{44D439A0-A9B0-861F-CEF2-DA751F9DC457}"/>
              </a:ext>
            </a:extLst>
          </p:cNvPr>
          <p:cNvSpPr>
            <a:spLocks noGrp="1"/>
          </p:cNvSpPr>
          <p:nvPr>
            <p:ph type="body" sz="quarter" idx="27" hasCustomPrompt="1"/>
          </p:nvPr>
        </p:nvSpPr>
        <p:spPr>
          <a:xfrm>
            <a:off x="287867" y="3034289"/>
            <a:ext cx="5735108" cy="332316"/>
          </a:xfrm>
          <a:prstGeom prst="rect">
            <a:avLst/>
          </a:prstGeom>
        </p:spPr>
        <p:txBody>
          <a:bodyPr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&lt;##&gt;. SECTION TITLE GOES HERE</a:t>
            </a:r>
          </a:p>
        </p:txBody>
      </p:sp>
      <p:sp>
        <p:nvSpPr>
          <p:cNvPr id="4" name="Slide Number Placeholder 5">
            <a:extLst>
              <a:ext uri="{FF2B5EF4-FFF2-40B4-BE49-F238E27FC236}">
                <a16:creationId xmlns:a16="http://schemas.microsoft.com/office/drawing/2014/main" id="{1E001C16-088C-D7A2-95C1-F48DCFD68E96}"/>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Text Placeholder 13">
            <a:extLst>
              <a:ext uri="{FF2B5EF4-FFF2-40B4-BE49-F238E27FC236}">
                <a16:creationId xmlns:a16="http://schemas.microsoft.com/office/drawing/2014/main" id="{E8CC17BE-5878-6F85-D465-032B69571475}"/>
              </a:ext>
            </a:extLst>
          </p:cNvPr>
          <p:cNvSpPr>
            <a:spLocks noGrp="1"/>
          </p:cNvSpPr>
          <p:nvPr>
            <p:ph type="body" sz="quarter" idx="26"/>
          </p:nvPr>
        </p:nvSpPr>
        <p:spPr>
          <a:xfrm>
            <a:off x="287338" y="4930888"/>
            <a:ext cx="5730822" cy="1411000"/>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Footer Placeholder 7">
            <a:extLst>
              <a:ext uri="{FF2B5EF4-FFF2-40B4-BE49-F238E27FC236}">
                <a16:creationId xmlns:a16="http://schemas.microsoft.com/office/drawing/2014/main" id="{4B51EE35-AC92-DE17-BEDE-EEFF8F36A276}"/>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4" name="EntityNameDynamic-Placeholder" descr="{&quot;templafy&quot;:{&quot;id&quot;:&quot;9d690140-2a40-40e1-a840-90b12a7fb26e&quot;}}">
            <a:extLst>
              <a:ext uri="{FF2B5EF4-FFF2-40B4-BE49-F238E27FC236}">
                <a16:creationId xmlns:a16="http://schemas.microsoft.com/office/drawing/2014/main" id="{50DF2E73-97A6-4BED-02CA-54C3645992E8}"/>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5" name="TaglineDynamic-Placeholder" descr="{&quot;templafy&quot;:{&quot;id&quot;:&quot;5af1b2ea-9985-471a-8ac6-b7bbf8c1b13a&quot;}}">
            <a:extLst>
              <a:ext uri="{FF2B5EF4-FFF2-40B4-BE49-F238E27FC236}">
                <a16:creationId xmlns:a16="http://schemas.microsoft.com/office/drawing/2014/main" id="{9569F380-8B7D-0EB4-C064-2FA54BBB4428}"/>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6" name="EntityNameDynamic (US) -Placeholder" descr="{&quot;templafy&quot;:{&quot;id&quot;:&quot;8a7a2032-ea74-48fc-bcd2-41699a75356b&quot;}}" hidden="1">
            <a:extLst>
              <a:ext uri="{FF2B5EF4-FFF2-40B4-BE49-F238E27FC236}">
                <a16:creationId xmlns:a16="http://schemas.microsoft.com/office/drawing/2014/main" id="{DB1F1E54-D628-9087-B6D8-D1904DCE9A47}"/>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7" name="TaglineDynamic (US) -Placeholder" descr="{&quot;templafy&quot;:{&quot;id&quot;:&quot;e1d34622-3c68-4880-9a5a-7e25a1fe8456&quot;}}" hidden="1">
            <a:extLst>
              <a:ext uri="{FF2B5EF4-FFF2-40B4-BE49-F238E27FC236}">
                <a16:creationId xmlns:a16="http://schemas.microsoft.com/office/drawing/2014/main" id="{43B8A6A2-D1A8-E64A-9E1A-F61299C763EA}"/>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158484929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Image One Column">
    <p:spTree>
      <p:nvGrpSpPr>
        <p:cNvPr id="1" name=""/>
        <p:cNvGrpSpPr/>
        <p:nvPr/>
      </p:nvGrpSpPr>
      <p:grpSpPr>
        <a:xfrm>
          <a:off x="0" y="0"/>
          <a:ext cx="0" cy="0"/>
          <a:chOff x="0" y="0"/>
          <a:chExt cx="0" cy="0"/>
        </a:xfrm>
      </p:grpSpPr>
      <p:sp>
        <p:nvSpPr>
          <p:cNvPr id="10" name="Picture Placeholder 42">
            <a:extLst>
              <a:ext uri="{FF2B5EF4-FFF2-40B4-BE49-F238E27FC236}">
                <a16:creationId xmlns:a16="http://schemas.microsoft.com/office/drawing/2014/main" id="{475CA766-0803-2CD7-140A-C6D1F4CDEC9A}"/>
              </a:ext>
            </a:extLst>
          </p:cNvPr>
          <p:cNvSpPr>
            <a:spLocks noGrp="1"/>
          </p:cNvSpPr>
          <p:nvPr>
            <p:ph type="pic" sz="quarter" idx="14" hasCustomPrompt="1"/>
          </p:nvPr>
        </p:nvSpPr>
        <p:spPr>
          <a:xfrm>
            <a:off x="287337" y="287339"/>
            <a:ext cx="5735637" cy="6281736"/>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3" name="Text Placeholder 9">
            <a:extLst>
              <a:ext uri="{FF2B5EF4-FFF2-40B4-BE49-F238E27FC236}">
                <a16:creationId xmlns:a16="http://schemas.microsoft.com/office/drawing/2014/main" id="{4EBF9D06-F3D9-0C5E-52ED-0BF5DDB7C5E3}"/>
              </a:ext>
            </a:extLst>
          </p:cNvPr>
          <p:cNvSpPr>
            <a:spLocks noGrp="1"/>
          </p:cNvSpPr>
          <p:nvPr>
            <p:ph type="body" sz="quarter" idx="35" hasCustomPrompt="1"/>
          </p:nvPr>
        </p:nvSpPr>
        <p:spPr>
          <a:xfrm>
            <a:off x="6170083" y="3123191"/>
            <a:ext cx="5734579" cy="266699"/>
          </a:xfrm>
          <a:prstGeom prst="rect">
            <a:avLst/>
          </a:prstGeom>
        </p:spPr>
        <p:txBody>
          <a:bodyPr anchor="b" anchorCtr="0">
            <a:noAutofit/>
          </a:bodyPr>
          <a:lstStyle>
            <a:lvl1pPr marL="0" indent="0">
              <a:buNone/>
              <a:defRPr sz="1400" b="0"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p>
        </p:txBody>
      </p:sp>
      <p:sp>
        <p:nvSpPr>
          <p:cNvPr id="16" name="Text Placeholder 9">
            <a:extLst>
              <a:ext uri="{FF2B5EF4-FFF2-40B4-BE49-F238E27FC236}">
                <a16:creationId xmlns:a16="http://schemas.microsoft.com/office/drawing/2014/main" id="{A874CF84-747E-7589-CA7F-7DE9988FCF76}"/>
              </a:ext>
            </a:extLst>
          </p:cNvPr>
          <p:cNvSpPr>
            <a:spLocks noGrp="1"/>
          </p:cNvSpPr>
          <p:nvPr>
            <p:ph type="body" sz="quarter" idx="40" hasCustomPrompt="1"/>
          </p:nvPr>
        </p:nvSpPr>
        <p:spPr>
          <a:xfrm>
            <a:off x="6169028" y="3525597"/>
            <a:ext cx="5728016" cy="266699"/>
          </a:xfrm>
          <a:prstGeom prst="rect">
            <a:avLst/>
          </a:prstGeom>
        </p:spPr>
        <p:txBody>
          <a:bodyPr anchor="b" anchorCtr="0">
            <a:noAutofit/>
          </a:bodyPr>
          <a:lstStyle>
            <a:lvl1pPr marL="0" indent="0">
              <a:buNone/>
              <a:defRPr sz="1200" b="0"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Recommended count: 350 characters.</a:t>
            </a:r>
          </a:p>
        </p:txBody>
      </p:sp>
      <p:sp>
        <p:nvSpPr>
          <p:cNvPr id="2" name="Text Placeholder 9">
            <a:extLst>
              <a:ext uri="{FF2B5EF4-FFF2-40B4-BE49-F238E27FC236}">
                <a16:creationId xmlns:a16="http://schemas.microsoft.com/office/drawing/2014/main" id="{E495CD0A-363B-1C73-7CD9-ACB163B10445}"/>
              </a:ext>
            </a:extLst>
          </p:cNvPr>
          <p:cNvSpPr>
            <a:spLocks noGrp="1"/>
          </p:cNvSpPr>
          <p:nvPr>
            <p:ph type="body" sz="quarter" idx="29" hasCustomPrompt="1"/>
          </p:nvPr>
        </p:nvSpPr>
        <p:spPr>
          <a:xfrm>
            <a:off x="6170084" y="1487424"/>
            <a:ext cx="5734578" cy="266699"/>
          </a:xfrm>
          <a:prstGeom prst="rect">
            <a:avLst/>
          </a:prstGeom>
        </p:spPr>
        <p:txBody>
          <a:bodyPr anchor="b" anchorCtr="0">
            <a:noAutofit/>
          </a:bodyPr>
          <a:lstStyle>
            <a:lvl1pPr marL="0" indent="0">
              <a:buNone/>
              <a:defRPr sz="1200" b="0" i="0">
                <a:solidFill>
                  <a:schemeClr val="tx2"/>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3" name="Text Placeholder 15">
            <a:extLst>
              <a:ext uri="{FF2B5EF4-FFF2-40B4-BE49-F238E27FC236}">
                <a16:creationId xmlns:a16="http://schemas.microsoft.com/office/drawing/2014/main" id="{B14A558D-2652-9586-15BD-60A531A9C264}"/>
              </a:ext>
            </a:extLst>
          </p:cNvPr>
          <p:cNvSpPr>
            <a:spLocks noGrp="1"/>
          </p:cNvSpPr>
          <p:nvPr>
            <p:ph type="body" sz="quarter" idx="33" hasCustomPrompt="1"/>
          </p:nvPr>
        </p:nvSpPr>
        <p:spPr>
          <a:xfrm>
            <a:off x="6169029" y="1889314"/>
            <a:ext cx="5728016" cy="960967"/>
          </a:xfrm>
          <a:prstGeom prst="rect">
            <a:avLst/>
          </a:prstGeom>
        </p:spPr>
        <p:txBody>
          <a:bodyPr anchor="t" anchorCtr="0">
            <a:noAutofit/>
          </a:bodyPr>
          <a:lstStyle>
            <a:lvl1pPr marL="0" indent="0">
              <a:lnSpc>
                <a:spcPct val="90000"/>
              </a:lnSpc>
              <a:buNone/>
              <a:defRPr sz="28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goes here.</a:t>
            </a:r>
            <a:endParaRPr lang="en-CA"/>
          </a:p>
        </p:txBody>
      </p:sp>
      <p:sp>
        <p:nvSpPr>
          <p:cNvPr id="5" name="Slide Number Placeholder 5">
            <a:extLst>
              <a:ext uri="{FF2B5EF4-FFF2-40B4-BE49-F238E27FC236}">
                <a16:creationId xmlns:a16="http://schemas.microsoft.com/office/drawing/2014/main" id="{1EC40F2E-91DB-24EC-EB01-E324C007C88E}"/>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Text Placeholder 13">
            <a:extLst>
              <a:ext uri="{FF2B5EF4-FFF2-40B4-BE49-F238E27FC236}">
                <a16:creationId xmlns:a16="http://schemas.microsoft.com/office/drawing/2014/main" id="{514B141D-CE26-1117-BD1D-878BAC380720}"/>
              </a:ext>
            </a:extLst>
          </p:cNvPr>
          <p:cNvSpPr>
            <a:spLocks noGrp="1"/>
          </p:cNvSpPr>
          <p:nvPr>
            <p:ph type="body" sz="quarter" idx="26"/>
          </p:nvPr>
        </p:nvSpPr>
        <p:spPr>
          <a:xfrm>
            <a:off x="6169028" y="4194345"/>
            <a:ext cx="5728016" cy="1652112"/>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Footer Placeholder 7">
            <a:extLst>
              <a:ext uri="{FF2B5EF4-FFF2-40B4-BE49-F238E27FC236}">
                <a16:creationId xmlns:a16="http://schemas.microsoft.com/office/drawing/2014/main" id="{913B90B7-3790-3A0F-8EBD-4A180A8AF961}"/>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10970628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Image Two Column">
    <p:spTree>
      <p:nvGrpSpPr>
        <p:cNvPr id="1" name=""/>
        <p:cNvGrpSpPr/>
        <p:nvPr/>
      </p:nvGrpSpPr>
      <p:grpSpPr>
        <a:xfrm>
          <a:off x="0" y="0"/>
          <a:ext cx="0" cy="0"/>
          <a:chOff x="0" y="0"/>
          <a:chExt cx="0" cy="0"/>
        </a:xfrm>
      </p:grpSpPr>
      <p:sp>
        <p:nvSpPr>
          <p:cNvPr id="10" name="Picture Placeholder 42">
            <a:extLst>
              <a:ext uri="{FF2B5EF4-FFF2-40B4-BE49-F238E27FC236}">
                <a16:creationId xmlns:a16="http://schemas.microsoft.com/office/drawing/2014/main" id="{475CA766-0803-2CD7-140A-C6D1F4CDEC9A}"/>
              </a:ext>
            </a:extLst>
          </p:cNvPr>
          <p:cNvSpPr>
            <a:spLocks noGrp="1"/>
          </p:cNvSpPr>
          <p:nvPr>
            <p:ph type="pic" sz="quarter" idx="14" hasCustomPrompt="1"/>
          </p:nvPr>
        </p:nvSpPr>
        <p:spPr>
          <a:xfrm>
            <a:off x="6167438" y="287337"/>
            <a:ext cx="5733686" cy="6281737"/>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3" name="Text Placeholder 9">
            <a:extLst>
              <a:ext uri="{FF2B5EF4-FFF2-40B4-BE49-F238E27FC236}">
                <a16:creationId xmlns:a16="http://schemas.microsoft.com/office/drawing/2014/main" id="{4EBF9D06-F3D9-0C5E-52ED-0BF5DDB7C5E3}"/>
              </a:ext>
            </a:extLst>
          </p:cNvPr>
          <p:cNvSpPr>
            <a:spLocks noGrp="1"/>
          </p:cNvSpPr>
          <p:nvPr>
            <p:ph type="body" sz="quarter" idx="35" hasCustomPrompt="1"/>
          </p:nvPr>
        </p:nvSpPr>
        <p:spPr>
          <a:xfrm>
            <a:off x="287337" y="1407902"/>
            <a:ext cx="2795587"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4" name="Picture Placeholder 42">
            <a:extLst>
              <a:ext uri="{FF2B5EF4-FFF2-40B4-BE49-F238E27FC236}">
                <a16:creationId xmlns:a16="http://schemas.microsoft.com/office/drawing/2014/main" id="{3B887223-998B-4307-9C22-F26FD8CFC683}"/>
              </a:ext>
            </a:extLst>
          </p:cNvPr>
          <p:cNvSpPr>
            <a:spLocks noGrp="1"/>
          </p:cNvSpPr>
          <p:nvPr>
            <p:ph type="pic" sz="quarter" idx="40" hasCustomPrompt="1"/>
          </p:nvPr>
        </p:nvSpPr>
        <p:spPr>
          <a:xfrm>
            <a:off x="287337" y="287338"/>
            <a:ext cx="836612"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5" name="Text Placeholder 9">
            <a:extLst>
              <a:ext uri="{FF2B5EF4-FFF2-40B4-BE49-F238E27FC236}">
                <a16:creationId xmlns:a16="http://schemas.microsoft.com/office/drawing/2014/main" id="{508EA3EE-D630-D8C9-A3F8-C6182FF36777}"/>
              </a:ext>
            </a:extLst>
          </p:cNvPr>
          <p:cNvSpPr>
            <a:spLocks noGrp="1"/>
          </p:cNvSpPr>
          <p:nvPr>
            <p:ph type="body" sz="quarter" idx="41" hasCustomPrompt="1"/>
          </p:nvPr>
        </p:nvSpPr>
        <p:spPr>
          <a:xfrm>
            <a:off x="3227387" y="1407902"/>
            <a:ext cx="2795587"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9" name="Picture Placeholder 42">
            <a:extLst>
              <a:ext uri="{FF2B5EF4-FFF2-40B4-BE49-F238E27FC236}">
                <a16:creationId xmlns:a16="http://schemas.microsoft.com/office/drawing/2014/main" id="{5E3FCDD4-E7AE-4EBC-0080-35ECF115344A}"/>
              </a:ext>
            </a:extLst>
          </p:cNvPr>
          <p:cNvSpPr>
            <a:spLocks noGrp="1"/>
          </p:cNvSpPr>
          <p:nvPr>
            <p:ph type="pic" sz="quarter" idx="43" hasCustomPrompt="1"/>
          </p:nvPr>
        </p:nvSpPr>
        <p:spPr>
          <a:xfrm>
            <a:off x="3227388" y="287337"/>
            <a:ext cx="835210"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15" name="Text Placeholder 9">
            <a:extLst>
              <a:ext uri="{FF2B5EF4-FFF2-40B4-BE49-F238E27FC236}">
                <a16:creationId xmlns:a16="http://schemas.microsoft.com/office/drawing/2014/main" id="{57FEEB62-DDEE-713E-6617-589D9DE3F5C5}"/>
              </a:ext>
            </a:extLst>
          </p:cNvPr>
          <p:cNvSpPr>
            <a:spLocks noGrp="1"/>
          </p:cNvSpPr>
          <p:nvPr>
            <p:ph type="body" sz="quarter" idx="44" hasCustomPrompt="1"/>
          </p:nvPr>
        </p:nvSpPr>
        <p:spPr>
          <a:xfrm>
            <a:off x="287430" y="4552638"/>
            <a:ext cx="2795495"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18" name="Picture Placeholder 42">
            <a:extLst>
              <a:ext uri="{FF2B5EF4-FFF2-40B4-BE49-F238E27FC236}">
                <a16:creationId xmlns:a16="http://schemas.microsoft.com/office/drawing/2014/main" id="{92C64E15-424B-2943-5EA9-1D657F59298E}"/>
              </a:ext>
            </a:extLst>
          </p:cNvPr>
          <p:cNvSpPr>
            <a:spLocks noGrp="1"/>
          </p:cNvSpPr>
          <p:nvPr>
            <p:ph type="pic" sz="quarter" idx="46" hasCustomPrompt="1"/>
          </p:nvPr>
        </p:nvSpPr>
        <p:spPr>
          <a:xfrm>
            <a:off x="287338" y="3442815"/>
            <a:ext cx="836611"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19" name="Text Placeholder 9">
            <a:extLst>
              <a:ext uri="{FF2B5EF4-FFF2-40B4-BE49-F238E27FC236}">
                <a16:creationId xmlns:a16="http://schemas.microsoft.com/office/drawing/2014/main" id="{E73CB260-3973-C98D-22D8-7061846577B2}"/>
              </a:ext>
            </a:extLst>
          </p:cNvPr>
          <p:cNvSpPr>
            <a:spLocks noGrp="1"/>
          </p:cNvSpPr>
          <p:nvPr>
            <p:ph type="body" sz="quarter" idx="47" hasCustomPrompt="1"/>
          </p:nvPr>
        </p:nvSpPr>
        <p:spPr>
          <a:xfrm>
            <a:off x="3227387" y="4552638"/>
            <a:ext cx="2795495"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21" name="Picture Placeholder 42">
            <a:extLst>
              <a:ext uri="{FF2B5EF4-FFF2-40B4-BE49-F238E27FC236}">
                <a16:creationId xmlns:a16="http://schemas.microsoft.com/office/drawing/2014/main" id="{83E4C305-F76E-4E1E-D24E-8A49F9149F6E}"/>
              </a:ext>
            </a:extLst>
          </p:cNvPr>
          <p:cNvSpPr>
            <a:spLocks noGrp="1"/>
          </p:cNvSpPr>
          <p:nvPr>
            <p:ph type="pic" sz="quarter" idx="49" hasCustomPrompt="1"/>
          </p:nvPr>
        </p:nvSpPr>
        <p:spPr>
          <a:xfrm>
            <a:off x="3227388" y="3442815"/>
            <a:ext cx="836612"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3" name="Slide Number Placeholder 5">
            <a:extLst>
              <a:ext uri="{FF2B5EF4-FFF2-40B4-BE49-F238E27FC236}">
                <a16:creationId xmlns:a16="http://schemas.microsoft.com/office/drawing/2014/main" id="{6363BFD5-0B57-8F3C-20E0-1A83FBB5A067}"/>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Text Placeholder 13">
            <a:extLst>
              <a:ext uri="{FF2B5EF4-FFF2-40B4-BE49-F238E27FC236}">
                <a16:creationId xmlns:a16="http://schemas.microsoft.com/office/drawing/2014/main" id="{75F52A8A-0056-255E-FD3D-40813F5DEF50}"/>
              </a:ext>
            </a:extLst>
          </p:cNvPr>
          <p:cNvSpPr>
            <a:spLocks noGrp="1"/>
          </p:cNvSpPr>
          <p:nvPr>
            <p:ph type="body" sz="quarter" idx="26"/>
          </p:nvPr>
        </p:nvSpPr>
        <p:spPr>
          <a:xfrm>
            <a:off x="290876" y="1729537"/>
            <a:ext cx="2791958" cy="147405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ext Placeholder 13">
            <a:extLst>
              <a:ext uri="{FF2B5EF4-FFF2-40B4-BE49-F238E27FC236}">
                <a16:creationId xmlns:a16="http://schemas.microsoft.com/office/drawing/2014/main" id="{20673C4D-77B7-FD99-F77C-C9E30CD84FF2}"/>
              </a:ext>
            </a:extLst>
          </p:cNvPr>
          <p:cNvSpPr>
            <a:spLocks noGrp="1"/>
          </p:cNvSpPr>
          <p:nvPr>
            <p:ph type="body" sz="quarter" idx="57"/>
          </p:nvPr>
        </p:nvSpPr>
        <p:spPr>
          <a:xfrm>
            <a:off x="3225987" y="1729537"/>
            <a:ext cx="2796988" cy="147405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1" name="Text Placeholder 13">
            <a:extLst>
              <a:ext uri="{FF2B5EF4-FFF2-40B4-BE49-F238E27FC236}">
                <a16:creationId xmlns:a16="http://schemas.microsoft.com/office/drawing/2014/main" id="{3D5F382F-2FEB-605D-69EE-25AAECB4683D}"/>
              </a:ext>
            </a:extLst>
          </p:cNvPr>
          <p:cNvSpPr>
            <a:spLocks noGrp="1"/>
          </p:cNvSpPr>
          <p:nvPr>
            <p:ph type="body" sz="quarter" idx="58"/>
          </p:nvPr>
        </p:nvSpPr>
        <p:spPr>
          <a:xfrm>
            <a:off x="287339" y="4862205"/>
            <a:ext cx="2795495" cy="147405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2" name="Text Placeholder 13">
            <a:extLst>
              <a:ext uri="{FF2B5EF4-FFF2-40B4-BE49-F238E27FC236}">
                <a16:creationId xmlns:a16="http://schemas.microsoft.com/office/drawing/2014/main" id="{B95E8FC5-31A8-0915-732C-C3A7C3617C6E}"/>
              </a:ext>
            </a:extLst>
          </p:cNvPr>
          <p:cNvSpPr>
            <a:spLocks noGrp="1"/>
          </p:cNvSpPr>
          <p:nvPr>
            <p:ph type="body" sz="quarter" idx="45"/>
          </p:nvPr>
        </p:nvSpPr>
        <p:spPr>
          <a:xfrm>
            <a:off x="3227388" y="4862205"/>
            <a:ext cx="2795780" cy="147405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7">
            <a:extLst>
              <a:ext uri="{FF2B5EF4-FFF2-40B4-BE49-F238E27FC236}">
                <a16:creationId xmlns:a16="http://schemas.microsoft.com/office/drawing/2014/main" id="{47132D82-DA1E-31F4-BB76-92D73CDFAE9C}"/>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84553052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al Title Slide">
    <p:bg>
      <p:bgPr>
        <a:solidFill>
          <a:schemeClr val="bg1"/>
        </a:solidFill>
        <a:effectLst/>
      </p:bgPr>
    </p:bg>
    <p:spTree>
      <p:nvGrpSpPr>
        <p:cNvPr id="1" name=""/>
        <p:cNvGrpSpPr/>
        <p:nvPr/>
      </p:nvGrpSpPr>
      <p:grpSpPr>
        <a:xfrm>
          <a:off x="0" y="0"/>
          <a:ext cx="0" cy="0"/>
          <a:chOff x="0" y="0"/>
          <a:chExt cx="0" cy="0"/>
        </a:xfrm>
      </p:grpSpPr>
      <p:pic>
        <p:nvPicPr>
          <p:cNvPr id="4" name="SunLife_Corporate_Footer" hidden="1">
            <a:extLst>
              <a:ext uri="{FF2B5EF4-FFF2-40B4-BE49-F238E27FC236}">
                <a16:creationId xmlns:a16="http://schemas.microsoft.com/office/drawing/2014/main" id="{8D83BDFB-6CE1-549C-56FF-AD43F8BA3D2E}"/>
              </a:ext>
            </a:extLst>
          </p:cNvPr>
          <p:cNvPicPr>
            <a:picLocks noChangeAspect="1"/>
          </p:cNvPicPr>
          <p:nvPr userDrawn="1"/>
        </p:nvPicPr>
        <p:blipFill>
          <a:blip r:embed="rId2"/>
          <a:stretch>
            <a:fillRect/>
          </a:stretch>
        </p:blipFill>
        <p:spPr>
          <a:xfrm>
            <a:off x="287337" y="5801760"/>
            <a:ext cx="4132883" cy="964800"/>
          </a:xfrm>
          <a:prstGeom prst="rect">
            <a:avLst/>
          </a:prstGeom>
        </p:spPr>
      </p:pic>
      <p:pic>
        <p:nvPicPr>
          <p:cNvPr id="5" name="SunLife_GlobalInvestments_Footer" hidden="1">
            <a:extLst>
              <a:ext uri="{FF2B5EF4-FFF2-40B4-BE49-F238E27FC236}">
                <a16:creationId xmlns:a16="http://schemas.microsoft.com/office/drawing/2014/main" id="{90C6D908-9A14-EC39-2441-26A760AB924E}"/>
              </a:ext>
            </a:extLst>
          </p:cNvPr>
          <p:cNvPicPr>
            <a:picLocks noChangeAspect="1"/>
          </p:cNvPicPr>
          <p:nvPr userDrawn="1"/>
        </p:nvPicPr>
        <p:blipFill>
          <a:blip r:embed="rId3"/>
          <a:stretch>
            <a:fillRect/>
          </a:stretch>
        </p:blipFill>
        <p:spPr>
          <a:xfrm>
            <a:off x="287337" y="5801760"/>
            <a:ext cx="4132883" cy="964800"/>
          </a:xfrm>
          <a:prstGeom prst="rect">
            <a:avLst/>
          </a:prstGeom>
        </p:spPr>
      </p:pic>
      <p:pic>
        <p:nvPicPr>
          <p:cNvPr id="11" name="SunLife_HongKong_Footer" hidden="1">
            <a:extLst>
              <a:ext uri="{FF2B5EF4-FFF2-40B4-BE49-F238E27FC236}">
                <a16:creationId xmlns:a16="http://schemas.microsoft.com/office/drawing/2014/main" id="{FA612D78-7698-A3EA-6CF3-D7CB306923EC}"/>
              </a:ext>
            </a:extLst>
          </p:cNvPr>
          <p:cNvPicPr>
            <a:picLocks noChangeAspect="1"/>
          </p:cNvPicPr>
          <p:nvPr userDrawn="1"/>
        </p:nvPicPr>
        <p:blipFill>
          <a:blip r:embed="rId4"/>
          <a:stretch>
            <a:fillRect/>
          </a:stretch>
        </p:blipFill>
        <p:spPr>
          <a:xfrm>
            <a:off x="287337" y="5801760"/>
            <a:ext cx="4121074" cy="964800"/>
          </a:xfrm>
          <a:prstGeom prst="rect">
            <a:avLst/>
          </a:prstGeom>
        </p:spPr>
      </p:pic>
      <p:pic>
        <p:nvPicPr>
          <p:cNvPr id="12" name="SunLife_LuminoHealth_Footer" hidden="1">
            <a:extLst>
              <a:ext uri="{FF2B5EF4-FFF2-40B4-BE49-F238E27FC236}">
                <a16:creationId xmlns:a16="http://schemas.microsoft.com/office/drawing/2014/main" id="{00862F1D-37CC-8DD3-90B7-A5D45DA7DD55}"/>
              </a:ext>
            </a:extLst>
          </p:cNvPr>
          <p:cNvPicPr>
            <a:picLocks noChangeAspect="1"/>
          </p:cNvPicPr>
          <p:nvPr userDrawn="1"/>
        </p:nvPicPr>
        <p:blipFill>
          <a:blip r:embed="rId5"/>
          <a:stretch>
            <a:fillRect/>
          </a:stretch>
        </p:blipFill>
        <p:spPr>
          <a:xfrm>
            <a:off x="287337" y="5801760"/>
            <a:ext cx="4132883" cy="964800"/>
          </a:xfrm>
          <a:prstGeom prst="rect">
            <a:avLst/>
          </a:prstGeom>
        </p:spPr>
      </p:pic>
      <p:pic>
        <p:nvPicPr>
          <p:cNvPr id="13" name="SunLife_US_Footer" hidden="1">
            <a:extLst>
              <a:ext uri="{FF2B5EF4-FFF2-40B4-BE49-F238E27FC236}">
                <a16:creationId xmlns:a16="http://schemas.microsoft.com/office/drawing/2014/main" id="{C77BC23F-CE9F-F593-6694-ACC98654A251}"/>
              </a:ext>
            </a:extLst>
          </p:cNvPr>
          <p:cNvPicPr>
            <a:picLocks noChangeAspect="1"/>
          </p:cNvPicPr>
          <p:nvPr userDrawn="1"/>
        </p:nvPicPr>
        <p:blipFill>
          <a:blip r:embed="rId6"/>
          <a:stretch>
            <a:fillRect/>
          </a:stretch>
        </p:blipFill>
        <p:spPr>
          <a:xfrm>
            <a:off x="287337" y="5801760"/>
            <a:ext cx="4132883" cy="964800"/>
          </a:xfrm>
          <a:prstGeom prst="rect">
            <a:avLst/>
          </a:prstGeom>
        </p:spPr>
      </p:pic>
      <p:sp>
        <p:nvSpPr>
          <p:cNvPr id="43" name="Picture Placeholder 42">
            <a:extLst>
              <a:ext uri="{FF2B5EF4-FFF2-40B4-BE49-F238E27FC236}">
                <a16:creationId xmlns:a16="http://schemas.microsoft.com/office/drawing/2014/main" id="{8EA885D4-90FB-BF40-DC43-B7F714E4A8CE}"/>
              </a:ext>
            </a:extLst>
          </p:cNvPr>
          <p:cNvSpPr>
            <a:spLocks noGrp="1"/>
          </p:cNvSpPr>
          <p:nvPr>
            <p:ph type="pic" sz="quarter" idx="14" hasCustomPrompt="1"/>
          </p:nvPr>
        </p:nvSpPr>
        <p:spPr>
          <a:xfrm>
            <a:off x="6167438" y="287338"/>
            <a:ext cx="5736695" cy="6281737"/>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5" name="Text Placeholder 2" descr="Click to edit master title style">
            <a:extLst>
              <a:ext uri="{FF2B5EF4-FFF2-40B4-BE49-F238E27FC236}">
                <a16:creationId xmlns:a16="http://schemas.microsoft.com/office/drawing/2014/main" id="{7FE6EE3C-723E-D39E-FCAA-1FB93504A862}"/>
              </a:ext>
            </a:extLst>
          </p:cNvPr>
          <p:cNvSpPr>
            <a:spLocks noGrp="1"/>
          </p:cNvSpPr>
          <p:nvPr>
            <p:ph type="body" sz="quarter" idx="13"/>
          </p:nvPr>
        </p:nvSpPr>
        <p:spPr>
          <a:xfrm>
            <a:off x="287339" y="673463"/>
            <a:ext cx="5737224" cy="2409255"/>
          </a:xfrm>
        </p:spPr>
        <p:txBody>
          <a:bodyPr anchor="b"/>
          <a:lstStyle>
            <a:lvl1pPr marL="0" indent="0">
              <a:lnSpc>
                <a:spcPct val="90000"/>
              </a:lnSpc>
              <a:spcBef>
                <a:spcPct val="0"/>
              </a:spcBef>
              <a:buFontTx/>
              <a:buNone/>
              <a:defRPr sz="4400" b="0" i="0" spc="-40" baseline="0">
                <a:solidFill>
                  <a:schemeClr val="tx2"/>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6" name="Content Placeholder 4">
            <a:extLst>
              <a:ext uri="{FF2B5EF4-FFF2-40B4-BE49-F238E27FC236}">
                <a16:creationId xmlns:a16="http://schemas.microsoft.com/office/drawing/2014/main" id="{9AB7FF52-C72D-CB3B-17F9-E2A3DBA01F0B}"/>
              </a:ext>
            </a:extLst>
          </p:cNvPr>
          <p:cNvSpPr>
            <a:spLocks noGrp="1"/>
          </p:cNvSpPr>
          <p:nvPr>
            <p:ph sz="quarter" idx="15" hasCustomPrompt="1"/>
          </p:nvPr>
        </p:nvSpPr>
        <p:spPr>
          <a:xfrm>
            <a:off x="287339" y="3458581"/>
            <a:ext cx="4900612" cy="747172"/>
          </a:xfrm>
        </p:spPr>
        <p:txBody>
          <a:bodyPr/>
          <a:lstStyle>
            <a:lvl1pPr marL="0" indent="0">
              <a:lnSpc>
                <a:spcPct val="100000"/>
              </a:lnSpc>
              <a:spcBef>
                <a:spcPts val="400"/>
              </a:spcBef>
              <a:buFontTx/>
              <a:buNone/>
              <a:defRPr sz="2400" b="0" i="0">
                <a:solidFill>
                  <a:schemeClr val="tx2"/>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CA"/>
              <a:t>Click to insert subtitle</a:t>
            </a:r>
          </a:p>
        </p:txBody>
      </p:sp>
      <p:sp>
        <p:nvSpPr>
          <p:cNvPr id="18" name="Text Placeholder 9">
            <a:extLst>
              <a:ext uri="{FF2B5EF4-FFF2-40B4-BE49-F238E27FC236}">
                <a16:creationId xmlns:a16="http://schemas.microsoft.com/office/drawing/2014/main" id="{6254FC54-83C9-90F8-81E8-D7AA2A746F90}"/>
              </a:ext>
            </a:extLst>
          </p:cNvPr>
          <p:cNvSpPr>
            <a:spLocks noGrp="1"/>
          </p:cNvSpPr>
          <p:nvPr>
            <p:ph type="body" sz="quarter" idx="35" hasCustomPrompt="1"/>
          </p:nvPr>
        </p:nvSpPr>
        <p:spPr>
          <a:xfrm>
            <a:off x="287339" y="4389120"/>
            <a:ext cx="4900612" cy="176525"/>
          </a:xfrm>
          <a:prstGeom prst="rect">
            <a:avLst/>
          </a:prstGeom>
        </p:spPr>
        <p:txBody>
          <a:bodyPr anchor="b"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Presenters goes here.</a:t>
            </a:r>
          </a:p>
        </p:txBody>
      </p:sp>
      <p:sp>
        <p:nvSpPr>
          <p:cNvPr id="19" name="Text Placeholder 32">
            <a:extLst>
              <a:ext uri="{FF2B5EF4-FFF2-40B4-BE49-F238E27FC236}">
                <a16:creationId xmlns:a16="http://schemas.microsoft.com/office/drawing/2014/main" id="{41A84A9B-255C-FD53-DFCA-309B996AA872}"/>
              </a:ext>
            </a:extLst>
          </p:cNvPr>
          <p:cNvSpPr>
            <a:spLocks noGrp="1"/>
          </p:cNvSpPr>
          <p:nvPr>
            <p:ph type="body" sz="quarter" idx="39" hasCustomPrompt="1"/>
          </p:nvPr>
        </p:nvSpPr>
        <p:spPr>
          <a:xfrm>
            <a:off x="287338" y="4754881"/>
            <a:ext cx="5735637" cy="910761"/>
          </a:xfrm>
          <a:prstGeom prst="rect">
            <a:avLst/>
          </a:prstGeom>
        </p:spPr>
        <p:txBody>
          <a:bodyPr numCol="2" spcCol="216000">
            <a:noAutofit/>
          </a:bodyPr>
          <a:lstStyle>
            <a:lvl1pPr marL="0" indent="0">
              <a:lnSpc>
                <a:spcPct val="100000"/>
              </a:lnSpc>
              <a:buNone/>
              <a:defRPr sz="1200" b="0" i="0">
                <a:latin typeface="+mn-lt"/>
              </a:defRPr>
            </a:lvl1pPr>
            <a:lvl2pPr marL="457189" indent="0">
              <a:lnSpc>
                <a:spcPct val="114000"/>
              </a:lnSpc>
              <a:buNone/>
              <a:defRPr sz="1067"/>
            </a:lvl2pPr>
            <a:lvl3pPr marL="914377" indent="0">
              <a:lnSpc>
                <a:spcPct val="114000"/>
              </a:lnSpc>
              <a:buNone/>
              <a:defRPr sz="1067"/>
            </a:lvl3pPr>
            <a:lvl4pPr marL="1371566" indent="0">
              <a:lnSpc>
                <a:spcPct val="114000"/>
              </a:lnSpc>
              <a:buNone/>
              <a:defRPr sz="1067"/>
            </a:lvl4pPr>
            <a:lvl5pPr marL="1828754" indent="0">
              <a:lnSpc>
                <a:spcPct val="114000"/>
              </a:lnSpc>
              <a:buNone/>
              <a:defRPr sz="1067"/>
            </a:lvl5pPr>
          </a:lstStyle>
          <a:p>
            <a:pPr lvl="0"/>
            <a:r>
              <a:rPr lang="en-CA"/>
              <a:t>First Last—Job Title</a:t>
            </a:r>
          </a:p>
          <a:p>
            <a:pPr marL="0" marR="0" lvl="0" indent="0" algn="l" defTabSz="914377" rtl="0" eaLnBrk="1" fontAlgn="auto" latinLnBrk="0" hangingPunct="1">
              <a:lnSpc>
                <a:spcPct val="114000"/>
              </a:lnSpc>
              <a:spcBef>
                <a:spcPts val="1000"/>
              </a:spcBef>
              <a:spcAft>
                <a:spcPct val="0"/>
              </a:spcAft>
              <a:buClrTx/>
              <a:buSzTx/>
              <a:buFont typeface="Arial" panose="020B0604020202020204" pitchFamily="34" charset="0"/>
              <a:buNone/>
              <a:defRPr/>
            </a:pPr>
            <a:r>
              <a:rPr lang="en-CA"/>
              <a:t>First Last—Job Title</a:t>
            </a:r>
          </a:p>
          <a:p>
            <a:pPr marL="0" marR="0" lvl="0" indent="0" algn="l" defTabSz="914377" rtl="0" eaLnBrk="1" fontAlgn="auto" latinLnBrk="0" hangingPunct="1">
              <a:lnSpc>
                <a:spcPct val="114000"/>
              </a:lnSpc>
              <a:spcBef>
                <a:spcPts val="1000"/>
              </a:spcBef>
              <a:spcAft>
                <a:spcPct val="0"/>
              </a:spcAft>
              <a:buClrTx/>
              <a:buSzTx/>
              <a:buFont typeface="Arial" panose="020B0604020202020204" pitchFamily="34" charset="0"/>
              <a:buNone/>
              <a:defRPr/>
            </a:pPr>
            <a:r>
              <a:rPr lang="en-CA"/>
              <a:t>First Last—Job Title</a:t>
            </a:r>
          </a:p>
          <a:p>
            <a:pPr lvl="0"/>
            <a:r>
              <a:rPr lang="en-CA"/>
              <a:t>First Last—Job Title</a:t>
            </a:r>
          </a:p>
          <a:p>
            <a:pPr marL="0" marR="0" lvl="0" indent="0" algn="l" defTabSz="914377" rtl="0" eaLnBrk="1" fontAlgn="auto" latinLnBrk="0" hangingPunct="1">
              <a:lnSpc>
                <a:spcPct val="114000"/>
              </a:lnSpc>
              <a:spcBef>
                <a:spcPts val="1000"/>
              </a:spcBef>
              <a:spcAft>
                <a:spcPct val="0"/>
              </a:spcAft>
              <a:buClrTx/>
              <a:buSzTx/>
              <a:buFont typeface="Arial" panose="020B0604020202020204" pitchFamily="34" charset="0"/>
              <a:buNone/>
              <a:defRPr/>
            </a:pPr>
            <a:r>
              <a:rPr lang="en-CA"/>
              <a:t>First Last—Job Title</a:t>
            </a:r>
          </a:p>
          <a:p>
            <a:pPr marL="0" marR="0" lvl="0" indent="0" algn="l" defTabSz="914377" rtl="0" eaLnBrk="1" fontAlgn="auto" latinLnBrk="0" hangingPunct="1">
              <a:lnSpc>
                <a:spcPct val="114000"/>
              </a:lnSpc>
              <a:spcBef>
                <a:spcPts val="1000"/>
              </a:spcBef>
              <a:spcAft>
                <a:spcPct val="0"/>
              </a:spcAft>
              <a:buClrTx/>
              <a:buSzTx/>
              <a:buFont typeface="Arial" panose="020B0604020202020204" pitchFamily="34" charset="0"/>
              <a:buNone/>
              <a:defRPr/>
            </a:pPr>
            <a:r>
              <a:rPr lang="en-CA"/>
              <a:t>First Last—Job Title</a:t>
            </a:r>
          </a:p>
        </p:txBody>
      </p:sp>
      <p:pic>
        <p:nvPicPr>
          <p:cNvPr id="1291186109" name="DynamicLogoFooter-Placeholder" descr="{&quot;templafy&quot;:{&quot;id&quot;:&quot;5136085b-a524-4d8e-96c6-63752f9c492c&quot;}}"/>
          <p:cNvPicPr>
            <a:picLocks noChangeAspect="1"/>
          </p:cNvPicPr>
          <p:nvPr/>
        </p:nvPicPr>
        <p:blipFill>
          <a:blip r:embed="rId2"/>
          <a:stretch>
            <a:fillRect/>
          </a:stretch>
        </p:blipFill>
        <p:spPr>
          <a:xfrm>
            <a:off x="287337" y="5801360"/>
            <a:ext cx="4140000" cy="964800"/>
          </a:xfrm>
          <a:prstGeom prst="rect">
            <a:avLst/>
          </a:prstGeom>
        </p:spPr>
      </p:pic>
      <p:sp>
        <p:nvSpPr>
          <p:cNvPr id="2" name="EntityNameDynamic (Global Investments)-Placeholder" descr="{&quot;templafy&quot;:{&quot;id&quot;:&quot;2e978971-fb7f-423c-8875-e820d313eadf&quot;}}" hidden="1">
            <a:extLst>
              <a:ext uri="{FF2B5EF4-FFF2-40B4-BE49-F238E27FC236}">
                <a16:creationId xmlns:a16="http://schemas.microsoft.com/office/drawing/2014/main" id="{06AAC6AC-3C7F-3ADD-043F-9382BEF5FA36}"/>
              </a:ext>
            </a:extLst>
          </p:cNvPr>
          <p:cNvSpPr/>
          <p:nvPr userDrawn="1"/>
        </p:nvSpPr>
        <p:spPr>
          <a:xfrm>
            <a:off x="288674" y="273139"/>
            <a:ext cx="1892365"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6" name="TaglineDynamic (Global Investments)-Placeholder" descr="{&quot;templafy&quot;:{&quot;id&quot;:&quot;be49bc07-170b-41d7-829b-245547634e18&quot;}}" hidden="1">
            <a:extLst>
              <a:ext uri="{FF2B5EF4-FFF2-40B4-BE49-F238E27FC236}">
                <a16:creationId xmlns:a16="http://schemas.microsoft.com/office/drawing/2014/main" id="{D70DD834-4385-6501-CA2D-A71E1FD4658F}"/>
              </a:ext>
            </a:extLst>
          </p:cNvPr>
          <p:cNvSpPr/>
          <p:nvPr userDrawn="1"/>
        </p:nvSpPr>
        <p:spPr>
          <a:xfrm>
            <a:off x="2212341" y="273139"/>
            <a:ext cx="1994534"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
        <p:nvSpPr>
          <p:cNvPr id="7" name="EntityNameDynamic (US) -Placeholder" descr="{&quot;templafy&quot;:{&quot;id&quot;:&quot;f7936106-30f0-4028-b974-6069c52cef8f&quot;}}" hidden="1">
            <a:extLst>
              <a:ext uri="{FF2B5EF4-FFF2-40B4-BE49-F238E27FC236}">
                <a16:creationId xmlns:a16="http://schemas.microsoft.com/office/drawing/2014/main" id="{FC208A9E-66C6-2E75-DD02-6DD96E1091AF}"/>
              </a:ext>
            </a:extLst>
          </p:cNvPr>
          <p:cNvSpPr/>
          <p:nvPr userDrawn="1"/>
        </p:nvSpPr>
        <p:spPr>
          <a:xfrm>
            <a:off x="288674" y="273139"/>
            <a:ext cx="911793"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8" name="TaglineDynamic (US) -Placeholder" descr="{&quot;templafy&quot;:{&quot;id&quot;:&quot;fb5461a1-c4c1-488c-8baa-10ccce1431c8&quot;}}" hidden="1">
            <a:extLst>
              <a:ext uri="{FF2B5EF4-FFF2-40B4-BE49-F238E27FC236}">
                <a16:creationId xmlns:a16="http://schemas.microsoft.com/office/drawing/2014/main" id="{C5A0EF28-97BC-9160-29C5-48A5AD291BC9}"/>
              </a:ext>
            </a:extLst>
          </p:cNvPr>
          <p:cNvSpPr/>
          <p:nvPr userDrawn="1"/>
        </p:nvSpPr>
        <p:spPr>
          <a:xfrm>
            <a:off x="1198880" y="273139"/>
            <a:ext cx="300640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
        <p:nvSpPr>
          <p:cNvPr id="9" name="EntityNameDynamic-Placeholder" descr="{&quot;templafy&quot;:{&quot;id&quot;:&quot;44e96395-d786-4f4d-828d-f2aabe72a6d5&quot;}}">
            <a:extLst>
              <a:ext uri="{FF2B5EF4-FFF2-40B4-BE49-F238E27FC236}">
                <a16:creationId xmlns:a16="http://schemas.microsoft.com/office/drawing/2014/main" id="{AAB701F3-092A-09C0-3765-8AE82439EC78}"/>
              </a:ext>
            </a:extLst>
          </p:cNvPr>
          <p:cNvSpPr/>
          <p:nvPr userDrawn="1"/>
        </p:nvSpPr>
        <p:spPr>
          <a:xfrm>
            <a:off x="288674" y="273139"/>
            <a:ext cx="1580766"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1">
              <a:solidFill>
                <a:schemeClr val="tx2"/>
              </a:solidFill>
            </a:endParaRPr>
          </a:p>
        </p:txBody>
      </p:sp>
      <p:sp>
        <p:nvSpPr>
          <p:cNvPr id="10" name="TaglineDynamic-Placeholder" descr="{&quot;templafy&quot;:{&quot;id&quot;:&quot;0540b553-6614-44c8-9496-a17f009eb9fc&quot;}}">
            <a:extLst>
              <a:ext uri="{FF2B5EF4-FFF2-40B4-BE49-F238E27FC236}">
                <a16:creationId xmlns:a16="http://schemas.microsoft.com/office/drawing/2014/main" id="{7281CB38-F648-576E-3724-BF551A97DF84}"/>
              </a:ext>
            </a:extLst>
          </p:cNvPr>
          <p:cNvSpPr/>
          <p:nvPr userDrawn="1"/>
        </p:nvSpPr>
        <p:spPr>
          <a:xfrm>
            <a:off x="1904999" y="273139"/>
            <a:ext cx="2301875"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l"/>
            <a:endParaRPr lang="en-CA" sz="1100" b="0" spc="-20" baseline="0">
              <a:solidFill>
                <a:schemeClr val="tx2"/>
              </a:solidFill>
            </a:endParaRPr>
          </a:p>
        </p:txBody>
      </p:sp>
    </p:spTree>
    <p:extLst>
      <p:ext uri="{BB962C8B-B14F-4D97-AF65-F5344CB8AC3E}">
        <p14:creationId xmlns:p14="http://schemas.microsoft.com/office/powerpoint/2010/main" val="4072678585"/>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Large Header">
    <p:spTree>
      <p:nvGrpSpPr>
        <p:cNvPr id="1" name=""/>
        <p:cNvGrpSpPr/>
        <p:nvPr/>
      </p:nvGrpSpPr>
      <p:grpSpPr>
        <a:xfrm>
          <a:off x="0" y="0"/>
          <a:ext cx="0" cy="0"/>
          <a:chOff x="0" y="0"/>
          <a:chExt cx="0" cy="0"/>
        </a:xfrm>
      </p:grpSpPr>
      <p:sp>
        <p:nvSpPr>
          <p:cNvPr id="7" name="Picture Placeholder 42">
            <a:extLst>
              <a:ext uri="{FF2B5EF4-FFF2-40B4-BE49-F238E27FC236}">
                <a16:creationId xmlns:a16="http://schemas.microsoft.com/office/drawing/2014/main" id="{0D5DD147-C73A-B4DA-1321-B559075FE55A}"/>
              </a:ext>
            </a:extLst>
          </p:cNvPr>
          <p:cNvSpPr>
            <a:spLocks noGrp="1"/>
          </p:cNvSpPr>
          <p:nvPr>
            <p:ph type="pic" sz="quarter" idx="14" hasCustomPrompt="1"/>
          </p:nvPr>
        </p:nvSpPr>
        <p:spPr>
          <a:xfrm>
            <a:off x="4206875" y="287337"/>
            <a:ext cx="7696200" cy="6281737"/>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9" name="Text Placeholder 15">
            <a:extLst>
              <a:ext uri="{FF2B5EF4-FFF2-40B4-BE49-F238E27FC236}">
                <a16:creationId xmlns:a16="http://schemas.microsoft.com/office/drawing/2014/main" id="{9D5A45A1-3577-DE4C-DF6F-5B433B6C18C3}"/>
              </a:ext>
            </a:extLst>
          </p:cNvPr>
          <p:cNvSpPr>
            <a:spLocks noGrp="1"/>
          </p:cNvSpPr>
          <p:nvPr>
            <p:ph type="body" sz="quarter" idx="31" hasCustomPrompt="1"/>
          </p:nvPr>
        </p:nvSpPr>
        <p:spPr>
          <a:xfrm>
            <a:off x="287339" y="287338"/>
            <a:ext cx="3776662" cy="3176946"/>
          </a:xfrm>
          <a:prstGeom prst="rect">
            <a:avLst/>
          </a:prstGeom>
        </p:spPr>
        <p:txBody>
          <a:bodyPr rIns="144000" anchor="t" anchorCtr="0">
            <a:noAutofit/>
          </a:bodyPr>
          <a:lstStyle>
            <a:lvl1pPr marL="0" indent="0">
              <a:lnSpc>
                <a:spcPct val="90000"/>
              </a:lnSpc>
              <a:buNone/>
              <a:defRPr sz="44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Large header </a:t>
            </a:r>
            <a:br>
              <a:rPr lang="en-US"/>
            </a:br>
            <a:r>
              <a:rPr lang="en-CA"/>
              <a:t>text can go here.</a:t>
            </a:r>
          </a:p>
        </p:txBody>
      </p:sp>
      <p:sp>
        <p:nvSpPr>
          <p:cNvPr id="5" name="Slide Number Placeholder 5">
            <a:extLst>
              <a:ext uri="{FF2B5EF4-FFF2-40B4-BE49-F238E27FC236}">
                <a16:creationId xmlns:a16="http://schemas.microsoft.com/office/drawing/2014/main" id="{4F1CB1F0-A37D-106F-30B5-F3D1FD0BE252}"/>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3" name="Footer Placeholder 7">
            <a:extLst>
              <a:ext uri="{FF2B5EF4-FFF2-40B4-BE49-F238E27FC236}">
                <a16:creationId xmlns:a16="http://schemas.microsoft.com/office/drawing/2014/main" id="{729AAA76-3CBE-C6A6-8A5B-6F5404E23397}"/>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91787538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Slide Warm Yellow">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414D47-2E79-0DFD-30E8-6DE211F7F62D}"/>
              </a:ext>
            </a:extLst>
          </p:cNvPr>
          <p:cNvSpPr/>
          <p:nvPr userDrawn="1"/>
        </p:nvSpPr>
        <p:spPr>
          <a:xfrm>
            <a:off x="287337" y="287339"/>
            <a:ext cx="11615737" cy="628173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9" name="Text Placeholder 8">
            <a:extLst>
              <a:ext uri="{FF2B5EF4-FFF2-40B4-BE49-F238E27FC236}">
                <a16:creationId xmlns:a16="http://schemas.microsoft.com/office/drawing/2014/main" id="{B3D089EF-1FFD-0D2D-8D12-EC38E66A32E3}"/>
              </a:ext>
            </a:extLst>
          </p:cNvPr>
          <p:cNvSpPr>
            <a:spLocks noGrp="1"/>
          </p:cNvSpPr>
          <p:nvPr>
            <p:ph type="body" sz="quarter" idx="13" hasCustomPrompt="1"/>
          </p:nvPr>
        </p:nvSpPr>
        <p:spPr>
          <a:xfrm>
            <a:off x="1266825" y="1892301"/>
            <a:ext cx="9656763" cy="1631951"/>
          </a:xfrm>
          <a:prstGeom prst="rect">
            <a:avLst/>
          </a:prstGeom>
        </p:spPr>
        <p:txBody>
          <a:bodyPr>
            <a:noAutofit/>
          </a:bodyPr>
          <a:lstStyle>
            <a:lvl1pPr marL="0" indent="0">
              <a:buNone/>
              <a:defRPr sz="3200" b="0" i="0">
                <a:solidFill>
                  <a:schemeClr val="tx2"/>
                </a:solidFill>
                <a:latin typeface="+mj-lt"/>
              </a:defRPr>
            </a:lvl1pPr>
            <a:lvl2pPr marL="457189" indent="0">
              <a:buNone/>
              <a:defRPr>
                <a:solidFill>
                  <a:schemeClr val="tx2"/>
                </a:solidFill>
                <a:latin typeface="+mj-lt"/>
              </a:defRPr>
            </a:lvl2pPr>
            <a:lvl3pPr marL="914377" indent="0">
              <a:buNone/>
              <a:defRPr>
                <a:solidFill>
                  <a:schemeClr val="tx2"/>
                </a:solidFill>
                <a:latin typeface="+mj-lt"/>
              </a:defRPr>
            </a:lvl3pPr>
            <a:lvl4pPr marL="1371566" indent="0">
              <a:buNone/>
              <a:defRPr>
                <a:solidFill>
                  <a:schemeClr val="tx2"/>
                </a:solidFill>
                <a:latin typeface="+mj-lt"/>
              </a:defRPr>
            </a:lvl4pPr>
            <a:lvl5pPr marL="1828754" indent="0">
              <a:buNone/>
              <a:defRPr>
                <a:solidFill>
                  <a:schemeClr val="tx2"/>
                </a:solidFill>
                <a:latin typeface="+mj-lt"/>
              </a:defRPr>
            </a:lvl5pPr>
          </a:lstStyle>
          <a:p>
            <a:pPr lvl="0"/>
            <a:r>
              <a:rPr lang="en-CA"/>
              <a:t>“Lorem ipsum dolor sit amet, consectetuer adipi scing elit, sed diam nonummy nibh euismod tincidunt ut laoreet dolore magna.”</a:t>
            </a:r>
          </a:p>
        </p:txBody>
      </p:sp>
      <p:sp>
        <p:nvSpPr>
          <p:cNvPr id="10" name="Text Placeholder 2">
            <a:extLst>
              <a:ext uri="{FF2B5EF4-FFF2-40B4-BE49-F238E27FC236}">
                <a16:creationId xmlns:a16="http://schemas.microsoft.com/office/drawing/2014/main" id="{4E9D42CF-D2C4-43DB-4B4A-9B1C7EEC28C4}"/>
              </a:ext>
            </a:extLst>
          </p:cNvPr>
          <p:cNvSpPr>
            <a:spLocks noGrp="1"/>
          </p:cNvSpPr>
          <p:nvPr>
            <p:ph type="body" sz="quarter" idx="21" hasCustomPrompt="1"/>
          </p:nvPr>
        </p:nvSpPr>
        <p:spPr>
          <a:xfrm rot="5400000">
            <a:off x="1678642" y="3488329"/>
            <a:ext cx="4365" cy="828000"/>
          </a:xfrm>
          <a:prstGeom prst="rect">
            <a:avLst/>
          </a:prstGeom>
          <a:solidFill>
            <a:schemeClr val="tx2"/>
          </a:solidFill>
          <a:ln w="12700">
            <a:solidFill>
              <a:schemeClr val="tx2"/>
            </a:solidFill>
          </a:ln>
        </p:spPr>
        <p:txBody>
          <a:bodyPr wrap="none" lIns="0" tIns="0" rIns="0" bIns="0">
            <a:noAutofit/>
          </a:bodyPr>
          <a:lstStyle>
            <a:lvl1pPr marL="0" indent="0">
              <a:buNone/>
              <a:defRPr sz="133" b="0" i="0">
                <a:noFill/>
                <a:latin typeface="+mn-lt"/>
              </a:defRPr>
            </a:lvl1pPr>
            <a:lvl2pPr marL="609585" indent="0">
              <a:buNone/>
              <a:defRPr sz="133"/>
            </a:lvl2pPr>
            <a:lvl3pPr marL="1219170" indent="0">
              <a:buNone/>
              <a:defRPr sz="133"/>
            </a:lvl3pPr>
            <a:lvl4pPr marL="1828754" indent="0">
              <a:buNone/>
              <a:defRPr sz="133"/>
            </a:lvl4pPr>
            <a:lvl5pPr marL="2438339" indent="0">
              <a:buNone/>
              <a:defRPr sz="133"/>
            </a:lvl5pPr>
          </a:lstStyle>
          <a:p>
            <a:pPr lvl="0"/>
            <a:r>
              <a:rPr lang="en-CA"/>
              <a:t>.</a:t>
            </a:r>
          </a:p>
        </p:txBody>
      </p:sp>
      <p:sp>
        <p:nvSpPr>
          <p:cNvPr id="11" name="Text Placeholder 9">
            <a:extLst>
              <a:ext uri="{FF2B5EF4-FFF2-40B4-BE49-F238E27FC236}">
                <a16:creationId xmlns:a16="http://schemas.microsoft.com/office/drawing/2014/main" id="{A2DA35A8-B74A-F135-D7CC-769A96F32532}"/>
              </a:ext>
            </a:extLst>
          </p:cNvPr>
          <p:cNvSpPr>
            <a:spLocks noGrp="1"/>
          </p:cNvSpPr>
          <p:nvPr>
            <p:ph type="body" sz="quarter" idx="35" hasCustomPrompt="1"/>
          </p:nvPr>
        </p:nvSpPr>
        <p:spPr>
          <a:xfrm>
            <a:off x="1266824" y="4249167"/>
            <a:ext cx="2797176" cy="187367"/>
          </a:xfrm>
          <a:prstGeom prst="rect">
            <a:avLst/>
          </a:prstGeom>
        </p:spPr>
        <p:txBody>
          <a:bodyPr anchor="t" anchorCtr="0">
            <a:noAutofit/>
          </a:bodyPr>
          <a:lstStyle>
            <a:lvl1pPr marL="0" indent="0">
              <a:buNone/>
              <a:defRPr sz="1400" b="0"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First Last</a:t>
            </a:r>
          </a:p>
        </p:txBody>
      </p:sp>
      <p:sp>
        <p:nvSpPr>
          <p:cNvPr id="12" name="Text Placeholder 32">
            <a:extLst>
              <a:ext uri="{FF2B5EF4-FFF2-40B4-BE49-F238E27FC236}">
                <a16:creationId xmlns:a16="http://schemas.microsoft.com/office/drawing/2014/main" id="{C2B432E4-26D8-D91A-78DA-42F0BF305415}"/>
              </a:ext>
            </a:extLst>
          </p:cNvPr>
          <p:cNvSpPr>
            <a:spLocks noGrp="1"/>
          </p:cNvSpPr>
          <p:nvPr>
            <p:ph type="body" sz="quarter" idx="39" hasCustomPrompt="1"/>
          </p:nvPr>
        </p:nvSpPr>
        <p:spPr>
          <a:xfrm>
            <a:off x="1266825" y="4539208"/>
            <a:ext cx="2797175" cy="183136"/>
          </a:xfrm>
          <a:prstGeom prst="rect">
            <a:avLst/>
          </a:prstGeom>
        </p:spPr>
        <p:txBody>
          <a:bodyPr>
            <a:noAutofit/>
          </a:bodyPr>
          <a:lstStyle>
            <a:lvl1pPr marL="0" indent="0">
              <a:buNone/>
              <a:defRPr sz="1400" b="0" i="0">
                <a:latin typeface="+mn-lt"/>
              </a:defRPr>
            </a:lvl1pPr>
            <a:lvl2pPr marL="457189" indent="0">
              <a:buNone/>
              <a:defRPr sz="1067"/>
            </a:lvl2pPr>
            <a:lvl3pPr marL="914377" indent="0">
              <a:buNone/>
              <a:defRPr sz="1067"/>
            </a:lvl3pPr>
            <a:lvl4pPr marL="1371566" indent="0">
              <a:buNone/>
              <a:defRPr sz="1067"/>
            </a:lvl4pPr>
            <a:lvl5pPr marL="1828754" indent="0">
              <a:buNone/>
              <a:defRPr sz="1067"/>
            </a:lvl5pPr>
          </a:lstStyle>
          <a:p>
            <a:pPr lvl="0"/>
            <a:r>
              <a:rPr lang="en-CA"/>
              <a:t>Job title / Credential</a:t>
            </a:r>
          </a:p>
        </p:txBody>
      </p:sp>
      <p:sp>
        <p:nvSpPr>
          <p:cNvPr id="6" name="Slide Number Placeholder 5">
            <a:extLst>
              <a:ext uri="{FF2B5EF4-FFF2-40B4-BE49-F238E27FC236}">
                <a16:creationId xmlns:a16="http://schemas.microsoft.com/office/drawing/2014/main" id="{B3D471C5-F439-3F98-873E-39B105829650}"/>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3" name="Footer Placeholder 7">
            <a:extLst>
              <a:ext uri="{FF2B5EF4-FFF2-40B4-BE49-F238E27FC236}">
                <a16:creationId xmlns:a16="http://schemas.microsoft.com/office/drawing/2014/main" id="{FAAC5CAB-3E4C-6C6C-2477-9A9A031765B7}"/>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218615092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Slide Whit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3D089EF-1FFD-0D2D-8D12-EC38E66A32E3}"/>
              </a:ext>
            </a:extLst>
          </p:cNvPr>
          <p:cNvSpPr>
            <a:spLocks noGrp="1"/>
          </p:cNvSpPr>
          <p:nvPr>
            <p:ph type="body" sz="quarter" idx="13" hasCustomPrompt="1"/>
          </p:nvPr>
        </p:nvSpPr>
        <p:spPr>
          <a:xfrm>
            <a:off x="1266825" y="1892301"/>
            <a:ext cx="9656763" cy="1631951"/>
          </a:xfrm>
          <a:prstGeom prst="rect">
            <a:avLst/>
          </a:prstGeom>
        </p:spPr>
        <p:txBody>
          <a:bodyPr>
            <a:noAutofit/>
          </a:bodyPr>
          <a:lstStyle>
            <a:lvl1pPr marL="0" indent="0">
              <a:buNone/>
              <a:defRPr sz="3200" b="0" i="0">
                <a:solidFill>
                  <a:srgbClr val="003946"/>
                </a:solidFill>
                <a:latin typeface="+mj-lt"/>
              </a:defRPr>
            </a:lvl1pPr>
            <a:lvl2pPr marL="457189" indent="0">
              <a:buNone/>
              <a:defRPr>
                <a:solidFill>
                  <a:schemeClr val="tx2"/>
                </a:solidFill>
                <a:latin typeface="+mj-lt"/>
              </a:defRPr>
            </a:lvl2pPr>
            <a:lvl3pPr marL="914377" indent="0">
              <a:buNone/>
              <a:defRPr>
                <a:solidFill>
                  <a:schemeClr val="tx2"/>
                </a:solidFill>
                <a:latin typeface="+mj-lt"/>
              </a:defRPr>
            </a:lvl3pPr>
            <a:lvl4pPr marL="1371566" indent="0">
              <a:buNone/>
              <a:defRPr>
                <a:solidFill>
                  <a:schemeClr val="tx2"/>
                </a:solidFill>
                <a:latin typeface="+mj-lt"/>
              </a:defRPr>
            </a:lvl4pPr>
            <a:lvl5pPr marL="1828754" indent="0">
              <a:buNone/>
              <a:defRPr>
                <a:solidFill>
                  <a:schemeClr val="tx2"/>
                </a:solidFill>
                <a:latin typeface="+mj-lt"/>
              </a:defRPr>
            </a:lvl5pPr>
          </a:lstStyle>
          <a:p>
            <a:pPr lvl="0"/>
            <a:r>
              <a:rPr lang="en-CA"/>
              <a:t>“Lorem ipsum dolor sit amet, consectetuer adipi scing elit, sed diam nonummy nibh euismod tincidunt ut laoreet dolore magna.”</a:t>
            </a:r>
          </a:p>
        </p:txBody>
      </p:sp>
      <p:sp>
        <p:nvSpPr>
          <p:cNvPr id="11" name="Text Placeholder 9">
            <a:extLst>
              <a:ext uri="{FF2B5EF4-FFF2-40B4-BE49-F238E27FC236}">
                <a16:creationId xmlns:a16="http://schemas.microsoft.com/office/drawing/2014/main" id="{A2DA35A8-B74A-F135-D7CC-769A96F32532}"/>
              </a:ext>
            </a:extLst>
          </p:cNvPr>
          <p:cNvSpPr>
            <a:spLocks noGrp="1"/>
          </p:cNvSpPr>
          <p:nvPr>
            <p:ph type="body" sz="quarter" idx="35" hasCustomPrompt="1"/>
          </p:nvPr>
        </p:nvSpPr>
        <p:spPr>
          <a:xfrm>
            <a:off x="1266824" y="4249167"/>
            <a:ext cx="2797175" cy="187367"/>
          </a:xfrm>
          <a:prstGeom prst="rect">
            <a:avLst/>
          </a:prstGeom>
        </p:spPr>
        <p:txBody>
          <a:bodyPr anchor="t" anchorCtr="0">
            <a:noAutofit/>
          </a:bodyPr>
          <a:lstStyle>
            <a:lvl1pPr marL="0" indent="0">
              <a:buNone/>
              <a:defRPr sz="1400" b="0"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First Last</a:t>
            </a:r>
          </a:p>
        </p:txBody>
      </p:sp>
      <p:sp>
        <p:nvSpPr>
          <p:cNvPr id="12" name="Text Placeholder 32">
            <a:extLst>
              <a:ext uri="{FF2B5EF4-FFF2-40B4-BE49-F238E27FC236}">
                <a16:creationId xmlns:a16="http://schemas.microsoft.com/office/drawing/2014/main" id="{C2B432E4-26D8-D91A-78DA-42F0BF305415}"/>
              </a:ext>
            </a:extLst>
          </p:cNvPr>
          <p:cNvSpPr>
            <a:spLocks noGrp="1"/>
          </p:cNvSpPr>
          <p:nvPr>
            <p:ph type="body" sz="quarter" idx="39" hasCustomPrompt="1"/>
          </p:nvPr>
        </p:nvSpPr>
        <p:spPr>
          <a:xfrm>
            <a:off x="1266824" y="4539208"/>
            <a:ext cx="2797175" cy="183136"/>
          </a:xfrm>
          <a:prstGeom prst="rect">
            <a:avLst/>
          </a:prstGeom>
        </p:spPr>
        <p:txBody>
          <a:bodyPr>
            <a:noAutofit/>
          </a:bodyPr>
          <a:lstStyle>
            <a:lvl1pPr marL="0" indent="0">
              <a:buNone/>
              <a:defRPr sz="1400" b="0" i="0">
                <a:latin typeface="+mn-lt"/>
              </a:defRPr>
            </a:lvl1pPr>
            <a:lvl2pPr marL="457189" indent="0">
              <a:buNone/>
              <a:defRPr sz="1067"/>
            </a:lvl2pPr>
            <a:lvl3pPr marL="914377" indent="0">
              <a:buNone/>
              <a:defRPr sz="1067"/>
            </a:lvl3pPr>
            <a:lvl4pPr marL="1371566" indent="0">
              <a:buNone/>
              <a:defRPr sz="1067"/>
            </a:lvl4pPr>
            <a:lvl5pPr marL="1828754" indent="0">
              <a:buNone/>
              <a:defRPr sz="1067"/>
            </a:lvl5pPr>
          </a:lstStyle>
          <a:p>
            <a:pPr lvl="0"/>
            <a:r>
              <a:rPr lang="en-CA"/>
              <a:t>Job title / Credential</a:t>
            </a:r>
          </a:p>
        </p:txBody>
      </p:sp>
      <p:sp>
        <p:nvSpPr>
          <p:cNvPr id="5" name="Slide Number Placeholder 5">
            <a:extLst>
              <a:ext uri="{FF2B5EF4-FFF2-40B4-BE49-F238E27FC236}">
                <a16:creationId xmlns:a16="http://schemas.microsoft.com/office/drawing/2014/main" id="{D0FF9897-8E3D-F4DA-F8F1-46ED27F43A76}"/>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8076E707-5310-BD74-452B-76CE23D5DBB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ext Placeholder 2">
            <a:extLst>
              <a:ext uri="{FF2B5EF4-FFF2-40B4-BE49-F238E27FC236}">
                <a16:creationId xmlns:a16="http://schemas.microsoft.com/office/drawing/2014/main" id="{AFF78567-049A-38AB-F451-42F942C703EB}"/>
              </a:ext>
            </a:extLst>
          </p:cNvPr>
          <p:cNvSpPr>
            <a:spLocks noGrp="1"/>
          </p:cNvSpPr>
          <p:nvPr>
            <p:ph type="body" sz="quarter" idx="21" hasCustomPrompt="1"/>
          </p:nvPr>
        </p:nvSpPr>
        <p:spPr>
          <a:xfrm rot="5400000">
            <a:off x="1678642" y="3488329"/>
            <a:ext cx="4365" cy="828000"/>
          </a:xfrm>
          <a:prstGeom prst="rect">
            <a:avLst/>
          </a:prstGeom>
          <a:solidFill>
            <a:schemeClr val="tx2"/>
          </a:solidFill>
          <a:ln w="12700">
            <a:solidFill>
              <a:schemeClr val="tx2"/>
            </a:solidFill>
          </a:ln>
        </p:spPr>
        <p:txBody>
          <a:bodyPr wrap="none" lIns="0" tIns="0" rIns="0" bIns="0">
            <a:noAutofit/>
          </a:bodyPr>
          <a:lstStyle>
            <a:lvl1pPr marL="0" indent="0">
              <a:buNone/>
              <a:defRPr sz="133" b="0" i="0">
                <a:noFill/>
                <a:latin typeface="+mn-lt"/>
              </a:defRPr>
            </a:lvl1pPr>
            <a:lvl2pPr marL="609585" indent="0">
              <a:buNone/>
              <a:defRPr sz="133"/>
            </a:lvl2pPr>
            <a:lvl3pPr marL="1219170" indent="0">
              <a:buNone/>
              <a:defRPr sz="133"/>
            </a:lvl3pPr>
            <a:lvl4pPr marL="1828754" indent="0">
              <a:buNone/>
              <a:defRPr sz="133"/>
            </a:lvl4pPr>
            <a:lvl5pPr marL="2438339" indent="0">
              <a:buNone/>
              <a:defRPr sz="133"/>
            </a:lvl5pPr>
          </a:lstStyle>
          <a:p>
            <a:pPr lvl="0"/>
            <a:r>
              <a:rPr lang="en-CA"/>
              <a:t>.</a:t>
            </a:r>
          </a:p>
        </p:txBody>
      </p:sp>
    </p:spTree>
    <p:extLst>
      <p:ext uri="{BB962C8B-B14F-4D97-AF65-F5344CB8AC3E}">
        <p14:creationId xmlns:p14="http://schemas.microsoft.com/office/powerpoint/2010/main" val="3259240018"/>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Four Column Colou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C98B7A5-0403-A06C-DFC5-CBD9F96E532C}"/>
              </a:ext>
            </a:extLst>
          </p:cNvPr>
          <p:cNvSpPr/>
          <p:nvPr userDrawn="1"/>
        </p:nvSpPr>
        <p:spPr>
          <a:xfrm>
            <a:off x="287339" y="287337"/>
            <a:ext cx="2795586" cy="62838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8" name="Rectangle 7">
            <a:extLst>
              <a:ext uri="{FF2B5EF4-FFF2-40B4-BE49-F238E27FC236}">
                <a16:creationId xmlns:a16="http://schemas.microsoft.com/office/drawing/2014/main" id="{48F9DF10-5C87-3222-7342-BAB7A22B6C62}"/>
              </a:ext>
            </a:extLst>
          </p:cNvPr>
          <p:cNvSpPr/>
          <p:nvPr userDrawn="1"/>
        </p:nvSpPr>
        <p:spPr>
          <a:xfrm>
            <a:off x="3227388" y="287339"/>
            <a:ext cx="2795587" cy="6281736"/>
          </a:xfrm>
          <a:prstGeom prst="rect">
            <a:avLst/>
          </a:prstGeom>
          <a:solidFill>
            <a:srgbClr val="E0D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9" name="Rectangle 8">
            <a:extLst>
              <a:ext uri="{FF2B5EF4-FFF2-40B4-BE49-F238E27FC236}">
                <a16:creationId xmlns:a16="http://schemas.microsoft.com/office/drawing/2014/main" id="{E582F32D-1FE9-85D2-2F1E-95069B1E7EF0}"/>
              </a:ext>
            </a:extLst>
          </p:cNvPr>
          <p:cNvSpPr/>
          <p:nvPr userDrawn="1"/>
        </p:nvSpPr>
        <p:spPr>
          <a:xfrm>
            <a:off x="6167439" y="287337"/>
            <a:ext cx="2795586" cy="6281738"/>
          </a:xfrm>
          <a:prstGeom prst="rect">
            <a:avLst/>
          </a:prstGeom>
          <a:solidFill>
            <a:srgbClr val="DDE6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0" name="Rectangle 9">
            <a:extLst>
              <a:ext uri="{FF2B5EF4-FFF2-40B4-BE49-F238E27FC236}">
                <a16:creationId xmlns:a16="http://schemas.microsoft.com/office/drawing/2014/main" id="{BC06C5FF-85CD-EC6D-BBE9-72AEE39E5BAD}"/>
              </a:ext>
            </a:extLst>
          </p:cNvPr>
          <p:cNvSpPr/>
          <p:nvPr userDrawn="1"/>
        </p:nvSpPr>
        <p:spPr>
          <a:xfrm>
            <a:off x="9109372" y="287337"/>
            <a:ext cx="2795289" cy="6281738"/>
          </a:xfrm>
          <a:prstGeom prst="rect">
            <a:avLst/>
          </a:prstGeom>
          <a:solidFill>
            <a:srgbClr val="A59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1" name="Text Placeholder 15">
            <a:extLst>
              <a:ext uri="{FF2B5EF4-FFF2-40B4-BE49-F238E27FC236}">
                <a16:creationId xmlns:a16="http://schemas.microsoft.com/office/drawing/2014/main" id="{832D6164-9BE5-E5B3-D4A5-7CBB4C08D676}"/>
              </a:ext>
            </a:extLst>
          </p:cNvPr>
          <p:cNvSpPr>
            <a:spLocks noGrp="1"/>
          </p:cNvSpPr>
          <p:nvPr>
            <p:ph type="body" sz="quarter" idx="13" hasCustomPrompt="1"/>
          </p:nvPr>
        </p:nvSpPr>
        <p:spPr>
          <a:xfrm>
            <a:off x="432327" y="1828798"/>
            <a:ext cx="2502327" cy="1056217"/>
          </a:xfrm>
          <a:prstGeom prst="rect">
            <a:avLst/>
          </a:prstGeom>
        </p:spPr>
        <p:txBody>
          <a:bodyPr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one goes here.</a:t>
            </a:r>
            <a:endParaRPr lang="en-CA"/>
          </a:p>
        </p:txBody>
      </p:sp>
      <p:sp>
        <p:nvSpPr>
          <p:cNvPr id="12" name="Text Placeholder 15">
            <a:extLst>
              <a:ext uri="{FF2B5EF4-FFF2-40B4-BE49-F238E27FC236}">
                <a16:creationId xmlns:a16="http://schemas.microsoft.com/office/drawing/2014/main" id="{EFC1E3D1-472F-9835-7DC6-AD658A295FB1}"/>
              </a:ext>
            </a:extLst>
          </p:cNvPr>
          <p:cNvSpPr>
            <a:spLocks noGrp="1"/>
          </p:cNvSpPr>
          <p:nvPr>
            <p:ph type="body" sz="quarter" idx="14" hasCustomPrompt="1"/>
          </p:nvPr>
        </p:nvSpPr>
        <p:spPr>
          <a:xfrm>
            <a:off x="3369336" y="1828798"/>
            <a:ext cx="2510812" cy="1056217"/>
          </a:xfrm>
          <a:prstGeom prst="rect">
            <a:avLst/>
          </a:prstGeom>
        </p:spPr>
        <p:txBody>
          <a:bodyPr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two goes here.</a:t>
            </a:r>
            <a:endParaRPr lang="en-CA"/>
          </a:p>
        </p:txBody>
      </p:sp>
      <p:sp>
        <p:nvSpPr>
          <p:cNvPr id="13" name="Text Placeholder 15">
            <a:extLst>
              <a:ext uri="{FF2B5EF4-FFF2-40B4-BE49-F238E27FC236}">
                <a16:creationId xmlns:a16="http://schemas.microsoft.com/office/drawing/2014/main" id="{86F5C8FC-F5E5-8ABF-AE08-1810B37DC1FC}"/>
              </a:ext>
            </a:extLst>
          </p:cNvPr>
          <p:cNvSpPr>
            <a:spLocks noGrp="1"/>
          </p:cNvSpPr>
          <p:nvPr>
            <p:ph type="body" sz="quarter" idx="15" hasCustomPrompt="1"/>
          </p:nvPr>
        </p:nvSpPr>
        <p:spPr>
          <a:xfrm>
            <a:off x="6312609" y="1828798"/>
            <a:ext cx="2506416" cy="1056217"/>
          </a:xfrm>
          <a:prstGeom prst="rect">
            <a:avLst/>
          </a:prstGeom>
        </p:spPr>
        <p:txBody>
          <a:bodyPr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three goes here.</a:t>
            </a:r>
            <a:endParaRPr lang="en-CA"/>
          </a:p>
        </p:txBody>
      </p:sp>
      <p:sp>
        <p:nvSpPr>
          <p:cNvPr id="14" name="Text Placeholder 15">
            <a:extLst>
              <a:ext uri="{FF2B5EF4-FFF2-40B4-BE49-F238E27FC236}">
                <a16:creationId xmlns:a16="http://schemas.microsoft.com/office/drawing/2014/main" id="{D9061F47-6EFB-73DC-B51C-FC4AFFE74978}"/>
              </a:ext>
            </a:extLst>
          </p:cNvPr>
          <p:cNvSpPr>
            <a:spLocks noGrp="1"/>
          </p:cNvSpPr>
          <p:nvPr>
            <p:ph type="body" sz="quarter" idx="16" hasCustomPrompt="1"/>
          </p:nvPr>
        </p:nvSpPr>
        <p:spPr>
          <a:xfrm>
            <a:off x="9251881" y="1828798"/>
            <a:ext cx="2505608" cy="1056217"/>
          </a:xfrm>
          <a:prstGeom prst="rect">
            <a:avLst/>
          </a:prstGeom>
        </p:spPr>
        <p:txBody>
          <a:bodyPr anchor="t" anchorCtr="0">
            <a:noAutofit/>
          </a:bodyPr>
          <a:lstStyle>
            <a:lvl1pPr marL="0" indent="0">
              <a:buNone/>
              <a:defRPr sz="2000" b="0" i="0">
                <a:solidFill>
                  <a:schemeClr val="tx2"/>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err="1"/>
              <a:t>Subheader four goes here.</a:t>
            </a:r>
            <a:endParaRPr lang="en-CA"/>
          </a:p>
        </p:txBody>
      </p:sp>
      <p:sp>
        <p:nvSpPr>
          <p:cNvPr id="15" name="Text Placeholder 9">
            <a:extLst>
              <a:ext uri="{FF2B5EF4-FFF2-40B4-BE49-F238E27FC236}">
                <a16:creationId xmlns:a16="http://schemas.microsoft.com/office/drawing/2014/main" id="{4AAD8114-419D-E3DE-8654-F6E6FA5285E8}"/>
              </a:ext>
            </a:extLst>
          </p:cNvPr>
          <p:cNvSpPr>
            <a:spLocks noGrp="1"/>
          </p:cNvSpPr>
          <p:nvPr>
            <p:ph type="body" sz="quarter" idx="35" hasCustomPrompt="1"/>
          </p:nvPr>
        </p:nvSpPr>
        <p:spPr>
          <a:xfrm>
            <a:off x="432326" y="3711233"/>
            <a:ext cx="2506598"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17" name="Text Placeholder 9">
            <a:extLst>
              <a:ext uri="{FF2B5EF4-FFF2-40B4-BE49-F238E27FC236}">
                <a16:creationId xmlns:a16="http://schemas.microsoft.com/office/drawing/2014/main" id="{1109AEB5-A705-B1E3-C50A-E4713A363CF0}"/>
              </a:ext>
            </a:extLst>
          </p:cNvPr>
          <p:cNvSpPr>
            <a:spLocks noGrp="1"/>
          </p:cNvSpPr>
          <p:nvPr>
            <p:ph type="body" sz="quarter" idx="40" hasCustomPrompt="1"/>
          </p:nvPr>
        </p:nvSpPr>
        <p:spPr>
          <a:xfrm>
            <a:off x="3369336" y="3711233"/>
            <a:ext cx="2510812"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19" name="Text Placeholder 9">
            <a:extLst>
              <a:ext uri="{FF2B5EF4-FFF2-40B4-BE49-F238E27FC236}">
                <a16:creationId xmlns:a16="http://schemas.microsoft.com/office/drawing/2014/main" id="{6F3F4150-A89F-9860-1925-5439571394A9}"/>
              </a:ext>
            </a:extLst>
          </p:cNvPr>
          <p:cNvSpPr>
            <a:spLocks noGrp="1"/>
          </p:cNvSpPr>
          <p:nvPr>
            <p:ph type="body" sz="quarter" idx="42" hasCustomPrompt="1"/>
          </p:nvPr>
        </p:nvSpPr>
        <p:spPr>
          <a:xfrm>
            <a:off x="6312609" y="3711233"/>
            <a:ext cx="2506415"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21" name="Text Placeholder 9">
            <a:extLst>
              <a:ext uri="{FF2B5EF4-FFF2-40B4-BE49-F238E27FC236}">
                <a16:creationId xmlns:a16="http://schemas.microsoft.com/office/drawing/2014/main" id="{B09EDD68-8884-92F9-5D26-76930F77228C}"/>
              </a:ext>
            </a:extLst>
          </p:cNvPr>
          <p:cNvSpPr>
            <a:spLocks noGrp="1"/>
          </p:cNvSpPr>
          <p:nvPr>
            <p:ph type="body" sz="quarter" idx="44" hasCustomPrompt="1"/>
          </p:nvPr>
        </p:nvSpPr>
        <p:spPr>
          <a:xfrm>
            <a:off x="9251881" y="3711233"/>
            <a:ext cx="2505608"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23" name="Picture Placeholder 42">
            <a:extLst>
              <a:ext uri="{FF2B5EF4-FFF2-40B4-BE49-F238E27FC236}">
                <a16:creationId xmlns:a16="http://schemas.microsoft.com/office/drawing/2014/main" id="{A8D30F47-1B63-CFF7-E8E1-69AAA63FDCB4}"/>
              </a:ext>
            </a:extLst>
          </p:cNvPr>
          <p:cNvSpPr>
            <a:spLocks noGrp="1"/>
          </p:cNvSpPr>
          <p:nvPr>
            <p:ph type="pic" sz="quarter" idx="46" hasCustomPrompt="1"/>
          </p:nvPr>
        </p:nvSpPr>
        <p:spPr>
          <a:xfrm>
            <a:off x="432327" y="577037"/>
            <a:ext cx="814917" cy="964453"/>
          </a:xfrm>
          <a:prstGeom prst="rect">
            <a:avLst/>
          </a:prstGeom>
          <a:solidFill>
            <a:srgbClr val="DDE6E1"/>
          </a:solidFill>
        </p:spPr>
        <p:txBody>
          <a:bodyPr tIns="720000" anchor="ctr" anchorCtr="0">
            <a:normAutofit/>
          </a:bodyPr>
          <a:lstStyle>
            <a:lvl1pPr marL="0" indent="0" algn="ctr">
              <a:buNone/>
              <a:defRPr sz="600" b="0" i="0">
                <a:latin typeface="+mn-lt"/>
              </a:defRPr>
            </a:lvl1pPr>
          </a:lstStyle>
          <a:p>
            <a:r>
              <a:rPr lang="en-CA"/>
              <a:t>CLICK TO INSERT PICTURE</a:t>
            </a:r>
          </a:p>
        </p:txBody>
      </p:sp>
      <p:sp>
        <p:nvSpPr>
          <p:cNvPr id="24" name="Picture Placeholder 42">
            <a:extLst>
              <a:ext uri="{FF2B5EF4-FFF2-40B4-BE49-F238E27FC236}">
                <a16:creationId xmlns:a16="http://schemas.microsoft.com/office/drawing/2014/main" id="{3F95AB88-1959-29F2-17F9-707484C9F481}"/>
              </a:ext>
            </a:extLst>
          </p:cNvPr>
          <p:cNvSpPr>
            <a:spLocks noGrp="1"/>
          </p:cNvSpPr>
          <p:nvPr>
            <p:ph type="pic" sz="quarter" idx="47" hasCustomPrompt="1"/>
          </p:nvPr>
        </p:nvSpPr>
        <p:spPr>
          <a:xfrm>
            <a:off x="3369336" y="522132"/>
            <a:ext cx="814917" cy="964453"/>
          </a:xfrm>
          <a:prstGeom prst="rect">
            <a:avLst/>
          </a:prstGeom>
          <a:solidFill>
            <a:schemeClr val="bg2"/>
          </a:solidFill>
        </p:spPr>
        <p:txBody>
          <a:bodyPr tIns="720000" anchor="ctr" anchorCtr="0">
            <a:normAutofit/>
          </a:bodyPr>
          <a:lstStyle>
            <a:lvl1pPr marL="0" indent="0" algn="ctr">
              <a:buNone/>
              <a:defRPr sz="600" b="0" i="0">
                <a:latin typeface="+mn-lt"/>
              </a:defRPr>
            </a:lvl1pPr>
          </a:lstStyle>
          <a:p>
            <a:r>
              <a:rPr lang="en-CA"/>
              <a:t>CLICK TO INSERT PICTURE</a:t>
            </a:r>
          </a:p>
        </p:txBody>
      </p:sp>
      <p:sp>
        <p:nvSpPr>
          <p:cNvPr id="25" name="Picture Placeholder 42">
            <a:extLst>
              <a:ext uri="{FF2B5EF4-FFF2-40B4-BE49-F238E27FC236}">
                <a16:creationId xmlns:a16="http://schemas.microsoft.com/office/drawing/2014/main" id="{F783E5A6-D544-5F28-F224-AFDFA2B1FC93}"/>
              </a:ext>
            </a:extLst>
          </p:cNvPr>
          <p:cNvSpPr>
            <a:spLocks noGrp="1"/>
          </p:cNvSpPr>
          <p:nvPr>
            <p:ph type="pic" sz="quarter" idx="48" hasCustomPrompt="1"/>
          </p:nvPr>
        </p:nvSpPr>
        <p:spPr>
          <a:xfrm>
            <a:off x="6312610" y="522132"/>
            <a:ext cx="814917" cy="964453"/>
          </a:xfrm>
          <a:prstGeom prst="rect">
            <a:avLst/>
          </a:prstGeom>
          <a:solidFill>
            <a:schemeClr val="bg2"/>
          </a:solidFill>
        </p:spPr>
        <p:txBody>
          <a:bodyPr tIns="720000" anchor="ctr" anchorCtr="0">
            <a:normAutofit/>
          </a:bodyPr>
          <a:lstStyle>
            <a:lvl1pPr marL="0" indent="0" algn="ctr">
              <a:buNone/>
              <a:defRPr sz="600" b="0" i="0">
                <a:latin typeface="+mn-lt"/>
              </a:defRPr>
            </a:lvl1pPr>
          </a:lstStyle>
          <a:p>
            <a:r>
              <a:rPr lang="en-CA"/>
              <a:t>CLICK TO INSERT PICTURE</a:t>
            </a:r>
          </a:p>
        </p:txBody>
      </p:sp>
      <p:sp>
        <p:nvSpPr>
          <p:cNvPr id="26" name="Picture Placeholder 42">
            <a:extLst>
              <a:ext uri="{FF2B5EF4-FFF2-40B4-BE49-F238E27FC236}">
                <a16:creationId xmlns:a16="http://schemas.microsoft.com/office/drawing/2014/main" id="{BECF269F-F2F6-081F-E14E-8CE4EDAB79F3}"/>
              </a:ext>
            </a:extLst>
          </p:cNvPr>
          <p:cNvSpPr>
            <a:spLocks noGrp="1"/>
          </p:cNvSpPr>
          <p:nvPr>
            <p:ph type="pic" sz="quarter" idx="49" hasCustomPrompt="1"/>
          </p:nvPr>
        </p:nvSpPr>
        <p:spPr>
          <a:xfrm>
            <a:off x="9251881" y="522132"/>
            <a:ext cx="814917" cy="964453"/>
          </a:xfrm>
          <a:prstGeom prst="rect">
            <a:avLst/>
          </a:prstGeom>
          <a:solidFill>
            <a:schemeClr val="bg2"/>
          </a:solidFill>
        </p:spPr>
        <p:txBody>
          <a:bodyPr tIns="720000" anchor="ctr" anchorCtr="0">
            <a:normAutofit/>
          </a:bodyPr>
          <a:lstStyle>
            <a:lvl1pPr marL="0" indent="0" algn="ctr">
              <a:buNone/>
              <a:defRPr sz="600" b="0" i="0">
                <a:latin typeface="+mn-lt"/>
              </a:defRPr>
            </a:lvl1pPr>
          </a:lstStyle>
          <a:p>
            <a:r>
              <a:rPr lang="en-CA"/>
              <a:t>CLICK TO INSERT PICTURE</a:t>
            </a:r>
          </a:p>
        </p:txBody>
      </p:sp>
      <p:sp>
        <p:nvSpPr>
          <p:cNvPr id="5" name="Slide Number Placeholder 5">
            <a:extLst>
              <a:ext uri="{FF2B5EF4-FFF2-40B4-BE49-F238E27FC236}">
                <a16:creationId xmlns:a16="http://schemas.microsoft.com/office/drawing/2014/main" id="{7020C7A7-983B-7663-5021-E4221A14129D}"/>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4" name="Text Placeholder 13">
            <a:extLst>
              <a:ext uri="{FF2B5EF4-FFF2-40B4-BE49-F238E27FC236}">
                <a16:creationId xmlns:a16="http://schemas.microsoft.com/office/drawing/2014/main" id="{B058CDF0-55A2-9E10-59E7-81F00524884F}"/>
              </a:ext>
            </a:extLst>
          </p:cNvPr>
          <p:cNvSpPr>
            <a:spLocks noGrp="1"/>
          </p:cNvSpPr>
          <p:nvPr>
            <p:ph type="body" sz="quarter" idx="26"/>
          </p:nvPr>
        </p:nvSpPr>
        <p:spPr>
          <a:xfrm>
            <a:off x="432327" y="4047581"/>
            <a:ext cx="2506598" cy="2228402"/>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13">
            <a:extLst>
              <a:ext uri="{FF2B5EF4-FFF2-40B4-BE49-F238E27FC236}">
                <a16:creationId xmlns:a16="http://schemas.microsoft.com/office/drawing/2014/main" id="{63FB08F7-76F1-5AD8-FB99-BD5472BAF882}"/>
              </a:ext>
            </a:extLst>
          </p:cNvPr>
          <p:cNvSpPr>
            <a:spLocks noGrp="1"/>
          </p:cNvSpPr>
          <p:nvPr>
            <p:ph type="body" sz="quarter" idx="43"/>
          </p:nvPr>
        </p:nvSpPr>
        <p:spPr>
          <a:xfrm>
            <a:off x="3369336" y="4047580"/>
            <a:ext cx="2510812" cy="2228403"/>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13">
            <a:extLst>
              <a:ext uri="{FF2B5EF4-FFF2-40B4-BE49-F238E27FC236}">
                <a16:creationId xmlns:a16="http://schemas.microsoft.com/office/drawing/2014/main" id="{5CCECF5B-5E51-D28A-3469-3F243BD33424}"/>
              </a:ext>
            </a:extLst>
          </p:cNvPr>
          <p:cNvSpPr>
            <a:spLocks noGrp="1"/>
          </p:cNvSpPr>
          <p:nvPr>
            <p:ph type="body" sz="quarter" idx="50"/>
          </p:nvPr>
        </p:nvSpPr>
        <p:spPr>
          <a:xfrm>
            <a:off x="6312610" y="4047580"/>
            <a:ext cx="2506414" cy="2228403"/>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8" name="Text Placeholder 13">
            <a:extLst>
              <a:ext uri="{FF2B5EF4-FFF2-40B4-BE49-F238E27FC236}">
                <a16:creationId xmlns:a16="http://schemas.microsoft.com/office/drawing/2014/main" id="{C214D859-804C-890B-A730-83312D6C596D}"/>
              </a:ext>
            </a:extLst>
          </p:cNvPr>
          <p:cNvSpPr>
            <a:spLocks noGrp="1"/>
          </p:cNvSpPr>
          <p:nvPr>
            <p:ph type="body" sz="quarter" idx="45"/>
          </p:nvPr>
        </p:nvSpPr>
        <p:spPr>
          <a:xfrm>
            <a:off x="9251881" y="4047580"/>
            <a:ext cx="2505608" cy="2228403"/>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731502" indent="0">
              <a:lnSpc>
                <a:spcPct val="100000"/>
              </a:lnSpc>
              <a:buNone/>
              <a:defRPr sz="1400" b="0" i="0">
                <a:solidFill>
                  <a:schemeClr val="tx1"/>
                </a:solidFill>
                <a:latin typeface="+mn-lt"/>
              </a:defRPr>
            </a:lvl4pPr>
            <a:lvl5pPr marL="975336" indent="0">
              <a:lnSpc>
                <a:spcPct val="100000"/>
              </a:lnSpc>
              <a:buNone/>
              <a:defRPr sz="14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2" name="Footer Placeholder 7">
            <a:extLst>
              <a:ext uri="{FF2B5EF4-FFF2-40B4-BE49-F238E27FC236}">
                <a16:creationId xmlns:a16="http://schemas.microsoft.com/office/drawing/2014/main" id="{E8A36BEE-5DF1-589B-9DDC-705427875DA1}"/>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477543462"/>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Image Four Column Colour">
    <p:spTree>
      <p:nvGrpSpPr>
        <p:cNvPr id="1" name=""/>
        <p:cNvGrpSpPr/>
        <p:nvPr/>
      </p:nvGrpSpPr>
      <p:grpSpPr>
        <a:xfrm>
          <a:off x="0" y="0"/>
          <a:ext cx="0" cy="0"/>
          <a:chOff x="0" y="0"/>
          <a:chExt cx="0" cy="0"/>
        </a:xfrm>
      </p:grpSpPr>
      <p:sp>
        <p:nvSpPr>
          <p:cNvPr id="12" name="Picture Placeholder 42">
            <a:extLst>
              <a:ext uri="{FF2B5EF4-FFF2-40B4-BE49-F238E27FC236}">
                <a16:creationId xmlns:a16="http://schemas.microsoft.com/office/drawing/2014/main" id="{F8809E32-D55A-B026-A70E-B556A2B83C00}"/>
              </a:ext>
            </a:extLst>
          </p:cNvPr>
          <p:cNvSpPr>
            <a:spLocks noGrp="1"/>
          </p:cNvSpPr>
          <p:nvPr>
            <p:ph type="pic" sz="quarter" idx="14" hasCustomPrompt="1"/>
          </p:nvPr>
        </p:nvSpPr>
        <p:spPr>
          <a:xfrm>
            <a:off x="287338" y="288926"/>
            <a:ext cx="11615737" cy="4135470"/>
          </a:xfrm>
          <a:prstGeom prst="rect">
            <a:avLst/>
          </a:prstGeom>
          <a:solidFill>
            <a:srgbClr val="DDE6E1"/>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3" name="Rectangle 12">
            <a:extLst>
              <a:ext uri="{FF2B5EF4-FFF2-40B4-BE49-F238E27FC236}">
                <a16:creationId xmlns:a16="http://schemas.microsoft.com/office/drawing/2014/main" id="{214145BF-3C04-B770-EEC0-2BB4215FF942}"/>
              </a:ext>
            </a:extLst>
          </p:cNvPr>
          <p:cNvSpPr/>
          <p:nvPr userDrawn="1"/>
        </p:nvSpPr>
        <p:spPr>
          <a:xfrm>
            <a:off x="287868" y="4568395"/>
            <a:ext cx="2795057" cy="200067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4" name="Rectangle 13">
            <a:extLst>
              <a:ext uri="{FF2B5EF4-FFF2-40B4-BE49-F238E27FC236}">
                <a16:creationId xmlns:a16="http://schemas.microsoft.com/office/drawing/2014/main" id="{2C36A61E-E85D-B141-AB46-3B5843E38ECD}"/>
              </a:ext>
            </a:extLst>
          </p:cNvPr>
          <p:cNvSpPr/>
          <p:nvPr userDrawn="1"/>
        </p:nvSpPr>
        <p:spPr>
          <a:xfrm>
            <a:off x="3227388" y="4568395"/>
            <a:ext cx="2795587" cy="2000679"/>
          </a:xfrm>
          <a:prstGeom prst="rect">
            <a:avLst/>
          </a:prstGeom>
          <a:solidFill>
            <a:srgbClr val="E0D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5" name="Rectangle 14">
            <a:extLst>
              <a:ext uri="{FF2B5EF4-FFF2-40B4-BE49-F238E27FC236}">
                <a16:creationId xmlns:a16="http://schemas.microsoft.com/office/drawing/2014/main" id="{DDD4F5D3-7D3C-601E-C77C-CC2BEF2215F0}"/>
              </a:ext>
            </a:extLst>
          </p:cNvPr>
          <p:cNvSpPr/>
          <p:nvPr userDrawn="1"/>
        </p:nvSpPr>
        <p:spPr>
          <a:xfrm>
            <a:off x="6167439" y="4568395"/>
            <a:ext cx="2795586" cy="2000679"/>
          </a:xfrm>
          <a:prstGeom prst="rect">
            <a:avLst/>
          </a:prstGeom>
          <a:solidFill>
            <a:srgbClr val="DDE6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6" name="Rectangle 15">
            <a:extLst>
              <a:ext uri="{FF2B5EF4-FFF2-40B4-BE49-F238E27FC236}">
                <a16:creationId xmlns:a16="http://schemas.microsoft.com/office/drawing/2014/main" id="{EA518629-76A3-B763-BAB7-696DA3291A3C}"/>
              </a:ext>
            </a:extLst>
          </p:cNvPr>
          <p:cNvSpPr/>
          <p:nvPr userDrawn="1"/>
        </p:nvSpPr>
        <p:spPr>
          <a:xfrm>
            <a:off x="9109372" y="4568395"/>
            <a:ext cx="2793703" cy="2000679"/>
          </a:xfrm>
          <a:prstGeom prst="rect">
            <a:avLst/>
          </a:prstGeom>
          <a:solidFill>
            <a:srgbClr val="A59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3" name="Slide Number Placeholder 5">
            <a:extLst>
              <a:ext uri="{FF2B5EF4-FFF2-40B4-BE49-F238E27FC236}">
                <a16:creationId xmlns:a16="http://schemas.microsoft.com/office/drawing/2014/main" id="{0C68FA0E-6590-7047-7150-6E2E4FC2050B}"/>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C35DD9B2-FB37-15FA-FC72-35DA2CA5FF30}"/>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ext Placeholder 9">
            <a:extLst>
              <a:ext uri="{FF2B5EF4-FFF2-40B4-BE49-F238E27FC236}">
                <a16:creationId xmlns:a16="http://schemas.microsoft.com/office/drawing/2014/main" id="{79B5DD6E-3FB6-B3F9-FFF3-5635CF9FE356}"/>
              </a:ext>
            </a:extLst>
          </p:cNvPr>
          <p:cNvSpPr>
            <a:spLocks noGrp="1"/>
          </p:cNvSpPr>
          <p:nvPr>
            <p:ph type="body" sz="quarter" idx="35" hasCustomPrompt="1"/>
          </p:nvPr>
        </p:nvSpPr>
        <p:spPr>
          <a:xfrm>
            <a:off x="431337" y="4715805"/>
            <a:ext cx="2507588"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7" name="Text Placeholder 9">
            <a:extLst>
              <a:ext uri="{FF2B5EF4-FFF2-40B4-BE49-F238E27FC236}">
                <a16:creationId xmlns:a16="http://schemas.microsoft.com/office/drawing/2014/main" id="{F0B7A20A-4E37-0F20-BA1E-77D28F4DA3B3}"/>
              </a:ext>
            </a:extLst>
          </p:cNvPr>
          <p:cNvSpPr>
            <a:spLocks noGrp="1"/>
          </p:cNvSpPr>
          <p:nvPr>
            <p:ph type="body" sz="quarter" idx="40" hasCustomPrompt="1"/>
          </p:nvPr>
        </p:nvSpPr>
        <p:spPr>
          <a:xfrm>
            <a:off x="3371388" y="4715805"/>
            <a:ext cx="2507586"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8" name="Text Placeholder 9">
            <a:extLst>
              <a:ext uri="{FF2B5EF4-FFF2-40B4-BE49-F238E27FC236}">
                <a16:creationId xmlns:a16="http://schemas.microsoft.com/office/drawing/2014/main" id="{4E1CFF25-9464-4282-52BB-D81613C53BF5}"/>
              </a:ext>
            </a:extLst>
          </p:cNvPr>
          <p:cNvSpPr>
            <a:spLocks noGrp="1"/>
          </p:cNvSpPr>
          <p:nvPr>
            <p:ph type="body" sz="quarter" idx="42" hasCustomPrompt="1"/>
          </p:nvPr>
        </p:nvSpPr>
        <p:spPr>
          <a:xfrm>
            <a:off x="6310974" y="4715805"/>
            <a:ext cx="2503971"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10" name="Text Placeholder 9">
            <a:extLst>
              <a:ext uri="{FF2B5EF4-FFF2-40B4-BE49-F238E27FC236}">
                <a16:creationId xmlns:a16="http://schemas.microsoft.com/office/drawing/2014/main" id="{B510E0E1-72AE-4FE7-F0DF-24FDAC816704}"/>
              </a:ext>
            </a:extLst>
          </p:cNvPr>
          <p:cNvSpPr>
            <a:spLocks noGrp="1"/>
          </p:cNvSpPr>
          <p:nvPr>
            <p:ph type="body" sz="quarter" idx="44" hasCustomPrompt="1"/>
          </p:nvPr>
        </p:nvSpPr>
        <p:spPr>
          <a:xfrm>
            <a:off x="9250560" y="4715805"/>
            <a:ext cx="2508515" cy="187367"/>
          </a:xfrm>
          <a:prstGeom prst="rect">
            <a:avLst/>
          </a:prstGeom>
        </p:spPr>
        <p:txBody>
          <a:bodyPr anchor="t" anchorCtr="0">
            <a:noAutofit/>
          </a:bodyPr>
          <a:lstStyle>
            <a:lvl1pPr marL="0" indent="0">
              <a:buNone/>
              <a:defRPr sz="12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20" name="Text Placeholder 13">
            <a:extLst>
              <a:ext uri="{FF2B5EF4-FFF2-40B4-BE49-F238E27FC236}">
                <a16:creationId xmlns:a16="http://schemas.microsoft.com/office/drawing/2014/main" id="{46F57455-E3E4-0874-6909-082E19BBEFB4}"/>
              </a:ext>
            </a:extLst>
          </p:cNvPr>
          <p:cNvSpPr>
            <a:spLocks noGrp="1"/>
          </p:cNvSpPr>
          <p:nvPr>
            <p:ph type="body" sz="quarter" idx="26"/>
          </p:nvPr>
        </p:nvSpPr>
        <p:spPr>
          <a:xfrm>
            <a:off x="431337" y="5045212"/>
            <a:ext cx="2507588"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2" name="Text Placeholder 13">
            <a:extLst>
              <a:ext uri="{FF2B5EF4-FFF2-40B4-BE49-F238E27FC236}">
                <a16:creationId xmlns:a16="http://schemas.microsoft.com/office/drawing/2014/main" id="{B3CE9D99-02B7-D172-CFEB-4F75EC60ED1C}"/>
              </a:ext>
            </a:extLst>
          </p:cNvPr>
          <p:cNvSpPr>
            <a:spLocks noGrp="1"/>
          </p:cNvSpPr>
          <p:nvPr>
            <p:ph type="body" sz="quarter" idx="43"/>
          </p:nvPr>
        </p:nvSpPr>
        <p:spPr>
          <a:xfrm>
            <a:off x="3371387" y="5045212"/>
            <a:ext cx="2507587"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4" name="Text Placeholder 13">
            <a:extLst>
              <a:ext uri="{FF2B5EF4-FFF2-40B4-BE49-F238E27FC236}">
                <a16:creationId xmlns:a16="http://schemas.microsoft.com/office/drawing/2014/main" id="{CCA3A229-2F1B-A242-3141-A81CAA7A5C51}"/>
              </a:ext>
            </a:extLst>
          </p:cNvPr>
          <p:cNvSpPr>
            <a:spLocks noGrp="1"/>
          </p:cNvSpPr>
          <p:nvPr>
            <p:ph type="body" sz="quarter" idx="50"/>
          </p:nvPr>
        </p:nvSpPr>
        <p:spPr>
          <a:xfrm>
            <a:off x="6315054" y="5045212"/>
            <a:ext cx="2503971"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5" name="Text Placeholder 13">
            <a:extLst>
              <a:ext uri="{FF2B5EF4-FFF2-40B4-BE49-F238E27FC236}">
                <a16:creationId xmlns:a16="http://schemas.microsoft.com/office/drawing/2014/main" id="{EBF600A5-4432-DC05-2081-2F5340066115}"/>
              </a:ext>
            </a:extLst>
          </p:cNvPr>
          <p:cNvSpPr>
            <a:spLocks noGrp="1"/>
          </p:cNvSpPr>
          <p:nvPr>
            <p:ph type="body" sz="quarter" idx="45"/>
          </p:nvPr>
        </p:nvSpPr>
        <p:spPr>
          <a:xfrm>
            <a:off x="9250560" y="5045212"/>
            <a:ext cx="2508515" cy="1379863"/>
          </a:xfrm>
          <a:prstGeom prst="rect">
            <a:avLst/>
          </a:prstGeom>
        </p:spPr>
        <p:txBody>
          <a:bodyPr>
            <a:noAutofit/>
          </a:bodyPr>
          <a:lstStyle>
            <a:lvl1pPr marL="0" indent="0">
              <a:lnSpc>
                <a:spcPct val="100000"/>
              </a:lnSpc>
              <a:buNone/>
              <a:defRPr sz="12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718237956"/>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lide Four Tile">
    <p:spTree>
      <p:nvGrpSpPr>
        <p:cNvPr id="1" name=""/>
        <p:cNvGrpSpPr/>
        <p:nvPr/>
      </p:nvGrpSpPr>
      <p:grpSpPr>
        <a:xfrm>
          <a:off x="0" y="0"/>
          <a:ext cx="0" cy="0"/>
          <a:chOff x="0" y="0"/>
          <a:chExt cx="0" cy="0"/>
        </a:xfrm>
      </p:grpSpPr>
      <p:sp>
        <p:nvSpPr>
          <p:cNvPr id="8" name="Picture Placeholder 42">
            <a:extLst>
              <a:ext uri="{FF2B5EF4-FFF2-40B4-BE49-F238E27FC236}">
                <a16:creationId xmlns:a16="http://schemas.microsoft.com/office/drawing/2014/main" id="{5E50BEDE-12F8-C493-D1C5-A6F59F0EF74F}"/>
              </a:ext>
            </a:extLst>
          </p:cNvPr>
          <p:cNvSpPr>
            <a:spLocks noGrp="1"/>
          </p:cNvSpPr>
          <p:nvPr>
            <p:ph type="pic" sz="quarter" idx="14" hasCustomPrompt="1"/>
          </p:nvPr>
        </p:nvSpPr>
        <p:spPr>
          <a:xfrm>
            <a:off x="287337" y="287338"/>
            <a:ext cx="5734800" cy="3067200"/>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9" name="Picture Placeholder 42">
            <a:extLst>
              <a:ext uri="{FF2B5EF4-FFF2-40B4-BE49-F238E27FC236}">
                <a16:creationId xmlns:a16="http://schemas.microsoft.com/office/drawing/2014/main" id="{10A48A3F-D2D4-3681-218B-4627129E090B}"/>
              </a:ext>
            </a:extLst>
          </p:cNvPr>
          <p:cNvSpPr>
            <a:spLocks noGrp="1"/>
          </p:cNvSpPr>
          <p:nvPr>
            <p:ph type="pic" sz="quarter" idx="15" hasCustomPrompt="1"/>
          </p:nvPr>
        </p:nvSpPr>
        <p:spPr>
          <a:xfrm>
            <a:off x="6167437" y="3500945"/>
            <a:ext cx="5734800" cy="3067200"/>
          </a:xfrm>
          <a:prstGeom prst="rect">
            <a:avLst/>
          </a:prstGeom>
          <a:solidFill>
            <a:schemeClr val="bg2"/>
          </a:solidFill>
        </p:spPr>
        <p:txBody>
          <a:bodyPr tIns="720000" anchor="ctr" anchorCtr="0">
            <a:normAutofit/>
          </a:bodyPr>
          <a:lstStyle>
            <a:lvl1pPr marL="0" indent="0" algn="ctr">
              <a:buNone/>
              <a:defRPr sz="1600" b="0" i="0">
                <a:latin typeface="+mn-lt"/>
              </a:defRPr>
            </a:lvl1pPr>
          </a:lstStyle>
          <a:p>
            <a:r>
              <a:rPr lang="en-CA"/>
              <a:t>CLICK TO INSERT PICTURE</a:t>
            </a:r>
          </a:p>
        </p:txBody>
      </p:sp>
      <p:sp>
        <p:nvSpPr>
          <p:cNvPr id="10" name="Rectangle 9">
            <a:extLst>
              <a:ext uri="{FF2B5EF4-FFF2-40B4-BE49-F238E27FC236}">
                <a16:creationId xmlns:a16="http://schemas.microsoft.com/office/drawing/2014/main" id="{2955B7B2-BFF6-F30D-F1CA-0E0B1DCBDDC6}"/>
              </a:ext>
            </a:extLst>
          </p:cNvPr>
          <p:cNvSpPr/>
          <p:nvPr userDrawn="1"/>
        </p:nvSpPr>
        <p:spPr>
          <a:xfrm>
            <a:off x="6167438" y="287338"/>
            <a:ext cx="5734800" cy="3067200"/>
          </a:xfrm>
          <a:prstGeom prst="rect">
            <a:avLst/>
          </a:prstGeom>
          <a:solidFill>
            <a:srgbClr val="DDE6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1" name="Rectangle 10">
            <a:extLst>
              <a:ext uri="{FF2B5EF4-FFF2-40B4-BE49-F238E27FC236}">
                <a16:creationId xmlns:a16="http://schemas.microsoft.com/office/drawing/2014/main" id="{A9532E05-1B05-0DD1-4003-824295BD069F}"/>
              </a:ext>
            </a:extLst>
          </p:cNvPr>
          <p:cNvSpPr/>
          <p:nvPr userDrawn="1"/>
        </p:nvSpPr>
        <p:spPr>
          <a:xfrm>
            <a:off x="287337" y="3500945"/>
            <a:ext cx="5734800" cy="3067200"/>
          </a:xfrm>
          <a:prstGeom prst="rect">
            <a:avLst/>
          </a:prstGeom>
          <a:solidFill>
            <a:srgbClr val="E0D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2" name="Text Placeholder 9">
            <a:extLst>
              <a:ext uri="{FF2B5EF4-FFF2-40B4-BE49-F238E27FC236}">
                <a16:creationId xmlns:a16="http://schemas.microsoft.com/office/drawing/2014/main" id="{4DE9FAA5-4D97-85D2-696A-B97472BC0BB1}"/>
              </a:ext>
            </a:extLst>
          </p:cNvPr>
          <p:cNvSpPr>
            <a:spLocks noGrp="1"/>
          </p:cNvSpPr>
          <p:nvPr>
            <p:ph type="body" sz="quarter" idx="35" hasCustomPrompt="1"/>
          </p:nvPr>
        </p:nvSpPr>
        <p:spPr>
          <a:xfrm>
            <a:off x="6311901" y="1541655"/>
            <a:ext cx="5445872"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14" name="Picture Placeholder 42">
            <a:extLst>
              <a:ext uri="{FF2B5EF4-FFF2-40B4-BE49-F238E27FC236}">
                <a16:creationId xmlns:a16="http://schemas.microsoft.com/office/drawing/2014/main" id="{7516312C-4CBD-87AC-3F09-00C3A9ECDCE6}"/>
              </a:ext>
            </a:extLst>
          </p:cNvPr>
          <p:cNvSpPr>
            <a:spLocks noGrp="1"/>
          </p:cNvSpPr>
          <p:nvPr>
            <p:ph type="pic" sz="quarter" idx="46" hasCustomPrompt="1"/>
          </p:nvPr>
        </p:nvSpPr>
        <p:spPr>
          <a:xfrm>
            <a:off x="6311901" y="431338"/>
            <a:ext cx="835024"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15" name="Text Placeholder 9">
            <a:extLst>
              <a:ext uri="{FF2B5EF4-FFF2-40B4-BE49-F238E27FC236}">
                <a16:creationId xmlns:a16="http://schemas.microsoft.com/office/drawing/2014/main" id="{7D9075EF-66DF-8532-5BDC-5413AF114AB1}"/>
              </a:ext>
            </a:extLst>
          </p:cNvPr>
          <p:cNvSpPr>
            <a:spLocks noGrp="1"/>
          </p:cNvSpPr>
          <p:nvPr>
            <p:ph type="body" sz="quarter" idx="47" hasCustomPrompt="1"/>
          </p:nvPr>
        </p:nvSpPr>
        <p:spPr>
          <a:xfrm>
            <a:off x="431801" y="4751850"/>
            <a:ext cx="5446711"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17" name="Picture Placeholder 42">
            <a:extLst>
              <a:ext uri="{FF2B5EF4-FFF2-40B4-BE49-F238E27FC236}">
                <a16:creationId xmlns:a16="http://schemas.microsoft.com/office/drawing/2014/main" id="{8AD98225-F6FF-6097-07BF-A4B8A705A96F}"/>
              </a:ext>
            </a:extLst>
          </p:cNvPr>
          <p:cNvSpPr>
            <a:spLocks noGrp="1"/>
          </p:cNvSpPr>
          <p:nvPr>
            <p:ph type="pic" sz="quarter" idx="49" hasCustomPrompt="1"/>
          </p:nvPr>
        </p:nvSpPr>
        <p:spPr>
          <a:xfrm>
            <a:off x="431801" y="3640990"/>
            <a:ext cx="835024" cy="964453"/>
          </a:xfrm>
          <a:prstGeom prst="rect">
            <a:avLst/>
          </a:prstGeom>
          <a:solidFill>
            <a:schemeClr val="bg2"/>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3" name="Slide Number Placeholder 5">
            <a:extLst>
              <a:ext uri="{FF2B5EF4-FFF2-40B4-BE49-F238E27FC236}">
                <a16:creationId xmlns:a16="http://schemas.microsoft.com/office/drawing/2014/main" id="{F522C6C4-DAD5-2370-5506-70624244A791}"/>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5" name="Text Placeholder 13">
            <a:extLst>
              <a:ext uri="{FF2B5EF4-FFF2-40B4-BE49-F238E27FC236}">
                <a16:creationId xmlns:a16="http://schemas.microsoft.com/office/drawing/2014/main" id="{4BB9DBFF-B091-18BB-8071-80A1F0CD7295}"/>
              </a:ext>
            </a:extLst>
          </p:cNvPr>
          <p:cNvSpPr>
            <a:spLocks noGrp="1"/>
          </p:cNvSpPr>
          <p:nvPr>
            <p:ph type="body" sz="quarter" idx="26"/>
          </p:nvPr>
        </p:nvSpPr>
        <p:spPr>
          <a:xfrm>
            <a:off x="431044" y="5083217"/>
            <a:ext cx="5446711" cy="1340927"/>
          </a:xfrm>
          <a:prstGeom prst="rect">
            <a:avLst/>
          </a:prstGeom>
        </p:spPr>
        <p:txBody>
          <a:bodyPr numCol="2" spcCol="91440">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13">
            <a:extLst>
              <a:ext uri="{FF2B5EF4-FFF2-40B4-BE49-F238E27FC236}">
                <a16:creationId xmlns:a16="http://schemas.microsoft.com/office/drawing/2014/main" id="{35C62EFC-C815-6160-A16F-FFE5A18AD4DD}"/>
              </a:ext>
            </a:extLst>
          </p:cNvPr>
          <p:cNvSpPr>
            <a:spLocks noGrp="1"/>
          </p:cNvSpPr>
          <p:nvPr>
            <p:ph type="body" sz="quarter" idx="44"/>
          </p:nvPr>
        </p:nvSpPr>
        <p:spPr>
          <a:xfrm>
            <a:off x="6311901" y="1873022"/>
            <a:ext cx="5445872" cy="1333782"/>
          </a:xfrm>
          <a:prstGeom prst="rect">
            <a:avLst/>
          </a:prstGeom>
        </p:spPr>
        <p:txBody>
          <a:bodyPr numCol="2" spcCol="91440">
            <a:noAutofit/>
          </a:bodyPr>
          <a:lstStyle>
            <a:lvl1pPr marL="0" indent="0">
              <a:lnSpc>
                <a:spcPct val="100000"/>
              </a:lnSpc>
              <a:buNone/>
              <a:defRPr sz="1400" b="0" i="0">
                <a:solidFill>
                  <a:schemeClr val="tx1"/>
                </a:solidFill>
                <a:latin typeface="+mn-lt"/>
              </a:defRPr>
            </a:lvl1pPr>
            <a:lvl2pPr marL="243834" indent="0">
              <a:lnSpc>
                <a:spcPct val="100000"/>
              </a:lnSpc>
              <a:buNone/>
              <a:defRPr sz="1200" b="0" i="0">
                <a:solidFill>
                  <a:schemeClr val="tx1"/>
                </a:solidFill>
                <a:latin typeface="+mn-lt"/>
              </a:defRPr>
            </a:lvl2pPr>
            <a:lvl3pPr marL="487668" indent="0">
              <a:lnSpc>
                <a:spcPct val="100000"/>
              </a:lnSpc>
              <a:buNone/>
              <a:defRPr sz="1200" b="0" i="0">
                <a:solidFill>
                  <a:schemeClr val="tx1"/>
                </a:solidFill>
                <a:latin typeface="+mn-lt"/>
              </a:defRPr>
            </a:lvl3pPr>
            <a:lvl4pPr marL="731502" indent="0">
              <a:lnSpc>
                <a:spcPct val="100000"/>
              </a:lnSpc>
              <a:buNone/>
              <a:defRPr sz="1200" b="0" i="0">
                <a:solidFill>
                  <a:schemeClr val="tx1"/>
                </a:solidFill>
                <a:latin typeface="+mn-lt"/>
              </a:defRPr>
            </a:lvl4pPr>
            <a:lvl5pPr marL="975336" indent="0">
              <a:lnSpc>
                <a:spcPct val="100000"/>
              </a:lnSpc>
              <a:buNone/>
              <a:defRPr sz="1200" b="0" i="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7">
            <a:extLst>
              <a:ext uri="{FF2B5EF4-FFF2-40B4-BE49-F238E27FC236}">
                <a16:creationId xmlns:a16="http://schemas.microsoft.com/office/drawing/2014/main" id="{1D6EFF14-2686-BBCE-D847-75801FF6CD7B}"/>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1879305275"/>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Slide Warm Yellow">
    <p:bg>
      <p:bgPr>
        <a:solidFill>
          <a:schemeClr val="bg2"/>
        </a:soli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2B64405A-5C40-E32D-FA8B-2E72C937FFD1}"/>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Slide Number Placeholder 5">
            <a:extLst>
              <a:ext uri="{FF2B5EF4-FFF2-40B4-BE49-F238E27FC236}">
                <a16:creationId xmlns:a16="http://schemas.microsoft.com/office/drawing/2014/main" id="{8C49E730-0A3F-A428-CB14-95E87DFC2F5E}"/>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D88ACCE0-E0FE-4796-BBE9-A352CDEA29A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itle Placeholder 1">
            <a:extLst>
              <a:ext uri="{FF2B5EF4-FFF2-40B4-BE49-F238E27FC236}">
                <a16:creationId xmlns:a16="http://schemas.microsoft.com/office/drawing/2014/main" id="{CF2E5628-1F19-BC00-A4A7-A246DED6A4FA}"/>
              </a:ext>
            </a:extLst>
          </p:cNvPr>
          <p:cNvSpPr>
            <a:spLocks noGrp="1"/>
          </p:cNvSpPr>
          <p:nvPr>
            <p:ph type="title"/>
          </p:nvPr>
        </p:nvSpPr>
        <p:spPr>
          <a:xfrm>
            <a:off x="287867" y="287338"/>
            <a:ext cx="11615208" cy="731520"/>
          </a:xfrm>
          <a:prstGeom prst="rect">
            <a:avLst/>
          </a:prstGeom>
        </p:spPr>
        <p:txBody>
          <a:bodyPr vert="horz" lIns="0" tIns="182880" rIns="0" bIns="0" rtlCol="0" anchor="t" anchorCtr="0">
            <a:noAutofit/>
          </a:bodyPr>
          <a:lstStyle>
            <a:lvl1pPr>
              <a:defRPr sz="2400">
                <a:latin typeface="+mj-lt"/>
              </a:defRPr>
            </a:lvl1pPr>
          </a:lstStyle>
          <a:p>
            <a:r>
              <a:rPr lang="en-US"/>
              <a:t>Click to edit Master title style</a:t>
            </a:r>
            <a:endParaRPr lang="en-CA"/>
          </a:p>
        </p:txBody>
      </p:sp>
      <p:sp>
        <p:nvSpPr>
          <p:cNvPr id="12" name="EntityNameDynamic-Placeholder" descr="{&quot;templafy&quot;:{&quot;id&quot;:&quot;6b800472-bc18-4e6a-ba23-6fc4d660c7c0&quot;}}">
            <a:extLst>
              <a:ext uri="{FF2B5EF4-FFF2-40B4-BE49-F238E27FC236}">
                <a16:creationId xmlns:a16="http://schemas.microsoft.com/office/drawing/2014/main" id="{006B1A93-F9C5-FBE7-E011-C0EB064C9A5A}"/>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3" name="TaglineDynamic-Placeholder" descr="{&quot;templafy&quot;:{&quot;id&quot;:&quot;ef148cad-9229-48d9-b30f-ccaa52fba330&quot;}}">
            <a:extLst>
              <a:ext uri="{FF2B5EF4-FFF2-40B4-BE49-F238E27FC236}">
                <a16:creationId xmlns:a16="http://schemas.microsoft.com/office/drawing/2014/main" id="{1BB2AB3D-1065-810A-ADD1-5563D35A539B}"/>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4" name="EntityNameDynamic (US) -Placeholder" descr="{&quot;templafy&quot;:{&quot;id&quot;:&quot;5664e466-bfa1-4349-91b9-695a53ac03fa&quot;}}" hidden="1">
            <a:extLst>
              <a:ext uri="{FF2B5EF4-FFF2-40B4-BE49-F238E27FC236}">
                <a16:creationId xmlns:a16="http://schemas.microsoft.com/office/drawing/2014/main" id="{5BC99E3B-84DD-1260-9B04-DA38B5F55BCD}"/>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5" name="TaglineDynamic (US) -Placeholder" descr="{&quot;templafy&quot;:{&quot;id&quot;:&quot;c073daaf-fa4f-4e01-8533-f411a32a223b&quot;}}" hidden="1">
            <a:extLst>
              <a:ext uri="{FF2B5EF4-FFF2-40B4-BE49-F238E27FC236}">
                <a16:creationId xmlns:a16="http://schemas.microsoft.com/office/drawing/2014/main" id="{4A091D07-FF2E-07DD-380A-90D66772E827}"/>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1051956863"/>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Slide Light Grey">
    <p:bg>
      <p:bgPr>
        <a:solidFill>
          <a:schemeClr val="accent2"/>
        </a:solidFill>
        <a:effectLst/>
      </p:bgPr>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F930A28A-E4F8-C7DE-53FA-F127F6A15156}"/>
              </a:ext>
            </a:extLst>
          </p:cNvPr>
          <p:cNvSpPr/>
          <p:nvPr userDrawn="1"/>
        </p:nvSpPr>
        <p:spPr>
          <a:xfrm>
            <a:off x="0" y="0"/>
            <a:ext cx="12192000" cy="6858000"/>
          </a:xfrm>
          <a:prstGeom prst="rect">
            <a:avLst/>
          </a:prstGeom>
          <a:solidFill>
            <a:srgbClr val="DDE6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Slide Number Placeholder 5">
            <a:extLst>
              <a:ext uri="{FF2B5EF4-FFF2-40B4-BE49-F238E27FC236}">
                <a16:creationId xmlns:a16="http://schemas.microsoft.com/office/drawing/2014/main" id="{CB940620-E53B-D0FD-5551-03AD3A105F01}"/>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Footer Placeholder 7">
            <a:extLst>
              <a:ext uri="{FF2B5EF4-FFF2-40B4-BE49-F238E27FC236}">
                <a16:creationId xmlns:a16="http://schemas.microsoft.com/office/drawing/2014/main" id="{3D7D9D48-098D-434E-E860-FA26D4C8BC50}"/>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itle Placeholder 1">
            <a:extLst>
              <a:ext uri="{FF2B5EF4-FFF2-40B4-BE49-F238E27FC236}">
                <a16:creationId xmlns:a16="http://schemas.microsoft.com/office/drawing/2014/main" id="{764A015A-E255-DB42-EDF8-6C0309EDD52F}"/>
              </a:ext>
            </a:extLst>
          </p:cNvPr>
          <p:cNvSpPr>
            <a:spLocks noGrp="1"/>
          </p:cNvSpPr>
          <p:nvPr>
            <p:ph type="title"/>
          </p:nvPr>
        </p:nvSpPr>
        <p:spPr>
          <a:xfrm>
            <a:off x="287337" y="287338"/>
            <a:ext cx="11615737" cy="731520"/>
          </a:xfrm>
          <a:prstGeom prst="rect">
            <a:avLst/>
          </a:prstGeom>
        </p:spPr>
        <p:txBody>
          <a:bodyPr vert="horz" lIns="0" tIns="182880" rIns="0" bIns="0" rtlCol="0" anchor="t" anchorCtr="0">
            <a:noAutofit/>
          </a:bodyPr>
          <a:lstStyle>
            <a:lvl1pPr>
              <a:defRPr sz="2400">
                <a:latin typeface="+mj-lt"/>
              </a:defRPr>
            </a:lvl1pPr>
          </a:lstStyle>
          <a:p>
            <a:r>
              <a:rPr lang="en-US"/>
              <a:t>Click to edit Master title style</a:t>
            </a:r>
            <a:endParaRPr lang="en-CA"/>
          </a:p>
        </p:txBody>
      </p:sp>
      <p:sp>
        <p:nvSpPr>
          <p:cNvPr id="12" name="EntityNameDynamic-Placeholder" descr="{&quot;templafy&quot;:{&quot;id&quot;:&quot;2f60681f-07ce-489d-8cd5-2e07eff703b0&quot;}}">
            <a:extLst>
              <a:ext uri="{FF2B5EF4-FFF2-40B4-BE49-F238E27FC236}">
                <a16:creationId xmlns:a16="http://schemas.microsoft.com/office/drawing/2014/main" id="{6E833720-ADED-56EA-86CC-91887101C4F5}"/>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3" name="TaglineDynamic-Placeholder" descr="{&quot;templafy&quot;:{&quot;id&quot;:&quot;f8d346b2-21dc-46cb-a13a-03ceced06749&quot;}}">
            <a:extLst>
              <a:ext uri="{FF2B5EF4-FFF2-40B4-BE49-F238E27FC236}">
                <a16:creationId xmlns:a16="http://schemas.microsoft.com/office/drawing/2014/main" id="{CF05C7C7-EAC4-A9EF-DC52-D5A124F63475}"/>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4" name="EntityNameDynamic (US) -Placeholder" descr="{&quot;templafy&quot;:{&quot;id&quot;:&quot;84e08548-9a74-424e-a92f-3dd8fe705da8&quot;}}" hidden="1">
            <a:extLst>
              <a:ext uri="{FF2B5EF4-FFF2-40B4-BE49-F238E27FC236}">
                <a16:creationId xmlns:a16="http://schemas.microsoft.com/office/drawing/2014/main" id="{EBCF1D3C-BA59-24A5-017C-CBEBE8FA1AE8}"/>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5" name="TaglineDynamic (US) -Placeholder" descr="{&quot;templafy&quot;:{&quot;id&quot;:&quot;ee675f45-d55c-48e8-a4a1-5bb5d57fb955&quot;}}" hidden="1">
            <a:extLst>
              <a:ext uri="{FF2B5EF4-FFF2-40B4-BE49-F238E27FC236}">
                <a16:creationId xmlns:a16="http://schemas.microsoft.com/office/drawing/2014/main" id="{FE6DFC3A-ED19-562B-01A2-DF27E9C53489}"/>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2509685869"/>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Whit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76451B0-5FCE-F9C7-C3EA-8D654101E8CB}"/>
              </a:ext>
            </a:extLst>
          </p:cNvPr>
          <p:cNvSpPr txBox="1"/>
          <p:nvPr userDrawn="1"/>
        </p:nvSpPr>
        <p:spPr>
          <a:xfrm>
            <a:off x="287867" y="6608064"/>
            <a:ext cx="321733" cy="144000"/>
          </a:xfrm>
          <a:prstGeom prst="rect">
            <a:avLst/>
          </a:prstGeom>
        </p:spPr>
        <p:txBody>
          <a:bodyPr vert="horz" lIns="0" tIns="0" rIns="0" bIns="0" rtlCol="0" anchor="ct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9FA635D2-B142-BE49-AECA-6169441F1F99}" type="slidenum">
              <a:rPr lang="en-CA" sz="900" b="0" i="0">
                <a:solidFill>
                  <a:schemeClr val="tx2"/>
                </a:solidFill>
                <a:latin typeface="+mn-lt"/>
              </a:rPr>
              <a:t>‹#›</a:t>
            </a:fld>
            <a:endParaRPr lang="en-CA" sz="800" b="0" i="0">
              <a:solidFill>
                <a:schemeClr val="tx2"/>
              </a:solidFill>
              <a:latin typeface="+mn-lt"/>
            </a:endParaRPr>
          </a:p>
        </p:txBody>
      </p:sp>
      <p:sp>
        <p:nvSpPr>
          <p:cNvPr id="7" name="Footer Placeholder 7">
            <a:extLst>
              <a:ext uri="{FF2B5EF4-FFF2-40B4-BE49-F238E27FC236}">
                <a16:creationId xmlns:a16="http://schemas.microsoft.com/office/drawing/2014/main" id="{C7ECC63B-B838-AE45-9E36-9D0CCFA40CE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itle Placeholder 1">
            <a:extLst>
              <a:ext uri="{FF2B5EF4-FFF2-40B4-BE49-F238E27FC236}">
                <a16:creationId xmlns:a16="http://schemas.microsoft.com/office/drawing/2014/main" id="{9938C823-D6D3-CF90-9DDB-C944400AFA8D}"/>
              </a:ext>
            </a:extLst>
          </p:cNvPr>
          <p:cNvSpPr>
            <a:spLocks noGrp="1"/>
          </p:cNvSpPr>
          <p:nvPr>
            <p:ph type="title"/>
          </p:nvPr>
        </p:nvSpPr>
        <p:spPr>
          <a:xfrm>
            <a:off x="287338" y="287338"/>
            <a:ext cx="11615737" cy="731520"/>
          </a:xfrm>
          <a:prstGeom prst="rect">
            <a:avLst/>
          </a:prstGeom>
        </p:spPr>
        <p:txBody>
          <a:bodyPr vert="horz" lIns="0" tIns="182880" rIns="0" bIns="0" rtlCol="0" anchor="t" anchorCtr="0">
            <a:noAutofit/>
          </a:bodyPr>
          <a:lstStyle>
            <a:lvl1pPr>
              <a:defRPr sz="2400">
                <a:solidFill>
                  <a:srgbClr val="003946"/>
                </a:solidFill>
                <a:latin typeface="+mj-lt"/>
              </a:defRPr>
            </a:lvl1pPr>
          </a:lstStyle>
          <a:p>
            <a:r>
              <a:rPr lang="en-US"/>
              <a:t>Click to edit Master title style</a:t>
            </a:r>
            <a:endParaRPr lang="en-CA"/>
          </a:p>
        </p:txBody>
      </p:sp>
    </p:spTree>
    <p:extLst>
      <p:ext uri="{BB962C8B-B14F-4D97-AF65-F5344CB8AC3E}">
        <p14:creationId xmlns:p14="http://schemas.microsoft.com/office/powerpoint/2010/main" val="4214198671"/>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Slide White Alt">
    <p:spTree>
      <p:nvGrpSpPr>
        <p:cNvPr id="1" name=""/>
        <p:cNvGrpSpPr/>
        <p:nvPr/>
      </p:nvGrpSpPr>
      <p:grpSpPr>
        <a:xfrm>
          <a:off x="0" y="0"/>
          <a:ext cx="0" cy="0"/>
          <a:chOff x="0" y="0"/>
          <a:chExt cx="0" cy="0"/>
        </a:xfrm>
      </p:grpSpPr>
      <p:sp>
        <p:nvSpPr>
          <p:cNvPr id="6" name="Text Placeholder 9">
            <a:extLst>
              <a:ext uri="{FF2B5EF4-FFF2-40B4-BE49-F238E27FC236}">
                <a16:creationId xmlns:a16="http://schemas.microsoft.com/office/drawing/2014/main" id="{1F23F4A2-995F-91FA-375C-59861C4C3D04}"/>
              </a:ext>
            </a:extLst>
          </p:cNvPr>
          <p:cNvSpPr>
            <a:spLocks noGrp="1"/>
          </p:cNvSpPr>
          <p:nvPr>
            <p:ph type="body" sz="quarter" idx="27" hasCustomPrompt="1"/>
          </p:nvPr>
        </p:nvSpPr>
        <p:spPr>
          <a:xfrm>
            <a:off x="287867" y="287338"/>
            <a:ext cx="5729818" cy="266699"/>
          </a:xfrm>
          <a:prstGeom prst="rect">
            <a:avLst/>
          </a:prstGeom>
        </p:spPr>
        <p:txBody>
          <a:bodyPr anchor="b" anchorCtr="0">
            <a:noAutofit/>
          </a:bodyPr>
          <a:lstStyle>
            <a:lvl1pPr marL="0" indent="0">
              <a:buNone/>
              <a:defRPr sz="1200" b="0" i="0">
                <a:solidFill>
                  <a:srgbClr val="003946"/>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5" name="Slide Number Placeholder 5">
            <a:extLst>
              <a:ext uri="{FF2B5EF4-FFF2-40B4-BE49-F238E27FC236}">
                <a16:creationId xmlns:a16="http://schemas.microsoft.com/office/drawing/2014/main" id="{E22B855B-22E1-DBD3-DABB-A8AE39C7569D}"/>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Footer Placeholder 7">
            <a:extLst>
              <a:ext uri="{FF2B5EF4-FFF2-40B4-BE49-F238E27FC236}">
                <a16:creationId xmlns:a16="http://schemas.microsoft.com/office/drawing/2014/main" id="{6A164100-0DDE-B930-6107-7FBB7966885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itle Placeholder 1">
            <a:extLst>
              <a:ext uri="{FF2B5EF4-FFF2-40B4-BE49-F238E27FC236}">
                <a16:creationId xmlns:a16="http://schemas.microsoft.com/office/drawing/2014/main" id="{DEFAA47B-28A5-6B00-8A18-4B33243AD319}"/>
              </a:ext>
            </a:extLst>
          </p:cNvPr>
          <p:cNvSpPr>
            <a:spLocks noGrp="1"/>
          </p:cNvSpPr>
          <p:nvPr>
            <p:ph type="title"/>
          </p:nvPr>
        </p:nvSpPr>
        <p:spPr>
          <a:xfrm>
            <a:off x="287866" y="653098"/>
            <a:ext cx="11615209" cy="487680"/>
          </a:xfrm>
          <a:prstGeom prst="rect">
            <a:avLst/>
          </a:prstGeom>
        </p:spPr>
        <p:txBody>
          <a:bodyPr vert="horz" lIns="0" tIns="0" rIns="0" bIns="0" rtlCol="0" anchor="t" anchorCtr="0">
            <a:noAutofit/>
          </a:bodyPr>
          <a:lstStyle>
            <a:lvl1pPr>
              <a:defRPr sz="2400">
                <a:solidFill>
                  <a:srgbClr val="003946"/>
                </a:solidFill>
                <a:latin typeface="+mj-lt"/>
              </a:defRPr>
            </a:lvl1pPr>
          </a:lstStyle>
          <a:p>
            <a:r>
              <a:rPr lang="en-US"/>
              <a:t>Click to edit Master title style</a:t>
            </a:r>
            <a:endParaRPr lang="en-CA"/>
          </a:p>
        </p:txBody>
      </p:sp>
    </p:spTree>
    <p:extLst>
      <p:ext uri="{BB962C8B-B14F-4D97-AF65-F5344CB8AC3E}">
        <p14:creationId xmlns:p14="http://schemas.microsoft.com/office/powerpoint/2010/main" val="268696003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bg>
      <p:bgPr>
        <a:solidFill>
          <a:schemeClr val="accent2"/>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4287AA49-6B01-09BE-9124-7D970212FAFE}"/>
              </a:ext>
            </a:extLst>
          </p:cNvPr>
          <p:cNvSpPr/>
          <p:nvPr userDrawn="1"/>
        </p:nvSpPr>
        <p:spPr>
          <a:xfrm>
            <a:off x="0" y="0"/>
            <a:ext cx="12192000" cy="6858000"/>
          </a:xfrm>
          <a:prstGeom prst="rect">
            <a:avLst/>
          </a:prstGeom>
          <a:solidFill>
            <a:srgbClr val="DDE6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itle 1">
            <a:extLst>
              <a:ext uri="{FF2B5EF4-FFF2-40B4-BE49-F238E27FC236}">
                <a16:creationId xmlns:a16="http://schemas.microsoft.com/office/drawing/2014/main" id="{44726DB1-B7E6-1774-F331-3A22F3BF643F}"/>
              </a:ext>
            </a:extLst>
          </p:cNvPr>
          <p:cNvSpPr>
            <a:spLocks noGrp="1"/>
          </p:cNvSpPr>
          <p:nvPr>
            <p:ph type="ctrTitle" hasCustomPrompt="1"/>
          </p:nvPr>
        </p:nvSpPr>
        <p:spPr>
          <a:xfrm>
            <a:off x="287867" y="1555088"/>
            <a:ext cx="2546465" cy="1297660"/>
          </a:xfrm>
          <a:prstGeom prst="rect">
            <a:avLst/>
          </a:prstGeom>
        </p:spPr>
        <p:txBody>
          <a:bodyPr tIns="0" anchor="t" anchorCtr="0">
            <a:noAutofit/>
          </a:bodyPr>
          <a:lstStyle>
            <a:lvl1pPr algn="l">
              <a:defRPr sz="3600">
                <a:solidFill>
                  <a:schemeClr val="tx2"/>
                </a:solidFill>
                <a:latin typeface="+mj-lt"/>
              </a:defRPr>
            </a:lvl1pPr>
          </a:lstStyle>
          <a:p>
            <a:r>
              <a:rPr lang="en-CA"/>
              <a:t>Table of</a:t>
            </a:r>
            <a:br>
              <a:rPr lang="en-US"/>
            </a:br>
            <a:r>
              <a:rPr lang="en-CA"/>
              <a:t>contents.</a:t>
            </a:r>
          </a:p>
        </p:txBody>
      </p:sp>
      <p:sp>
        <p:nvSpPr>
          <p:cNvPr id="11" name="Text Placeholder 10">
            <a:extLst>
              <a:ext uri="{FF2B5EF4-FFF2-40B4-BE49-F238E27FC236}">
                <a16:creationId xmlns:a16="http://schemas.microsoft.com/office/drawing/2014/main" id="{0A3387E6-AEDC-1EEF-F5B5-55F1233CAAFD}"/>
              </a:ext>
            </a:extLst>
          </p:cNvPr>
          <p:cNvSpPr>
            <a:spLocks noGrp="1"/>
          </p:cNvSpPr>
          <p:nvPr>
            <p:ph type="body" sz="quarter" idx="13" hasCustomPrompt="1"/>
          </p:nvPr>
        </p:nvSpPr>
        <p:spPr>
          <a:xfrm>
            <a:off x="3227387" y="1555088"/>
            <a:ext cx="836613"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01.</a:t>
            </a:r>
          </a:p>
        </p:txBody>
      </p:sp>
      <p:sp>
        <p:nvSpPr>
          <p:cNvPr id="12" name="Text Placeholder 10">
            <a:extLst>
              <a:ext uri="{FF2B5EF4-FFF2-40B4-BE49-F238E27FC236}">
                <a16:creationId xmlns:a16="http://schemas.microsoft.com/office/drawing/2014/main" id="{7A4626EC-51F0-97F1-2D9E-32E394B5A7C1}"/>
              </a:ext>
            </a:extLst>
          </p:cNvPr>
          <p:cNvSpPr>
            <a:spLocks noGrp="1"/>
          </p:cNvSpPr>
          <p:nvPr>
            <p:ph type="body" sz="quarter" idx="14" hasCustomPrompt="1"/>
          </p:nvPr>
        </p:nvSpPr>
        <p:spPr>
          <a:xfrm>
            <a:off x="6167437" y="1555088"/>
            <a:ext cx="836613"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02.</a:t>
            </a:r>
          </a:p>
        </p:txBody>
      </p:sp>
      <p:sp>
        <p:nvSpPr>
          <p:cNvPr id="13" name="Text Placeholder 10">
            <a:extLst>
              <a:ext uri="{FF2B5EF4-FFF2-40B4-BE49-F238E27FC236}">
                <a16:creationId xmlns:a16="http://schemas.microsoft.com/office/drawing/2014/main" id="{8CB200F9-6303-78EB-9E3A-11D192A3D6FB}"/>
              </a:ext>
            </a:extLst>
          </p:cNvPr>
          <p:cNvSpPr>
            <a:spLocks noGrp="1"/>
          </p:cNvSpPr>
          <p:nvPr>
            <p:ph type="body" sz="quarter" idx="15" hasCustomPrompt="1"/>
          </p:nvPr>
        </p:nvSpPr>
        <p:spPr>
          <a:xfrm>
            <a:off x="9107487" y="1555088"/>
            <a:ext cx="836613"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03.</a:t>
            </a:r>
          </a:p>
        </p:txBody>
      </p:sp>
      <p:sp>
        <p:nvSpPr>
          <p:cNvPr id="14" name="Text Placeholder 10">
            <a:extLst>
              <a:ext uri="{FF2B5EF4-FFF2-40B4-BE49-F238E27FC236}">
                <a16:creationId xmlns:a16="http://schemas.microsoft.com/office/drawing/2014/main" id="{D8644989-7F22-2D6A-8DAB-DEDFFCBA056F}"/>
              </a:ext>
            </a:extLst>
          </p:cNvPr>
          <p:cNvSpPr>
            <a:spLocks noGrp="1"/>
          </p:cNvSpPr>
          <p:nvPr>
            <p:ph type="body" sz="quarter" idx="16" hasCustomPrompt="1"/>
          </p:nvPr>
        </p:nvSpPr>
        <p:spPr>
          <a:xfrm>
            <a:off x="3227388" y="3962572"/>
            <a:ext cx="836612" cy="484435"/>
          </a:xfrm>
          <a:prstGeom prst="rect">
            <a:avLst/>
          </a:prstGeom>
        </p:spPr>
        <p:txBody>
          <a:bodyPr lIns="0" tIns="0" rIns="0" bIns="0">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04.</a:t>
            </a:r>
          </a:p>
        </p:txBody>
      </p:sp>
      <p:sp>
        <p:nvSpPr>
          <p:cNvPr id="15" name="Text Placeholder 10">
            <a:extLst>
              <a:ext uri="{FF2B5EF4-FFF2-40B4-BE49-F238E27FC236}">
                <a16:creationId xmlns:a16="http://schemas.microsoft.com/office/drawing/2014/main" id="{41BC573E-68DD-3A53-8495-2D83C448F86F}"/>
              </a:ext>
            </a:extLst>
          </p:cNvPr>
          <p:cNvSpPr>
            <a:spLocks noGrp="1"/>
          </p:cNvSpPr>
          <p:nvPr>
            <p:ph type="body" sz="quarter" idx="17" hasCustomPrompt="1"/>
          </p:nvPr>
        </p:nvSpPr>
        <p:spPr>
          <a:xfrm>
            <a:off x="6167437" y="3962572"/>
            <a:ext cx="835027"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05.</a:t>
            </a:r>
          </a:p>
        </p:txBody>
      </p:sp>
      <p:sp>
        <p:nvSpPr>
          <p:cNvPr id="16" name="Text Placeholder 10">
            <a:extLst>
              <a:ext uri="{FF2B5EF4-FFF2-40B4-BE49-F238E27FC236}">
                <a16:creationId xmlns:a16="http://schemas.microsoft.com/office/drawing/2014/main" id="{9F1AF766-EF3A-C147-4975-4E61F2964BEF}"/>
              </a:ext>
            </a:extLst>
          </p:cNvPr>
          <p:cNvSpPr>
            <a:spLocks noGrp="1"/>
          </p:cNvSpPr>
          <p:nvPr>
            <p:ph type="body" sz="quarter" idx="18" hasCustomPrompt="1"/>
          </p:nvPr>
        </p:nvSpPr>
        <p:spPr>
          <a:xfrm>
            <a:off x="9107487" y="3962572"/>
            <a:ext cx="835026" cy="484435"/>
          </a:xfrm>
          <a:prstGeom prst="rect">
            <a:avLst/>
          </a:prstGeom>
        </p:spPr>
        <p:txBody>
          <a:bodyPr>
            <a:noAutofit/>
          </a:bodyPr>
          <a:lstStyle>
            <a:lvl1pPr marL="0" indent="0">
              <a:buNone/>
              <a:defRPr sz="3600" b="0" i="0">
                <a:solidFill>
                  <a:schemeClr val="tx2"/>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CA"/>
              <a:t>06.</a:t>
            </a:r>
          </a:p>
        </p:txBody>
      </p:sp>
      <p:sp>
        <p:nvSpPr>
          <p:cNvPr id="18" name="Text Placeholder 17">
            <a:extLst>
              <a:ext uri="{FF2B5EF4-FFF2-40B4-BE49-F238E27FC236}">
                <a16:creationId xmlns:a16="http://schemas.microsoft.com/office/drawing/2014/main" id="{7C354461-06FE-8570-AD97-25189E294D69}"/>
              </a:ext>
            </a:extLst>
          </p:cNvPr>
          <p:cNvSpPr>
            <a:spLocks noGrp="1"/>
          </p:cNvSpPr>
          <p:nvPr>
            <p:ph type="body" sz="quarter" idx="19" hasCustomPrompt="1"/>
          </p:nvPr>
        </p:nvSpPr>
        <p:spPr>
          <a:xfrm>
            <a:off x="3227388" y="2177628"/>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19" name="Text Placeholder 17">
            <a:extLst>
              <a:ext uri="{FF2B5EF4-FFF2-40B4-BE49-F238E27FC236}">
                <a16:creationId xmlns:a16="http://schemas.microsoft.com/office/drawing/2014/main" id="{D6DDE41C-EE2D-AE60-0664-7A0FC9C6A54F}"/>
              </a:ext>
            </a:extLst>
          </p:cNvPr>
          <p:cNvSpPr>
            <a:spLocks noGrp="1"/>
          </p:cNvSpPr>
          <p:nvPr>
            <p:ph type="body" sz="quarter" idx="20" hasCustomPrompt="1"/>
          </p:nvPr>
        </p:nvSpPr>
        <p:spPr>
          <a:xfrm>
            <a:off x="6167438" y="2177628"/>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0" name="Text Placeholder 17">
            <a:extLst>
              <a:ext uri="{FF2B5EF4-FFF2-40B4-BE49-F238E27FC236}">
                <a16:creationId xmlns:a16="http://schemas.microsoft.com/office/drawing/2014/main" id="{1DB719A2-ECB3-1418-6F81-018BB5AA97E5}"/>
              </a:ext>
            </a:extLst>
          </p:cNvPr>
          <p:cNvSpPr>
            <a:spLocks noGrp="1"/>
          </p:cNvSpPr>
          <p:nvPr>
            <p:ph type="body" sz="quarter" idx="21" hasCustomPrompt="1"/>
          </p:nvPr>
        </p:nvSpPr>
        <p:spPr>
          <a:xfrm>
            <a:off x="9107489" y="2177628"/>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1" name="Text Placeholder 17">
            <a:extLst>
              <a:ext uri="{FF2B5EF4-FFF2-40B4-BE49-F238E27FC236}">
                <a16:creationId xmlns:a16="http://schemas.microsoft.com/office/drawing/2014/main" id="{582135BD-34EE-D87B-0257-976D83410E4F}"/>
              </a:ext>
            </a:extLst>
          </p:cNvPr>
          <p:cNvSpPr>
            <a:spLocks noGrp="1"/>
          </p:cNvSpPr>
          <p:nvPr>
            <p:ph type="body" sz="quarter" idx="22" hasCustomPrompt="1"/>
          </p:nvPr>
        </p:nvSpPr>
        <p:spPr>
          <a:xfrm>
            <a:off x="3227388" y="4592646"/>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2" name="Text Placeholder 17">
            <a:extLst>
              <a:ext uri="{FF2B5EF4-FFF2-40B4-BE49-F238E27FC236}">
                <a16:creationId xmlns:a16="http://schemas.microsoft.com/office/drawing/2014/main" id="{ECF57AAC-A1E0-DD7E-92AD-CFF7D430158A}"/>
              </a:ext>
            </a:extLst>
          </p:cNvPr>
          <p:cNvSpPr>
            <a:spLocks noGrp="1"/>
          </p:cNvSpPr>
          <p:nvPr>
            <p:ph type="body" sz="quarter" idx="23" hasCustomPrompt="1"/>
          </p:nvPr>
        </p:nvSpPr>
        <p:spPr>
          <a:xfrm>
            <a:off x="6167438" y="4592646"/>
            <a:ext cx="2795587" cy="167217"/>
          </a:xfrm>
          <a:prstGeom prst="rect">
            <a:avLst/>
          </a:prstGeom>
        </p:spPr>
        <p:txBody>
          <a:bodyPr>
            <a:noAutofit/>
          </a:bodyPr>
          <a:lstStyle>
            <a:lvl1pPr marL="0" indent="0">
              <a:buNone/>
              <a:defRPr sz="1200" b="1" i="0">
                <a:solidFill>
                  <a:srgbClr val="003946"/>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3" name="Text Placeholder 17">
            <a:extLst>
              <a:ext uri="{FF2B5EF4-FFF2-40B4-BE49-F238E27FC236}">
                <a16:creationId xmlns:a16="http://schemas.microsoft.com/office/drawing/2014/main" id="{8CC48DB9-BEF8-4DB7-BED7-BD75E2464D5D}"/>
              </a:ext>
            </a:extLst>
          </p:cNvPr>
          <p:cNvSpPr>
            <a:spLocks noGrp="1"/>
          </p:cNvSpPr>
          <p:nvPr>
            <p:ph type="body" sz="quarter" idx="24" hasCustomPrompt="1"/>
          </p:nvPr>
        </p:nvSpPr>
        <p:spPr>
          <a:xfrm>
            <a:off x="9107489" y="4592646"/>
            <a:ext cx="2795586" cy="167217"/>
          </a:xfrm>
          <a:prstGeom prst="rect">
            <a:avLst/>
          </a:prstGeom>
        </p:spPr>
        <p:txBody>
          <a:bodyPr>
            <a:noAutofit/>
          </a:bodyPr>
          <a:lstStyle>
            <a:lvl1pPr marL="0" indent="0">
              <a:buNone/>
              <a:defRPr sz="1200" b="1" i="0">
                <a:solidFill>
                  <a:schemeClr val="tx2"/>
                </a:solidFill>
                <a:latin typeface="+mn-lt"/>
              </a:defRPr>
            </a:lvl1pPr>
            <a:lvl2pPr marL="457189" indent="0">
              <a:buNone/>
              <a:defRPr>
                <a:solidFill>
                  <a:schemeClr val="tx2"/>
                </a:solidFill>
                <a:latin typeface="+mn-lt"/>
              </a:defRPr>
            </a:lvl2pPr>
            <a:lvl3pPr marL="914377" indent="0">
              <a:buNone/>
              <a:defRPr>
                <a:solidFill>
                  <a:schemeClr val="tx2"/>
                </a:solidFill>
                <a:latin typeface="+mn-lt"/>
              </a:defRPr>
            </a:lvl3pPr>
            <a:lvl4pPr marL="1371566" indent="0">
              <a:buNone/>
              <a:defRPr>
                <a:solidFill>
                  <a:schemeClr val="tx2"/>
                </a:solidFill>
                <a:latin typeface="+mn-lt"/>
              </a:defRPr>
            </a:lvl4pPr>
            <a:lvl5pPr marL="1828754" indent="0">
              <a:buNone/>
              <a:defRPr>
                <a:solidFill>
                  <a:schemeClr val="tx2"/>
                </a:solidFill>
                <a:latin typeface="+mn-lt"/>
              </a:defRPr>
            </a:lvl5pPr>
          </a:lstStyle>
          <a:p>
            <a:pPr lvl="0"/>
            <a:r>
              <a:rPr lang="en-CA"/>
              <a:t>Section title goes here.</a:t>
            </a:r>
          </a:p>
        </p:txBody>
      </p:sp>
      <p:sp>
        <p:nvSpPr>
          <p:cNvPr id="27" name="Text Placeholder 26">
            <a:extLst>
              <a:ext uri="{FF2B5EF4-FFF2-40B4-BE49-F238E27FC236}">
                <a16:creationId xmlns:a16="http://schemas.microsoft.com/office/drawing/2014/main" id="{8474B4D8-4C65-E890-B5DE-6BFDAF2A76B2}"/>
              </a:ext>
            </a:extLst>
          </p:cNvPr>
          <p:cNvSpPr>
            <a:spLocks noGrp="1"/>
          </p:cNvSpPr>
          <p:nvPr>
            <p:ph type="body" sz="quarter" idx="25" hasCustomPrompt="1"/>
          </p:nvPr>
        </p:nvSpPr>
        <p:spPr>
          <a:xfrm>
            <a:off x="3227388" y="2714593"/>
            <a:ext cx="2795587" cy="1094316"/>
          </a:xfrm>
          <a:prstGeom prst="rect">
            <a:avLst/>
          </a:prstGeom>
        </p:spPr>
        <p:txBody>
          <a:bodyPr wrap="square">
            <a:noAutofit/>
          </a:bodyPr>
          <a:lstStyle>
            <a:lvl1pPr marL="0" indent="0">
              <a:lnSpc>
                <a:spcPct val="100000"/>
              </a:lnSpc>
              <a:spcBef>
                <a:spcPts val="500"/>
              </a:spcBef>
              <a:spcAft>
                <a:spcPct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28" name="Text Placeholder 26">
            <a:extLst>
              <a:ext uri="{FF2B5EF4-FFF2-40B4-BE49-F238E27FC236}">
                <a16:creationId xmlns:a16="http://schemas.microsoft.com/office/drawing/2014/main" id="{41775F53-27CA-6212-5A52-C45880B23427}"/>
              </a:ext>
            </a:extLst>
          </p:cNvPr>
          <p:cNvSpPr>
            <a:spLocks noGrp="1"/>
          </p:cNvSpPr>
          <p:nvPr>
            <p:ph type="body" sz="quarter" idx="26" hasCustomPrompt="1"/>
          </p:nvPr>
        </p:nvSpPr>
        <p:spPr>
          <a:xfrm>
            <a:off x="6167438" y="2714593"/>
            <a:ext cx="2795587" cy="1094316"/>
          </a:xfrm>
          <a:prstGeom prst="rect">
            <a:avLst/>
          </a:prstGeom>
        </p:spPr>
        <p:txBody>
          <a:bodyPr wrap="square">
            <a:noAutofit/>
          </a:bodyPr>
          <a:lstStyle>
            <a:lvl1pPr marL="0" indent="0">
              <a:lnSpc>
                <a:spcPct val="100000"/>
              </a:lnSpc>
              <a:spcBef>
                <a:spcPts val="500"/>
              </a:spcBef>
              <a:spcAft>
                <a:spcPct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29" name="Text Placeholder 26">
            <a:extLst>
              <a:ext uri="{FF2B5EF4-FFF2-40B4-BE49-F238E27FC236}">
                <a16:creationId xmlns:a16="http://schemas.microsoft.com/office/drawing/2014/main" id="{D66A3B78-41DC-06D1-36A3-D91EC6C32F9C}"/>
              </a:ext>
            </a:extLst>
          </p:cNvPr>
          <p:cNvSpPr>
            <a:spLocks noGrp="1"/>
          </p:cNvSpPr>
          <p:nvPr>
            <p:ph type="body" sz="quarter" idx="27" hasCustomPrompt="1"/>
          </p:nvPr>
        </p:nvSpPr>
        <p:spPr>
          <a:xfrm>
            <a:off x="9107489" y="2714593"/>
            <a:ext cx="2796644" cy="1094316"/>
          </a:xfrm>
          <a:prstGeom prst="rect">
            <a:avLst/>
          </a:prstGeom>
        </p:spPr>
        <p:txBody>
          <a:bodyPr wrap="square">
            <a:noAutofit/>
          </a:bodyPr>
          <a:lstStyle>
            <a:lvl1pPr marL="0" indent="0">
              <a:lnSpc>
                <a:spcPct val="100000"/>
              </a:lnSpc>
              <a:spcBef>
                <a:spcPts val="500"/>
              </a:spcBef>
              <a:spcAft>
                <a:spcPct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30" name="Text Placeholder 26">
            <a:extLst>
              <a:ext uri="{FF2B5EF4-FFF2-40B4-BE49-F238E27FC236}">
                <a16:creationId xmlns:a16="http://schemas.microsoft.com/office/drawing/2014/main" id="{3EC79D14-346D-23BE-D99A-733F910EBFAA}"/>
              </a:ext>
            </a:extLst>
          </p:cNvPr>
          <p:cNvSpPr>
            <a:spLocks noGrp="1"/>
          </p:cNvSpPr>
          <p:nvPr>
            <p:ph type="body" sz="quarter" idx="28" hasCustomPrompt="1"/>
          </p:nvPr>
        </p:nvSpPr>
        <p:spPr>
          <a:xfrm>
            <a:off x="3227388" y="5112910"/>
            <a:ext cx="2795587" cy="1094316"/>
          </a:xfrm>
          <a:prstGeom prst="rect">
            <a:avLst/>
          </a:prstGeom>
        </p:spPr>
        <p:txBody>
          <a:bodyPr wrap="square">
            <a:noAutofit/>
          </a:bodyPr>
          <a:lstStyle>
            <a:lvl1pPr marL="0" indent="0">
              <a:lnSpc>
                <a:spcPct val="100000"/>
              </a:lnSpc>
              <a:spcBef>
                <a:spcPts val="500"/>
              </a:spcBef>
              <a:spcAft>
                <a:spcPct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31" name="Text Placeholder 26">
            <a:extLst>
              <a:ext uri="{FF2B5EF4-FFF2-40B4-BE49-F238E27FC236}">
                <a16:creationId xmlns:a16="http://schemas.microsoft.com/office/drawing/2014/main" id="{BBF6F0CC-4A3F-D822-3CD3-1B0ABB27FF9D}"/>
              </a:ext>
            </a:extLst>
          </p:cNvPr>
          <p:cNvSpPr>
            <a:spLocks noGrp="1"/>
          </p:cNvSpPr>
          <p:nvPr>
            <p:ph type="body" sz="quarter" idx="29" hasCustomPrompt="1"/>
          </p:nvPr>
        </p:nvSpPr>
        <p:spPr>
          <a:xfrm>
            <a:off x="6167437" y="5112910"/>
            <a:ext cx="2795588" cy="1094316"/>
          </a:xfrm>
          <a:prstGeom prst="rect">
            <a:avLst/>
          </a:prstGeom>
        </p:spPr>
        <p:txBody>
          <a:bodyPr wrap="square">
            <a:noAutofit/>
          </a:bodyPr>
          <a:lstStyle>
            <a:lvl1pPr marL="0" indent="0">
              <a:lnSpc>
                <a:spcPct val="100000"/>
              </a:lnSpc>
              <a:spcBef>
                <a:spcPts val="500"/>
              </a:spcBef>
              <a:spcAft>
                <a:spcPct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32" name="Text Placeholder 26">
            <a:extLst>
              <a:ext uri="{FF2B5EF4-FFF2-40B4-BE49-F238E27FC236}">
                <a16:creationId xmlns:a16="http://schemas.microsoft.com/office/drawing/2014/main" id="{EBA69CA3-3E77-09CD-FFBE-B77B26582185}"/>
              </a:ext>
            </a:extLst>
          </p:cNvPr>
          <p:cNvSpPr>
            <a:spLocks noGrp="1"/>
          </p:cNvSpPr>
          <p:nvPr>
            <p:ph type="body" sz="quarter" idx="30" hasCustomPrompt="1"/>
          </p:nvPr>
        </p:nvSpPr>
        <p:spPr>
          <a:xfrm>
            <a:off x="9107488" y="5112910"/>
            <a:ext cx="2795588" cy="1094316"/>
          </a:xfrm>
          <a:prstGeom prst="rect">
            <a:avLst/>
          </a:prstGeom>
        </p:spPr>
        <p:txBody>
          <a:bodyPr wrap="square">
            <a:noAutofit/>
          </a:bodyPr>
          <a:lstStyle>
            <a:lvl1pPr marL="0" indent="0">
              <a:lnSpc>
                <a:spcPct val="100000"/>
              </a:lnSpc>
              <a:spcBef>
                <a:spcPts val="500"/>
              </a:spcBef>
              <a:spcAft>
                <a:spcPct val="0"/>
              </a:spcAft>
              <a:buNone/>
              <a:defRPr sz="1200" b="0" i="0">
                <a:latin typeface="+mn-lt"/>
              </a:defRPr>
            </a:lvl1pPr>
            <a:lvl2pPr marL="457189" indent="0">
              <a:buNone/>
              <a:defRPr sz="1067"/>
            </a:lvl2pPr>
            <a:lvl3pPr marL="914377" indent="0">
              <a:buNone/>
              <a:defRPr sz="933"/>
            </a:lvl3pPr>
            <a:lvl4pPr marL="1371566" indent="0">
              <a:buNone/>
              <a:defRPr sz="800"/>
            </a:lvl4pPr>
            <a:lvl5pPr marL="1828754" indent="0">
              <a:buNone/>
              <a:defRPr sz="800"/>
            </a:lvl5pPr>
          </a:lstStyle>
          <a:p>
            <a:pPr lvl="0"/>
            <a:r>
              <a:rPr lang="en-CA"/>
              <a:t>Subsection</a:t>
            </a:r>
          </a:p>
          <a:p>
            <a:pPr lvl="0"/>
            <a:r>
              <a:rPr lang="en-CA"/>
              <a:t>Subsection</a:t>
            </a:r>
          </a:p>
          <a:p>
            <a:pPr lvl="0"/>
            <a:r>
              <a:rPr lang="en-CA"/>
              <a:t>Subsection</a:t>
            </a:r>
          </a:p>
          <a:p>
            <a:pPr lvl="0"/>
            <a:r>
              <a:rPr lang="en-CA"/>
              <a:t>Subsection</a:t>
            </a:r>
          </a:p>
          <a:p>
            <a:pPr lvl="0"/>
            <a:endParaRPr lang="en-CA"/>
          </a:p>
        </p:txBody>
      </p:sp>
      <p:sp>
        <p:nvSpPr>
          <p:cNvPr id="3" name="Slide Number Placeholder 5">
            <a:extLst>
              <a:ext uri="{FF2B5EF4-FFF2-40B4-BE49-F238E27FC236}">
                <a16:creationId xmlns:a16="http://schemas.microsoft.com/office/drawing/2014/main" id="{618464FA-36C3-6006-4C0D-2CF27116A118}"/>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E7EA688A-FC28-C78A-D9AF-EC0F42041182}"/>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4" name="EntityNameDynamic-Placeholder" descr="{&quot;templafy&quot;:{&quot;id&quot;:&quot;b95739cb-845e-4a79-a1d3-8f5505baf250&quot;}}">
            <a:extLst>
              <a:ext uri="{FF2B5EF4-FFF2-40B4-BE49-F238E27FC236}">
                <a16:creationId xmlns:a16="http://schemas.microsoft.com/office/drawing/2014/main" id="{F9971523-4AA1-7165-40C3-251F5FF5F715}"/>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25" name="TaglineDynamic-Placeholder" descr="{&quot;templafy&quot;:{&quot;id&quot;:&quot;ca3c2919-6ed7-409b-bd52-a851dd11c69d&quot;}}">
            <a:extLst>
              <a:ext uri="{FF2B5EF4-FFF2-40B4-BE49-F238E27FC236}">
                <a16:creationId xmlns:a16="http://schemas.microsoft.com/office/drawing/2014/main" id="{5D207B63-71DE-19A2-956E-A38A1875952C}"/>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26" name="EntityNameDynamic (US) -Placeholder" descr="{&quot;templafy&quot;:{&quot;id&quot;:&quot;7570cde2-b943-41f4-af1b-9e395d315848&quot;}}" hidden="1">
            <a:extLst>
              <a:ext uri="{FF2B5EF4-FFF2-40B4-BE49-F238E27FC236}">
                <a16:creationId xmlns:a16="http://schemas.microsoft.com/office/drawing/2014/main" id="{CF1357EB-E12A-C8D7-C986-B19C0D5C8F56}"/>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33" name="TaglineDynamic (US) -Placeholder" descr="{&quot;templafy&quot;:{&quot;id&quot;:&quot;6eb3f901-28e5-481b-9f33-482cca84f899&quot;}}" hidden="1">
            <a:extLst>
              <a:ext uri="{FF2B5EF4-FFF2-40B4-BE49-F238E27FC236}">
                <a16:creationId xmlns:a16="http://schemas.microsoft.com/office/drawing/2014/main" id="{5CD49DDA-0ADB-082E-CE8D-E5BB39A38AE9}"/>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2322326338"/>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lank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9106644"/>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full page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CF11E7F-DD64-1248-DAB3-0202BFB74B7B}"/>
              </a:ext>
            </a:extLst>
          </p:cNvPr>
          <p:cNvSpPr>
            <a:spLocks noGrp="1"/>
          </p:cNvSpPr>
          <p:nvPr>
            <p:ph type="pic" sz="quarter" idx="10"/>
          </p:nvPr>
        </p:nvSpPr>
        <p:spPr>
          <a:xfrm>
            <a:off x="287338" y="287339"/>
            <a:ext cx="11617326" cy="6281736"/>
          </a:xfrm>
        </p:spPr>
        <p:txBody>
          <a:bodyPr/>
          <a:lstStyle/>
          <a:p>
            <a:endParaRPr lang="en-US"/>
          </a:p>
        </p:txBody>
      </p:sp>
    </p:spTree>
    <p:extLst>
      <p:ext uri="{BB962C8B-B14F-4D97-AF65-F5344CB8AC3E}">
        <p14:creationId xmlns:p14="http://schemas.microsoft.com/office/powerpoint/2010/main" val="2130521366"/>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8927A4D-6948-2588-3C64-B2E81481CDB5}"/>
              </a:ext>
            </a:extLst>
          </p:cNvPr>
          <p:cNvSpPr/>
          <p:nvPr userDrawn="1"/>
        </p:nvSpPr>
        <p:spPr>
          <a:xfrm>
            <a:off x="287338" y="1674784"/>
            <a:ext cx="3776663"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9" name="Rectangle 8">
            <a:extLst>
              <a:ext uri="{FF2B5EF4-FFF2-40B4-BE49-F238E27FC236}">
                <a16:creationId xmlns:a16="http://schemas.microsoft.com/office/drawing/2014/main" id="{E4923238-AAEA-3311-1B76-232B599FDABD}"/>
              </a:ext>
            </a:extLst>
          </p:cNvPr>
          <p:cNvSpPr/>
          <p:nvPr userDrawn="1"/>
        </p:nvSpPr>
        <p:spPr>
          <a:xfrm>
            <a:off x="4208993" y="1674784"/>
            <a:ext cx="3774545"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0" name="Rectangle 9">
            <a:extLst>
              <a:ext uri="{FF2B5EF4-FFF2-40B4-BE49-F238E27FC236}">
                <a16:creationId xmlns:a16="http://schemas.microsoft.com/office/drawing/2014/main" id="{83B788F1-6012-D560-F1CD-EE5F2B838BA1}"/>
              </a:ext>
            </a:extLst>
          </p:cNvPr>
          <p:cNvSpPr/>
          <p:nvPr userDrawn="1"/>
        </p:nvSpPr>
        <p:spPr>
          <a:xfrm>
            <a:off x="8128000" y="1674784"/>
            <a:ext cx="3776134"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1" name="Rectangle 10">
            <a:extLst>
              <a:ext uri="{FF2B5EF4-FFF2-40B4-BE49-F238E27FC236}">
                <a16:creationId xmlns:a16="http://schemas.microsoft.com/office/drawing/2014/main" id="{233D8033-4A90-1E75-9747-999B07E26A66}"/>
              </a:ext>
            </a:extLst>
          </p:cNvPr>
          <p:cNvSpPr/>
          <p:nvPr userDrawn="1"/>
        </p:nvSpPr>
        <p:spPr>
          <a:xfrm>
            <a:off x="287338" y="3305720"/>
            <a:ext cx="5735637"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2" name="Rectangle 11">
            <a:extLst>
              <a:ext uri="{FF2B5EF4-FFF2-40B4-BE49-F238E27FC236}">
                <a16:creationId xmlns:a16="http://schemas.microsoft.com/office/drawing/2014/main" id="{8D37C1A9-0D32-5D38-442A-20AB9B875D32}"/>
              </a:ext>
            </a:extLst>
          </p:cNvPr>
          <p:cNvSpPr/>
          <p:nvPr userDrawn="1"/>
        </p:nvSpPr>
        <p:spPr>
          <a:xfrm>
            <a:off x="6167438" y="3305720"/>
            <a:ext cx="5736696"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3" name="Rectangle 12">
            <a:extLst>
              <a:ext uri="{FF2B5EF4-FFF2-40B4-BE49-F238E27FC236}">
                <a16:creationId xmlns:a16="http://schemas.microsoft.com/office/drawing/2014/main" id="{6E96CFFF-6D63-3B93-E817-82FFD599E098}"/>
              </a:ext>
            </a:extLst>
          </p:cNvPr>
          <p:cNvSpPr/>
          <p:nvPr userDrawn="1"/>
        </p:nvSpPr>
        <p:spPr>
          <a:xfrm>
            <a:off x="287338" y="4936392"/>
            <a:ext cx="5735637"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4" name="Rectangle 13">
            <a:extLst>
              <a:ext uri="{FF2B5EF4-FFF2-40B4-BE49-F238E27FC236}">
                <a16:creationId xmlns:a16="http://schemas.microsoft.com/office/drawing/2014/main" id="{2BE2293B-519A-F72D-D662-879CCCF478DE}"/>
              </a:ext>
            </a:extLst>
          </p:cNvPr>
          <p:cNvSpPr/>
          <p:nvPr userDrawn="1"/>
        </p:nvSpPr>
        <p:spPr>
          <a:xfrm>
            <a:off x="6166924" y="4936392"/>
            <a:ext cx="5737210" cy="1488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200" b="0" i="0">
              <a:latin typeface="Sun Life New Text" pitchFamily="2" charset="0"/>
            </a:endParaRPr>
          </a:p>
        </p:txBody>
      </p:sp>
      <p:sp>
        <p:nvSpPr>
          <p:cNvPr id="15" name="Text Placeholder 9">
            <a:extLst>
              <a:ext uri="{FF2B5EF4-FFF2-40B4-BE49-F238E27FC236}">
                <a16:creationId xmlns:a16="http://schemas.microsoft.com/office/drawing/2014/main" id="{25BEF1AC-6CBD-F292-CB10-8BFDF79B2800}"/>
              </a:ext>
            </a:extLst>
          </p:cNvPr>
          <p:cNvSpPr>
            <a:spLocks noGrp="1"/>
          </p:cNvSpPr>
          <p:nvPr>
            <p:ph type="body" sz="quarter" idx="35" hasCustomPrompt="1"/>
          </p:nvPr>
        </p:nvSpPr>
        <p:spPr>
          <a:xfrm>
            <a:off x="1266826" y="1818784"/>
            <a:ext cx="2653176"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17" name="Picture Placeholder 42">
            <a:extLst>
              <a:ext uri="{FF2B5EF4-FFF2-40B4-BE49-F238E27FC236}">
                <a16:creationId xmlns:a16="http://schemas.microsoft.com/office/drawing/2014/main" id="{AE7043E8-FBCF-6007-B1D9-774B080363BB}"/>
              </a:ext>
            </a:extLst>
          </p:cNvPr>
          <p:cNvSpPr>
            <a:spLocks noGrp="1"/>
          </p:cNvSpPr>
          <p:nvPr>
            <p:ph type="pic" sz="quarter" idx="46" hasCustomPrompt="1"/>
          </p:nvPr>
        </p:nvSpPr>
        <p:spPr>
          <a:xfrm>
            <a:off x="431287" y="1818784"/>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18" name="Text Placeholder 9">
            <a:extLst>
              <a:ext uri="{FF2B5EF4-FFF2-40B4-BE49-F238E27FC236}">
                <a16:creationId xmlns:a16="http://schemas.microsoft.com/office/drawing/2014/main" id="{19F6B059-D5DD-4A0D-D3AA-9AA2D5249932}"/>
              </a:ext>
            </a:extLst>
          </p:cNvPr>
          <p:cNvSpPr>
            <a:spLocks noGrp="1"/>
          </p:cNvSpPr>
          <p:nvPr>
            <p:ph type="body" sz="quarter" idx="47" hasCustomPrompt="1"/>
          </p:nvPr>
        </p:nvSpPr>
        <p:spPr>
          <a:xfrm>
            <a:off x="5188889" y="1818784"/>
            <a:ext cx="2650650"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20" name="Picture Placeholder 42">
            <a:extLst>
              <a:ext uri="{FF2B5EF4-FFF2-40B4-BE49-F238E27FC236}">
                <a16:creationId xmlns:a16="http://schemas.microsoft.com/office/drawing/2014/main" id="{DAC687B8-6538-7DA3-DF46-8E5E29C9EE7B}"/>
              </a:ext>
            </a:extLst>
          </p:cNvPr>
          <p:cNvSpPr>
            <a:spLocks noGrp="1"/>
          </p:cNvSpPr>
          <p:nvPr>
            <p:ph type="pic" sz="quarter" idx="49" hasCustomPrompt="1"/>
          </p:nvPr>
        </p:nvSpPr>
        <p:spPr>
          <a:xfrm>
            <a:off x="4350622" y="1818784"/>
            <a:ext cx="692336"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21" name="Text Placeholder 9">
            <a:extLst>
              <a:ext uri="{FF2B5EF4-FFF2-40B4-BE49-F238E27FC236}">
                <a16:creationId xmlns:a16="http://schemas.microsoft.com/office/drawing/2014/main" id="{0FEFA35E-B823-AAE3-3188-9D7A3978FDA6}"/>
              </a:ext>
            </a:extLst>
          </p:cNvPr>
          <p:cNvSpPr>
            <a:spLocks noGrp="1"/>
          </p:cNvSpPr>
          <p:nvPr>
            <p:ph type="body" sz="quarter" idx="50" hasCustomPrompt="1"/>
          </p:nvPr>
        </p:nvSpPr>
        <p:spPr>
          <a:xfrm>
            <a:off x="9107488" y="1818784"/>
            <a:ext cx="2650528"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23" name="Picture Placeholder 42">
            <a:extLst>
              <a:ext uri="{FF2B5EF4-FFF2-40B4-BE49-F238E27FC236}">
                <a16:creationId xmlns:a16="http://schemas.microsoft.com/office/drawing/2014/main" id="{FF98E427-BE82-669F-F2CF-2BB448B764DB}"/>
              </a:ext>
            </a:extLst>
          </p:cNvPr>
          <p:cNvSpPr>
            <a:spLocks noGrp="1"/>
          </p:cNvSpPr>
          <p:nvPr>
            <p:ph type="pic" sz="quarter" idx="52" hasCustomPrompt="1"/>
          </p:nvPr>
        </p:nvSpPr>
        <p:spPr>
          <a:xfrm>
            <a:off x="8265234" y="1818784"/>
            <a:ext cx="696637"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24" name="Text Placeholder 9">
            <a:extLst>
              <a:ext uri="{FF2B5EF4-FFF2-40B4-BE49-F238E27FC236}">
                <a16:creationId xmlns:a16="http://schemas.microsoft.com/office/drawing/2014/main" id="{C98C6CB1-222B-6AFE-169F-A237D4089113}"/>
              </a:ext>
            </a:extLst>
          </p:cNvPr>
          <p:cNvSpPr>
            <a:spLocks noGrp="1"/>
          </p:cNvSpPr>
          <p:nvPr>
            <p:ph type="body" sz="quarter" idx="53" hasCustomPrompt="1"/>
          </p:nvPr>
        </p:nvSpPr>
        <p:spPr>
          <a:xfrm>
            <a:off x="1266825" y="3449445"/>
            <a:ext cx="4612098"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26" name="Picture Placeholder 42">
            <a:extLst>
              <a:ext uri="{FF2B5EF4-FFF2-40B4-BE49-F238E27FC236}">
                <a16:creationId xmlns:a16="http://schemas.microsoft.com/office/drawing/2014/main" id="{A800F9CE-9041-C86D-674B-609A51E04DDF}"/>
              </a:ext>
            </a:extLst>
          </p:cNvPr>
          <p:cNvSpPr>
            <a:spLocks noGrp="1"/>
          </p:cNvSpPr>
          <p:nvPr>
            <p:ph type="pic" sz="quarter" idx="55" hasCustomPrompt="1"/>
          </p:nvPr>
        </p:nvSpPr>
        <p:spPr>
          <a:xfrm>
            <a:off x="431286" y="3449445"/>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29" name="Picture Placeholder 42">
            <a:extLst>
              <a:ext uri="{FF2B5EF4-FFF2-40B4-BE49-F238E27FC236}">
                <a16:creationId xmlns:a16="http://schemas.microsoft.com/office/drawing/2014/main" id="{6ADAEBC5-AD26-30C8-0351-BB9C77FD7AC0}"/>
              </a:ext>
            </a:extLst>
          </p:cNvPr>
          <p:cNvSpPr>
            <a:spLocks noGrp="1"/>
          </p:cNvSpPr>
          <p:nvPr>
            <p:ph type="pic" sz="quarter" idx="58" hasCustomPrompt="1"/>
          </p:nvPr>
        </p:nvSpPr>
        <p:spPr>
          <a:xfrm>
            <a:off x="6314285" y="3449445"/>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32" name="Picture Placeholder 42">
            <a:extLst>
              <a:ext uri="{FF2B5EF4-FFF2-40B4-BE49-F238E27FC236}">
                <a16:creationId xmlns:a16="http://schemas.microsoft.com/office/drawing/2014/main" id="{AEC65C40-26B6-4785-C35A-E29368598AA9}"/>
              </a:ext>
            </a:extLst>
          </p:cNvPr>
          <p:cNvSpPr>
            <a:spLocks noGrp="1"/>
          </p:cNvSpPr>
          <p:nvPr>
            <p:ph type="pic" sz="quarter" idx="61" hasCustomPrompt="1"/>
          </p:nvPr>
        </p:nvSpPr>
        <p:spPr>
          <a:xfrm>
            <a:off x="431287" y="5082485"/>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35" name="Picture Placeholder 42">
            <a:extLst>
              <a:ext uri="{FF2B5EF4-FFF2-40B4-BE49-F238E27FC236}">
                <a16:creationId xmlns:a16="http://schemas.microsoft.com/office/drawing/2014/main" id="{DEAA93CA-8846-45AB-5ADC-B6FB7B378705}"/>
              </a:ext>
            </a:extLst>
          </p:cNvPr>
          <p:cNvSpPr>
            <a:spLocks noGrp="1"/>
          </p:cNvSpPr>
          <p:nvPr>
            <p:ph type="pic" sz="quarter" idx="64" hasCustomPrompt="1"/>
          </p:nvPr>
        </p:nvSpPr>
        <p:spPr>
          <a:xfrm>
            <a:off x="6314286" y="5082485"/>
            <a:ext cx="691200" cy="964453"/>
          </a:xfrm>
          <a:prstGeom prst="rect">
            <a:avLst/>
          </a:prstGeom>
          <a:solidFill>
            <a:srgbClr val="DDE6E1"/>
          </a:solidFill>
        </p:spPr>
        <p:txBody>
          <a:bodyPr tIns="720000" anchor="ctr" anchorCtr="0">
            <a:normAutofit/>
          </a:bodyPr>
          <a:lstStyle>
            <a:lvl1pPr marL="0" indent="0" algn="ctr">
              <a:buNone/>
              <a:defRPr sz="667" b="0" i="0">
                <a:latin typeface="+mn-lt"/>
              </a:defRPr>
            </a:lvl1pPr>
          </a:lstStyle>
          <a:p>
            <a:r>
              <a:rPr lang="en-CA"/>
              <a:t>CLICK TO INSERT PICTURE</a:t>
            </a:r>
          </a:p>
        </p:txBody>
      </p:sp>
      <p:sp>
        <p:nvSpPr>
          <p:cNvPr id="5" name="Slide Number Placeholder 5">
            <a:extLst>
              <a:ext uri="{FF2B5EF4-FFF2-40B4-BE49-F238E27FC236}">
                <a16:creationId xmlns:a16="http://schemas.microsoft.com/office/drawing/2014/main" id="{EE481C8D-09DC-667D-95FF-5C8829E89B31}"/>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37" name="Text Placeholder 32">
            <a:extLst>
              <a:ext uri="{FF2B5EF4-FFF2-40B4-BE49-F238E27FC236}">
                <a16:creationId xmlns:a16="http://schemas.microsoft.com/office/drawing/2014/main" id="{386E9AE4-0B64-0FF1-CE08-B93BF9666B18}"/>
              </a:ext>
            </a:extLst>
          </p:cNvPr>
          <p:cNvSpPr>
            <a:spLocks noGrp="1"/>
          </p:cNvSpPr>
          <p:nvPr>
            <p:ph type="body" sz="quarter" idx="65"/>
          </p:nvPr>
        </p:nvSpPr>
        <p:spPr>
          <a:xfrm>
            <a:off x="1266826" y="3786038"/>
            <a:ext cx="4612098" cy="858472"/>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anose="020B0604020202020204" pitchFamily="34" charset="0"/>
              </a:defRPr>
            </a:lvl4pPr>
            <a:lvl5pPr marL="1219170" indent="0">
              <a:lnSpc>
                <a:spcPct val="114000"/>
              </a:lnSpc>
              <a:buNone/>
              <a:defRPr sz="1333" b="0" i="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0" name="Text Placeholder 9">
            <a:extLst>
              <a:ext uri="{FF2B5EF4-FFF2-40B4-BE49-F238E27FC236}">
                <a16:creationId xmlns:a16="http://schemas.microsoft.com/office/drawing/2014/main" id="{214A4ECE-9A84-9C95-C198-A9F2563C7502}"/>
              </a:ext>
            </a:extLst>
          </p:cNvPr>
          <p:cNvSpPr>
            <a:spLocks noGrp="1"/>
          </p:cNvSpPr>
          <p:nvPr>
            <p:ph type="body" sz="quarter" idx="66" hasCustomPrompt="1"/>
          </p:nvPr>
        </p:nvSpPr>
        <p:spPr>
          <a:xfrm>
            <a:off x="7146925" y="3449445"/>
            <a:ext cx="4613209"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41" name="Text Placeholder 32">
            <a:extLst>
              <a:ext uri="{FF2B5EF4-FFF2-40B4-BE49-F238E27FC236}">
                <a16:creationId xmlns:a16="http://schemas.microsoft.com/office/drawing/2014/main" id="{F0650FD3-850F-30E1-A955-27ADEEFCE79E}"/>
              </a:ext>
            </a:extLst>
          </p:cNvPr>
          <p:cNvSpPr>
            <a:spLocks noGrp="1"/>
          </p:cNvSpPr>
          <p:nvPr>
            <p:ph type="body" sz="quarter" idx="67"/>
          </p:nvPr>
        </p:nvSpPr>
        <p:spPr>
          <a:xfrm>
            <a:off x="7146925" y="3779467"/>
            <a:ext cx="4613209" cy="865044"/>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anose="020B0604020202020204" pitchFamily="34" charset="0"/>
              </a:defRPr>
            </a:lvl4pPr>
            <a:lvl5pPr marL="1219170" indent="0">
              <a:lnSpc>
                <a:spcPct val="114000"/>
              </a:lnSpc>
              <a:buNone/>
              <a:defRPr sz="1333" b="0" i="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2" name="Text Placeholder 9">
            <a:extLst>
              <a:ext uri="{FF2B5EF4-FFF2-40B4-BE49-F238E27FC236}">
                <a16:creationId xmlns:a16="http://schemas.microsoft.com/office/drawing/2014/main" id="{B6ED9CD5-B8AC-2C38-E019-43963DA3A50C}"/>
              </a:ext>
            </a:extLst>
          </p:cNvPr>
          <p:cNvSpPr>
            <a:spLocks noGrp="1"/>
          </p:cNvSpPr>
          <p:nvPr>
            <p:ph type="body" sz="quarter" idx="68" hasCustomPrompt="1"/>
          </p:nvPr>
        </p:nvSpPr>
        <p:spPr>
          <a:xfrm>
            <a:off x="1266825" y="5082485"/>
            <a:ext cx="4612100"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43" name="Text Placeholder 32">
            <a:extLst>
              <a:ext uri="{FF2B5EF4-FFF2-40B4-BE49-F238E27FC236}">
                <a16:creationId xmlns:a16="http://schemas.microsoft.com/office/drawing/2014/main" id="{4091A31A-87F1-80EA-8399-C3A6F4E24DC0}"/>
              </a:ext>
            </a:extLst>
          </p:cNvPr>
          <p:cNvSpPr>
            <a:spLocks noGrp="1"/>
          </p:cNvSpPr>
          <p:nvPr>
            <p:ph type="body" sz="quarter" idx="69"/>
          </p:nvPr>
        </p:nvSpPr>
        <p:spPr>
          <a:xfrm>
            <a:off x="1266826" y="5412508"/>
            <a:ext cx="4612098" cy="867902"/>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anose="020B0604020202020204" pitchFamily="34" charset="0"/>
              </a:defRPr>
            </a:lvl4pPr>
            <a:lvl5pPr marL="1219170" indent="0">
              <a:lnSpc>
                <a:spcPct val="114000"/>
              </a:lnSpc>
              <a:buNone/>
              <a:defRPr sz="1333" b="0" i="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44" name="Text Placeholder 9">
            <a:extLst>
              <a:ext uri="{FF2B5EF4-FFF2-40B4-BE49-F238E27FC236}">
                <a16:creationId xmlns:a16="http://schemas.microsoft.com/office/drawing/2014/main" id="{022CE94C-2871-F641-3565-340A78214EAE}"/>
              </a:ext>
            </a:extLst>
          </p:cNvPr>
          <p:cNvSpPr>
            <a:spLocks noGrp="1"/>
          </p:cNvSpPr>
          <p:nvPr>
            <p:ph type="body" sz="quarter" idx="70" hasCustomPrompt="1"/>
          </p:nvPr>
        </p:nvSpPr>
        <p:spPr>
          <a:xfrm>
            <a:off x="7146925" y="5082485"/>
            <a:ext cx="4611091" cy="187367"/>
          </a:xfrm>
          <a:prstGeom prst="rect">
            <a:avLst/>
          </a:prstGeom>
        </p:spPr>
        <p:txBody>
          <a:bodyPr anchor="t" anchorCtr="0">
            <a:noAutofit/>
          </a:bodyPr>
          <a:lstStyle>
            <a:lvl1pPr marL="0" indent="0">
              <a:buNone/>
              <a:defRPr sz="1400" b="1" i="0">
                <a:solidFill>
                  <a:schemeClr val="tx1"/>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err="1"/>
              <a:t>Subheader goes here.</a:t>
            </a:r>
            <a:endParaRPr lang="en-CA"/>
          </a:p>
        </p:txBody>
      </p:sp>
      <p:sp>
        <p:nvSpPr>
          <p:cNvPr id="45" name="Text Placeholder 32">
            <a:extLst>
              <a:ext uri="{FF2B5EF4-FFF2-40B4-BE49-F238E27FC236}">
                <a16:creationId xmlns:a16="http://schemas.microsoft.com/office/drawing/2014/main" id="{F9277886-0EF6-A018-79FC-E68B5F9C67FE}"/>
              </a:ext>
            </a:extLst>
          </p:cNvPr>
          <p:cNvSpPr>
            <a:spLocks noGrp="1"/>
          </p:cNvSpPr>
          <p:nvPr>
            <p:ph type="body" sz="quarter" idx="71"/>
          </p:nvPr>
        </p:nvSpPr>
        <p:spPr>
          <a:xfrm>
            <a:off x="7146925" y="5410403"/>
            <a:ext cx="4611091" cy="870007"/>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anose="020B0604020202020204" pitchFamily="34" charset="0"/>
              </a:defRPr>
            </a:lvl4pPr>
            <a:lvl5pPr marL="1219170" indent="0">
              <a:lnSpc>
                <a:spcPct val="114000"/>
              </a:lnSpc>
              <a:buNone/>
              <a:defRPr sz="1333" b="0" i="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4" name="Text Placeholder 32">
            <a:extLst>
              <a:ext uri="{FF2B5EF4-FFF2-40B4-BE49-F238E27FC236}">
                <a16:creationId xmlns:a16="http://schemas.microsoft.com/office/drawing/2014/main" id="{12FC5619-BFB3-73D2-91DE-F1752A8043AC}"/>
              </a:ext>
            </a:extLst>
          </p:cNvPr>
          <p:cNvSpPr>
            <a:spLocks noGrp="1"/>
          </p:cNvSpPr>
          <p:nvPr>
            <p:ph type="body" sz="quarter" idx="72"/>
          </p:nvPr>
        </p:nvSpPr>
        <p:spPr>
          <a:xfrm>
            <a:off x="9107488" y="2156426"/>
            <a:ext cx="2650528" cy="855477"/>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anose="020B0604020202020204" pitchFamily="34" charset="0"/>
              </a:defRPr>
            </a:lvl4pPr>
            <a:lvl5pPr marL="1219170" indent="0">
              <a:lnSpc>
                <a:spcPct val="114000"/>
              </a:lnSpc>
              <a:buNone/>
              <a:defRPr sz="1333" b="0" i="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5" name="Text Placeholder 32">
            <a:extLst>
              <a:ext uri="{FF2B5EF4-FFF2-40B4-BE49-F238E27FC236}">
                <a16:creationId xmlns:a16="http://schemas.microsoft.com/office/drawing/2014/main" id="{13C2AD4B-021A-E64E-5921-B019ACE978AE}"/>
              </a:ext>
            </a:extLst>
          </p:cNvPr>
          <p:cNvSpPr>
            <a:spLocks noGrp="1"/>
          </p:cNvSpPr>
          <p:nvPr>
            <p:ph type="body" sz="quarter" idx="73"/>
          </p:nvPr>
        </p:nvSpPr>
        <p:spPr>
          <a:xfrm>
            <a:off x="5187950" y="2149966"/>
            <a:ext cx="2651588" cy="868835"/>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anose="020B0604020202020204" pitchFamily="34" charset="0"/>
              </a:defRPr>
            </a:lvl4pPr>
            <a:lvl5pPr marL="1219170" indent="0">
              <a:lnSpc>
                <a:spcPct val="114000"/>
              </a:lnSpc>
              <a:buNone/>
              <a:defRPr sz="1333" b="0" i="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6" name="Text Placeholder 32">
            <a:extLst>
              <a:ext uri="{FF2B5EF4-FFF2-40B4-BE49-F238E27FC236}">
                <a16:creationId xmlns:a16="http://schemas.microsoft.com/office/drawing/2014/main" id="{4B22672D-A31A-24BA-0F6C-C6E031FF9F65}"/>
              </a:ext>
            </a:extLst>
          </p:cNvPr>
          <p:cNvSpPr>
            <a:spLocks noGrp="1"/>
          </p:cNvSpPr>
          <p:nvPr>
            <p:ph type="body" sz="quarter" idx="74"/>
          </p:nvPr>
        </p:nvSpPr>
        <p:spPr>
          <a:xfrm>
            <a:off x="1266826" y="2149966"/>
            <a:ext cx="2653176" cy="870679"/>
          </a:xfrm>
          <a:prstGeom prst="rect">
            <a:avLst/>
          </a:prstGeom>
        </p:spPr>
        <p:txBody>
          <a:bodyPr>
            <a:noAutofit/>
          </a:bodyPr>
          <a:lstStyle>
            <a:lvl1pPr marL="0" indent="0">
              <a:lnSpc>
                <a:spcPct val="100000"/>
              </a:lnSpc>
              <a:buNone/>
              <a:defRPr sz="1400" b="0" i="0">
                <a:solidFill>
                  <a:schemeClr val="tx1"/>
                </a:solidFill>
                <a:latin typeface="+mn-lt"/>
              </a:defRPr>
            </a:lvl1pPr>
            <a:lvl2pPr marL="243834" indent="0">
              <a:lnSpc>
                <a:spcPct val="100000"/>
              </a:lnSpc>
              <a:buNone/>
              <a:defRPr sz="1400" b="0" i="0">
                <a:solidFill>
                  <a:schemeClr val="tx1"/>
                </a:solidFill>
                <a:latin typeface="+mn-lt"/>
              </a:defRPr>
            </a:lvl2pPr>
            <a:lvl3pPr marL="487668" indent="0">
              <a:lnSpc>
                <a:spcPct val="100000"/>
              </a:lnSpc>
              <a:buNone/>
              <a:defRPr sz="1400" b="0" i="0">
                <a:solidFill>
                  <a:schemeClr val="tx1"/>
                </a:solidFill>
                <a:latin typeface="+mn-lt"/>
              </a:defRPr>
            </a:lvl3pPr>
            <a:lvl4pPr marL="914377" indent="0">
              <a:lnSpc>
                <a:spcPct val="114000"/>
              </a:lnSpc>
              <a:buNone/>
              <a:defRPr sz="1333" b="0" i="0">
                <a:solidFill>
                  <a:schemeClr val="tx1"/>
                </a:solidFill>
                <a:latin typeface="Arial" panose="020B0604020202020204" pitchFamily="34" charset="0"/>
              </a:defRPr>
            </a:lvl4pPr>
            <a:lvl5pPr marL="1219170" indent="0">
              <a:lnSpc>
                <a:spcPct val="114000"/>
              </a:lnSpc>
              <a:buNone/>
              <a:defRPr sz="1333" b="0" i="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6" name="Footer Placeholder 7">
            <a:extLst>
              <a:ext uri="{FF2B5EF4-FFF2-40B4-BE49-F238E27FC236}">
                <a16:creationId xmlns:a16="http://schemas.microsoft.com/office/drawing/2014/main" id="{25ACDEB7-A99D-8DD1-D0A3-7D701F2DF461}"/>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2" name="Text Placeholder 9">
            <a:extLst>
              <a:ext uri="{FF2B5EF4-FFF2-40B4-BE49-F238E27FC236}">
                <a16:creationId xmlns:a16="http://schemas.microsoft.com/office/drawing/2014/main" id="{D7261EAA-9F28-E02F-655E-2A848C2858BC}"/>
              </a:ext>
            </a:extLst>
          </p:cNvPr>
          <p:cNvSpPr>
            <a:spLocks noGrp="1"/>
          </p:cNvSpPr>
          <p:nvPr>
            <p:ph type="body" sz="quarter" idx="27" hasCustomPrompt="1"/>
          </p:nvPr>
        </p:nvSpPr>
        <p:spPr>
          <a:xfrm>
            <a:off x="287338" y="287338"/>
            <a:ext cx="5735637" cy="266699"/>
          </a:xfrm>
          <a:prstGeom prst="rect">
            <a:avLst/>
          </a:prstGeom>
        </p:spPr>
        <p:txBody>
          <a:bodyPr anchor="b" anchorCtr="0">
            <a:noAutofit/>
          </a:bodyPr>
          <a:lstStyle>
            <a:lvl1pPr marL="0" indent="0">
              <a:buNone/>
              <a:defRPr sz="1200" b="0" i="0">
                <a:solidFill>
                  <a:srgbClr val="003946"/>
                </a:solidFill>
                <a:latin typeface="+mn-lt"/>
              </a:defRPr>
            </a:lvl1pPr>
            <a:lvl2pPr marL="457189" indent="0">
              <a:buNone/>
              <a:defRPr sz="1333">
                <a:solidFill>
                  <a:schemeClr val="tx2"/>
                </a:solidFill>
              </a:defRPr>
            </a:lvl2pPr>
            <a:lvl3pPr marL="914377" indent="0">
              <a:buNone/>
              <a:defRPr sz="1200">
                <a:solidFill>
                  <a:schemeClr val="tx2"/>
                </a:solidFill>
              </a:defRPr>
            </a:lvl3pPr>
            <a:lvl4pPr marL="1371566" indent="0">
              <a:buNone/>
              <a:defRPr sz="1067">
                <a:solidFill>
                  <a:schemeClr val="tx2"/>
                </a:solidFill>
              </a:defRPr>
            </a:lvl4pPr>
            <a:lvl5pPr marL="1828754" indent="0">
              <a:buNone/>
              <a:defRPr sz="1067">
                <a:solidFill>
                  <a:schemeClr val="tx2"/>
                </a:solidFill>
              </a:defRPr>
            </a:lvl5pPr>
          </a:lstStyle>
          <a:p>
            <a:pPr lvl="0"/>
            <a:r>
              <a:rPr lang="en-CA"/>
              <a:t>EYEBROW TEXT</a:t>
            </a:r>
          </a:p>
        </p:txBody>
      </p:sp>
      <p:sp>
        <p:nvSpPr>
          <p:cNvPr id="4" name="Title Placeholder 1">
            <a:extLst>
              <a:ext uri="{FF2B5EF4-FFF2-40B4-BE49-F238E27FC236}">
                <a16:creationId xmlns:a16="http://schemas.microsoft.com/office/drawing/2014/main" id="{D0E3CC70-CC8B-1802-2401-BA82D9772AAC}"/>
              </a:ext>
            </a:extLst>
          </p:cNvPr>
          <p:cNvSpPr>
            <a:spLocks noGrp="1"/>
          </p:cNvSpPr>
          <p:nvPr>
            <p:ph type="title"/>
          </p:nvPr>
        </p:nvSpPr>
        <p:spPr>
          <a:xfrm>
            <a:off x="287867" y="653098"/>
            <a:ext cx="11616267" cy="487680"/>
          </a:xfrm>
          <a:prstGeom prst="rect">
            <a:avLst/>
          </a:prstGeom>
        </p:spPr>
        <p:txBody>
          <a:bodyPr vert="horz" lIns="0" tIns="0" rIns="0" bIns="0" rtlCol="0" anchor="t" anchorCtr="0">
            <a:noAutofit/>
          </a:bodyPr>
          <a:lstStyle>
            <a:lvl1pPr>
              <a:defRPr sz="2400">
                <a:solidFill>
                  <a:srgbClr val="003946"/>
                </a:solidFill>
                <a:latin typeface="+mj-lt"/>
              </a:defRPr>
            </a:lvl1pPr>
          </a:lstStyle>
          <a:p>
            <a:r>
              <a:rPr lang="en-US"/>
              <a:t>Click to edit Master title style</a:t>
            </a:r>
            <a:endParaRPr lang="en-CA"/>
          </a:p>
        </p:txBody>
      </p:sp>
    </p:spTree>
    <p:extLst>
      <p:ext uri="{BB962C8B-B14F-4D97-AF65-F5344CB8AC3E}">
        <p14:creationId xmlns:p14="http://schemas.microsoft.com/office/powerpoint/2010/main" val="2534768978"/>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End page no Copyright">
    <p:bg>
      <p:bgPr>
        <a:solidFill>
          <a:srgbClr val="FFF8E0"/>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145D8AFC-F613-09EE-37B2-7B90938A42B6}"/>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28932153" name="DynamicLogoHeader-Placeholder" descr="{&quot;templafy&quot;:{&quot;id&quot;:&quot;92c6fdd4-b068-48b8-b858-d5e1f8023943&quot;}}"/>
          <p:cNvPicPr>
            <a:picLocks noChangeAspect="1"/>
          </p:cNvPicPr>
          <p:nvPr/>
        </p:nvPicPr>
        <p:blipFill>
          <a:blip r:embed="rId2"/>
          <a:stretch>
            <a:fillRect/>
          </a:stretch>
        </p:blipFill>
        <p:spPr>
          <a:xfrm>
            <a:off x="287338" y="197260"/>
            <a:ext cx="4140000" cy="964800"/>
          </a:xfrm>
          <a:prstGeom prst="rect">
            <a:avLst/>
          </a:prstGeom>
        </p:spPr>
      </p:pic>
      <p:pic>
        <p:nvPicPr>
          <p:cNvPr id="5" name="SunLife_Corporate_Header" hidden="1">
            <a:extLst>
              <a:ext uri="{FF2B5EF4-FFF2-40B4-BE49-F238E27FC236}">
                <a16:creationId xmlns:a16="http://schemas.microsoft.com/office/drawing/2014/main" id="{8A1B2191-4154-83C0-48C6-3CC25C29FE5E}"/>
              </a:ext>
            </a:extLst>
          </p:cNvPr>
          <p:cNvPicPr>
            <a:picLocks noChangeAspect="1"/>
          </p:cNvPicPr>
          <p:nvPr userDrawn="1"/>
        </p:nvPicPr>
        <p:blipFill>
          <a:blip r:embed="rId2"/>
          <a:stretch>
            <a:fillRect/>
          </a:stretch>
        </p:blipFill>
        <p:spPr>
          <a:xfrm>
            <a:off x="287338" y="197260"/>
            <a:ext cx="4121074" cy="964800"/>
          </a:xfrm>
          <a:prstGeom prst="rect">
            <a:avLst/>
          </a:prstGeom>
        </p:spPr>
      </p:pic>
      <p:pic>
        <p:nvPicPr>
          <p:cNvPr id="7" name="SunLife_GlobalInvestments_Header" hidden="1">
            <a:extLst>
              <a:ext uri="{FF2B5EF4-FFF2-40B4-BE49-F238E27FC236}">
                <a16:creationId xmlns:a16="http://schemas.microsoft.com/office/drawing/2014/main" id="{74D30CBF-213B-14E1-A7AC-5E8C2936BA2A}"/>
              </a:ext>
            </a:extLst>
          </p:cNvPr>
          <p:cNvPicPr>
            <a:picLocks noChangeAspect="1"/>
          </p:cNvPicPr>
          <p:nvPr userDrawn="1"/>
        </p:nvPicPr>
        <p:blipFill>
          <a:blip r:embed="rId3"/>
          <a:stretch>
            <a:fillRect/>
          </a:stretch>
        </p:blipFill>
        <p:spPr>
          <a:xfrm>
            <a:off x="287338" y="197260"/>
            <a:ext cx="4121074" cy="964800"/>
          </a:xfrm>
          <a:prstGeom prst="rect">
            <a:avLst/>
          </a:prstGeom>
        </p:spPr>
      </p:pic>
      <p:pic>
        <p:nvPicPr>
          <p:cNvPr id="9" name="SunLife_HongKong_Header" hidden="1">
            <a:extLst>
              <a:ext uri="{FF2B5EF4-FFF2-40B4-BE49-F238E27FC236}">
                <a16:creationId xmlns:a16="http://schemas.microsoft.com/office/drawing/2014/main" id="{6E6662F2-18F1-34D8-F64B-6A279C47A3A8}"/>
              </a:ext>
            </a:extLst>
          </p:cNvPr>
          <p:cNvPicPr>
            <a:picLocks noChangeAspect="1"/>
          </p:cNvPicPr>
          <p:nvPr userDrawn="1"/>
        </p:nvPicPr>
        <p:blipFill>
          <a:blip r:embed="rId4"/>
          <a:stretch>
            <a:fillRect/>
          </a:stretch>
        </p:blipFill>
        <p:spPr>
          <a:xfrm>
            <a:off x="287338" y="197260"/>
            <a:ext cx="4121074" cy="964800"/>
          </a:xfrm>
          <a:prstGeom prst="rect">
            <a:avLst/>
          </a:prstGeom>
        </p:spPr>
      </p:pic>
      <p:pic>
        <p:nvPicPr>
          <p:cNvPr id="15" name="SunLife_LuminoHealth_Header" hidden="1">
            <a:extLst>
              <a:ext uri="{FF2B5EF4-FFF2-40B4-BE49-F238E27FC236}">
                <a16:creationId xmlns:a16="http://schemas.microsoft.com/office/drawing/2014/main" id="{402C057F-9C9A-3B9B-078B-27E8A7C05432}"/>
              </a:ext>
            </a:extLst>
          </p:cNvPr>
          <p:cNvPicPr>
            <a:picLocks noChangeAspect="1"/>
          </p:cNvPicPr>
          <p:nvPr userDrawn="1"/>
        </p:nvPicPr>
        <p:blipFill>
          <a:blip r:embed="rId5"/>
          <a:stretch>
            <a:fillRect/>
          </a:stretch>
        </p:blipFill>
        <p:spPr>
          <a:xfrm>
            <a:off x="287338" y="197260"/>
            <a:ext cx="4121074" cy="964800"/>
          </a:xfrm>
          <a:prstGeom prst="rect">
            <a:avLst/>
          </a:prstGeom>
        </p:spPr>
      </p:pic>
      <p:pic>
        <p:nvPicPr>
          <p:cNvPr id="17" name="SunLife_US_Header" hidden="1">
            <a:extLst>
              <a:ext uri="{FF2B5EF4-FFF2-40B4-BE49-F238E27FC236}">
                <a16:creationId xmlns:a16="http://schemas.microsoft.com/office/drawing/2014/main" id="{E64E15E4-421D-95B4-89D4-71E8EE364244}"/>
              </a:ext>
            </a:extLst>
          </p:cNvPr>
          <p:cNvPicPr>
            <a:picLocks noChangeAspect="1"/>
          </p:cNvPicPr>
          <p:nvPr userDrawn="1"/>
        </p:nvPicPr>
        <p:blipFill>
          <a:blip r:embed="rId6"/>
          <a:stretch>
            <a:fillRect/>
          </a:stretch>
        </p:blipFill>
        <p:spPr>
          <a:xfrm>
            <a:off x="287338" y="197260"/>
            <a:ext cx="4121074" cy="964800"/>
          </a:xfrm>
          <a:prstGeom prst="rect">
            <a:avLst/>
          </a:prstGeom>
        </p:spPr>
      </p:pic>
      <p:sp>
        <p:nvSpPr>
          <p:cNvPr id="16" name="Content Placeholder 15">
            <a:extLst>
              <a:ext uri="{FF2B5EF4-FFF2-40B4-BE49-F238E27FC236}">
                <a16:creationId xmlns:a16="http://schemas.microsoft.com/office/drawing/2014/main" id="{AE53A2FA-A119-5A47-8DF2-BA8079518C03}"/>
              </a:ext>
            </a:extLst>
          </p:cNvPr>
          <p:cNvSpPr>
            <a:spLocks noGrp="1"/>
          </p:cNvSpPr>
          <p:nvPr>
            <p:ph sz="quarter" idx="12" hasCustomPrompt="1"/>
          </p:nvPr>
        </p:nvSpPr>
        <p:spPr>
          <a:xfrm>
            <a:off x="287869" y="3657600"/>
            <a:ext cx="8675156" cy="2560320"/>
          </a:xfrm>
        </p:spPr>
        <p:txBody>
          <a:bodyPr anchor="t" anchorCtr="0"/>
          <a:lstStyle>
            <a:lvl1pPr marL="0" indent="0" algn="l">
              <a:lnSpc>
                <a:spcPct val="90000"/>
              </a:lnSpc>
              <a:buFontTx/>
              <a:buNone/>
              <a:defRPr sz="1100" b="0" i="0">
                <a:solidFill>
                  <a:srgbClr val="424242"/>
                </a:solidFill>
                <a:latin typeface="+mn-lt"/>
              </a:defRPr>
            </a:lvl1pPr>
            <a:lvl2pPr marL="243834" indent="0">
              <a:buFontTx/>
              <a:buNone/>
              <a:defRPr sz="2400"/>
            </a:lvl2pPr>
            <a:lvl3pPr marL="487668" indent="0">
              <a:buFontTx/>
              <a:buNone/>
              <a:defRPr sz="2133"/>
            </a:lvl3pPr>
            <a:lvl4pPr marL="731502" indent="0">
              <a:buFontTx/>
              <a:buNone/>
              <a:defRPr sz="1867"/>
            </a:lvl4pPr>
            <a:lvl5pPr marL="768077" indent="0">
              <a:buFontTx/>
              <a:buNone/>
              <a:defRPr sz="1467"/>
            </a:lvl5pPr>
          </a:lstStyle>
          <a:p>
            <a:pPr lvl="0"/>
            <a:r>
              <a:rPr lang="en-CA"/>
              <a:t>Click to add legal disclosure</a:t>
            </a:r>
          </a:p>
        </p:txBody>
      </p:sp>
      <p:sp>
        <p:nvSpPr>
          <p:cNvPr id="8" name="Slide Number Placeholder 5">
            <a:extLst>
              <a:ext uri="{FF2B5EF4-FFF2-40B4-BE49-F238E27FC236}">
                <a16:creationId xmlns:a16="http://schemas.microsoft.com/office/drawing/2014/main" id="{FC99222F-146E-F680-C342-7341F0240ABB}"/>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3" name="Text Placeholder 15">
            <a:extLst>
              <a:ext uri="{FF2B5EF4-FFF2-40B4-BE49-F238E27FC236}">
                <a16:creationId xmlns:a16="http://schemas.microsoft.com/office/drawing/2014/main" id="{5BAC7DDE-3D71-371D-3C56-24BFE0ADEFC1}"/>
              </a:ext>
            </a:extLst>
          </p:cNvPr>
          <p:cNvSpPr>
            <a:spLocks noGrp="1"/>
          </p:cNvSpPr>
          <p:nvPr>
            <p:ph type="body" sz="quarter" idx="13" hasCustomPrompt="1"/>
          </p:nvPr>
        </p:nvSpPr>
        <p:spPr>
          <a:xfrm>
            <a:off x="287338" y="1663183"/>
            <a:ext cx="5735637" cy="1338933"/>
          </a:xfrm>
        </p:spPr>
        <p:txBody>
          <a:bodyPr anchor="t" anchorCtr="0">
            <a:noAutofit/>
          </a:bodyPr>
          <a:lstStyle>
            <a:lvl1pPr marL="0" indent="0">
              <a:lnSpc>
                <a:spcPct val="90000"/>
              </a:lnSpc>
              <a:buNone/>
              <a:defRPr sz="48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Click to add closing Questions?</a:t>
            </a:r>
          </a:p>
        </p:txBody>
      </p:sp>
      <p:sp>
        <p:nvSpPr>
          <p:cNvPr id="4" name="Footer Placeholder 7">
            <a:extLst>
              <a:ext uri="{FF2B5EF4-FFF2-40B4-BE49-F238E27FC236}">
                <a16:creationId xmlns:a16="http://schemas.microsoft.com/office/drawing/2014/main" id="{B5BD35D0-6AC7-5506-8B6D-C475CA3219BB}"/>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pic>
        <p:nvPicPr>
          <p:cNvPr id="1520150751" name="DynamicLogoHeader-Placeholder" descr="{&quot;templafy&quot;:{&quot;id&quot;:&quot;f4a1712d-8235-497b-a3f0-2bdfaee2362f&quot;}}"/>
          <p:cNvPicPr>
            <a:picLocks noChangeAspect="1"/>
          </p:cNvPicPr>
          <p:nvPr/>
        </p:nvPicPr>
        <p:blipFill>
          <a:blip r:embed="rId2"/>
          <a:stretch>
            <a:fillRect/>
          </a:stretch>
        </p:blipFill>
        <p:spPr>
          <a:xfrm>
            <a:off x="287338" y="197260"/>
            <a:ext cx="4140000" cy="964800"/>
          </a:xfrm>
          <a:prstGeom prst="rect">
            <a:avLst/>
          </a:prstGeom>
        </p:spPr>
      </p:pic>
      <p:sp>
        <p:nvSpPr>
          <p:cNvPr id="10" name="EntityNameDynamic-Placeholder" descr="{&quot;templafy&quot;:{&quot;id&quot;:&quot;91693784-4c6d-48b4-aaf2-099dec545107&quot;}}">
            <a:extLst>
              <a:ext uri="{FF2B5EF4-FFF2-40B4-BE49-F238E27FC236}">
                <a16:creationId xmlns:a16="http://schemas.microsoft.com/office/drawing/2014/main" id="{7985C5B7-431C-2F12-EE7A-207091F692D7}"/>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1" name="TaglineDynamic-Placeholder" descr="{&quot;templafy&quot;:{&quot;id&quot;:&quot;1080134b-62cb-44f8-bc4c-b9559e97e4d0&quot;}}">
            <a:extLst>
              <a:ext uri="{FF2B5EF4-FFF2-40B4-BE49-F238E27FC236}">
                <a16:creationId xmlns:a16="http://schemas.microsoft.com/office/drawing/2014/main" id="{3DBC250E-E6C6-0410-A3DD-25BD4DA3CE5D}"/>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12" name="EntityNameDynamic (US) -Placeholder" descr="{&quot;templafy&quot;:{&quot;id&quot;:&quot;d5320812-31c4-472c-96a3-14ccb920ec98&quot;}}" hidden="1">
            <a:extLst>
              <a:ext uri="{FF2B5EF4-FFF2-40B4-BE49-F238E27FC236}">
                <a16:creationId xmlns:a16="http://schemas.microsoft.com/office/drawing/2014/main" id="{82B15F55-AE16-15A1-3DCC-AF6C0C5D10E4}"/>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14" name="TaglineDynamic (US) -Placeholder" descr="{&quot;templafy&quot;:{&quot;id&quot;:&quot;d434deb3-6d75-42d6-ad15-fc1f91e0f071&quot;}}" hidden="1">
            <a:extLst>
              <a:ext uri="{FF2B5EF4-FFF2-40B4-BE49-F238E27FC236}">
                <a16:creationId xmlns:a16="http://schemas.microsoft.com/office/drawing/2014/main" id="{5A3CC446-4A43-1702-9574-3E99605DDBC9}"/>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947630518"/>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nding Slide White">
    <p:bg>
      <p:bgPr>
        <a:solidFill>
          <a:schemeClr val="bg1"/>
        </a:solidFill>
        <a:effectLst/>
      </p:bgPr>
    </p:bg>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F91EABDE-AB83-C4A7-0519-83564122763C}"/>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1" name="Slide Number Placeholder 5">
            <a:extLst>
              <a:ext uri="{FF2B5EF4-FFF2-40B4-BE49-F238E27FC236}">
                <a16:creationId xmlns:a16="http://schemas.microsoft.com/office/drawing/2014/main" id="{5BC50654-DF4D-ADCC-FF3C-FE62D1C41E37}"/>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4" name="Text Placeholder 15">
            <a:extLst>
              <a:ext uri="{FF2B5EF4-FFF2-40B4-BE49-F238E27FC236}">
                <a16:creationId xmlns:a16="http://schemas.microsoft.com/office/drawing/2014/main" id="{285688E7-7066-78F7-A071-FBFD4291BD08}"/>
              </a:ext>
            </a:extLst>
          </p:cNvPr>
          <p:cNvSpPr>
            <a:spLocks noGrp="1"/>
          </p:cNvSpPr>
          <p:nvPr>
            <p:ph type="body" sz="quarter" idx="13" hasCustomPrompt="1"/>
          </p:nvPr>
        </p:nvSpPr>
        <p:spPr>
          <a:xfrm>
            <a:off x="287338" y="1663183"/>
            <a:ext cx="5735637" cy="1310349"/>
          </a:xfrm>
        </p:spPr>
        <p:txBody>
          <a:bodyPr anchor="t" anchorCtr="0">
            <a:noAutofit/>
          </a:bodyPr>
          <a:lstStyle>
            <a:lvl1pPr marL="0" indent="0">
              <a:lnSpc>
                <a:spcPct val="90000"/>
              </a:lnSpc>
              <a:buNone/>
              <a:defRPr sz="48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Click to add closing Thank you!</a:t>
            </a:r>
          </a:p>
        </p:txBody>
      </p:sp>
      <p:sp>
        <p:nvSpPr>
          <p:cNvPr id="5" name="Text Placeholder 9">
            <a:extLst>
              <a:ext uri="{FF2B5EF4-FFF2-40B4-BE49-F238E27FC236}">
                <a16:creationId xmlns:a16="http://schemas.microsoft.com/office/drawing/2014/main" id="{94B75C4B-994B-5BBF-AC77-977AB12E9BE1}"/>
              </a:ext>
            </a:extLst>
          </p:cNvPr>
          <p:cNvSpPr>
            <a:spLocks noGrp="1"/>
          </p:cNvSpPr>
          <p:nvPr>
            <p:ph type="body" sz="quarter" idx="35" hasCustomPrompt="1"/>
          </p:nvPr>
        </p:nvSpPr>
        <p:spPr>
          <a:xfrm>
            <a:off x="304756" y="3754456"/>
            <a:ext cx="5553414" cy="289224"/>
          </a:xfrm>
        </p:spPr>
        <p:txBody>
          <a:bodyPr anchor="t" anchorCtr="0">
            <a:noAutofit/>
          </a:bodyPr>
          <a:lstStyle>
            <a:lvl1pPr marL="0" indent="0">
              <a:buNone/>
              <a:defRPr sz="1050" b="1">
                <a:solidFill>
                  <a:schemeClr val="tx1"/>
                </a:solidFill>
              </a:defRPr>
            </a:lvl1pPr>
            <a:lvl2pPr marL="342900" indent="0">
              <a:buNone/>
              <a:defRPr sz="1000">
                <a:solidFill>
                  <a:schemeClr val="tx2"/>
                </a:solidFill>
              </a:defRPr>
            </a:lvl2pPr>
            <a:lvl3pPr marL="685800" indent="0">
              <a:buNone/>
              <a:defRPr sz="900">
                <a:solidFill>
                  <a:schemeClr val="tx2"/>
                </a:solidFill>
              </a:defRPr>
            </a:lvl3pPr>
            <a:lvl4pPr marL="1028700" indent="0">
              <a:buNone/>
              <a:defRPr sz="800">
                <a:solidFill>
                  <a:schemeClr val="tx2"/>
                </a:solidFill>
              </a:defRPr>
            </a:lvl4pPr>
            <a:lvl5pPr marL="1371600" indent="0">
              <a:buNone/>
              <a:defRPr sz="800">
                <a:solidFill>
                  <a:schemeClr val="tx2"/>
                </a:solidFill>
              </a:defRPr>
            </a:lvl5pPr>
          </a:lstStyle>
          <a:p>
            <a:pPr lvl="0"/>
            <a:r>
              <a:rPr lang="en-CA"/>
              <a:t>Sub-header goes here.</a:t>
            </a:r>
          </a:p>
        </p:txBody>
      </p:sp>
      <p:sp>
        <p:nvSpPr>
          <p:cNvPr id="6" name="Text Placeholder 32">
            <a:extLst>
              <a:ext uri="{FF2B5EF4-FFF2-40B4-BE49-F238E27FC236}">
                <a16:creationId xmlns:a16="http://schemas.microsoft.com/office/drawing/2014/main" id="{2B6A79CA-D8A7-D5A6-3C0E-0634357C962C}"/>
              </a:ext>
            </a:extLst>
          </p:cNvPr>
          <p:cNvSpPr>
            <a:spLocks noGrp="1"/>
          </p:cNvSpPr>
          <p:nvPr>
            <p:ph type="body" sz="quarter" idx="39" hasCustomPrompt="1"/>
          </p:nvPr>
        </p:nvSpPr>
        <p:spPr>
          <a:xfrm>
            <a:off x="304756" y="4331190"/>
            <a:ext cx="2678246" cy="928338"/>
          </a:xfrm>
        </p:spPr>
        <p:txBody>
          <a:bodyPr>
            <a:noAutofit/>
          </a:bodyPr>
          <a:lstStyle>
            <a:lvl1pPr marL="0" indent="0">
              <a:lnSpc>
                <a:spcPct val="114000"/>
              </a:lnSpc>
              <a:spcBef>
                <a:spcPct val="0"/>
              </a:spcBef>
              <a:spcAft>
                <a:spcPts val="400"/>
              </a:spcAft>
              <a:buNone/>
              <a:defRPr sz="1100">
                <a:solidFill>
                  <a:schemeClr val="tx1"/>
                </a:solidFill>
              </a:defRPr>
            </a:lvl1pPr>
            <a:lvl2pPr marL="342900" indent="0">
              <a:buNone/>
              <a:defRPr sz="800">
                <a:solidFill>
                  <a:schemeClr val="tx1"/>
                </a:solidFill>
              </a:defRPr>
            </a:lvl2pPr>
            <a:lvl3pPr marL="685800" indent="0">
              <a:buNone/>
              <a:defRPr sz="800">
                <a:solidFill>
                  <a:schemeClr val="tx1"/>
                </a:solidFill>
              </a:defRPr>
            </a:lvl3pPr>
            <a:lvl4pPr marL="1028700" indent="0">
              <a:buNone/>
              <a:defRPr sz="800">
                <a:solidFill>
                  <a:schemeClr val="tx1"/>
                </a:solidFill>
              </a:defRPr>
            </a:lvl4pPr>
            <a:lvl5pPr marL="1371600" indent="0">
              <a:buNone/>
              <a:defRPr sz="800">
                <a:solidFill>
                  <a:schemeClr val="tx1"/>
                </a:solidFill>
              </a:defRPr>
            </a:lvl5pPr>
          </a:lstStyle>
          <a:p>
            <a:pPr lvl="0"/>
            <a:r>
              <a:rPr lang="en-CA"/>
              <a:t>First Last</a:t>
            </a:r>
          </a:p>
          <a:p>
            <a:pPr lvl="0"/>
            <a:r>
              <a:rPr lang="en-CA"/>
              <a:t>Job title</a:t>
            </a:r>
          </a:p>
          <a:p>
            <a:pPr lvl="0"/>
            <a:r>
              <a:rPr lang="en-CA"/>
              <a:t>Phone:</a:t>
            </a:r>
          </a:p>
          <a:p>
            <a:pPr lvl="0"/>
            <a:r>
              <a:rPr lang="en-CA"/>
              <a:t>Email:</a:t>
            </a:r>
          </a:p>
        </p:txBody>
      </p:sp>
      <p:sp>
        <p:nvSpPr>
          <p:cNvPr id="7" name="Text Placeholder 32">
            <a:extLst>
              <a:ext uri="{FF2B5EF4-FFF2-40B4-BE49-F238E27FC236}">
                <a16:creationId xmlns:a16="http://schemas.microsoft.com/office/drawing/2014/main" id="{B1C2EEFD-13D6-E099-E2A2-408CE5534054}"/>
              </a:ext>
            </a:extLst>
          </p:cNvPr>
          <p:cNvSpPr>
            <a:spLocks noGrp="1"/>
          </p:cNvSpPr>
          <p:nvPr>
            <p:ph type="body" sz="quarter" idx="49" hasCustomPrompt="1"/>
          </p:nvPr>
        </p:nvSpPr>
        <p:spPr>
          <a:xfrm>
            <a:off x="3155156" y="4344852"/>
            <a:ext cx="2712401" cy="928337"/>
          </a:xfrm>
        </p:spPr>
        <p:txBody>
          <a:bodyPr>
            <a:noAutofit/>
          </a:bodyPr>
          <a:lstStyle>
            <a:lvl1pPr marL="0" indent="0">
              <a:lnSpc>
                <a:spcPct val="114000"/>
              </a:lnSpc>
              <a:spcBef>
                <a:spcPct val="0"/>
              </a:spcBef>
              <a:spcAft>
                <a:spcPts val="400"/>
              </a:spcAft>
              <a:buNone/>
              <a:defRPr sz="1100">
                <a:solidFill>
                  <a:schemeClr val="tx1"/>
                </a:solidFill>
              </a:defRPr>
            </a:lvl1pPr>
            <a:lvl2pPr marL="342900" indent="0">
              <a:buNone/>
              <a:defRPr sz="800">
                <a:solidFill>
                  <a:schemeClr val="tx1"/>
                </a:solidFill>
              </a:defRPr>
            </a:lvl2pPr>
            <a:lvl3pPr marL="685800" indent="0">
              <a:buNone/>
              <a:defRPr sz="800">
                <a:solidFill>
                  <a:schemeClr val="tx1"/>
                </a:solidFill>
              </a:defRPr>
            </a:lvl3pPr>
            <a:lvl4pPr marL="1028700" indent="0">
              <a:buNone/>
              <a:defRPr sz="800">
                <a:solidFill>
                  <a:schemeClr val="tx1"/>
                </a:solidFill>
              </a:defRPr>
            </a:lvl4pPr>
            <a:lvl5pPr marL="1371600" indent="0">
              <a:buNone/>
              <a:defRPr sz="800">
                <a:solidFill>
                  <a:schemeClr val="tx1"/>
                </a:solidFill>
              </a:defRPr>
            </a:lvl5pPr>
          </a:lstStyle>
          <a:p>
            <a:pPr lvl="0"/>
            <a:r>
              <a:rPr lang="en-CA"/>
              <a:t>First Last</a:t>
            </a:r>
          </a:p>
          <a:p>
            <a:pPr lvl="0"/>
            <a:r>
              <a:rPr lang="en-CA"/>
              <a:t>Job title</a:t>
            </a:r>
          </a:p>
          <a:p>
            <a:pPr lvl="0"/>
            <a:r>
              <a:rPr lang="en-CA"/>
              <a:t>Phone:</a:t>
            </a:r>
          </a:p>
          <a:p>
            <a:pPr lvl="0"/>
            <a:r>
              <a:rPr lang="en-CA"/>
              <a:t>Email:</a:t>
            </a:r>
          </a:p>
        </p:txBody>
      </p:sp>
      <p:pic>
        <p:nvPicPr>
          <p:cNvPr id="2" name="SunLife_Corporate_Header" hidden="1">
            <a:extLst>
              <a:ext uri="{FF2B5EF4-FFF2-40B4-BE49-F238E27FC236}">
                <a16:creationId xmlns:a16="http://schemas.microsoft.com/office/drawing/2014/main" id="{D4A9C2A0-5C99-CFD9-3CF6-7340E09D35B4}"/>
              </a:ext>
            </a:extLst>
          </p:cNvPr>
          <p:cNvPicPr>
            <a:picLocks noChangeAspect="1"/>
          </p:cNvPicPr>
          <p:nvPr userDrawn="1"/>
        </p:nvPicPr>
        <p:blipFill>
          <a:blip r:embed="rId2"/>
          <a:stretch>
            <a:fillRect/>
          </a:stretch>
        </p:blipFill>
        <p:spPr>
          <a:xfrm>
            <a:off x="287338" y="197260"/>
            <a:ext cx="4121074" cy="964800"/>
          </a:xfrm>
          <a:prstGeom prst="rect">
            <a:avLst/>
          </a:prstGeom>
        </p:spPr>
      </p:pic>
      <p:pic>
        <p:nvPicPr>
          <p:cNvPr id="3" name="SunLife_GlobalInvestments_Header" hidden="1">
            <a:extLst>
              <a:ext uri="{FF2B5EF4-FFF2-40B4-BE49-F238E27FC236}">
                <a16:creationId xmlns:a16="http://schemas.microsoft.com/office/drawing/2014/main" id="{562470A1-33A4-0378-5C41-DF98693012C5}"/>
              </a:ext>
            </a:extLst>
          </p:cNvPr>
          <p:cNvPicPr>
            <a:picLocks noChangeAspect="1"/>
          </p:cNvPicPr>
          <p:nvPr userDrawn="1"/>
        </p:nvPicPr>
        <p:blipFill>
          <a:blip r:embed="rId3"/>
          <a:stretch>
            <a:fillRect/>
          </a:stretch>
        </p:blipFill>
        <p:spPr>
          <a:xfrm>
            <a:off x="287338" y="197260"/>
            <a:ext cx="4121074" cy="964800"/>
          </a:xfrm>
          <a:prstGeom prst="rect">
            <a:avLst/>
          </a:prstGeom>
        </p:spPr>
      </p:pic>
      <p:pic>
        <p:nvPicPr>
          <p:cNvPr id="4" name="SunLife_HongKong_Header" hidden="1">
            <a:extLst>
              <a:ext uri="{FF2B5EF4-FFF2-40B4-BE49-F238E27FC236}">
                <a16:creationId xmlns:a16="http://schemas.microsoft.com/office/drawing/2014/main" id="{CE9CB3F1-4472-3708-225B-49DDB4F066A5}"/>
              </a:ext>
            </a:extLst>
          </p:cNvPr>
          <p:cNvPicPr>
            <a:picLocks noChangeAspect="1"/>
          </p:cNvPicPr>
          <p:nvPr userDrawn="1"/>
        </p:nvPicPr>
        <p:blipFill>
          <a:blip r:embed="rId4"/>
          <a:stretch>
            <a:fillRect/>
          </a:stretch>
        </p:blipFill>
        <p:spPr>
          <a:xfrm>
            <a:off x="287338" y="197260"/>
            <a:ext cx="4121074" cy="964800"/>
          </a:xfrm>
          <a:prstGeom prst="rect">
            <a:avLst/>
          </a:prstGeom>
        </p:spPr>
      </p:pic>
      <p:pic>
        <p:nvPicPr>
          <p:cNvPr id="9" name="SunLife_LuminoHealth_Header" hidden="1">
            <a:extLst>
              <a:ext uri="{FF2B5EF4-FFF2-40B4-BE49-F238E27FC236}">
                <a16:creationId xmlns:a16="http://schemas.microsoft.com/office/drawing/2014/main" id="{88858CF6-511C-ECF1-D7D4-AC1D016A6FCB}"/>
              </a:ext>
            </a:extLst>
          </p:cNvPr>
          <p:cNvPicPr>
            <a:picLocks noChangeAspect="1"/>
          </p:cNvPicPr>
          <p:nvPr userDrawn="1"/>
        </p:nvPicPr>
        <p:blipFill>
          <a:blip r:embed="rId5"/>
          <a:stretch>
            <a:fillRect/>
          </a:stretch>
        </p:blipFill>
        <p:spPr>
          <a:xfrm>
            <a:off x="287338" y="197260"/>
            <a:ext cx="4121074" cy="964800"/>
          </a:xfrm>
          <a:prstGeom prst="rect">
            <a:avLst/>
          </a:prstGeom>
        </p:spPr>
      </p:pic>
      <p:pic>
        <p:nvPicPr>
          <p:cNvPr id="10" name="SunLife_US_Header" hidden="1">
            <a:extLst>
              <a:ext uri="{FF2B5EF4-FFF2-40B4-BE49-F238E27FC236}">
                <a16:creationId xmlns:a16="http://schemas.microsoft.com/office/drawing/2014/main" id="{D94185B0-730A-7B86-476F-08CA1E2A502E}"/>
              </a:ext>
            </a:extLst>
          </p:cNvPr>
          <p:cNvPicPr>
            <a:picLocks noChangeAspect="1"/>
          </p:cNvPicPr>
          <p:nvPr userDrawn="1"/>
        </p:nvPicPr>
        <p:blipFill>
          <a:blip r:embed="rId6"/>
          <a:stretch>
            <a:fillRect/>
          </a:stretch>
        </p:blipFill>
        <p:spPr>
          <a:xfrm>
            <a:off x="287338" y="197260"/>
            <a:ext cx="4121074" cy="964800"/>
          </a:xfrm>
          <a:prstGeom prst="rect">
            <a:avLst/>
          </a:prstGeom>
        </p:spPr>
      </p:pic>
      <p:pic>
        <p:nvPicPr>
          <p:cNvPr id="1099115794" name="DynamicLogoHeader-Placeholder" descr="{&quot;templafy&quot;:{&quot;id&quot;:&quot;a698d8a2-2512-4139-aa82-38bb834290ac&quot;}}"/>
          <p:cNvPicPr>
            <a:picLocks noChangeAspect="1"/>
          </p:cNvPicPr>
          <p:nvPr/>
        </p:nvPicPr>
        <p:blipFill>
          <a:blip r:embed="rId2"/>
          <a:stretch>
            <a:fillRect/>
          </a:stretch>
        </p:blipFill>
        <p:spPr>
          <a:xfrm>
            <a:off x="287338" y="197260"/>
            <a:ext cx="4140000" cy="964800"/>
          </a:xfrm>
          <a:prstGeom prst="rect">
            <a:avLst/>
          </a:prstGeom>
        </p:spPr>
      </p:pic>
    </p:spTree>
    <p:extLst>
      <p:ext uri="{BB962C8B-B14F-4D97-AF65-F5344CB8AC3E}">
        <p14:creationId xmlns:p14="http://schemas.microsoft.com/office/powerpoint/2010/main" val="2367930806"/>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nding Slide Warm Yellow">
    <p:bg>
      <p:bgPr>
        <a:solidFill>
          <a:srgbClr val="FFF8E0"/>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145D8AFC-F613-09EE-37B2-7B90938A42B6}"/>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Slide Number Placeholder 5">
            <a:extLst>
              <a:ext uri="{FF2B5EF4-FFF2-40B4-BE49-F238E27FC236}">
                <a16:creationId xmlns:a16="http://schemas.microsoft.com/office/drawing/2014/main" id="{FC99222F-146E-F680-C342-7341F0240ABB}"/>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3" name="Text Placeholder 15">
            <a:extLst>
              <a:ext uri="{FF2B5EF4-FFF2-40B4-BE49-F238E27FC236}">
                <a16:creationId xmlns:a16="http://schemas.microsoft.com/office/drawing/2014/main" id="{5BAC7DDE-3D71-371D-3C56-24BFE0ADEFC1}"/>
              </a:ext>
            </a:extLst>
          </p:cNvPr>
          <p:cNvSpPr>
            <a:spLocks noGrp="1"/>
          </p:cNvSpPr>
          <p:nvPr>
            <p:ph type="body" sz="quarter" idx="13" hasCustomPrompt="1"/>
          </p:nvPr>
        </p:nvSpPr>
        <p:spPr>
          <a:xfrm>
            <a:off x="287338" y="1663183"/>
            <a:ext cx="5735637" cy="1338933"/>
          </a:xfrm>
        </p:spPr>
        <p:txBody>
          <a:bodyPr anchor="t" anchorCtr="0">
            <a:noAutofit/>
          </a:bodyPr>
          <a:lstStyle>
            <a:lvl1pPr marL="0" indent="0">
              <a:lnSpc>
                <a:spcPct val="90000"/>
              </a:lnSpc>
              <a:buNone/>
              <a:defRPr sz="4800" b="0" i="0">
                <a:solidFill>
                  <a:srgbClr val="003946"/>
                </a:solidFill>
                <a:latin typeface="+mj-lt"/>
              </a:defRPr>
            </a:lvl1pPr>
            <a:lvl2pPr marL="457189" indent="0">
              <a:buNone/>
              <a:defRPr sz="1067">
                <a:solidFill>
                  <a:schemeClr val="tx1"/>
                </a:solidFill>
                <a:latin typeface="+mj-lt"/>
              </a:defRPr>
            </a:lvl2pPr>
            <a:lvl3pPr marL="914377" indent="0">
              <a:buNone/>
              <a:defRPr sz="1067">
                <a:solidFill>
                  <a:schemeClr val="tx1"/>
                </a:solidFill>
                <a:latin typeface="+mj-lt"/>
              </a:defRPr>
            </a:lvl3pPr>
            <a:lvl4pPr marL="1371566" indent="0">
              <a:buNone/>
              <a:defRPr sz="1067">
                <a:solidFill>
                  <a:schemeClr val="tx1"/>
                </a:solidFill>
                <a:latin typeface="+mj-lt"/>
              </a:defRPr>
            </a:lvl4pPr>
            <a:lvl5pPr marL="1828754" indent="0">
              <a:buNone/>
              <a:defRPr sz="1067">
                <a:solidFill>
                  <a:schemeClr val="tx1"/>
                </a:solidFill>
                <a:latin typeface="+mj-lt"/>
              </a:defRPr>
            </a:lvl5pPr>
          </a:lstStyle>
          <a:p>
            <a:pPr lvl="0"/>
            <a:r>
              <a:rPr lang="en-CA"/>
              <a:t>Click to add closing Questions?</a:t>
            </a:r>
          </a:p>
        </p:txBody>
      </p:sp>
      <p:sp>
        <p:nvSpPr>
          <p:cNvPr id="4" name="Footer Placeholder 7">
            <a:extLst>
              <a:ext uri="{FF2B5EF4-FFF2-40B4-BE49-F238E27FC236}">
                <a16:creationId xmlns:a16="http://schemas.microsoft.com/office/drawing/2014/main" id="{B5BD35D0-6AC7-5506-8B6D-C475CA3219BB}"/>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
        <p:nvSpPr>
          <p:cNvPr id="12" name="EntityNameDynamic (US) -Placeholder" descr="{&quot;templafy&quot;:{&quot;id&quot;:&quot;3ecd9400-3143-413b-86f4-570a23de4331&quot;}}" hidden="1">
            <a:extLst>
              <a:ext uri="{FF2B5EF4-FFF2-40B4-BE49-F238E27FC236}">
                <a16:creationId xmlns:a16="http://schemas.microsoft.com/office/drawing/2014/main" id="{82B15F55-AE16-15A1-3DCC-AF6C0C5D10E4}"/>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r>
              <a:rPr lang="en-CA" sz="1100" b="1">
                <a:solidFill>
                  <a:schemeClr val="tx2"/>
                </a:solidFill>
              </a:rPr>
              <a:t>Sun Life Corporate</a:t>
            </a:r>
            <a:endParaRPr lang="en-CA"/>
          </a:p>
        </p:txBody>
      </p:sp>
      <p:sp>
        <p:nvSpPr>
          <p:cNvPr id="14" name="TaglineDynamic (US) -Placeholder" descr="{&quot;templafy&quot;:{&quot;id&quot;:&quot;1d255b69-a4b2-4651-abc3-2962e41abc62&quot;}}" hidden="1">
            <a:extLst>
              <a:ext uri="{FF2B5EF4-FFF2-40B4-BE49-F238E27FC236}">
                <a16:creationId xmlns:a16="http://schemas.microsoft.com/office/drawing/2014/main" id="{5A3CC446-4A43-1702-9574-3E99605DDBC9}"/>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r>
              <a:rPr lang="en-CA" sz="1100" b="0" spc="-20" baseline="0">
                <a:solidFill>
                  <a:schemeClr val="tx2"/>
                </a:solidFill>
              </a:rPr>
              <a:t>Life’s brighter under the sun</a:t>
            </a:r>
            <a:endParaRPr lang="en-CA"/>
          </a:p>
        </p:txBody>
      </p:sp>
      <p:sp>
        <p:nvSpPr>
          <p:cNvPr id="7" name="Text Placeholder 9">
            <a:extLst>
              <a:ext uri="{FF2B5EF4-FFF2-40B4-BE49-F238E27FC236}">
                <a16:creationId xmlns:a16="http://schemas.microsoft.com/office/drawing/2014/main" id="{98D73E29-FD0C-41CD-11FC-60A72A73B840}"/>
              </a:ext>
            </a:extLst>
          </p:cNvPr>
          <p:cNvSpPr>
            <a:spLocks noGrp="1"/>
          </p:cNvSpPr>
          <p:nvPr>
            <p:ph type="body" sz="quarter" idx="35" hasCustomPrompt="1"/>
          </p:nvPr>
        </p:nvSpPr>
        <p:spPr>
          <a:xfrm>
            <a:off x="304756" y="3754456"/>
            <a:ext cx="5553414" cy="289224"/>
          </a:xfrm>
        </p:spPr>
        <p:txBody>
          <a:bodyPr anchor="t" anchorCtr="0">
            <a:noAutofit/>
          </a:bodyPr>
          <a:lstStyle>
            <a:lvl1pPr marL="0" indent="0">
              <a:buNone/>
              <a:defRPr sz="1050" b="1">
                <a:solidFill>
                  <a:schemeClr val="tx1"/>
                </a:solidFill>
              </a:defRPr>
            </a:lvl1pPr>
            <a:lvl2pPr marL="342900" indent="0">
              <a:buNone/>
              <a:defRPr sz="1000">
                <a:solidFill>
                  <a:schemeClr val="tx2"/>
                </a:solidFill>
              </a:defRPr>
            </a:lvl2pPr>
            <a:lvl3pPr marL="685800" indent="0">
              <a:buNone/>
              <a:defRPr sz="900">
                <a:solidFill>
                  <a:schemeClr val="tx2"/>
                </a:solidFill>
              </a:defRPr>
            </a:lvl3pPr>
            <a:lvl4pPr marL="1028700" indent="0">
              <a:buNone/>
              <a:defRPr sz="800">
                <a:solidFill>
                  <a:schemeClr val="tx2"/>
                </a:solidFill>
              </a:defRPr>
            </a:lvl4pPr>
            <a:lvl5pPr marL="1371600" indent="0">
              <a:buNone/>
              <a:defRPr sz="800">
                <a:solidFill>
                  <a:schemeClr val="tx2"/>
                </a:solidFill>
              </a:defRPr>
            </a:lvl5pPr>
          </a:lstStyle>
          <a:p>
            <a:pPr lvl="0"/>
            <a:r>
              <a:rPr lang="en-CA"/>
              <a:t>Sub-header goes here.</a:t>
            </a:r>
          </a:p>
        </p:txBody>
      </p:sp>
      <p:sp>
        <p:nvSpPr>
          <p:cNvPr id="9" name="Text Placeholder 32">
            <a:extLst>
              <a:ext uri="{FF2B5EF4-FFF2-40B4-BE49-F238E27FC236}">
                <a16:creationId xmlns:a16="http://schemas.microsoft.com/office/drawing/2014/main" id="{59D47781-4EDB-6A18-1441-715A32F77CE8}"/>
              </a:ext>
            </a:extLst>
          </p:cNvPr>
          <p:cNvSpPr>
            <a:spLocks noGrp="1"/>
          </p:cNvSpPr>
          <p:nvPr>
            <p:ph type="body" sz="quarter" idx="39" hasCustomPrompt="1"/>
          </p:nvPr>
        </p:nvSpPr>
        <p:spPr>
          <a:xfrm>
            <a:off x="304756" y="4331190"/>
            <a:ext cx="2678246" cy="928338"/>
          </a:xfrm>
        </p:spPr>
        <p:txBody>
          <a:bodyPr>
            <a:noAutofit/>
          </a:bodyPr>
          <a:lstStyle>
            <a:lvl1pPr marL="0" indent="0">
              <a:lnSpc>
                <a:spcPct val="114000"/>
              </a:lnSpc>
              <a:spcBef>
                <a:spcPct val="0"/>
              </a:spcBef>
              <a:spcAft>
                <a:spcPts val="400"/>
              </a:spcAft>
              <a:buNone/>
              <a:defRPr sz="1100">
                <a:solidFill>
                  <a:schemeClr val="tx1"/>
                </a:solidFill>
              </a:defRPr>
            </a:lvl1pPr>
            <a:lvl2pPr marL="342900" indent="0">
              <a:buNone/>
              <a:defRPr sz="800">
                <a:solidFill>
                  <a:schemeClr val="tx1"/>
                </a:solidFill>
              </a:defRPr>
            </a:lvl2pPr>
            <a:lvl3pPr marL="685800" indent="0">
              <a:buNone/>
              <a:defRPr sz="800">
                <a:solidFill>
                  <a:schemeClr val="tx1"/>
                </a:solidFill>
              </a:defRPr>
            </a:lvl3pPr>
            <a:lvl4pPr marL="1028700" indent="0">
              <a:buNone/>
              <a:defRPr sz="800">
                <a:solidFill>
                  <a:schemeClr val="tx1"/>
                </a:solidFill>
              </a:defRPr>
            </a:lvl4pPr>
            <a:lvl5pPr marL="1371600" indent="0">
              <a:buNone/>
              <a:defRPr sz="800">
                <a:solidFill>
                  <a:schemeClr val="tx1"/>
                </a:solidFill>
              </a:defRPr>
            </a:lvl5pPr>
          </a:lstStyle>
          <a:p>
            <a:pPr lvl="0"/>
            <a:r>
              <a:rPr lang="en-CA"/>
              <a:t>First Last</a:t>
            </a:r>
          </a:p>
          <a:p>
            <a:pPr lvl="0"/>
            <a:r>
              <a:rPr lang="en-CA"/>
              <a:t>Job title</a:t>
            </a:r>
          </a:p>
          <a:p>
            <a:pPr lvl="0"/>
            <a:r>
              <a:rPr lang="en-CA"/>
              <a:t>Phone:</a:t>
            </a:r>
          </a:p>
          <a:p>
            <a:pPr lvl="0"/>
            <a:r>
              <a:rPr lang="en-CA"/>
              <a:t>Email:</a:t>
            </a:r>
          </a:p>
        </p:txBody>
      </p:sp>
      <p:sp>
        <p:nvSpPr>
          <p:cNvPr id="15" name="Text Placeholder 32">
            <a:extLst>
              <a:ext uri="{FF2B5EF4-FFF2-40B4-BE49-F238E27FC236}">
                <a16:creationId xmlns:a16="http://schemas.microsoft.com/office/drawing/2014/main" id="{4B0C6514-7014-781F-64EA-FCD1B69A8FBF}"/>
              </a:ext>
            </a:extLst>
          </p:cNvPr>
          <p:cNvSpPr>
            <a:spLocks noGrp="1"/>
          </p:cNvSpPr>
          <p:nvPr>
            <p:ph type="body" sz="quarter" idx="49" hasCustomPrompt="1"/>
          </p:nvPr>
        </p:nvSpPr>
        <p:spPr>
          <a:xfrm>
            <a:off x="3155156" y="4344852"/>
            <a:ext cx="2712401" cy="928337"/>
          </a:xfrm>
        </p:spPr>
        <p:txBody>
          <a:bodyPr>
            <a:noAutofit/>
          </a:bodyPr>
          <a:lstStyle>
            <a:lvl1pPr marL="0" indent="0">
              <a:lnSpc>
                <a:spcPct val="114000"/>
              </a:lnSpc>
              <a:spcBef>
                <a:spcPct val="0"/>
              </a:spcBef>
              <a:spcAft>
                <a:spcPts val="400"/>
              </a:spcAft>
              <a:buNone/>
              <a:defRPr sz="1100">
                <a:solidFill>
                  <a:schemeClr val="tx1"/>
                </a:solidFill>
              </a:defRPr>
            </a:lvl1pPr>
            <a:lvl2pPr marL="342900" indent="0">
              <a:buNone/>
              <a:defRPr sz="800">
                <a:solidFill>
                  <a:schemeClr val="tx1"/>
                </a:solidFill>
              </a:defRPr>
            </a:lvl2pPr>
            <a:lvl3pPr marL="685800" indent="0">
              <a:buNone/>
              <a:defRPr sz="800">
                <a:solidFill>
                  <a:schemeClr val="tx1"/>
                </a:solidFill>
              </a:defRPr>
            </a:lvl3pPr>
            <a:lvl4pPr marL="1028700" indent="0">
              <a:buNone/>
              <a:defRPr sz="800">
                <a:solidFill>
                  <a:schemeClr val="tx1"/>
                </a:solidFill>
              </a:defRPr>
            </a:lvl4pPr>
            <a:lvl5pPr marL="1371600" indent="0">
              <a:buNone/>
              <a:defRPr sz="800">
                <a:solidFill>
                  <a:schemeClr val="tx1"/>
                </a:solidFill>
              </a:defRPr>
            </a:lvl5pPr>
          </a:lstStyle>
          <a:p>
            <a:pPr lvl="0"/>
            <a:r>
              <a:rPr lang="en-CA"/>
              <a:t>First Last</a:t>
            </a:r>
          </a:p>
          <a:p>
            <a:pPr lvl="0"/>
            <a:r>
              <a:rPr lang="en-CA"/>
              <a:t>Job title</a:t>
            </a:r>
          </a:p>
          <a:p>
            <a:pPr lvl="0"/>
            <a:r>
              <a:rPr lang="en-CA"/>
              <a:t>Phone:</a:t>
            </a:r>
          </a:p>
          <a:p>
            <a:pPr lvl="0"/>
            <a:r>
              <a:rPr lang="en-CA"/>
              <a:t>Email:</a:t>
            </a:r>
          </a:p>
        </p:txBody>
      </p:sp>
      <p:pic>
        <p:nvPicPr>
          <p:cNvPr id="2" name="SunLife_Corporate_Header" hidden="1">
            <a:extLst>
              <a:ext uri="{FF2B5EF4-FFF2-40B4-BE49-F238E27FC236}">
                <a16:creationId xmlns:a16="http://schemas.microsoft.com/office/drawing/2014/main" id="{3051E12A-51E2-1FAF-4F22-5E92CAE26E6D}"/>
              </a:ext>
            </a:extLst>
          </p:cNvPr>
          <p:cNvPicPr>
            <a:picLocks noChangeAspect="1"/>
          </p:cNvPicPr>
          <p:nvPr userDrawn="1"/>
        </p:nvPicPr>
        <p:blipFill>
          <a:blip r:embed="rId2"/>
          <a:stretch>
            <a:fillRect/>
          </a:stretch>
        </p:blipFill>
        <p:spPr>
          <a:xfrm>
            <a:off x="287338" y="197260"/>
            <a:ext cx="4121074" cy="964800"/>
          </a:xfrm>
          <a:prstGeom prst="rect">
            <a:avLst/>
          </a:prstGeom>
        </p:spPr>
      </p:pic>
      <p:pic>
        <p:nvPicPr>
          <p:cNvPr id="5" name="SunLife_GlobalInvestments_Header" hidden="1">
            <a:extLst>
              <a:ext uri="{FF2B5EF4-FFF2-40B4-BE49-F238E27FC236}">
                <a16:creationId xmlns:a16="http://schemas.microsoft.com/office/drawing/2014/main" id="{B972A9C0-CB49-AAEB-3990-7D9693C3D96F}"/>
              </a:ext>
            </a:extLst>
          </p:cNvPr>
          <p:cNvPicPr>
            <a:picLocks noChangeAspect="1"/>
          </p:cNvPicPr>
          <p:nvPr userDrawn="1"/>
        </p:nvPicPr>
        <p:blipFill>
          <a:blip r:embed="rId3"/>
          <a:stretch>
            <a:fillRect/>
          </a:stretch>
        </p:blipFill>
        <p:spPr>
          <a:xfrm>
            <a:off x="287338" y="197260"/>
            <a:ext cx="4121074" cy="964800"/>
          </a:xfrm>
          <a:prstGeom prst="rect">
            <a:avLst/>
          </a:prstGeom>
        </p:spPr>
      </p:pic>
      <p:pic>
        <p:nvPicPr>
          <p:cNvPr id="6" name="SunLife_HongKong_Header" hidden="1">
            <a:extLst>
              <a:ext uri="{FF2B5EF4-FFF2-40B4-BE49-F238E27FC236}">
                <a16:creationId xmlns:a16="http://schemas.microsoft.com/office/drawing/2014/main" id="{FB8BF590-4CC1-EA88-DB15-26E5283CF096}"/>
              </a:ext>
            </a:extLst>
          </p:cNvPr>
          <p:cNvPicPr>
            <a:picLocks noChangeAspect="1"/>
          </p:cNvPicPr>
          <p:nvPr userDrawn="1"/>
        </p:nvPicPr>
        <p:blipFill>
          <a:blip r:embed="rId4"/>
          <a:stretch>
            <a:fillRect/>
          </a:stretch>
        </p:blipFill>
        <p:spPr>
          <a:xfrm>
            <a:off x="287338" y="197260"/>
            <a:ext cx="4121074" cy="964800"/>
          </a:xfrm>
          <a:prstGeom prst="rect">
            <a:avLst/>
          </a:prstGeom>
        </p:spPr>
      </p:pic>
      <p:pic>
        <p:nvPicPr>
          <p:cNvPr id="16" name="SunLife_LuminoHealth_Header" hidden="1">
            <a:extLst>
              <a:ext uri="{FF2B5EF4-FFF2-40B4-BE49-F238E27FC236}">
                <a16:creationId xmlns:a16="http://schemas.microsoft.com/office/drawing/2014/main" id="{DED20399-CB86-2D90-EE1F-1501C722964F}"/>
              </a:ext>
            </a:extLst>
          </p:cNvPr>
          <p:cNvPicPr>
            <a:picLocks noChangeAspect="1"/>
          </p:cNvPicPr>
          <p:nvPr userDrawn="1"/>
        </p:nvPicPr>
        <p:blipFill>
          <a:blip r:embed="rId5"/>
          <a:stretch>
            <a:fillRect/>
          </a:stretch>
        </p:blipFill>
        <p:spPr>
          <a:xfrm>
            <a:off x="287338" y="197260"/>
            <a:ext cx="4121074" cy="964800"/>
          </a:xfrm>
          <a:prstGeom prst="rect">
            <a:avLst/>
          </a:prstGeom>
        </p:spPr>
      </p:pic>
      <p:pic>
        <p:nvPicPr>
          <p:cNvPr id="17" name="SunLife_US_Header" hidden="1">
            <a:extLst>
              <a:ext uri="{FF2B5EF4-FFF2-40B4-BE49-F238E27FC236}">
                <a16:creationId xmlns:a16="http://schemas.microsoft.com/office/drawing/2014/main" id="{6427A494-C86F-FB72-573E-9AA3DAE29201}"/>
              </a:ext>
            </a:extLst>
          </p:cNvPr>
          <p:cNvPicPr>
            <a:picLocks noChangeAspect="1"/>
          </p:cNvPicPr>
          <p:nvPr userDrawn="1"/>
        </p:nvPicPr>
        <p:blipFill>
          <a:blip r:embed="rId6"/>
          <a:stretch>
            <a:fillRect/>
          </a:stretch>
        </p:blipFill>
        <p:spPr>
          <a:xfrm>
            <a:off x="287338" y="197260"/>
            <a:ext cx="4121074" cy="964800"/>
          </a:xfrm>
          <a:prstGeom prst="rect">
            <a:avLst/>
          </a:prstGeom>
        </p:spPr>
      </p:pic>
      <p:pic>
        <p:nvPicPr>
          <p:cNvPr id="1385325821" name="DynamicLogoHeader-Placeholder" descr="{&quot;templafy&quot;:{&quot;id&quot;:&quot;973963e8-846b-4520-8a1e-a159749ace61&quot;}}"/>
          <p:cNvPicPr>
            <a:picLocks noChangeAspect="1"/>
          </p:cNvPicPr>
          <p:nvPr/>
        </p:nvPicPr>
        <p:blipFill>
          <a:blip r:embed="rId2"/>
          <a:stretch>
            <a:fillRect/>
          </a:stretch>
        </p:blipFill>
        <p:spPr>
          <a:xfrm>
            <a:off x="287338" y="197260"/>
            <a:ext cx="4140000" cy="964800"/>
          </a:xfrm>
          <a:prstGeom prst="rect">
            <a:avLst/>
          </a:prstGeom>
        </p:spPr>
      </p:pic>
    </p:spTree>
    <p:extLst>
      <p:ext uri="{BB962C8B-B14F-4D97-AF65-F5344CB8AC3E}">
        <p14:creationId xmlns:p14="http://schemas.microsoft.com/office/powerpoint/2010/main" val="1226852215"/>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CA" sz="1400" err="1">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ct val="0"/>
              </a:spcAft>
              <a:buClr>
                <a:srgbClr val="003755"/>
              </a:buClr>
              <a:buSzTx/>
              <a:buFontTx/>
              <a:buNone/>
            </a:pPr>
            <a:r>
              <a:rPr lang="en-CA" sz="4400" b="0" noProof="0">
                <a:solidFill>
                  <a:schemeClr val="bg1"/>
                </a:solidFill>
              </a:rPr>
              <a:t>If you see any </a:t>
            </a:r>
            <a:r>
              <a:rPr lang="en-CA" sz="4400" b="1" i="1" noProof="0">
                <a:solidFill>
                  <a:schemeClr val="bg1"/>
                </a:solidFill>
              </a:rPr>
              <a:t>layouts after this </a:t>
            </a:r>
            <a:r>
              <a:rPr lang="en-CA" sz="4400" b="0" i="0" noProof="0">
                <a:solidFill>
                  <a:schemeClr val="bg1"/>
                </a:solidFill>
              </a:rPr>
              <a:t>one</a:t>
            </a:r>
            <a:r>
              <a:rPr lang="en-CA" sz="4400" b="1" i="1" noProof="0">
                <a:solidFill>
                  <a:schemeClr val="bg1"/>
                </a:solidFill>
              </a:rPr>
              <a:t>,</a:t>
            </a:r>
            <a:br>
              <a:rPr lang="en-GB" sz="4400" b="0" i="0" noProof="0">
                <a:solidFill>
                  <a:schemeClr val="bg1"/>
                </a:solidFill>
              </a:rPr>
            </a:br>
            <a:r>
              <a:rPr lang="en-CA" sz="4400" b="0" noProof="0">
                <a:solidFill>
                  <a:schemeClr val="bg1"/>
                </a:solidFill>
              </a:rPr>
              <a:t>do not use them. These layouts </a:t>
            </a:r>
            <a:r>
              <a:rPr lang="en-CA" sz="4400" b="1" i="1" u="none" noProof="0">
                <a:solidFill>
                  <a:schemeClr val="bg1"/>
                </a:solidFill>
              </a:rPr>
              <a:t>are not </a:t>
            </a:r>
            <a:r>
              <a:rPr lang="en-CA" sz="4400" b="0" noProof="0">
                <a:solidFill>
                  <a:schemeClr val="bg1"/>
                </a:solidFill>
              </a:rPr>
              <a:t>part of our corporate template.</a:t>
            </a:r>
            <a:br>
              <a:rPr lang="en-GB" sz="2800" b="0" noProof="0">
                <a:solidFill>
                  <a:schemeClr val="bg1"/>
                </a:solidFill>
              </a:rPr>
            </a:br>
            <a:br>
              <a:rPr lang="en-GB" sz="2800" b="0" noProof="0">
                <a:solidFill>
                  <a:schemeClr val="bg1"/>
                </a:solidFill>
              </a:rPr>
            </a:br>
            <a:endParaRPr lang="en-CA" sz="2800" b="0" noProof="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CA"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CA"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30213" y="2588374"/>
            <a:ext cx="10152346" cy="2215991"/>
          </a:xfrm>
          <a:prstGeom prst="rect">
            <a:avLst/>
          </a:prstGeom>
        </p:spPr>
        <p:txBody>
          <a:bodyPr wrap="square">
            <a:spAutoFit/>
          </a:bodyPr>
          <a:lstStyle/>
          <a:p>
            <a:pPr algn="ctr"/>
            <a:r>
              <a:rPr lang="en-CA" sz="13800" b="1" i="1" noProof="0">
                <a:solidFill>
                  <a:schemeClr val="bg1"/>
                </a:solidFill>
              </a:rPr>
              <a:t>Do not use </a:t>
            </a:r>
            <a:endParaRPr lang="en-CA" sz="2400" b="1" i="1"/>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969496"/>
          </a:xfrm>
          <a:prstGeom prst="rect">
            <a:avLst/>
          </a:prstGeom>
          <a:noFill/>
        </p:spPr>
        <p:txBody>
          <a:bodyPr wrap="square" lIns="0" tIns="0" rIns="0" bIns="0" rtlCol="0">
            <a:spAutoFit/>
          </a:bodyPr>
          <a:lstStyle/>
          <a:p>
            <a:pPr marL="0" marR="0" indent="0" algn="ctr" fontAlgn="auto">
              <a:lnSpc>
                <a:spcPct val="100000"/>
              </a:lnSpc>
              <a:spcBef>
                <a:spcPts val="600"/>
              </a:spcBef>
              <a:spcAft>
                <a:spcPct val="0"/>
              </a:spcAft>
              <a:buClr>
                <a:srgbClr val="003755"/>
              </a:buClr>
              <a:buSzTx/>
              <a:buFontTx/>
              <a:buNone/>
            </a:pPr>
            <a:r>
              <a:rPr lang="en-CA" sz="2000" b="0" noProof="0">
                <a:solidFill>
                  <a:schemeClr val="bg1"/>
                </a:solidFill>
              </a:rPr>
              <a:t>Due to PowerPoint’s standard Copy/Paste functionality extra undesirable layouts can appear.</a:t>
            </a:r>
            <a:endParaRPr lang="en-CA"/>
          </a:p>
          <a:p>
            <a:pPr marL="0" marR="0" indent="0" algn="ctr" fontAlgn="auto">
              <a:lnSpc>
                <a:spcPct val="100000"/>
              </a:lnSpc>
              <a:spcBef>
                <a:spcPts val="600"/>
              </a:spcBef>
              <a:spcAft>
                <a:spcPct val="0"/>
              </a:spcAft>
              <a:buClr>
                <a:srgbClr val="003755"/>
              </a:buClr>
              <a:buSzTx/>
              <a:buFontTx/>
              <a:buNone/>
            </a:pPr>
            <a:r>
              <a:rPr lang="en-CA" sz="2000" b="0" noProof="0">
                <a:solidFill>
                  <a:schemeClr val="bg1"/>
                </a:solidFill>
              </a:rPr>
              <a:t>Also notice: Layouts after this might contain potential confidential information.</a:t>
            </a:r>
            <a:br>
              <a:rPr lang="en-GB" sz="1800" b="0" noProof="0">
                <a:solidFill>
                  <a:schemeClr val="bg1"/>
                </a:solidFill>
              </a:rPr>
            </a:br>
            <a:endParaRPr lang="en-CA" sz="1800" b="0" noProof="0">
              <a:solidFill>
                <a:schemeClr val="bg1"/>
              </a:solidFill>
            </a:endParaRP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540000" y="6433200"/>
            <a:ext cx="2743200" cy="180000"/>
          </a:xfrm>
          <a:prstGeom prst="rect">
            <a:avLst/>
          </a:prstGeom>
        </p:spPr>
        <p:txBody>
          <a:bodyPr vert="horz" lIns="0" tIns="0" rIns="0" bIns="0" rtlCol="0" anchor="b" anchorCtr="0"/>
          <a:lstStyle>
            <a:defPPr>
              <a:defRPr lang="en-US"/>
            </a:defPPr>
            <a:lvl1pPr marL="0" algn="l" defTabSz="914400" rtl="0" eaLnBrk="1" latinLnBrk="0" hangingPunct="1">
              <a:defRPr sz="10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7BBD34-DD59-49E1-9776-D67684F06344}" type="datetime4">
              <a:rPr lang="en-CA"/>
              <a:t>June 25, 2026</a:t>
            </a:fld>
            <a:endParaRPr lang="en-CA"/>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4038600" y="6433200"/>
            <a:ext cx="4114800" cy="180000"/>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A"/>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11313553" y="6433200"/>
            <a:ext cx="335521" cy="180000"/>
          </a:xfrm>
          <a:prstGeom prst="rect">
            <a:avLst/>
          </a:prstGeom>
        </p:spPr>
        <p:txBody>
          <a:bodyPr vert="horz" lIns="0" tIns="0" rIns="0" bIns="0" rtlCol="0" anchor="b" anchorCtr="0"/>
          <a:lstStyle>
            <a:defPPr>
              <a:defRPr lang="en-US"/>
            </a:defPPr>
            <a:lvl1pPr marL="0" algn="r" defTabSz="914400" rtl="0" eaLnBrk="1" latinLnBrk="0" hangingPunct="1">
              <a:defRPr sz="10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A811B-2EBD-4900-905E-5BE206449611}" type="slidenum">
              <a:rPr lang="en-CA"/>
              <a:t>‹#›</a:t>
            </a:fld>
            <a:endParaRPr lang="en-CA"/>
          </a:p>
        </p:txBody>
      </p:sp>
    </p:spTree>
    <p:extLst>
      <p:ext uri="{BB962C8B-B14F-4D97-AF65-F5344CB8AC3E}">
        <p14:creationId xmlns:p14="http://schemas.microsoft.com/office/powerpoint/2010/main" val="75022990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No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337" y="287338"/>
            <a:ext cx="11615737" cy="931862"/>
          </a:xfrm>
        </p:spPr>
        <p:txBody>
          <a:bodyPr lIns="0" tIns="0" rIns="0" bIns="0" anchor="t" anchorCtr="0"/>
          <a:lstStyle>
            <a:lvl1pPr>
              <a:defRPr sz="3200">
                <a:latin typeface="+mj-lt"/>
              </a:defRPr>
            </a:lvl1pPr>
          </a:lstStyle>
          <a:p>
            <a:r>
              <a:rPr lang="en-CA"/>
              <a:t>Click to edit–Title and Content No Bullet Master</a:t>
            </a:r>
          </a:p>
        </p:txBody>
      </p:sp>
      <p:sp>
        <p:nvSpPr>
          <p:cNvPr id="3" name="Content Placeholder 2"/>
          <p:cNvSpPr>
            <a:spLocks noGrp="1"/>
          </p:cNvSpPr>
          <p:nvPr>
            <p:ph idx="1" hasCustomPrompt="1"/>
          </p:nvPr>
        </p:nvSpPr>
        <p:spPr>
          <a:xfrm>
            <a:off x="287337" y="1524000"/>
            <a:ext cx="9655176" cy="4758055"/>
          </a:xfrm>
        </p:spPr>
        <p:txBody>
          <a:bodyPr lIns="0"/>
          <a:lstStyle>
            <a:lvl1pPr marL="0" indent="0">
              <a:lnSpc>
                <a:spcPct val="100000"/>
              </a:lnSpc>
              <a:spcBef>
                <a:spcPts val="1600"/>
              </a:spcBef>
              <a:spcAft>
                <a:spcPct val="0"/>
              </a:spcAft>
              <a:buFontTx/>
              <a:buNone/>
              <a:defRPr sz="2000" b="0" i="0">
                <a:solidFill>
                  <a:schemeClr val="tx1"/>
                </a:solidFill>
                <a:latin typeface="+mn-lt"/>
              </a:defRPr>
            </a:lvl1pPr>
            <a:lvl2pPr marL="487668" indent="-243834">
              <a:lnSpc>
                <a:spcPct val="100000"/>
              </a:lnSpc>
              <a:spcBef>
                <a:spcPts val="500"/>
              </a:spcBef>
              <a:spcAft>
                <a:spcPct val="0"/>
              </a:spcAft>
              <a:buClrTx/>
              <a:buFont typeface="Arial"/>
              <a:buChar char="•"/>
              <a:defRPr sz="1800" b="0" i="0">
                <a:solidFill>
                  <a:schemeClr val="tx1"/>
                </a:solidFill>
                <a:latin typeface="+mn-lt"/>
              </a:defRPr>
            </a:lvl2pPr>
            <a:lvl3pPr marL="731502" indent="-243834">
              <a:lnSpc>
                <a:spcPct val="100000"/>
              </a:lnSpc>
              <a:spcBef>
                <a:spcPts val="500"/>
              </a:spcBef>
              <a:spcAft>
                <a:spcPct val="0"/>
              </a:spcAft>
              <a:buClrTx/>
              <a:buSzTx/>
              <a:buFont typeface="Arial"/>
              <a:buChar char="⎻"/>
              <a:defRPr sz="1600" b="0" i="0">
                <a:solidFill>
                  <a:schemeClr val="tx1"/>
                </a:solidFill>
                <a:latin typeface="+mn-lt"/>
              </a:defRPr>
            </a:lvl3pPr>
            <a:lvl4pPr marL="975336" indent="-243834">
              <a:lnSpc>
                <a:spcPct val="100000"/>
              </a:lnSpc>
              <a:spcBef>
                <a:spcPts val="500"/>
              </a:spcBef>
              <a:spcAft>
                <a:spcPct val="0"/>
              </a:spcAft>
              <a:buClrTx/>
              <a:buSzPct val="85000"/>
              <a:buFont typeface="Arial"/>
              <a:buChar char="•"/>
              <a:defRPr sz="1400" b="0" i="0">
                <a:solidFill>
                  <a:schemeClr val="tx1"/>
                </a:solidFill>
                <a:latin typeface="+mn-lt"/>
              </a:defRPr>
            </a:lvl4pPr>
            <a:lvl5pPr marL="1219170" indent="-243834">
              <a:lnSpc>
                <a:spcPct val="100000"/>
              </a:lnSpc>
              <a:spcBef>
                <a:spcPts val="500"/>
              </a:spcBef>
              <a:spcAft>
                <a:spcPct val="0"/>
              </a:spcAft>
              <a:buClrTx/>
              <a:buSzPct val="85000"/>
              <a:buFont typeface="Arial"/>
              <a:buChar char="⎻"/>
              <a:defRPr sz="1200" b="0" i="0">
                <a:solidFill>
                  <a:schemeClr val="tx1"/>
                </a:solidFill>
                <a:latin typeface="+mn-lt"/>
              </a:defRPr>
            </a:lvl5pPr>
          </a:lstStyle>
          <a:p>
            <a:pPr lvl="0"/>
            <a:r>
              <a:rPr lang="en-CA"/>
              <a:t>Click to edit first level bullet</a:t>
            </a:r>
          </a:p>
          <a:p>
            <a:pPr lvl="1"/>
            <a:r>
              <a:rPr lang="en-CA"/>
              <a:t>Second level</a:t>
            </a:r>
          </a:p>
          <a:p>
            <a:pPr lvl="2"/>
            <a:r>
              <a:rPr lang="en-CA"/>
              <a:t>Third level</a:t>
            </a:r>
          </a:p>
          <a:p>
            <a:pPr lvl="3"/>
            <a:r>
              <a:rPr lang="en-CA"/>
              <a:t>Fourth level</a:t>
            </a:r>
          </a:p>
          <a:p>
            <a:pPr lvl="4"/>
            <a:r>
              <a:rPr lang="en-CA"/>
              <a:t>Fifth level</a:t>
            </a:r>
          </a:p>
        </p:txBody>
      </p:sp>
      <p:sp>
        <p:nvSpPr>
          <p:cNvPr id="8" name="Slide Number Placeholder 5">
            <a:extLst>
              <a:ext uri="{FF2B5EF4-FFF2-40B4-BE49-F238E27FC236}">
                <a16:creationId xmlns:a16="http://schemas.microsoft.com/office/drawing/2014/main" id="{36B4297B-C354-797B-4C5C-3143E02BA754}"/>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Footer Placeholder 7">
            <a:extLst>
              <a:ext uri="{FF2B5EF4-FFF2-40B4-BE49-F238E27FC236}">
                <a16:creationId xmlns:a16="http://schemas.microsoft.com/office/drawing/2014/main" id="{1BE52435-7B03-C459-E0D7-2F4BBC2B67DB}"/>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05660951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With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867" y="287338"/>
            <a:ext cx="11615208" cy="931862"/>
          </a:xfrm>
        </p:spPr>
        <p:txBody>
          <a:bodyPr bIns="0" anchor="t" anchorCtr="0"/>
          <a:lstStyle>
            <a:lvl1pPr>
              <a:lnSpc>
                <a:spcPct val="90000"/>
              </a:lnSpc>
              <a:defRPr sz="3200">
                <a:latin typeface="+mj-lt"/>
              </a:defRPr>
            </a:lvl1pPr>
          </a:lstStyle>
          <a:p>
            <a:r>
              <a:rPr lang="en-CA"/>
              <a:t>Click to edit–Title and Content With Bullet Master</a:t>
            </a:r>
          </a:p>
        </p:txBody>
      </p:sp>
      <p:sp>
        <p:nvSpPr>
          <p:cNvPr id="5" name="Slide Number Placeholder 5">
            <a:extLst>
              <a:ext uri="{FF2B5EF4-FFF2-40B4-BE49-F238E27FC236}">
                <a16:creationId xmlns:a16="http://schemas.microsoft.com/office/drawing/2014/main" id="{0058363D-DF69-2D6F-47E8-1D424339D237}"/>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6" name="Content Placeholder 2">
            <a:extLst>
              <a:ext uri="{FF2B5EF4-FFF2-40B4-BE49-F238E27FC236}">
                <a16:creationId xmlns:a16="http://schemas.microsoft.com/office/drawing/2014/main" id="{6E94B099-F0B5-193E-EF4B-56CA3DDD51B9}"/>
              </a:ext>
            </a:extLst>
          </p:cNvPr>
          <p:cNvSpPr>
            <a:spLocks noGrp="1"/>
          </p:cNvSpPr>
          <p:nvPr>
            <p:ph sz="half" idx="10" hasCustomPrompt="1"/>
          </p:nvPr>
        </p:nvSpPr>
        <p:spPr>
          <a:xfrm>
            <a:off x="287866" y="1524000"/>
            <a:ext cx="9654647" cy="4754880"/>
          </a:xfrm>
        </p:spPr>
        <p:txBody>
          <a:bodyPr lIns="0"/>
          <a:lstStyle>
            <a:lvl1pPr marL="243834" indent="-243834">
              <a:lnSpc>
                <a:spcPct val="100000"/>
              </a:lnSpc>
              <a:spcBef>
                <a:spcPts val="1600"/>
              </a:spcBef>
              <a:spcAft>
                <a:spcPct val="0"/>
              </a:spcAft>
              <a:defRPr sz="2000" b="0" i="0" spc="-27" baseline="0">
                <a:solidFill>
                  <a:schemeClr val="tx1"/>
                </a:solidFill>
                <a:latin typeface="+mn-lt"/>
              </a:defRPr>
            </a:lvl1pPr>
            <a:lvl2pPr marL="487668" indent="-243834">
              <a:lnSpc>
                <a:spcPct val="100000"/>
              </a:lnSpc>
              <a:spcBef>
                <a:spcPts val="500"/>
              </a:spcBef>
              <a:spcAft>
                <a:spcPct val="0"/>
              </a:spcAft>
              <a:buSzTx/>
              <a:buFont typeface="Arial"/>
              <a:buChar char="⎻"/>
              <a:defRPr sz="1800" b="0" i="0">
                <a:solidFill>
                  <a:schemeClr val="tx1"/>
                </a:solidFill>
                <a:latin typeface="+mn-lt"/>
              </a:defRPr>
            </a:lvl2pPr>
            <a:lvl3pPr marL="731502" indent="-243834">
              <a:lnSpc>
                <a:spcPct val="100000"/>
              </a:lnSpc>
              <a:spcBef>
                <a:spcPts val="500"/>
              </a:spcBef>
              <a:spcAft>
                <a:spcPct val="0"/>
              </a:spcAft>
              <a:defRPr sz="1600" b="0" i="0">
                <a:solidFill>
                  <a:schemeClr val="tx1"/>
                </a:solidFill>
                <a:latin typeface="+mn-lt"/>
              </a:defRPr>
            </a:lvl3pPr>
            <a:lvl4pPr marL="975336" indent="-243834">
              <a:lnSpc>
                <a:spcPct val="100000"/>
              </a:lnSpc>
              <a:spcBef>
                <a:spcPts val="500"/>
              </a:spcBef>
              <a:spcAft>
                <a:spcPct val="0"/>
              </a:spcAft>
              <a:defRPr sz="1400" b="0" i="0">
                <a:solidFill>
                  <a:schemeClr val="tx1"/>
                </a:solidFill>
                <a:latin typeface="+mn-lt"/>
              </a:defRPr>
            </a:lvl4pPr>
            <a:lvl5pPr marL="1219170" indent="-243834">
              <a:lnSpc>
                <a:spcPct val="100000"/>
              </a:lnSpc>
              <a:spcBef>
                <a:spcPts val="500"/>
              </a:spcBef>
              <a:spcAft>
                <a:spcPct val="0"/>
              </a:spcAft>
              <a:defRPr sz="1200" b="0" i="0">
                <a:solidFill>
                  <a:schemeClr val="tx1"/>
                </a:solidFill>
                <a:latin typeface="+mn-lt"/>
              </a:defRPr>
            </a:lvl5pPr>
          </a:lstStyle>
          <a:p>
            <a:pPr lvl="0"/>
            <a:r>
              <a:rPr lang="en-CA"/>
              <a:t>Click to edit First level bullet</a:t>
            </a:r>
          </a:p>
          <a:p>
            <a:pPr lvl="1"/>
            <a:r>
              <a:rPr lang="en-CA"/>
              <a:t>Second level</a:t>
            </a:r>
          </a:p>
          <a:p>
            <a:pPr lvl="2"/>
            <a:r>
              <a:rPr lang="en-CA"/>
              <a:t>Third level</a:t>
            </a:r>
          </a:p>
          <a:p>
            <a:pPr lvl="3"/>
            <a:r>
              <a:rPr lang="en-CA"/>
              <a:t>Fourth level</a:t>
            </a:r>
          </a:p>
          <a:p>
            <a:pPr lvl="4"/>
            <a:r>
              <a:rPr lang="en-CA"/>
              <a:t>Fifth level</a:t>
            </a:r>
          </a:p>
        </p:txBody>
      </p:sp>
      <p:sp>
        <p:nvSpPr>
          <p:cNvPr id="8" name="Footer Placeholder 7">
            <a:extLst>
              <a:ext uri="{FF2B5EF4-FFF2-40B4-BE49-F238E27FC236}">
                <a16:creationId xmlns:a16="http://schemas.microsoft.com/office/drawing/2014/main" id="{8DF28F72-050B-7762-5389-4AB668066E07}"/>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259963427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867" y="287338"/>
            <a:ext cx="11615208" cy="931862"/>
          </a:xfrm>
        </p:spPr>
        <p:txBody>
          <a:bodyPr lIns="0" tIns="0" rIns="0" bIns="0" anchor="t" anchorCtr="0"/>
          <a:lstStyle>
            <a:lvl1pPr>
              <a:defRPr sz="3200">
                <a:latin typeface="+mj-lt"/>
              </a:defRPr>
            </a:lvl1pPr>
          </a:lstStyle>
          <a:p>
            <a:r>
              <a:rPr lang="en-CA"/>
              <a:t>Click to edit — Title only master slide</a:t>
            </a:r>
          </a:p>
        </p:txBody>
      </p:sp>
      <p:sp>
        <p:nvSpPr>
          <p:cNvPr id="18" name="Slide Number Placeholder 5">
            <a:extLst>
              <a:ext uri="{FF2B5EF4-FFF2-40B4-BE49-F238E27FC236}">
                <a16:creationId xmlns:a16="http://schemas.microsoft.com/office/drawing/2014/main" id="{D9A8E2F9-D61C-F903-2998-28651B243F44}"/>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Tree>
    <p:extLst>
      <p:ext uri="{BB962C8B-B14F-4D97-AF65-F5344CB8AC3E}">
        <p14:creationId xmlns:p14="http://schemas.microsoft.com/office/powerpoint/2010/main" val="65865243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867" y="287338"/>
            <a:ext cx="11613496" cy="931862"/>
          </a:xfrm>
        </p:spPr>
        <p:txBody>
          <a:bodyPr bIns="0" anchor="t" anchorCtr="0"/>
          <a:lstStyle>
            <a:lvl1pPr>
              <a:defRPr sz="3200">
                <a:latin typeface="+mj-lt"/>
              </a:defRPr>
            </a:lvl1pPr>
          </a:lstStyle>
          <a:p>
            <a:r>
              <a:rPr lang="en-CA"/>
              <a:t>Click to edit–Two Column Content</a:t>
            </a:r>
          </a:p>
        </p:txBody>
      </p:sp>
      <p:sp>
        <p:nvSpPr>
          <p:cNvPr id="3" name="Content Placeholder 2"/>
          <p:cNvSpPr>
            <a:spLocks noGrp="1"/>
          </p:cNvSpPr>
          <p:nvPr>
            <p:ph sz="half" idx="1" hasCustomPrompt="1"/>
          </p:nvPr>
        </p:nvSpPr>
        <p:spPr>
          <a:xfrm>
            <a:off x="287867" y="1524000"/>
            <a:ext cx="5735108" cy="4756150"/>
          </a:xfrm>
        </p:spPr>
        <p:txBody>
          <a:bodyPr lIns="0"/>
          <a:lstStyle>
            <a:lvl1pPr marL="243834" indent="-243834">
              <a:lnSpc>
                <a:spcPct val="100000"/>
              </a:lnSpc>
              <a:spcBef>
                <a:spcPts val="1600"/>
              </a:spcBef>
              <a:spcAft>
                <a:spcPct val="0"/>
              </a:spcAft>
              <a:defRPr sz="2133" b="0" i="0" spc="-27" baseline="0">
                <a:solidFill>
                  <a:schemeClr val="tx1"/>
                </a:solidFill>
                <a:latin typeface="+mn-lt"/>
              </a:defRPr>
            </a:lvl1pPr>
            <a:lvl2pPr marL="487668" indent="-243834">
              <a:lnSpc>
                <a:spcPct val="100000"/>
              </a:lnSpc>
              <a:spcBef>
                <a:spcPts val="500"/>
              </a:spcBef>
              <a:spcAft>
                <a:spcPct val="0"/>
              </a:spcAft>
              <a:buSzTx/>
              <a:buFont typeface="Arial"/>
              <a:buChar char="⎻"/>
              <a:defRPr sz="1800" b="0" i="0">
                <a:solidFill>
                  <a:schemeClr val="tx1"/>
                </a:solidFill>
                <a:latin typeface="+mn-lt"/>
              </a:defRPr>
            </a:lvl2pPr>
            <a:lvl3pPr marL="731502" indent="-243834">
              <a:lnSpc>
                <a:spcPct val="100000"/>
              </a:lnSpc>
              <a:spcBef>
                <a:spcPts val="500"/>
              </a:spcBef>
              <a:spcAft>
                <a:spcPct val="0"/>
              </a:spcAft>
              <a:defRPr sz="1600" b="0" i="0">
                <a:solidFill>
                  <a:schemeClr val="tx1"/>
                </a:solidFill>
                <a:latin typeface="+mn-lt"/>
              </a:defRPr>
            </a:lvl3pPr>
            <a:lvl4pPr marL="975336" indent="-243834">
              <a:lnSpc>
                <a:spcPct val="100000"/>
              </a:lnSpc>
              <a:spcBef>
                <a:spcPts val="500"/>
              </a:spcBef>
              <a:spcAft>
                <a:spcPct val="0"/>
              </a:spcAft>
              <a:defRPr sz="1200" b="0" i="0">
                <a:solidFill>
                  <a:schemeClr val="tx1"/>
                </a:solidFill>
                <a:latin typeface="+mn-lt"/>
              </a:defRPr>
            </a:lvl4pPr>
            <a:lvl5pPr marL="1523962" indent="-304792">
              <a:spcBef>
                <a:spcPct val="0"/>
              </a:spcBef>
              <a:spcAft>
                <a:spcPts val="800"/>
              </a:spcAft>
              <a:defRPr sz="1600"/>
            </a:lvl5pPr>
          </a:lstStyle>
          <a:p>
            <a:pPr lvl="0"/>
            <a:r>
              <a:rPr lang="en-CA"/>
              <a:t>Click to edit-First level bullet</a:t>
            </a:r>
          </a:p>
          <a:p>
            <a:pPr lvl="1"/>
            <a:r>
              <a:rPr lang="en-CA"/>
              <a:t>Second level</a:t>
            </a:r>
          </a:p>
          <a:p>
            <a:pPr lvl="2"/>
            <a:r>
              <a:rPr lang="en-CA"/>
              <a:t>Third level</a:t>
            </a:r>
          </a:p>
          <a:p>
            <a:pPr lvl="3"/>
            <a:r>
              <a:rPr lang="en-CA"/>
              <a:t>Fourth level</a:t>
            </a:r>
          </a:p>
        </p:txBody>
      </p:sp>
      <p:sp>
        <p:nvSpPr>
          <p:cNvPr id="4" name="Content Placeholder 3"/>
          <p:cNvSpPr>
            <a:spLocks noGrp="1"/>
          </p:cNvSpPr>
          <p:nvPr>
            <p:ph sz="half" idx="2" hasCustomPrompt="1"/>
          </p:nvPr>
        </p:nvSpPr>
        <p:spPr>
          <a:xfrm>
            <a:off x="6167438" y="1524000"/>
            <a:ext cx="5733925" cy="4756150"/>
          </a:xfrm>
        </p:spPr>
        <p:txBody>
          <a:bodyPr lIns="0"/>
          <a:lstStyle>
            <a:lvl1pPr marL="243834" indent="-243834">
              <a:lnSpc>
                <a:spcPct val="100000"/>
              </a:lnSpc>
              <a:spcBef>
                <a:spcPts val="1600"/>
              </a:spcBef>
              <a:spcAft>
                <a:spcPct val="0"/>
              </a:spcAft>
              <a:defRPr sz="2133" b="0" i="0" spc="-27" baseline="0">
                <a:solidFill>
                  <a:schemeClr val="tx1"/>
                </a:solidFill>
                <a:latin typeface="+mn-lt"/>
              </a:defRPr>
            </a:lvl1pPr>
            <a:lvl2pPr marL="487668" indent="-243834">
              <a:lnSpc>
                <a:spcPct val="100000"/>
              </a:lnSpc>
              <a:spcBef>
                <a:spcPts val="500"/>
              </a:spcBef>
              <a:spcAft>
                <a:spcPct val="0"/>
              </a:spcAft>
              <a:buSzTx/>
              <a:buFont typeface="Arial"/>
              <a:buChar char="⎻"/>
              <a:defRPr sz="1800" b="0" i="0">
                <a:solidFill>
                  <a:schemeClr val="tx1"/>
                </a:solidFill>
                <a:latin typeface="+mn-lt"/>
              </a:defRPr>
            </a:lvl2pPr>
            <a:lvl3pPr marL="731502" indent="-243834">
              <a:lnSpc>
                <a:spcPct val="100000"/>
              </a:lnSpc>
              <a:spcBef>
                <a:spcPts val="500"/>
              </a:spcBef>
              <a:spcAft>
                <a:spcPct val="0"/>
              </a:spcAft>
              <a:defRPr sz="1600" b="0" i="0">
                <a:solidFill>
                  <a:schemeClr val="tx1"/>
                </a:solidFill>
                <a:latin typeface="+mn-lt"/>
              </a:defRPr>
            </a:lvl3pPr>
            <a:lvl4pPr marL="975336" indent="-243834">
              <a:lnSpc>
                <a:spcPct val="100000"/>
              </a:lnSpc>
              <a:spcBef>
                <a:spcPts val="500"/>
              </a:spcBef>
              <a:spcAft>
                <a:spcPct val="0"/>
              </a:spcAft>
              <a:defRPr sz="1200" b="0" i="0">
                <a:solidFill>
                  <a:schemeClr val="tx1"/>
                </a:solidFill>
                <a:latin typeface="+mn-lt"/>
              </a:defRPr>
            </a:lvl4pPr>
            <a:lvl5pPr marL="1523962" indent="-304792">
              <a:spcBef>
                <a:spcPct val="0"/>
              </a:spcBef>
              <a:spcAft>
                <a:spcPts val="800"/>
              </a:spcAft>
              <a:defRPr sz="1600"/>
            </a:lvl5pPr>
          </a:lstStyle>
          <a:p>
            <a:pPr lvl="0"/>
            <a:r>
              <a:rPr lang="en-CA"/>
              <a:t>Click to edit-First level bullet</a:t>
            </a:r>
          </a:p>
          <a:p>
            <a:pPr lvl="1"/>
            <a:r>
              <a:rPr lang="en-CA"/>
              <a:t>Second level</a:t>
            </a:r>
          </a:p>
          <a:p>
            <a:pPr lvl="2"/>
            <a:r>
              <a:rPr lang="en-CA"/>
              <a:t>Third level</a:t>
            </a:r>
          </a:p>
          <a:p>
            <a:pPr lvl="3"/>
            <a:r>
              <a:rPr lang="en-CA"/>
              <a:t>Fourth level</a:t>
            </a:r>
          </a:p>
        </p:txBody>
      </p:sp>
      <p:sp>
        <p:nvSpPr>
          <p:cNvPr id="11" name="Slide Number Placeholder 5">
            <a:extLst>
              <a:ext uri="{FF2B5EF4-FFF2-40B4-BE49-F238E27FC236}">
                <a16:creationId xmlns:a16="http://schemas.microsoft.com/office/drawing/2014/main" id="{7D44F0DF-42BD-5A9A-DD5F-1065DA2DCCFF}"/>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Footer Placeholder 7">
            <a:extLst>
              <a:ext uri="{FF2B5EF4-FFF2-40B4-BE49-F238E27FC236}">
                <a16:creationId xmlns:a16="http://schemas.microsoft.com/office/drawing/2014/main" id="{34B5DA03-ECC0-0C7C-5F16-BB2099FFABC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732686548"/>
      </p:ext>
    </p:extLst>
  </p:cSld>
  <p:clrMapOvr>
    <a:masterClrMapping/>
  </p:clrMapOvr>
  <p:transition/>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Table Slide">
    <p:spTree>
      <p:nvGrpSpPr>
        <p:cNvPr id="1" name=""/>
        <p:cNvGrpSpPr/>
        <p:nvPr/>
      </p:nvGrpSpPr>
      <p:grpSpPr>
        <a:xfrm>
          <a:off x="0" y="0"/>
          <a:ext cx="0" cy="0"/>
          <a:chOff x="0" y="0"/>
          <a:chExt cx="0" cy="0"/>
        </a:xfrm>
      </p:grpSpPr>
      <p:sp>
        <p:nvSpPr>
          <p:cNvPr id="9" name="Title 1"/>
          <p:cNvSpPr>
            <a:spLocks noGrp="1"/>
          </p:cNvSpPr>
          <p:nvPr>
            <p:ph type="title"/>
          </p:nvPr>
        </p:nvSpPr>
        <p:spPr>
          <a:xfrm>
            <a:off x="287339" y="287338"/>
            <a:ext cx="11615736" cy="931862"/>
          </a:xfrm>
        </p:spPr>
        <p:txBody>
          <a:bodyPr bIns="0" anchor="t" anchorCtr="0"/>
          <a:lstStyle>
            <a:lvl1pPr>
              <a:lnSpc>
                <a:spcPct val="90000"/>
              </a:lnSpc>
              <a:defRPr sz="3200" b="0">
                <a:latin typeface="+mj-lt"/>
              </a:defRPr>
            </a:lvl1pPr>
          </a:lstStyle>
          <a:p>
            <a:r>
              <a:rPr lang="en-US"/>
              <a:t>Click to edit Master title style</a:t>
            </a:r>
            <a:endParaRPr lang="en-CA"/>
          </a:p>
        </p:txBody>
      </p:sp>
      <p:sp>
        <p:nvSpPr>
          <p:cNvPr id="3" name="Chart Placeholder 2">
            <a:extLst>
              <a:ext uri="{FF2B5EF4-FFF2-40B4-BE49-F238E27FC236}">
                <a16:creationId xmlns:a16="http://schemas.microsoft.com/office/drawing/2014/main" id="{9CC37285-4A05-6246-A364-9D8BF31A2829}"/>
              </a:ext>
            </a:extLst>
          </p:cNvPr>
          <p:cNvSpPr>
            <a:spLocks noGrp="1"/>
          </p:cNvSpPr>
          <p:nvPr>
            <p:ph type="chart" sz="quarter" idx="10"/>
          </p:nvPr>
        </p:nvSpPr>
        <p:spPr>
          <a:xfrm>
            <a:off x="287338" y="3261229"/>
            <a:ext cx="5735635" cy="2556000"/>
          </a:xfrm>
        </p:spPr>
        <p:txBody>
          <a:bodyPr tIns="720000" anchor="ctr"/>
          <a:lstStyle>
            <a:lvl1pPr marL="0" indent="0" algn="ctr">
              <a:buFontTx/>
              <a:buNone/>
              <a:defRPr sz="1600" b="0" i="0">
                <a:solidFill>
                  <a:schemeClr val="tx1"/>
                </a:solidFill>
                <a:latin typeface="+mn-lt"/>
              </a:defRPr>
            </a:lvl1pPr>
          </a:lstStyle>
          <a:p>
            <a:r>
              <a:rPr lang="en-US"/>
              <a:t>Click icon to add chart</a:t>
            </a:r>
            <a:endParaRPr lang="en-CA"/>
          </a:p>
        </p:txBody>
      </p:sp>
      <p:sp>
        <p:nvSpPr>
          <p:cNvPr id="8" name="Content Placeholder 7">
            <a:extLst>
              <a:ext uri="{FF2B5EF4-FFF2-40B4-BE49-F238E27FC236}">
                <a16:creationId xmlns:a16="http://schemas.microsoft.com/office/drawing/2014/main" id="{A1F7B9AD-B714-2E4F-957D-314B470FFE65}"/>
              </a:ext>
            </a:extLst>
          </p:cNvPr>
          <p:cNvSpPr>
            <a:spLocks noGrp="1"/>
          </p:cNvSpPr>
          <p:nvPr>
            <p:ph sz="quarter" idx="12"/>
          </p:nvPr>
        </p:nvSpPr>
        <p:spPr>
          <a:xfrm>
            <a:off x="287339" y="1524001"/>
            <a:ext cx="5735636" cy="1609447"/>
          </a:xfrm>
        </p:spPr>
        <p:txBody>
          <a:bodyPr/>
          <a:lstStyle>
            <a:lvl1pPr marL="0" indent="0">
              <a:lnSpc>
                <a:spcPct val="100000"/>
              </a:lnSpc>
              <a:buFontTx/>
              <a:buNone/>
              <a:defRPr sz="2000" b="1">
                <a:solidFill>
                  <a:srgbClr val="003946"/>
                </a:solidFill>
                <a:latin typeface="+mj-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6" name="Table Placeholder 5">
            <a:extLst>
              <a:ext uri="{FF2B5EF4-FFF2-40B4-BE49-F238E27FC236}">
                <a16:creationId xmlns:a16="http://schemas.microsoft.com/office/drawing/2014/main" id="{8085237B-0DBF-C547-AE87-20818C96F403}"/>
              </a:ext>
            </a:extLst>
          </p:cNvPr>
          <p:cNvSpPr>
            <a:spLocks noGrp="1"/>
          </p:cNvSpPr>
          <p:nvPr>
            <p:ph type="tbl" sz="quarter" idx="15"/>
          </p:nvPr>
        </p:nvSpPr>
        <p:spPr>
          <a:xfrm>
            <a:off x="6167439" y="1524001"/>
            <a:ext cx="5735636" cy="4511038"/>
          </a:xfrm>
        </p:spPr>
        <p:txBody>
          <a:bodyPr tIns="720000" anchor="ctr"/>
          <a:lstStyle>
            <a:lvl1pPr marL="0" indent="0" algn="ctr">
              <a:buFontTx/>
              <a:buNone/>
              <a:defRPr sz="1600" b="0" i="0">
                <a:solidFill>
                  <a:schemeClr val="tx1"/>
                </a:solidFill>
                <a:latin typeface="+mn-lt"/>
              </a:defRPr>
            </a:lvl1pPr>
          </a:lstStyle>
          <a:p>
            <a:r>
              <a:rPr lang="en-US"/>
              <a:t>Click icon to add table</a:t>
            </a:r>
            <a:endParaRPr lang="en-CA"/>
          </a:p>
        </p:txBody>
      </p:sp>
      <p:sp>
        <p:nvSpPr>
          <p:cNvPr id="4" name="Text Placeholder 3">
            <a:extLst>
              <a:ext uri="{FF2B5EF4-FFF2-40B4-BE49-F238E27FC236}">
                <a16:creationId xmlns:a16="http://schemas.microsoft.com/office/drawing/2014/main" id="{AB909CFA-D3D5-7944-91C3-F36CB5371365}"/>
              </a:ext>
            </a:extLst>
          </p:cNvPr>
          <p:cNvSpPr>
            <a:spLocks noGrp="1"/>
          </p:cNvSpPr>
          <p:nvPr>
            <p:ph type="body" sz="quarter" idx="14"/>
          </p:nvPr>
        </p:nvSpPr>
        <p:spPr>
          <a:xfrm>
            <a:off x="287338" y="5945010"/>
            <a:ext cx="5735635" cy="389465"/>
          </a:xfrm>
        </p:spPr>
        <p:txBody>
          <a:bodyPr anchor="t" anchorCtr="0"/>
          <a:lstStyle>
            <a:lvl1pPr marL="0" indent="0">
              <a:lnSpc>
                <a:spcPct val="100000"/>
              </a:lnSpc>
              <a:spcBef>
                <a:spcPts val="400"/>
              </a:spcBef>
              <a:buFontTx/>
              <a:buNone/>
              <a:defRPr sz="1100" b="0" i="0">
                <a:solidFill>
                  <a:srgbClr val="424242"/>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4" name="Slide Number Placeholder 5">
            <a:extLst>
              <a:ext uri="{FF2B5EF4-FFF2-40B4-BE49-F238E27FC236}">
                <a16:creationId xmlns:a16="http://schemas.microsoft.com/office/drawing/2014/main" id="{CCC1CDEB-E363-83D9-5DE1-1DC9538392E3}"/>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10" name="Footer Placeholder 7">
            <a:extLst>
              <a:ext uri="{FF2B5EF4-FFF2-40B4-BE49-F238E27FC236}">
                <a16:creationId xmlns:a16="http://schemas.microsoft.com/office/drawing/2014/main" id="{CA4A2147-4A0A-7230-9D28-692C248F17D4}"/>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68084369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ECD07F6-A6F4-6A4F-BE8C-BD238682E714}"/>
              </a:ext>
            </a:extLst>
          </p:cNvPr>
          <p:cNvSpPr/>
          <p:nvPr userDrawn="1"/>
        </p:nvSpPr>
        <p:spPr>
          <a:xfrm>
            <a:off x="6713562" y="287339"/>
            <a:ext cx="5190569" cy="6281736"/>
          </a:xfrm>
          <a:prstGeom prst="rect">
            <a:avLst/>
          </a:prstGeom>
          <a:solidFill>
            <a:srgbClr val="FFF8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sz="3200" b="0" i="0">
              <a:solidFill>
                <a:schemeClr val="tx2"/>
              </a:solidFill>
              <a:latin typeface="Sun Life New Text" pitchFamily="2" charset="0"/>
            </a:endParaRPr>
          </a:p>
        </p:txBody>
      </p:sp>
      <p:sp>
        <p:nvSpPr>
          <p:cNvPr id="9" name="Title 1"/>
          <p:cNvSpPr>
            <a:spLocks noGrp="1"/>
          </p:cNvSpPr>
          <p:nvPr>
            <p:ph type="title"/>
          </p:nvPr>
        </p:nvSpPr>
        <p:spPr>
          <a:xfrm>
            <a:off x="287338" y="287338"/>
            <a:ext cx="6138225" cy="931862"/>
          </a:xfrm>
        </p:spPr>
        <p:txBody>
          <a:bodyPr bIns="0" anchor="t" anchorCtr="0"/>
          <a:lstStyle>
            <a:lvl1pPr>
              <a:lnSpc>
                <a:spcPct val="90000"/>
              </a:lnSpc>
              <a:defRPr sz="2800" b="0">
                <a:latin typeface="+mj-lt"/>
              </a:defRPr>
            </a:lvl1pPr>
          </a:lstStyle>
          <a:p>
            <a:r>
              <a:rPr lang="en-US"/>
              <a:t>Click to edit Master title style</a:t>
            </a:r>
            <a:endParaRPr lang="en-CA"/>
          </a:p>
        </p:txBody>
      </p:sp>
      <p:sp>
        <p:nvSpPr>
          <p:cNvPr id="3" name="Chart Placeholder 2">
            <a:extLst>
              <a:ext uri="{FF2B5EF4-FFF2-40B4-BE49-F238E27FC236}">
                <a16:creationId xmlns:a16="http://schemas.microsoft.com/office/drawing/2014/main" id="{9CC37285-4A05-6246-A364-9D8BF31A2829}"/>
              </a:ext>
            </a:extLst>
          </p:cNvPr>
          <p:cNvSpPr>
            <a:spLocks noGrp="1"/>
          </p:cNvSpPr>
          <p:nvPr>
            <p:ph type="chart" sz="quarter" idx="10"/>
          </p:nvPr>
        </p:nvSpPr>
        <p:spPr>
          <a:xfrm>
            <a:off x="287339" y="1584960"/>
            <a:ext cx="6138224" cy="4267200"/>
          </a:xfrm>
        </p:spPr>
        <p:txBody>
          <a:bodyPr tIns="720000" anchor="ctr"/>
          <a:lstStyle>
            <a:lvl1pPr marL="0" indent="0" algn="ctr">
              <a:buFontTx/>
              <a:buNone/>
              <a:defRPr sz="1867" b="0" i="0">
                <a:solidFill>
                  <a:schemeClr val="tx1"/>
                </a:solidFill>
                <a:latin typeface="+mn-lt"/>
              </a:defRPr>
            </a:lvl1pPr>
          </a:lstStyle>
          <a:p>
            <a:r>
              <a:rPr lang="en-US"/>
              <a:t>Click icon to add chart</a:t>
            </a:r>
            <a:endParaRPr lang="en-CA"/>
          </a:p>
        </p:txBody>
      </p:sp>
      <p:sp>
        <p:nvSpPr>
          <p:cNvPr id="5" name="Text Placeholder 4">
            <a:extLst>
              <a:ext uri="{FF2B5EF4-FFF2-40B4-BE49-F238E27FC236}">
                <a16:creationId xmlns:a16="http://schemas.microsoft.com/office/drawing/2014/main" id="{0FE2A74D-09DD-DE4B-B747-D9FDBD5CBB0A}"/>
              </a:ext>
            </a:extLst>
          </p:cNvPr>
          <p:cNvSpPr>
            <a:spLocks noGrp="1"/>
          </p:cNvSpPr>
          <p:nvPr>
            <p:ph type="body" sz="quarter" idx="11" hasCustomPrompt="1"/>
          </p:nvPr>
        </p:nvSpPr>
        <p:spPr>
          <a:xfrm>
            <a:off x="7002464" y="575337"/>
            <a:ext cx="4613668" cy="807413"/>
          </a:xfrm>
        </p:spPr>
        <p:txBody>
          <a:bodyPr anchor="b" anchorCtr="0"/>
          <a:lstStyle>
            <a:lvl1pPr marL="0" indent="0">
              <a:lnSpc>
                <a:spcPct val="100000"/>
              </a:lnSpc>
              <a:spcBef>
                <a:spcPts val="400"/>
              </a:spcBef>
              <a:buFontTx/>
              <a:buNone/>
              <a:defRPr sz="1800" b="1" i="0">
                <a:solidFill>
                  <a:srgbClr val="003946"/>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CA"/>
              <a:t>Edit master text styles</a:t>
            </a:r>
          </a:p>
        </p:txBody>
      </p:sp>
      <p:sp>
        <p:nvSpPr>
          <p:cNvPr id="8" name="Content Placeholder 7">
            <a:extLst>
              <a:ext uri="{FF2B5EF4-FFF2-40B4-BE49-F238E27FC236}">
                <a16:creationId xmlns:a16="http://schemas.microsoft.com/office/drawing/2014/main" id="{A1F7B9AD-B714-2E4F-957D-314B470FFE65}"/>
              </a:ext>
            </a:extLst>
          </p:cNvPr>
          <p:cNvSpPr>
            <a:spLocks noGrp="1"/>
          </p:cNvSpPr>
          <p:nvPr>
            <p:ph sz="quarter" idx="12"/>
          </p:nvPr>
        </p:nvSpPr>
        <p:spPr>
          <a:xfrm>
            <a:off x="7002464" y="4028421"/>
            <a:ext cx="4613668" cy="2252653"/>
          </a:xfrm>
        </p:spPr>
        <p:txBody>
          <a:bodyPr/>
          <a:lstStyle>
            <a:lvl1pPr marL="0" indent="0">
              <a:lnSpc>
                <a:spcPct val="100000"/>
              </a:lnSpc>
              <a:buFontTx/>
              <a:buNone/>
              <a:defRPr sz="1600" b="0" i="0">
                <a:solidFill>
                  <a:schemeClr val="tx1"/>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6" name="Content Placeholder 15">
            <a:extLst>
              <a:ext uri="{FF2B5EF4-FFF2-40B4-BE49-F238E27FC236}">
                <a16:creationId xmlns:a16="http://schemas.microsoft.com/office/drawing/2014/main" id="{683BD389-6171-4A49-B58D-AD5162356E01}"/>
              </a:ext>
            </a:extLst>
          </p:cNvPr>
          <p:cNvSpPr>
            <a:spLocks noGrp="1"/>
          </p:cNvSpPr>
          <p:nvPr>
            <p:ph sz="quarter" idx="13"/>
          </p:nvPr>
        </p:nvSpPr>
        <p:spPr>
          <a:xfrm>
            <a:off x="7002464" y="1814751"/>
            <a:ext cx="4613668" cy="1925669"/>
          </a:xfrm>
        </p:spPr>
        <p:txBody>
          <a:bodyPr/>
          <a:lstStyle>
            <a:lvl1pPr marL="243834" indent="-243834">
              <a:lnSpc>
                <a:spcPct val="100000"/>
              </a:lnSpc>
              <a:spcBef>
                <a:spcPts val="1200"/>
              </a:spcBef>
              <a:buClrTx/>
              <a:buSzPct val="125000"/>
              <a:buFont typeface="Arial" panose="020B0604020202020204" pitchFamily="34" charset="0"/>
              <a:buChar char="•"/>
              <a:defRPr sz="1800" b="0" i="0">
                <a:solidFill>
                  <a:schemeClr val="tx1"/>
                </a:solidFill>
                <a:latin typeface="+mn-lt"/>
              </a:defRPr>
            </a:lvl1pPr>
          </a:lstStyle>
          <a:p>
            <a:pPr lvl="0"/>
            <a:r>
              <a:rPr lang="en-US"/>
              <a:t>Click to edit Master text styles</a:t>
            </a:r>
          </a:p>
        </p:txBody>
      </p:sp>
      <p:sp>
        <p:nvSpPr>
          <p:cNvPr id="4" name="Text Placeholder 3">
            <a:extLst>
              <a:ext uri="{FF2B5EF4-FFF2-40B4-BE49-F238E27FC236}">
                <a16:creationId xmlns:a16="http://schemas.microsoft.com/office/drawing/2014/main" id="{AB909CFA-D3D5-7944-91C3-F36CB5371365}"/>
              </a:ext>
            </a:extLst>
          </p:cNvPr>
          <p:cNvSpPr>
            <a:spLocks noGrp="1"/>
          </p:cNvSpPr>
          <p:nvPr>
            <p:ph type="body" sz="quarter" idx="14"/>
          </p:nvPr>
        </p:nvSpPr>
        <p:spPr>
          <a:xfrm>
            <a:off x="288000" y="5994000"/>
            <a:ext cx="6129085" cy="432000"/>
          </a:xfrm>
        </p:spPr>
        <p:txBody>
          <a:bodyPr anchor="t" anchorCtr="0"/>
          <a:lstStyle>
            <a:lvl1pPr marL="0" indent="0">
              <a:lnSpc>
                <a:spcPct val="100000"/>
              </a:lnSpc>
              <a:spcBef>
                <a:spcPts val="400"/>
              </a:spcBef>
              <a:buFontTx/>
              <a:buNone/>
              <a:defRPr sz="1100" b="0" i="0">
                <a:solidFill>
                  <a:srgbClr val="424242"/>
                </a:solidFill>
                <a:latin typeface="+mn-lt"/>
              </a:defRPr>
            </a:lvl1pPr>
            <a:lvl2pPr marL="243834" indent="0">
              <a:buFontTx/>
              <a:buNone/>
              <a:defRPr/>
            </a:lvl2pPr>
            <a:lvl3pPr marL="487668" indent="0">
              <a:buFontTx/>
              <a:buNone/>
              <a:defRPr/>
            </a:lvl3pPr>
            <a:lvl4pPr marL="731502" indent="0">
              <a:buFontTx/>
              <a:buNone/>
              <a:defRPr/>
            </a:lvl4pPr>
            <a:lvl5pPr marL="768077" indent="0">
              <a:buFontTx/>
              <a:buNone/>
              <a:defRPr/>
            </a:lvl5pPr>
          </a:lstStyle>
          <a:p>
            <a:pPr lvl="0"/>
            <a:r>
              <a:rPr lang="en-US"/>
              <a:t>Click to edit Master text styles</a:t>
            </a:r>
          </a:p>
        </p:txBody>
      </p:sp>
      <p:sp>
        <p:nvSpPr>
          <p:cNvPr id="12" name="Slide Number Placeholder 5">
            <a:extLst>
              <a:ext uri="{FF2B5EF4-FFF2-40B4-BE49-F238E27FC236}">
                <a16:creationId xmlns:a16="http://schemas.microsoft.com/office/drawing/2014/main" id="{88147324-2C5A-0669-9DE1-94B3AFE14EFC}"/>
              </a:ext>
            </a:extLst>
          </p:cNvPr>
          <p:cNvSpPr txBox="1"/>
          <p:nvPr userDrawn="1"/>
        </p:nvSpPr>
        <p:spPr>
          <a:xfrm>
            <a:off x="287868" y="6608064"/>
            <a:ext cx="321733" cy="144000"/>
          </a:xfrm>
          <a:prstGeom prst="rect">
            <a:avLst/>
          </a:prstGeom>
          <a:effectLst/>
        </p:spPr>
        <p:txBody>
          <a:bodyPr vert="horz" wrap="square" lIns="0" tIns="0" rIns="0" bIns="0" rtlCol="0" anchor="ctr">
            <a:noAutofit/>
          </a:bodyPr>
          <a:lstStyle>
            <a:defPPr>
              <a:defRPr lang="en-US"/>
            </a:defPPr>
            <a:lvl1pPr marL="0" algn="l" defTabSz="685800" rtl="0" eaLnBrk="1" latinLnBrk="0" hangingPunct="1">
              <a:defRPr sz="600" b="1"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9FA635D2-B142-BE49-AECA-6169441F1F99}" type="slidenum">
              <a:rPr lang="en-CA" sz="900" b="0" i="0" u="none" strike="noStrike">
                <a:solidFill>
                  <a:schemeClr val="tx2">
                    <a:lumMod val="100000"/>
                  </a:schemeClr>
                </a:solidFill>
                <a:latin typeface="Sun Life New Text" pitchFamily="2" charset="0"/>
              </a:rPr>
              <a:pPr algn="l"/>
              <a:t>‹#›</a:t>
            </a:fld>
            <a:endParaRPr lang="en-CA" sz="900" b="0" i="0" u="none" strike="noStrike">
              <a:solidFill>
                <a:schemeClr val="tx2">
                  <a:lumMod val="100000"/>
                </a:schemeClr>
              </a:solidFill>
              <a:latin typeface="Sun Life New Text" pitchFamily="2" charset="0"/>
            </a:endParaRPr>
          </a:p>
        </p:txBody>
      </p:sp>
      <p:sp>
        <p:nvSpPr>
          <p:cNvPr id="7" name="Footer Placeholder 7">
            <a:extLst>
              <a:ext uri="{FF2B5EF4-FFF2-40B4-BE49-F238E27FC236}">
                <a16:creationId xmlns:a16="http://schemas.microsoft.com/office/drawing/2014/main" id="{8BB7C698-1E68-1CCE-AF82-D922DDCFD8FF}"/>
              </a:ext>
            </a:extLst>
          </p:cNvPr>
          <p:cNvSpPr>
            <a:spLocks noGrp="1"/>
          </p:cNvSpPr>
          <p:nvPr>
            <p:ph type="ftr" sz="quarter" idx="3"/>
          </p:nvPr>
        </p:nvSpPr>
        <p:spPr>
          <a:xfrm>
            <a:off x="609600" y="6608064"/>
            <a:ext cx="4579200" cy="144000"/>
          </a:xfrm>
          <a:prstGeom prst="rect">
            <a:avLst/>
          </a:prstGeom>
          <a:effectLst/>
        </p:spPr>
        <p:txBody>
          <a:bodyPr vert="horz" wrap="none" lIns="0" tIns="0" rIns="0" bIns="0" anchor="ctr" anchorCtr="0">
            <a:noAutofit/>
          </a:bodyPr>
          <a:lstStyle>
            <a:lvl1pPr algn="l">
              <a:defRPr sz="900" b="0" i="0" u="none" strike="noStrike">
                <a:solidFill>
                  <a:schemeClr val="tx2">
                    <a:lumMod val="100000"/>
                  </a:schemeClr>
                </a:solidFill>
                <a:latin typeface="Sun Life New Text" pitchFamily="2" charset="0"/>
              </a:defRPr>
            </a:lvl1pPr>
          </a:lstStyle>
          <a:p>
            <a:r>
              <a:rPr lang="en-CA"/>
              <a:t>Presentation Name or INTERNAL USE ONLY</a:t>
            </a:r>
          </a:p>
        </p:txBody>
      </p:sp>
    </p:spTree>
    <p:extLst>
      <p:ext uri="{BB962C8B-B14F-4D97-AF65-F5344CB8AC3E}">
        <p14:creationId xmlns:p14="http://schemas.microsoft.com/office/powerpoint/2010/main" val="378725406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1810B87A-2B4C-411B-BB71-C9BA5AB3BA52}"/>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itle Placeholder 1">
            <a:extLst>
              <a:ext uri="{FF2B5EF4-FFF2-40B4-BE49-F238E27FC236}">
                <a16:creationId xmlns:a16="http://schemas.microsoft.com/office/drawing/2014/main" id="{0F6223AA-3667-CD12-0F39-2C8B444F3E1E}"/>
              </a:ext>
            </a:extLst>
          </p:cNvPr>
          <p:cNvSpPr>
            <a:spLocks noGrp="1"/>
          </p:cNvSpPr>
          <p:nvPr>
            <p:ph type="title"/>
          </p:nvPr>
        </p:nvSpPr>
        <p:spPr>
          <a:xfrm>
            <a:off x="287337" y="288924"/>
            <a:ext cx="11615737" cy="930275"/>
          </a:xfrm>
          <a:prstGeom prst="rect">
            <a:avLst/>
          </a:prstGeom>
        </p:spPr>
        <p:txBody>
          <a:bodyPr vert="horz" lIns="0" tIns="0" rIns="0" bIns="0" rtlCol="0" anchor="t" anchorCtr="0">
            <a:noAutofit/>
          </a:bodyPr>
          <a:lstStyle/>
          <a:p>
            <a:r>
              <a:rPr lang="en-US"/>
              <a:t>Click to edit Master title style</a:t>
            </a:r>
            <a:endParaRPr lang="en-CA"/>
          </a:p>
        </p:txBody>
      </p:sp>
      <p:sp>
        <p:nvSpPr>
          <p:cNvPr id="8" name="Text Placeholder 2">
            <a:extLst>
              <a:ext uri="{FF2B5EF4-FFF2-40B4-BE49-F238E27FC236}">
                <a16:creationId xmlns:a16="http://schemas.microsoft.com/office/drawing/2014/main" id="{4AA50AEC-3691-459F-41FE-474C6EF609FE}"/>
              </a:ext>
            </a:extLst>
          </p:cNvPr>
          <p:cNvSpPr>
            <a:spLocks noGrp="1"/>
          </p:cNvSpPr>
          <p:nvPr>
            <p:ph type="body" idx="1"/>
          </p:nvPr>
        </p:nvSpPr>
        <p:spPr>
          <a:xfrm>
            <a:off x="287337" y="1584961"/>
            <a:ext cx="9655176" cy="4984114"/>
          </a:xfrm>
          <a:prstGeom prst="rect">
            <a:avLst/>
          </a:prstGeom>
        </p:spPr>
        <p:txBody>
          <a:bodyPr vert="horz" lIns="0" tIns="0" rIns="0" bIns="0" rtlCol="0">
            <a:noAutofit/>
          </a:bodyPr>
          <a:lstStyle/>
          <a:p>
            <a:pPr lvl="0"/>
            <a:r>
              <a:rPr lang="en-CA"/>
              <a:t>Click to edit first level bullet</a:t>
            </a:r>
          </a:p>
          <a:p>
            <a:pPr lvl="1"/>
            <a:r>
              <a:rPr lang="en-CA"/>
              <a:t>Second level</a:t>
            </a:r>
          </a:p>
          <a:p>
            <a:pPr lvl="2"/>
            <a:r>
              <a:rPr lang="en-CA"/>
              <a:t>Third level</a:t>
            </a:r>
          </a:p>
          <a:p>
            <a:pPr lvl="3"/>
            <a:r>
              <a:rPr lang="en-CA"/>
              <a:t>Fourth level</a:t>
            </a:r>
          </a:p>
          <a:p>
            <a:pPr lvl="4"/>
            <a:r>
              <a:rPr lang="en-CA"/>
              <a:t>Fifth level</a:t>
            </a:r>
          </a:p>
        </p:txBody>
      </p:sp>
      <p:sp>
        <p:nvSpPr>
          <p:cNvPr id="5" name="EntityNameDynamic-Placeholder" descr="{&quot;templafy&quot;:{&quot;id&quot;:&quot;3f365794-8f4e-4353-a3d3-c829bea83abe&quot;}}">
            <a:extLst>
              <a:ext uri="{FF2B5EF4-FFF2-40B4-BE49-F238E27FC236}">
                <a16:creationId xmlns:a16="http://schemas.microsoft.com/office/drawing/2014/main" id="{5912217E-9AF4-888B-CCAE-5C06516A8BB4}"/>
              </a:ext>
            </a:extLst>
          </p:cNvPr>
          <p:cNvSpPr/>
          <p:nvPr userDrawn="1"/>
        </p:nvSpPr>
        <p:spPr>
          <a:xfrm>
            <a:off x="7002463" y="6588092"/>
            <a:ext cx="313785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6" name="TaglineDynamic-Placeholder" descr="{&quot;templafy&quot;:{&quot;id&quot;:&quot;d56adbfe-08d9-41ec-97c8-f979bb5a53e7&quot;}}">
            <a:extLst>
              <a:ext uri="{FF2B5EF4-FFF2-40B4-BE49-F238E27FC236}">
                <a16:creationId xmlns:a16="http://schemas.microsoft.com/office/drawing/2014/main" id="{3154E5F7-2391-0DBB-1292-0ED8C20BC13A}"/>
              </a:ext>
            </a:extLst>
          </p:cNvPr>
          <p:cNvSpPr/>
          <p:nvPr userDrawn="1"/>
        </p:nvSpPr>
        <p:spPr>
          <a:xfrm>
            <a:off x="10140315" y="6588092"/>
            <a:ext cx="1762760"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
        <p:nvSpPr>
          <p:cNvPr id="2" name="EntityNameDynamic (US) -Placeholder" descr="{&quot;templafy&quot;:{&quot;id&quot;:&quot;ce704b47-d91a-4514-8588-3252417cfbb5&quot;}}" hidden="1">
            <a:extLst>
              <a:ext uri="{FF2B5EF4-FFF2-40B4-BE49-F238E27FC236}">
                <a16:creationId xmlns:a16="http://schemas.microsoft.com/office/drawing/2014/main" id="{231C5C50-A431-A088-18A0-32DEB214A440}"/>
              </a:ext>
            </a:extLst>
          </p:cNvPr>
          <p:cNvSpPr/>
          <p:nvPr userDrawn="1"/>
        </p:nvSpPr>
        <p:spPr>
          <a:xfrm>
            <a:off x="7116762" y="6588092"/>
            <a:ext cx="2795588"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1">
              <a:solidFill>
                <a:schemeClr val="tx2"/>
              </a:solidFill>
            </a:endParaRPr>
          </a:p>
        </p:txBody>
      </p:sp>
      <p:sp>
        <p:nvSpPr>
          <p:cNvPr id="4" name="TaglineDynamic (US) -Placeholder" descr="{&quot;templafy&quot;:{&quot;id&quot;:&quot;d720331c-c4f1-4392-afbf-00fbd57698de&quot;}}" hidden="1">
            <a:extLst>
              <a:ext uri="{FF2B5EF4-FFF2-40B4-BE49-F238E27FC236}">
                <a16:creationId xmlns:a16="http://schemas.microsoft.com/office/drawing/2014/main" id="{B8DE862F-11DD-85D6-40DA-20E00DBF602D}"/>
              </a:ext>
            </a:extLst>
          </p:cNvPr>
          <p:cNvSpPr/>
          <p:nvPr userDrawn="1"/>
        </p:nvSpPr>
        <p:spPr>
          <a:xfrm>
            <a:off x="9943307" y="6588092"/>
            <a:ext cx="1960562" cy="1862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r"/>
            <a:endParaRPr lang="en-CA" sz="1100" b="0" spc="-20" baseline="0">
              <a:solidFill>
                <a:schemeClr val="tx2"/>
              </a:solidFill>
            </a:endParaRPr>
          </a:p>
        </p:txBody>
      </p:sp>
    </p:spTree>
    <p:extLst>
      <p:ext uri="{BB962C8B-B14F-4D97-AF65-F5344CB8AC3E}">
        <p14:creationId xmlns:p14="http://schemas.microsoft.com/office/powerpoint/2010/main" val="2171943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93" r:id="rId31"/>
    <p:sldLayoutId id="2147483679" r:id="rId32"/>
    <p:sldLayoutId id="2147483681" r:id="rId33"/>
    <p:sldLayoutId id="2147483682" r:id="rId34"/>
    <p:sldLayoutId id="2147483683" r:id="rId35"/>
    <p:sldLayoutId id="2147483684" r:id="rId36"/>
  </p:sldLayoutIdLst>
  <p:transition/>
  <p:hf sldNum="0" hdr="0" dt="0"/>
  <p:txStyles>
    <p:title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p:titleStyle>
    <p:body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anose="020B0604020202020204"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1" userDrawn="1">
          <p15:clr>
            <a:srgbClr val="F26B43"/>
          </p15:clr>
        </p15:guide>
        <p15:guide id="2" pos="708" userDrawn="1">
          <p15:clr>
            <a:srgbClr val="A4A4A4"/>
          </p15:clr>
        </p15:guide>
        <p15:guide id="3" orient="horz" pos="181" userDrawn="1">
          <p15:clr>
            <a:srgbClr val="F26B43"/>
          </p15:clr>
        </p15:guide>
        <p15:guide id="4" orient="horz" pos="4138" userDrawn="1">
          <p15:clr>
            <a:srgbClr val="F26B43"/>
          </p15:clr>
        </p15:guide>
        <p15:guide id="5" pos="798" userDrawn="1">
          <p15:clr>
            <a:srgbClr val="A4A4A4"/>
          </p15:clr>
        </p15:guide>
        <p15:guide id="6" pos="1325" userDrawn="1">
          <p15:clr>
            <a:srgbClr val="A4A4A4"/>
          </p15:clr>
        </p15:guide>
        <p15:guide id="7" pos="1416" userDrawn="1">
          <p15:clr>
            <a:srgbClr val="A4A4A4"/>
          </p15:clr>
        </p15:guide>
        <p15:guide id="8" pos="1942" userDrawn="1">
          <p15:clr>
            <a:srgbClr val="A4A4A4"/>
          </p15:clr>
        </p15:guide>
        <p15:guide id="9" pos="2033" userDrawn="1">
          <p15:clr>
            <a:srgbClr val="A4A4A4"/>
          </p15:clr>
        </p15:guide>
        <p15:guide id="10" pos="2560" userDrawn="1">
          <p15:clr>
            <a:srgbClr val="A4A4A4"/>
          </p15:clr>
        </p15:guide>
        <p15:guide id="11" pos="2650" userDrawn="1">
          <p15:clr>
            <a:srgbClr val="A4A4A4"/>
          </p15:clr>
        </p15:guide>
        <p15:guide id="12" pos="3177" userDrawn="1">
          <p15:clr>
            <a:srgbClr val="A4A4A4"/>
          </p15:clr>
        </p15:guide>
        <p15:guide id="13" pos="3268" userDrawn="1">
          <p15:clr>
            <a:srgbClr val="A4A4A4"/>
          </p15:clr>
        </p15:guide>
        <p15:guide id="14" pos="3794" userDrawn="1">
          <p15:clr>
            <a:srgbClr val="A4A4A4"/>
          </p15:clr>
        </p15:guide>
        <p15:guide id="15" pos="3885" userDrawn="1">
          <p15:clr>
            <a:srgbClr val="A4A4A4"/>
          </p15:clr>
        </p15:guide>
        <p15:guide id="16" pos="4411" userDrawn="1">
          <p15:clr>
            <a:srgbClr val="A4A4A4"/>
          </p15:clr>
        </p15:guide>
        <p15:guide id="17" pos="4502" userDrawn="1">
          <p15:clr>
            <a:srgbClr val="A4A4A4"/>
          </p15:clr>
        </p15:guide>
        <p15:guide id="18" pos="5029" userDrawn="1">
          <p15:clr>
            <a:srgbClr val="A4A4A4"/>
          </p15:clr>
        </p15:guide>
        <p15:guide id="19" pos="5120" userDrawn="1">
          <p15:clr>
            <a:srgbClr val="A4A4A4"/>
          </p15:clr>
        </p15:guide>
        <p15:guide id="20" pos="5646" userDrawn="1">
          <p15:clr>
            <a:srgbClr val="A4A4A4"/>
          </p15:clr>
        </p15:guide>
        <p15:guide id="21" pos="5737" userDrawn="1">
          <p15:clr>
            <a:srgbClr val="A4A4A4"/>
          </p15:clr>
        </p15:guide>
        <p15:guide id="22" pos="6263" userDrawn="1">
          <p15:clr>
            <a:srgbClr val="A4A4A4"/>
          </p15:clr>
        </p15:guide>
        <p15:guide id="23" pos="6354" userDrawn="1">
          <p15:clr>
            <a:srgbClr val="A4A4A4"/>
          </p15:clr>
        </p15:guide>
        <p15:guide id="24" pos="6881" userDrawn="1">
          <p15:clr>
            <a:srgbClr val="A4A4A4"/>
          </p15:clr>
        </p15:guide>
        <p15:guide id="25" pos="6971" userDrawn="1">
          <p15:clr>
            <a:srgbClr val="A4A4A4"/>
          </p15:clr>
        </p15:guide>
        <p15:guide id="26" pos="749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emf"/><Relationship Id="rId5" Type="http://schemas.openxmlformats.org/officeDocument/2006/relationships/image" Target="../media/image10.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23.jpeg"/><Relationship Id="rId5" Type="http://schemas.microsoft.com/office/2018/10/relationships/comments" Target="../comments/modernComment_7FFFCCC8_82FE7D0.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tags" Target="../tags/tag45.xml"/><Relationship Id="rId13" Type="http://schemas.openxmlformats.org/officeDocument/2006/relationships/tags" Target="../tags/tag50.xml"/><Relationship Id="rId18" Type="http://schemas.openxmlformats.org/officeDocument/2006/relationships/tags" Target="../tags/tag55.xml"/><Relationship Id="rId26" Type="http://schemas.microsoft.com/office/2018/10/relationships/comments" Target="../comments/modernComment_7FFFCCC9_18602B62.xml"/><Relationship Id="rId3" Type="http://schemas.openxmlformats.org/officeDocument/2006/relationships/tags" Target="../tags/tag40.xml"/><Relationship Id="rId21" Type="http://schemas.openxmlformats.org/officeDocument/2006/relationships/tags" Target="../tags/tag58.xml"/><Relationship Id="rId7" Type="http://schemas.openxmlformats.org/officeDocument/2006/relationships/tags" Target="../tags/tag44.xml"/><Relationship Id="rId12" Type="http://schemas.openxmlformats.org/officeDocument/2006/relationships/tags" Target="../tags/tag49.xml"/><Relationship Id="rId17" Type="http://schemas.openxmlformats.org/officeDocument/2006/relationships/tags" Target="../tags/tag54.xml"/><Relationship Id="rId25" Type="http://schemas.openxmlformats.org/officeDocument/2006/relationships/notesSlide" Target="../notesSlides/notesSlide11.xml"/><Relationship Id="rId2" Type="http://schemas.openxmlformats.org/officeDocument/2006/relationships/tags" Target="../tags/tag39.xml"/><Relationship Id="rId16" Type="http://schemas.openxmlformats.org/officeDocument/2006/relationships/tags" Target="../tags/tag53.xml"/><Relationship Id="rId20" Type="http://schemas.openxmlformats.org/officeDocument/2006/relationships/tags" Target="../tags/tag57.xml"/><Relationship Id="rId29" Type="http://schemas.openxmlformats.org/officeDocument/2006/relationships/image" Target="../media/image25.png"/><Relationship Id="rId1" Type="http://schemas.openxmlformats.org/officeDocument/2006/relationships/tags" Target="../tags/tag38.xml"/><Relationship Id="rId6" Type="http://schemas.openxmlformats.org/officeDocument/2006/relationships/tags" Target="../tags/tag43.xml"/><Relationship Id="rId11" Type="http://schemas.openxmlformats.org/officeDocument/2006/relationships/tags" Target="../tags/tag48.xml"/><Relationship Id="rId24" Type="http://schemas.openxmlformats.org/officeDocument/2006/relationships/slideLayout" Target="../slideLayouts/slideLayout28.xml"/><Relationship Id="rId5" Type="http://schemas.openxmlformats.org/officeDocument/2006/relationships/tags" Target="../tags/tag42.xml"/><Relationship Id="rId15" Type="http://schemas.openxmlformats.org/officeDocument/2006/relationships/tags" Target="../tags/tag52.xml"/><Relationship Id="rId23" Type="http://schemas.openxmlformats.org/officeDocument/2006/relationships/tags" Target="../tags/tag60.xml"/><Relationship Id="rId28" Type="http://schemas.openxmlformats.org/officeDocument/2006/relationships/image" Target="../media/image24.png"/><Relationship Id="rId10" Type="http://schemas.openxmlformats.org/officeDocument/2006/relationships/tags" Target="../tags/tag47.xml"/><Relationship Id="rId19" Type="http://schemas.openxmlformats.org/officeDocument/2006/relationships/tags" Target="../tags/tag56.xml"/><Relationship Id="rId4" Type="http://schemas.openxmlformats.org/officeDocument/2006/relationships/tags" Target="../tags/tag41.xml"/><Relationship Id="rId9" Type="http://schemas.openxmlformats.org/officeDocument/2006/relationships/tags" Target="../tags/tag46.xml"/><Relationship Id="rId14" Type="http://schemas.openxmlformats.org/officeDocument/2006/relationships/tags" Target="../tags/tag51.xml"/><Relationship Id="rId22" Type="http://schemas.openxmlformats.org/officeDocument/2006/relationships/tags" Target="../tags/tag59.xml"/><Relationship Id="rId27" Type="http://schemas.openxmlformats.org/officeDocument/2006/relationships/image" Target="../media/image17.png"/><Relationship Id="rId30"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image" Target="../media/image27.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28.jpeg"/><Relationship Id="rId5" Type="http://schemas.openxmlformats.org/officeDocument/2006/relationships/notesSlide" Target="../notesSlides/notesSlide13.xml"/><Relationship Id="rId4"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8" Type="http://schemas.openxmlformats.org/officeDocument/2006/relationships/tags" Target="../tags/tag73.xml"/><Relationship Id="rId13" Type="http://schemas.openxmlformats.org/officeDocument/2006/relationships/image" Target="../media/image29.jpeg"/><Relationship Id="rId3" Type="http://schemas.openxmlformats.org/officeDocument/2006/relationships/tags" Target="../tags/tag68.xml"/><Relationship Id="rId7" Type="http://schemas.openxmlformats.org/officeDocument/2006/relationships/tags" Target="../tags/tag72.xml"/><Relationship Id="rId12" Type="http://schemas.openxmlformats.org/officeDocument/2006/relationships/notesSlide" Target="../notesSlides/notesSlide14.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11" Type="http://schemas.openxmlformats.org/officeDocument/2006/relationships/slideLayout" Target="../slideLayouts/slideLayout18.xml"/><Relationship Id="rId5" Type="http://schemas.openxmlformats.org/officeDocument/2006/relationships/tags" Target="../tags/tag70.xml"/><Relationship Id="rId10" Type="http://schemas.openxmlformats.org/officeDocument/2006/relationships/tags" Target="../tags/tag75.xml"/><Relationship Id="rId4" Type="http://schemas.openxmlformats.org/officeDocument/2006/relationships/tags" Target="../tags/tag69.xml"/><Relationship Id="rId9" Type="http://schemas.openxmlformats.org/officeDocument/2006/relationships/tags" Target="../tags/tag74.xml"/></Relationships>
</file>

<file path=ppt/slides/_rels/slide15.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tags" Target="../tags/tag78.xml"/><Relationship Id="rId7" Type="http://schemas.openxmlformats.org/officeDocument/2006/relationships/notesSlide" Target="../notesSlides/notesSlide15.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slideLayout" Target="../slideLayouts/slideLayout18.xml"/><Relationship Id="rId5" Type="http://schemas.openxmlformats.org/officeDocument/2006/relationships/tags" Target="../tags/tag80.xml"/><Relationship Id="rId4" Type="http://schemas.openxmlformats.org/officeDocument/2006/relationships/tags" Target="../tags/tag79.xml"/></Relationships>
</file>

<file path=ppt/slides/_rels/slide1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tags" Target="../tags/tag83.xml"/><Relationship Id="rId7" Type="http://schemas.openxmlformats.org/officeDocument/2006/relationships/notesSlide" Target="../notesSlides/notesSlide16.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slideLayout" Target="../slideLayouts/slideLayout18.xml"/><Relationship Id="rId5" Type="http://schemas.openxmlformats.org/officeDocument/2006/relationships/tags" Target="../tags/tag85.xml"/><Relationship Id="rId4" Type="http://schemas.openxmlformats.org/officeDocument/2006/relationships/tags" Target="../tags/tag84.xml"/></Relationships>
</file>

<file path=ppt/slides/_rels/slide17.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tags" Target="../tags/tag88.xml"/><Relationship Id="rId7" Type="http://schemas.openxmlformats.org/officeDocument/2006/relationships/notesSlide" Target="../notesSlides/notesSlide17.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slideLayout" Target="../slideLayouts/slideLayout18.xml"/><Relationship Id="rId5" Type="http://schemas.openxmlformats.org/officeDocument/2006/relationships/tags" Target="../tags/tag90.xml"/><Relationship Id="rId4" Type="http://schemas.openxmlformats.org/officeDocument/2006/relationships/tags" Target="../tags/tag89.xml"/></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8.xml"/><Relationship Id="rId3" Type="http://schemas.openxmlformats.org/officeDocument/2006/relationships/tags" Target="../tags/tag93.xml"/><Relationship Id="rId7" Type="http://schemas.openxmlformats.org/officeDocument/2006/relationships/slideLayout" Target="../slideLayouts/slideLayout28.xm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tags" Target="../tags/tag96.xml"/><Relationship Id="rId5" Type="http://schemas.openxmlformats.org/officeDocument/2006/relationships/tags" Target="../tags/tag95.xml"/><Relationship Id="rId4" Type="http://schemas.openxmlformats.org/officeDocument/2006/relationships/tags" Target="../tags/tag94.xml"/><Relationship Id="rId9" Type="http://schemas.openxmlformats.org/officeDocument/2006/relationships/chart" Target="../charts/chart1.xml"/></Relationships>
</file>

<file path=ppt/slides/_rels/slide19.xml.rels><?xml version="1.0" encoding="UTF-8" standalone="yes"?>
<Relationships xmlns="http://schemas.openxmlformats.org/package/2006/relationships"><Relationship Id="rId3" Type="http://schemas.openxmlformats.org/officeDocument/2006/relationships/tags" Target="../tags/tag99.xml"/><Relationship Id="rId7" Type="http://schemas.openxmlformats.org/officeDocument/2006/relationships/image" Target="../media/image31.jpeg"/><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notesSlide" Target="../notesSlides/notesSlide19.xml"/><Relationship Id="rId5" Type="http://schemas.openxmlformats.org/officeDocument/2006/relationships/slideLayout" Target="../slideLayouts/slideLayout18.xml"/><Relationship Id="rId4" Type="http://schemas.openxmlformats.org/officeDocument/2006/relationships/tags" Target="../tags/tag100.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11.jpe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notesSlide" Target="../notesSlides/notesSlide2.xml"/><Relationship Id="rId5" Type="http://schemas.openxmlformats.org/officeDocument/2006/relationships/slideLayout" Target="../slideLayouts/slideLayout31.xml"/><Relationship Id="rId4" Type="http://schemas.openxmlformats.org/officeDocument/2006/relationships/tags" Target="../tags/tag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tags" Target="../tags/tag102.xml"/><Relationship Id="rId1" Type="http://schemas.openxmlformats.org/officeDocument/2006/relationships/tags" Target="../tags/tag101.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hyperlink" Target="https://workplace.sunlife.ca/fr/group-retirement-services/small-business/essentials/" TargetMode="External"/><Relationship Id="rId2" Type="http://schemas.openxmlformats.org/officeDocument/2006/relationships/notesSlide" Target="../notesSlides/notesSlide22.xml"/><Relationship Id="rId1" Type="http://schemas.openxmlformats.org/officeDocument/2006/relationships/slideLayout" Target="../slideLayouts/slideLayout28.xml"/><Relationship Id="rId4" Type="http://schemas.openxmlformats.org/officeDocument/2006/relationships/hyperlink" Target="https://workplace.sunlife.ca/fr/group-retirement-services/small-business/essentials-plus/" TargetMode="Externa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image" Target="../media/image1.emf"/><Relationship Id="rId5" Type="http://schemas.openxmlformats.org/officeDocument/2006/relationships/image" Target="../media/image33.jpeg"/><Relationship Id="rId4"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12.jpeg"/><Relationship Id="rId5" Type="http://schemas.openxmlformats.org/officeDocument/2006/relationships/notesSlide" Target="../notesSlides/notesSlide3.xml"/><Relationship Id="rId4"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tags" Target="../tags/tag18.xml"/><Relationship Id="rId13" Type="http://schemas.openxmlformats.org/officeDocument/2006/relationships/image" Target="../media/image13.jpeg"/><Relationship Id="rId3" Type="http://schemas.openxmlformats.org/officeDocument/2006/relationships/tags" Target="../tags/tag13.xml"/><Relationship Id="rId7" Type="http://schemas.openxmlformats.org/officeDocument/2006/relationships/tags" Target="../tags/tag17.xml"/><Relationship Id="rId12" Type="http://schemas.openxmlformats.org/officeDocument/2006/relationships/notesSlide" Target="../notesSlides/notesSlide4.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slideLayout" Target="../slideLayouts/slideLayout17.xml"/><Relationship Id="rId5" Type="http://schemas.openxmlformats.org/officeDocument/2006/relationships/tags" Target="../tags/tag15.xml"/><Relationship Id="rId15" Type="http://schemas.openxmlformats.org/officeDocument/2006/relationships/image" Target="../media/image15.jpeg"/><Relationship Id="rId10" Type="http://schemas.openxmlformats.org/officeDocument/2006/relationships/tags" Target="../tags/tag20.xml"/><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image" Target="../media/image14.jpeg"/></Relationships>
</file>

<file path=ppt/slides/_rels/slide5.xml.rels><?xml version="1.0" encoding="UTF-8" standalone="yes"?>
<Relationships xmlns="http://schemas.openxmlformats.org/package/2006/relationships"><Relationship Id="rId8" Type="http://schemas.openxmlformats.org/officeDocument/2006/relationships/tags" Target="../tags/tag28.xml"/><Relationship Id="rId13" Type="http://schemas.openxmlformats.org/officeDocument/2006/relationships/notesSlide" Target="../notesSlides/notesSlide5.xml"/><Relationship Id="rId18" Type="http://schemas.openxmlformats.org/officeDocument/2006/relationships/image" Target="../media/image20.png"/><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slideLayout" Target="../slideLayouts/slideLayout19.xml"/><Relationship Id="rId17" Type="http://schemas.openxmlformats.org/officeDocument/2006/relationships/image" Target="../media/image19.png"/><Relationship Id="rId2" Type="http://schemas.openxmlformats.org/officeDocument/2006/relationships/tags" Target="../tags/tag22.xml"/><Relationship Id="rId16" Type="http://schemas.openxmlformats.org/officeDocument/2006/relationships/image" Target="../media/image18.png"/><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tags" Target="../tags/tag31.xml"/><Relationship Id="rId5" Type="http://schemas.openxmlformats.org/officeDocument/2006/relationships/tags" Target="../tags/tag25.xml"/><Relationship Id="rId15" Type="http://schemas.openxmlformats.org/officeDocument/2006/relationships/image" Target="../media/image17.png"/><Relationship Id="rId10" Type="http://schemas.openxmlformats.org/officeDocument/2006/relationships/tags" Target="../tags/tag30.xml"/><Relationship Id="rId4" Type="http://schemas.openxmlformats.org/officeDocument/2006/relationships/tags" Target="../tags/tag24.xml"/><Relationship Id="rId9" Type="http://schemas.openxmlformats.org/officeDocument/2006/relationships/tags" Target="../tags/tag29.xml"/><Relationship Id="rId1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6.xml"/><Relationship Id="rId1" Type="http://schemas.openxmlformats.org/officeDocument/2006/relationships/tags" Target="../tags/tag32.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22.jpeg"/><Relationship Id="rId5" Type="http://schemas.openxmlformats.org/officeDocument/2006/relationships/notesSlide" Target="../notesSlides/notesSlide9.xml"/><Relationship Id="rId4"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standing in front of a door&#10;&#10;AI-generated content may be incorrect.">
            <a:extLst>
              <a:ext uri="{FF2B5EF4-FFF2-40B4-BE49-F238E27FC236}">
                <a16:creationId xmlns:a16="http://schemas.microsoft.com/office/drawing/2014/main" id="{56AA4305-EAC6-E5BC-9F83-11BEC25871AE}"/>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0" y="-31866"/>
            <a:ext cx="12192000" cy="6889865"/>
          </a:xfrm>
          <a:prstGeom prst="rect">
            <a:avLst/>
          </a:prstGeom>
        </p:spPr>
      </p:pic>
      <p:sp>
        <p:nvSpPr>
          <p:cNvPr id="16" name="Rectangle 15">
            <a:extLst>
              <a:ext uri="{FF2B5EF4-FFF2-40B4-BE49-F238E27FC236}">
                <a16:creationId xmlns:a16="http://schemas.microsoft.com/office/drawing/2014/main" id="{256212D3-3A0A-DACD-0C8B-FD711707C797}"/>
              </a:ext>
            </a:extLst>
          </p:cNvPr>
          <p:cNvSpPr/>
          <p:nvPr/>
        </p:nvSpPr>
        <p:spPr>
          <a:xfrm>
            <a:off x="251429" y="282633"/>
            <a:ext cx="5564823" cy="629273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Content Placeholder 3">
            <a:extLst>
              <a:ext uri="{FF2B5EF4-FFF2-40B4-BE49-F238E27FC236}">
                <a16:creationId xmlns:a16="http://schemas.microsoft.com/office/drawing/2014/main" id="{ABDCB6A3-1D43-DCB5-2385-32B9FA94A8B0}"/>
              </a:ext>
            </a:extLst>
          </p:cNvPr>
          <p:cNvSpPr>
            <a:spLocks noGrp="1"/>
          </p:cNvSpPr>
          <p:nvPr>
            <p:ph sz="quarter" idx="14"/>
            <p:custDataLst>
              <p:tags r:id="rId2"/>
            </p:custDataLst>
          </p:nvPr>
        </p:nvSpPr>
        <p:spPr>
          <a:xfrm>
            <a:off x="540160" y="3316142"/>
            <a:ext cx="5004429" cy="1236385"/>
          </a:xfrm>
        </p:spPr>
        <p:txBody>
          <a:bodyPr/>
          <a:lstStyle/>
          <a:p>
            <a:r>
              <a:rPr lang="fr-CA" sz="1600" dirty="0">
                <a:highlight>
                  <a:srgbClr val="000000">
                    <a:alpha val="0"/>
                  </a:srgbClr>
                </a:highlight>
              </a:rPr>
              <a:t>Des économies importantes, une valeur exceptionnelle – Un régime d’épargne au travail qui répond à vos besoins et à ceux de votre personnel</a:t>
            </a:r>
            <a:endParaRPr lang="fr-CA" sz="1400" dirty="0">
              <a:highlight>
                <a:srgbClr val="000000">
                  <a:alpha val="0"/>
                </a:srgbClr>
              </a:highlight>
              <a:latin typeface="Sun Life New Text" pitchFamily="2" charset="0"/>
              <a:cs typeface="Arial" panose="020B0604020202020204" pitchFamily="34" charset="0"/>
            </a:endParaRPr>
          </a:p>
        </p:txBody>
      </p:sp>
      <p:sp>
        <p:nvSpPr>
          <p:cNvPr id="11" name="Text Placeholder 4">
            <a:extLst>
              <a:ext uri="{FF2B5EF4-FFF2-40B4-BE49-F238E27FC236}">
                <a16:creationId xmlns:a16="http://schemas.microsoft.com/office/drawing/2014/main" id="{995FC8A7-E943-1F27-DC50-433AAEC17807}"/>
              </a:ext>
            </a:extLst>
          </p:cNvPr>
          <p:cNvSpPr txBox="1">
            <a:spLocks/>
          </p:cNvSpPr>
          <p:nvPr/>
        </p:nvSpPr>
        <p:spPr>
          <a:xfrm>
            <a:off x="529210" y="2092181"/>
            <a:ext cx="5015379" cy="881729"/>
          </a:xfrm>
          <a:prstGeom prst="rect">
            <a:avLst/>
          </a:prstGeom>
        </p:spPr>
        <p:txBody>
          <a:bodyPr vert="horz" lIns="0" tIns="0" rIns="0" bIns="0" rtlCol="0" anchor="b">
            <a:noAutofit/>
          </a:bodyPr>
          <a:lstStyle>
            <a:lvl1pPr marL="0" indent="0" algn="l" defTabSz="914377" rtl="0" eaLnBrk="1" latinLnBrk="0" hangingPunct="1">
              <a:lnSpc>
                <a:spcPct val="90000"/>
              </a:lnSpc>
              <a:spcBef>
                <a:spcPct val="0"/>
              </a:spcBef>
              <a:buFontTx/>
              <a:buNone/>
              <a:defRPr sz="4400" b="0" i="0" kern="1200" spc="-40" baseline="0">
                <a:solidFill>
                  <a:schemeClr val="tx2"/>
                </a:solidFill>
                <a:latin typeface="+mj-lt"/>
                <a:ea typeface="+mn-ea"/>
                <a:cs typeface="+mn-cs"/>
              </a:defRPr>
            </a:lvl1pPr>
            <a:lvl2pPr marL="243834" indent="0" algn="l" defTabSz="914377" rtl="0" eaLnBrk="1" latinLnBrk="0" hangingPunct="1">
              <a:lnSpc>
                <a:spcPct val="100000"/>
              </a:lnSpc>
              <a:spcBef>
                <a:spcPts val="500"/>
              </a:spcBef>
              <a:buSzPct val="75000"/>
              <a:buFontTx/>
              <a:buNone/>
              <a:defRPr sz="2000" b="0" i="0" kern="1200">
                <a:solidFill>
                  <a:schemeClr val="tx1"/>
                </a:solidFill>
                <a:latin typeface="+mn-lt"/>
                <a:ea typeface="+mn-ea"/>
                <a:cs typeface="+mn-cs"/>
              </a:defRPr>
            </a:lvl2pPr>
            <a:lvl3pPr marL="487668" indent="0" algn="l" defTabSz="914377" rtl="0" eaLnBrk="1" latinLnBrk="0" hangingPunct="1">
              <a:lnSpc>
                <a:spcPct val="100000"/>
              </a:lnSpc>
              <a:spcBef>
                <a:spcPts val="500"/>
              </a:spcBef>
              <a:buFontTx/>
              <a:buNone/>
              <a:defRPr sz="1800" b="0" i="0" kern="1200">
                <a:solidFill>
                  <a:schemeClr val="tx1"/>
                </a:solidFill>
                <a:latin typeface="+mn-lt"/>
                <a:ea typeface="+mn-ea"/>
                <a:cs typeface="+mn-cs"/>
              </a:defRPr>
            </a:lvl3pPr>
            <a:lvl4pPr marL="731502" indent="0" algn="l" defTabSz="914377" rtl="0" eaLnBrk="1" latinLnBrk="0" hangingPunct="1">
              <a:lnSpc>
                <a:spcPct val="100000"/>
              </a:lnSpc>
              <a:spcBef>
                <a:spcPts val="500"/>
              </a:spcBef>
              <a:buFontTx/>
              <a:buNone/>
              <a:defRPr sz="1600" b="0" i="0" kern="1200">
                <a:solidFill>
                  <a:schemeClr val="tx1"/>
                </a:solidFill>
                <a:latin typeface="+mn-lt"/>
                <a:ea typeface="+mn-ea"/>
                <a:cs typeface="+mn-cs"/>
              </a:defRPr>
            </a:lvl4pPr>
            <a:lvl5pPr marL="768077" indent="0" algn="l" defTabSz="914377" rtl="0" eaLnBrk="1" latinLnBrk="0" hangingPunct="1">
              <a:lnSpc>
                <a:spcPct val="100000"/>
              </a:lnSpc>
              <a:spcBef>
                <a:spcPts val="500"/>
              </a:spcBef>
              <a:buFontTx/>
              <a:buNone/>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4000"/>
              <a:t>Essentiels Sun Life</a:t>
            </a:r>
            <a:r>
              <a:rPr lang="fr-CA" sz="2800" baseline="30000">
                <a:latin typeface="+mn-lt"/>
              </a:rPr>
              <a:t>MC</a:t>
            </a:r>
            <a:r>
              <a:rPr lang="fr-CA" sz="4000"/>
              <a:t> </a:t>
            </a:r>
          </a:p>
        </p:txBody>
      </p:sp>
      <p:sp>
        <p:nvSpPr>
          <p:cNvPr id="12" name="Text Placeholder 21">
            <a:extLst>
              <a:ext uri="{FF2B5EF4-FFF2-40B4-BE49-F238E27FC236}">
                <a16:creationId xmlns:a16="http://schemas.microsoft.com/office/drawing/2014/main" id="{F6BD8D3B-93BC-CB25-2A7F-267DDDF1DECF}"/>
              </a:ext>
            </a:extLst>
          </p:cNvPr>
          <p:cNvSpPr>
            <a:spLocks noGrp="1"/>
          </p:cNvSpPr>
          <p:nvPr>
            <p:ph type="body" sz="quarter" idx="35"/>
          </p:nvPr>
        </p:nvSpPr>
        <p:spPr>
          <a:xfrm>
            <a:off x="601223" y="4789920"/>
            <a:ext cx="4017875" cy="176525"/>
          </a:xfrm>
        </p:spPr>
        <p:txBody>
          <a:bodyPr/>
          <a:lstStyle/>
          <a:p>
            <a:r>
              <a:rPr lang="fr-CA" noProof="0"/>
              <a:t>Insérez les présentateurs ci-dessous.: </a:t>
            </a:r>
          </a:p>
        </p:txBody>
      </p:sp>
      <p:sp>
        <p:nvSpPr>
          <p:cNvPr id="13" name="Text Placeholder 24">
            <a:extLst>
              <a:ext uri="{FF2B5EF4-FFF2-40B4-BE49-F238E27FC236}">
                <a16:creationId xmlns:a16="http://schemas.microsoft.com/office/drawing/2014/main" id="{16C04B53-9592-E48F-018F-1A85481E8FE2}"/>
              </a:ext>
            </a:extLst>
          </p:cNvPr>
          <p:cNvSpPr>
            <a:spLocks noGrp="1"/>
          </p:cNvSpPr>
          <p:nvPr>
            <p:ph type="body" sz="quarter" idx="39"/>
          </p:nvPr>
        </p:nvSpPr>
        <p:spPr>
          <a:xfrm>
            <a:off x="601222" y="5155681"/>
            <a:ext cx="4700298" cy="910761"/>
          </a:xfrm>
        </p:spPr>
        <p:txBody>
          <a:bodyPr numCol="1"/>
          <a:lstStyle/>
          <a:p>
            <a:endParaRPr lang="fr-CA" noProof="0"/>
          </a:p>
        </p:txBody>
      </p:sp>
      <p:pic>
        <p:nvPicPr>
          <p:cNvPr id="14" name="DynamicLogoFooter-Placeholder" descr="{&quot;templafy&quot;:{&quot;id&quot;:&quot;c07fb858-635c-4695-a5b0-804f81512fb7&quot;}}">
            <a:extLst>
              <a:ext uri="{FF2B5EF4-FFF2-40B4-BE49-F238E27FC236}">
                <a16:creationId xmlns:a16="http://schemas.microsoft.com/office/drawing/2014/main" id="{E96F7DFF-F365-A464-0DD5-1983A5F3FE45}"/>
              </a:ext>
            </a:extLst>
          </p:cNvPr>
          <p:cNvPicPr>
            <a:picLocks noChangeAspect="1"/>
          </p:cNvPicPr>
          <p:nvPr/>
        </p:nvPicPr>
        <p:blipFill>
          <a:blip r:embed="rId6"/>
          <a:stretch>
            <a:fillRect/>
          </a:stretch>
        </p:blipFill>
        <p:spPr>
          <a:xfrm>
            <a:off x="540160" y="513633"/>
            <a:ext cx="4140000" cy="964800"/>
          </a:xfrm>
          <a:prstGeom prst="rect">
            <a:avLst/>
          </a:prstGeom>
        </p:spPr>
      </p:pic>
    </p:spTree>
    <p:custDataLst>
      <p:tags r:id="rId1"/>
    </p:custDataLst>
    <p:extLst>
      <p:ext uri="{BB962C8B-B14F-4D97-AF65-F5344CB8AC3E}">
        <p14:creationId xmlns:p14="http://schemas.microsoft.com/office/powerpoint/2010/main" val="2469725430"/>
      </p:ext>
    </p:extLst>
  </p:cSld>
  <p:clrMapOvr>
    <a:masterClrMapping/>
  </p:clrMapOvr>
  <mc:AlternateContent xmlns:mc="http://schemas.openxmlformats.org/markup-compatibility/2006" xmlns:p14="http://schemas.microsoft.com/office/powerpoint/2010/main">
    <mc:Choice Requires="p14">
      <p:transition spd="slow" p14:dur="2000" advTm="38232"/>
    </mc:Choice>
    <mc:Fallback xmlns="">
      <p:transition spd="slow" advTm="3823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4" descr="A person working on a bicycle wheel&#10;&#10;AI-generated content may be incorrect.">
            <a:extLst>
              <a:ext uri="{FF2B5EF4-FFF2-40B4-BE49-F238E27FC236}">
                <a16:creationId xmlns:a16="http://schemas.microsoft.com/office/drawing/2014/main" id="{4E3D3943-B696-978E-E89B-BDDC5F57D75A}"/>
              </a:ext>
            </a:extLst>
          </p:cNvPr>
          <p:cNvPicPr>
            <a:picLocks noGrp="1" noChangeAspect="1"/>
          </p:cNvPicPr>
          <p:nvPr>
            <p:ph type="pic" sz="quarter" idx="14"/>
          </p:nvPr>
        </p:nvPicPr>
        <p:blipFill>
          <a:blip r:embed="rId6"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0703A7CC-FBC2-497A-1022-D454763942D8}"/>
              </a:ext>
            </a:extLst>
          </p:cNvPr>
          <p:cNvSpPr>
            <a:spLocks noGrp="1"/>
          </p:cNvSpPr>
          <p:nvPr>
            <p:ph type="body" sz="quarter" idx="33"/>
            <p:custDataLst>
              <p:tags r:id="rId1"/>
            </p:custDataLst>
          </p:nvPr>
        </p:nvSpPr>
        <p:spPr>
          <a:xfrm>
            <a:off x="6169029" y="914400"/>
            <a:ext cx="5728016" cy="960967"/>
          </a:xfrm>
        </p:spPr>
        <p:txBody>
          <a:bodyPr/>
          <a:lstStyle/>
          <a:p>
            <a:r>
              <a:rPr lang="fr-CA" dirty="0">
                <a:highlight>
                  <a:srgbClr val="000000">
                    <a:alpha val="0"/>
                  </a:srgbClr>
                </a:highlight>
              </a:rPr>
              <a:t>Valeur pour vous comme promoteur de régime</a:t>
            </a:r>
            <a:endParaRPr lang="fr-CA" dirty="0">
              <a:highlight>
                <a:srgbClr val="FFFF00"/>
              </a:highlight>
            </a:endParaRPr>
          </a:p>
        </p:txBody>
      </p:sp>
      <p:sp>
        <p:nvSpPr>
          <p:cNvPr id="10" name="Text Placeholder 9">
            <a:extLst>
              <a:ext uri="{FF2B5EF4-FFF2-40B4-BE49-F238E27FC236}">
                <a16:creationId xmlns:a16="http://schemas.microsoft.com/office/drawing/2014/main" id="{544908B2-0C92-1F29-3446-A863D3DF12FB}"/>
              </a:ext>
            </a:extLst>
          </p:cNvPr>
          <p:cNvSpPr>
            <a:spLocks noGrp="1"/>
          </p:cNvSpPr>
          <p:nvPr>
            <p:ph type="body" sz="quarter" idx="40"/>
            <p:custDataLst>
              <p:tags r:id="rId2"/>
            </p:custDataLst>
          </p:nvPr>
        </p:nvSpPr>
        <p:spPr>
          <a:xfrm>
            <a:off x="6169028" y="2909075"/>
            <a:ext cx="5728016" cy="2197289"/>
          </a:xfrm>
        </p:spPr>
        <p:txBody>
          <a:bodyPr/>
          <a:lstStyle/>
          <a:p>
            <a:pPr marL="171450" indent="-171450">
              <a:buFont typeface="Arial" panose="020B0604020202020204" pitchFamily="34" charset="0"/>
              <a:buChar char="•"/>
            </a:pPr>
            <a:r>
              <a:rPr lang="fr-CA" dirty="0">
                <a:highlight>
                  <a:srgbClr val="000000">
                    <a:alpha val="0"/>
                  </a:srgbClr>
                </a:highlight>
              </a:rPr>
              <a:t>Votre conseiller encourage les employés à participer au régime au moyen de séances de formation.</a:t>
            </a:r>
          </a:p>
          <a:p>
            <a:pPr marL="171450" indent="-171450">
              <a:buFont typeface="Arial" panose="020B0604020202020204" pitchFamily="34" charset="0"/>
              <a:buChar char="•"/>
            </a:pPr>
            <a:r>
              <a:rPr lang="fr-CA" dirty="0"/>
              <a:t>Vous versez les cotisations prélevées par retenues salariales –</a:t>
            </a:r>
            <a:r>
              <a:rPr lang="fr-CA" i="1" dirty="0"/>
              <a:t> nous nous occupons du reste.</a:t>
            </a:r>
          </a:p>
          <a:p>
            <a:pPr marL="171450" indent="-171450">
              <a:buFont typeface="Arial" panose="020B0604020202020204" pitchFamily="34" charset="0"/>
              <a:buChar char="•"/>
            </a:pPr>
            <a:r>
              <a:rPr lang="fr-CA" dirty="0">
                <a:highlight>
                  <a:srgbClr val="000000">
                    <a:alpha val="0"/>
                  </a:srgbClr>
                </a:highlight>
              </a:rPr>
              <a:t>Nous offrons du soutien aux participants :</a:t>
            </a:r>
          </a:p>
          <a:p>
            <a:pPr marL="360000" lvl="1" indent="-171450">
              <a:buFont typeface="Courier New" panose="02070309020205020404" pitchFamily="49" charset="0"/>
              <a:buChar char="o"/>
            </a:pPr>
            <a:r>
              <a:rPr lang="fr-CA" sz="1200" dirty="0">
                <a:solidFill>
                  <a:schemeClr val="tx1"/>
                </a:solidFill>
                <a:highlight>
                  <a:srgbClr val="000000">
                    <a:alpha val="0"/>
                  </a:srgbClr>
                </a:highlight>
              </a:rPr>
              <a:t>Centre de service à la clientèle</a:t>
            </a:r>
          </a:p>
          <a:p>
            <a:pPr marL="360000" lvl="1" indent="-171450">
              <a:buFont typeface="Courier New" panose="02070309020205020404" pitchFamily="49" charset="0"/>
              <a:buChar char="o"/>
            </a:pPr>
            <a:r>
              <a:rPr lang="fr-CA" sz="1200" dirty="0">
                <a:solidFill>
                  <a:schemeClr val="tx1"/>
                </a:solidFill>
                <a:highlight>
                  <a:srgbClr val="000000">
                    <a:alpha val="0"/>
                  </a:srgbClr>
                </a:highlight>
              </a:rPr>
              <a:t>Site Web des Services aux participants</a:t>
            </a:r>
          </a:p>
          <a:p>
            <a:pPr marL="360000" lvl="1" indent="-171450">
              <a:buFont typeface="Courier New" panose="02070309020205020404" pitchFamily="49" charset="0"/>
              <a:buChar char="o"/>
            </a:pPr>
            <a:r>
              <a:rPr lang="fr-CA" sz="1200" dirty="0">
                <a:solidFill>
                  <a:schemeClr val="tx1"/>
                </a:solidFill>
                <a:highlight>
                  <a:srgbClr val="000000">
                    <a:alpha val="0"/>
                  </a:srgbClr>
                </a:highlight>
              </a:rPr>
              <a:t>Webinaires Sun Life</a:t>
            </a:r>
          </a:p>
        </p:txBody>
      </p:sp>
    </p:spTree>
    <p:extLst>
      <p:ext uri="{BB962C8B-B14F-4D97-AF65-F5344CB8AC3E}">
        <p14:creationId xmlns:p14="http://schemas.microsoft.com/office/powerpoint/2010/main" val="137357264"/>
      </p:ext>
    </p:extLst>
  </p:cSld>
  <p:clrMapOvr>
    <a:masterClrMapping/>
  </p:clrMapOvr>
  <p:transition/>
  <p:extLst>
    <p:ext uri="{6950BFC3-D8DA-4A85-94F7-54DA5524770B}">
      <p188:commentRel xmlns:p188="http://schemas.microsoft.com/office/powerpoint/2018/8/main" r:id="rId5"/>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65B6A0-F706-A017-D5E5-9446BA372FD9}"/>
              </a:ext>
            </a:extLst>
          </p:cNvPr>
          <p:cNvSpPr>
            <a:spLocks noGrp="1"/>
          </p:cNvSpPr>
          <p:nvPr>
            <p:ph type="title"/>
            <p:custDataLst>
              <p:tags r:id="rId1"/>
            </p:custDataLst>
          </p:nvPr>
        </p:nvSpPr>
        <p:spPr>
          <a:xfrm>
            <a:off x="287339" y="287338"/>
            <a:ext cx="3295106" cy="731520"/>
          </a:xfrm>
        </p:spPr>
        <p:txBody>
          <a:bodyPr/>
          <a:lstStyle/>
          <a:p>
            <a:r>
              <a:rPr lang="fr-CA">
                <a:highlight>
                  <a:srgbClr val="000000">
                    <a:alpha val="0"/>
                  </a:srgbClr>
                </a:highlight>
              </a:rPr>
              <a:t>Services aux promoteurs</a:t>
            </a:r>
            <a:endParaRPr lang="fr-CA">
              <a:highlight>
                <a:srgbClr val="FFFF00"/>
              </a:highlight>
            </a:endParaRPr>
          </a:p>
        </p:txBody>
      </p:sp>
      <p:sp>
        <p:nvSpPr>
          <p:cNvPr id="5" name="AutoShape 8">
            <a:extLst>
              <a:ext uri="{FF2B5EF4-FFF2-40B4-BE49-F238E27FC236}">
                <a16:creationId xmlns:a16="http://schemas.microsoft.com/office/drawing/2014/main" id="{BC31EBC9-9B22-8E0A-0818-B8DEAD78974F}"/>
              </a:ext>
            </a:extLst>
          </p:cNvPr>
          <p:cNvSpPr>
            <a:spLocks noChangeArrowheads="1"/>
          </p:cNvSpPr>
          <p:nvPr>
            <p:custDataLst>
              <p:tags r:id="rId2"/>
            </p:custDataLst>
          </p:nvPr>
        </p:nvSpPr>
        <p:spPr bwMode="auto">
          <a:xfrm>
            <a:off x="287338" y="1469409"/>
            <a:ext cx="2949575" cy="533400"/>
          </a:xfrm>
          <a:prstGeom prst="rect">
            <a:avLst/>
          </a:prstGeom>
          <a:solidFill>
            <a:srgbClr val="DDE6E1"/>
          </a:solidFill>
          <a:ln w="19050">
            <a:noFill/>
            <a:miter lim="800000"/>
          </a:ln>
        </p:spPr>
        <p:txBody>
          <a:bodyPr wrap="none" anchor="ctr"/>
          <a:lstStyle>
            <a:lvl1pPr>
              <a:spcAft>
                <a:spcPct val="60000"/>
              </a:spcAft>
              <a:buClr>
                <a:srgbClr val="614D7D"/>
              </a:buClr>
              <a:buSzPct val="75000"/>
              <a:buFont typeface="Times" pitchFamily="18" charset="0"/>
              <a:buChar char="•"/>
              <a:defRPr>
                <a:solidFill>
                  <a:schemeClr val="tx1"/>
                </a:solidFill>
                <a:latin typeface="Arial"/>
                <a:ea typeface="ＭＳ Ｐゴシック" pitchFamily="34" charset="-128"/>
              </a:defRPr>
            </a:lvl1pPr>
            <a:lvl2pPr marL="742950" indent="-285750">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2pPr>
            <a:lvl3pPr marL="1143000" indent="-228600">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3pPr>
            <a:lvl4pPr marL="1600200" indent="-228600">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4pPr>
            <a:lvl5pPr marL="2057400" indent="-228600">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9pPr>
          </a:lstStyle>
          <a:p>
            <a:pPr>
              <a:spcAft>
                <a:spcPct val="0"/>
              </a:spcAft>
              <a:buClrTx/>
              <a:buSzTx/>
              <a:buFontTx/>
              <a:buNone/>
            </a:pPr>
            <a:r>
              <a:rPr lang="fr-CA" altLang="en-US" sz="1800">
                <a:highlight>
                  <a:srgbClr val="000000">
                    <a:alpha val="0"/>
                  </a:srgbClr>
                </a:highlight>
                <a:latin typeface="Sun Life New Text" pitchFamily="2" charset="0"/>
              </a:rPr>
              <a:t>Établissement du régime</a:t>
            </a:r>
            <a:endParaRPr lang="fr-CA" altLang="en-US">
              <a:latin typeface="Sun Life New Text" pitchFamily="2" charset="0"/>
            </a:endParaRPr>
          </a:p>
        </p:txBody>
      </p:sp>
      <p:sp>
        <p:nvSpPr>
          <p:cNvPr id="6" name="AutoShape 11">
            <a:extLst>
              <a:ext uri="{FF2B5EF4-FFF2-40B4-BE49-F238E27FC236}">
                <a16:creationId xmlns:a16="http://schemas.microsoft.com/office/drawing/2014/main" id="{ECF90320-880B-EB69-99CD-C77DDBF25DE3}"/>
              </a:ext>
            </a:extLst>
          </p:cNvPr>
          <p:cNvSpPr>
            <a:spLocks noChangeArrowheads="1"/>
          </p:cNvSpPr>
          <p:nvPr>
            <p:custDataLst>
              <p:tags r:id="rId3"/>
            </p:custDataLst>
          </p:nvPr>
        </p:nvSpPr>
        <p:spPr bwMode="auto">
          <a:xfrm>
            <a:off x="1227267" y="2393744"/>
            <a:ext cx="2986086" cy="725169"/>
          </a:xfrm>
          <a:prstGeom prst="rect">
            <a:avLst/>
          </a:prstGeom>
          <a:solidFill>
            <a:srgbClr val="DDE6E1"/>
          </a:solidFill>
          <a:ln w="19050">
            <a:noFill/>
            <a:miter lim="800000"/>
          </a:ln>
        </p:spPr>
        <p:txBody>
          <a:bodyPr wrap="none" anchor="ctr"/>
          <a:lstStyle>
            <a:lvl1pPr>
              <a:spcAft>
                <a:spcPct val="60000"/>
              </a:spcAft>
              <a:buClr>
                <a:srgbClr val="614D7D"/>
              </a:buClr>
              <a:buSzPct val="75000"/>
              <a:buFont typeface="Times" pitchFamily="18" charset="0"/>
              <a:buChar char="•"/>
              <a:defRPr>
                <a:solidFill>
                  <a:schemeClr val="tx1"/>
                </a:solidFill>
                <a:latin typeface="Arial"/>
                <a:ea typeface="ＭＳ Ｐゴシック" pitchFamily="34" charset="-128"/>
              </a:defRPr>
            </a:lvl1pPr>
            <a:lvl2pPr marL="742950" indent="-285750">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2pPr>
            <a:lvl3pPr marL="1143000" indent="-228600">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3pPr>
            <a:lvl4pPr marL="1600200" indent="-228600">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4pPr>
            <a:lvl5pPr marL="2057400" indent="-228600">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9pPr>
          </a:lstStyle>
          <a:p>
            <a:pPr>
              <a:spcAft>
                <a:spcPct val="0"/>
              </a:spcAft>
              <a:buClrTx/>
              <a:buSzTx/>
              <a:buFontTx/>
              <a:buNone/>
            </a:pPr>
            <a:r>
              <a:rPr lang="fr-CA" altLang="en-US" sz="1800">
                <a:highlight>
                  <a:srgbClr val="000000">
                    <a:alpha val="0"/>
                  </a:srgbClr>
                </a:highlight>
                <a:latin typeface="Sun Life New Text" pitchFamily="2" charset="0"/>
              </a:rPr>
              <a:t>Mode de versement</a:t>
            </a:r>
            <a:br>
              <a:rPr lang="fr-CA" altLang="en-US" sz="1800">
                <a:highlight>
                  <a:srgbClr val="000000">
                    <a:alpha val="0"/>
                  </a:srgbClr>
                </a:highlight>
                <a:latin typeface="Sun Life New Text" pitchFamily="2" charset="0"/>
              </a:rPr>
            </a:br>
            <a:r>
              <a:rPr lang="fr-CA" altLang="en-US" sz="1800">
                <a:highlight>
                  <a:srgbClr val="000000">
                    <a:alpha val="0"/>
                  </a:srgbClr>
                </a:highlight>
                <a:latin typeface="Sun Life New Text" pitchFamily="2" charset="0"/>
              </a:rPr>
              <a:t>des cotisations</a:t>
            </a:r>
            <a:endParaRPr lang="fr-CA" altLang="en-US">
              <a:latin typeface="Sun Life New Text" pitchFamily="2" charset="0"/>
            </a:endParaRPr>
          </a:p>
        </p:txBody>
      </p:sp>
      <p:sp>
        <p:nvSpPr>
          <p:cNvPr id="7" name="Freeform 13">
            <a:extLst>
              <a:ext uri="{FF2B5EF4-FFF2-40B4-BE49-F238E27FC236}">
                <a16:creationId xmlns:a16="http://schemas.microsoft.com/office/drawing/2014/main" id="{479C91B6-EFC9-1233-613D-5315ABE21CE0}"/>
              </a:ext>
            </a:extLst>
          </p:cNvPr>
          <p:cNvSpPr/>
          <p:nvPr>
            <p:custDataLst>
              <p:tags r:id="rId4"/>
            </p:custDataLst>
          </p:nvPr>
        </p:nvSpPr>
        <p:spPr bwMode="auto">
          <a:xfrm>
            <a:off x="490667" y="2760497"/>
            <a:ext cx="749300" cy="1588"/>
          </a:xfrm>
          <a:custGeom>
            <a:avLst/>
            <a:gdLst>
              <a:gd name="T0" fmla="*/ 0 w 472"/>
              <a:gd name="T1" fmla="*/ 0 h 1"/>
              <a:gd name="T2" fmla="*/ 472 w 472"/>
              <a:gd name="T3" fmla="*/ 1 h 1"/>
              <a:gd name="T4" fmla="*/ 0 60000 65536"/>
              <a:gd name="T5" fmla="*/ 0 60000 65536"/>
              <a:gd name="T6" fmla="*/ 0 w 472"/>
              <a:gd name="T7" fmla="*/ 0 h 1"/>
              <a:gd name="T8" fmla="*/ 472 w 472"/>
              <a:gd name="T9" fmla="*/ 1 h 1"/>
            </a:gdLst>
            <a:ahLst/>
            <a:cxnLst>
              <a:cxn ang="T4">
                <a:pos x="T0" y="T1"/>
              </a:cxn>
              <a:cxn ang="T5">
                <a:pos x="T2" y="T3"/>
              </a:cxn>
            </a:cxnLst>
            <a:rect l="T6" t="T7" r="T8" b="T9"/>
            <a:pathLst>
              <a:path w="472" h="1">
                <a:moveTo>
                  <a:pt x="0" y="0"/>
                </a:moveTo>
                <a:lnTo>
                  <a:pt x="472" y="1"/>
                </a:lnTo>
              </a:path>
            </a:pathLst>
          </a:custGeom>
          <a:noFill/>
          <a:ln w="57150">
            <a:solidFill>
              <a:srgbClr val="A59E8C"/>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fr-CA"/>
          </a:p>
        </p:txBody>
      </p:sp>
      <p:sp>
        <p:nvSpPr>
          <p:cNvPr id="9" name="AutoShape 16">
            <a:extLst>
              <a:ext uri="{FF2B5EF4-FFF2-40B4-BE49-F238E27FC236}">
                <a16:creationId xmlns:a16="http://schemas.microsoft.com/office/drawing/2014/main" id="{7FA95690-E3DF-C0AE-A0ED-E7B2C0B10A27}"/>
              </a:ext>
            </a:extLst>
          </p:cNvPr>
          <p:cNvSpPr>
            <a:spLocks noChangeArrowheads="1"/>
          </p:cNvSpPr>
          <p:nvPr>
            <p:custDataLst>
              <p:tags r:id="rId5"/>
            </p:custDataLst>
          </p:nvPr>
        </p:nvSpPr>
        <p:spPr bwMode="auto">
          <a:xfrm>
            <a:off x="1239966" y="3306609"/>
            <a:ext cx="2973387" cy="1035421"/>
          </a:xfrm>
          <a:prstGeom prst="rect">
            <a:avLst/>
          </a:prstGeom>
          <a:solidFill>
            <a:srgbClr val="DDE6E1"/>
          </a:solidFill>
          <a:ln w="19050">
            <a:noFill/>
            <a:miter lim="800000"/>
          </a:ln>
        </p:spPr>
        <p:txBody>
          <a:bodyPr wrap="square" anchor="ctr"/>
          <a:lstStyle>
            <a:lvl1pPr>
              <a:spcAft>
                <a:spcPct val="60000"/>
              </a:spcAft>
              <a:buClr>
                <a:srgbClr val="614D7D"/>
              </a:buClr>
              <a:buSzPct val="75000"/>
              <a:buFont typeface="Times" pitchFamily="18" charset="0"/>
              <a:buChar char="•"/>
              <a:defRPr>
                <a:solidFill>
                  <a:schemeClr val="tx1"/>
                </a:solidFill>
                <a:latin typeface="Arial"/>
                <a:ea typeface="ＭＳ Ｐゴシック" pitchFamily="34" charset="-128"/>
              </a:defRPr>
            </a:lvl1pPr>
            <a:lvl2pPr marL="742950" indent="-285750">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2pPr>
            <a:lvl3pPr marL="1143000" indent="-228600">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3pPr>
            <a:lvl4pPr marL="1600200" indent="-228600">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4pPr>
            <a:lvl5pPr marL="2057400" indent="-228600">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9pPr>
          </a:lstStyle>
          <a:p>
            <a:pPr>
              <a:spcAft>
                <a:spcPct val="0"/>
              </a:spcAft>
              <a:buClrTx/>
              <a:buSzTx/>
              <a:buNone/>
            </a:pPr>
            <a:r>
              <a:rPr lang="fr-CA" altLang="en-US" sz="1800" dirty="0">
                <a:highlight>
                  <a:srgbClr val="000000">
                    <a:alpha val="0"/>
                  </a:srgbClr>
                </a:highlight>
                <a:latin typeface="Sun Life New Text" pitchFamily="2" charset="0"/>
              </a:rPr>
              <a:t>Rapports et relevés destinés au promoteur </a:t>
            </a:r>
            <a:r>
              <a:rPr lang="fr-CA" altLang="en-US" sz="1800" dirty="0">
                <a:solidFill>
                  <a:schemeClr val="tx2"/>
                </a:solidFill>
                <a:highlight>
                  <a:srgbClr val="000000">
                    <a:alpha val="0"/>
                  </a:srgbClr>
                </a:highlight>
                <a:latin typeface="Sun Life New Text" pitchFamily="2" charset="0"/>
              </a:rPr>
              <a:t>incluant la collecte initiale des cotisations salariales</a:t>
            </a:r>
            <a:endParaRPr lang="fr-CA" altLang="en-US" dirty="0">
              <a:solidFill>
                <a:schemeClr val="tx2"/>
              </a:solidFill>
              <a:latin typeface="Sun Life New Text" pitchFamily="2" charset="0"/>
            </a:endParaRPr>
          </a:p>
        </p:txBody>
      </p:sp>
      <p:sp>
        <p:nvSpPr>
          <p:cNvPr id="13" name="AutoShape 22">
            <a:extLst>
              <a:ext uri="{FF2B5EF4-FFF2-40B4-BE49-F238E27FC236}">
                <a16:creationId xmlns:a16="http://schemas.microsoft.com/office/drawing/2014/main" id="{0727095B-E39A-B0C6-6B03-653CD206F8B3}"/>
              </a:ext>
            </a:extLst>
          </p:cNvPr>
          <p:cNvSpPr>
            <a:spLocks noChangeArrowheads="1"/>
          </p:cNvSpPr>
          <p:nvPr>
            <p:custDataLst>
              <p:tags r:id="rId6"/>
            </p:custDataLst>
          </p:nvPr>
        </p:nvSpPr>
        <p:spPr bwMode="auto">
          <a:xfrm>
            <a:off x="1263779" y="4422714"/>
            <a:ext cx="2949575" cy="533400"/>
          </a:xfrm>
          <a:prstGeom prst="rect">
            <a:avLst/>
          </a:prstGeom>
          <a:solidFill>
            <a:srgbClr val="DDE6E1"/>
          </a:solidFill>
          <a:ln w="19050">
            <a:noFill/>
            <a:miter lim="800000"/>
          </a:ln>
        </p:spPr>
        <p:txBody>
          <a:bodyPr wrap="none" anchor="ctr"/>
          <a:lstStyle>
            <a:lvl1pPr>
              <a:spcAft>
                <a:spcPct val="60000"/>
              </a:spcAft>
              <a:buClr>
                <a:srgbClr val="614D7D"/>
              </a:buClr>
              <a:buSzPct val="75000"/>
              <a:buFont typeface="Times" pitchFamily="18" charset="0"/>
              <a:buChar char="•"/>
              <a:defRPr>
                <a:solidFill>
                  <a:schemeClr val="tx1"/>
                </a:solidFill>
                <a:latin typeface="Arial"/>
                <a:ea typeface="ＭＳ Ｐゴシック" pitchFamily="34" charset="-128"/>
              </a:defRPr>
            </a:lvl1pPr>
            <a:lvl2pPr marL="742950" indent="-285750">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2pPr>
            <a:lvl3pPr marL="1143000" indent="-228600">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3pPr>
            <a:lvl4pPr marL="1600200" indent="-228600">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4pPr>
            <a:lvl5pPr marL="2057400" indent="-228600">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5pPr>
            <a:lvl6pPr marL="25146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6pPr>
            <a:lvl7pPr marL="29718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7pPr>
            <a:lvl8pPr marL="34290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8pPr>
            <a:lvl9pPr marL="3886200" indent="-228600" eaLnBrk="0" fontAlgn="base" hangingPunct="0">
              <a:spcBef>
                <a:spcPct val="0"/>
              </a:spcBef>
              <a:spcAft>
                <a:spcPct val="60000"/>
              </a:spcAft>
              <a:buClr>
                <a:srgbClr val="82786F"/>
              </a:buClr>
              <a:buSzPct val="75000"/>
              <a:buFont typeface="Times" pitchFamily="18" charset="0"/>
              <a:buChar char="•"/>
              <a:defRPr>
                <a:solidFill>
                  <a:schemeClr val="tx1"/>
                </a:solidFill>
                <a:latin typeface="Arial"/>
                <a:ea typeface="ＭＳ Ｐゴシック" pitchFamily="34" charset="-128"/>
              </a:defRPr>
            </a:lvl9pPr>
          </a:lstStyle>
          <a:p>
            <a:pPr>
              <a:spcAft>
                <a:spcPct val="0"/>
              </a:spcAft>
              <a:buClrTx/>
              <a:buSzTx/>
              <a:buNone/>
            </a:pPr>
            <a:r>
              <a:rPr lang="fr-CA" altLang="en-US" sz="1800">
                <a:highlight>
                  <a:srgbClr val="000000">
                    <a:alpha val="0"/>
                  </a:srgbClr>
                </a:highlight>
                <a:latin typeface="Sun Life New Text" pitchFamily="2" charset="0"/>
              </a:rPr>
              <a:t>Gestion du régime</a:t>
            </a:r>
            <a:endParaRPr lang="fr-CA" altLang="en-US">
              <a:latin typeface="Sun Life New Text" pitchFamily="2" charset="0"/>
            </a:endParaRPr>
          </a:p>
        </p:txBody>
      </p:sp>
      <p:sp>
        <p:nvSpPr>
          <p:cNvPr id="14" name="Freeform 24">
            <a:extLst>
              <a:ext uri="{FF2B5EF4-FFF2-40B4-BE49-F238E27FC236}">
                <a16:creationId xmlns:a16="http://schemas.microsoft.com/office/drawing/2014/main" id="{08C0DD6B-1BE8-B26A-A8EF-5E0CEBC54BEA}"/>
              </a:ext>
            </a:extLst>
          </p:cNvPr>
          <p:cNvSpPr/>
          <p:nvPr>
            <p:custDataLst>
              <p:tags r:id="rId7"/>
            </p:custDataLst>
          </p:nvPr>
        </p:nvSpPr>
        <p:spPr bwMode="auto">
          <a:xfrm>
            <a:off x="465267" y="2002808"/>
            <a:ext cx="45719" cy="2661491"/>
          </a:xfrm>
          <a:custGeom>
            <a:avLst/>
            <a:gdLst>
              <a:gd name="T0" fmla="*/ 0 w 1"/>
              <a:gd name="T1" fmla="*/ 0 h 1504"/>
              <a:gd name="T2" fmla="*/ 0 w 1"/>
              <a:gd name="T3" fmla="*/ 1539 h 1504"/>
              <a:gd name="T4" fmla="*/ 0 60000 65536"/>
              <a:gd name="T5" fmla="*/ 0 60000 65536"/>
              <a:gd name="T6" fmla="*/ 0 w 1"/>
              <a:gd name="T7" fmla="*/ 0 h 1504"/>
              <a:gd name="T8" fmla="*/ 1 w 1"/>
              <a:gd name="T9" fmla="*/ 1504 h 1504"/>
            </a:gdLst>
            <a:ahLst/>
            <a:cxnLst>
              <a:cxn ang="T4">
                <a:pos x="T0" y="T1"/>
              </a:cxn>
              <a:cxn ang="T5">
                <a:pos x="T2" y="T3"/>
              </a:cxn>
            </a:cxnLst>
            <a:rect l="T6" t="T7" r="T8" b="T9"/>
            <a:pathLst>
              <a:path w="1" h="1504">
                <a:moveTo>
                  <a:pt x="0" y="0"/>
                </a:moveTo>
                <a:lnTo>
                  <a:pt x="0" y="1504"/>
                </a:lnTo>
              </a:path>
            </a:pathLst>
          </a:custGeom>
          <a:noFill/>
          <a:ln w="57150">
            <a:solidFill>
              <a:srgbClr val="A59E8C"/>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fr-CA"/>
          </a:p>
        </p:txBody>
      </p:sp>
      <p:sp>
        <p:nvSpPr>
          <p:cNvPr id="15" name="Freeform 13">
            <a:extLst>
              <a:ext uri="{FF2B5EF4-FFF2-40B4-BE49-F238E27FC236}">
                <a16:creationId xmlns:a16="http://schemas.microsoft.com/office/drawing/2014/main" id="{2D11F8AB-B717-0943-D40C-0C46820F31B2}"/>
              </a:ext>
            </a:extLst>
          </p:cNvPr>
          <p:cNvSpPr/>
          <p:nvPr>
            <p:custDataLst>
              <p:tags r:id="rId8"/>
            </p:custDataLst>
          </p:nvPr>
        </p:nvSpPr>
        <p:spPr bwMode="auto">
          <a:xfrm>
            <a:off x="490667" y="3685091"/>
            <a:ext cx="749300" cy="1588"/>
          </a:xfrm>
          <a:custGeom>
            <a:avLst/>
            <a:gdLst>
              <a:gd name="T0" fmla="*/ 0 w 472"/>
              <a:gd name="T1" fmla="*/ 0 h 1"/>
              <a:gd name="T2" fmla="*/ 472 w 472"/>
              <a:gd name="T3" fmla="*/ 1 h 1"/>
              <a:gd name="T4" fmla="*/ 0 60000 65536"/>
              <a:gd name="T5" fmla="*/ 0 60000 65536"/>
              <a:gd name="T6" fmla="*/ 0 w 472"/>
              <a:gd name="T7" fmla="*/ 0 h 1"/>
              <a:gd name="T8" fmla="*/ 472 w 472"/>
              <a:gd name="T9" fmla="*/ 1 h 1"/>
            </a:gdLst>
            <a:ahLst/>
            <a:cxnLst>
              <a:cxn ang="T4">
                <a:pos x="T0" y="T1"/>
              </a:cxn>
              <a:cxn ang="T5">
                <a:pos x="T2" y="T3"/>
              </a:cxn>
            </a:cxnLst>
            <a:rect l="T6" t="T7" r="T8" b="T9"/>
            <a:pathLst>
              <a:path w="472" h="1">
                <a:moveTo>
                  <a:pt x="0" y="0"/>
                </a:moveTo>
                <a:lnTo>
                  <a:pt x="472" y="1"/>
                </a:lnTo>
              </a:path>
            </a:pathLst>
          </a:custGeom>
          <a:noFill/>
          <a:ln w="57150">
            <a:solidFill>
              <a:srgbClr val="A59E8C"/>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fr-CA"/>
          </a:p>
        </p:txBody>
      </p:sp>
      <p:sp>
        <p:nvSpPr>
          <p:cNvPr id="16" name="Freeform 13">
            <a:extLst>
              <a:ext uri="{FF2B5EF4-FFF2-40B4-BE49-F238E27FC236}">
                <a16:creationId xmlns:a16="http://schemas.microsoft.com/office/drawing/2014/main" id="{FC0C47C4-5AEE-4F7F-DAC7-093139B6F296}"/>
              </a:ext>
            </a:extLst>
          </p:cNvPr>
          <p:cNvSpPr/>
          <p:nvPr>
            <p:custDataLst>
              <p:tags r:id="rId9"/>
            </p:custDataLst>
          </p:nvPr>
        </p:nvSpPr>
        <p:spPr bwMode="auto">
          <a:xfrm>
            <a:off x="490667" y="4665887"/>
            <a:ext cx="749300" cy="285"/>
          </a:xfrm>
          <a:custGeom>
            <a:avLst/>
            <a:gdLst>
              <a:gd name="T0" fmla="*/ 0 w 472"/>
              <a:gd name="T1" fmla="*/ 0 h 1"/>
              <a:gd name="T2" fmla="*/ 472 w 472"/>
              <a:gd name="T3" fmla="*/ 1 h 1"/>
              <a:gd name="T4" fmla="*/ 0 60000 65536"/>
              <a:gd name="T5" fmla="*/ 0 60000 65536"/>
              <a:gd name="T6" fmla="*/ 0 w 472"/>
              <a:gd name="T7" fmla="*/ 0 h 1"/>
              <a:gd name="T8" fmla="*/ 472 w 472"/>
              <a:gd name="T9" fmla="*/ 1 h 1"/>
            </a:gdLst>
            <a:ahLst/>
            <a:cxnLst>
              <a:cxn ang="T4">
                <a:pos x="T0" y="T1"/>
              </a:cxn>
              <a:cxn ang="T5">
                <a:pos x="T2" y="T3"/>
              </a:cxn>
            </a:cxnLst>
            <a:rect l="T6" t="T7" r="T8" b="T9"/>
            <a:pathLst>
              <a:path w="472" h="1">
                <a:moveTo>
                  <a:pt x="0" y="0"/>
                </a:moveTo>
                <a:lnTo>
                  <a:pt x="472" y="1"/>
                </a:lnTo>
              </a:path>
            </a:pathLst>
          </a:custGeom>
          <a:noFill/>
          <a:ln w="57150">
            <a:solidFill>
              <a:srgbClr val="A59E8C"/>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fr-CA"/>
          </a:p>
        </p:txBody>
      </p:sp>
      <p:sp>
        <p:nvSpPr>
          <p:cNvPr id="30" name="Text Placeholder 9">
            <a:extLst>
              <a:ext uri="{FF2B5EF4-FFF2-40B4-BE49-F238E27FC236}">
                <a16:creationId xmlns:a16="http://schemas.microsoft.com/office/drawing/2014/main" id="{2CAA6080-27D1-B171-8B56-E3E2191740A5}"/>
              </a:ext>
            </a:extLst>
          </p:cNvPr>
          <p:cNvSpPr txBox="1"/>
          <p:nvPr>
            <p:custDataLst>
              <p:tags r:id="rId10"/>
            </p:custDataLst>
          </p:nvPr>
        </p:nvSpPr>
        <p:spPr>
          <a:xfrm>
            <a:off x="5889984" y="2006760"/>
            <a:ext cx="2795587" cy="325915"/>
          </a:xfrm>
          <a:prstGeom prst="rect">
            <a:avLst/>
          </a:prstGeom>
        </p:spPr>
        <p:txBody>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anose="020B0604020202020204"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1400" b="1">
                <a:highlight>
                  <a:srgbClr val="000000">
                    <a:alpha val="0"/>
                  </a:srgbClr>
                </a:highlight>
              </a:rPr>
              <a:t>Relevés instructifs</a:t>
            </a:r>
          </a:p>
        </p:txBody>
      </p:sp>
      <p:sp>
        <p:nvSpPr>
          <p:cNvPr id="38" name="Text Placeholder 9">
            <a:extLst>
              <a:ext uri="{FF2B5EF4-FFF2-40B4-BE49-F238E27FC236}">
                <a16:creationId xmlns:a16="http://schemas.microsoft.com/office/drawing/2014/main" id="{1F44323C-0B48-9E45-F05C-540B9B796ECD}"/>
              </a:ext>
            </a:extLst>
          </p:cNvPr>
          <p:cNvSpPr txBox="1"/>
          <p:nvPr>
            <p:custDataLst>
              <p:tags r:id="rId11"/>
            </p:custDataLst>
          </p:nvPr>
        </p:nvSpPr>
        <p:spPr>
          <a:xfrm>
            <a:off x="5889984" y="2468221"/>
            <a:ext cx="2795587" cy="533400"/>
          </a:xfrm>
          <a:prstGeom prst="rect">
            <a:avLst/>
          </a:prstGeom>
        </p:spPr>
        <p:txBody>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anose="020B0604020202020204"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1400">
                <a:highlight>
                  <a:srgbClr val="000000">
                    <a:alpha val="0"/>
                  </a:srgbClr>
                </a:highlight>
              </a:rPr>
              <a:t>L’Assistant Relevés des promoteurs de régime permet d’accéder à des rapports sur mesure : sommaires du promoteur, renseignements sur le participant et statistiques sur l’utilisation.</a:t>
            </a:r>
          </a:p>
        </p:txBody>
      </p:sp>
      <p:sp>
        <p:nvSpPr>
          <p:cNvPr id="39" name="Text Placeholder 9">
            <a:extLst>
              <a:ext uri="{FF2B5EF4-FFF2-40B4-BE49-F238E27FC236}">
                <a16:creationId xmlns:a16="http://schemas.microsoft.com/office/drawing/2014/main" id="{C7DA19D6-F6FF-04C9-DF07-01A04E3EF841}"/>
              </a:ext>
            </a:extLst>
          </p:cNvPr>
          <p:cNvSpPr txBox="1"/>
          <p:nvPr>
            <p:custDataLst>
              <p:tags r:id="rId12"/>
            </p:custDataLst>
          </p:nvPr>
        </p:nvSpPr>
        <p:spPr>
          <a:xfrm>
            <a:off x="9059069" y="2006760"/>
            <a:ext cx="2795587" cy="325915"/>
          </a:xfrm>
          <a:prstGeom prst="rect">
            <a:avLst/>
          </a:prstGeom>
        </p:spPr>
        <p:txBody>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anose="020B0604020202020204"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1400" b="1">
                <a:highlight>
                  <a:srgbClr val="000000">
                    <a:alpha val="0"/>
                  </a:srgbClr>
                </a:highlight>
              </a:rPr>
              <a:t>Gestion du régime</a:t>
            </a:r>
            <a:endParaRPr lang="fr-CA" sz="1400" b="1">
              <a:highlight>
                <a:srgbClr val="FFFF00"/>
              </a:highlight>
            </a:endParaRPr>
          </a:p>
        </p:txBody>
      </p:sp>
      <p:sp>
        <p:nvSpPr>
          <p:cNvPr id="40" name="Text Placeholder 9">
            <a:extLst>
              <a:ext uri="{FF2B5EF4-FFF2-40B4-BE49-F238E27FC236}">
                <a16:creationId xmlns:a16="http://schemas.microsoft.com/office/drawing/2014/main" id="{B3DEE184-4F3B-4093-E54A-13EF2F6A7D26}"/>
              </a:ext>
            </a:extLst>
          </p:cNvPr>
          <p:cNvSpPr txBox="1"/>
          <p:nvPr>
            <p:custDataLst>
              <p:tags r:id="rId13"/>
            </p:custDataLst>
          </p:nvPr>
        </p:nvSpPr>
        <p:spPr>
          <a:xfrm>
            <a:off x="9059069" y="2468221"/>
            <a:ext cx="2795587" cy="533400"/>
          </a:xfrm>
          <a:prstGeom prst="rect">
            <a:avLst/>
          </a:prstGeom>
        </p:spPr>
        <p:txBody>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anose="020B0604020202020204"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1400">
                <a:highlight>
                  <a:srgbClr val="000000">
                    <a:alpha val="0"/>
                  </a:srgbClr>
                </a:highlight>
              </a:rPr>
              <a:t>Téléversez des fichiers de cotisations, communiquez avec nous, fournissez un accès au site (complet ou limité), accordez des codes d’accès et des mots de passe.</a:t>
            </a:r>
          </a:p>
        </p:txBody>
      </p:sp>
      <p:sp>
        <p:nvSpPr>
          <p:cNvPr id="41" name="Text Placeholder 9">
            <a:extLst>
              <a:ext uri="{FF2B5EF4-FFF2-40B4-BE49-F238E27FC236}">
                <a16:creationId xmlns:a16="http://schemas.microsoft.com/office/drawing/2014/main" id="{7662F1A2-8EF3-4F4F-E98A-A5B7C646FB9E}"/>
              </a:ext>
            </a:extLst>
          </p:cNvPr>
          <p:cNvSpPr txBox="1"/>
          <p:nvPr>
            <p:custDataLst>
              <p:tags r:id="rId14"/>
            </p:custDataLst>
          </p:nvPr>
        </p:nvSpPr>
        <p:spPr>
          <a:xfrm>
            <a:off x="5889984" y="4759651"/>
            <a:ext cx="2795587" cy="325915"/>
          </a:xfrm>
          <a:prstGeom prst="rect">
            <a:avLst/>
          </a:prstGeom>
        </p:spPr>
        <p:txBody>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anose="020B0604020202020204"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1400" b="1">
                <a:highlight>
                  <a:srgbClr val="000000">
                    <a:alpha val="0"/>
                  </a:srgbClr>
                </a:highlight>
              </a:rPr>
              <a:t>Guides et information</a:t>
            </a:r>
            <a:endParaRPr lang="fr-CA" sz="1400" b="1">
              <a:highlight>
                <a:srgbClr val="FFFF00"/>
              </a:highlight>
            </a:endParaRPr>
          </a:p>
        </p:txBody>
      </p:sp>
      <p:sp>
        <p:nvSpPr>
          <p:cNvPr id="42" name="Text Placeholder 9">
            <a:extLst>
              <a:ext uri="{FF2B5EF4-FFF2-40B4-BE49-F238E27FC236}">
                <a16:creationId xmlns:a16="http://schemas.microsoft.com/office/drawing/2014/main" id="{F324AFF4-759E-B8B0-3E7C-A89182EE643B}"/>
              </a:ext>
            </a:extLst>
          </p:cNvPr>
          <p:cNvSpPr txBox="1"/>
          <p:nvPr>
            <p:custDataLst>
              <p:tags r:id="rId15"/>
            </p:custDataLst>
          </p:nvPr>
        </p:nvSpPr>
        <p:spPr>
          <a:xfrm>
            <a:off x="5889984" y="5221112"/>
            <a:ext cx="2795587" cy="533400"/>
          </a:xfrm>
          <a:prstGeom prst="rect">
            <a:avLst/>
          </a:prstGeom>
        </p:spPr>
        <p:txBody>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anose="020B0604020202020204"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1400">
                <a:highlight>
                  <a:srgbClr val="000000">
                    <a:alpha val="0"/>
                  </a:srgbClr>
                </a:highlight>
              </a:rPr>
              <a:t>Accédez aux formulaires génériques et aux formulaires de gouvernance, obtenez un compte rendu du service, communiquez avec nous sur un réseau sécurisé.</a:t>
            </a:r>
          </a:p>
        </p:txBody>
      </p:sp>
      <p:sp>
        <p:nvSpPr>
          <p:cNvPr id="43" name="Text Placeholder 9">
            <a:extLst>
              <a:ext uri="{FF2B5EF4-FFF2-40B4-BE49-F238E27FC236}">
                <a16:creationId xmlns:a16="http://schemas.microsoft.com/office/drawing/2014/main" id="{6B35E6BD-2C7D-D019-1259-16ECB4EFD7AE}"/>
              </a:ext>
            </a:extLst>
          </p:cNvPr>
          <p:cNvSpPr txBox="1"/>
          <p:nvPr>
            <p:custDataLst>
              <p:tags r:id="rId16"/>
            </p:custDataLst>
          </p:nvPr>
        </p:nvSpPr>
        <p:spPr>
          <a:xfrm>
            <a:off x="9059069" y="4759651"/>
            <a:ext cx="2795587" cy="325915"/>
          </a:xfrm>
          <a:prstGeom prst="rect">
            <a:avLst/>
          </a:prstGeom>
        </p:spPr>
        <p:txBody>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anose="020B0604020202020204"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1400" b="1">
                <a:highlight>
                  <a:srgbClr val="000000">
                    <a:alpha val="0"/>
                  </a:srgbClr>
                </a:highlight>
              </a:rPr>
              <a:t>Renseignements sur les placements</a:t>
            </a:r>
            <a:endParaRPr lang="fr-CA" sz="1400" b="1">
              <a:highlight>
                <a:srgbClr val="FFFF00"/>
              </a:highlight>
            </a:endParaRPr>
          </a:p>
        </p:txBody>
      </p:sp>
      <p:sp>
        <p:nvSpPr>
          <p:cNvPr id="44" name="Text Placeholder 9">
            <a:extLst>
              <a:ext uri="{FF2B5EF4-FFF2-40B4-BE49-F238E27FC236}">
                <a16:creationId xmlns:a16="http://schemas.microsoft.com/office/drawing/2014/main" id="{B1BE0017-A2CB-D9ED-5F53-A08293190D4A}"/>
              </a:ext>
            </a:extLst>
          </p:cNvPr>
          <p:cNvSpPr txBox="1"/>
          <p:nvPr>
            <p:custDataLst>
              <p:tags r:id="rId17"/>
            </p:custDataLst>
          </p:nvPr>
        </p:nvSpPr>
        <p:spPr>
          <a:xfrm>
            <a:off x="9059069" y="5221112"/>
            <a:ext cx="2795587" cy="533400"/>
          </a:xfrm>
          <a:prstGeom prst="rect">
            <a:avLst/>
          </a:prstGeom>
        </p:spPr>
        <p:txBody>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anose="020B0604020202020204"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sz="1400">
                <a:highlight>
                  <a:srgbClr val="000000">
                    <a:alpha val="0"/>
                  </a:srgbClr>
                </a:highlight>
              </a:rPr>
              <a:t>Accédez aux rapports de gouvernance pour les demandes d’audit, aux questionnaires sur la gouvernance, à Morningstar® et à de l’information de premier ordre sur les placements.</a:t>
            </a:r>
          </a:p>
        </p:txBody>
      </p:sp>
      <p:pic>
        <p:nvPicPr>
          <p:cNvPr id="45" name="Picture 13" descr="Shape&#10;&#10;Description automatically generated with medium confidence">
            <a:extLst>
              <a:ext uri="{FF2B5EF4-FFF2-40B4-BE49-F238E27FC236}">
                <a16:creationId xmlns:a16="http://schemas.microsoft.com/office/drawing/2014/main" id="{9D9C65A2-7EDB-D0AB-EEF3-A17C761D9CA6}"/>
              </a:ext>
            </a:extLst>
          </p:cNvPr>
          <p:cNvPicPr>
            <a:picLocks noChangeAspect="1" noChangeArrowheads="1"/>
          </p:cNvPicPr>
          <p:nvPr>
            <p:custDataLst>
              <p:tags r:id="rId18"/>
            </p:custDataLst>
          </p:nvPr>
        </p:nvPicPr>
        <p:blipFill>
          <a:blip r:embed="rId27" cstate="screen">
            <a:extLst>
              <a:ext uri="{28A0092B-C50C-407E-A947-70E740481C1C}">
                <a14:useLocalDpi xmlns:a14="http://schemas.microsoft.com/office/drawing/2010/main"/>
              </a:ext>
            </a:extLst>
          </a:blip>
          <a:stretch>
            <a:fillRect/>
          </a:stretch>
        </p:blipFill>
        <p:spPr bwMode="auto">
          <a:xfrm>
            <a:off x="5967322" y="1431128"/>
            <a:ext cx="390949" cy="488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9" descr="A black rectangle with a black background&#10;&#10;Description automatically generated with low confidence">
            <a:extLst>
              <a:ext uri="{FF2B5EF4-FFF2-40B4-BE49-F238E27FC236}">
                <a16:creationId xmlns:a16="http://schemas.microsoft.com/office/drawing/2014/main" id="{DA067AE0-8D4B-4121-90B3-025B118FDF1F}"/>
              </a:ext>
            </a:extLst>
          </p:cNvPr>
          <p:cNvPicPr>
            <a:picLocks noChangeAspect="1" noChangeArrowheads="1"/>
          </p:cNvPicPr>
          <p:nvPr>
            <p:custDataLst>
              <p:tags r:id="rId19"/>
            </p:custDataLst>
          </p:nvPr>
        </p:nvPicPr>
        <p:blipFill>
          <a:blip r:embed="rId28" cstate="screen">
            <a:extLst>
              <a:ext uri="{28A0092B-C50C-407E-A947-70E740481C1C}">
                <a14:useLocalDpi xmlns:a14="http://schemas.microsoft.com/office/drawing/2010/main"/>
              </a:ext>
            </a:extLst>
          </a:blip>
          <a:stretch>
            <a:fillRect/>
          </a:stretch>
        </p:blipFill>
        <p:spPr bwMode="auto">
          <a:xfrm>
            <a:off x="9059069" y="4128411"/>
            <a:ext cx="500904" cy="500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93" descr="Shape&#10;&#10;Description automatically generated with medium confidence">
            <a:extLst>
              <a:ext uri="{FF2B5EF4-FFF2-40B4-BE49-F238E27FC236}">
                <a16:creationId xmlns:a16="http://schemas.microsoft.com/office/drawing/2014/main" id="{BCAA253F-A43A-F870-351F-6FCF52FDA579}"/>
              </a:ext>
            </a:extLst>
          </p:cNvPr>
          <p:cNvPicPr>
            <a:picLocks noChangeAspect="1" noChangeArrowheads="1"/>
          </p:cNvPicPr>
          <p:nvPr>
            <p:custDataLst>
              <p:tags r:id="rId20"/>
            </p:custDataLst>
          </p:nvPr>
        </p:nvPicPr>
        <p:blipFill>
          <a:blip r:embed="rId29">
            <a:extLst>
              <a:ext uri="{28A0092B-C50C-407E-A947-70E740481C1C}">
                <a14:useLocalDpi xmlns:a14="http://schemas.microsoft.com/office/drawing/2010/main"/>
              </a:ext>
            </a:extLst>
          </a:blip>
          <a:stretch>
            <a:fillRect/>
          </a:stretch>
        </p:blipFill>
        <p:spPr bwMode="auto">
          <a:xfrm>
            <a:off x="9146492" y="1549698"/>
            <a:ext cx="525338" cy="390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47" descr="Shape&#10;&#10;Description automatically generated with medium confidence">
            <a:extLst>
              <a:ext uri="{FF2B5EF4-FFF2-40B4-BE49-F238E27FC236}">
                <a16:creationId xmlns:a16="http://schemas.microsoft.com/office/drawing/2014/main" id="{EEEF29CB-42B4-0783-3788-06EFF900FE15}"/>
              </a:ext>
            </a:extLst>
          </p:cNvPr>
          <p:cNvPicPr>
            <a:picLocks noChangeAspect="1" noChangeArrowheads="1"/>
          </p:cNvPicPr>
          <p:nvPr>
            <p:custDataLst>
              <p:tags r:id="rId21"/>
            </p:custDataLst>
          </p:nvPr>
        </p:nvPicPr>
        <p:blipFill>
          <a:blip r:embed="rId30">
            <a:extLst>
              <a:ext uri="{28A0092B-C50C-407E-A947-70E740481C1C}">
                <a14:useLocalDpi xmlns:a14="http://schemas.microsoft.com/office/drawing/2010/main"/>
              </a:ext>
            </a:extLst>
          </a:blip>
          <a:stretch>
            <a:fillRect/>
          </a:stretch>
        </p:blipFill>
        <p:spPr bwMode="auto">
          <a:xfrm>
            <a:off x="5967322" y="4105678"/>
            <a:ext cx="390949" cy="51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Title 3">
            <a:extLst>
              <a:ext uri="{FF2B5EF4-FFF2-40B4-BE49-F238E27FC236}">
                <a16:creationId xmlns:a16="http://schemas.microsoft.com/office/drawing/2014/main" id="{8EF55C87-E8DC-58BE-8FC0-5DABC536C0D8}"/>
              </a:ext>
            </a:extLst>
          </p:cNvPr>
          <p:cNvSpPr txBox="1"/>
          <p:nvPr>
            <p:custDataLst>
              <p:tags r:id="rId22"/>
            </p:custDataLst>
          </p:nvPr>
        </p:nvSpPr>
        <p:spPr>
          <a:xfrm>
            <a:off x="5974155" y="287338"/>
            <a:ext cx="3295106" cy="731520"/>
          </a:xfrm>
          <a:prstGeom prst="rect">
            <a:avLst/>
          </a:prstGeom>
        </p:spPr>
        <p:txBody>
          <a:bodyPr vert="horz" lIns="0" tIns="182880" rIns="0" bIns="0" rtlCol="0" anchor="t" anchorCtr="0">
            <a:noAutofit/>
          </a:bodyPr>
          <a:lstStyle>
            <a:lvl1pPr algn="l" defTabSz="914377" rtl="0" eaLnBrk="1" latinLnBrk="0" hangingPunct="1">
              <a:lnSpc>
                <a:spcPct val="90000"/>
              </a:lnSpc>
              <a:spcBef>
                <a:spcPct val="0"/>
              </a:spcBef>
              <a:buNone/>
              <a:defRPr sz="2400" b="0" i="0" kern="1200">
                <a:solidFill>
                  <a:srgbClr val="003946"/>
                </a:solidFill>
                <a:latin typeface="+mj-lt"/>
                <a:ea typeface="+mj-ea"/>
                <a:cs typeface="+mj-cs"/>
              </a:defRPr>
            </a:lvl1pPr>
          </a:lstStyle>
          <a:p>
            <a:r>
              <a:rPr lang="fr-CA">
                <a:highlight>
                  <a:srgbClr val="000000">
                    <a:alpha val="0"/>
                  </a:srgbClr>
                </a:highlight>
              </a:rPr>
              <a:t>Notre site Web des promoteurs</a:t>
            </a:r>
          </a:p>
        </p:txBody>
      </p:sp>
      <p:cxnSp>
        <p:nvCxnSpPr>
          <p:cNvPr id="51" name="Straight Connector 50">
            <a:extLst>
              <a:ext uri="{FF2B5EF4-FFF2-40B4-BE49-F238E27FC236}">
                <a16:creationId xmlns:a16="http://schemas.microsoft.com/office/drawing/2014/main" id="{418B64AC-0807-AA90-3B8C-6825EAA71963}"/>
              </a:ext>
            </a:extLst>
          </p:cNvPr>
          <p:cNvCxnSpPr/>
          <p:nvPr>
            <p:custDataLst>
              <p:tags r:id="rId23"/>
            </p:custDataLst>
          </p:nvPr>
        </p:nvCxnSpPr>
        <p:spPr>
          <a:xfrm flipH="1">
            <a:off x="4772416" y="551145"/>
            <a:ext cx="0" cy="572439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955746"/>
      </p:ext>
    </p:extLst>
  </p:cSld>
  <p:clrMapOvr>
    <a:masterClrMapping/>
  </p:clrMapOvr>
  <p:transition/>
  <p:extLst>
    <p:ext uri="{6950BFC3-D8DA-4A85-94F7-54DA5524770B}">
      <p188:commentRel xmlns:p188="http://schemas.microsoft.com/office/powerpoint/2018/8/main" r:id="rId26"/>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4" descr="A person holding a phone and looking at his phone&#10;&#10;AI-generated content may be incorrect.">
            <a:extLst>
              <a:ext uri="{FF2B5EF4-FFF2-40B4-BE49-F238E27FC236}">
                <a16:creationId xmlns:a16="http://schemas.microsoft.com/office/drawing/2014/main" id="{9E4E7C6B-C060-AC9F-984A-5AE7DB43AFB2}"/>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a:fillRect/>
          </a:stretch>
        </p:blipFill>
        <p:spPr/>
      </p:pic>
      <p:sp>
        <p:nvSpPr>
          <p:cNvPr id="12" name="Title 3">
            <a:extLst>
              <a:ext uri="{FF2B5EF4-FFF2-40B4-BE49-F238E27FC236}">
                <a16:creationId xmlns:a16="http://schemas.microsoft.com/office/drawing/2014/main" id="{7CC5B4F2-AB8A-B1B1-CC7F-75BA94F23AA1}"/>
              </a:ext>
            </a:extLst>
          </p:cNvPr>
          <p:cNvSpPr txBox="1"/>
          <p:nvPr>
            <p:custDataLst>
              <p:tags r:id="rId1"/>
            </p:custDataLst>
          </p:nvPr>
        </p:nvSpPr>
        <p:spPr>
          <a:xfrm>
            <a:off x="662897" y="1496991"/>
            <a:ext cx="3295106" cy="731520"/>
          </a:xfrm>
          <a:prstGeom prst="rect">
            <a:avLst/>
          </a:prstGeom>
        </p:spPr>
        <p:txBody>
          <a:bodyPr/>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r>
              <a:rPr lang="fr-CA">
                <a:highlight>
                  <a:srgbClr val="000000">
                    <a:alpha val="0"/>
                  </a:srgbClr>
                </a:highlight>
              </a:rPr>
              <a:t>Services aux promoteurs</a:t>
            </a:r>
            <a:endParaRPr lang="fr-CA">
              <a:highlight>
                <a:srgbClr val="FFFF00"/>
              </a:highlight>
            </a:endParaRPr>
          </a:p>
        </p:txBody>
      </p:sp>
      <p:sp>
        <p:nvSpPr>
          <p:cNvPr id="14" name="Rectangle 13">
            <a:extLst>
              <a:ext uri="{FF2B5EF4-FFF2-40B4-BE49-F238E27FC236}">
                <a16:creationId xmlns:a16="http://schemas.microsoft.com/office/drawing/2014/main" id="{D35A65F7-25ED-67C8-EE7B-547805A39992}"/>
              </a:ext>
            </a:extLst>
          </p:cNvPr>
          <p:cNvSpPr/>
          <p:nvPr>
            <p:custDataLst>
              <p:tags r:id="rId2"/>
            </p:custDataLst>
          </p:nvPr>
        </p:nvSpPr>
        <p:spPr>
          <a:xfrm>
            <a:off x="662897" y="3057228"/>
            <a:ext cx="3021995" cy="1061829"/>
          </a:xfrm>
          <a:prstGeom prst="rect">
            <a:avLst/>
          </a:prstGeom>
        </p:spPr>
        <p:txBody>
          <a:bodyPr wrap="square">
            <a:spAutoFit/>
          </a:bodyPr>
          <a:lstStyle/>
          <a:p>
            <a:pPr>
              <a:spcAft>
                <a:spcPts val="600"/>
              </a:spcAft>
              <a:defRPr/>
            </a:pPr>
            <a:r>
              <a:rPr lang="fr-CA" sz="1600" b="1">
                <a:solidFill>
                  <a:schemeClr val="tx2"/>
                </a:solidFill>
                <a:highlight>
                  <a:srgbClr val="000000">
                    <a:alpha val="0"/>
                  </a:srgbClr>
                </a:highlight>
                <a:latin typeface="Sun Life New Text" pitchFamily="2" charset="0"/>
                <a:ea typeface="Calibri" charset="0"/>
                <a:cs typeface="Calibri" panose="020F0502020204030204" pitchFamily="34" charset="0"/>
              </a:rPr>
              <a:t>Courriel de bienvenue</a:t>
            </a:r>
          </a:p>
          <a:p>
            <a:pPr lvl="0">
              <a:defRPr/>
            </a:pPr>
            <a:r>
              <a:rPr lang="fr-CA" sz="1400">
                <a:solidFill>
                  <a:schemeClr val="tx2"/>
                </a:solidFill>
                <a:latin typeface="Sun Life New Text" pitchFamily="2" charset="0"/>
                <a:ea typeface="Calibri" charset="0"/>
                <a:cs typeface="Calibri" panose="020F0502020204030204" pitchFamily="34" charset="0"/>
              </a:rPr>
              <a:t>L’employé reçoit un courriel de bienvenue contenant un lien permettant l’adhésion au régime.</a:t>
            </a:r>
          </a:p>
        </p:txBody>
      </p:sp>
    </p:spTree>
    <p:extLst>
      <p:ext uri="{BB962C8B-B14F-4D97-AF65-F5344CB8AC3E}">
        <p14:creationId xmlns:p14="http://schemas.microsoft.com/office/powerpoint/2010/main" val="3420512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027EEDB-E521-9DC1-9BAD-C7DACE965E56}"/>
              </a:ext>
            </a:extLst>
          </p:cNvPr>
          <p:cNvSpPr>
            <a:spLocks noGrp="1"/>
          </p:cNvSpPr>
          <p:nvPr>
            <p:ph type="body" sz="quarter" idx="33"/>
            <p:custDataLst>
              <p:tags r:id="rId1"/>
            </p:custDataLst>
          </p:nvPr>
        </p:nvSpPr>
        <p:spPr/>
        <p:txBody>
          <a:bodyPr/>
          <a:lstStyle/>
          <a:p>
            <a:r>
              <a:rPr lang="fr-CA">
                <a:highlight>
                  <a:srgbClr val="000000">
                    <a:alpha val="0"/>
                  </a:srgbClr>
                </a:highlight>
              </a:rPr>
              <a:t>Valeur pour le participant</a:t>
            </a:r>
          </a:p>
        </p:txBody>
      </p:sp>
      <p:sp>
        <p:nvSpPr>
          <p:cNvPr id="9" name="Text Placeholder 8">
            <a:extLst>
              <a:ext uri="{FF2B5EF4-FFF2-40B4-BE49-F238E27FC236}">
                <a16:creationId xmlns:a16="http://schemas.microsoft.com/office/drawing/2014/main" id="{83536925-5379-E7BF-547B-5794552955E3}"/>
              </a:ext>
            </a:extLst>
          </p:cNvPr>
          <p:cNvSpPr>
            <a:spLocks noGrp="1"/>
          </p:cNvSpPr>
          <p:nvPr>
            <p:ph type="body" sz="quarter" idx="35"/>
            <p:custDataLst>
              <p:tags r:id="rId2"/>
            </p:custDataLst>
          </p:nvPr>
        </p:nvSpPr>
        <p:spPr/>
        <p:txBody>
          <a:bodyPr/>
          <a:lstStyle/>
          <a:p>
            <a:r>
              <a:rPr lang="fr-CA">
                <a:highlight>
                  <a:srgbClr val="000000">
                    <a:alpha val="0"/>
                  </a:srgbClr>
                </a:highlight>
              </a:rPr>
              <a:t>Accès en tout temps à son compte :</a:t>
            </a:r>
          </a:p>
        </p:txBody>
      </p:sp>
      <p:sp>
        <p:nvSpPr>
          <p:cNvPr id="10" name="Text Placeholder 9">
            <a:extLst>
              <a:ext uri="{FF2B5EF4-FFF2-40B4-BE49-F238E27FC236}">
                <a16:creationId xmlns:a16="http://schemas.microsoft.com/office/drawing/2014/main" id="{12E59062-75D2-6950-899D-8D5452B40E13}"/>
              </a:ext>
            </a:extLst>
          </p:cNvPr>
          <p:cNvSpPr>
            <a:spLocks noGrp="1"/>
          </p:cNvSpPr>
          <p:nvPr>
            <p:ph type="body" sz="quarter" idx="40"/>
            <p:custDataLst>
              <p:tags r:id="rId3"/>
            </p:custDataLst>
          </p:nvPr>
        </p:nvSpPr>
        <p:spPr>
          <a:xfrm>
            <a:off x="6169028" y="3525598"/>
            <a:ext cx="5728016" cy="2853432"/>
          </a:xfrm>
        </p:spPr>
        <p:txBody>
          <a:bodyPr/>
          <a:lstStyle/>
          <a:p>
            <a:pPr marL="171450" indent="-171450">
              <a:buFont typeface="Arial" panose="020B0604020202020204" pitchFamily="34" charset="0"/>
              <a:buChar char="•"/>
            </a:pPr>
            <a:r>
              <a:rPr lang="fr-CA"/>
              <a:t>Par téléphone, au </a:t>
            </a:r>
            <a:r>
              <a:rPr lang="fr-CA">
                <a:highlight>
                  <a:srgbClr val="000000">
                    <a:alpha val="0"/>
                  </a:srgbClr>
                </a:highlight>
              </a:rPr>
              <a:t>1-877-SUN-LIFE</a:t>
            </a:r>
          </a:p>
          <a:p>
            <a:pPr marL="171450" indent="-171450">
              <a:buFont typeface="Arial" panose="020B0604020202020204" pitchFamily="34" charset="0"/>
              <a:buChar char="•"/>
            </a:pPr>
            <a:r>
              <a:rPr lang="fr-CA">
                <a:highlight>
                  <a:srgbClr val="000000">
                    <a:alpha val="0"/>
                  </a:srgbClr>
                </a:highlight>
              </a:rPr>
              <a:t>Par le site Web interactif, au www.masunlife.ca</a:t>
            </a:r>
          </a:p>
          <a:p>
            <a:pPr marL="360000" lvl="1" indent="-171450">
              <a:buFont typeface="Arial" panose="020B0604020202020204" pitchFamily="34" charset="0"/>
              <a:buChar char="•"/>
            </a:pPr>
            <a:r>
              <a:rPr lang="fr-CA" sz="1200">
                <a:solidFill>
                  <a:schemeClr val="tx1"/>
                </a:solidFill>
                <a:highlight>
                  <a:srgbClr val="000000">
                    <a:alpha val="0"/>
                  </a:srgbClr>
                </a:highlight>
              </a:rPr>
              <a:t>Connaître le solde des comptes</a:t>
            </a:r>
          </a:p>
          <a:p>
            <a:pPr marL="360000" lvl="1" indent="-171450">
              <a:buFont typeface="Arial" panose="020B0604020202020204" pitchFamily="34" charset="0"/>
              <a:buChar char="•"/>
            </a:pPr>
            <a:r>
              <a:rPr lang="fr-CA" sz="1200">
                <a:solidFill>
                  <a:schemeClr val="tx1"/>
                </a:solidFill>
                <a:highlight>
                  <a:srgbClr val="000000">
                    <a:alpha val="0"/>
                  </a:srgbClr>
                </a:highlight>
              </a:rPr>
              <a:t>Faire des transferts entre les fonds</a:t>
            </a:r>
          </a:p>
          <a:p>
            <a:pPr marL="360000" lvl="1" indent="-171450">
              <a:buFont typeface="Arial" panose="020B0604020202020204" pitchFamily="34" charset="0"/>
              <a:buChar char="•"/>
            </a:pPr>
            <a:r>
              <a:rPr lang="fr-CA" sz="1200">
                <a:solidFill>
                  <a:schemeClr val="tx1"/>
                </a:solidFill>
              </a:rPr>
              <a:t>Afficher les feuillets et reçus fiscaux</a:t>
            </a:r>
          </a:p>
          <a:p>
            <a:pPr marL="360000" lvl="1" indent="-171450">
              <a:buFont typeface="Arial" panose="020B0604020202020204" pitchFamily="34" charset="0"/>
              <a:buChar char="•"/>
            </a:pPr>
            <a:r>
              <a:rPr lang="fr-CA" sz="1200">
                <a:solidFill>
                  <a:schemeClr val="tx1"/>
                </a:solidFill>
                <a:highlight>
                  <a:srgbClr val="000000">
                    <a:alpha val="0"/>
                  </a:srgbClr>
                </a:highlight>
              </a:rPr>
              <a:t>Modifier les directives de placement</a:t>
            </a:r>
          </a:p>
          <a:p>
            <a:pPr marL="360000" lvl="1" indent="-171450">
              <a:buFont typeface="Arial" panose="020B0604020202020204" pitchFamily="34" charset="0"/>
              <a:buChar char="•"/>
            </a:pPr>
            <a:r>
              <a:rPr lang="fr-CA" sz="1200">
                <a:solidFill>
                  <a:schemeClr val="tx1"/>
                </a:solidFill>
                <a:highlight>
                  <a:srgbClr val="000000">
                    <a:alpha val="0"/>
                  </a:srgbClr>
                </a:highlight>
              </a:rPr>
              <a:t>Obtenir des renseignements détaillés sur les fonds</a:t>
            </a:r>
          </a:p>
          <a:p>
            <a:pPr marL="360000" lvl="1" indent="-171450">
              <a:buFont typeface="Arial" panose="020B0604020202020204" pitchFamily="34" charset="0"/>
              <a:buChar char="•"/>
            </a:pPr>
            <a:r>
              <a:rPr lang="fr-CA" sz="1200">
                <a:solidFill>
                  <a:schemeClr val="tx1"/>
                </a:solidFill>
              </a:rPr>
              <a:t>Mettre à jour la désignation de bénéficiaire</a:t>
            </a:r>
            <a:endParaRPr lang="fr-CA" sz="1200">
              <a:solidFill>
                <a:schemeClr val="tx1"/>
              </a:solidFill>
              <a:highlight>
                <a:srgbClr val="808000"/>
              </a:highlight>
            </a:endParaRPr>
          </a:p>
          <a:p>
            <a:pPr marL="360000" lvl="1" indent="-171450">
              <a:buFont typeface="Arial" panose="020B0604020202020204" pitchFamily="34" charset="0"/>
              <a:buChar char="•"/>
            </a:pPr>
            <a:r>
              <a:rPr lang="fr-CA" sz="1200">
                <a:solidFill>
                  <a:schemeClr val="tx1"/>
                </a:solidFill>
                <a:highlight>
                  <a:srgbClr val="000000">
                    <a:alpha val="0"/>
                  </a:srgbClr>
                </a:highlight>
              </a:rPr>
              <a:t>Établir des cotisations occasionnelles périodiques</a:t>
            </a:r>
            <a:endParaRPr lang="fr-CA" sz="1200">
              <a:solidFill>
                <a:schemeClr val="tx1"/>
              </a:solidFill>
              <a:highlight>
                <a:srgbClr val="808000"/>
              </a:highlight>
            </a:endParaRPr>
          </a:p>
          <a:p>
            <a:pPr marL="360000" lvl="1" indent="-171450">
              <a:buFont typeface="Arial" panose="020B0604020202020204" pitchFamily="34" charset="0"/>
              <a:buChar char="•"/>
            </a:pPr>
            <a:r>
              <a:rPr lang="fr-CA" sz="1200">
                <a:solidFill>
                  <a:schemeClr val="tx1"/>
                </a:solidFill>
                <a:highlight>
                  <a:srgbClr val="000000">
                    <a:alpha val="0"/>
                  </a:srgbClr>
                </a:highlight>
              </a:rPr>
              <a:t>Utiliser l’un des nombreux outils de planification financière en ligne</a:t>
            </a:r>
          </a:p>
          <a:p>
            <a:pPr marL="360000" lvl="1" indent="-171450">
              <a:buFont typeface="Arial" panose="020B0604020202020204" pitchFamily="34" charset="0"/>
              <a:buChar char="•"/>
            </a:pPr>
            <a:r>
              <a:rPr lang="fr-CA" sz="1200">
                <a:solidFill>
                  <a:schemeClr val="tx1"/>
                </a:solidFill>
                <a:highlight>
                  <a:srgbClr val="000000">
                    <a:alpha val="0"/>
                  </a:srgbClr>
                </a:highlight>
              </a:rPr>
              <a:t>Et beaucoup plus!</a:t>
            </a:r>
          </a:p>
        </p:txBody>
      </p:sp>
      <p:pic>
        <p:nvPicPr>
          <p:cNvPr id="4" name="Picture Placeholder 4" descr="A person working on a car&#10;&#10;AI-generated content may be incorrect.">
            <a:extLst>
              <a:ext uri="{FF2B5EF4-FFF2-40B4-BE49-F238E27FC236}">
                <a16:creationId xmlns:a16="http://schemas.microsoft.com/office/drawing/2014/main" id="{75C689D3-0781-03B3-97B7-1825598E5610}"/>
              </a:ext>
            </a:extLst>
          </p:cNvPr>
          <p:cNvPicPr>
            <a:picLocks noGrp="1" noChangeAspect="1"/>
          </p:cNvPicPr>
          <p:nvPr>
            <p:ph type="pic" sz="quarter" idx="14"/>
          </p:nvPr>
        </p:nvPicPr>
        <p:blipFill>
          <a:blip r:embed="rId6"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25984507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6" descr="A couple of women working in a flower shop&#10;&#10;AI-generated content may be incorrect.">
            <a:extLst>
              <a:ext uri="{FF2B5EF4-FFF2-40B4-BE49-F238E27FC236}">
                <a16:creationId xmlns:a16="http://schemas.microsoft.com/office/drawing/2014/main" id="{8D9AEE59-39A0-172D-4343-A76FDA952577}"/>
              </a:ext>
            </a:extLst>
          </p:cNvPr>
          <p:cNvPicPr>
            <a:picLocks noGrp="1" noChangeAspect="1"/>
          </p:cNvPicPr>
          <p:nvPr>
            <p:ph type="pic" sz="quarter" idx="14"/>
          </p:nvPr>
        </p:nvPicPr>
        <p:blipFill>
          <a:blip r:embed="rId13" cstate="screen">
            <a:extLst>
              <a:ext uri="{28A0092B-C50C-407E-A947-70E740481C1C}">
                <a14:useLocalDpi xmlns:a14="http://schemas.microsoft.com/office/drawing/2010/main"/>
              </a:ext>
            </a:extLst>
          </a:blip>
          <a:srcRect/>
          <a:stretch>
            <a:fillRect/>
          </a:stretch>
        </p:blipFill>
        <p:spPr/>
      </p:pic>
      <p:sp>
        <p:nvSpPr>
          <p:cNvPr id="39" name="Text Placeholder 38">
            <a:extLst>
              <a:ext uri="{FF2B5EF4-FFF2-40B4-BE49-F238E27FC236}">
                <a16:creationId xmlns:a16="http://schemas.microsoft.com/office/drawing/2014/main" id="{64192E14-84E8-840A-2632-9F799AEEE9C6}"/>
              </a:ext>
            </a:extLst>
          </p:cNvPr>
          <p:cNvSpPr>
            <a:spLocks noGrp="1"/>
          </p:cNvSpPr>
          <p:nvPr>
            <p:ph type="body" sz="quarter" idx="35"/>
            <p:custDataLst>
              <p:tags r:id="rId2"/>
            </p:custDataLst>
          </p:nvPr>
        </p:nvSpPr>
        <p:spPr>
          <a:xfrm>
            <a:off x="6170083" y="988415"/>
            <a:ext cx="5734579" cy="266699"/>
          </a:xfrm>
        </p:spPr>
        <p:txBody>
          <a:bodyPr/>
          <a:lstStyle/>
          <a:p>
            <a:r>
              <a:rPr lang="fr-CA">
                <a:highlight>
                  <a:srgbClr val="000000">
                    <a:alpha val="0"/>
                  </a:srgbClr>
                </a:highlight>
              </a:rPr>
              <a:t>REER collectif</a:t>
            </a:r>
            <a:endParaRPr lang="fr-CA">
              <a:highlight>
                <a:srgbClr val="FFFF00"/>
              </a:highlight>
            </a:endParaRPr>
          </a:p>
        </p:txBody>
      </p:sp>
      <p:sp>
        <p:nvSpPr>
          <p:cNvPr id="40" name="Text Placeholder 39">
            <a:extLst>
              <a:ext uri="{FF2B5EF4-FFF2-40B4-BE49-F238E27FC236}">
                <a16:creationId xmlns:a16="http://schemas.microsoft.com/office/drawing/2014/main" id="{A284941E-1CF5-3A38-B0AA-5A39C654EDCC}"/>
              </a:ext>
            </a:extLst>
          </p:cNvPr>
          <p:cNvSpPr>
            <a:spLocks noGrp="1"/>
          </p:cNvSpPr>
          <p:nvPr>
            <p:ph type="body" sz="quarter" idx="40"/>
            <p:custDataLst>
              <p:tags r:id="rId3"/>
            </p:custDataLst>
          </p:nvPr>
        </p:nvSpPr>
        <p:spPr>
          <a:xfrm>
            <a:off x="6169028" y="1327320"/>
            <a:ext cx="5728016" cy="1211486"/>
          </a:xfrm>
        </p:spPr>
        <p:txBody>
          <a:bodyPr anchor="t"/>
          <a:lstStyle/>
          <a:p>
            <a:pPr marL="171450" indent="-171450">
              <a:spcBef>
                <a:spcPts val="400"/>
              </a:spcBef>
              <a:buFont typeface="Arial" panose="020B0604020202020204" pitchFamily="34" charset="0"/>
              <a:buChar char="•"/>
            </a:pPr>
            <a:r>
              <a:rPr lang="fr-CA">
                <a:highlight>
                  <a:srgbClr val="000000">
                    <a:alpha val="0"/>
                  </a:srgbClr>
                </a:highlight>
              </a:rPr>
              <a:t>Épargne déductible du revenu</a:t>
            </a:r>
          </a:p>
          <a:p>
            <a:pPr marL="171450" indent="-171450">
              <a:spcBef>
                <a:spcPts val="400"/>
              </a:spcBef>
              <a:buFont typeface="Arial" panose="020B0604020202020204" pitchFamily="34" charset="0"/>
              <a:buChar char="•"/>
            </a:pPr>
            <a:r>
              <a:rPr lang="fr-CA">
                <a:highlight>
                  <a:srgbClr val="000000">
                    <a:alpha val="0"/>
                  </a:srgbClr>
                </a:highlight>
              </a:rPr>
              <a:t>Revenus de placement à l’abri de l’impôt</a:t>
            </a:r>
          </a:p>
          <a:p>
            <a:pPr marL="171450" indent="-171450">
              <a:spcBef>
                <a:spcPts val="400"/>
              </a:spcBef>
              <a:buFont typeface="Arial" panose="020B0604020202020204" pitchFamily="34" charset="0"/>
              <a:buChar char="•"/>
            </a:pPr>
            <a:r>
              <a:rPr lang="fr-CA">
                <a:highlight>
                  <a:srgbClr val="000000">
                    <a:alpha val="0"/>
                  </a:srgbClr>
                </a:highlight>
              </a:rPr>
              <a:t>Possibilité de cotiser jusqu’à concurrence du plafond de cotisation au REER</a:t>
            </a:r>
          </a:p>
          <a:p>
            <a:pPr marL="171450" indent="-171450">
              <a:spcBef>
                <a:spcPts val="400"/>
              </a:spcBef>
              <a:buFont typeface="Arial" panose="020B0604020202020204" pitchFamily="34" charset="0"/>
              <a:buChar char="•"/>
            </a:pPr>
            <a:r>
              <a:rPr lang="fr-CA">
                <a:highlight>
                  <a:srgbClr val="000000">
                    <a:alpha val="0"/>
                  </a:srgbClr>
                </a:highlight>
              </a:rPr>
              <a:t>Les retraits sont assujettis à des retenues à la source</a:t>
            </a:r>
          </a:p>
          <a:p>
            <a:pPr marL="171450" indent="-171450">
              <a:spcBef>
                <a:spcPts val="400"/>
              </a:spcBef>
              <a:buFont typeface="Arial" panose="020B0604020202020204" pitchFamily="34" charset="0"/>
              <a:buChar char="•"/>
            </a:pPr>
            <a:r>
              <a:rPr lang="fr-CA">
                <a:highlight>
                  <a:srgbClr val="000000">
                    <a:alpha val="0"/>
                  </a:srgbClr>
                </a:highlight>
              </a:rPr>
              <a:t>Idéal pour épargner en vue de la retraite</a:t>
            </a:r>
          </a:p>
        </p:txBody>
      </p:sp>
      <p:sp>
        <p:nvSpPr>
          <p:cNvPr id="38" name="Text Placeholder 37">
            <a:extLst>
              <a:ext uri="{FF2B5EF4-FFF2-40B4-BE49-F238E27FC236}">
                <a16:creationId xmlns:a16="http://schemas.microsoft.com/office/drawing/2014/main" id="{F45B90A9-DF5D-53FF-95F2-CB15D219B52F}"/>
              </a:ext>
            </a:extLst>
          </p:cNvPr>
          <p:cNvSpPr>
            <a:spLocks noGrp="1"/>
          </p:cNvSpPr>
          <p:nvPr>
            <p:ph type="body" sz="quarter" idx="33"/>
            <p:custDataLst>
              <p:tags r:id="rId4"/>
            </p:custDataLst>
          </p:nvPr>
        </p:nvSpPr>
        <p:spPr>
          <a:xfrm>
            <a:off x="6169029" y="308992"/>
            <a:ext cx="5728016" cy="525895"/>
          </a:xfrm>
        </p:spPr>
        <p:txBody>
          <a:bodyPr/>
          <a:lstStyle/>
          <a:p>
            <a:r>
              <a:rPr lang="fr-CA" sz="2800">
                <a:highlight>
                  <a:srgbClr val="000000">
                    <a:alpha val="0"/>
                  </a:srgbClr>
                </a:highlight>
                <a:cs typeface="Arial" panose="020B0604020202020204" pitchFamily="34" charset="0"/>
              </a:rPr>
              <a:t>Caractéristiques des </a:t>
            </a:r>
            <a:r>
              <a:rPr lang="fr-CA" sz="2800">
                <a:solidFill>
                  <a:srgbClr val="FF0000"/>
                </a:solidFill>
                <a:highlight>
                  <a:srgbClr val="000000">
                    <a:alpha val="0"/>
                  </a:srgbClr>
                </a:highlight>
                <a:cs typeface="Arial" panose="020B0604020202020204" pitchFamily="34" charset="0"/>
              </a:rPr>
              <a:t>trois</a:t>
            </a:r>
            <a:r>
              <a:rPr lang="fr-CA" sz="2800">
                <a:highlight>
                  <a:srgbClr val="000000">
                    <a:alpha val="0"/>
                  </a:srgbClr>
                </a:highlight>
                <a:cs typeface="Arial" panose="020B0604020202020204" pitchFamily="34" charset="0"/>
              </a:rPr>
              <a:t> comptes</a:t>
            </a:r>
            <a:endParaRPr lang="fr-CA"/>
          </a:p>
        </p:txBody>
      </p:sp>
      <p:sp>
        <p:nvSpPr>
          <p:cNvPr id="23" name="Rectangle 2">
            <a:extLst>
              <a:ext uri="{FF2B5EF4-FFF2-40B4-BE49-F238E27FC236}">
                <a16:creationId xmlns:a16="http://schemas.microsoft.com/office/drawing/2014/main" id="{A3E0BAC6-14B1-C1E1-AE25-C20A7D1F85EA}"/>
              </a:ext>
            </a:extLst>
          </p:cNvPr>
          <p:cNvSpPr txBox="1">
            <a:spLocks noChangeArrowheads="1"/>
          </p:cNvSpPr>
          <p:nvPr>
            <p:custDataLst>
              <p:tags r:id="rId5"/>
            </p:custDataLst>
          </p:nvPr>
        </p:nvSpPr>
        <p:spPr>
          <a:xfrm>
            <a:off x="431337" y="432925"/>
            <a:ext cx="4024916" cy="1243013"/>
          </a:xfrm>
          <a:prstGeom prst="rect">
            <a:avLst/>
          </a:prstGeom>
        </p:spPr>
        <p:txBody>
          <a:bodyPr lIns="90486" tIns="44449" rIns="90486" bIns="44449" anchor="ctr">
            <a:normAutofit/>
          </a:bodyPr>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pPr>
              <a:defRPr/>
            </a:pPr>
            <a:endParaRPr lang="fr-CA" sz="4000">
              <a:cs typeface="Arial" panose="020B0604020202020204" pitchFamily="34" charset="0"/>
            </a:endParaRPr>
          </a:p>
        </p:txBody>
      </p:sp>
      <p:sp>
        <p:nvSpPr>
          <p:cNvPr id="41" name="Text Placeholder 38">
            <a:extLst>
              <a:ext uri="{FF2B5EF4-FFF2-40B4-BE49-F238E27FC236}">
                <a16:creationId xmlns:a16="http://schemas.microsoft.com/office/drawing/2014/main" id="{55387F86-81CA-4D03-81AB-669C0685476B}"/>
              </a:ext>
            </a:extLst>
          </p:cNvPr>
          <p:cNvSpPr txBox="1"/>
          <p:nvPr>
            <p:custDataLst>
              <p:tags r:id="rId6"/>
            </p:custDataLst>
          </p:nvPr>
        </p:nvSpPr>
        <p:spPr>
          <a:xfrm>
            <a:off x="6170083" y="2820569"/>
            <a:ext cx="5734579" cy="266699"/>
          </a:xfrm>
          <a:prstGeom prst="rect">
            <a:avLst/>
          </a:prstGeom>
        </p:spPr>
        <p:txBody>
          <a:bodyPr vert="horz" lIns="0" tIns="0" rIns="0" bIns="0" rtlCol="0" anchor="b"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anose="020B0604020202020204"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anose="020B0604020202020204"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a:solidFill>
                  <a:srgbClr val="FF0000"/>
                </a:solidFill>
                <a:highlight>
                  <a:srgbClr val="000000">
                    <a:alpha val="0"/>
                  </a:srgbClr>
                </a:highlight>
              </a:rPr>
              <a:t>RPDB</a:t>
            </a:r>
            <a:endParaRPr lang="fr-CA">
              <a:solidFill>
                <a:srgbClr val="FF0000"/>
              </a:solidFill>
              <a:highlight>
                <a:srgbClr val="FFFF00"/>
              </a:highlight>
            </a:endParaRPr>
          </a:p>
        </p:txBody>
      </p:sp>
      <p:sp>
        <p:nvSpPr>
          <p:cNvPr id="42" name="Text Placeholder 39">
            <a:extLst>
              <a:ext uri="{FF2B5EF4-FFF2-40B4-BE49-F238E27FC236}">
                <a16:creationId xmlns:a16="http://schemas.microsoft.com/office/drawing/2014/main" id="{0F7607F4-8DD5-3C90-A35F-0D0BD91D980F}"/>
              </a:ext>
            </a:extLst>
          </p:cNvPr>
          <p:cNvSpPr txBox="1"/>
          <p:nvPr>
            <p:custDataLst>
              <p:tags r:id="rId7"/>
            </p:custDataLst>
          </p:nvPr>
        </p:nvSpPr>
        <p:spPr>
          <a:xfrm>
            <a:off x="6169028" y="3159474"/>
            <a:ext cx="5728016" cy="1721080"/>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2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anose="020B0604020202020204"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anose="020B0604020202020204"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spcBef>
                <a:spcPts val="400"/>
              </a:spcBef>
              <a:buFont typeface="Arial" panose="020B0604020202020204" pitchFamily="34" charset="0"/>
              <a:buChar char="•"/>
            </a:pPr>
            <a:r>
              <a:rPr lang="fr-CA">
                <a:highlight>
                  <a:srgbClr val="000000">
                    <a:alpha val="0"/>
                  </a:srgbClr>
                </a:highlight>
              </a:rPr>
              <a:t>Le promoteur partage les bénéfices de l’entreprise en versant des cotisations au RPDB pour le compte des employés*</a:t>
            </a:r>
          </a:p>
          <a:p>
            <a:pPr marL="171450" indent="-171450">
              <a:spcBef>
                <a:spcPts val="400"/>
              </a:spcBef>
              <a:buFont typeface="Arial" panose="020B0604020202020204" pitchFamily="34" charset="0"/>
              <a:buChar char="•"/>
            </a:pPr>
            <a:r>
              <a:rPr lang="fr-CA">
                <a:highlight>
                  <a:srgbClr val="000000">
                    <a:alpha val="0"/>
                  </a:srgbClr>
                </a:highlight>
              </a:rPr>
              <a:t>Sommes déductibles du revenu du promoteur</a:t>
            </a:r>
          </a:p>
          <a:p>
            <a:pPr marL="171450" indent="-171450">
              <a:spcBef>
                <a:spcPts val="400"/>
              </a:spcBef>
              <a:buFont typeface="Arial" panose="020B0604020202020204" pitchFamily="34" charset="0"/>
              <a:buChar char="•"/>
            </a:pPr>
            <a:r>
              <a:rPr lang="fr-CA">
                <a:highlight>
                  <a:srgbClr val="000000">
                    <a:alpha val="0"/>
                  </a:srgbClr>
                </a:highlight>
              </a:rPr>
              <a:t>Revenus de placement à l’abri de l’impôt</a:t>
            </a:r>
          </a:p>
          <a:p>
            <a:pPr marL="171450" indent="-171450">
              <a:spcBef>
                <a:spcPts val="400"/>
              </a:spcBef>
              <a:buFont typeface="Arial" panose="020B0604020202020204" pitchFamily="34" charset="0"/>
              <a:buChar char="•"/>
            </a:pPr>
            <a:r>
              <a:rPr lang="fr-CA">
                <a:highlight>
                  <a:srgbClr val="000000">
                    <a:alpha val="0"/>
                  </a:srgbClr>
                </a:highlight>
              </a:rPr>
              <a:t>Possibilité de cotiser jusqu’à concurrence du plafond de cotisation au RPDB</a:t>
            </a:r>
          </a:p>
          <a:p>
            <a:pPr marL="171450" indent="-171450">
              <a:spcBef>
                <a:spcPts val="400"/>
              </a:spcBef>
              <a:buFont typeface="Arial" panose="020B0604020202020204" pitchFamily="34" charset="0"/>
              <a:buChar char="•"/>
            </a:pPr>
            <a:r>
              <a:rPr lang="fr-CA">
                <a:highlight>
                  <a:srgbClr val="000000">
                    <a:alpha val="0"/>
                  </a:srgbClr>
                </a:highlight>
              </a:rPr>
              <a:t>Les retraits sont assujettis à des retenues à la source</a:t>
            </a:r>
          </a:p>
          <a:p>
            <a:pPr marL="171450" indent="-171450">
              <a:spcBef>
                <a:spcPts val="400"/>
              </a:spcBef>
              <a:buFont typeface="Arial" panose="020B0604020202020204" pitchFamily="34" charset="0"/>
              <a:buChar char="•"/>
            </a:pPr>
            <a:r>
              <a:rPr lang="fr-CA">
                <a:highlight>
                  <a:srgbClr val="000000">
                    <a:alpha val="0"/>
                  </a:srgbClr>
                </a:highlight>
              </a:rPr>
              <a:t>Idéal pour épargner en vue de la retraite</a:t>
            </a:r>
          </a:p>
          <a:p>
            <a:pPr>
              <a:spcBef>
                <a:spcPts val="400"/>
              </a:spcBef>
            </a:pPr>
            <a:r>
              <a:rPr lang="fr-CA" i="1">
                <a:highlight>
                  <a:srgbClr val="000000">
                    <a:alpha val="0"/>
                  </a:srgbClr>
                </a:highlight>
              </a:rPr>
              <a:t>* Selon les règles d’admissibilité</a:t>
            </a:r>
          </a:p>
        </p:txBody>
      </p:sp>
      <p:sp>
        <p:nvSpPr>
          <p:cNvPr id="47" name="Text Placeholder 38">
            <a:extLst>
              <a:ext uri="{FF2B5EF4-FFF2-40B4-BE49-F238E27FC236}">
                <a16:creationId xmlns:a16="http://schemas.microsoft.com/office/drawing/2014/main" id="{059392E1-AD80-AB51-A430-6C50E4C3C6D7}"/>
              </a:ext>
            </a:extLst>
          </p:cNvPr>
          <p:cNvSpPr txBox="1"/>
          <p:nvPr>
            <p:custDataLst>
              <p:tags r:id="rId8"/>
            </p:custDataLst>
          </p:nvPr>
        </p:nvSpPr>
        <p:spPr>
          <a:xfrm>
            <a:off x="6170083" y="5053673"/>
            <a:ext cx="5734579" cy="266699"/>
          </a:xfrm>
          <a:prstGeom prst="rect">
            <a:avLst/>
          </a:prstGeom>
        </p:spPr>
        <p:txBody>
          <a:bodyPr vert="horz" lIns="0" tIns="0" rIns="0" bIns="0" rtlCol="0" anchor="b"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anose="020B0604020202020204"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anose="020B0604020202020204"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a:highlight>
                  <a:srgbClr val="000000">
                    <a:alpha val="0"/>
                  </a:srgbClr>
                </a:highlight>
              </a:rPr>
              <a:t>CELI</a:t>
            </a:r>
            <a:endParaRPr lang="fr-CA">
              <a:highlight>
                <a:srgbClr val="808000"/>
              </a:highlight>
            </a:endParaRPr>
          </a:p>
        </p:txBody>
      </p:sp>
      <p:sp>
        <p:nvSpPr>
          <p:cNvPr id="48" name="Text Placeholder 39">
            <a:extLst>
              <a:ext uri="{FF2B5EF4-FFF2-40B4-BE49-F238E27FC236}">
                <a16:creationId xmlns:a16="http://schemas.microsoft.com/office/drawing/2014/main" id="{EA96CB23-5CEF-CCBA-B97C-C43F9029AC14}"/>
              </a:ext>
            </a:extLst>
          </p:cNvPr>
          <p:cNvSpPr txBox="1"/>
          <p:nvPr>
            <p:custDataLst>
              <p:tags r:id="rId9"/>
            </p:custDataLst>
          </p:nvPr>
        </p:nvSpPr>
        <p:spPr>
          <a:xfrm>
            <a:off x="6169028" y="5392578"/>
            <a:ext cx="5728016" cy="1156430"/>
          </a:xfrm>
          <a:prstGeom prst="rect">
            <a:avLst/>
          </a:prstGeom>
        </p:spPr>
        <p:txBody>
          <a:bodyPr vert="horz" lIns="0" tIns="0" rIns="0" bIns="0" rtlCol="0" anchor="t"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2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anose="020B0604020202020204"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anose="020B0604020202020204"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spcBef>
                <a:spcPts val="400"/>
              </a:spcBef>
              <a:buFont typeface="Arial" panose="020B0604020202020204" pitchFamily="34" charset="0"/>
              <a:buChar char="•"/>
            </a:pPr>
            <a:r>
              <a:rPr lang="fr-CA">
                <a:highlight>
                  <a:srgbClr val="000000">
                    <a:alpha val="0"/>
                  </a:srgbClr>
                </a:highlight>
              </a:rPr>
              <a:t>Les cotisations ne sont pas déductibles du revenu, mais l’épargne est à l’abri de l’impôt</a:t>
            </a:r>
          </a:p>
          <a:p>
            <a:pPr marL="171450" indent="-171450">
              <a:spcBef>
                <a:spcPts val="400"/>
              </a:spcBef>
              <a:buFont typeface="Arial" panose="020B0604020202020204" pitchFamily="34" charset="0"/>
              <a:buChar char="•"/>
            </a:pPr>
            <a:r>
              <a:rPr lang="fr-CA">
                <a:highlight>
                  <a:srgbClr val="000000">
                    <a:alpha val="0"/>
                  </a:srgbClr>
                </a:highlight>
              </a:rPr>
              <a:t>Possibilité de cotiser jusqu’à concurrence du plafond de cotisation au CELI</a:t>
            </a:r>
          </a:p>
          <a:p>
            <a:pPr marL="171450" indent="-171450">
              <a:spcBef>
                <a:spcPts val="400"/>
              </a:spcBef>
              <a:buFont typeface="Arial" panose="020B0604020202020204" pitchFamily="34" charset="0"/>
              <a:buChar char="•"/>
            </a:pPr>
            <a:r>
              <a:rPr lang="fr-CA">
                <a:highlight>
                  <a:srgbClr val="000000">
                    <a:alpha val="0"/>
                  </a:srgbClr>
                </a:highlight>
              </a:rPr>
              <a:t>Retraits non imposables et possibilité de verser de nouveau les sommes retirées</a:t>
            </a:r>
          </a:p>
          <a:p>
            <a:pPr marL="171450" indent="-171450">
              <a:spcBef>
                <a:spcPts val="800"/>
              </a:spcBef>
              <a:buFont typeface="Arial" panose="020B0604020202020204" pitchFamily="34" charset="0"/>
              <a:buChar char="•"/>
            </a:pPr>
            <a:r>
              <a:rPr lang="fr-CA"/>
              <a:t>Les retraits augmentent le plafond de cotisation de l'année civile suivante</a:t>
            </a:r>
          </a:p>
          <a:p>
            <a:pPr marL="171450" indent="-171450">
              <a:spcBef>
                <a:spcPts val="800"/>
              </a:spcBef>
              <a:buFont typeface="Arial" panose="020B0604020202020204" pitchFamily="34" charset="0"/>
              <a:buChar char="•"/>
            </a:pPr>
            <a:r>
              <a:rPr lang="x-none" altLang="en-US" sz="1200" b="0" i="0">
                <a:solidFill>
                  <a:schemeClr val="tx1"/>
                </a:solidFill>
                <a:latin typeface="Sun Life New Text" pitchFamily="2" charset="0"/>
                <a:cs typeface="Arial" panose="020B0604020202020204" pitchFamily="34" charset="0"/>
              </a:rPr>
              <a:t>Idéal pour tous les objectifs d'épargne</a:t>
            </a:r>
          </a:p>
        </p:txBody>
      </p:sp>
      <p:sp>
        <p:nvSpPr>
          <p:cNvPr id="2" name="Rectangle 1">
            <a:extLst>
              <a:ext uri="{FF2B5EF4-FFF2-40B4-BE49-F238E27FC236}">
                <a16:creationId xmlns:a16="http://schemas.microsoft.com/office/drawing/2014/main" id="{6A083DCC-BA8D-56A7-891E-EA08263F4DAA}"/>
              </a:ext>
            </a:extLst>
          </p:cNvPr>
          <p:cNvSpPr/>
          <p:nvPr>
            <p:custDataLst>
              <p:tags r:id="rId10"/>
            </p:custDataLst>
          </p:nvPr>
        </p:nvSpPr>
        <p:spPr>
          <a:xfrm>
            <a:off x="431337" y="700552"/>
            <a:ext cx="3631446" cy="1796254"/>
          </a:xfrm>
          <a:prstGeom prst="rect">
            <a:avLst/>
          </a:prstGeom>
          <a:solidFill>
            <a:schemeClr val="bg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CA">
                <a:solidFill>
                  <a:srgbClr val="FF0000"/>
                </a:solidFill>
                <a:highlight>
                  <a:srgbClr val="000000">
                    <a:alpha val="0"/>
                  </a:srgbClr>
                </a:highlight>
              </a:rPr>
              <a:t>Conseiller : Supprimer le RPDB s’il y a lieu (et modifier le titre)</a:t>
            </a:r>
          </a:p>
        </p:txBody>
      </p:sp>
    </p:spTree>
    <p:custDataLst>
      <p:tags r:id="rId1"/>
    </p:custDataLst>
    <p:extLst>
      <p:ext uri="{BB962C8B-B14F-4D97-AF65-F5344CB8AC3E}">
        <p14:creationId xmlns:p14="http://schemas.microsoft.com/office/powerpoint/2010/main" val="225977969"/>
      </p:ext>
    </p:extLst>
  </p:cSld>
  <p:clrMapOvr>
    <a:masterClrMapping/>
  </p:clrMapOvr>
  <mc:AlternateContent xmlns:mc="http://schemas.openxmlformats.org/markup-compatibility/2006" xmlns:p14="http://schemas.microsoft.com/office/powerpoint/2010/main">
    <mc:Choice Requires="p14">
      <p:transition spd="slow" p14:dur="2000" advTm="107451"/>
    </mc:Choice>
    <mc:Fallback xmlns="">
      <p:transition spd="slow" advTm="107451"/>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6" descr="A tractor in a field&#10;&#10;AI-generated content may be incorrect.">
            <a:extLst>
              <a:ext uri="{FF2B5EF4-FFF2-40B4-BE49-F238E27FC236}">
                <a16:creationId xmlns:a16="http://schemas.microsoft.com/office/drawing/2014/main" id="{98B24016-FAF0-90B5-196B-896B56786D5A}"/>
              </a:ext>
            </a:extLst>
          </p:cNvPr>
          <p:cNvPicPr>
            <a:picLocks noGrp="1" noChangeAspect="1"/>
          </p:cNvPicPr>
          <p:nvPr>
            <p:ph type="pic" sz="quarter" idx="14"/>
          </p:nvPr>
        </p:nvPicPr>
        <p:blipFill>
          <a:blip r:embed="rId8" cstate="screen">
            <a:extLst>
              <a:ext uri="{28A0092B-C50C-407E-A947-70E740481C1C}">
                <a14:useLocalDpi xmlns:a14="http://schemas.microsoft.com/office/drawing/2010/main"/>
              </a:ext>
            </a:extLst>
          </a:blip>
          <a:srcRect/>
          <a:stretch>
            <a:fillRect/>
          </a:stretch>
        </p:blipFill>
        <p:spPr/>
      </p:pic>
      <p:sp>
        <p:nvSpPr>
          <p:cNvPr id="38" name="Text Placeholder 37">
            <a:extLst>
              <a:ext uri="{FF2B5EF4-FFF2-40B4-BE49-F238E27FC236}">
                <a16:creationId xmlns:a16="http://schemas.microsoft.com/office/drawing/2014/main" id="{F45B90A9-DF5D-53FF-95F2-CB15D219B52F}"/>
              </a:ext>
            </a:extLst>
          </p:cNvPr>
          <p:cNvSpPr>
            <a:spLocks noGrp="1"/>
          </p:cNvSpPr>
          <p:nvPr>
            <p:ph type="body" sz="quarter" idx="33"/>
            <p:custDataLst>
              <p:tags r:id="rId2"/>
            </p:custDataLst>
          </p:nvPr>
        </p:nvSpPr>
        <p:spPr>
          <a:xfrm>
            <a:off x="6169029" y="308992"/>
            <a:ext cx="5728016" cy="525895"/>
          </a:xfrm>
        </p:spPr>
        <p:txBody>
          <a:bodyPr/>
          <a:lstStyle/>
          <a:p>
            <a:r>
              <a:rPr lang="fr-CA" sz="2800">
                <a:highlight>
                  <a:srgbClr val="000000">
                    <a:alpha val="0"/>
                  </a:srgbClr>
                </a:highlight>
                <a:cs typeface="Arial" panose="020B0604020202020204" pitchFamily="34" charset="0"/>
              </a:rPr>
              <a:t>Caractéristiques du REER</a:t>
            </a:r>
            <a:br>
              <a:rPr lang="fr-CA" sz="2800">
                <a:highlight>
                  <a:srgbClr val="000000">
                    <a:alpha val="0"/>
                  </a:srgbClr>
                </a:highlight>
                <a:cs typeface="Arial" panose="020B0604020202020204" pitchFamily="34" charset="0"/>
              </a:rPr>
            </a:br>
            <a:r>
              <a:rPr lang="fr-CA" sz="2800">
                <a:highlight>
                  <a:srgbClr val="000000">
                    <a:alpha val="0"/>
                  </a:srgbClr>
                </a:highlight>
                <a:cs typeface="Arial" panose="020B0604020202020204" pitchFamily="34" charset="0"/>
              </a:rPr>
              <a:t>et du RPDB</a:t>
            </a:r>
            <a:endParaRPr lang="fr-CA"/>
          </a:p>
        </p:txBody>
      </p:sp>
      <p:sp>
        <p:nvSpPr>
          <p:cNvPr id="23" name="Rectangle 2">
            <a:extLst>
              <a:ext uri="{FF2B5EF4-FFF2-40B4-BE49-F238E27FC236}">
                <a16:creationId xmlns:a16="http://schemas.microsoft.com/office/drawing/2014/main" id="{A3E0BAC6-14B1-C1E1-AE25-C20A7D1F85EA}"/>
              </a:ext>
            </a:extLst>
          </p:cNvPr>
          <p:cNvSpPr txBox="1">
            <a:spLocks noChangeArrowheads="1"/>
          </p:cNvSpPr>
          <p:nvPr>
            <p:custDataLst>
              <p:tags r:id="rId3"/>
            </p:custDataLst>
          </p:nvPr>
        </p:nvSpPr>
        <p:spPr>
          <a:xfrm>
            <a:off x="431337" y="432925"/>
            <a:ext cx="4024916" cy="1243013"/>
          </a:xfrm>
          <a:prstGeom prst="rect">
            <a:avLst/>
          </a:prstGeom>
        </p:spPr>
        <p:txBody>
          <a:bodyPr lIns="90486" tIns="44449" rIns="90486" bIns="44449" anchor="ctr">
            <a:normAutofit/>
          </a:bodyPr>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pPr>
              <a:defRPr/>
            </a:pPr>
            <a:endParaRPr lang="fr-CA" sz="4000">
              <a:cs typeface="Arial" panose="020B0604020202020204" pitchFamily="34" charset="0"/>
            </a:endParaRPr>
          </a:p>
        </p:txBody>
      </p:sp>
      <p:sp>
        <p:nvSpPr>
          <p:cNvPr id="2" name="Rectangle 1">
            <a:extLst>
              <a:ext uri="{FF2B5EF4-FFF2-40B4-BE49-F238E27FC236}">
                <a16:creationId xmlns:a16="http://schemas.microsoft.com/office/drawing/2014/main" id="{6A083DCC-BA8D-56A7-891E-EA08263F4DAA}"/>
              </a:ext>
            </a:extLst>
          </p:cNvPr>
          <p:cNvSpPr/>
          <p:nvPr>
            <p:custDataLst>
              <p:tags r:id="rId4"/>
            </p:custDataLst>
          </p:nvPr>
        </p:nvSpPr>
        <p:spPr>
          <a:xfrm>
            <a:off x="616331" y="628346"/>
            <a:ext cx="2209800" cy="1802882"/>
          </a:xfrm>
          <a:prstGeom prst="rect">
            <a:avLst/>
          </a:prstGeom>
          <a:solidFill>
            <a:schemeClr val="bg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a:solidFill>
                  <a:srgbClr val="FF0000"/>
                </a:solidFill>
                <a:highlight>
                  <a:srgbClr val="000000">
                    <a:alpha val="0"/>
                  </a:srgbClr>
                </a:highlight>
              </a:rPr>
              <a:t>Conseiller : Supprimer le RPDB s’il y a lieu</a:t>
            </a:r>
          </a:p>
        </p:txBody>
      </p:sp>
      <p:graphicFrame>
        <p:nvGraphicFramePr>
          <p:cNvPr id="8" name="Content Placeholder 3">
            <a:extLst>
              <a:ext uri="{FF2B5EF4-FFF2-40B4-BE49-F238E27FC236}">
                <a16:creationId xmlns:a16="http://schemas.microsoft.com/office/drawing/2014/main" id="{B8DE0733-E095-0FC1-1A57-296794888626}"/>
              </a:ext>
            </a:extLst>
          </p:cNvPr>
          <p:cNvGraphicFramePr>
            <a:graphicFrameLocks noGrp="1"/>
          </p:cNvGraphicFramePr>
          <p:nvPr>
            <p:custDataLst>
              <p:tags r:id="rId5"/>
            </p:custDataLst>
            <p:extLst>
              <p:ext uri="{D42A27DB-BD31-4B8C-83A1-F6EECF244321}">
                <p14:modId xmlns:p14="http://schemas.microsoft.com/office/powerpoint/2010/main" val="3702314478"/>
              </p:ext>
            </p:extLst>
          </p:nvPr>
        </p:nvGraphicFramePr>
        <p:xfrm>
          <a:off x="6207967" y="1161746"/>
          <a:ext cx="5689077" cy="4206514"/>
        </p:xfrm>
        <a:graphic>
          <a:graphicData uri="http://schemas.openxmlformats.org/drawingml/2006/table">
            <a:tbl>
              <a:tblPr firstRow="1" bandRow="1">
                <a:tableStyleId>{00A15C55-8517-42AA-B614-E9B94910E393}</a:tableStyleId>
              </a:tblPr>
              <a:tblGrid>
                <a:gridCol w="1277868">
                  <a:extLst>
                    <a:ext uri="{9D8B030D-6E8A-4147-A177-3AD203B41FA5}">
                      <a16:colId xmlns:a16="http://schemas.microsoft.com/office/drawing/2014/main" val="20000"/>
                    </a:ext>
                  </a:extLst>
                </a:gridCol>
                <a:gridCol w="1948621">
                  <a:extLst>
                    <a:ext uri="{9D8B030D-6E8A-4147-A177-3AD203B41FA5}">
                      <a16:colId xmlns:a16="http://schemas.microsoft.com/office/drawing/2014/main" val="20001"/>
                    </a:ext>
                  </a:extLst>
                </a:gridCol>
                <a:gridCol w="2462588">
                  <a:extLst>
                    <a:ext uri="{9D8B030D-6E8A-4147-A177-3AD203B41FA5}">
                      <a16:colId xmlns:a16="http://schemas.microsoft.com/office/drawing/2014/main" val="20002"/>
                    </a:ext>
                  </a:extLst>
                </a:gridCol>
              </a:tblGrid>
              <a:tr h="172202">
                <a:tc>
                  <a:txBody>
                    <a:bodyPr/>
                    <a:lstStyle/>
                    <a:p>
                      <a:pPr algn="l"/>
                      <a:endParaRPr lang="fr-CA" sz="1000"/>
                    </a:p>
                  </a:txBody>
                  <a:tcPr>
                    <a:solidFill>
                      <a:schemeClr val="tx2"/>
                    </a:solidFill>
                  </a:tcPr>
                </a:tc>
                <a:tc>
                  <a:txBody>
                    <a:bodyPr/>
                    <a:lstStyle/>
                    <a:p>
                      <a:pPr algn="l"/>
                      <a:r>
                        <a:rPr lang="fr-CA" sz="1000">
                          <a:highlight>
                            <a:srgbClr val="000000">
                              <a:alpha val="0"/>
                            </a:srgbClr>
                          </a:highlight>
                        </a:rPr>
                        <a:t>REER</a:t>
                      </a:r>
                      <a:endParaRPr lang="fr-CA" sz="1000"/>
                    </a:p>
                  </a:txBody>
                  <a:tcPr>
                    <a:solidFill>
                      <a:schemeClr val="tx2"/>
                    </a:solidFill>
                  </a:tcPr>
                </a:tc>
                <a:tc>
                  <a:txBody>
                    <a:bodyPr/>
                    <a:lstStyle/>
                    <a:p>
                      <a:pPr algn="l"/>
                      <a:r>
                        <a:rPr lang="fr-CA" sz="1000">
                          <a:highlight>
                            <a:srgbClr val="000000">
                              <a:alpha val="0"/>
                            </a:srgbClr>
                          </a:highlight>
                        </a:rPr>
                        <a:t>RPDB</a:t>
                      </a:r>
                      <a:endParaRPr lang="fr-CA" sz="1000"/>
                    </a:p>
                  </a:txBody>
                  <a:tcPr>
                    <a:solidFill>
                      <a:schemeClr val="tx2"/>
                    </a:solidFill>
                  </a:tcPr>
                </a:tc>
                <a:extLst>
                  <a:ext uri="{0D108BD9-81ED-4DB2-BD59-A6C34878D82A}">
                    <a16:rowId xmlns:a16="http://schemas.microsoft.com/office/drawing/2014/main" val="10000"/>
                  </a:ext>
                </a:extLst>
              </a:tr>
              <a:tr h="1483569">
                <a:tc>
                  <a:txBody>
                    <a:bodyPr/>
                    <a:lstStyle/>
                    <a:p>
                      <a:pPr algn="l"/>
                      <a:r>
                        <a:rPr lang="fr-CA" sz="1050" b="1">
                          <a:highlight>
                            <a:srgbClr val="000000">
                              <a:alpha val="0"/>
                            </a:srgbClr>
                          </a:highlight>
                        </a:rPr>
                        <a:t>Pourquoi l’offrir?</a:t>
                      </a:r>
                      <a:endParaRPr lang="fr-CA" sz="1050" b="1"/>
                    </a:p>
                  </a:txBody>
                  <a:tcPr>
                    <a:lnB w="12700" cap="flat" cmpd="sng" algn="ctr">
                      <a:solidFill>
                        <a:schemeClr val="tx2"/>
                      </a:solidFill>
                      <a:prstDash val="solid"/>
                      <a:round/>
                      <a:headEnd type="none" w="med" len="med"/>
                      <a:tailEnd type="none" w="med" len="med"/>
                    </a:lnB>
                    <a:solidFill>
                      <a:schemeClr val="bg1"/>
                    </a:solidFill>
                  </a:tcPr>
                </a:tc>
                <a:tc>
                  <a:txBody>
                    <a:bodyPr/>
                    <a:lstStyle/>
                    <a:p>
                      <a:pPr marL="285750" indent="-285750" algn="l">
                        <a:buFont typeface="Arial" panose="020B0604020202020204" pitchFamily="34" charset="0"/>
                        <a:buChar char="•"/>
                      </a:pPr>
                      <a:r>
                        <a:rPr lang="fr-CA" sz="1050">
                          <a:highlight>
                            <a:srgbClr val="000000">
                              <a:alpha val="0"/>
                            </a:srgbClr>
                          </a:highlight>
                        </a:rPr>
                        <a:t>Simple à gérer pour les employeurs</a:t>
                      </a:r>
                    </a:p>
                    <a:p>
                      <a:pPr marL="285750" indent="-285750" algn="l">
                        <a:buFont typeface="Arial" panose="020B0604020202020204" pitchFamily="34" charset="0"/>
                        <a:buChar char="•"/>
                      </a:pPr>
                      <a:r>
                        <a:rPr lang="fr-CA" sz="1050">
                          <a:highlight>
                            <a:srgbClr val="000000">
                              <a:alpha val="0"/>
                            </a:srgbClr>
                          </a:highlight>
                        </a:rPr>
                        <a:t>Facile à comprendre pour les employés</a:t>
                      </a:r>
                    </a:p>
                    <a:p>
                      <a:pPr marL="0" indent="0" algn="l">
                        <a:buFont typeface="Arial" panose="020B0604020202020204" pitchFamily="34" charset="0"/>
                        <a:buNone/>
                      </a:pPr>
                      <a:endParaRPr lang="fr-CA" sz="1050"/>
                    </a:p>
                  </a:txBody>
                  <a:tcPr>
                    <a:lnB w="12700" cap="flat" cmpd="sng" algn="ctr">
                      <a:solidFill>
                        <a:schemeClr val="tx2"/>
                      </a:solidFill>
                      <a:prstDash val="solid"/>
                      <a:round/>
                      <a:headEnd type="none" w="med" len="med"/>
                      <a:tailEnd type="none" w="med" len="med"/>
                    </a:lnB>
                    <a:solidFill>
                      <a:schemeClr val="bg1"/>
                    </a:solidFill>
                  </a:tcPr>
                </a:tc>
                <a:tc>
                  <a:txBody>
                    <a:bodyPr/>
                    <a:lstStyle/>
                    <a:p>
                      <a:pPr marL="285750" indent="-285750" algn="l">
                        <a:buFont typeface="Arial" panose="020B0604020202020204" pitchFamily="34" charset="0"/>
                        <a:buChar char="•"/>
                      </a:pPr>
                      <a:r>
                        <a:rPr lang="fr-CA" sz="1050">
                          <a:highlight>
                            <a:srgbClr val="000000">
                              <a:alpha val="0"/>
                            </a:srgbClr>
                          </a:highlight>
                        </a:rPr>
                        <a:t>Récompense les employés pour leur contribution au succès financier de l’entreprise</a:t>
                      </a:r>
                    </a:p>
                    <a:p>
                      <a:pPr marL="285750" indent="-285750" algn="l">
                        <a:buFont typeface="Arial" panose="020B0604020202020204" pitchFamily="34" charset="0"/>
                        <a:buChar char="•"/>
                      </a:pPr>
                      <a:r>
                        <a:rPr lang="fr-CA" sz="1050" baseline="0">
                          <a:highlight>
                            <a:srgbClr val="000000">
                              <a:alpha val="0"/>
                            </a:srgbClr>
                          </a:highlight>
                        </a:rPr>
                        <a:t>Le montant des cotisations peut varier d’une année à l’autre suivant les résultats de l’entreprise</a:t>
                      </a:r>
                      <a:endParaRPr lang="fr-CA" sz="1050"/>
                    </a:p>
                  </a:txBody>
                  <a:tcPr>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250852">
                <a:tc>
                  <a:txBody>
                    <a:bodyPr/>
                    <a:lstStyle/>
                    <a:p>
                      <a:pPr algn="l"/>
                      <a:r>
                        <a:rPr lang="fr-CA" sz="1050" b="1">
                          <a:highlight>
                            <a:srgbClr val="000000">
                              <a:alpha val="0"/>
                            </a:srgbClr>
                          </a:highlight>
                        </a:rPr>
                        <a:t>Incidences fiscales</a:t>
                      </a:r>
                      <a:endParaRPr lang="fr-CA" sz="1050" b="1"/>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285750" indent="-285750" algn="l">
                        <a:buFont typeface="Arial" panose="020B0604020202020204" pitchFamily="34" charset="0"/>
                        <a:buChar char="•"/>
                      </a:pPr>
                      <a:r>
                        <a:rPr lang="fr-CA" sz="1050">
                          <a:highlight>
                            <a:srgbClr val="000000">
                              <a:alpha val="0"/>
                            </a:srgbClr>
                          </a:highlight>
                        </a:rPr>
                        <a:t>Les cotisations patronales constituent un avantage imposable pour les employés</a:t>
                      </a:r>
                    </a:p>
                    <a:p>
                      <a:pPr marL="285750" indent="-285750" algn="l">
                        <a:buFont typeface="Arial" panose="020B0604020202020204" pitchFamily="34" charset="0"/>
                        <a:buChar char="•"/>
                      </a:pPr>
                      <a:r>
                        <a:rPr lang="fr-CA" sz="1050">
                          <a:highlight>
                            <a:srgbClr val="000000">
                              <a:alpha val="0"/>
                            </a:srgbClr>
                          </a:highlight>
                        </a:rPr>
                        <a:t>Les cotisations patronales sont assujetties à l’impôt sur la masse salariale</a:t>
                      </a:r>
                      <a:endParaRPr lang="fr-CA" sz="1050"/>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285750" indent="-285750" algn="l">
                        <a:buFont typeface="Arial" panose="020B0604020202020204" pitchFamily="34" charset="0"/>
                        <a:buChar char="•"/>
                      </a:pPr>
                      <a:r>
                        <a:rPr lang="fr-CA" sz="1050">
                          <a:highlight>
                            <a:srgbClr val="000000">
                              <a:alpha val="0"/>
                            </a:srgbClr>
                          </a:highlight>
                        </a:rPr>
                        <a:t>Les cotisations patronales ne sont pas considérées comme un avantage imposable pour les employés; elles ne sont donc pas assujetties aux retenues d’impôt à la source</a:t>
                      </a:r>
                      <a:endParaRPr lang="fr-CA" sz="1050"/>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107505">
                <a:tc>
                  <a:txBody>
                    <a:bodyPr/>
                    <a:lstStyle/>
                    <a:p>
                      <a:pPr algn="l"/>
                      <a:r>
                        <a:rPr lang="fr-CA" sz="1050" b="1">
                          <a:highlight>
                            <a:srgbClr val="000000">
                              <a:alpha val="0"/>
                            </a:srgbClr>
                          </a:highlight>
                        </a:rPr>
                        <a:t>Conditions d’admission</a:t>
                      </a:r>
                      <a:endParaRPr lang="fr-CA" sz="1050" b="1"/>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285750" indent="-285750" algn="l">
                        <a:buFont typeface="Arial" panose="020B0604020202020204" pitchFamily="34" charset="0"/>
                        <a:buChar char="•"/>
                      </a:pPr>
                      <a:r>
                        <a:rPr lang="fr-CA" sz="1050">
                          <a:highlight>
                            <a:srgbClr val="000000">
                              <a:alpha val="0"/>
                            </a:srgbClr>
                          </a:highlight>
                        </a:rPr>
                        <a:t>À la discrétion de l’employeur</a:t>
                      </a:r>
                      <a:endParaRPr lang="fr-CA" sz="1050"/>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285750" indent="-285750" algn="l">
                        <a:buFont typeface="Arial" panose="020B0604020202020204" pitchFamily="34" charset="0"/>
                        <a:buChar char="•"/>
                      </a:pPr>
                      <a:r>
                        <a:rPr lang="fr-CA" sz="1050">
                          <a:highlight>
                            <a:srgbClr val="000000">
                              <a:alpha val="0"/>
                            </a:srgbClr>
                          </a:highlight>
                        </a:rPr>
                        <a:t>À la discrétion de l’employeur, mais ses partenaires et certains actionnaires, ainsi que les membres de leur famille immédiate ne sont pas admissibles</a:t>
                      </a:r>
                      <a:endParaRPr lang="fr-CA" sz="1050"/>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Tree>
    <p:custDataLst>
      <p:tags r:id="rId1"/>
    </p:custDataLst>
    <p:extLst>
      <p:ext uri="{BB962C8B-B14F-4D97-AF65-F5344CB8AC3E}">
        <p14:creationId xmlns:p14="http://schemas.microsoft.com/office/powerpoint/2010/main" val="1480209630"/>
      </p:ext>
    </p:extLst>
  </p:cSld>
  <p:clrMapOvr>
    <a:masterClrMapping/>
  </p:clrMapOvr>
  <mc:AlternateContent xmlns:mc="http://schemas.openxmlformats.org/markup-compatibility/2006" xmlns:p14="http://schemas.microsoft.com/office/powerpoint/2010/main">
    <mc:Choice Requires="p14">
      <p:transition spd="slow" p14:dur="2000" advTm="107451"/>
    </mc:Choice>
    <mc:Fallback xmlns="">
      <p:transition spd="slow" advTm="107451"/>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6" descr="A tractor in a field&#10;&#10;AI-generated content may be incorrect.">
            <a:extLst>
              <a:ext uri="{FF2B5EF4-FFF2-40B4-BE49-F238E27FC236}">
                <a16:creationId xmlns:a16="http://schemas.microsoft.com/office/drawing/2014/main" id="{5F1C6DC9-790B-4D76-65DE-597277AC9C3B}"/>
              </a:ext>
            </a:extLst>
          </p:cNvPr>
          <p:cNvPicPr>
            <a:picLocks noGrp="1" noChangeAspect="1"/>
          </p:cNvPicPr>
          <p:nvPr>
            <p:ph type="pic" sz="quarter" idx="14"/>
          </p:nvPr>
        </p:nvPicPr>
        <p:blipFill>
          <a:blip r:embed="rId8" cstate="screen">
            <a:extLst>
              <a:ext uri="{28A0092B-C50C-407E-A947-70E740481C1C}">
                <a14:useLocalDpi xmlns:a14="http://schemas.microsoft.com/office/drawing/2010/main"/>
              </a:ext>
            </a:extLst>
          </a:blip>
          <a:srcRect/>
          <a:stretch>
            <a:fillRect/>
          </a:stretch>
        </p:blipFill>
        <p:spPr/>
      </p:pic>
      <p:sp>
        <p:nvSpPr>
          <p:cNvPr id="38" name="Text Placeholder 37">
            <a:extLst>
              <a:ext uri="{FF2B5EF4-FFF2-40B4-BE49-F238E27FC236}">
                <a16:creationId xmlns:a16="http://schemas.microsoft.com/office/drawing/2014/main" id="{F45B90A9-DF5D-53FF-95F2-CB15D219B52F}"/>
              </a:ext>
            </a:extLst>
          </p:cNvPr>
          <p:cNvSpPr>
            <a:spLocks noGrp="1"/>
          </p:cNvSpPr>
          <p:nvPr>
            <p:ph type="body" sz="quarter" idx="33"/>
            <p:custDataLst>
              <p:tags r:id="rId2"/>
            </p:custDataLst>
          </p:nvPr>
        </p:nvSpPr>
        <p:spPr>
          <a:xfrm>
            <a:off x="6169029" y="308992"/>
            <a:ext cx="5728016" cy="525895"/>
          </a:xfrm>
        </p:spPr>
        <p:txBody>
          <a:bodyPr/>
          <a:lstStyle/>
          <a:p>
            <a:r>
              <a:rPr lang="fr-CA" sz="2800">
                <a:highlight>
                  <a:srgbClr val="000000">
                    <a:alpha val="0"/>
                  </a:srgbClr>
                </a:highlight>
                <a:cs typeface="Arial" panose="020B0604020202020204" pitchFamily="34" charset="0"/>
              </a:rPr>
              <a:t>Caractéristiques du REER</a:t>
            </a:r>
            <a:br>
              <a:rPr lang="fr-CA" sz="2800">
                <a:highlight>
                  <a:srgbClr val="000000">
                    <a:alpha val="0"/>
                  </a:srgbClr>
                </a:highlight>
                <a:cs typeface="Arial" panose="020B0604020202020204" pitchFamily="34" charset="0"/>
              </a:rPr>
            </a:br>
            <a:r>
              <a:rPr lang="fr-CA" sz="2800">
                <a:highlight>
                  <a:srgbClr val="000000">
                    <a:alpha val="0"/>
                  </a:srgbClr>
                </a:highlight>
                <a:cs typeface="Arial" panose="020B0604020202020204" pitchFamily="34" charset="0"/>
              </a:rPr>
              <a:t>et du RPDB</a:t>
            </a:r>
            <a:endParaRPr lang="fr-CA"/>
          </a:p>
        </p:txBody>
      </p:sp>
      <p:sp>
        <p:nvSpPr>
          <p:cNvPr id="23" name="Rectangle 2">
            <a:extLst>
              <a:ext uri="{FF2B5EF4-FFF2-40B4-BE49-F238E27FC236}">
                <a16:creationId xmlns:a16="http://schemas.microsoft.com/office/drawing/2014/main" id="{A3E0BAC6-14B1-C1E1-AE25-C20A7D1F85EA}"/>
              </a:ext>
            </a:extLst>
          </p:cNvPr>
          <p:cNvSpPr txBox="1">
            <a:spLocks noChangeArrowheads="1"/>
          </p:cNvSpPr>
          <p:nvPr>
            <p:custDataLst>
              <p:tags r:id="rId3"/>
            </p:custDataLst>
          </p:nvPr>
        </p:nvSpPr>
        <p:spPr>
          <a:xfrm>
            <a:off x="431337" y="432925"/>
            <a:ext cx="4024916" cy="1243013"/>
          </a:xfrm>
          <a:prstGeom prst="rect">
            <a:avLst/>
          </a:prstGeom>
        </p:spPr>
        <p:txBody>
          <a:bodyPr lIns="90486" tIns="44449" rIns="90486" bIns="44449" anchor="ctr">
            <a:normAutofit/>
          </a:bodyPr>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pPr>
              <a:defRPr/>
            </a:pPr>
            <a:endParaRPr lang="fr-CA" sz="4000">
              <a:cs typeface="Arial" panose="020B0604020202020204" pitchFamily="34" charset="0"/>
            </a:endParaRPr>
          </a:p>
        </p:txBody>
      </p:sp>
      <p:graphicFrame>
        <p:nvGraphicFramePr>
          <p:cNvPr id="8" name="Content Placeholder 3">
            <a:extLst>
              <a:ext uri="{FF2B5EF4-FFF2-40B4-BE49-F238E27FC236}">
                <a16:creationId xmlns:a16="http://schemas.microsoft.com/office/drawing/2014/main" id="{B8DE0733-E095-0FC1-1A57-296794888626}"/>
              </a:ext>
            </a:extLst>
          </p:cNvPr>
          <p:cNvGraphicFramePr>
            <a:graphicFrameLocks noGrp="1"/>
          </p:cNvGraphicFramePr>
          <p:nvPr>
            <p:custDataLst>
              <p:tags r:id="rId4"/>
            </p:custDataLst>
            <p:extLst>
              <p:ext uri="{D42A27DB-BD31-4B8C-83A1-F6EECF244321}">
                <p14:modId xmlns:p14="http://schemas.microsoft.com/office/powerpoint/2010/main" val="2069824532"/>
              </p:ext>
            </p:extLst>
          </p:nvPr>
        </p:nvGraphicFramePr>
        <p:xfrm>
          <a:off x="6207967" y="1161746"/>
          <a:ext cx="5689077" cy="5330494"/>
        </p:xfrm>
        <a:graphic>
          <a:graphicData uri="http://schemas.openxmlformats.org/drawingml/2006/table">
            <a:tbl>
              <a:tblPr firstRow="1" bandRow="1">
                <a:tableStyleId>{00A15C55-8517-42AA-B614-E9B94910E393}</a:tableStyleId>
              </a:tblPr>
              <a:tblGrid>
                <a:gridCol w="1277868">
                  <a:extLst>
                    <a:ext uri="{9D8B030D-6E8A-4147-A177-3AD203B41FA5}">
                      <a16:colId xmlns:a16="http://schemas.microsoft.com/office/drawing/2014/main" val="20000"/>
                    </a:ext>
                  </a:extLst>
                </a:gridCol>
                <a:gridCol w="1948621">
                  <a:extLst>
                    <a:ext uri="{9D8B030D-6E8A-4147-A177-3AD203B41FA5}">
                      <a16:colId xmlns:a16="http://schemas.microsoft.com/office/drawing/2014/main" val="20001"/>
                    </a:ext>
                  </a:extLst>
                </a:gridCol>
                <a:gridCol w="2462588">
                  <a:extLst>
                    <a:ext uri="{9D8B030D-6E8A-4147-A177-3AD203B41FA5}">
                      <a16:colId xmlns:a16="http://schemas.microsoft.com/office/drawing/2014/main" val="20002"/>
                    </a:ext>
                  </a:extLst>
                </a:gridCol>
              </a:tblGrid>
              <a:tr h="172202">
                <a:tc>
                  <a:txBody>
                    <a:bodyPr/>
                    <a:lstStyle/>
                    <a:p>
                      <a:pPr algn="l"/>
                      <a:endParaRPr lang="fr-CA" sz="1000"/>
                    </a:p>
                  </a:txBody>
                  <a:tcPr>
                    <a:solidFill>
                      <a:schemeClr val="tx2"/>
                    </a:solidFill>
                  </a:tcPr>
                </a:tc>
                <a:tc>
                  <a:txBody>
                    <a:bodyPr/>
                    <a:lstStyle/>
                    <a:p>
                      <a:pPr algn="l"/>
                      <a:r>
                        <a:rPr lang="fr-CA" sz="1000">
                          <a:highlight>
                            <a:srgbClr val="000000">
                              <a:alpha val="0"/>
                            </a:srgbClr>
                          </a:highlight>
                        </a:rPr>
                        <a:t>REER</a:t>
                      </a:r>
                      <a:endParaRPr lang="fr-CA" sz="1000"/>
                    </a:p>
                  </a:txBody>
                  <a:tcPr>
                    <a:solidFill>
                      <a:schemeClr val="tx2"/>
                    </a:solidFill>
                  </a:tcPr>
                </a:tc>
                <a:tc>
                  <a:txBody>
                    <a:bodyPr/>
                    <a:lstStyle/>
                    <a:p>
                      <a:pPr algn="l"/>
                      <a:r>
                        <a:rPr lang="fr-CA" sz="1000">
                          <a:highlight>
                            <a:srgbClr val="000000">
                              <a:alpha val="0"/>
                            </a:srgbClr>
                          </a:highlight>
                        </a:rPr>
                        <a:t>RPDB</a:t>
                      </a:r>
                      <a:endParaRPr lang="fr-CA" sz="1000"/>
                    </a:p>
                  </a:txBody>
                  <a:tcPr>
                    <a:solidFill>
                      <a:schemeClr val="tx2"/>
                    </a:solidFill>
                  </a:tcPr>
                </a:tc>
                <a:extLst>
                  <a:ext uri="{0D108BD9-81ED-4DB2-BD59-A6C34878D82A}">
                    <a16:rowId xmlns:a16="http://schemas.microsoft.com/office/drawing/2014/main" val="10000"/>
                  </a:ext>
                </a:extLst>
              </a:tr>
              <a:tr h="1483569">
                <a:tc>
                  <a:txBody>
                    <a:bodyPr/>
                    <a:lstStyle/>
                    <a:p>
                      <a:pPr algn="l"/>
                      <a:r>
                        <a:rPr lang="fr-CA" sz="1050" b="1">
                          <a:highlight>
                            <a:srgbClr val="000000">
                              <a:alpha val="0"/>
                            </a:srgbClr>
                          </a:highlight>
                        </a:rPr>
                        <a:t>Cotisations de l’employeur</a:t>
                      </a:r>
                    </a:p>
                  </a:txBody>
                  <a:tcPr>
                    <a:lnB w="12700" cap="flat" cmpd="sng" algn="ctr">
                      <a:solidFill>
                        <a:schemeClr val="tx2"/>
                      </a:solidFill>
                      <a:prstDash val="solid"/>
                      <a:round/>
                      <a:headEnd type="none" w="med" len="med"/>
                      <a:tailEnd type="none" w="med" len="med"/>
                    </a:lnB>
                    <a:noFill/>
                  </a:tcPr>
                </a:tc>
                <a:tc>
                  <a:txBody>
                    <a:bodyPr/>
                    <a:lstStyle/>
                    <a:p>
                      <a:pPr marL="171450" indent="-171450" algn="l">
                        <a:buFont typeface="Arial" panose="020B0604020202020204" pitchFamily="34" charset="0"/>
                        <a:buChar char="•"/>
                      </a:pPr>
                      <a:r>
                        <a:rPr lang="fr-CA" sz="1050">
                          <a:highlight>
                            <a:srgbClr val="000000">
                              <a:alpha val="0"/>
                            </a:srgbClr>
                          </a:highlight>
                        </a:rPr>
                        <a:t>Facultatives, mais recommandées</a:t>
                      </a:r>
                    </a:p>
                    <a:p>
                      <a:pPr marL="171450" indent="-171450" algn="l">
                        <a:buFont typeface="Arial" panose="020B0604020202020204" pitchFamily="34" charset="0"/>
                        <a:buChar char="•"/>
                      </a:pPr>
                      <a:r>
                        <a:rPr lang="fr-CA" sz="1050">
                          <a:highlight>
                            <a:srgbClr val="000000">
                              <a:alpha val="0"/>
                            </a:srgbClr>
                          </a:highlight>
                        </a:rPr>
                        <a:t>Aucun minimum</a:t>
                      </a:r>
                    </a:p>
                    <a:p>
                      <a:pPr marL="171450" indent="-171450" algn="l">
                        <a:buFont typeface="Arial" panose="020B0604020202020204" pitchFamily="34" charset="0"/>
                        <a:buChar char="•"/>
                      </a:pPr>
                      <a:r>
                        <a:rPr lang="fr-CA" sz="1050">
                          <a:highlight>
                            <a:srgbClr val="000000">
                              <a:alpha val="0"/>
                            </a:srgbClr>
                          </a:highlight>
                        </a:rPr>
                        <a:t>Le total des cotisations salariales et patronales ne doit pas dépasser le plafond de cotisation fixé par l’ARC</a:t>
                      </a:r>
                    </a:p>
                    <a:p>
                      <a:pPr marL="0" indent="0" algn="l">
                        <a:buFont typeface="Arial" panose="020B0604020202020204" pitchFamily="34" charset="0"/>
                        <a:buNone/>
                      </a:pPr>
                      <a:endParaRPr lang="fr-CA" sz="1050"/>
                    </a:p>
                    <a:p>
                      <a:pPr marL="0" indent="0" algn="l">
                        <a:buFont typeface="Arial" panose="020B0604020202020204" pitchFamily="34" charset="0"/>
                        <a:buNone/>
                      </a:pPr>
                      <a:endParaRPr lang="fr-CA" sz="1050"/>
                    </a:p>
                  </a:txBody>
                  <a:tcPr>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fr-CA" sz="1050">
                          <a:highlight>
                            <a:srgbClr val="000000">
                              <a:alpha val="0"/>
                            </a:srgbClr>
                          </a:highlight>
                        </a:rPr>
                        <a:t>Les cotisations dépendent des bénéfices de l’entreprise (actuels ou accumulés)</a:t>
                      </a:r>
                    </a:p>
                    <a:p>
                      <a:pPr marL="285750" indent="-285750" algn="l">
                        <a:buFont typeface="Arial" panose="020B0604020202020204" pitchFamily="34" charset="0"/>
                        <a:buChar char="•"/>
                      </a:pPr>
                      <a:r>
                        <a:rPr lang="fr-CA" sz="1050">
                          <a:highlight>
                            <a:srgbClr val="000000">
                              <a:alpha val="0"/>
                            </a:srgbClr>
                          </a:highlight>
                        </a:rPr>
                        <a:t>Le régime peut prévoir un minimum (exigence relative aux cotisations complémentaires), mais l’entreprise ne peut cotiser au régime si elle ne réalise pas de bénéfice</a:t>
                      </a:r>
                    </a:p>
                    <a:p>
                      <a:pPr marL="285750" indent="-285750" algn="l">
                        <a:buFont typeface="Arial" panose="020B0604020202020204" pitchFamily="34" charset="0"/>
                        <a:buChar char="•"/>
                      </a:pPr>
                      <a:r>
                        <a:rPr lang="fr-CA" sz="1050">
                          <a:highlight>
                            <a:srgbClr val="000000">
                              <a:alpha val="0"/>
                            </a:srgbClr>
                          </a:highlight>
                        </a:rPr>
                        <a:t>Les cotisations ne peuvent pas dépasser le plafond de cotisation de l’ARC</a:t>
                      </a:r>
                    </a:p>
                  </a:txBody>
                  <a:tcPr>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1"/>
                  </a:ext>
                </a:extLst>
              </a:tr>
              <a:tr h="583234">
                <a:tc>
                  <a:txBody>
                    <a:bodyPr/>
                    <a:lstStyle/>
                    <a:p>
                      <a:pPr algn="l"/>
                      <a:r>
                        <a:rPr lang="fr-CA" sz="1050" b="1">
                          <a:highlight>
                            <a:srgbClr val="000000">
                              <a:alpha val="0"/>
                            </a:srgbClr>
                          </a:highlight>
                        </a:rPr>
                        <a:t>Cotisations de l’employé</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fr-CA" sz="1050">
                          <a:highlight>
                            <a:srgbClr val="000000">
                              <a:alpha val="0"/>
                            </a:srgbClr>
                          </a:highlight>
                        </a:rPr>
                        <a:t>Facultatives, mais recommandées</a:t>
                      </a:r>
                      <a:endParaRPr lang="fr-CA" sz="1050">
                        <a:highlight>
                          <a:srgbClr val="FFFF00"/>
                        </a:highlight>
                      </a:endParaRP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fr-CA" sz="1050">
                          <a:highlight>
                            <a:srgbClr val="000000">
                              <a:alpha val="0"/>
                            </a:srgbClr>
                          </a:highlight>
                        </a:rPr>
                        <a:t>Non autorisés</a:t>
                      </a:r>
                      <a:endParaRPr lang="fr-CA" sz="1050">
                        <a:highlight>
                          <a:srgbClr val="FFFF00"/>
                        </a:highlight>
                      </a:endParaRP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2"/>
                  </a:ext>
                </a:extLst>
              </a:tr>
              <a:tr h="1107505">
                <a:tc>
                  <a:txBody>
                    <a:bodyPr/>
                    <a:lstStyle/>
                    <a:p>
                      <a:pPr algn="l"/>
                      <a:r>
                        <a:rPr lang="fr-CA" sz="1050" b="1">
                          <a:highlight>
                            <a:srgbClr val="000000">
                              <a:alpha val="0"/>
                            </a:srgbClr>
                          </a:highlight>
                        </a:rPr>
                        <a:t>Cotisation</a:t>
                      </a:r>
                    </a:p>
                    <a:p>
                      <a:pPr algn="l"/>
                      <a:r>
                        <a:rPr lang="fr-CA" sz="1050" b="1">
                          <a:highlight>
                            <a:srgbClr val="000000">
                              <a:alpha val="0"/>
                            </a:srgbClr>
                          </a:highlight>
                        </a:rPr>
                        <a:t>Limites</a:t>
                      </a:r>
                      <a:endParaRPr lang="fr-CA" sz="1050" b="1">
                        <a:highlight>
                          <a:srgbClr val="FFFF00"/>
                        </a:highlight>
                      </a:endParaRP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fr-CA" sz="1050">
                          <a:highlight>
                            <a:srgbClr val="000000">
                              <a:alpha val="0"/>
                            </a:srgbClr>
                          </a:highlight>
                        </a:rPr>
                        <a:t>Le total des cotisations est fonction des droits de cotisation du participant.</a:t>
                      </a:r>
                      <a:r>
                        <a:rPr lang="fr-CA" sz="1050"/>
                        <a:t> </a:t>
                      </a:r>
                      <a:r>
                        <a:rPr lang="fr-CA" sz="1050">
                          <a:highlight>
                            <a:srgbClr val="000000">
                              <a:alpha val="0"/>
                            </a:srgbClr>
                          </a:highlight>
                        </a:rPr>
                        <a:t>Les droits de cotisation du participant sont augmentés chaque année de 18 % de la rémunération de l’année précédente ou du plafond établi par l’ARC pour l’année d’imposition, si cette somme est moins élevée.</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fr-CA" sz="1050">
                          <a:highlight>
                            <a:srgbClr val="000000">
                              <a:alpha val="0"/>
                            </a:srgbClr>
                          </a:highlight>
                        </a:rPr>
                        <a:t>Le total des cotisations versées ne peut dépasser la moindre des sommes suivantes : 18 % de la rémunération de l’année en cours ou le plafond établi par l’ARC pour l’année.</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3" name="Rectangle 2">
            <a:extLst>
              <a:ext uri="{FF2B5EF4-FFF2-40B4-BE49-F238E27FC236}">
                <a16:creationId xmlns:a16="http://schemas.microsoft.com/office/drawing/2014/main" id="{C7E1CD8B-1E04-625C-804D-0B7666A0A9D6}"/>
              </a:ext>
            </a:extLst>
          </p:cNvPr>
          <p:cNvSpPr/>
          <p:nvPr>
            <p:custDataLst>
              <p:tags r:id="rId5"/>
            </p:custDataLst>
          </p:nvPr>
        </p:nvSpPr>
        <p:spPr>
          <a:xfrm>
            <a:off x="616331" y="628346"/>
            <a:ext cx="2209800" cy="1802882"/>
          </a:xfrm>
          <a:prstGeom prst="rect">
            <a:avLst/>
          </a:prstGeom>
          <a:solidFill>
            <a:schemeClr val="bg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a:solidFill>
                  <a:srgbClr val="FF0000"/>
                </a:solidFill>
                <a:highlight>
                  <a:srgbClr val="000000">
                    <a:alpha val="0"/>
                  </a:srgbClr>
                </a:highlight>
              </a:rPr>
              <a:t>Conseiller : Supprimer le RPDB s’il y a lieu</a:t>
            </a:r>
          </a:p>
        </p:txBody>
      </p:sp>
    </p:spTree>
    <p:custDataLst>
      <p:tags r:id="rId1"/>
    </p:custDataLst>
    <p:extLst>
      <p:ext uri="{BB962C8B-B14F-4D97-AF65-F5344CB8AC3E}">
        <p14:creationId xmlns:p14="http://schemas.microsoft.com/office/powerpoint/2010/main" val="869013108"/>
      </p:ext>
    </p:extLst>
  </p:cSld>
  <p:clrMapOvr>
    <a:masterClrMapping/>
  </p:clrMapOvr>
  <mc:AlternateContent xmlns:mc="http://schemas.openxmlformats.org/markup-compatibility/2006" xmlns:p14="http://schemas.microsoft.com/office/powerpoint/2010/main">
    <mc:Choice Requires="p14">
      <p:transition spd="slow" p14:dur="2000" advTm="107451"/>
    </mc:Choice>
    <mc:Fallback xmlns="">
      <p:transition spd="slow" advTm="107451"/>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6" descr="A tractor in a field&#10;&#10;AI-generated content may be incorrect.">
            <a:extLst>
              <a:ext uri="{FF2B5EF4-FFF2-40B4-BE49-F238E27FC236}">
                <a16:creationId xmlns:a16="http://schemas.microsoft.com/office/drawing/2014/main" id="{55C94DC5-BEF7-C6AB-279B-16A4EDB3074F}"/>
              </a:ext>
            </a:extLst>
          </p:cNvPr>
          <p:cNvPicPr>
            <a:picLocks noGrp="1" noChangeAspect="1"/>
          </p:cNvPicPr>
          <p:nvPr>
            <p:ph type="pic" sz="quarter" idx="14"/>
          </p:nvPr>
        </p:nvPicPr>
        <p:blipFill>
          <a:blip r:embed="rId8" cstate="screen">
            <a:extLst>
              <a:ext uri="{28A0092B-C50C-407E-A947-70E740481C1C}">
                <a14:useLocalDpi xmlns:a14="http://schemas.microsoft.com/office/drawing/2010/main"/>
              </a:ext>
            </a:extLst>
          </a:blip>
          <a:srcRect/>
          <a:stretch>
            <a:fillRect/>
          </a:stretch>
        </p:blipFill>
        <p:spPr/>
      </p:pic>
      <p:sp>
        <p:nvSpPr>
          <p:cNvPr id="38" name="Text Placeholder 37">
            <a:extLst>
              <a:ext uri="{FF2B5EF4-FFF2-40B4-BE49-F238E27FC236}">
                <a16:creationId xmlns:a16="http://schemas.microsoft.com/office/drawing/2014/main" id="{F45B90A9-DF5D-53FF-95F2-CB15D219B52F}"/>
              </a:ext>
            </a:extLst>
          </p:cNvPr>
          <p:cNvSpPr>
            <a:spLocks noGrp="1"/>
          </p:cNvSpPr>
          <p:nvPr>
            <p:ph type="body" sz="quarter" idx="33"/>
            <p:custDataLst>
              <p:tags r:id="rId2"/>
            </p:custDataLst>
          </p:nvPr>
        </p:nvSpPr>
        <p:spPr>
          <a:xfrm>
            <a:off x="6169029" y="308992"/>
            <a:ext cx="5728016" cy="525895"/>
          </a:xfrm>
        </p:spPr>
        <p:txBody>
          <a:bodyPr/>
          <a:lstStyle/>
          <a:p>
            <a:r>
              <a:rPr lang="fr-CA" sz="2800">
                <a:highlight>
                  <a:srgbClr val="000000">
                    <a:alpha val="0"/>
                  </a:srgbClr>
                </a:highlight>
                <a:cs typeface="Arial" panose="020B0604020202020204" pitchFamily="34" charset="0"/>
              </a:rPr>
              <a:t>Caractéristiques du REER</a:t>
            </a:r>
            <a:br>
              <a:rPr lang="fr-CA" sz="2800">
                <a:highlight>
                  <a:srgbClr val="000000">
                    <a:alpha val="0"/>
                  </a:srgbClr>
                </a:highlight>
                <a:cs typeface="Arial" panose="020B0604020202020204" pitchFamily="34" charset="0"/>
              </a:rPr>
            </a:br>
            <a:r>
              <a:rPr lang="fr-CA" sz="2800">
                <a:highlight>
                  <a:srgbClr val="000000">
                    <a:alpha val="0"/>
                  </a:srgbClr>
                </a:highlight>
                <a:cs typeface="Arial" panose="020B0604020202020204" pitchFamily="34" charset="0"/>
              </a:rPr>
              <a:t>et du RPDB</a:t>
            </a:r>
            <a:endParaRPr lang="fr-CA"/>
          </a:p>
        </p:txBody>
      </p:sp>
      <p:sp>
        <p:nvSpPr>
          <p:cNvPr id="23" name="Rectangle 2">
            <a:extLst>
              <a:ext uri="{FF2B5EF4-FFF2-40B4-BE49-F238E27FC236}">
                <a16:creationId xmlns:a16="http://schemas.microsoft.com/office/drawing/2014/main" id="{A3E0BAC6-14B1-C1E1-AE25-C20A7D1F85EA}"/>
              </a:ext>
            </a:extLst>
          </p:cNvPr>
          <p:cNvSpPr txBox="1">
            <a:spLocks noChangeArrowheads="1"/>
          </p:cNvSpPr>
          <p:nvPr>
            <p:custDataLst>
              <p:tags r:id="rId3"/>
            </p:custDataLst>
          </p:nvPr>
        </p:nvSpPr>
        <p:spPr>
          <a:xfrm>
            <a:off x="431337" y="432925"/>
            <a:ext cx="4024916" cy="1243013"/>
          </a:xfrm>
          <a:prstGeom prst="rect">
            <a:avLst/>
          </a:prstGeom>
        </p:spPr>
        <p:txBody>
          <a:bodyPr lIns="90486" tIns="44449" rIns="90486" bIns="44449" anchor="ctr">
            <a:normAutofit/>
          </a:bodyPr>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pPr>
              <a:defRPr/>
            </a:pPr>
            <a:endParaRPr lang="fr-CA" sz="4000">
              <a:cs typeface="Arial" panose="020B0604020202020204" pitchFamily="34" charset="0"/>
            </a:endParaRPr>
          </a:p>
        </p:txBody>
      </p:sp>
      <p:graphicFrame>
        <p:nvGraphicFramePr>
          <p:cNvPr id="8" name="Content Placeholder 3">
            <a:extLst>
              <a:ext uri="{FF2B5EF4-FFF2-40B4-BE49-F238E27FC236}">
                <a16:creationId xmlns:a16="http://schemas.microsoft.com/office/drawing/2014/main" id="{B8DE0733-E095-0FC1-1A57-296794888626}"/>
              </a:ext>
            </a:extLst>
          </p:cNvPr>
          <p:cNvGraphicFramePr>
            <a:graphicFrameLocks noGrp="1"/>
          </p:cNvGraphicFramePr>
          <p:nvPr>
            <p:custDataLst>
              <p:tags r:id="rId4"/>
            </p:custDataLst>
            <p:extLst>
              <p:ext uri="{D42A27DB-BD31-4B8C-83A1-F6EECF244321}">
                <p14:modId xmlns:p14="http://schemas.microsoft.com/office/powerpoint/2010/main" val="2361284650"/>
              </p:ext>
            </p:extLst>
          </p:nvPr>
        </p:nvGraphicFramePr>
        <p:xfrm>
          <a:off x="6207967" y="1161746"/>
          <a:ext cx="5689077" cy="5326654"/>
        </p:xfrm>
        <a:graphic>
          <a:graphicData uri="http://schemas.openxmlformats.org/drawingml/2006/table">
            <a:tbl>
              <a:tblPr firstRow="1" bandRow="1">
                <a:tableStyleId>{00A15C55-8517-42AA-B614-E9B94910E393}</a:tableStyleId>
              </a:tblPr>
              <a:tblGrid>
                <a:gridCol w="1277868">
                  <a:extLst>
                    <a:ext uri="{9D8B030D-6E8A-4147-A177-3AD203B41FA5}">
                      <a16:colId xmlns:a16="http://schemas.microsoft.com/office/drawing/2014/main" val="20000"/>
                    </a:ext>
                  </a:extLst>
                </a:gridCol>
                <a:gridCol w="1948621">
                  <a:extLst>
                    <a:ext uri="{9D8B030D-6E8A-4147-A177-3AD203B41FA5}">
                      <a16:colId xmlns:a16="http://schemas.microsoft.com/office/drawing/2014/main" val="20001"/>
                    </a:ext>
                  </a:extLst>
                </a:gridCol>
                <a:gridCol w="2462588">
                  <a:extLst>
                    <a:ext uri="{9D8B030D-6E8A-4147-A177-3AD203B41FA5}">
                      <a16:colId xmlns:a16="http://schemas.microsoft.com/office/drawing/2014/main" val="20002"/>
                    </a:ext>
                  </a:extLst>
                </a:gridCol>
              </a:tblGrid>
              <a:tr h="172202">
                <a:tc>
                  <a:txBody>
                    <a:bodyPr/>
                    <a:lstStyle/>
                    <a:p>
                      <a:pPr algn="l"/>
                      <a:endParaRPr lang="fr-CA" sz="1000"/>
                    </a:p>
                  </a:txBody>
                  <a:tcPr>
                    <a:solidFill>
                      <a:schemeClr val="tx2"/>
                    </a:solidFill>
                  </a:tcPr>
                </a:tc>
                <a:tc>
                  <a:txBody>
                    <a:bodyPr/>
                    <a:lstStyle/>
                    <a:p>
                      <a:pPr algn="l"/>
                      <a:r>
                        <a:rPr lang="fr-CA" sz="1000">
                          <a:highlight>
                            <a:srgbClr val="000000">
                              <a:alpha val="0"/>
                            </a:srgbClr>
                          </a:highlight>
                        </a:rPr>
                        <a:t>REER</a:t>
                      </a:r>
                      <a:endParaRPr lang="fr-CA" sz="1000"/>
                    </a:p>
                  </a:txBody>
                  <a:tcPr>
                    <a:solidFill>
                      <a:schemeClr val="tx2"/>
                    </a:solidFill>
                  </a:tcPr>
                </a:tc>
                <a:tc>
                  <a:txBody>
                    <a:bodyPr/>
                    <a:lstStyle/>
                    <a:p>
                      <a:pPr algn="l"/>
                      <a:r>
                        <a:rPr lang="fr-CA" sz="1000">
                          <a:highlight>
                            <a:srgbClr val="000000">
                              <a:alpha val="0"/>
                            </a:srgbClr>
                          </a:highlight>
                        </a:rPr>
                        <a:t>RPDB</a:t>
                      </a:r>
                      <a:endParaRPr lang="fr-CA" sz="1000"/>
                    </a:p>
                  </a:txBody>
                  <a:tcPr>
                    <a:solidFill>
                      <a:schemeClr val="tx2"/>
                    </a:solidFill>
                  </a:tcPr>
                </a:tc>
                <a:extLst>
                  <a:ext uri="{0D108BD9-81ED-4DB2-BD59-A6C34878D82A}">
                    <a16:rowId xmlns:a16="http://schemas.microsoft.com/office/drawing/2014/main" val="10000"/>
                  </a:ext>
                </a:extLst>
              </a:tr>
              <a:tr h="1483569">
                <a:tc>
                  <a:txBody>
                    <a:bodyPr/>
                    <a:lstStyle/>
                    <a:p>
                      <a:pPr algn="l"/>
                      <a:r>
                        <a:rPr lang="fr-CA" sz="1050" b="1">
                          <a:highlight>
                            <a:srgbClr val="000000">
                              <a:alpha val="0"/>
                            </a:srgbClr>
                          </a:highlight>
                        </a:rPr>
                        <a:t>Acquisition des droits</a:t>
                      </a:r>
                      <a:endParaRPr lang="fr-CA" sz="1050" b="1">
                        <a:highlight>
                          <a:srgbClr val="FFFF00"/>
                        </a:highlight>
                      </a:endParaRPr>
                    </a:p>
                  </a:txBody>
                  <a:tcPr>
                    <a:lnB w="12700" cap="flat" cmpd="sng" algn="ctr">
                      <a:solidFill>
                        <a:schemeClr val="tx2"/>
                      </a:solidFill>
                      <a:prstDash val="solid"/>
                      <a:round/>
                      <a:headEnd type="none" w="med" len="med"/>
                      <a:tailEnd type="none" w="med" len="med"/>
                    </a:lnB>
                    <a:noFill/>
                  </a:tcPr>
                </a:tc>
                <a:tc>
                  <a:txBody>
                    <a:bodyPr/>
                    <a:lstStyle/>
                    <a:p>
                      <a:pPr marL="0" indent="0" algn="l">
                        <a:buFont typeface="Arial" panose="020B0604020202020204" pitchFamily="34" charset="0"/>
                        <a:buNone/>
                      </a:pPr>
                      <a:r>
                        <a:rPr lang="fr-CA" sz="1050">
                          <a:highlight>
                            <a:srgbClr val="000000">
                              <a:alpha val="0"/>
                            </a:srgbClr>
                          </a:highlight>
                        </a:rPr>
                        <a:t>immédiatement</a:t>
                      </a:r>
                    </a:p>
                  </a:txBody>
                  <a:tcPr>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fr-CA" sz="1050">
                          <a:highlight>
                            <a:srgbClr val="000000">
                              <a:alpha val="0"/>
                            </a:srgbClr>
                          </a:highlight>
                        </a:rPr>
                        <a:t>Selon les règles du régime</a:t>
                      </a:r>
                      <a:r>
                        <a:rPr lang="fr-CA" sz="1050"/>
                        <a:t> </a:t>
                      </a:r>
                      <a:r>
                        <a:rPr lang="fr-CA" sz="1050">
                          <a:highlight>
                            <a:srgbClr val="000000">
                              <a:alpha val="0"/>
                            </a:srgbClr>
                          </a:highlight>
                        </a:rPr>
                        <a:t>Jamais plus tard que deux ans après l’adhésion de l’employé au régime</a:t>
                      </a:r>
                    </a:p>
                  </a:txBody>
                  <a:tcPr>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1"/>
                  </a:ext>
                </a:extLst>
              </a:tr>
              <a:tr h="1250852">
                <a:tc>
                  <a:txBody>
                    <a:bodyPr/>
                    <a:lstStyle/>
                    <a:p>
                      <a:pPr algn="l"/>
                      <a:r>
                        <a:rPr lang="fr-CA" sz="1050" b="1">
                          <a:highlight>
                            <a:srgbClr val="000000">
                              <a:alpha val="0"/>
                            </a:srgbClr>
                          </a:highlight>
                        </a:rPr>
                        <a:t>Documents relatifs au régime et déclarations</a:t>
                      </a:r>
                      <a:endParaRPr lang="fr-CA" sz="1050" b="1">
                        <a:highlight>
                          <a:srgbClr val="FFFF00"/>
                        </a:highlight>
                      </a:endParaRP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fr-CA" sz="1050">
                          <a:highlight>
                            <a:srgbClr val="000000">
                              <a:alpha val="0"/>
                            </a:srgbClr>
                          </a:highlight>
                        </a:rPr>
                        <a:t>Enregistré à titre de régime spécimen auprès de l’ARC</a:t>
                      </a:r>
                    </a:p>
                    <a:p>
                      <a:pPr marL="285750" indent="-285750" algn="l">
                        <a:buFont typeface="Arial" panose="020B0604020202020204" pitchFamily="34" charset="0"/>
                        <a:buChar char="•"/>
                      </a:pPr>
                      <a:r>
                        <a:rPr lang="fr-CA" sz="1050"/>
                        <a:t>L’employeur présente les documents aux autorités gouvernementales seulement lorsqu’il verse des cotisations</a:t>
                      </a:r>
                    </a:p>
                    <a:p>
                      <a:pPr marL="285750" indent="-285750" algn="l">
                        <a:buFont typeface="Arial" panose="020B0604020202020204" pitchFamily="34" charset="0"/>
                        <a:buChar char="•"/>
                      </a:pPr>
                      <a:r>
                        <a:rPr lang="fr-CA" sz="1050">
                          <a:highlight>
                            <a:srgbClr val="000000">
                              <a:alpha val="0"/>
                            </a:srgbClr>
                          </a:highlight>
                        </a:rPr>
                        <a:t>Les cotisations de l’employeur doivent figurer comme avantage imposable sur le feuillet T4 du participant</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fr-CA" sz="1050">
                          <a:highlight>
                            <a:srgbClr val="000000">
                              <a:alpha val="0"/>
                            </a:srgbClr>
                          </a:highlight>
                        </a:rPr>
                        <a:t>Déclaration du FE sur le feuillet T4 du participant</a:t>
                      </a:r>
                    </a:p>
                    <a:p>
                      <a:pPr marL="285750" indent="-285750" algn="l">
                        <a:buFont typeface="Arial" panose="020B0604020202020204" pitchFamily="34" charset="0"/>
                        <a:buChar char="•"/>
                      </a:pPr>
                      <a:r>
                        <a:rPr lang="fr-CA" sz="1050">
                          <a:highlight>
                            <a:srgbClr val="000000">
                              <a:alpha val="0"/>
                            </a:srgbClr>
                          </a:highlight>
                        </a:rPr>
                        <a:t>Feuillet T3D produit par la Sun Life</a:t>
                      </a:r>
                      <a:endParaRPr lang="fr-CA" sz="1050">
                        <a:highlight>
                          <a:srgbClr val="FFFF00"/>
                        </a:highlight>
                      </a:endParaRP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2"/>
                  </a:ext>
                </a:extLst>
              </a:tr>
              <a:tr h="1107505">
                <a:tc>
                  <a:txBody>
                    <a:bodyPr/>
                    <a:lstStyle/>
                    <a:p>
                      <a:pPr algn="l"/>
                      <a:r>
                        <a:rPr lang="fr-CA" sz="1050" b="1">
                          <a:highlight>
                            <a:srgbClr val="000000">
                              <a:alpha val="0"/>
                            </a:srgbClr>
                          </a:highlight>
                        </a:rPr>
                        <a:t>Exigences en matière de déclaration</a:t>
                      </a:r>
                      <a:endParaRPr lang="fr-CA" sz="1050" b="1">
                        <a:highlight>
                          <a:srgbClr val="FFFF00"/>
                        </a:highlight>
                      </a:endParaRP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fr-CA" sz="1050">
                          <a:highlight>
                            <a:srgbClr val="000000">
                              <a:alpha val="0"/>
                            </a:srgbClr>
                          </a:highlight>
                        </a:rPr>
                        <a:t>Feuillet T4RSP pour les retraits</a:t>
                      </a:r>
                    </a:p>
                    <a:p>
                      <a:pPr marL="285750" indent="-285750" algn="l">
                        <a:buFont typeface="Arial" panose="020B0604020202020204" pitchFamily="34" charset="0"/>
                        <a:buChar char="•"/>
                      </a:pPr>
                      <a:r>
                        <a:rPr lang="fr-CA" sz="1050">
                          <a:highlight>
                            <a:srgbClr val="000000">
                              <a:alpha val="0"/>
                            </a:srgbClr>
                          </a:highlight>
                        </a:rPr>
                        <a:t>Reçus des cotisations patronales et salariales au REER</a:t>
                      </a:r>
                      <a:endParaRPr lang="fr-CA" sz="1050">
                        <a:highlight>
                          <a:srgbClr val="FFFF00"/>
                        </a:highlight>
                      </a:endParaRP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fr-CA" sz="1050">
                          <a:highlight>
                            <a:srgbClr val="000000">
                              <a:alpha val="0"/>
                            </a:srgbClr>
                          </a:highlight>
                        </a:rPr>
                        <a:t>Feuillet T4A pour les retraits</a:t>
                      </a:r>
                    </a:p>
                    <a:p>
                      <a:pPr marL="285750" indent="-285750" algn="l">
                        <a:buFont typeface="Arial" panose="020B0604020202020204" pitchFamily="34" charset="0"/>
                        <a:buChar char="•"/>
                      </a:pPr>
                      <a:r>
                        <a:rPr lang="fr-CA" sz="1050">
                          <a:highlight>
                            <a:srgbClr val="000000">
                              <a:alpha val="0"/>
                            </a:srgbClr>
                          </a:highlight>
                        </a:rPr>
                        <a:t>Feuillet T10 pour facteur d’équivalence rectifié (FER)</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3" name="Rectangle 2">
            <a:extLst>
              <a:ext uri="{FF2B5EF4-FFF2-40B4-BE49-F238E27FC236}">
                <a16:creationId xmlns:a16="http://schemas.microsoft.com/office/drawing/2014/main" id="{3693EBDF-7160-16F3-362B-ED641C24C008}"/>
              </a:ext>
            </a:extLst>
          </p:cNvPr>
          <p:cNvSpPr/>
          <p:nvPr>
            <p:custDataLst>
              <p:tags r:id="rId5"/>
            </p:custDataLst>
          </p:nvPr>
        </p:nvSpPr>
        <p:spPr>
          <a:xfrm>
            <a:off x="616331" y="628346"/>
            <a:ext cx="2209800" cy="1802882"/>
          </a:xfrm>
          <a:prstGeom prst="rect">
            <a:avLst/>
          </a:prstGeom>
          <a:solidFill>
            <a:schemeClr val="bg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a:solidFill>
                  <a:srgbClr val="FF0000"/>
                </a:solidFill>
                <a:highlight>
                  <a:srgbClr val="000000">
                    <a:alpha val="0"/>
                  </a:srgbClr>
                </a:highlight>
              </a:rPr>
              <a:t>Conseiller : Supprimer le RPDB s’il y a lieu</a:t>
            </a:r>
          </a:p>
        </p:txBody>
      </p:sp>
    </p:spTree>
    <p:custDataLst>
      <p:tags r:id="rId1"/>
    </p:custDataLst>
    <p:extLst>
      <p:ext uri="{BB962C8B-B14F-4D97-AF65-F5344CB8AC3E}">
        <p14:creationId xmlns:p14="http://schemas.microsoft.com/office/powerpoint/2010/main" val="3420606580"/>
      </p:ext>
    </p:extLst>
  </p:cSld>
  <p:clrMapOvr>
    <a:masterClrMapping/>
  </p:clrMapOvr>
  <mc:AlternateContent xmlns:mc="http://schemas.openxmlformats.org/markup-compatibility/2006" xmlns:p14="http://schemas.microsoft.com/office/powerpoint/2010/main">
    <mc:Choice Requires="p14">
      <p:transition spd="slow" p14:dur="2000" advTm="107451"/>
    </mc:Choice>
    <mc:Fallback xmlns="">
      <p:transition spd="slow" advTm="107451"/>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BB39E0D-5DCA-D67C-8270-2E9395A4EFA2}"/>
              </a:ext>
            </a:extLst>
          </p:cNvPr>
          <p:cNvSpPr>
            <a:spLocks noGrp="1"/>
          </p:cNvSpPr>
          <p:nvPr>
            <p:ph type="title"/>
          </p:nvPr>
        </p:nvSpPr>
        <p:spPr/>
        <p:txBody>
          <a:bodyPr/>
          <a:lstStyle/>
          <a:p>
            <a:r>
              <a:rPr lang="fr-CA" dirty="0"/>
              <a:t>Moins de frais, moins c’est mieux</a:t>
            </a:r>
            <a:endParaRPr lang="en-CA" dirty="0"/>
          </a:p>
        </p:txBody>
      </p:sp>
      <p:graphicFrame>
        <p:nvGraphicFramePr>
          <p:cNvPr id="8" name="Chart 7">
            <a:extLst>
              <a:ext uri="{FF2B5EF4-FFF2-40B4-BE49-F238E27FC236}">
                <a16:creationId xmlns:a16="http://schemas.microsoft.com/office/drawing/2014/main" id="{1DE56B43-2327-1272-01E6-9C468445C28C}"/>
              </a:ext>
            </a:extLst>
          </p:cNvPr>
          <p:cNvGraphicFramePr/>
          <p:nvPr>
            <p:custDataLst>
              <p:tags r:id="rId1"/>
            </p:custDataLst>
            <p:extLst>
              <p:ext uri="{D42A27DB-BD31-4B8C-83A1-F6EECF244321}">
                <p14:modId xmlns:p14="http://schemas.microsoft.com/office/powerpoint/2010/main" val="4287141514"/>
              </p:ext>
            </p:extLst>
          </p:nvPr>
        </p:nvGraphicFramePr>
        <p:xfrm>
          <a:off x="643026" y="1297186"/>
          <a:ext cx="6613191" cy="4566249"/>
        </p:xfrm>
        <a:graphic>
          <a:graphicData uri="http://schemas.openxmlformats.org/drawingml/2006/chart">
            <c:chart xmlns:c="http://schemas.openxmlformats.org/drawingml/2006/chart" xmlns:r="http://schemas.openxmlformats.org/officeDocument/2006/relationships" r:id="rId9"/>
          </a:graphicData>
        </a:graphic>
      </p:graphicFrame>
      <p:sp>
        <p:nvSpPr>
          <p:cNvPr id="5" name="Content Placeholder 2">
            <a:extLst>
              <a:ext uri="{FF2B5EF4-FFF2-40B4-BE49-F238E27FC236}">
                <a16:creationId xmlns:a16="http://schemas.microsoft.com/office/drawing/2014/main" id="{173E0440-5EAE-B8CB-062D-0B2AD62F3E39}"/>
              </a:ext>
            </a:extLst>
          </p:cNvPr>
          <p:cNvSpPr txBox="1">
            <a:spLocks/>
          </p:cNvSpPr>
          <p:nvPr>
            <p:custDataLst>
              <p:tags r:id="rId2"/>
            </p:custDataLst>
          </p:nvPr>
        </p:nvSpPr>
        <p:spPr bwMode="auto">
          <a:xfrm>
            <a:off x="640695" y="5958215"/>
            <a:ext cx="11137900" cy="42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t" anchorCtr="0" compatLnSpc="1">
            <a:prstTxWarp prst="textNoShape">
              <a:avLst/>
            </a:prstTxWarp>
          </a:bodyPr>
          <a:lstStyle>
            <a:lvl1pPr marL="342900" indent="-342900" algn="l" rtl="0" eaLnBrk="1" fontAlgn="base" hangingPunct="1">
              <a:spcBef>
                <a:spcPct val="20000"/>
              </a:spcBef>
              <a:spcAft>
                <a:spcPct val="0"/>
              </a:spcAft>
              <a:buClr>
                <a:srgbClr val="306C99"/>
              </a:buClr>
              <a:buFont typeface="Arial" pitchFamily="34" charset="0"/>
              <a:buChar char="•"/>
              <a:defRPr sz="3200">
                <a:solidFill>
                  <a:srgbClr val="5E5550"/>
                </a:solidFill>
                <a:latin typeface="+mn-lt"/>
                <a:ea typeface="+mn-ea"/>
                <a:cs typeface="+mn-cs"/>
              </a:defRPr>
            </a:lvl1pPr>
            <a:lvl2pPr marL="742950" indent="-285750" algn="l" rtl="0" eaLnBrk="1" fontAlgn="base" hangingPunct="1">
              <a:spcBef>
                <a:spcPct val="20000"/>
              </a:spcBef>
              <a:spcAft>
                <a:spcPct val="0"/>
              </a:spcAft>
              <a:buClr>
                <a:srgbClr val="306C99"/>
              </a:buClr>
              <a:buFont typeface="Arial" pitchFamily="34" charset="0"/>
              <a:buChar char="•"/>
              <a:defRPr sz="2800">
                <a:solidFill>
                  <a:srgbClr val="5E5550"/>
                </a:solidFill>
                <a:latin typeface="+mn-lt"/>
              </a:defRPr>
            </a:lvl2pPr>
            <a:lvl3pPr marL="1143000" indent="-228600" algn="l" rtl="0" eaLnBrk="1" fontAlgn="base" hangingPunct="1">
              <a:spcBef>
                <a:spcPct val="20000"/>
              </a:spcBef>
              <a:spcAft>
                <a:spcPct val="0"/>
              </a:spcAft>
              <a:buClr>
                <a:srgbClr val="306C99"/>
              </a:buClr>
              <a:buFont typeface="Arial" pitchFamily="34" charset="0"/>
              <a:buChar char="•"/>
              <a:defRPr sz="2400">
                <a:solidFill>
                  <a:srgbClr val="5E5550"/>
                </a:solidFill>
                <a:latin typeface="+mn-lt"/>
              </a:defRPr>
            </a:lvl3pPr>
            <a:lvl4pPr marL="1600200" indent="-228600" algn="l" rtl="0" eaLnBrk="1" fontAlgn="base" hangingPunct="1">
              <a:spcBef>
                <a:spcPct val="20000"/>
              </a:spcBef>
              <a:spcAft>
                <a:spcPct val="0"/>
              </a:spcAft>
              <a:buClr>
                <a:srgbClr val="306C99"/>
              </a:buClr>
              <a:buFont typeface="Arial" pitchFamily="34" charset="0"/>
              <a:buChar char="•"/>
              <a:defRPr sz="2000">
                <a:solidFill>
                  <a:srgbClr val="5E5550"/>
                </a:solidFill>
                <a:latin typeface="+mn-lt"/>
              </a:defRPr>
            </a:lvl4pPr>
            <a:lvl5pPr marL="2057400" indent="-228600" algn="l" rtl="0" eaLnBrk="1" fontAlgn="base" hangingPunct="1">
              <a:spcBef>
                <a:spcPct val="20000"/>
              </a:spcBef>
              <a:spcAft>
                <a:spcPct val="0"/>
              </a:spcAft>
              <a:buClr>
                <a:srgbClr val="306C99"/>
              </a:buClr>
              <a:buFont typeface="Arial" pitchFamily="34" charset="0"/>
              <a:buChar char="•"/>
              <a:defRPr sz="2000">
                <a:solidFill>
                  <a:srgbClr val="5E5550"/>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marR="0" lvl="0" indent="0" algn="l" defTabSz="609585" rtl="0" eaLnBrk="1" fontAlgn="base" latinLnBrk="0" hangingPunct="1">
              <a:lnSpc>
                <a:spcPct val="100000"/>
              </a:lnSpc>
              <a:spcBef>
                <a:spcPct val="20000"/>
              </a:spcBef>
              <a:spcAft>
                <a:spcPct val="0"/>
              </a:spcAft>
              <a:buClr>
                <a:srgbClr val="306C99"/>
              </a:buClr>
              <a:buSzTx/>
              <a:buFont typeface="Arial" pitchFamily="34" charset="0"/>
              <a:buNone/>
              <a:tabLst/>
              <a:defRPr/>
            </a:pPr>
            <a:r>
              <a:rPr kumimoji="0" lang="fr-CA" sz="933" b="1" i="0" u="none" strike="noStrike" kern="1200" cap="none" spc="0" normalizeH="0" baseline="0" noProof="0">
                <a:ln>
                  <a:noFill/>
                </a:ln>
                <a:solidFill>
                  <a:srgbClr val="000000"/>
                </a:solidFill>
                <a:effectLst/>
                <a:uLnTx/>
                <a:uFillTx/>
                <a:latin typeface="Sun Life New Text" pitchFamily="2" charset="0"/>
                <a:ea typeface="+mn-ea"/>
                <a:cs typeface="Arial" panose="020B0604020202020204" pitchFamily="34" charset="0"/>
              </a:rPr>
              <a:t>À titre indicatif seulement pour bien illustrer le concept. Pour avoir un portrait adapté à votre régime, passez en revue les fonds qui vous sont offerts et les frais associés sur </a:t>
            </a:r>
            <a:r>
              <a:rPr kumimoji="0" lang="fr-CA" sz="933" b="1" i="0" u="none" strike="noStrike" kern="1200" cap="none" spc="0" normalizeH="0" baseline="0" noProof="0">
                <a:ln>
                  <a:noFill/>
                </a:ln>
                <a:solidFill>
                  <a:srgbClr val="003846">
                    <a:lumMod val="50000"/>
                    <a:lumOff val="50000"/>
                  </a:srgbClr>
                </a:solidFill>
                <a:effectLst/>
                <a:uLnTx/>
                <a:uFillTx/>
                <a:latin typeface="Sun Life New Text" pitchFamily="2" charset="0"/>
                <a:ea typeface="+mn-ea"/>
                <a:cs typeface="Arial" panose="020B0604020202020204" pitchFamily="34" charset="0"/>
              </a:rPr>
              <a:t>masunlife.ca</a:t>
            </a:r>
            <a:r>
              <a:rPr kumimoji="0" lang="fr-CA" sz="933" b="1" i="0" u="none" strike="noStrike" kern="1200" cap="none" spc="0" normalizeH="0" baseline="0" noProof="0">
                <a:ln>
                  <a:noFill/>
                </a:ln>
                <a:solidFill>
                  <a:srgbClr val="000000"/>
                </a:solidFill>
                <a:effectLst/>
                <a:uLnTx/>
                <a:uFillTx/>
                <a:latin typeface="Sun Life New Text" pitchFamily="2" charset="0"/>
                <a:ea typeface="+mn-ea"/>
                <a:cs typeface="Arial" panose="020B0604020202020204" pitchFamily="34" charset="0"/>
              </a:rPr>
              <a:t>.</a:t>
            </a:r>
            <a:endParaRPr kumimoji="0" lang="en-US" sz="800" b="0" i="0" u="none" strike="noStrike" kern="1200" cap="none" spc="0" normalizeH="0" baseline="0" noProof="0">
              <a:ln>
                <a:noFill/>
              </a:ln>
              <a:solidFill>
                <a:srgbClr val="000000"/>
              </a:solidFill>
              <a:effectLst/>
              <a:uLnTx/>
              <a:uFillTx/>
              <a:latin typeface="Sun Life New Text" pitchFamily="2" charset="0"/>
              <a:ea typeface="+mn-ea"/>
              <a:cs typeface="+mn-cs"/>
            </a:endParaRPr>
          </a:p>
          <a:p>
            <a:pPr marL="0" marR="0" lvl="0" indent="0" algn="l" defTabSz="609585" rtl="0" eaLnBrk="1" fontAlgn="base" latinLnBrk="0" hangingPunct="1">
              <a:lnSpc>
                <a:spcPct val="100000"/>
              </a:lnSpc>
              <a:spcBef>
                <a:spcPct val="20000"/>
              </a:spcBef>
              <a:spcAft>
                <a:spcPct val="0"/>
              </a:spcAft>
              <a:buClr>
                <a:srgbClr val="306C99"/>
              </a:buClr>
              <a:buSzTx/>
              <a:buFont typeface="Arial" pitchFamily="34" charset="0"/>
              <a:buNone/>
              <a:tabLst/>
              <a:defRPr/>
            </a:pPr>
            <a:r>
              <a:rPr kumimoji="0" lang="fr-CA" sz="933" b="0" i="0" u="none" strike="noStrike" kern="1200" cap="none" spc="0" normalizeH="0" baseline="0" noProof="0">
                <a:ln>
                  <a:noFill/>
                </a:ln>
                <a:solidFill>
                  <a:srgbClr val="000000"/>
                </a:solidFill>
                <a:effectLst/>
                <a:uLnTx/>
                <a:uFillTx/>
                <a:latin typeface="Sun Life New Text" pitchFamily="2" charset="0"/>
                <a:ea typeface="+mn-ea"/>
                <a:cs typeface="+mn-cs"/>
              </a:rPr>
              <a:t>Hypothèses : Cotisation de 4 000 $ versée en une seule fois le 1</a:t>
            </a:r>
            <a:r>
              <a:rPr kumimoji="0" lang="fr-CA" sz="933" b="0" i="0" u="none" strike="noStrike" kern="1200" cap="none" spc="0" normalizeH="0" baseline="30000" noProof="0">
                <a:ln>
                  <a:noFill/>
                </a:ln>
                <a:solidFill>
                  <a:srgbClr val="000000"/>
                </a:solidFill>
                <a:effectLst/>
                <a:uLnTx/>
                <a:uFillTx/>
                <a:latin typeface="Sun Life New Text" pitchFamily="2" charset="0"/>
                <a:ea typeface="+mn-ea"/>
                <a:cs typeface="+mn-cs"/>
              </a:rPr>
              <a:t>er </a:t>
            </a:r>
            <a:r>
              <a:rPr kumimoji="0" lang="fr-CA" sz="933" b="0" i="0" u="none" strike="noStrike" kern="1200" cap="none" spc="0" normalizeH="0" baseline="0" noProof="0">
                <a:ln>
                  <a:noFill/>
                </a:ln>
                <a:solidFill>
                  <a:srgbClr val="000000"/>
                </a:solidFill>
                <a:effectLst/>
                <a:uLnTx/>
                <a:uFillTx/>
                <a:latin typeface="Sun Life New Text" pitchFamily="2" charset="0"/>
                <a:ea typeface="+mn-ea"/>
                <a:cs typeface="+mn-cs"/>
              </a:rPr>
              <a:t>janvier de chaque année | Taux d’intérêt annuel de 5,5 % accumulé avant déduction des frais de gestion chaque mois</a:t>
            </a:r>
          </a:p>
          <a:p>
            <a:pPr marL="0" marR="0" lvl="0" indent="0" algn="l" defTabSz="609585" rtl="0" eaLnBrk="1" fontAlgn="base" latinLnBrk="0" hangingPunct="1">
              <a:lnSpc>
                <a:spcPct val="100000"/>
              </a:lnSpc>
              <a:spcBef>
                <a:spcPct val="20000"/>
              </a:spcBef>
              <a:spcAft>
                <a:spcPct val="0"/>
              </a:spcAft>
              <a:buClr>
                <a:srgbClr val="306C99"/>
              </a:buClr>
              <a:buSzTx/>
              <a:buFont typeface="Arial" pitchFamily="34" charset="0"/>
              <a:buNone/>
              <a:tabLst/>
              <a:defRPr/>
            </a:pPr>
            <a:r>
              <a:rPr kumimoji="0" lang="en-CA" sz="933" b="0" i="0" u="none" strike="noStrike" kern="100" cap="none" spc="0" normalizeH="0" baseline="0" noProof="0">
                <a:ln>
                  <a:noFill/>
                </a:ln>
                <a:solidFill>
                  <a:srgbClr val="000000"/>
                </a:solidFill>
                <a:effectLst/>
                <a:uLnTx/>
                <a:uFillTx/>
                <a:latin typeface="Sun Life New Text" pitchFamily="2" charset="0"/>
                <a:ea typeface="Calibri" panose="020F0502020204030204" pitchFamily="34" charset="0"/>
                <a:cs typeface="Times New Roman" panose="02020603050405020304" pitchFamily="18" charset="0"/>
              </a:rPr>
              <a:t>*Devis de </a:t>
            </a:r>
            <a:r>
              <a:rPr kumimoji="0" lang="en-CA" sz="933" b="0" i="0" u="none" strike="noStrike" kern="100" cap="none" spc="0" normalizeH="0" baseline="0" noProof="0" err="1">
                <a:ln>
                  <a:noFill/>
                </a:ln>
                <a:solidFill>
                  <a:srgbClr val="000000"/>
                </a:solidFill>
                <a:effectLst/>
                <a:uLnTx/>
                <a:uFillTx/>
                <a:latin typeface="Sun Life New Text" pitchFamily="2" charset="0"/>
                <a:ea typeface="Calibri" panose="020F0502020204030204" pitchFamily="34" charset="0"/>
                <a:cs typeface="Times New Roman" panose="02020603050405020304" pitchFamily="18" charset="0"/>
              </a:rPr>
              <a:t>rente</a:t>
            </a:r>
            <a:r>
              <a:rPr kumimoji="0" lang="en-CA" sz="933" b="0" i="0" u="none" strike="noStrike" kern="100" cap="none" spc="0" normalizeH="0" baseline="0" noProof="0">
                <a:ln>
                  <a:noFill/>
                </a:ln>
                <a:solidFill>
                  <a:srgbClr val="000000"/>
                </a:solidFill>
                <a:effectLst/>
                <a:uLnTx/>
                <a:uFillTx/>
                <a:latin typeface="Sun Life New Text" pitchFamily="2" charset="0"/>
                <a:ea typeface="Calibri" panose="020F0502020204030204" pitchFamily="34" charset="0"/>
                <a:cs typeface="Times New Roman" panose="02020603050405020304" pitchFamily="18" charset="0"/>
              </a:rPr>
              <a:t> </a:t>
            </a:r>
            <a:r>
              <a:rPr kumimoji="0" lang="en-CA" sz="933" b="0" i="0" u="none" strike="noStrike" kern="100" cap="none" spc="0" normalizeH="0" baseline="0" noProof="0" err="1">
                <a:ln>
                  <a:noFill/>
                </a:ln>
                <a:solidFill>
                  <a:srgbClr val="000000"/>
                </a:solidFill>
                <a:effectLst/>
                <a:uLnTx/>
                <a:uFillTx/>
                <a:latin typeface="Sun Life New Text" pitchFamily="2" charset="0"/>
                <a:ea typeface="Calibri" panose="020F0502020204030204" pitchFamily="34" charset="0"/>
                <a:cs typeface="Times New Roman" panose="02020603050405020304" pitchFamily="18" charset="0"/>
              </a:rPr>
              <a:t>déc</a:t>
            </a:r>
            <a:r>
              <a:rPr kumimoji="0" lang="en-CA" sz="933" b="0" i="0" u="none" strike="noStrike" kern="100" cap="none" spc="0" normalizeH="0" baseline="0" noProof="0">
                <a:ln>
                  <a:noFill/>
                </a:ln>
                <a:solidFill>
                  <a:srgbClr val="000000"/>
                </a:solidFill>
                <a:effectLst/>
                <a:uLnTx/>
                <a:uFillTx/>
                <a:latin typeface="Sun Life New Text" pitchFamily="2" charset="0"/>
                <a:ea typeface="Calibri" panose="020F0502020204030204" pitchFamily="34" charset="0"/>
                <a:cs typeface="Times New Roman" panose="02020603050405020304" pitchFamily="18" charset="0"/>
              </a:rPr>
              <a:t> 2022, </a:t>
            </a:r>
            <a:r>
              <a:rPr kumimoji="0" lang="en-CA" sz="933" b="0" i="0" u="none" strike="noStrike" kern="100" cap="none" spc="0" normalizeH="0" baseline="0" noProof="0" err="1">
                <a:ln>
                  <a:noFill/>
                </a:ln>
                <a:solidFill>
                  <a:srgbClr val="000000"/>
                </a:solidFill>
                <a:effectLst/>
                <a:uLnTx/>
                <a:uFillTx/>
                <a:latin typeface="Sun Life New Text" pitchFamily="2" charset="0"/>
                <a:ea typeface="Calibri" panose="020F0502020204030204" pitchFamily="34" charset="0"/>
                <a:cs typeface="Times New Roman" panose="02020603050405020304" pitchFamily="18" charset="0"/>
              </a:rPr>
              <a:t>montant</a:t>
            </a:r>
            <a:r>
              <a:rPr kumimoji="0" lang="en-CA" sz="933" b="0" i="0" u="none" strike="noStrike" kern="100" cap="none" spc="0" normalizeH="0" baseline="0" noProof="0">
                <a:ln>
                  <a:noFill/>
                </a:ln>
                <a:solidFill>
                  <a:srgbClr val="000000"/>
                </a:solidFill>
                <a:effectLst/>
                <a:uLnTx/>
                <a:uFillTx/>
                <a:latin typeface="Sun Life New Text" pitchFamily="2" charset="0"/>
                <a:ea typeface="Calibri" panose="020F0502020204030204" pitchFamily="34" charset="0"/>
                <a:cs typeface="Times New Roman" panose="02020603050405020304" pitchFamily="18" charset="0"/>
              </a:rPr>
              <a:t> de la prime : 42 846 $ |  </a:t>
            </a:r>
            <a:r>
              <a:rPr kumimoji="0" lang="en-CA" sz="933" b="0" i="0" u="none" strike="noStrike" kern="100" cap="none" spc="0" normalizeH="0" baseline="0" noProof="0" err="1">
                <a:ln>
                  <a:noFill/>
                </a:ln>
                <a:solidFill>
                  <a:srgbClr val="000000"/>
                </a:solidFill>
                <a:effectLst/>
                <a:uLnTx/>
                <a:uFillTx/>
                <a:latin typeface="Sun Life New Text" pitchFamily="2" charset="0"/>
                <a:ea typeface="Calibri" panose="020F0502020204030204" pitchFamily="34" charset="0"/>
                <a:cs typeface="Times New Roman" panose="02020603050405020304" pitchFamily="18" charset="0"/>
              </a:rPr>
              <a:t>Sexe</a:t>
            </a:r>
            <a:r>
              <a:rPr kumimoji="0" lang="en-CA" sz="933" b="0" i="0" u="none" strike="noStrike" kern="100" cap="none" spc="0" normalizeH="0" baseline="0" noProof="0">
                <a:ln>
                  <a:noFill/>
                </a:ln>
                <a:solidFill>
                  <a:srgbClr val="000000"/>
                </a:solidFill>
                <a:effectLst/>
                <a:uLnTx/>
                <a:uFillTx/>
                <a:latin typeface="Sun Life New Text" pitchFamily="2" charset="0"/>
                <a:ea typeface="Calibri" panose="020F0502020204030204" pitchFamily="34" charset="0"/>
                <a:cs typeface="Times New Roman" panose="02020603050405020304" pitchFamily="18" charset="0"/>
              </a:rPr>
              <a:t> </a:t>
            </a:r>
            <a:r>
              <a:rPr kumimoji="0" lang="en-CA" sz="933" b="0" i="0" u="none" strike="noStrike" kern="100" cap="none" spc="0" normalizeH="0" baseline="0" noProof="0" err="1">
                <a:ln>
                  <a:noFill/>
                </a:ln>
                <a:solidFill>
                  <a:srgbClr val="000000"/>
                </a:solidFill>
                <a:effectLst/>
                <a:uLnTx/>
                <a:uFillTx/>
                <a:latin typeface="Sun Life New Text" pitchFamily="2" charset="0"/>
                <a:ea typeface="Calibri" panose="020F0502020204030204" pitchFamily="34" charset="0"/>
                <a:cs typeface="Times New Roman" panose="02020603050405020304" pitchFamily="18" charset="0"/>
              </a:rPr>
              <a:t>assigné</a:t>
            </a:r>
            <a:r>
              <a:rPr kumimoji="0" lang="en-CA" sz="933" b="0" i="0" u="none" strike="noStrike" kern="100" cap="none" spc="0" normalizeH="0" baseline="0" noProof="0">
                <a:ln>
                  <a:noFill/>
                </a:ln>
                <a:solidFill>
                  <a:srgbClr val="000000"/>
                </a:solidFill>
                <a:effectLst/>
                <a:uLnTx/>
                <a:uFillTx/>
                <a:latin typeface="Sun Life New Text" pitchFamily="2" charset="0"/>
                <a:ea typeface="Calibri" panose="020F0502020204030204" pitchFamily="34" charset="0"/>
                <a:cs typeface="Times New Roman" panose="02020603050405020304" pitchFamily="18" charset="0"/>
              </a:rPr>
              <a:t> à la naissance : Femme, 65 ans.</a:t>
            </a:r>
          </a:p>
          <a:p>
            <a:pPr marL="0" marR="0" lvl="0" indent="0" algn="l" defTabSz="609585" rtl="0" eaLnBrk="1" fontAlgn="base" latinLnBrk="0" hangingPunct="1">
              <a:lnSpc>
                <a:spcPct val="100000"/>
              </a:lnSpc>
              <a:spcBef>
                <a:spcPct val="20000"/>
              </a:spcBef>
              <a:spcAft>
                <a:spcPct val="0"/>
              </a:spcAft>
              <a:buClr>
                <a:srgbClr val="306C99"/>
              </a:buClr>
              <a:buSzTx/>
              <a:buFont typeface="Arial" pitchFamily="34" charset="0"/>
              <a:buNone/>
              <a:tabLst/>
              <a:defRPr/>
            </a:pPr>
            <a:endParaRPr kumimoji="0" lang="fr-CA" sz="933" b="0" i="0" u="none" strike="noStrike" kern="1200" cap="none" spc="0" normalizeH="0" baseline="0" noProof="0">
              <a:ln>
                <a:noFill/>
              </a:ln>
              <a:solidFill>
                <a:srgbClr val="000000"/>
              </a:solidFill>
              <a:effectLst/>
              <a:uLnTx/>
              <a:uFillTx/>
              <a:latin typeface="Sun Life New Text" pitchFamily="2" charset="0"/>
              <a:ea typeface="+mn-ea"/>
              <a:cs typeface="+mn-cs"/>
            </a:endParaRPr>
          </a:p>
        </p:txBody>
      </p:sp>
      <p:sp>
        <p:nvSpPr>
          <p:cNvPr id="10" name="Left Brace 9">
            <a:extLst>
              <a:ext uri="{FF2B5EF4-FFF2-40B4-BE49-F238E27FC236}">
                <a16:creationId xmlns:a16="http://schemas.microsoft.com/office/drawing/2014/main" id="{5C925C4F-4808-0664-26C1-60A8C3D2E15E}"/>
              </a:ext>
            </a:extLst>
          </p:cNvPr>
          <p:cNvSpPr/>
          <p:nvPr>
            <p:custDataLst>
              <p:tags r:id="rId3"/>
            </p:custDataLst>
          </p:nvPr>
        </p:nvSpPr>
        <p:spPr>
          <a:xfrm flipH="1">
            <a:off x="5701151" y="2339142"/>
            <a:ext cx="466477" cy="555133"/>
          </a:xfrm>
          <a:prstGeom prst="leftBrace">
            <a:avLst/>
          </a:prstGeom>
          <a:ln w="12700">
            <a:solidFill>
              <a:srgbClr val="003846"/>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fr-CA" sz="2400" b="0" i="0" u="none" strike="noStrike" kern="1200" cap="none" spc="0" normalizeH="0" baseline="0" noProof="0">
              <a:ln>
                <a:noFill/>
              </a:ln>
              <a:solidFill>
                <a:srgbClr val="000000"/>
              </a:solidFill>
              <a:effectLst/>
              <a:uLnTx/>
              <a:uFillTx/>
              <a:latin typeface="Sun Life Sans Regular"/>
              <a:ea typeface="+mn-ea"/>
              <a:cs typeface="+mn-cs"/>
            </a:endParaRPr>
          </a:p>
        </p:txBody>
      </p:sp>
      <p:sp>
        <p:nvSpPr>
          <p:cNvPr id="14" name="TextBox 1">
            <a:extLst>
              <a:ext uri="{FF2B5EF4-FFF2-40B4-BE49-F238E27FC236}">
                <a16:creationId xmlns:a16="http://schemas.microsoft.com/office/drawing/2014/main" id="{17FA7822-4BAC-CA2D-D263-8C82D92BC1A0}"/>
              </a:ext>
            </a:extLst>
          </p:cNvPr>
          <p:cNvSpPr txBox="1"/>
          <p:nvPr>
            <p:custDataLst>
              <p:tags r:id="rId4"/>
            </p:custDataLst>
          </p:nvPr>
        </p:nvSpPr>
        <p:spPr>
          <a:xfrm>
            <a:off x="6139568" y="2447080"/>
            <a:ext cx="1219200" cy="339256"/>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fr-CA" sz="1600" b="1" i="0" u="none" strike="noStrike" kern="1200" cap="none" spc="0" normalizeH="0" baseline="0" noProof="0">
                <a:ln>
                  <a:noFill/>
                </a:ln>
                <a:solidFill>
                  <a:srgbClr val="003846"/>
                </a:solidFill>
                <a:effectLst/>
                <a:uLnTx/>
                <a:uFillTx/>
                <a:latin typeface="Sun Life New Text" pitchFamily="2" charset="0"/>
                <a:ea typeface="+mn-ea"/>
                <a:cs typeface="+mn-cs"/>
              </a:rPr>
              <a:t>42 846 $</a:t>
            </a:r>
          </a:p>
        </p:txBody>
      </p:sp>
      <p:graphicFrame>
        <p:nvGraphicFramePr>
          <p:cNvPr id="17" name="Table 5">
            <a:extLst>
              <a:ext uri="{FF2B5EF4-FFF2-40B4-BE49-F238E27FC236}">
                <a16:creationId xmlns:a16="http://schemas.microsoft.com/office/drawing/2014/main" id="{6CED516A-D1CF-500D-F1BD-7C13F1916623}"/>
              </a:ext>
            </a:extLst>
          </p:cNvPr>
          <p:cNvGraphicFramePr>
            <a:graphicFrameLocks noGrp="1"/>
          </p:cNvGraphicFramePr>
          <p:nvPr>
            <p:custDataLst>
              <p:tags r:id="rId5"/>
            </p:custDataLst>
            <p:extLst>
              <p:ext uri="{D42A27DB-BD31-4B8C-83A1-F6EECF244321}">
                <p14:modId xmlns:p14="http://schemas.microsoft.com/office/powerpoint/2010/main" val="3774722048"/>
              </p:ext>
            </p:extLst>
          </p:nvPr>
        </p:nvGraphicFramePr>
        <p:xfrm>
          <a:off x="8019642" y="1562037"/>
          <a:ext cx="2811391" cy="3648329"/>
        </p:xfrm>
        <a:graphic>
          <a:graphicData uri="http://schemas.openxmlformats.org/drawingml/2006/table">
            <a:tbl>
              <a:tblPr firstRow="1" bandRow="1">
                <a:tableStyleId>{5C22544A-7EE6-4342-B048-85BDC9FD1C3A}</a:tableStyleId>
              </a:tblPr>
              <a:tblGrid>
                <a:gridCol w="2811391">
                  <a:extLst>
                    <a:ext uri="{9D8B030D-6E8A-4147-A177-3AD203B41FA5}">
                      <a16:colId xmlns:a16="http://schemas.microsoft.com/office/drawing/2014/main" val="1561278267"/>
                    </a:ext>
                  </a:extLst>
                </a:gridCol>
              </a:tblGrid>
              <a:tr h="84912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CA" sz="1300" noProof="0">
                          <a:solidFill>
                            <a:srgbClr val="003846"/>
                          </a:solidFill>
                          <a:latin typeface="Sun Life New Text" pitchFamily="2" charset="0"/>
                        </a:rPr>
                        <a:t>Revenu mensuel de retraite*</a:t>
                      </a:r>
                    </a:p>
                    <a:p>
                      <a:pPr marL="0" marR="0" lvl="0" indent="0" algn="l" defTabSz="685800" rtl="0" eaLnBrk="1" fontAlgn="auto" latinLnBrk="0" hangingPunct="1">
                        <a:lnSpc>
                          <a:spcPct val="100000"/>
                        </a:lnSpc>
                        <a:spcBef>
                          <a:spcPts val="0"/>
                        </a:spcBef>
                        <a:spcAft>
                          <a:spcPts val="0"/>
                        </a:spcAft>
                        <a:buClrTx/>
                        <a:buSzTx/>
                        <a:buFontTx/>
                        <a:buNone/>
                        <a:tabLst/>
                        <a:defRPr/>
                      </a:pPr>
                      <a:endParaRPr lang="fr-CA" sz="1300" noProof="0">
                        <a:solidFill>
                          <a:srgbClr val="003846"/>
                        </a:solidFill>
                        <a:latin typeface="Sun Life New Text" pitchFamily="2"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300" b="1" i="0" u="none" strike="noStrike" kern="1200" baseline="0">
                          <a:solidFill>
                            <a:srgbClr val="003846"/>
                          </a:solidFill>
                          <a:latin typeface="Sun Life New Text" pitchFamily="2" charset="0"/>
                          <a:ea typeface="+mn-ea"/>
                          <a:cs typeface="+mn-cs"/>
                        </a:rPr>
                        <a:t>226,94 $</a:t>
                      </a:r>
                      <a:endParaRPr kumimoji="0" lang="en-CA" sz="1300" b="1" u="none" strike="noStrike" kern="1200" cap="none" normalizeH="0" baseline="0">
                        <a:ln>
                          <a:noFill/>
                        </a:ln>
                        <a:solidFill>
                          <a:srgbClr val="003846"/>
                        </a:solidFill>
                        <a:effectLst/>
                        <a:latin typeface="Sun Life New Text" pitchFamily="2" charset="0"/>
                        <a:ea typeface="+mn-ea"/>
                        <a:cs typeface="Arial" panose="020B0604020202020204" pitchFamily="34" charset="0"/>
                      </a:endParaRPr>
                    </a:p>
                  </a:txBody>
                  <a:tcPr marL="121920" marR="121920" marT="60960" marB="6096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192399"/>
                  </a:ext>
                </a:extLst>
              </a:tr>
              <a:tr h="58868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fr-CA" sz="1300" noProof="0">
                          <a:solidFill>
                            <a:schemeClr val="tx1"/>
                          </a:solidFill>
                          <a:latin typeface="Sun Life New Text" pitchFamily="2" charset="0"/>
                        </a:rPr>
                        <a:t>Épargne supplémentaire pour payer les dépenses à la retraite</a:t>
                      </a:r>
                    </a:p>
                  </a:txBody>
                  <a:tcPr marL="121920" marR="121920" marT="60960" marB="6096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771308187"/>
                  </a:ext>
                </a:extLst>
              </a:tr>
              <a:tr h="2210521">
                <a:tc>
                  <a:txBody>
                    <a:bodyPr/>
                    <a:lstStyle/>
                    <a:p>
                      <a:pPr marL="0" marR="0" lvl="0" indent="0" defTabSz="914400" rtl="0" eaLnBrk="1" fontAlgn="base" latinLnBrk="0" hangingPunct="1">
                        <a:lnSpc>
                          <a:spcPct val="100000"/>
                        </a:lnSpc>
                        <a:spcBef>
                          <a:spcPct val="20000"/>
                        </a:spcBef>
                        <a:spcAft>
                          <a:spcPct val="0"/>
                        </a:spcAft>
                        <a:buClrTx/>
                        <a:buSzTx/>
                        <a:buFontTx/>
                        <a:buNone/>
                        <a:tabLst/>
                        <a:defRPr/>
                      </a:pPr>
                      <a:r>
                        <a:rPr kumimoji="0" lang="fr-CA" sz="1300" b="0" i="0" u="none" strike="noStrike" kern="1200" cap="none" spc="0" normalizeH="0" baseline="0" noProof="0">
                          <a:ln>
                            <a:noFill/>
                          </a:ln>
                          <a:solidFill>
                            <a:schemeClr val="tx1"/>
                          </a:solidFill>
                          <a:effectLst/>
                          <a:uLnTx/>
                          <a:uFillTx/>
                          <a:latin typeface="Sun Life New Text" pitchFamily="2" charset="0"/>
                          <a:ea typeface="+mn-ea"/>
                          <a:cs typeface="Arial" panose="020B0604020202020204" pitchFamily="34" charset="0"/>
                        </a:rPr>
                        <a:t>Épicerie</a:t>
                      </a:r>
                    </a:p>
                    <a:p>
                      <a:pPr marL="0" marR="0" lvl="0" indent="0" defTabSz="914400" rtl="0" eaLnBrk="1" fontAlgn="base" latinLnBrk="0" hangingPunct="1">
                        <a:lnSpc>
                          <a:spcPct val="100000"/>
                        </a:lnSpc>
                        <a:spcBef>
                          <a:spcPct val="20000"/>
                        </a:spcBef>
                        <a:spcAft>
                          <a:spcPct val="0"/>
                        </a:spcAft>
                        <a:buClrTx/>
                        <a:buSzTx/>
                        <a:buFontTx/>
                        <a:buNone/>
                        <a:tabLst/>
                        <a:defRPr/>
                      </a:pPr>
                      <a:r>
                        <a:rPr kumimoji="0" lang="fr-CA" sz="1300" b="0" i="0" u="none" strike="noStrike" kern="1200" cap="none" spc="0" normalizeH="0" baseline="0" noProof="0">
                          <a:ln>
                            <a:noFill/>
                          </a:ln>
                          <a:solidFill>
                            <a:schemeClr val="tx1"/>
                          </a:solidFill>
                          <a:effectLst/>
                          <a:uLnTx/>
                          <a:uFillTx/>
                          <a:latin typeface="Sun Life New Text" pitchFamily="2" charset="0"/>
                          <a:ea typeface="+mn-ea"/>
                          <a:cs typeface="Arial" panose="020B0604020202020204" pitchFamily="34" charset="0"/>
                        </a:rPr>
                        <a:t>Factures de services publics</a:t>
                      </a:r>
                    </a:p>
                    <a:p>
                      <a:pPr marL="0" marR="0" lvl="0" indent="0" defTabSz="914400" rtl="0" eaLnBrk="1" fontAlgn="base" latinLnBrk="0" hangingPunct="1">
                        <a:lnSpc>
                          <a:spcPct val="100000"/>
                        </a:lnSpc>
                        <a:spcBef>
                          <a:spcPct val="20000"/>
                        </a:spcBef>
                        <a:spcAft>
                          <a:spcPct val="0"/>
                        </a:spcAft>
                        <a:buClrTx/>
                        <a:buSzTx/>
                        <a:buFontTx/>
                        <a:buNone/>
                        <a:tabLst/>
                        <a:defRPr/>
                      </a:pPr>
                      <a:r>
                        <a:rPr kumimoji="0" lang="fr-CA" sz="1300" b="0" i="0" u="none" strike="noStrike" kern="1200" cap="none" spc="0" normalizeH="0" baseline="0">
                          <a:ln>
                            <a:noFill/>
                          </a:ln>
                          <a:solidFill>
                            <a:schemeClr val="tx1"/>
                          </a:solidFill>
                          <a:effectLst/>
                          <a:uLnTx/>
                          <a:uFillTx/>
                          <a:latin typeface="Sun Life New Text" pitchFamily="2" charset="0"/>
                          <a:ea typeface="+mn-ea"/>
                          <a:cs typeface="Arial" panose="020B0604020202020204" pitchFamily="34" charset="0"/>
                        </a:rPr>
                        <a:t>Prêt hypothécaire, loyer</a:t>
                      </a:r>
                    </a:p>
                    <a:p>
                      <a:pPr marL="0" marR="0" lvl="0" indent="0" defTabSz="914400" rtl="0" eaLnBrk="1" fontAlgn="base" latinLnBrk="0" hangingPunct="1">
                        <a:lnSpc>
                          <a:spcPct val="100000"/>
                        </a:lnSpc>
                        <a:spcBef>
                          <a:spcPct val="20000"/>
                        </a:spcBef>
                        <a:spcAft>
                          <a:spcPct val="0"/>
                        </a:spcAft>
                        <a:buClrTx/>
                        <a:buSzTx/>
                        <a:buFontTx/>
                        <a:buNone/>
                        <a:tabLst/>
                        <a:defRPr/>
                      </a:pPr>
                      <a:r>
                        <a:rPr kumimoji="0" lang="fr-CA" sz="1300" b="0" i="0" u="none" strike="noStrike" kern="1200" cap="none" spc="0" normalizeH="0" baseline="0" noProof="0">
                          <a:ln>
                            <a:noFill/>
                          </a:ln>
                          <a:solidFill>
                            <a:schemeClr val="tx1"/>
                          </a:solidFill>
                          <a:effectLst/>
                          <a:uLnTx/>
                          <a:uFillTx/>
                          <a:latin typeface="Sun Life New Text" pitchFamily="2" charset="0"/>
                          <a:ea typeface="+mn-ea"/>
                          <a:cs typeface="Arial" panose="020B0604020202020204" pitchFamily="34" charset="0"/>
                        </a:rPr>
                        <a:t>Impôts</a:t>
                      </a:r>
                    </a:p>
                    <a:p>
                      <a:pPr marL="0" marR="0" lvl="0" indent="0" defTabSz="914400" rtl="0" eaLnBrk="1" fontAlgn="base" latinLnBrk="0" hangingPunct="1">
                        <a:lnSpc>
                          <a:spcPct val="100000"/>
                        </a:lnSpc>
                        <a:spcBef>
                          <a:spcPct val="20000"/>
                        </a:spcBef>
                        <a:spcAft>
                          <a:spcPct val="0"/>
                        </a:spcAft>
                        <a:buClrTx/>
                        <a:buSzTx/>
                        <a:buFontTx/>
                        <a:buNone/>
                        <a:tabLst/>
                        <a:defRPr/>
                      </a:pPr>
                      <a:r>
                        <a:rPr kumimoji="0" lang="fr-CA" sz="1300" b="0" i="0" u="none" strike="noStrike" kern="1200" cap="none" spc="0" normalizeH="0" baseline="0" noProof="0">
                          <a:ln>
                            <a:noFill/>
                          </a:ln>
                          <a:solidFill>
                            <a:schemeClr val="tx1"/>
                          </a:solidFill>
                          <a:effectLst/>
                          <a:uLnTx/>
                          <a:uFillTx/>
                          <a:latin typeface="Sun Life New Text" pitchFamily="2" charset="0"/>
                          <a:ea typeface="+mn-ea"/>
                          <a:cs typeface="Arial" panose="020B0604020202020204" pitchFamily="34" charset="0"/>
                        </a:rPr>
                        <a:t>Véhicule</a:t>
                      </a:r>
                      <a:endParaRPr lang="fr-CA" sz="1300" b="0" kern="1200" noProof="0">
                        <a:solidFill>
                          <a:schemeClr val="tx1"/>
                        </a:solidFill>
                        <a:latin typeface="Sun Life New Text" pitchFamily="2" charset="0"/>
                        <a:ea typeface="+mn-ea"/>
                        <a:cs typeface="Arial" panose="020B0604020202020204" pitchFamily="34" charset="0"/>
                        <a:sym typeface="Wingdings 2" pitchFamily="18" charset="2"/>
                      </a:endParaRPr>
                    </a:p>
                    <a:p>
                      <a:pPr marL="0" marR="0" lvl="0" indent="0" defTabSz="914400" rtl="0" eaLnBrk="1" fontAlgn="base" latinLnBrk="0" hangingPunct="1">
                        <a:lnSpc>
                          <a:spcPct val="100000"/>
                        </a:lnSpc>
                        <a:spcBef>
                          <a:spcPct val="20000"/>
                        </a:spcBef>
                        <a:spcAft>
                          <a:spcPct val="0"/>
                        </a:spcAft>
                        <a:buClrTx/>
                        <a:buSzTx/>
                        <a:buFontTx/>
                        <a:buNone/>
                        <a:tabLst/>
                        <a:defRPr/>
                      </a:pPr>
                      <a:r>
                        <a:rPr kumimoji="0" lang="fr-CA" sz="1300" b="0" i="0" u="none" strike="noStrike" kern="1200" cap="none" spc="0" normalizeH="0" baseline="0" noProof="0">
                          <a:ln>
                            <a:noFill/>
                          </a:ln>
                          <a:solidFill>
                            <a:schemeClr val="tx1"/>
                          </a:solidFill>
                          <a:effectLst/>
                          <a:uLnTx/>
                          <a:uFillTx/>
                          <a:latin typeface="Sun Life New Text" pitchFamily="2" charset="0"/>
                          <a:ea typeface="+mn-ea"/>
                          <a:cs typeface="Arial" panose="020B0604020202020204" pitchFamily="34" charset="0"/>
                        </a:rPr>
                        <a:t>Divertissements</a:t>
                      </a:r>
                    </a:p>
                    <a:p>
                      <a:pPr marL="0" marR="0" lvl="0" indent="0" defTabSz="914400" rtl="0" eaLnBrk="1" fontAlgn="base" latinLnBrk="0" hangingPunct="1">
                        <a:lnSpc>
                          <a:spcPct val="100000"/>
                        </a:lnSpc>
                        <a:spcBef>
                          <a:spcPct val="20000"/>
                        </a:spcBef>
                        <a:spcAft>
                          <a:spcPct val="0"/>
                        </a:spcAft>
                        <a:buClrTx/>
                        <a:buSzTx/>
                        <a:buFontTx/>
                        <a:buNone/>
                        <a:tabLst/>
                        <a:defRPr/>
                      </a:pPr>
                      <a:r>
                        <a:rPr kumimoji="0" lang="fr-CA" sz="1300" b="0" i="0" u="none" strike="noStrike" kern="1200" cap="none" spc="0" normalizeH="0" baseline="0" noProof="0">
                          <a:ln>
                            <a:noFill/>
                          </a:ln>
                          <a:solidFill>
                            <a:schemeClr val="tx1"/>
                          </a:solidFill>
                          <a:effectLst/>
                          <a:uLnTx/>
                          <a:uFillTx/>
                          <a:latin typeface="Sun Life New Text" pitchFamily="2" charset="0"/>
                          <a:ea typeface="+mn-ea"/>
                          <a:cs typeface="Arial" panose="020B0604020202020204" pitchFamily="34" charset="0"/>
                        </a:rPr>
                        <a:t>Voyages</a:t>
                      </a:r>
                    </a:p>
                    <a:p>
                      <a:pPr marL="0" marR="0" lvl="0" indent="0" defTabSz="914400" rtl="0" eaLnBrk="1" fontAlgn="base" latinLnBrk="0" hangingPunct="1">
                        <a:lnSpc>
                          <a:spcPct val="100000"/>
                        </a:lnSpc>
                        <a:spcBef>
                          <a:spcPct val="20000"/>
                        </a:spcBef>
                        <a:spcAft>
                          <a:spcPct val="0"/>
                        </a:spcAft>
                        <a:buClrTx/>
                        <a:buSzTx/>
                        <a:buFontTx/>
                        <a:buNone/>
                        <a:tabLst/>
                        <a:defRPr/>
                      </a:pPr>
                      <a:r>
                        <a:rPr kumimoji="0" lang="fr-CA" sz="1300" b="0" i="0" u="none" strike="noStrike" kern="1200" cap="none" spc="0" normalizeH="0" baseline="0">
                          <a:ln>
                            <a:noFill/>
                          </a:ln>
                          <a:solidFill>
                            <a:schemeClr val="tx1"/>
                          </a:solidFill>
                          <a:effectLst/>
                          <a:uLnTx/>
                          <a:uFillTx/>
                          <a:latin typeface="Sun Life New Text" pitchFamily="2" charset="0"/>
                          <a:ea typeface="+mn-ea"/>
                          <a:cs typeface="Arial" panose="020B0604020202020204" pitchFamily="34" charset="0"/>
                        </a:rPr>
                        <a:t>Soins de santé</a:t>
                      </a:r>
                      <a:endParaRPr kumimoji="0" lang="fr-CA" sz="1300" b="0" i="0" u="none" strike="noStrike" kern="1200" cap="none" spc="0" normalizeH="0" baseline="0" noProof="0">
                        <a:ln>
                          <a:noFill/>
                        </a:ln>
                        <a:solidFill>
                          <a:schemeClr val="tx1"/>
                        </a:solidFill>
                        <a:effectLst/>
                        <a:uLnTx/>
                        <a:uFillTx/>
                        <a:latin typeface="Sun Life New Text" pitchFamily="2" charset="0"/>
                        <a:ea typeface="+mn-ea"/>
                        <a:cs typeface="Arial" panose="020B0604020202020204" pitchFamily="34" charset="0"/>
                      </a:endParaRPr>
                    </a:p>
                  </a:txBody>
                  <a:tcPr marL="121920" marR="121920" marT="60960" marB="60960">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DDE6E1"/>
                    </a:solidFill>
                  </a:tcPr>
                </a:tc>
                <a:extLst>
                  <a:ext uri="{0D108BD9-81ED-4DB2-BD59-A6C34878D82A}">
                    <a16:rowId xmlns:a16="http://schemas.microsoft.com/office/drawing/2014/main" val="2717407089"/>
                  </a:ext>
                </a:extLst>
              </a:tr>
            </a:tbl>
          </a:graphicData>
        </a:graphic>
      </p:graphicFrame>
      <p:sp>
        <p:nvSpPr>
          <p:cNvPr id="18" name="Arrow: Right 17">
            <a:extLst>
              <a:ext uri="{FF2B5EF4-FFF2-40B4-BE49-F238E27FC236}">
                <a16:creationId xmlns:a16="http://schemas.microsoft.com/office/drawing/2014/main" id="{8037B7F0-745F-6FAC-92F2-A6FCDD7523BA}"/>
              </a:ext>
            </a:extLst>
          </p:cNvPr>
          <p:cNvSpPr/>
          <p:nvPr>
            <p:custDataLst>
              <p:tags r:id="rId6"/>
            </p:custDataLst>
          </p:nvPr>
        </p:nvSpPr>
        <p:spPr>
          <a:xfrm>
            <a:off x="7256217" y="2303741"/>
            <a:ext cx="581111" cy="646176"/>
          </a:xfrm>
          <a:prstGeom prst="rightArrow">
            <a:avLst/>
          </a:prstGeom>
          <a:solidFill>
            <a:srgbClr val="FEF8DD"/>
          </a:solidFill>
          <a:ln w="19050">
            <a:solidFill>
              <a:srgbClr val="0038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fr-CA" sz="2400" b="0" i="0" u="none" strike="noStrike" kern="1200" cap="none" spc="0" normalizeH="0" baseline="0" noProof="0">
              <a:ln>
                <a:noFill/>
              </a:ln>
              <a:solidFill>
                <a:srgbClr val="FFFFFF"/>
              </a:solidFill>
              <a:effectLst/>
              <a:uLnTx/>
              <a:uFillTx/>
              <a:latin typeface="Sun Life Sans Regular"/>
              <a:ea typeface="+mn-ea"/>
              <a:cs typeface="+mn-cs"/>
            </a:endParaRPr>
          </a:p>
        </p:txBody>
      </p:sp>
    </p:spTree>
    <p:extLst>
      <p:ext uri="{BB962C8B-B14F-4D97-AF65-F5344CB8AC3E}">
        <p14:creationId xmlns:p14="http://schemas.microsoft.com/office/powerpoint/2010/main" val="394604442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3666C5D-64E9-C28D-5392-F7276CE424DA}"/>
              </a:ext>
            </a:extLst>
          </p:cNvPr>
          <p:cNvSpPr>
            <a:spLocks noGrp="1"/>
          </p:cNvSpPr>
          <p:nvPr>
            <p:ph type="body" sz="quarter" idx="26"/>
            <p:custDataLst>
              <p:tags r:id="rId1"/>
            </p:custDataLst>
          </p:nvPr>
        </p:nvSpPr>
        <p:spPr>
          <a:xfrm>
            <a:off x="6259615" y="5812547"/>
            <a:ext cx="5728016" cy="693752"/>
          </a:xfrm>
          <a:solidFill>
            <a:srgbClr val="DDE6E1"/>
          </a:solidFill>
        </p:spPr>
        <p:txBody>
          <a:bodyPr lIns="144000" tIns="144000" rIns="144000" bIns="144000"/>
          <a:lstStyle/>
          <a:p>
            <a:r>
              <a:rPr lang="fr-CA" sz="1200" b="1">
                <a:highlight>
                  <a:srgbClr val="000000">
                    <a:alpha val="0"/>
                  </a:srgbClr>
                </a:highlight>
              </a:rPr>
              <a:t>Conformément à l’engagement de la Sun Life envers la durabilité, le choix des options de placement comprend un examen des facteurs ESG.</a:t>
            </a:r>
          </a:p>
        </p:txBody>
      </p:sp>
      <p:sp>
        <p:nvSpPr>
          <p:cNvPr id="9" name="Text Placeholder 8">
            <a:extLst>
              <a:ext uri="{FF2B5EF4-FFF2-40B4-BE49-F238E27FC236}">
                <a16:creationId xmlns:a16="http://schemas.microsoft.com/office/drawing/2014/main" id="{83F7CC92-E308-1D3A-FFA6-B8134BC7C39E}"/>
              </a:ext>
            </a:extLst>
          </p:cNvPr>
          <p:cNvSpPr>
            <a:spLocks noGrp="1"/>
          </p:cNvSpPr>
          <p:nvPr>
            <p:ph type="body" sz="quarter" idx="33"/>
            <p:custDataLst>
              <p:tags r:id="rId2"/>
            </p:custDataLst>
          </p:nvPr>
        </p:nvSpPr>
        <p:spPr>
          <a:xfrm>
            <a:off x="6210326" y="285384"/>
            <a:ext cx="5728016" cy="960967"/>
          </a:xfrm>
        </p:spPr>
        <p:txBody>
          <a:bodyPr/>
          <a:lstStyle/>
          <a:p>
            <a:r>
              <a:rPr lang="fr-CA">
                <a:highlight>
                  <a:srgbClr val="000000">
                    <a:alpha val="0"/>
                  </a:srgbClr>
                </a:highlight>
              </a:rPr>
              <a:t>Vaste gamme d’options de placement</a:t>
            </a:r>
          </a:p>
        </p:txBody>
      </p:sp>
      <p:sp>
        <p:nvSpPr>
          <p:cNvPr id="10" name="Text Placeholder 9">
            <a:extLst>
              <a:ext uri="{FF2B5EF4-FFF2-40B4-BE49-F238E27FC236}">
                <a16:creationId xmlns:a16="http://schemas.microsoft.com/office/drawing/2014/main" id="{40A4F3EE-6292-34B0-CABC-07A35B306CDC}"/>
              </a:ext>
            </a:extLst>
          </p:cNvPr>
          <p:cNvSpPr>
            <a:spLocks noGrp="1"/>
          </p:cNvSpPr>
          <p:nvPr>
            <p:ph type="body" sz="quarter" idx="35"/>
            <p:custDataLst>
              <p:tags r:id="rId3"/>
            </p:custDataLst>
          </p:nvPr>
        </p:nvSpPr>
        <p:spPr>
          <a:xfrm>
            <a:off x="6273282" y="1223253"/>
            <a:ext cx="5734579" cy="266699"/>
          </a:xfrm>
        </p:spPr>
        <p:txBody>
          <a:bodyPr/>
          <a:lstStyle/>
          <a:p>
            <a:r>
              <a:rPr lang="fr-CA">
                <a:highlight>
                  <a:srgbClr val="000000">
                    <a:alpha val="0"/>
                  </a:srgbClr>
                </a:highlight>
              </a:rPr>
              <a:t>Gestionnaires de placements réputés</a:t>
            </a:r>
            <a:endParaRPr lang="fr-CA">
              <a:highlight>
                <a:srgbClr val="FFFF00"/>
              </a:highlight>
            </a:endParaRPr>
          </a:p>
        </p:txBody>
      </p:sp>
      <p:sp>
        <p:nvSpPr>
          <p:cNvPr id="11" name="Text Placeholder 10">
            <a:extLst>
              <a:ext uri="{FF2B5EF4-FFF2-40B4-BE49-F238E27FC236}">
                <a16:creationId xmlns:a16="http://schemas.microsoft.com/office/drawing/2014/main" id="{510DBE6E-DEB1-4298-CBE2-AD2F8B1E0EE2}"/>
              </a:ext>
            </a:extLst>
          </p:cNvPr>
          <p:cNvSpPr>
            <a:spLocks noGrp="1"/>
          </p:cNvSpPr>
          <p:nvPr>
            <p:ph type="body" sz="quarter" idx="40"/>
            <p:custDataLst>
              <p:tags r:id="rId4"/>
            </p:custDataLst>
          </p:nvPr>
        </p:nvSpPr>
        <p:spPr>
          <a:xfrm>
            <a:off x="6248425" y="4901661"/>
            <a:ext cx="5728016" cy="693752"/>
          </a:xfrm>
        </p:spPr>
        <p:txBody>
          <a:bodyPr/>
          <a:lstStyle/>
          <a:p>
            <a:pPr marL="171450" indent="-171450">
              <a:spcBef>
                <a:spcPts val="400"/>
              </a:spcBef>
              <a:buFont typeface="Calibri" panose="020B0604020202020204" pitchFamily="34" charset="0"/>
              <a:buChar char="-"/>
            </a:pPr>
            <a:r>
              <a:rPr lang="fr-CA" dirty="0">
                <a:solidFill>
                  <a:schemeClr val="tx2"/>
                </a:solidFill>
                <a:highlight>
                  <a:srgbClr val="000000">
                    <a:alpha val="0"/>
                  </a:srgbClr>
                </a:highlight>
                <a:latin typeface="Sun Life New Text"/>
              </a:rPr>
              <a:t>Séries</a:t>
            </a:r>
            <a:r>
              <a:rPr lang="fr-CA" dirty="0">
                <a:solidFill>
                  <a:schemeClr val="tx2"/>
                </a:solidFill>
                <a:highlight>
                  <a:srgbClr val="000000">
                    <a:alpha val="0"/>
                  </a:srgbClr>
                </a:highlight>
              </a:rPr>
              <a:t> de portefeuilles préétablis et d’options garanties pour </a:t>
            </a:r>
            <a:r>
              <a:rPr lang="fr-CA" b="1" dirty="0">
                <a:solidFill>
                  <a:schemeClr val="tx2"/>
                </a:solidFill>
                <a:highlight>
                  <a:srgbClr val="000000">
                    <a:alpha val="0"/>
                  </a:srgbClr>
                </a:highlight>
              </a:rPr>
              <a:t>Essentiels Sun Life</a:t>
            </a:r>
            <a:r>
              <a:rPr lang="fr-CA" dirty="0">
                <a:solidFill>
                  <a:schemeClr val="tx2"/>
                </a:solidFill>
                <a:highlight>
                  <a:srgbClr val="000000">
                    <a:alpha val="0"/>
                  </a:srgbClr>
                </a:highlight>
              </a:rPr>
              <a:t> (Fonds indiciels+ Granite, fonds garantis et CIQG)</a:t>
            </a:r>
            <a:endParaRPr lang="en-US" dirty="0">
              <a:solidFill>
                <a:schemeClr val="tx2"/>
              </a:solidFill>
              <a:highlight>
                <a:srgbClr val="000000">
                  <a:alpha val="0"/>
                </a:srgbClr>
              </a:highlight>
            </a:endParaRPr>
          </a:p>
          <a:p>
            <a:pPr marL="171450" indent="-171450">
              <a:buFont typeface="Calibri" panose="020B0604020202020204" pitchFamily="34" charset="0"/>
              <a:buChar char="-"/>
            </a:pPr>
            <a:r>
              <a:rPr lang="fr-CA" dirty="0">
                <a:solidFill>
                  <a:schemeClr val="tx2"/>
                </a:solidFill>
                <a:highlight>
                  <a:srgbClr val="000000">
                    <a:alpha val="0"/>
                  </a:srgbClr>
                </a:highlight>
              </a:rPr>
              <a:t>Séries de portefeuilles préétablis ou constitution de votre portefeuille pour </a:t>
            </a:r>
            <a:r>
              <a:rPr lang="fr-CA" b="1" dirty="0">
                <a:solidFill>
                  <a:schemeClr val="tx2"/>
                </a:solidFill>
                <a:highlight>
                  <a:srgbClr val="000000">
                    <a:alpha val="0"/>
                  </a:srgbClr>
                </a:highlight>
              </a:rPr>
              <a:t>Essentiels Plus Sun Life : </a:t>
            </a:r>
          </a:p>
          <a:p>
            <a:pPr marL="628015" lvl="1" indent="-171450">
              <a:spcBef>
                <a:spcPts val="400"/>
              </a:spcBef>
              <a:buFont typeface="Courier New" panose="020B0604020202020204" pitchFamily="34" charset="0"/>
              <a:buChar char="o"/>
            </a:pPr>
            <a:r>
              <a:rPr lang="fr-CA" sz="1200" dirty="0">
                <a:highlight>
                  <a:srgbClr val="000000">
                    <a:alpha val="0"/>
                  </a:srgbClr>
                </a:highlight>
              </a:rPr>
              <a:t>F</a:t>
            </a:r>
            <a:r>
              <a:rPr lang="fr-CA" sz="1300" dirty="0">
                <a:highlight>
                  <a:srgbClr val="000000">
                    <a:alpha val="0"/>
                  </a:srgbClr>
                </a:highlight>
              </a:rPr>
              <a:t>o</a:t>
            </a:r>
            <a:r>
              <a:rPr lang="fr-CA" sz="1200" dirty="0">
                <a:highlight>
                  <a:srgbClr val="000000">
                    <a:alpha val="0"/>
                  </a:srgbClr>
                </a:highlight>
              </a:rPr>
              <a:t>nds indiciels+ Granite Sun Life ou Fonds Granite Sun Life axés sur une date d’échéance</a:t>
            </a:r>
            <a:endParaRPr lang="en-US" sz="1200" dirty="0">
              <a:highlight>
                <a:srgbClr val="000000">
                  <a:alpha val="0"/>
                </a:srgbClr>
              </a:highlight>
            </a:endParaRPr>
          </a:p>
          <a:p>
            <a:pPr marL="628015" lvl="1" indent="-171450">
              <a:spcBef>
                <a:spcPts val="400"/>
              </a:spcBef>
              <a:buFont typeface="Courier New" panose="020B0604020202020204" pitchFamily="34" charset="0"/>
              <a:buChar char="o"/>
            </a:pPr>
            <a:r>
              <a:rPr lang="fr-CA" sz="1200" dirty="0">
                <a:highlight>
                  <a:srgbClr val="000000">
                    <a:alpha val="0"/>
                  </a:srgbClr>
                </a:highlight>
              </a:rPr>
              <a:t>CIQG, fonds garantis</a:t>
            </a:r>
          </a:p>
          <a:p>
            <a:pPr marL="628015" lvl="1" indent="-171450">
              <a:spcBef>
                <a:spcPts val="400"/>
              </a:spcBef>
              <a:buFont typeface="Courier New" panose="020B0604020202020204" pitchFamily="34" charset="0"/>
              <a:buChar char="o"/>
            </a:pPr>
            <a:r>
              <a:rPr lang="fr-CA" sz="1200" dirty="0">
                <a:highlight>
                  <a:srgbClr val="000000">
                    <a:alpha val="0"/>
                  </a:srgbClr>
                </a:highlight>
              </a:rPr>
              <a:t>Fonds individuels à gestion passive ou active: </a:t>
            </a:r>
          </a:p>
          <a:p>
            <a:pPr marL="1085215" lvl="2" indent="-171450">
              <a:spcBef>
                <a:spcPts val="400"/>
              </a:spcBef>
              <a:buFont typeface="Wingdings" panose="020B0604020202020204" pitchFamily="34" charset="0"/>
              <a:buChar char="§"/>
            </a:pPr>
            <a:r>
              <a:rPr lang="fr-CA" sz="1100" dirty="0">
                <a:highlight>
                  <a:srgbClr val="000000">
                    <a:alpha val="0"/>
                  </a:srgbClr>
                </a:highlight>
              </a:rPr>
              <a:t>Titre à revenu fixe</a:t>
            </a:r>
            <a:endParaRPr lang="en-US" sz="1100" dirty="0">
              <a:highlight>
                <a:srgbClr val="000000">
                  <a:alpha val="0"/>
                </a:srgbClr>
              </a:highlight>
            </a:endParaRPr>
          </a:p>
          <a:p>
            <a:pPr marL="1085215" lvl="2" indent="-171450">
              <a:spcBef>
                <a:spcPts val="400"/>
              </a:spcBef>
              <a:buFont typeface="Wingdings" panose="020B0604020202020204" pitchFamily="34" charset="0"/>
              <a:buChar char="§"/>
            </a:pPr>
            <a:r>
              <a:rPr lang="fr-CA" sz="1100" dirty="0">
                <a:highlight>
                  <a:srgbClr val="000000">
                    <a:alpha val="0"/>
                  </a:srgbClr>
                </a:highlight>
              </a:rPr>
              <a:t>Actions canadiennes</a:t>
            </a:r>
            <a:endParaRPr lang="en-US" sz="1100" dirty="0">
              <a:highlight>
                <a:srgbClr val="000000">
                  <a:alpha val="0"/>
                </a:srgbClr>
              </a:highlight>
            </a:endParaRPr>
          </a:p>
          <a:p>
            <a:pPr marL="1085215" lvl="2" indent="-171450">
              <a:spcBef>
                <a:spcPts val="400"/>
              </a:spcBef>
              <a:buFont typeface="Wingdings" panose="020B0604020202020204" pitchFamily="34" charset="0"/>
              <a:buChar char="§"/>
            </a:pPr>
            <a:r>
              <a:rPr lang="fr-CA" sz="1100" dirty="0">
                <a:highlight>
                  <a:srgbClr val="000000">
                    <a:alpha val="0"/>
                  </a:srgbClr>
                </a:highlight>
              </a:rPr>
              <a:t>Actions américaines</a:t>
            </a:r>
            <a:endParaRPr lang="en-US" sz="1100" dirty="0">
              <a:highlight>
                <a:srgbClr val="000000">
                  <a:alpha val="0"/>
                </a:srgbClr>
              </a:highlight>
            </a:endParaRPr>
          </a:p>
          <a:p>
            <a:pPr marL="1085215" lvl="2" indent="-171450">
              <a:spcBef>
                <a:spcPts val="400"/>
              </a:spcBef>
              <a:buFont typeface="Wingdings" panose="020B0604020202020204" pitchFamily="34" charset="0"/>
              <a:buChar char="§"/>
            </a:pPr>
            <a:r>
              <a:rPr lang="fr-CA" sz="1100" dirty="0">
                <a:highlight>
                  <a:srgbClr val="000000">
                    <a:alpha val="0"/>
                  </a:srgbClr>
                </a:highlight>
              </a:rPr>
              <a:t>Actions internationales</a:t>
            </a:r>
            <a:endParaRPr lang="en-US" sz="1100" dirty="0">
              <a:highlight>
                <a:srgbClr val="000000">
                  <a:alpha val="0"/>
                </a:srgbClr>
              </a:highlight>
            </a:endParaRPr>
          </a:p>
          <a:p>
            <a:pPr marL="1085215" lvl="2" indent="-171450">
              <a:spcBef>
                <a:spcPts val="400"/>
              </a:spcBef>
              <a:buFont typeface="Wingdings" panose="020B0604020202020204" pitchFamily="34" charset="0"/>
              <a:buChar char="§"/>
            </a:pPr>
            <a:r>
              <a:rPr lang="fr-CA" sz="1100" dirty="0">
                <a:highlight>
                  <a:srgbClr val="000000">
                    <a:alpha val="0"/>
                  </a:srgbClr>
                </a:highlight>
              </a:rPr>
              <a:t>Actions mondiales</a:t>
            </a:r>
            <a:endParaRPr lang="en-US" sz="1100" dirty="0">
              <a:highlight>
                <a:srgbClr val="000000">
                  <a:alpha val="0"/>
                </a:srgbClr>
              </a:highlight>
            </a:endParaRPr>
          </a:p>
          <a:p>
            <a:pPr marL="1085215" lvl="2" indent="-171450">
              <a:spcBef>
                <a:spcPts val="400"/>
              </a:spcBef>
              <a:buFont typeface="Wingdings" panose="020B0604020202020204" pitchFamily="34" charset="0"/>
              <a:buChar char="§"/>
            </a:pPr>
            <a:r>
              <a:rPr lang="fr-CA" sz="1100" dirty="0">
                <a:highlight>
                  <a:srgbClr val="000000">
                    <a:alpha val="0"/>
                  </a:srgbClr>
                </a:highlight>
              </a:rPr>
              <a:t>Actions spécialisées</a:t>
            </a:r>
            <a:endParaRPr lang="en-US" sz="1100" dirty="0">
              <a:highlight>
                <a:srgbClr val="000000">
                  <a:alpha val="0"/>
                </a:srgbClr>
              </a:highlight>
            </a:endParaRPr>
          </a:p>
          <a:p>
            <a:pPr marL="1085215" lvl="2" indent="-171450">
              <a:spcBef>
                <a:spcPts val="400"/>
              </a:spcBef>
              <a:buFont typeface="Wingdings" panose="020B0604020202020204" pitchFamily="34" charset="0"/>
              <a:buChar char="§"/>
            </a:pPr>
            <a:r>
              <a:rPr lang="fr-CA" sz="1100" dirty="0">
                <a:highlight>
                  <a:srgbClr val="000000">
                    <a:alpha val="0"/>
                  </a:srgbClr>
                </a:highlight>
              </a:rPr>
              <a:t>Fonds d’actifs réels</a:t>
            </a:r>
            <a:endParaRPr lang="fr-CA" sz="1300" dirty="0">
              <a:highlight>
                <a:srgbClr val="000000">
                  <a:alpha val="0"/>
                </a:srgbClr>
              </a:highlight>
            </a:endParaRPr>
          </a:p>
        </p:txBody>
      </p:sp>
      <p:pic>
        <p:nvPicPr>
          <p:cNvPr id="5" name="Picture Placeholder 4" descr="A person standing outside a flower shop&#10;&#10;AI-generated content may be incorrect.">
            <a:extLst>
              <a:ext uri="{FF2B5EF4-FFF2-40B4-BE49-F238E27FC236}">
                <a16:creationId xmlns:a16="http://schemas.microsoft.com/office/drawing/2014/main" id="{B9B3DB20-1CFF-D767-1A19-4CC77C14A5F8}"/>
              </a:ext>
            </a:extLst>
          </p:cNvPr>
          <p:cNvPicPr>
            <a:picLocks noGrp="1" noChangeAspect="1"/>
          </p:cNvPicPr>
          <p:nvPr>
            <p:ph type="pic" sz="quarter" idx="14"/>
          </p:nvPr>
        </p:nvPicPr>
        <p:blipFill>
          <a:blip r:embed="rId7"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7907476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holding a baby&#10;&#10;Description automatically generated">
            <a:extLst>
              <a:ext uri="{FF2B5EF4-FFF2-40B4-BE49-F238E27FC236}">
                <a16:creationId xmlns:a16="http://schemas.microsoft.com/office/drawing/2014/main" id="{6715C1AB-84BA-409D-CCBA-F5723A352798}"/>
              </a:ext>
            </a:extLst>
          </p:cNvPr>
          <p:cNvPicPr>
            <a:picLocks noGrp="1" noChangeAspect="1"/>
          </p:cNvPicPr>
          <p:nvPr>
            <p:ph type="pic" sz="quarter" idx="10"/>
            <p:custDataLst>
              <p:tags r:id="rId1"/>
            </p:custDataLst>
          </p:nvPr>
        </p:nvPicPr>
        <p:blipFill>
          <a:blip r:embed="rId7">
            <a:extLst>
              <a:ext uri="{28A0092B-C50C-407E-A947-70E740481C1C}">
                <a14:useLocalDpi xmlns:a14="http://schemas.microsoft.com/office/drawing/2010/main"/>
              </a:ext>
            </a:extLst>
          </a:blip>
          <a:stretch>
            <a:fillRect/>
          </a:stretch>
        </p:blipFill>
        <p:spPr>
          <a:xfrm>
            <a:off x="287338" y="287339"/>
            <a:ext cx="11617326" cy="6281736"/>
          </a:xfrm>
        </p:spPr>
      </p:pic>
      <p:sp>
        <p:nvSpPr>
          <p:cNvPr id="7" name="Rectangle 2">
            <a:extLst>
              <a:ext uri="{FF2B5EF4-FFF2-40B4-BE49-F238E27FC236}">
                <a16:creationId xmlns:a16="http://schemas.microsoft.com/office/drawing/2014/main" id="{24B1F852-2C28-59A1-F223-1CBCAF5E432E}"/>
              </a:ext>
            </a:extLst>
          </p:cNvPr>
          <p:cNvSpPr txBox="1">
            <a:spLocks noChangeArrowheads="1"/>
          </p:cNvSpPr>
          <p:nvPr>
            <p:custDataLst>
              <p:tags r:id="rId2"/>
            </p:custDataLst>
          </p:nvPr>
        </p:nvSpPr>
        <p:spPr>
          <a:xfrm>
            <a:off x="522515" y="557351"/>
            <a:ext cx="8712200" cy="1325563"/>
          </a:xfrm>
          <a:prstGeom prst="rect">
            <a:avLst/>
          </a:prstGeom>
        </p:spPr>
        <p:txBody>
          <a:bodyPr/>
          <a:lstStyle>
            <a:lvl1pPr algn="l" defTabSz="914377" rtl="0" eaLnBrk="1" latinLnBrk="0" hangingPunct="1">
              <a:lnSpc>
                <a:spcPct val="90000"/>
              </a:lnSpc>
              <a:spcBef>
                <a:spcPct val="0"/>
              </a:spcBef>
              <a:buNone/>
              <a:defRPr sz="3200" b="0" i="0" kern="1200">
                <a:solidFill>
                  <a:schemeClr val="tx2"/>
                </a:solidFill>
                <a:latin typeface="+mj-lt"/>
                <a:ea typeface="+mj-ea"/>
                <a:cs typeface="+mj-cs"/>
              </a:defRPr>
            </a:lvl1pPr>
          </a:lstStyle>
          <a:p>
            <a:r>
              <a:rPr lang="fr-CA" altLang="en-US" sz="4000">
                <a:highlight>
                  <a:srgbClr val="000000">
                    <a:alpha val="0"/>
                  </a:srgbClr>
                </a:highlight>
              </a:rPr>
              <a:t>Ordre du jour</a:t>
            </a:r>
            <a:endParaRPr lang="fr-CA" altLang="en-US" sz="4000"/>
          </a:p>
        </p:txBody>
      </p:sp>
      <p:sp>
        <p:nvSpPr>
          <p:cNvPr id="9" name="Rectangle 3">
            <a:extLst>
              <a:ext uri="{FF2B5EF4-FFF2-40B4-BE49-F238E27FC236}">
                <a16:creationId xmlns:a16="http://schemas.microsoft.com/office/drawing/2014/main" id="{91A57C29-0DE5-4F1D-9C4B-BD10882C0F32}"/>
              </a:ext>
            </a:extLst>
          </p:cNvPr>
          <p:cNvSpPr txBox="1">
            <a:spLocks noChangeArrowheads="1"/>
          </p:cNvSpPr>
          <p:nvPr>
            <p:custDataLst>
              <p:tags r:id="rId3"/>
            </p:custDataLst>
          </p:nvPr>
        </p:nvSpPr>
        <p:spPr>
          <a:xfrm>
            <a:off x="522514" y="1641251"/>
            <a:ext cx="4636082" cy="3962400"/>
          </a:xfrm>
          <a:prstGeom prst="rect">
            <a:avLst/>
          </a:prstGeom>
        </p:spPr>
        <p:txBody>
          <a:bodyPr lIns="91440" tIns="45720" rIns="91440" bIns="45720" anchor="t">
            <a:normAutofit fontScale="85000" lnSpcReduction="20000"/>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anose="020B0604020202020204"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altLang="en-US" dirty="0">
                <a:highlight>
                  <a:srgbClr val="000000">
                    <a:alpha val="0"/>
                  </a:srgbClr>
                </a:highlight>
              </a:rPr>
              <a:t>Pourquoi offrir un régime collectif d’épargne?</a:t>
            </a:r>
          </a:p>
          <a:p>
            <a:r>
              <a:rPr lang="fr-CA" altLang="en-US" dirty="0">
                <a:highlight>
                  <a:srgbClr val="000000">
                    <a:alpha val="0"/>
                  </a:srgbClr>
                </a:highlight>
              </a:rPr>
              <a:t>Pourquoi choisir la Sun Life?</a:t>
            </a:r>
          </a:p>
          <a:p>
            <a:pPr marL="243205" indent="-243205"/>
            <a:r>
              <a:rPr lang="fr-CA" altLang="en-US" dirty="0">
                <a:highlight>
                  <a:srgbClr val="000000">
                    <a:alpha val="0"/>
                  </a:srgbClr>
                </a:highlight>
              </a:rPr>
              <a:t>Présentation de </a:t>
            </a:r>
            <a:r>
              <a:rPr lang="fr-CA" altLang="en-US" b="1" dirty="0">
                <a:highlight>
                  <a:srgbClr val="000000">
                    <a:alpha val="0"/>
                  </a:srgbClr>
                </a:highlight>
              </a:rPr>
              <a:t>Essentiels Sun </a:t>
            </a:r>
            <a:r>
              <a:rPr lang="fr-CA" altLang="en-US" b="1" dirty="0" err="1">
                <a:highlight>
                  <a:srgbClr val="000000">
                    <a:alpha val="0"/>
                  </a:srgbClr>
                </a:highlight>
              </a:rPr>
              <a:t>Life</a:t>
            </a:r>
            <a:r>
              <a:rPr lang="fr-CA" b="1" baseline="30000" dirty="0" err="1">
                <a:highlight>
                  <a:srgbClr val="000000">
                    <a:alpha val="0"/>
                  </a:srgbClr>
                </a:highlight>
              </a:rPr>
              <a:t>MC</a:t>
            </a:r>
            <a:r>
              <a:rPr lang="fr-CA" altLang="en-US" b="1" dirty="0">
                <a:highlight>
                  <a:srgbClr val="000000">
                    <a:alpha val="0"/>
                  </a:srgbClr>
                </a:highlight>
              </a:rPr>
              <a:t> </a:t>
            </a:r>
            <a:r>
              <a:rPr lang="fr-CA" altLang="en-US" dirty="0">
                <a:highlight>
                  <a:srgbClr val="000000">
                    <a:alpha val="0"/>
                  </a:srgbClr>
                </a:highlight>
              </a:rPr>
              <a:t>et </a:t>
            </a:r>
            <a:r>
              <a:rPr lang="fr-CA" b="1" dirty="0">
                <a:highlight>
                  <a:srgbClr val="000000">
                    <a:alpha val="0"/>
                  </a:srgbClr>
                </a:highlight>
              </a:rPr>
              <a:t>Essentiels Plus Sun </a:t>
            </a:r>
            <a:r>
              <a:rPr lang="fr-CA" b="1" dirty="0" err="1">
                <a:highlight>
                  <a:srgbClr val="000000">
                    <a:alpha val="0"/>
                  </a:srgbClr>
                </a:highlight>
              </a:rPr>
              <a:t>Life</a:t>
            </a:r>
            <a:r>
              <a:rPr lang="fr-CA" b="1" baseline="30000" dirty="0" err="1">
                <a:highlight>
                  <a:srgbClr val="000000">
                    <a:alpha val="0"/>
                  </a:srgbClr>
                </a:highlight>
              </a:rPr>
              <a:t>MC</a:t>
            </a:r>
            <a:r>
              <a:rPr lang="fr-CA" b="1" dirty="0">
                <a:highlight>
                  <a:srgbClr val="000000">
                    <a:alpha val="0"/>
                  </a:srgbClr>
                </a:highlight>
              </a:rPr>
              <a:t> </a:t>
            </a:r>
          </a:p>
          <a:p>
            <a:pPr marL="243205" indent="-243205"/>
            <a:r>
              <a:rPr lang="fr-CA" altLang="en-US" dirty="0">
                <a:highlight>
                  <a:srgbClr val="000000">
                    <a:alpha val="0"/>
                  </a:srgbClr>
                </a:highlight>
              </a:rPr>
              <a:t>Valeur pour le promoteur de régime/le participant</a:t>
            </a:r>
          </a:p>
          <a:p>
            <a:r>
              <a:rPr lang="fr-CA" altLang="en-US" dirty="0">
                <a:highlight>
                  <a:srgbClr val="000000">
                    <a:alpha val="0"/>
                  </a:srgbClr>
                </a:highlight>
              </a:rPr>
              <a:t>REER, CELI </a:t>
            </a:r>
            <a:r>
              <a:rPr lang="fr-CA" altLang="en-US" dirty="0">
                <a:solidFill>
                  <a:srgbClr val="FF0000"/>
                </a:solidFill>
                <a:highlight>
                  <a:srgbClr val="000000">
                    <a:alpha val="0"/>
                  </a:srgbClr>
                </a:highlight>
              </a:rPr>
              <a:t>et RPDB</a:t>
            </a:r>
          </a:p>
          <a:p>
            <a:r>
              <a:rPr lang="fr-CA" altLang="en-US" dirty="0">
                <a:highlight>
                  <a:srgbClr val="000000">
                    <a:alpha val="0"/>
                  </a:srgbClr>
                </a:highlight>
              </a:rPr>
              <a:t>Options de placement</a:t>
            </a:r>
          </a:p>
          <a:p>
            <a:r>
              <a:rPr lang="fr-CA" altLang="en-US" dirty="0">
                <a:highlight>
                  <a:srgbClr val="000000">
                    <a:alpha val="0"/>
                  </a:srgbClr>
                </a:highlight>
              </a:rPr>
              <a:t>Comment faire votre adhésion</a:t>
            </a:r>
            <a:endParaRPr lang="fr-CA" altLang="en-US" b="1" dirty="0">
              <a:solidFill>
                <a:srgbClr val="00B0F0"/>
              </a:solidFill>
              <a:highlight>
                <a:srgbClr val="000000">
                  <a:alpha val="0"/>
                </a:srgbClr>
              </a:highlight>
            </a:endParaRPr>
          </a:p>
          <a:p>
            <a:pPr marL="0" indent="0">
              <a:buFont typeface="Arial" panose="020B0604020202020204" pitchFamily="34" charset="0"/>
              <a:buNone/>
            </a:pPr>
            <a:endParaRPr lang="fr-CA" altLang="en-US" dirty="0"/>
          </a:p>
          <a:p>
            <a:pPr marL="0" indent="0">
              <a:buFont typeface="Arial" panose="020B0604020202020204" pitchFamily="34" charset="0"/>
              <a:buNone/>
            </a:pPr>
            <a:endParaRPr lang="fr-CA" altLang="en-US" dirty="0"/>
          </a:p>
          <a:p>
            <a:endParaRPr lang="fr-CA" altLang="en-US" dirty="0"/>
          </a:p>
          <a:p>
            <a:endParaRPr lang="fr-CA" altLang="en-US" dirty="0"/>
          </a:p>
        </p:txBody>
      </p:sp>
      <p:sp>
        <p:nvSpPr>
          <p:cNvPr id="10" name="Rectangle 9">
            <a:extLst>
              <a:ext uri="{FF2B5EF4-FFF2-40B4-BE49-F238E27FC236}">
                <a16:creationId xmlns:a16="http://schemas.microsoft.com/office/drawing/2014/main" id="{98280D15-3CA8-2DB3-0BD6-939A5EDC5531}"/>
              </a:ext>
            </a:extLst>
          </p:cNvPr>
          <p:cNvSpPr/>
          <p:nvPr>
            <p:custDataLst>
              <p:tags r:id="rId4"/>
            </p:custDataLst>
          </p:nvPr>
        </p:nvSpPr>
        <p:spPr>
          <a:xfrm>
            <a:off x="8940689" y="557352"/>
            <a:ext cx="2728796" cy="1325562"/>
          </a:xfrm>
          <a:prstGeom prst="rect">
            <a:avLst/>
          </a:prstGeom>
          <a:solidFill>
            <a:schemeClr val="bg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a:solidFill>
                  <a:srgbClr val="FF0000"/>
                </a:solidFill>
                <a:highlight>
                  <a:srgbClr val="000000">
                    <a:alpha val="0"/>
                  </a:srgbClr>
                </a:highlight>
              </a:rPr>
              <a:t>Conseiller </a:t>
            </a:r>
            <a:r>
              <a:rPr lang="fr-CA">
                <a:solidFill>
                  <a:srgbClr val="FF0000"/>
                </a:solidFill>
              </a:rPr>
              <a:t>: Supprimer le RPDB s’il y a lieu</a:t>
            </a:r>
            <a:endParaRPr lang="fr-CA">
              <a:solidFill>
                <a:srgbClr val="FF0000"/>
              </a:solidFill>
              <a:highlight>
                <a:srgbClr val="808000"/>
              </a:highlight>
            </a:endParaRPr>
          </a:p>
        </p:txBody>
      </p:sp>
    </p:spTree>
    <p:extLst>
      <p:ext uri="{BB962C8B-B14F-4D97-AF65-F5344CB8AC3E}">
        <p14:creationId xmlns:p14="http://schemas.microsoft.com/office/powerpoint/2010/main" val="127747854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able 19">
            <a:extLst>
              <a:ext uri="{FF2B5EF4-FFF2-40B4-BE49-F238E27FC236}">
                <a16:creationId xmlns:a16="http://schemas.microsoft.com/office/drawing/2014/main" id="{55908AEA-CE8A-2D33-B8C4-7D0301A9E72A}"/>
              </a:ext>
            </a:extLst>
          </p:cNvPr>
          <p:cNvGraphicFramePr>
            <a:graphicFrameLocks noGrp="1"/>
          </p:cNvGraphicFramePr>
          <p:nvPr>
            <p:custDataLst>
              <p:tags r:id="rId1"/>
            </p:custDataLst>
            <p:extLst>
              <p:ext uri="{D42A27DB-BD31-4B8C-83A1-F6EECF244321}">
                <p14:modId xmlns:p14="http://schemas.microsoft.com/office/powerpoint/2010/main" val="658879037"/>
              </p:ext>
            </p:extLst>
          </p:nvPr>
        </p:nvGraphicFramePr>
        <p:xfrm>
          <a:off x="325438" y="920002"/>
          <a:ext cx="11285537" cy="5017995"/>
        </p:xfrm>
        <a:graphic>
          <a:graphicData uri="http://schemas.openxmlformats.org/drawingml/2006/table">
            <a:tbl>
              <a:tblPr firstRow="1" bandRow="1">
                <a:tableStyleId>{5C22544A-7EE6-4342-B048-85BDC9FD1C3A}</a:tableStyleId>
              </a:tblPr>
              <a:tblGrid>
                <a:gridCol w="2459965">
                  <a:extLst>
                    <a:ext uri="{9D8B030D-6E8A-4147-A177-3AD203B41FA5}">
                      <a16:colId xmlns:a16="http://schemas.microsoft.com/office/drawing/2014/main" val="848258807"/>
                    </a:ext>
                  </a:extLst>
                </a:gridCol>
                <a:gridCol w="4501662">
                  <a:extLst>
                    <a:ext uri="{9D8B030D-6E8A-4147-A177-3AD203B41FA5}">
                      <a16:colId xmlns:a16="http://schemas.microsoft.com/office/drawing/2014/main" val="672223212"/>
                    </a:ext>
                  </a:extLst>
                </a:gridCol>
                <a:gridCol w="4323910">
                  <a:extLst>
                    <a:ext uri="{9D8B030D-6E8A-4147-A177-3AD203B41FA5}">
                      <a16:colId xmlns:a16="http://schemas.microsoft.com/office/drawing/2014/main" val="1028520845"/>
                    </a:ext>
                  </a:extLst>
                </a:gridCol>
              </a:tblGrid>
              <a:tr h="321977">
                <a:tc>
                  <a:txBody>
                    <a:bodyPr/>
                    <a:lstStyle/>
                    <a:p>
                      <a:r>
                        <a:rPr lang="fr-CA" sz="1600" b="0" noProof="0">
                          <a:latin typeface="+mj-lt"/>
                        </a:rPr>
                        <a:t>Facteurs</a:t>
                      </a:r>
                    </a:p>
                  </a:txBody>
                  <a:tcPr anchor="ctr">
                    <a:lnB w="38100" cmpd="sng">
                      <a:noFill/>
                    </a:lnB>
                    <a:solidFill>
                      <a:schemeClr val="tx2"/>
                    </a:solidFill>
                  </a:tcPr>
                </a:tc>
                <a:tc>
                  <a:txBody>
                    <a:bodyPr/>
                    <a:lstStyle/>
                    <a:p>
                      <a:r>
                        <a:rPr lang="fr-CA" sz="1600" b="0" noProof="0">
                          <a:latin typeface="+mj-lt"/>
                        </a:rPr>
                        <a:t>Fonds phares</a:t>
                      </a:r>
                    </a:p>
                  </a:txBody>
                  <a:tcPr anchor="ctr">
                    <a:lnB w="38100" cmpd="sng">
                      <a:noFill/>
                    </a:lnB>
                    <a:solidFill>
                      <a:schemeClr val="tx2"/>
                    </a:solidFill>
                  </a:tcPr>
                </a:tc>
                <a:tc>
                  <a:txBody>
                    <a:bodyPr/>
                    <a:lstStyle/>
                    <a:p>
                      <a:r>
                        <a:rPr lang="fr-CA" sz="1600" b="0" noProof="0">
                          <a:latin typeface="+mj-lt"/>
                        </a:rPr>
                        <a:t>Fonds indiciels+</a:t>
                      </a:r>
                    </a:p>
                  </a:txBody>
                  <a:tcPr anchor="ctr">
                    <a:lnB w="38100" cmpd="sng">
                      <a:noFill/>
                    </a:lnB>
                    <a:solidFill>
                      <a:schemeClr val="tx2"/>
                    </a:solidFill>
                  </a:tcPr>
                </a:tc>
                <a:extLst>
                  <a:ext uri="{0D108BD9-81ED-4DB2-BD59-A6C34878D82A}">
                    <a16:rowId xmlns:a16="http://schemas.microsoft.com/office/drawing/2014/main" val="1408838997"/>
                  </a:ext>
                </a:extLst>
              </a:tr>
              <a:tr h="481467">
                <a:tc>
                  <a:txBody>
                    <a:bodyPr/>
                    <a:lstStyle/>
                    <a:p>
                      <a:r>
                        <a:rPr lang="fr-CA" sz="1400" noProof="0">
                          <a:latin typeface="+mn-lt"/>
                        </a:rPr>
                        <a:t>Date de création</a:t>
                      </a:r>
                    </a:p>
                  </a:txBody>
                  <a:tcPr marL="144000" marR="144000" marT="144000" marB="144000">
                    <a:lnL w="12700" cmpd="sng">
                      <a:noFill/>
                    </a:lnL>
                    <a:lnR w="12700" cap="flat" cmpd="sng" algn="ctr">
                      <a:noFill/>
                      <a:prstDash val="solid"/>
                      <a:round/>
                      <a:headEnd type="none" w="med" len="med"/>
                      <a:tailEnd type="none" w="med" len="med"/>
                    </a:lnR>
                    <a:lnT w="38100" cmpd="sng">
                      <a:noFill/>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CA" sz="1400" noProof="0">
                          <a:latin typeface="+mn-lt"/>
                        </a:rPr>
                        <a:t>T4 2009</a:t>
                      </a:r>
                    </a:p>
                  </a:txBody>
                  <a:tcPr marL="144000" marR="144000" marT="144000" marB="14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ct val="0"/>
                        </a:spcBef>
                        <a:spcAft>
                          <a:spcPct val="0"/>
                        </a:spcAft>
                        <a:buClrTx/>
                        <a:buSzTx/>
                        <a:buFontTx/>
                        <a:buNone/>
                        <a:defRPr/>
                      </a:pPr>
                      <a:r>
                        <a:rPr lang="fr-CA" sz="1400" noProof="0">
                          <a:latin typeface="+mn-lt"/>
                        </a:rPr>
                        <a:t>Août 2014^</a:t>
                      </a:r>
                    </a:p>
                  </a:txBody>
                  <a:tcPr marL="144000" marR="144000" marT="144000" marB="144000">
                    <a:lnL w="12700" cap="flat" cmpd="sng" algn="ctr">
                      <a:noFill/>
                      <a:prstDash val="solid"/>
                      <a:round/>
                      <a:headEnd type="none" w="med" len="med"/>
                      <a:tailEnd type="none" w="med" len="med"/>
                    </a:lnL>
                    <a:lnR w="12700" cmpd="sng">
                      <a:noFill/>
                    </a:lnR>
                    <a:lnT w="38100" cmpd="sng">
                      <a:noFill/>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96207154"/>
                  </a:ext>
                </a:extLst>
              </a:tr>
              <a:tr h="686362">
                <a:tc>
                  <a:txBody>
                    <a:bodyPr/>
                    <a:lstStyle/>
                    <a:p>
                      <a:r>
                        <a:rPr lang="fr-CA" sz="1400" noProof="0">
                          <a:latin typeface="+mn-lt"/>
                        </a:rPr>
                        <a:t>Pondérations (gestion passive/active)</a:t>
                      </a:r>
                    </a:p>
                  </a:txBody>
                  <a:tcPr marL="144000" marR="144000" marT="144000" marB="144000">
                    <a:lnL w="12700" cmpd="sng">
                      <a:noFill/>
                    </a:lnL>
                    <a:lnR w="12700" cap="flat" cmpd="sng" algn="ctr">
                      <a:noFill/>
                      <a:prstDash val="solid"/>
                      <a:round/>
                      <a:headEnd type="none" w="med" len="med"/>
                      <a:tailEnd type="none" w="med" len="med"/>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ct val="0"/>
                        </a:spcBef>
                        <a:spcAft>
                          <a:spcPct val="0"/>
                        </a:spcAft>
                        <a:buClrTx/>
                        <a:buSzTx/>
                        <a:buFontTx/>
                        <a:buNone/>
                        <a:defRPr/>
                      </a:pPr>
                      <a:r>
                        <a:rPr lang="fr-CA" sz="1400" noProof="0">
                          <a:effectLst/>
                          <a:latin typeface="+mn-lt"/>
                          <a:ea typeface="Times New Roman" panose="02020603050405020304" pitchFamily="18" charset="0"/>
                          <a:cs typeface="Calibri"/>
                        </a:rPr>
                        <a:t>35 % passive/65 % active</a:t>
                      </a:r>
                      <a:br>
                        <a:rPr lang="fr-CA" sz="1600" noProof="0">
                          <a:effectLst/>
                          <a:latin typeface="+mn-lt"/>
                          <a:ea typeface="Times New Roman" panose="02020603050405020304" pitchFamily="18" charset="0"/>
                          <a:cs typeface="Calibri"/>
                        </a:rPr>
                      </a:br>
                      <a:r>
                        <a:rPr lang="fr-CA" sz="1200" kern="1200" noProof="0">
                          <a:solidFill>
                            <a:schemeClr val="dk1"/>
                          </a:solidFill>
                          <a:effectLst/>
                          <a:latin typeface="+mn-lt"/>
                          <a:ea typeface="Times New Roman" panose="02020603050405020304" pitchFamily="18" charset="0"/>
                          <a:cs typeface="Calibri" panose="020F0502020204030204" pitchFamily="34" charset="0"/>
                        </a:rPr>
                        <a:t>(+/- 5 % selon les échéances)</a:t>
                      </a:r>
                      <a:endParaRPr lang="fr-CA" sz="1200" kern="1200" noProof="0">
                        <a:solidFill>
                          <a:schemeClr val="dk1"/>
                        </a:solidFill>
                        <a:effectLst/>
                        <a:latin typeface="+mn-lt"/>
                        <a:ea typeface="Aptos" panose="020B0004020202020204" pitchFamily="34" charset="0"/>
                        <a:cs typeface="Calibri" panose="020F0502020204030204" pitchFamily="34" charset="0"/>
                      </a:endParaRPr>
                    </a:p>
                  </a:txBody>
                  <a:tcPr marL="144000" marR="144000" marT="144000" marB="14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ct val="0"/>
                        </a:spcBef>
                        <a:spcAft>
                          <a:spcPct val="0"/>
                        </a:spcAft>
                        <a:buClrTx/>
                        <a:buSzTx/>
                        <a:buFontTx/>
                        <a:buNone/>
                        <a:defRPr/>
                      </a:pPr>
                      <a:r>
                        <a:rPr lang="fr-CA" sz="1400" noProof="0">
                          <a:effectLst/>
                          <a:latin typeface="+mn-lt"/>
                          <a:ea typeface="Times New Roman" panose="02020603050405020304" pitchFamily="18" charset="0"/>
                          <a:cs typeface="Calibri"/>
                        </a:rPr>
                        <a:t>90 % passive /10 % active</a:t>
                      </a:r>
                      <a:br>
                        <a:rPr lang="fr-CA" sz="1400" noProof="0">
                          <a:effectLst/>
                          <a:latin typeface="+mn-lt"/>
                          <a:ea typeface="Times New Roman" panose="02020603050405020304" pitchFamily="18" charset="0"/>
                          <a:cs typeface="Calibri"/>
                        </a:rPr>
                      </a:br>
                      <a:r>
                        <a:rPr lang="fr-CA" sz="1200" noProof="0">
                          <a:effectLst/>
                          <a:latin typeface="+mn-lt"/>
                          <a:ea typeface="Times New Roman" panose="02020603050405020304" pitchFamily="18" charset="0"/>
                          <a:cs typeface="Calibri"/>
                        </a:rPr>
                        <a:t>(+/- 5 % selon les échéances)</a:t>
                      </a:r>
                      <a:endParaRPr lang="fr-CA" sz="1200" noProof="0">
                        <a:latin typeface="+mn-lt"/>
                      </a:endParaRPr>
                    </a:p>
                  </a:txBody>
                  <a:tcPr marL="144000" marR="144000" marT="144000" marB="144000">
                    <a:lnL w="12700" cap="flat" cmpd="sng" algn="ctr">
                      <a:noFill/>
                      <a:prstDash val="solid"/>
                      <a:round/>
                      <a:headEnd type="none" w="med" len="med"/>
                      <a:tailEnd type="none" w="med" len="med"/>
                    </a:lnL>
                    <a:lnR w="12700" cmpd="sng">
                      <a:noFill/>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4123996"/>
                  </a:ext>
                </a:extLst>
              </a:tr>
              <a:tr h="686362">
                <a:tc>
                  <a:txBody>
                    <a:bodyPr/>
                    <a:lstStyle/>
                    <a:p>
                      <a:pPr marL="0" marR="0" lvl="0" indent="0" algn="l" defTabSz="914377" rtl="0" eaLnBrk="1" fontAlgn="auto" latinLnBrk="0" hangingPunct="1">
                        <a:lnSpc>
                          <a:spcPct val="100000"/>
                        </a:lnSpc>
                        <a:spcBef>
                          <a:spcPct val="0"/>
                        </a:spcBef>
                        <a:spcAft>
                          <a:spcPct val="0"/>
                        </a:spcAft>
                        <a:buClrTx/>
                        <a:buSzTx/>
                        <a:buFontTx/>
                        <a:buNone/>
                        <a:defRPr/>
                      </a:pPr>
                      <a:r>
                        <a:rPr lang="fr-CA" sz="1400" b="1" noProof="0">
                          <a:solidFill>
                            <a:srgbClr val="000000"/>
                          </a:solidFill>
                          <a:effectLst/>
                          <a:latin typeface="+mn-lt"/>
                          <a:ea typeface="Aptos" panose="020B0004020202020204" pitchFamily="34" charset="0"/>
                          <a:cs typeface="Calibri"/>
                        </a:rPr>
                        <a:t>Ajustement progressif</a:t>
                      </a:r>
                      <a:endParaRPr lang="fr-CA" sz="1400" noProof="0">
                        <a:effectLst/>
                        <a:latin typeface="+mn-lt"/>
                        <a:ea typeface="Aptos" panose="020B0004020202020204" pitchFamily="34" charset="0"/>
                        <a:cs typeface="Calibri"/>
                      </a:endParaRPr>
                    </a:p>
                  </a:txBody>
                  <a:tcPr marL="144000" marR="144000" marT="144000" marB="144000">
                    <a:lnL w="12700" cmpd="sng">
                      <a:noFill/>
                    </a:lnL>
                    <a:lnR w="12700" cap="flat" cmpd="sng" algn="ctr">
                      <a:noFill/>
                      <a:prstDash val="solid"/>
                      <a:round/>
                      <a:headEnd type="none" w="med" len="med"/>
                      <a:tailEnd type="none" w="med" len="med"/>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ct val="0"/>
                        </a:spcBef>
                        <a:spcAft>
                          <a:spcPct val="0"/>
                        </a:spcAft>
                        <a:buClrTx/>
                        <a:buSzTx/>
                        <a:buFontTx/>
                        <a:buNone/>
                        <a:defRPr/>
                      </a:pPr>
                      <a:r>
                        <a:rPr lang="fr-CA" sz="1400" noProof="0">
                          <a:effectLst/>
                          <a:latin typeface="+mn-lt"/>
                          <a:ea typeface="Aptos" panose="020B0004020202020204" pitchFamily="34" charset="0"/>
                          <a:cs typeface="Calibri"/>
                        </a:rPr>
                        <a:t>Jusqu’à la retraite</a:t>
                      </a:r>
                    </a:p>
                  </a:txBody>
                  <a:tcPr marL="144000" marR="144000" marT="144000" marB="14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ct val="0"/>
                        </a:spcBef>
                        <a:spcAft>
                          <a:spcPct val="0"/>
                        </a:spcAft>
                        <a:buClrTx/>
                        <a:buSzTx/>
                        <a:buFontTx/>
                        <a:buNone/>
                        <a:defRPr/>
                      </a:pPr>
                      <a:r>
                        <a:rPr lang="fr-CA" sz="1400" noProof="0">
                          <a:effectLst/>
                          <a:latin typeface="+mn-lt"/>
                          <a:ea typeface="Aptos" panose="020B0004020202020204" pitchFamily="34" charset="0"/>
                          <a:cs typeface="Calibri"/>
                        </a:rPr>
                        <a:t>Jusqu’à la retraite</a:t>
                      </a:r>
                      <a:br>
                        <a:rPr lang="fr-CA" sz="1400" noProof="0">
                          <a:effectLst/>
                          <a:latin typeface="+mn-lt"/>
                          <a:ea typeface="Aptos" panose="020B0004020202020204" pitchFamily="34" charset="0"/>
                          <a:cs typeface="Calibri"/>
                        </a:rPr>
                      </a:br>
                      <a:r>
                        <a:rPr lang="fr-CA" sz="1400" noProof="0">
                          <a:effectLst/>
                          <a:latin typeface="+mn-lt"/>
                          <a:ea typeface="Aptos" panose="020B0004020202020204" pitchFamily="34" charset="0"/>
                          <a:cs typeface="Calibri"/>
                        </a:rPr>
                        <a:t>(comme les Fonds Granite phares)</a:t>
                      </a:r>
                      <a:endParaRPr lang="fr-CA" sz="1400" noProof="0">
                        <a:latin typeface="+mn-lt"/>
                      </a:endParaRPr>
                    </a:p>
                  </a:txBody>
                  <a:tcPr marL="144000" marR="144000" marT="144000" marB="144000">
                    <a:lnL w="12700" cap="flat" cmpd="sng" algn="ctr">
                      <a:noFill/>
                      <a:prstDash val="solid"/>
                      <a:round/>
                      <a:headEnd type="none" w="med" len="med"/>
                      <a:tailEnd type="none" w="med" len="med"/>
                    </a:lnL>
                    <a:lnR w="12700" cmpd="sng">
                      <a:noFill/>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5724734"/>
                  </a:ext>
                </a:extLst>
              </a:tr>
              <a:tr h="1915728">
                <a:tc>
                  <a:txBody>
                    <a:bodyPr/>
                    <a:lstStyle/>
                    <a:p>
                      <a:pPr marL="0" marR="0" lvl="0" indent="0" algn="l" defTabSz="914377" rtl="0" eaLnBrk="1" fontAlgn="auto" latinLnBrk="0" hangingPunct="1">
                        <a:lnSpc>
                          <a:spcPct val="100000"/>
                        </a:lnSpc>
                        <a:spcBef>
                          <a:spcPct val="0"/>
                        </a:spcBef>
                        <a:spcAft>
                          <a:spcPct val="0"/>
                        </a:spcAft>
                        <a:buClrTx/>
                        <a:buSzTx/>
                        <a:buFontTx/>
                        <a:buNone/>
                        <a:defRPr/>
                      </a:pPr>
                      <a:r>
                        <a:rPr lang="fr-CA" sz="1400" b="1" noProof="0">
                          <a:solidFill>
                            <a:srgbClr val="000000"/>
                          </a:solidFill>
                          <a:effectLst/>
                          <a:latin typeface="+mn-lt"/>
                          <a:ea typeface="Aptos" panose="020B0004020202020204" pitchFamily="34" charset="0"/>
                          <a:cs typeface="Calibri"/>
                        </a:rPr>
                        <a:t>Placements alternatifs</a:t>
                      </a:r>
                      <a:endParaRPr lang="fr-CA" sz="1400" noProof="0">
                        <a:effectLst/>
                        <a:latin typeface="+mn-lt"/>
                        <a:ea typeface="Aptos" panose="020B0004020202020204" pitchFamily="34" charset="0"/>
                        <a:cs typeface="Calibri"/>
                      </a:endParaRPr>
                    </a:p>
                  </a:txBody>
                  <a:tcPr marL="144000" marR="144000" marT="144000" marB="144000">
                    <a:lnL w="12700" cmpd="sng">
                      <a:noFill/>
                    </a:lnL>
                    <a:lnR w="12700" cap="flat" cmpd="sng" algn="ctr">
                      <a:noFill/>
                      <a:prstDash val="solid"/>
                      <a:round/>
                      <a:headEnd type="none" w="med" len="med"/>
                      <a:tailEnd type="none" w="med" len="med"/>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ct val="0"/>
                        </a:spcBef>
                        <a:spcAft>
                          <a:spcPct val="0"/>
                        </a:spcAft>
                        <a:buClrTx/>
                        <a:buSzTx/>
                        <a:buFontTx/>
                        <a:buNone/>
                        <a:defRPr/>
                      </a:pPr>
                      <a:r>
                        <a:rPr lang="fr-CA" sz="1400" noProof="0">
                          <a:effectLst/>
                          <a:latin typeface="+mn-lt"/>
                          <a:ea typeface="Aptos" panose="020B0004020202020204" pitchFamily="34" charset="0"/>
                          <a:cs typeface="Calibri"/>
                        </a:rPr>
                        <a:t>• Placements privés à revenu fixe</a:t>
                      </a:r>
                    </a:p>
                    <a:p>
                      <a:pPr marL="0" marR="0" lvl="0" indent="0" algn="l" defTabSz="914377" rtl="0" eaLnBrk="1" fontAlgn="auto" latinLnBrk="0" hangingPunct="1">
                        <a:lnSpc>
                          <a:spcPct val="100000"/>
                        </a:lnSpc>
                        <a:spcBef>
                          <a:spcPct val="0"/>
                        </a:spcBef>
                        <a:spcAft>
                          <a:spcPct val="0"/>
                        </a:spcAft>
                        <a:buClrTx/>
                        <a:buSzTx/>
                        <a:buFontTx/>
                        <a:buNone/>
                        <a:defRPr/>
                      </a:pPr>
                      <a:r>
                        <a:rPr lang="fr-CA" sz="1400" noProof="0">
                          <a:effectLst/>
                          <a:latin typeface="+mn-lt"/>
                          <a:ea typeface="Aptos" panose="020B0004020202020204" pitchFamily="34" charset="0"/>
                          <a:cs typeface="Calibri"/>
                        </a:rPr>
                        <a:t>• Prêts hypothécaires commerciaux</a:t>
                      </a:r>
                    </a:p>
                    <a:p>
                      <a:pPr marL="0" marR="0" lvl="0" indent="0" algn="l" defTabSz="914377" rtl="0" eaLnBrk="1" fontAlgn="auto" latinLnBrk="0" hangingPunct="1">
                        <a:lnSpc>
                          <a:spcPct val="100000"/>
                        </a:lnSpc>
                        <a:spcBef>
                          <a:spcPct val="0"/>
                        </a:spcBef>
                        <a:spcAft>
                          <a:spcPct val="0"/>
                        </a:spcAft>
                        <a:buClrTx/>
                        <a:buSzTx/>
                        <a:buFontTx/>
                        <a:buNone/>
                        <a:defRPr/>
                      </a:pPr>
                      <a:r>
                        <a:rPr lang="fr-CA" sz="1400" noProof="0">
                          <a:effectLst/>
                          <a:latin typeface="+mn-lt"/>
                          <a:ea typeface="Aptos" panose="020B0004020202020204" pitchFamily="34" charset="0"/>
                          <a:cs typeface="Calibri"/>
                        </a:rPr>
                        <a:t>• Titres cotés et placements directs liés à l’immobilier</a:t>
                      </a:r>
                    </a:p>
                    <a:p>
                      <a:pPr marL="0" marR="0" lvl="0" indent="0" algn="l" defTabSz="914377" rtl="0" eaLnBrk="1" fontAlgn="auto" latinLnBrk="0" hangingPunct="1">
                        <a:lnSpc>
                          <a:spcPct val="100000"/>
                        </a:lnSpc>
                        <a:spcBef>
                          <a:spcPct val="0"/>
                        </a:spcBef>
                        <a:spcAft>
                          <a:spcPct val="0"/>
                        </a:spcAft>
                        <a:buClrTx/>
                        <a:buSzTx/>
                        <a:buFontTx/>
                        <a:buNone/>
                        <a:defRPr/>
                      </a:pPr>
                      <a:r>
                        <a:rPr lang="fr-CA" sz="1400" noProof="0">
                          <a:effectLst/>
                          <a:latin typeface="+mn-lt"/>
                          <a:ea typeface="Aptos" panose="020B0004020202020204" pitchFamily="34" charset="0"/>
                          <a:cs typeface="Calibri"/>
                        </a:rPr>
                        <a:t>• Titres cotés et placements directs liés aux infrastructures</a:t>
                      </a:r>
                    </a:p>
                    <a:p>
                      <a:pPr marL="0" marR="0" lvl="0" indent="0" algn="l" defTabSz="914377" rtl="0" eaLnBrk="1" fontAlgn="auto" latinLnBrk="0" hangingPunct="1">
                        <a:lnSpc>
                          <a:spcPct val="100000"/>
                        </a:lnSpc>
                        <a:spcBef>
                          <a:spcPct val="0"/>
                        </a:spcBef>
                        <a:spcAft>
                          <a:spcPct val="0"/>
                        </a:spcAft>
                        <a:buClrTx/>
                        <a:buSzTx/>
                        <a:buFontTx/>
                        <a:buNone/>
                        <a:defRPr/>
                      </a:pPr>
                      <a:r>
                        <a:rPr lang="fr-CA" sz="1400" noProof="0">
                          <a:effectLst/>
                          <a:latin typeface="+mn-lt"/>
                          <a:ea typeface="Aptos" panose="020B0004020202020204" pitchFamily="34" charset="0"/>
                          <a:cs typeface="Calibri"/>
                        </a:rPr>
                        <a:t>• Produits de base cotés</a:t>
                      </a:r>
                    </a:p>
                    <a:p>
                      <a:pPr marL="0" marR="0" lvl="0" indent="0" algn="l" defTabSz="914377" rtl="0" eaLnBrk="1" fontAlgn="auto" latinLnBrk="0" hangingPunct="1">
                        <a:lnSpc>
                          <a:spcPct val="100000"/>
                        </a:lnSpc>
                        <a:spcBef>
                          <a:spcPct val="0"/>
                        </a:spcBef>
                        <a:spcAft>
                          <a:spcPct val="0"/>
                        </a:spcAft>
                        <a:buClrTx/>
                        <a:buSzTx/>
                        <a:buFontTx/>
                        <a:buNone/>
                        <a:defRPr/>
                      </a:pPr>
                      <a:r>
                        <a:rPr lang="fr-CA" sz="1400" noProof="0">
                          <a:effectLst/>
                          <a:latin typeface="+mn-lt"/>
                          <a:ea typeface="Aptos" panose="020B0004020202020204" pitchFamily="34" charset="0"/>
                          <a:cs typeface="Calibri"/>
                        </a:rPr>
                        <a:t>• Placements alternatifs liquides</a:t>
                      </a:r>
                    </a:p>
                  </a:txBody>
                  <a:tcPr marL="144000" marR="144000" marT="144000" marB="14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ct val="0"/>
                        </a:spcBef>
                        <a:spcAft>
                          <a:spcPct val="0"/>
                        </a:spcAft>
                        <a:buClrTx/>
                        <a:buSzTx/>
                        <a:buFontTx/>
                        <a:buNone/>
                        <a:defRPr/>
                      </a:pPr>
                      <a:r>
                        <a:rPr lang="fr-CA" sz="1400" noProof="0">
                          <a:effectLst/>
                          <a:latin typeface="+mn-lt"/>
                          <a:ea typeface="Aptos" panose="020B0004020202020204" pitchFamily="34" charset="0"/>
                          <a:cs typeface="Calibri"/>
                        </a:rPr>
                        <a:t>• Placements privés à revenu fixe</a:t>
                      </a:r>
                    </a:p>
                    <a:p>
                      <a:pPr marL="0" marR="0" lvl="0" indent="0" algn="l" defTabSz="914377" rtl="0" eaLnBrk="1" fontAlgn="auto" latinLnBrk="0" hangingPunct="1">
                        <a:lnSpc>
                          <a:spcPct val="100000"/>
                        </a:lnSpc>
                        <a:spcBef>
                          <a:spcPct val="0"/>
                        </a:spcBef>
                        <a:spcAft>
                          <a:spcPct val="0"/>
                        </a:spcAft>
                        <a:buClrTx/>
                        <a:buSzTx/>
                        <a:buFontTx/>
                        <a:buNone/>
                        <a:defRPr/>
                      </a:pPr>
                      <a:r>
                        <a:rPr lang="fr-CA" sz="1400" noProof="0">
                          <a:effectLst/>
                          <a:latin typeface="+mn-lt"/>
                          <a:ea typeface="Aptos" panose="020B0004020202020204" pitchFamily="34" charset="0"/>
                          <a:cs typeface="Calibri"/>
                        </a:rPr>
                        <a:t>• Prêts hypothécaires commerciaux</a:t>
                      </a:r>
                    </a:p>
                    <a:p>
                      <a:pPr marL="0" marR="0" lvl="0" indent="0" algn="l" defTabSz="914377" rtl="0" eaLnBrk="1" fontAlgn="auto" latinLnBrk="0" hangingPunct="1">
                        <a:lnSpc>
                          <a:spcPct val="100000"/>
                        </a:lnSpc>
                        <a:spcBef>
                          <a:spcPct val="0"/>
                        </a:spcBef>
                        <a:spcAft>
                          <a:spcPct val="0"/>
                        </a:spcAft>
                        <a:buClrTx/>
                        <a:buSzTx/>
                        <a:buFontTx/>
                        <a:buNone/>
                        <a:defRPr/>
                      </a:pPr>
                      <a:r>
                        <a:rPr lang="fr-CA" sz="1400" noProof="0">
                          <a:effectLst/>
                          <a:latin typeface="+mn-lt"/>
                          <a:ea typeface="Aptos" panose="020B0004020202020204" pitchFamily="34" charset="0"/>
                          <a:cs typeface="Calibri"/>
                        </a:rPr>
                        <a:t>• Placements immobiliers directs mondiaux</a:t>
                      </a:r>
                    </a:p>
                    <a:p>
                      <a:pPr marL="0" marR="0" lvl="0" indent="0" algn="l" defTabSz="914377" rtl="0" eaLnBrk="1" fontAlgn="auto" latinLnBrk="0" hangingPunct="1">
                        <a:lnSpc>
                          <a:spcPct val="100000"/>
                        </a:lnSpc>
                        <a:spcBef>
                          <a:spcPct val="0"/>
                        </a:spcBef>
                        <a:spcAft>
                          <a:spcPct val="0"/>
                        </a:spcAft>
                        <a:buClrTx/>
                        <a:buSzTx/>
                        <a:buFontTx/>
                        <a:buNone/>
                        <a:defRPr/>
                      </a:pPr>
                      <a:r>
                        <a:rPr lang="fr-CA" sz="1400" noProof="0">
                          <a:effectLst/>
                          <a:latin typeface="+mn-lt"/>
                          <a:ea typeface="Aptos" panose="020B0004020202020204" pitchFamily="34" charset="0"/>
                          <a:cs typeface="Calibri"/>
                        </a:rPr>
                        <a:t>• Produits de base cotés</a:t>
                      </a:r>
                      <a:endParaRPr lang="fr-CA" sz="1400" noProof="0">
                        <a:latin typeface="+mn-lt"/>
                      </a:endParaRPr>
                    </a:p>
                  </a:txBody>
                  <a:tcPr marL="144000" marR="144000" marT="144000" marB="144000">
                    <a:lnL w="12700" cap="flat" cmpd="sng" algn="ctr">
                      <a:noFill/>
                      <a:prstDash val="solid"/>
                      <a:round/>
                      <a:headEnd type="none" w="med" len="med"/>
                      <a:tailEnd type="none" w="med" len="med"/>
                    </a:lnL>
                    <a:lnR w="12700" cmpd="sng">
                      <a:noFill/>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680733"/>
                  </a:ext>
                </a:extLst>
              </a:tr>
              <a:tr h="757035">
                <a:tc>
                  <a:txBody>
                    <a:bodyPr/>
                    <a:lstStyle/>
                    <a:p>
                      <a:pPr marL="0" marR="0" lvl="0" indent="0" algn="l" defTabSz="914377" rtl="0" eaLnBrk="1" fontAlgn="auto" latinLnBrk="0" hangingPunct="1">
                        <a:lnSpc>
                          <a:spcPct val="100000"/>
                        </a:lnSpc>
                        <a:spcBef>
                          <a:spcPct val="0"/>
                        </a:spcBef>
                        <a:spcAft>
                          <a:spcPct val="0"/>
                        </a:spcAft>
                        <a:buClrTx/>
                        <a:buSzTx/>
                        <a:buFontTx/>
                        <a:buNone/>
                        <a:defRPr/>
                      </a:pPr>
                      <a:r>
                        <a:rPr lang="fr-CA" sz="1400" b="1" noProof="0">
                          <a:solidFill>
                            <a:srgbClr val="000000"/>
                          </a:solidFill>
                          <a:effectLst/>
                          <a:latin typeface="+mn-lt"/>
                          <a:ea typeface="Aptos" panose="020B0004020202020204" pitchFamily="34" charset="0"/>
                          <a:cs typeface="Calibri"/>
                        </a:rPr>
                        <a:t>Répartition tactique de l’actif</a:t>
                      </a:r>
                      <a:endParaRPr lang="fr-CA" sz="1400" noProof="0">
                        <a:latin typeface="+mn-lt"/>
                      </a:endParaRPr>
                    </a:p>
                  </a:txBody>
                  <a:tcPr marL="144000" marR="144000" marT="144000" marB="144000">
                    <a:lnL w="12700" cmpd="sng">
                      <a:noFill/>
                    </a:lnL>
                    <a:lnR w="12700" cap="flat" cmpd="sng" algn="ctr">
                      <a:noFill/>
                      <a:prstDash val="solid"/>
                      <a:round/>
                      <a:headEnd type="none" w="med" len="med"/>
                      <a:tailEnd type="none" w="med" len="med"/>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CA" sz="1400" noProof="0">
                          <a:latin typeface="+mn-lt"/>
                        </a:rPr>
                        <a:t>Oui, selon les limites établies</a:t>
                      </a:r>
                    </a:p>
                  </a:txBody>
                  <a:tcPr marL="144000" marR="144000" marT="144000" marB="14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CA" sz="1400" noProof="0">
                          <a:latin typeface="+mn-lt"/>
                        </a:rPr>
                        <a:t>Non</a:t>
                      </a:r>
                    </a:p>
                  </a:txBody>
                  <a:tcPr marL="144000" marR="144000" marT="144000" marB="144000">
                    <a:lnL w="12700" cap="flat" cmpd="sng" algn="ctr">
                      <a:noFill/>
                      <a:prstDash val="solid"/>
                      <a:round/>
                      <a:headEnd type="none" w="med" len="med"/>
                      <a:tailEnd type="none" w="med" len="med"/>
                    </a:lnL>
                    <a:lnR w="12700" cmpd="sng">
                      <a:noFill/>
                    </a:lnR>
                    <a:lnT w="12700" cap="flat" cmpd="sng" algn="ctr">
                      <a:solidFill>
                        <a:srgbClr val="A59E8C"/>
                      </a:solidFill>
                      <a:prstDash val="solid"/>
                      <a:round/>
                      <a:headEnd type="none" w="med" len="med"/>
                      <a:tailEnd type="none" w="med" len="med"/>
                    </a:lnT>
                    <a:lnB w="12700" cap="flat" cmpd="sng" algn="ctr">
                      <a:solidFill>
                        <a:srgbClr val="A59E8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4230457"/>
                  </a:ext>
                </a:extLst>
              </a:tr>
            </a:tbl>
          </a:graphicData>
        </a:graphic>
      </p:graphicFrame>
      <p:sp>
        <p:nvSpPr>
          <p:cNvPr id="4" name="Title 3">
            <a:extLst>
              <a:ext uri="{FF2B5EF4-FFF2-40B4-BE49-F238E27FC236}">
                <a16:creationId xmlns:a16="http://schemas.microsoft.com/office/drawing/2014/main" id="{97331686-4F01-C3A5-9321-C6DADD70EA0E}"/>
              </a:ext>
            </a:extLst>
          </p:cNvPr>
          <p:cNvSpPr>
            <a:spLocks noGrp="1"/>
          </p:cNvSpPr>
          <p:nvPr>
            <p:ph type="title"/>
          </p:nvPr>
        </p:nvSpPr>
        <p:spPr>
          <a:xfrm>
            <a:off x="287338" y="287338"/>
            <a:ext cx="11615737" cy="474456"/>
          </a:xfrm>
        </p:spPr>
        <p:txBody>
          <a:bodyPr/>
          <a:lstStyle/>
          <a:p>
            <a:r>
              <a:rPr lang="en-CA"/>
              <a:t>Fonds Granite phares et Fonds </a:t>
            </a:r>
            <a:r>
              <a:rPr lang="en-CA" err="1"/>
              <a:t>indiciels</a:t>
            </a:r>
            <a:r>
              <a:rPr lang="en-CA"/>
              <a:t>+ Granite</a:t>
            </a:r>
          </a:p>
        </p:txBody>
      </p:sp>
      <p:sp>
        <p:nvSpPr>
          <p:cNvPr id="3" name="TextBox 2">
            <a:extLst>
              <a:ext uri="{FF2B5EF4-FFF2-40B4-BE49-F238E27FC236}">
                <a16:creationId xmlns:a16="http://schemas.microsoft.com/office/drawing/2014/main" id="{412F2169-D55C-E293-F3EE-9780DDD319EF}"/>
              </a:ext>
            </a:extLst>
          </p:cNvPr>
          <p:cNvSpPr txBox="1"/>
          <p:nvPr>
            <p:custDataLst>
              <p:tags r:id="rId2"/>
            </p:custDataLst>
          </p:nvPr>
        </p:nvSpPr>
        <p:spPr>
          <a:xfrm>
            <a:off x="287338" y="5953332"/>
            <a:ext cx="11521122" cy="474456"/>
          </a:xfrm>
          <a:prstGeom prst="rect">
            <a:avLst/>
          </a:prstGeom>
          <a:noFill/>
        </p:spPr>
        <p:txBody>
          <a:bodyPr wrap="square">
            <a:spAutoFit/>
          </a:bodyPr>
          <a:lstStyle/>
          <a:p>
            <a:pPr marL="0" marR="0" lvl="0" indent="0" algn="l" defTabSz="609585" rtl="0" eaLnBrk="1" fontAlgn="auto" latinLnBrk="0" hangingPunct="1">
              <a:lnSpc>
                <a:spcPts val="1000"/>
              </a:lnSpc>
              <a:spcBef>
                <a:spcPts val="0"/>
              </a:spcBef>
              <a:spcAft>
                <a:spcPts val="0"/>
              </a:spcAft>
              <a:buClrTx/>
              <a:buSzTx/>
              <a:buFontTx/>
              <a:buNone/>
              <a:tabLst/>
              <a:defRPr/>
            </a:pPr>
            <a:r>
              <a:rPr kumimoji="0" lang="fr-CA" sz="900" b="0" i="1" u="none" strike="noStrike" kern="1200" cap="none" spc="0" normalizeH="0" baseline="0" noProof="0">
                <a:ln>
                  <a:noFill/>
                </a:ln>
                <a:solidFill>
                  <a:srgbClr val="000000"/>
                </a:solidFill>
                <a:effectLst/>
                <a:uLnTx/>
                <a:uFillTx/>
                <a:latin typeface="Sun Life New Text" pitchFamily="2" charset="0"/>
                <a:cs typeface="Arial"/>
              </a:rPr>
              <a:t>* Notes :</a:t>
            </a:r>
          </a:p>
          <a:p>
            <a:pPr marL="0" marR="0" lvl="0" indent="0" algn="l" defTabSz="609585" rtl="0" eaLnBrk="1" fontAlgn="auto" latinLnBrk="0" hangingPunct="1">
              <a:lnSpc>
                <a:spcPts val="1000"/>
              </a:lnSpc>
              <a:spcBef>
                <a:spcPts val="0"/>
              </a:spcBef>
              <a:spcAft>
                <a:spcPts val="0"/>
              </a:spcAft>
              <a:buClrTx/>
              <a:buSzTx/>
              <a:buFontTx/>
              <a:buNone/>
              <a:tabLst/>
              <a:defRPr/>
            </a:pPr>
            <a:r>
              <a:rPr kumimoji="0" lang="fr-CA" sz="900" b="0" i="1" u="none" strike="noStrike" kern="1200" cap="none" spc="0" normalizeH="0" baseline="0" noProof="0">
                <a:ln>
                  <a:noFill/>
                </a:ln>
                <a:solidFill>
                  <a:srgbClr val="000000"/>
                </a:solidFill>
                <a:effectLst/>
                <a:uLnTx/>
                <a:uFillTx/>
                <a:latin typeface="Sun Life New Text" pitchFamily="2" charset="0"/>
                <a:cs typeface="Arial"/>
              </a:rPr>
              <a:t>Placements mondiaux Sun Life gère les Fonds distincts Sun Life axés sur une date d’échéance pour le régime volontaire d’épargne-retraite (RVER) de la Sun Life depuis leur création en août 2014. </a:t>
            </a:r>
            <a:r>
              <a:rPr kumimoji="0" lang="fr-FR" sz="900" b="0" i="1" u="none" strike="noStrike" kern="1200" cap="none" spc="0" normalizeH="0" baseline="0" noProof="0">
                <a:ln>
                  <a:noFill/>
                </a:ln>
                <a:solidFill>
                  <a:srgbClr val="000000"/>
                </a:solidFill>
                <a:effectLst/>
                <a:uLnTx/>
                <a:uFillTx/>
                <a:latin typeface="Sun Life New Text" pitchFamily="2" charset="0"/>
                <a:cs typeface="Arial"/>
              </a:rPr>
              <a:t>Le 1er mai 2026, les fonds ont été renommés Fonds distincts indiciels+ Granite Sun Life axés sur une date d’échéance et nous avons apportés des rajustements aux placements sous-jacents.</a:t>
            </a:r>
            <a:endParaRPr kumimoji="0" lang="fr-CA" sz="900" b="0" i="1" u="none" strike="noStrike" kern="1200" cap="none" spc="0" normalizeH="0" baseline="0" noProof="0">
              <a:ln>
                <a:noFill/>
              </a:ln>
              <a:solidFill>
                <a:srgbClr val="000000"/>
              </a:solidFill>
              <a:effectLst/>
              <a:uLnTx/>
              <a:uFillTx/>
              <a:latin typeface="Sun Life New Text" pitchFamily="2" charset="0"/>
              <a:cs typeface="Arial"/>
            </a:endParaRPr>
          </a:p>
        </p:txBody>
      </p:sp>
    </p:spTree>
    <p:extLst>
      <p:ext uri="{BB962C8B-B14F-4D97-AF65-F5344CB8AC3E}">
        <p14:creationId xmlns:p14="http://schemas.microsoft.com/office/powerpoint/2010/main" val="16387396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2E619-CB48-2600-EED8-9967A28DC2E4}"/>
            </a:ext>
          </a:extLst>
        </p:cNvPr>
        <p:cNvGrpSpPr/>
        <p:nvPr/>
      </p:nvGrpSpPr>
      <p:grpSpPr>
        <a:xfrm>
          <a:off x="0" y="0"/>
          <a:ext cx="0" cy="0"/>
          <a:chOff x="0" y="0"/>
          <a:chExt cx="0" cy="0"/>
        </a:xfrm>
      </p:grpSpPr>
      <p:pic>
        <p:nvPicPr>
          <p:cNvPr id="15" name="Picture Placeholder 4" descr="A group of men wearing safety vests and helmets&#10;&#10;AI-generated content may be incorrect.">
            <a:extLst>
              <a:ext uri="{FF2B5EF4-FFF2-40B4-BE49-F238E27FC236}">
                <a16:creationId xmlns:a16="http://schemas.microsoft.com/office/drawing/2014/main" id="{A2C2BBB3-4BE6-0FA0-57B8-A98CE903D572}"/>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p:blipFill>
        <p:spPr/>
      </p:pic>
      <p:sp>
        <p:nvSpPr>
          <p:cNvPr id="46" name="Text Placeholder 2">
            <a:extLst>
              <a:ext uri="{FF2B5EF4-FFF2-40B4-BE49-F238E27FC236}">
                <a16:creationId xmlns:a16="http://schemas.microsoft.com/office/drawing/2014/main" id="{536ED7B2-49F3-8084-7B08-7E00A5A2B3A5}"/>
              </a:ext>
            </a:extLst>
          </p:cNvPr>
          <p:cNvSpPr>
            <a:spLocks noGrp="1"/>
          </p:cNvSpPr>
          <p:nvPr>
            <p:ph type="body" sz="quarter" idx="35"/>
          </p:nvPr>
        </p:nvSpPr>
        <p:spPr>
          <a:xfrm>
            <a:off x="6170083" y="2043691"/>
            <a:ext cx="5734579" cy="266699"/>
          </a:xfrm>
        </p:spPr>
        <p:txBody>
          <a:bodyPr/>
          <a:lstStyle/>
          <a:p>
            <a:r>
              <a:rPr lang="fr-CA" dirty="0"/>
              <a:t>L’actif </a:t>
            </a:r>
            <a:r>
              <a:rPr lang="fr-CA" dirty="0">
                <a:solidFill>
                  <a:schemeClr val="tx2"/>
                </a:solidFill>
              </a:rPr>
              <a:t>des fonds axés sur une date d’échéance </a:t>
            </a:r>
            <a:r>
              <a:rPr lang="fr-CA" dirty="0"/>
              <a:t>est diversifié selon :</a:t>
            </a:r>
          </a:p>
        </p:txBody>
      </p:sp>
      <p:sp>
        <p:nvSpPr>
          <p:cNvPr id="47" name="Text Placeholder 10">
            <a:extLst>
              <a:ext uri="{FF2B5EF4-FFF2-40B4-BE49-F238E27FC236}">
                <a16:creationId xmlns:a16="http://schemas.microsoft.com/office/drawing/2014/main" id="{9A46BCA2-54AB-1B33-FB24-6099F4DDF3B6}"/>
              </a:ext>
            </a:extLst>
          </p:cNvPr>
          <p:cNvSpPr txBox="1">
            <a:spLocks/>
          </p:cNvSpPr>
          <p:nvPr/>
        </p:nvSpPr>
        <p:spPr>
          <a:xfrm>
            <a:off x="6169029" y="1208747"/>
            <a:ext cx="5728016" cy="663386"/>
          </a:xfrm>
          <a:prstGeom prst="rect">
            <a:avLst/>
          </a:prstGeom>
        </p:spPr>
        <p:txBody>
          <a:bodyPr vert="horz" lIns="0" tIns="0" rIns="0" bIns="0" rtlCol="0" anchor="t" anchorCtr="0">
            <a:noAutofit/>
          </a:bodyPr>
          <a:lstStyle>
            <a:lvl1pPr marL="0" indent="0" algn="l" defTabSz="914377" rtl="0" eaLnBrk="1" latinLnBrk="0" hangingPunct="1">
              <a:lnSpc>
                <a:spcPct val="90000"/>
              </a:lnSpc>
              <a:spcBef>
                <a:spcPts val="1600"/>
              </a:spcBef>
              <a:buFont typeface="Arial" panose="020B0604020202020204" pitchFamily="34" charset="0"/>
              <a:buNone/>
              <a:defRPr sz="2800" b="0" i="0" kern="1200">
                <a:solidFill>
                  <a:schemeClr val="tx2"/>
                </a:solidFill>
                <a:latin typeface="+mj-lt"/>
                <a:ea typeface="+mn-ea"/>
                <a:cs typeface="+mn-cs"/>
              </a:defRPr>
            </a:lvl1pPr>
            <a:lvl2pPr marL="457189" indent="0" algn="l" defTabSz="914377" rtl="0" eaLnBrk="1" latinLnBrk="0" hangingPunct="1">
              <a:lnSpc>
                <a:spcPct val="100000"/>
              </a:lnSpc>
              <a:spcBef>
                <a:spcPts val="500"/>
              </a:spcBef>
              <a:buSzPct val="75000"/>
              <a:buFont typeface="Arial" panose="020B0604020202020204" pitchFamily="34" charset="0"/>
              <a:buNone/>
              <a:defRPr sz="1067" b="0" i="0" kern="1200">
                <a:solidFill>
                  <a:schemeClr val="tx1"/>
                </a:solidFill>
                <a:latin typeface="+mj-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067" b="0" i="0" kern="1200">
                <a:solidFill>
                  <a:schemeClr val="tx1"/>
                </a:solidFill>
                <a:latin typeface="+mj-lt"/>
                <a:ea typeface="+mn-ea"/>
                <a:cs typeface="+mn-cs"/>
              </a:defRPr>
            </a:lvl3pPr>
            <a:lvl4pPr marL="1371566" indent="0" algn="l" defTabSz="914377" rtl="0" eaLnBrk="1" latinLnBrk="0" hangingPunct="1">
              <a:lnSpc>
                <a:spcPct val="100000"/>
              </a:lnSpc>
              <a:spcBef>
                <a:spcPts val="500"/>
              </a:spcBef>
              <a:buFont typeface="Arial" panose="020B0604020202020204" pitchFamily="34" charset="0"/>
              <a:buNone/>
              <a:defRPr sz="1067" b="0" i="0" kern="1200">
                <a:solidFill>
                  <a:schemeClr val="tx1"/>
                </a:solidFill>
                <a:latin typeface="+mj-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1"/>
                </a:solidFill>
                <a:latin typeface="+mj-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dirty="0"/>
              <a:t>La diversification</a:t>
            </a:r>
          </a:p>
          <a:p>
            <a:endParaRPr lang="en-CA" dirty="0"/>
          </a:p>
          <a:p>
            <a:endParaRPr lang="en-CA" dirty="0"/>
          </a:p>
        </p:txBody>
      </p:sp>
      <p:sp>
        <p:nvSpPr>
          <p:cNvPr id="48" name="Text Placeholder 2">
            <a:extLst>
              <a:ext uri="{FF2B5EF4-FFF2-40B4-BE49-F238E27FC236}">
                <a16:creationId xmlns:a16="http://schemas.microsoft.com/office/drawing/2014/main" id="{E8D23F47-65B6-1751-989E-8924A68C8E55}"/>
              </a:ext>
            </a:extLst>
          </p:cNvPr>
          <p:cNvSpPr txBox="1">
            <a:spLocks/>
          </p:cNvSpPr>
          <p:nvPr/>
        </p:nvSpPr>
        <p:spPr>
          <a:xfrm>
            <a:off x="6170083" y="2653507"/>
            <a:ext cx="5734579" cy="2438400"/>
          </a:xfrm>
          <a:prstGeom prst="rect">
            <a:avLst/>
          </a:prstGeom>
        </p:spPr>
        <p:txBody>
          <a:bodyPr vert="horz" lIns="0" tIns="0" rIns="0" bIns="0" rtlCol="0" anchor="b" anchorCtr="0">
            <a:noAutofit/>
          </a:bodyPr>
          <a:lstStyle>
            <a:lvl1pPr marL="0" indent="0" algn="l" defTabSz="914377" rtl="0" eaLnBrk="1" latinLnBrk="0" hangingPunct="1">
              <a:lnSpc>
                <a:spcPct val="100000"/>
              </a:lnSpc>
              <a:spcBef>
                <a:spcPts val="1600"/>
              </a:spcBef>
              <a:buFont typeface="Arial" panose="020B0604020202020204" pitchFamily="34" charset="0"/>
              <a:buNone/>
              <a:defRPr sz="1400" b="0" i="0" kern="1200">
                <a:solidFill>
                  <a:schemeClr val="tx1"/>
                </a:solidFill>
                <a:latin typeface="+mn-lt"/>
                <a:ea typeface="+mn-ea"/>
                <a:cs typeface="+mn-cs"/>
              </a:defRPr>
            </a:lvl1pPr>
            <a:lvl2pPr marL="457189" indent="0" algn="l" defTabSz="914377" rtl="0" eaLnBrk="1" latinLnBrk="0" hangingPunct="1">
              <a:lnSpc>
                <a:spcPct val="100000"/>
              </a:lnSpc>
              <a:spcBef>
                <a:spcPts val="500"/>
              </a:spcBef>
              <a:buSzPct val="75000"/>
              <a:buFont typeface="Arial" panose="020B0604020202020204" pitchFamily="34" charset="0"/>
              <a:buNone/>
              <a:defRPr sz="1333" b="0" i="0" kern="1200">
                <a:solidFill>
                  <a:schemeClr val="tx2"/>
                </a:solidFill>
                <a:latin typeface="+mn-lt"/>
                <a:ea typeface="+mn-ea"/>
                <a:cs typeface="+mn-cs"/>
              </a:defRPr>
            </a:lvl2pPr>
            <a:lvl3pPr marL="914377" indent="0" algn="l" defTabSz="914377" rtl="0" eaLnBrk="1" latinLnBrk="0" hangingPunct="1">
              <a:lnSpc>
                <a:spcPct val="100000"/>
              </a:lnSpc>
              <a:spcBef>
                <a:spcPts val="500"/>
              </a:spcBef>
              <a:buFont typeface="Arial" panose="020B0604020202020204" pitchFamily="34" charset="0"/>
              <a:buNone/>
              <a:defRPr sz="1200" b="0" i="0" kern="1200">
                <a:solidFill>
                  <a:schemeClr val="tx2"/>
                </a:solidFill>
                <a:latin typeface="+mn-lt"/>
                <a:ea typeface="+mn-ea"/>
                <a:cs typeface="+mn-cs"/>
              </a:defRPr>
            </a:lvl3pPr>
            <a:lvl4pPr marL="1371566" indent="0" algn="l" defTabSz="914377" rtl="0" eaLnBrk="1" latinLnBrk="0" hangingPunct="1">
              <a:lnSpc>
                <a:spcPct val="100000"/>
              </a:lnSpc>
              <a:spcBef>
                <a:spcPts val="500"/>
              </a:spcBef>
              <a:buFont typeface="Arial" panose="020B0604020202020204" pitchFamily="34" charset="0"/>
              <a:buNone/>
              <a:defRPr sz="1067" b="0" i="0" kern="1200">
                <a:solidFill>
                  <a:schemeClr val="tx2"/>
                </a:solidFill>
                <a:latin typeface="+mn-lt"/>
                <a:ea typeface="+mn-ea"/>
                <a:cs typeface="+mn-cs"/>
              </a:defRPr>
            </a:lvl4pPr>
            <a:lvl5pPr marL="1828754" indent="0" algn="l" defTabSz="914377" rtl="0" eaLnBrk="1" latinLnBrk="0" hangingPunct="1">
              <a:lnSpc>
                <a:spcPct val="100000"/>
              </a:lnSpc>
              <a:spcBef>
                <a:spcPts val="500"/>
              </a:spcBef>
              <a:buFont typeface="Arial" panose="020B0604020202020204" pitchFamily="34" charset="0"/>
              <a:buNone/>
              <a:defRPr sz="1067"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a:t>Le style de gestion – gestion axée sur la croissance et sur la valeur, gestion active et passive</a:t>
            </a:r>
          </a:p>
          <a:p>
            <a:r>
              <a:rPr lang="fr-CA"/>
              <a:t>La catégorie d’actif – liquidités, titres à revenu fixe et actions</a:t>
            </a:r>
          </a:p>
          <a:p>
            <a:r>
              <a:rPr lang="fr-CA"/>
              <a:t>La répartition géographique – actions canadiennes, américaines et internationales</a:t>
            </a:r>
          </a:p>
          <a:p>
            <a:r>
              <a:rPr lang="fr-CA"/>
              <a:t>La devise – diminution du risque de change lié au dollar américain</a:t>
            </a:r>
          </a:p>
          <a:p>
            <a:endParaRPr lang="fr-CA"/>
          </a:p>
        </p:txBody>
      </p:sp>
    </p:spTree>
    <p:extLst>
      <p:ext uri="{BB962C8B-B14F-4D97-AF65-F5344CB8AC3E}">
        <p14:creationId xmlns:p14="http://schemas.microsoft.com/office/powerpoint/2010/main" val="284287021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5A6CC-DCD7-61E5-36AA-B79B9F0C2122}"/>
            </a:ext>
          </a:extLst>
        </p:cNvPr>
        <p:cNvGrpSpPr/>
        <p:nvPr/>
      </p:nvGrpSpPr>
      <p:grpSpPr>
        <a:xfrm>
          <a:off x="0" y="0"/>
          <a:ext cx="0" cy="0"/>
          <a:chOff x="0" y="0"/>
          <a:chExt cx="0" cy="0"/>
        </a:xfrm>
      </p:grpSpPr>
      <p:sp>
        <p:nvSpPr>
          <p:cNvPr id="8" name="Text Placeholder 8">
            <a:extLst>
              <a:ext uri="{FF2B5EF4-FFF2-40B4-BE49-F238E27FC236}">
                <a16:creationId xmlns:a16="http://schemas.microsoft.com/office/drawing/2014/main" id="{50E04A3A-1D6F-1BE9-76CF-08655BC1005C}"/>
              </a:ext>
            </a:extLst>
          </p:cNvPr>
          <p:cNvSpPr txBox="1">
            <a:spLocks/>
          </p:cNvSpPr>
          <p:nvPr/>
        </p:nvSpPr>
        <p:spPr>
          <a:xfrm>
            <a:off x="361950" y="238629"/>
            <a:ext cx="11314113" cy="266196"/>
          </a:xfrm>
          <a:prstGeom prst="rect">
            <a:avLst/>
          </a:prstGeom>
        </p:spPr>
        <p:txBody>
          <a:bodyPr/>
          <a:lstStyle>
            <a:lvl1pPr marL="243834" indent="-243834" algn="l" defTabSz="914377" rtl="0" eaLnBrk="1" latinLnBrk="0" hangingPunct="1">
              <a:lnSpc>
                <a:spcPct val="100000"/>
              </a:lnSpc>
              <a:spcBef>
                <a:spcPts val="1600"/>
              </a:spcBef>
              <a:buFont typeface="Arial" panose="020B0604020202020204" pitchFamily="34" charset="0"/>
              <a:buChar char="•"/>
              <a:defRPr sz="2400" b="0" i="0" kern="1200">
                <a:solidFill>
                  <a:schemeClr val="tx1"/>
                </a:solidFill>
                <a:latin typeface="+mn-lt"/>
                <a:ea typeface="+mn-ea"/>
                <a:cs typeface="+mn-cs"/>
              </a:defRPr>
            </a:lvl1pPr>
            <a:lvl2pPr marL="487668" indent="-268217" algn="l" defTabSz="914377" rtl="0" eaLnBrk="1" latinLnBrk="0" hangingPunct="1">
              <a:lnSpc>
                <a:spcPct val="100000"/>
              </a:lnSpc>
              <a:spcBef>
                <a:spcPts val="500"/>
              </a:spcBef>
              <a:buSzPct val="75000"/>
              <a:buFont typeface="Arial" panose="020B0604020202020204" pitchFamily="34" charset="0"/>
              <a:buChar char="⏤"/>
              <a:defRPr sz="2000" b="0" i="0" kern="1200">
                <a:solidFill>
                  <a:schemeClr val="tx1"/>
                </a:solidFill>
                <a:latin typeface="+mn-lt"/>
                <a:ea typeface="+mn-ea"/>
                <a:cs typeface="+mn-cs"/>
              </a:defRPr>
            </a:lvl2pPr>
            <a:lvl3pPr marL="731502" indent="-243834" algn="l" defTabSz="914377" rtl="0" eaLnBrk="1" latinLnBrk="0" hangingPunct="1">
              <a:lnSpc>
                <a:spcPct val="100000"/>
              </a:lnSpc>
              <a:spcBef>
                <a:spcPts val="500"/>
              </a:spcBef>
              <a:buFont typeface="Arial" panose="020B0604020202020204" pitchFamily="34" charset="0"/>
              <a:buChar char="•"/>
              <a:defRPr sz="1800" b="0" i="0" kern="1200">
                <a:solidFill>
                  <a:schemeClr val="tx1"/>
                </a:solidFill>
                <a:latin typeface="+mn-lt"/>
                <a:ea typeface="+mn-ea"/>
                <a:cs typeface="+mn-cs"/>
              </a:defRPr>
            </a:lvl3pPr>
            <a:lvl4pPr marL="975336" indent="-243834" algn="l" defTabSz="914377" rtl="0" eaLnBrk="1" latinLnBrk="0" hangingPunct="1">
              <a:lnSpc>
                <a:spcPct val="100000"/>
              </a:lnSpc>
              <a:spcBef>
                <a:spcPts val="500"/>
              </a:spcBef>
              <a:buFont typeface="Arial" panose="020B0604020202020204" pitchFamily="34" charset="0"/>
              <a:buChar char="⎯"/>
              <a:defRPr sz="1600" b="0" i="0" kern="1200">
                <a:solidFill>
                  <a:schemeClr val="tx1"/>
                </a:solidFill>
                <a:latin typeface="+mn-lt"/>
                <a:ea typeface="+mn-ea"/>
                <a:cs typeface="+mn-cs"/>
              </a:defRPr>
            </a:lvl4pPr>
            <a:lvl5pPr marL="1219170" indent="-243834" algn="l" defTabSz="914377"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dirty="0">
                <a:solidFill>
                  <a:schemeClr val="tx2"/>
                </a:solidFill>
                <a:latin typeface="+mj-lt"/>
              </a:rPr>
              <a:t>Adhésion à </a:t>
            </a:r>
            <a:r>
              <a:rPr lang="fr-CA" b="1" dirty="0">
                <a:solidFill>
                  <a:schemeClr val="tx2"/>
                </a:solidFill>
                <a:highlight>
                  <a:srgbClr val="000000">
                    <a:alpha val="0"/>
                  </a:srgbClr>
                </a:highlight>
                <a:latin typeface="+mj-lt"/>
              </a:rPr>
              <a:t>Essentiels Sun Life ou Essentiels Plus Sun Life</a:t>
            </a:r>
            <a:r>
              <a:rPr lang="fr-CA" dirty="0">
                <a:solidFill>
                  <a:schemeClr val="tx2"/>
                </a:solidFill>
                <a:highlight>
                  <a:srgbClr val="FFFF00"/>
                </a:highlight>
                <a:latin typeface="+mj-lt"/>
              </a:rPr>
              <a:t> </a:t>
            </a:r>
            <a:endParaRPr lang="fr-CA" dirty="0">
              <a:solidFill>
                <a:schemeClr val="tx2"/>
              </a:solidFill>
              <a:latin typeface="+mj-lt"/>
            </a:endParaRPr>
          </a:p>
        </p:txBody>
      </p:sp>
      <p:graphicFrame>
        <p:nvGraphicFramePr>
          <p:cNvPr id="10" name="Table 9">
            <a:extLst>
              <a:ext uri="{FF2B5EF4-FFF2-40B4-BE49-F238E27FC236}">
                <a16:creationId xmlns:a16="http://schemas.microsoft.com/office/drawing/2014/main" id="{D0105CBF-437F-C8B0-BFB0-DDD6B6149015}"/>
              </a:ext>
            </a:extLst>
          </p:cNvPr>
          <p:cNvGraphicFramePr>
            <a:graphicFrameLocks noGrp="1"/>
          </p:cNvGraphicFramePr>
          <p:nvPr>
            <p:extLst>
              <p:ext uri="{D42A27DB-BD31-4B8C-83A1-F6EECF244321}">
                <p14:modId xmlns:p14="http://schemas.microsoft.com/office/powerpoint/2010/main" val="1479440165"/>
              </p:ext>
            </p:extLst>
          </p:nvPr>
        </p:nvGraphicFramePr>
        <p:xfrm>
          <a:off x="536594" y="1110614"/>
          <a:ext cx="11139468" cy="3895344"/>
        </p:xfrm>
        <a:graphic>
          <a:graphicData uri="http://schemas.openxmlformats.org/drawingml/2006/table">
            <a:tbl>
              <a:tblPr firstRow="1" bandRow="1">
                <a:tableStyleId>{00A15C55-8517-42AA-B614-E9B94910E393}</a:tableStyleId>
              </a:tblPr>
              <a:tblGrid>
                <a:gridCol w="1938309">
                  <a:extLst>
                    <a:ext uri="{9D8B030D-6E8A-4147-A177-3AD203B41FA5}">
                      <a16:colId xmlns:a16="http://schemas.microsoft.com/office/drawing/2014/main" val="3104894784"/>
                    </a:ext>
                  </a:extLst>
                </a:gridCol>
                <a:gridCol w="3792547">
                  <a:extLst>
                    <a:ext uri="{9D8B030D-6E8A-4147-A177-3AD203B41FA5}">
                      <a16:colId xmlns:a16="http://schemas.microsoft.com/office/drawing/2014/main" val="2367150673"/>
                    </a:ext>
                  </a:extLst>
                </a:gridCol>
                <a:gridCol w="5408612">
                  <a:extLst>
                    <a:ext uri="{9D8B030D-6E8A-4147-A177-3AD203B41FA5}">
                      <a16:colId xmlns:a16="http://schemas.microsoft.com/office/drawing/2014/main" val="857063802"/>
                    </a:ext>
                  </a:extLst>
                </a:gridCol>
              </a:tblGrid>
              <a:tr h="240702">
                <a:tc>
                  <a:txBody>
                    <a:bodyPr/>
                    <a:lstStyle/>
                    <a:p>
                      <a:endParaRPr lang="fr-CA" sz="1200" noProof="0">
                        <a:solidFill>
                          <a:schemeClr val="tx2"/>
                        </a:solidFill>
                      </a:endParaRPr>
                    </a:p>
                  </a:txBody>
                  <a:tcPr>
                    <a:solidFill>
                      <a:schemeClr val="tx2"/>
                    </a:solidFill>
                  </a:tcPr>
                </a:tc>
                <a:tc>
                  <a:txBody>
                    <a:bodyPr/>
                    <a:lstStyle/>
                    <a:p>
                      <a:r>
                        <a:rPr lang="fr-CA" sz="1200" noProof="0" dirty="0">
                          <a:solidFill>
                            <a:srgbClr val="FFFFFF"/>
                          </a:solidFill>
                        </a:rPr>
                        <a:t>Comment adhérer</a:t>
                      </a:r>
                    </a:p>
                  </a:txBody>
                  <a:tcPr>
                    <a:solidFill>
                      <a:schemeClr val="tx2"/>
                    </a:solidFill>
                  </a:tcPr>
                </a:tc>
                <a:tc>
                  <a:txBody>
                    <a:bodyPr/>
                    <a:lstStyle/>
                    <a:p>
                      <a:r>
                        <a:rPr lang="fr-CA" sz="1200" noProof="0" dirty="0">
                          <a:solidFill>
                            <a:srgbClr val="FFFFFF"/>
                          </a:solidFill>
                        </a:rPr>
                        <a:t>Prochaines étapes pour l’employeur</a:t>
                      </a:r>
                    </a:p>
                  </a:txBody>
                  <a:tcPr>
                    <a:solidFill>
                      <a:schemeClr val="tx2"/>
                    </a:solidFill>
                  </a:tcPr>
                </a:tc>
                <a:extLst>
                  <a:ext uri="{0D108BD9-81ED-4DB2-BD59-A6C34878D82A}">
                    <a16:rowId xmlns:a16="http://schemas.microsoft.com/office/drawing/2014/main" val="1587626496"/>
                  </a:ext>
                </a:extLst>
              </a:tr>
              <a:tr h="1109323">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fr-CA" sz="1200" b="1" noProof="0">
                          <a:solidFill>
                            <a:schemeClr val="tx2"/>
                          </a:solidFill>
                        </a:rPr>
                        <a:t>Essentiels Sun Life </a:t>
                      </a:r>
                    </a:p>
                    <a:p>
                      <a:endParaRPr lang="fr-CA" sz="1200" b="1" noProof="0">
                        <a:solidFill>
                          <a:schemeClr val="tx2"/>
                        </a:solidFill>
                      </a:endParaRPr>
                    </a:p>
                  </a:txBody>
                  <a:tcPr>
                    <a:lnB w="12700" cap="flat" cmpd="sng" algn="ctr">
                      <a:solidFill>
                        <a:schemeClr val="tx2"/>
                      </a:solidFill>
                      <a:prstDash val="solid"/>
                      <a:round/>
                      <a:headEnd type="none" w="med" len="med"/>
                      <a:tailEnd type="none" w="med" len="med"/>
                    </a:lnB>
                    <a:noFill/>
                  </a:tcPr>
                </a:tc>
                <a:tc>
                  <a:txBody>
                    <a:bodyPr/>
                    <a:lstStyle/>
                    <a:p>
                      <a:r>
                        <a:rPr lang="fr-CA" sz="1200" kern="1200" dirty="0">
                          <a:solidFill>
                            <a:schemeClr val="tx2"/>
                          </a:solidFill>
                          <a:latin typeface="+mn-lt"/>
                          <a:ea typeface="+mn-ea"/>
                          <a:cs typeface="+mn-cs"/>
                        </a:rPr>
                        <a:t>Remplissez le formulaire de demande disponible sur le site Web Essentiels Sun Life :</a:t>
                      </a:r>
                      <a:endParaRPr lang="fr-CA" sz="1200" kern="1200" noProof="0" dirty="0">
                        <a:solidFill>
                          <a:schemeClr val="tx2"/>
                        </a:solidFill>
                        <a:latin typeface="+mn-lt"/>
                        <a:ea typeface="+mn-ea"/>
                        <a:cs typeface="+mn-cs"/>
                      </a:endParaRPr>
                    </a:p>
                    <a:p>
                      <a:r>
                        <a:rPr lang="fr-CA" sz="1200" noProof="0" dirty="0">
                          <a:solidFill>
                            <a:schemeClr val="tx2"/>
                          </a:solidFill>
                          <a:hlinkClick r:id="rId3">
                            <a:extLst>
                              <a:ext uri="{A12FA001-AC4F-418D-AE19-62706E023703}">
                                <ahyp:hlinkClr xmlns:ahyp="http://schemas.microsoft.com/office/drawing/2018/hyperlinkcolor" val="tx"/>
                              </a:ext>
                            </a:extLst>
                          </a:hlinkClick>
                        </a:rPr>
                        <a:t>https://workplace.sunlife.ca/fr/group-retirement-services/small-business/essentials/</a:t>
                      </a:r>
                      <a:endParaRPr lang="fr-CA" sz="1200" noProof="0" dirty="0">
                        <a:solidFill>
                          <a:schemeClr val="tx2"/>
                        </a:solidFill>
                      </a:endParaRPr>
                    </a:p>
                    <a:p>
                      <a:endParaRPr lang="fr-CA" sz="1200" noProof="0" dirty="0">
                        <a:solidFill>
                          <a:schemeClr val="tx2"/>
                        </a:solidFill>
                        <a:highlight>
                          <a:srgbClr val="FFFF00"/>
                        </a:highlight>
                      </a:endParaRPr>
                    </a:p>
                    <a:p>
                      <a:pPr marL="0" marR="0" lvl="0" indent="0" algn="l" defTabSz="914377" rtl="0" eaLnBrk="1" fontAlgn="auto" latinLnBrk="0" hangingPunct="1">
                        <a:lnSpc>
                          <a:spcPct val="100000"/>
                        </a:lnSpc>
                        <a:spcBef>
                          <a:spcPts val="0"/>
                        </a:spcBef>
                        <a:spcAft>
                          <a:spcPts val="0"/>
                        </a:spcAft>
                        <a:buClrTx/>
                        <a:buSzTx/>
                        <a:buFontTx/>
                        <a:buNone/>
                        <a:tabLst/>
                        <a:defRPr/>
                      </a:pPr>
                      <a:r>
                        <a:rPr lang="fr-CA" sz="1200" kern="1200" dirty="0">
                          <a:solidFill>
                            <a:schemeClr val="tx2"/>
                          </a:solidFill>
                          <a:latin typeface="+mn-lt"/>
                          <a:ea typeface="+mn-ea"/>
                          <a:cs typeface="+mn-cs"/>
                        </a:rPr>
                        <a:t>Collaborez avec votre conseiller ou votre conseillère pour soumettre votre demande numérique – c'est rapide et facile!</a:t>
                      </a:r>
                      <a:endParaRPr lang="fr-CA" sz="1200" kern="1200" noProof="0" dirty="0">
                        <a:solidFill>
                          <a:schemeClr val="tx2"/>
                        </a:solidFill>
                        <a:latin typeface="+mn-lt"/>
                        <a:ea typeface="+mn-ea"/>
                        <a:cs typeface="+mn-cs"/>
                      </a:endParaRPr>
                    </a:p>
                  </a:txBody>
                  <a:tcPr>
                    <a:lnB w="12700" cap="flat" cmpd="sng" algn="ctr">
                      <a:solidFill>
                        <a:schemeClr val="tx2"/>
                      </a:solidFill>
                      <a:prstDash val="solid"/>
                      <a:round/>
                      <a:headEnd type="none" w="med" len="med"/>
                      <a:tailEnd type="none" w="med" len="med"/>
                    </a:lnB>
                    <a:noFill/>
                  </a:tcPr>
                </a:tc>
                <a:tc>
                  <a:txBody>
                    <a:bodyPr/>
                    <a:lstStyle/>
                    <a:p>
                      <a:r>
                        <a:rPr lang="fr-CA" sz="1200" noProof="0" dirty="0">
                          <a:solidFill>
                            <a:schemeClr val="tx2"/>
                          </a:solidFill>
                        </a:rPr>
                        <a:t>Vous recevrez un courriel une fois la configuration terminée, avec les prochaines étapes pour effectuer l’adhésion des membres de votre personnel</a:t>
                      </a:r>
                    </a:p>
                    <a:p>
                      <a:endParaRPr lang="fr-CA" sz="1200" noProof="0" dirty="0">
                        <a:solidFill>
                          <a:schemeClr val="tx2"/>
                        </a:solidFill>
                      </a:endParaRPr>
                    </a:p>
                  </a:txBody>
                  <a:tcPr>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119371456"/>
                  </a:ext>
                </a:extLst>
              </a:tr>
              <a:tr h="1831969">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fr-CA" sz="1200" b="1" noProof="0" dirty="0">
                          <a:solidFill>
                            <a:schemeClr val="tx2"/>
                          </a:solidFill>
                        </a:rPr>
                        <a:t>Essentiels Plus Sun Life </a:t>
                      </a:r>
                    </a:p>
                    <a:p>
                      <a:endParaRPr lang="fr-CA" sz="1200" b="1" noProof="0" dirty="0">
                        <a:solidFill>
                          <a:schemeClr val="tx2"/>
                        </a:solidFill>
                      </a:endParaRP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r>
                        <a:rPr lang="fr-CA" sz="1200" noProof="0" dirty="0">
                          <a:solidFill>
                            <a:schemeClr val="tx2"/>
                          </a:solidFill>
                        </a:rPr>
                        <a:t>Cette demande ne peut être remplie que par un conseiller ou une conseillère. Les demandes sont disponibles sur le site des conseillers et des conseillères :</a:t>
                      </a:r>
                    </a:p>
                    <a:p>
                      <a:endParaRPr lang="fr-CA" sz="1200" noProof="0" dirty="0">
                        <a:solidFill>
                          <a:schemeClr val="tx2"/>
                        </a:solidFill>
                      </a:endParaRPr>
                    </a:p>
                    <a:p>
                      <a:r>
                        <a:rPr lang="fr-CA" sz="1200" noProof="0" dirty="0">
                          <a:solidFill>
                            <a:schemeClr val="tx2"/>
                          </a:solidFill>
                          <a:hlinkClick r:id="rId4">
                            <a:extLst>
                              <a:ext uri="{A12FA001-AC4F-418D-AE19-62706E023703}">
                                <ahyp:hlinkClr xmlns:ahyp="http://schemas.microsoft.com/office/drawing/2018/hyperlinkcolor" val="tx"/>
                              </a:ext>
                            </a:extLst>
                          </a:hlinkClick>
                        </a:rPr>
                        <a:t>https://workplace.sunlife.ca/fr/group-retirement-services/small-business/essentials-plus/</a:t>
                      </a:r>
                      <a:endParaRPr lang="fr-CA" sz="1200" noProof="0" dirty="0">
                        <a:solidFill>
                          <a:schemeClr val="tx2"/>
                        </a:solidFill>
                      </a:endParaRPr>
                    </a:p>
                    <a:p>
                      <a:endParaRPr lang="fr-CA" sz="1200" noProof="0" dirty="0">
                        <a:solidFill>
                          <a:schemeClr val="tx2"/>
                        </a:solidFill>
                      </a:endParaRP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marL="342900" indent="-342900">
                        <a:buFont typeface="+mj-lt"/>
                        <a:buAutoNum type="arabicPeriod"/>
                      </a:pPr>
                      <a:r>
                        <a:rPr lang="fr-CA" sz="1200" kern="1200" dirty="0">
                          <a:solidFill>
                            <a:schemeClr val="tx2"/>
                          </a:solidFill>
                          <a:latin typeface="+mn-lt"/>
                          <a:ea typeface="+mn-ea"/>
                          <a:cs typeface="+mn-cs"/>
                        </a:rPr>
                        <a:t>Signature numérique par l'employeur</a:t>
                      </a:r>
                    </a:p>
                    <a:p>
                      <a:pPr marL="342900" indent="-342900">
                        <a:buFont typeface="+mj-lt"/>
                        <a:buAutoNum type="arabicPeriod"/>
                      </a:pPr>
                      <a:r>
                        <a:rPr lang="fr-CA" sz="1200" kern="1200" noProof="0" dirty="0">
                          <a:solidFill>
                            <a:schemeClr val="tx2"/>
                          </a:solidFill>
                          <a:latin typeface="+mn-lt"/>
                          <a:ea typeface="+mn-ea"/>
                          <a:cs typeface="+mn-cs"/>
                        </a:rPr>
                        <a:t>Si vous mettez en place un RPDB, vous devrez inclure les documents suivants :</a:t>
                      </a:r>
                    </a:p>
                    <a:p>
                      <a:pPr marL="742939" lvl="1" indent="-285750" algn="l">
                        <a:lnSpc>
                          <a:spcPct val="120000"/>
                        </a:lnSpc>
                        <a:spcAft>
                          <a:spcPct val="0"/>
                        </a:spcAft>
                        <a:buClrTx/>
                        <a:buSzTx/>
                        <a:buFont typeface="Arial" panose="020B0604020202020204" pitchFamily="34" charset="0"/>
                        <a:buChar char="•"/>
                      </a:pPr>
                      <a:r>
                        <a:rPr lang="fr-CA" altLang="en-US" sz="1200" baseline="0" dirty="0">
                          <a:solidFill>
                            <a:schemeClr val="tx2"/>
                          </a:solidFill>
                        </a:rPr>
                        <a:t>Résolution du conseil d’administration ou Lettre d’engagement (en l’absence de conseil d’administration)</a:t>
                      </a:r>
                    </a:p>
                    <a:p>
                      <a:pPr marL="742939" lvl="1" indent="-285750" algn="l">
                        <a:lnSpc>
                          <a:spcPct val="120000"/>
                        </a:lnSpc>
                        <a:spcAft>
                          <a:spcPct val="0"/>
                        </a:spcAft>
                        <a:buClrTx/>
                        <a:buSzTx/>
                        <a:buFont typeface="Arial" panose="020B0604020202020204" pitchFamily="34" charset="0"/>
                        <a:buChar char="•"/>
                      </a:pPr>
                      <a:r>
                        <a:rPr lang="fr-CA" altLang="en-US" sz="1200" baseline="0" dirty="0">
                          <a:solidFill>
                            <a:schemeClr val="tx2"/>
                          </a:solidFill>
                        </a:rPr>
                        <a:t>Formulaire T2214 – Demande d’agrément d’un RPDB de l’ARC (uniquement pour les nouveaux RPDB)</a:t>
                      </a:r>
                    </a:p>
                    <a:p>
                      <a:pPr marL="342900" indent="-342900" algn="l" defTabSz="914377" rtl="0" eaLnBrk="1" latinLnBrk="0" hangingPunct="1">
                        <a:buFont typeface="+mj-lt"/>
                        <a:buAutoNum type="arabicPeriod"/>
                      </a:pPr>
                      <a:r>
                        <a:rPr lang="fr-CA" sz="1200" kern="1200" dirty="0">
                          <a:solidFill>
                            <a:schemeClr val="tx2"/>
                          </a:solidFill>
                          <a:latin typeface="+mn-lt"/>
                          <a:ea typeface="+mn-ea"/>
                          <a:cs typeface="+mn-cs"/>
                        </a:rPr>
                        <a:t>Vous recevrez un courriel une fois la configuration du régime terminée, avec les étapes pour effectuer l’adhésion des membres de votre personnel.</a:t>
                      </a:r>
                    </a:p>
                  </a:txBody>
                  <a:tcP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686308271"/>
                  </a:ext>
                </a:extLst>
              </a:tr>
            </a:tbl>
          </a:graphicData>
        </a:graphic>
      </p:graphicFrame>
      <p:sp>
        <p:nvSpPr>
          <p:cNvPr id="11" name="TextBox 10">
            <a:extLst>
              <a:ext uri="{FF2B5EF4-FFF2-40B4-BE49-F238E27FC236}">
                <a16:creationId xmlns:a16="http://schemas.microsoft.com/office/drawing/2014/main" id="{068342B9-7D84-DC41-7DED-19C396590B43}"/>
              </a:ext>
            </a:extLst>
          </p:cNvPr>
          <p:cNvSpPr txBox="1"/>
          <p:nvPr/>
        </p:nvSpPr>
        <p:spPr>
          <a:xfrm>
            <a:off x="490454" y="5119421"/>
            <a:ext cx="6372206" cy="1569660"/>
          </a:xfrm>
          <a:prstGeom prst="rect">
            <a:avLst/>
          </a:prstGeom>
          <a:solidFill>
            <a:srgbClr val="DDE6E1"/>
          </a:solidFill>
        </p:spPr>
        <p:txBody>
          <a:bodyPr wrap="square">
            <a:spAutoFit/>
          </a:bodyPr>
          <a:lstStyle/>
          <a:p>
            <a:pPr lvl="0" defTabSz="914377">
              <a:defRPr/>
            </a:pPr>
            <a:r>
              <a:rPr lang="fr-CA" sz="1600" b="1" dirty="0">
                <a:solidFill>
                  <a:schemeClr val="tx2"/>
                </a:solidFill>
              </a:rPr>
              <a:t>Le matériel suivant est également disponible pour vous sur notre site Web :</a:t>
            </a:r>
          </a:p>
          <a:p>
            <a:pPr lvl="0" defTabSz="914377">
              <a:defRPr/>
            </a:pPr>
            <a:endParaRPr lang="fr-CA" sz="1600" b="1" dirty="0">
              <a:solidFill>
                <a:schemeClr val="tx2"/>
              </a:solidFill>
            </a:endParaRPr>
          </a:p>
          <a:p>
            <a:pPr marL="285750" lvl="0" indent="-285750" defTabSz="914377">
              <a:buFont typeface="Arial" panose="020B0604020202020204" pitchFamily="34" charset="0"/>
              <a:buChar char="•"/>
              <a:defRPr/>
            </a:pPr>
            <a:r>
              <a:rPr lang="fr-CA" sz="1600" dirty="0">
                <a:solidFill>
                  <a:schemeClr val="tx2"/>
                </a:solidFill>
              </a:rPr>
              <a:t>Guides et brochures</a:t>
            </a:r>
          </a:p>
          <a:p>
            <a:pPr marL="285750" lvl="0" indent="-285750" defTabSz="914377">
              <a:buFont typeface="Arial" panose="020B0604020202020204" pitchFamily="34" charset="0"/>
              <a:buChar char="•"/>
              <a:defRPr/>
            </a:pPr>
            <a:r>
              <a:rPr lang="fr-CA" sz="1600" dirty="0">
                <a:solidFill>
                  <a:schemeClr val="tx2"/>
                </a:solidFill>
              </a:rPr>
              <a:t>Documents contractuels</a:t>
            </a:r>
          </a:p>
          <a:p>
            <a:pPr marL="285750" lvl="0" indent="-285750" defTabSz="914377">
              <a:buFont typeface="Arial" panose="020B0604020202020204" pitchFamily="34" charset="0"/>
              <a:buChar char="•"/>
              <a:defRPr/>
            </a:pPr>
            <a:r>
              <a:rPr lang="fr-CA" sz="1600" dirty="0">
                <a:solidFill>
                  <a:schemeClr val="tx2"/>
                </a:solidFill>
              </a:rPr>
              <a:t>Ressources</a:t>
            </a:r>
          </a:p>
        </p:txBody>
      </p:sp>
    </p:spTree>
    <p:extLst>
      <p:ext uri="{BB962C8B-B14F-4D97-AF65-F5344CB8AC3E}">
        <p14:creationId xmlns:p14="http://schemas.microsoft.com/office/powerpoint/2010/main" val="228110650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sign on a wall&#10;&#10;AI-generated content may be incorrect.">
            <a:extLst>
              <a:ext uri="{FF2B5EF4-FFF2-40B4-BE49-F238E27FC236}">
                <a16:creationId xmlns:a16="http://schemas.microsoft.com/office/drawing/2014/main" id="{BF700877-8928-2F54-A0CB-5CD40254AA2A}"/>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287337" y="297873"/>
            <a:ext cx="11617326" cy="6262254"/>
          </a:xfrm>
          <a:prstGeom prst="rect">
            <a:avLst/>
          </a:prstGeom>
        </p:spPr>
      </p:pic>
      <p:pic>
        <p:nvPicPr>
          <p:cNvPr id="9" name="DynamicLogoFooter-Placeholder" descr="{&quot;templafy&quot;:{&quot;id&quot;:&quot;c07fb858-635c-4695-a5b0-804f81512fb7&quot;}}">
            <a:extLst>
              <a:ext uri="{FF2B5EF4-FFF2-40B4-BE49-F238E27FC236}">
                <a16:creationId xmlns:a16="http://schemas.microsoft.com/office/drawing/2014/main" id="{47BAC7C9-5814-EB1B-D66E-47E06E44E446}"/>
              </a:ext>
            </a:extLst>
          </p:cNvPr>
          <p:cNvPicPr>
            <a:picLocks noChangeAspect="1"/>
          </p:cNvPicPr>
          <p:nvPr/>
        </p:nvPicPr>
        <p:blipFill>
          <a:blip r:embed="rId6"/>
          <a:stretch>
            <a:fillRect/>
          </a:stretch>
        </p:blipFill>
        <p:spPr>
          <a:xfrm>
            <a:off x="765008" y="492851"/>
            <a:ext cx="4140000" cy="964800"/>
          </a:xfrm>
          <a:prstGeom prst="rect">
            <a:avLst/>
          </a:prstGeom>
        </p:spPr>
      </p:pic>
      <p:sp>
        <p:nvSpPr>
          <p:cNvPr id="11" name="TextBox 10">
            <a:extLst>
              <a:ext uri="{FF2B5EF4-FFF2-40B4-BE49-F238E27FC236}">
                <a16:creationId xmlns:a16="http://schemas.microsoft.com/office/drawing/2014/main" id="{A3025A01-5AA1-8C64-70D7-BA352B474032}"/>
              </a:ext>
            </a:extLst>
          </p:cNvPr>
          <p:cNvSpPr txBox="1"/>
          <p:nvPr/>
        </p:nvSpPr>
        <p:spPr>
          <a:xfrm>
            <a:off x="833248" y="5554897"/>
            <a:ext cx="6100548" cy="461665"/>
          </a:xfrm>
          <a:prstGeom prst="rect">
            <a:avLst/>
          </a:prstGeom>
          <a:noFill/>
        </p:spPr>
        <p:txBody>
          <a:bodyPr wrap="square">
            <a:spAutoFit/>
          </a:bodyPr>
          <a:lstStyle/>
          <a:p>
            <a:r>
              <a:rPr lang="fr-CA" sz="1200" b="1" noProof="0">
                <a:latin typeface="+mn-lt"/>
                <a:ea typeface="Calibri" panose="020F0502020204030204" pitchFamily="34" charset="0"/>
              </a:rPr>
              <a:t>Les produits et services des Régimes collectifs de retraite sont offerts par la Sun Life du Canada, compagnie d’assurance-vie, membre du groupe Sun Life. </a:t>
            </a:r>
          </a:p>
        </p:txBody>
      </p:sp>
      <p:sp>
        <p:nvSpPr>
          <p:cNvPr id="17" name="Text Placeholder 1">
            <a:extLst>
              <a:ext uri="{FF2B5EF4-FFF2-40B4-BE49-F238E27FC236}">
                <a16:creationId xmlns:a16="http://schemas.microsoft.com/office/drawing/2014/main" id="{16138957-4E77-044A-B0CF-C9B6DBCEED28}"/>
              </a:ext>
            </a:extLst>
          </p:cNvPr>
          <p:cNvSpPr>
            <a:spLocks noGrp="1"/>
          </p:cNvSpPr>
          <p:nvPr>
            <p:ph type="body" sz="quarter" idx="13"/>
            <p:custDataLst>
              <p:tags r:id="rId1"/>
            </p:custDataLst>
          </p:nvPr>
        </p:nvSpPr>
        <p:spPr>
          <a:xfrm>
            <a:off x="833248" y="2058655"/>
            <a:ext cx="5735637" cy="1310349"/>
          </a:xfrm>
        </p:spPr>
        <p:txBody>
          <a:bodyPr/>
          <a:lstStyle/>
          <a:p>
            <a:r>
              <a:rPr lang="fr-CA" noProof="0"/>
              <a:t>Merci!</a:t>
            </a:r>
          </a:p>
          <a:p>
            <a:endParaRPr lang="fr-CA" noProof="0"/>
          </a:p>
        </p:txBody>
      </p:sp>
      <p:sp>
        <p:nvSpPr>
          <p:cNvPr id="18" name="Text Placeholder 2">
            <a:extLst>
              <a:ext uri="{FF2B5EF4-FFF2-40B4-BE49-F238E27FC236}">
                <a16:creationId xmlns:a16="http://schemas.microsoft.com/office/drawing/2014/main" id="{4386DD52-E62F-E346-48C4-2ED49B2320F2}"/>
              </a:ext>
            </a:extLst>
          </p:cNvPr>
          <p:cNvSpPr>
            <a:spLocks noGrp="1"/>
          </p:cNvSpPr>
          <p:nvPr>
            <p:ph type="body" sz="quarter" idx="35"/>
            <p:custDataLst>
              <p:tags r:id="rId2"/>
            </p:custDataLst>
          </p:nvPr>
        </p:nvSpPr>
        <p:spPr>
          <a:xfrm>
            <a:off x="850666" y="3026128"/>
            <a:ext cx="4622086" cy="998049"/>
          </a:xfrm>
        </p:spPr>
        <p:txBody>
          <a:bodyPr/>
          <a:lstStyle/>
          <a:p>
            <a:r>
              <a:rPr lang="fr-CA" sz="1400" b="0" noProof="0">
                <a:latin typeface="+mn-lt"/>
              </a:rPr>
              <a:t>Les renseignements présentés sont de portée générale; il ne faut pas y voir un avis financier ou juridique personnel. Ni la Sun Life ni ses sociétés affiliées n’en garantissent l’exactitude ou l’exhaustivité. Vous ne devez pas agir sur la foi de ces renseignements avant d’avoir obtenu des conseils sur votre situation particulière auprès de vos conseillers professionnels, y compris un avocat, un notaire, un fiscaliste ou un conseiller (au Québec, conseiller en sécurité financière).</a:t>
            </a:r>
          </a:p>
        </p:txBody>
      </p:sp>
    </p:spTree>
    <p:extLst>
      <p:ext uri="{BB962C8B-B14F-4D97-AF65-F5344CB8AC3E}">
        <p14:creationId xmlns:p14="http://schemas.microsoft.com/office/powerpoint/2010/main" val="143998565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person sitting in a chair using a tablet&#10;&#10;Description automatically generated">
            <a:extLst>
              <a:ext uri="{FF2B5EF4-FFF2-40B4-BE49-F238E27FC236}">
                <a16:creationId xmlns:a16="http://schemas.microsoft.com/office/drawing/2014/main" id="{C5BEE226-FB3D-381C-2E7B-7C752C688851}"/>
              </a:ext>
            </a:extLst>
          </p:cNvPr>
          <p:cNvPicPr>
            <a:picLocks noGrp="1" noChangeAspect="1"/>
          </p:cNvPicPr>
          <p:nvPr>
            <p:ph type="pic" sz="quarter" idx="14"/>
            <p:custDataLst>
              <p:tags r:id="rId1"/>
            </p:custDataLst>
          </p:nvPr>
        </p:nvPicPr>
        <p:blipFill>
          <a:blip r:embed="rId6">
            <a:extLst>
              <a:ext uri="{28A0092B-C50C-407E-A947-70E740481C1C}">
                <a14:useLocalDpi xmlns:a14="http://schemas.microsoft.com/office/drawing/2010/main"/>
              </a:ext>
            </a:extLst>
          </a:blip>
          <a:stretch>
            <a:fillRect/>
          </a:stretch>
        </p:blipFill>
        <p:spPr>
          <a:xfrm>
            <a:off x="287337" y="195072"/>
            <a:ext cx="5211255" cy="6473951"/>
          </a:xfrm>
        </p:spPr>
      </p:pic>
      <p:sp>
        <p:nvSpPr>
          <p:cNvPr id="7" name="Text Placeholder 6">
            <a:extLst>
              <a:ext uri="{FF2B5EF4-FFF2-40B4-BE49-F238E27FC236}">
                <a16:creationId xmlns:a16="http://schemas.microsoft.com/office/drawing/2014/main" id="{A4C86064-0CED-C2F8-9832-9A1E1D52EA00}"/>
              </a:ext>
            </a:extLst>
          </p:cNvPr>
          <p:cNvSpPr>
            <a:spLocks noGrp="1"/>
          </p:cNvSpPr>
          <p:nvPr>
            <p:ph type="body" sz="quarter" idx="33"/>
            <p:custDataLst>
              <p:tags r:id="rId2"/>
            </p:custDataLst>
          </p:nvPr>
        </p:nvSpPr>
        <p:spPr>
          <a:xfrm>
            <a:off x="5557077" y="6939"/>
            <a:ext cx="6497983" cy="960967"/>
          </a:xfrm>
        </p:spPr>
        <p:txBody>
          <a:bodyPr/>
          <a:lstStyle/>
          <a:p>
            <a:r>
              <a:rPr lang="fr-CA" dirty="0">
                <a:highlight>
                  <a:srgbClr val="000000">
                    <a:alpha val="0"/>
                  </a:srgbClr>
                </a:highlight>
              </a:rPr>
              <a:t>Pourquoi offrir un régime d’épargne au travail?</a:t>
            </a:r>
          </a:p>
        </p:txBody>
      </p:sp>
      <p:sp>
        <p:nvSpPr>
          <p:cNvPr id="9" name="Text Placeholder 8">
            <a:extLst>
              <a:ext uri="{FF2B5EF4-FFF2-40B4-BE49-F238E27FC236}">
                <a16:creationId xmlns:a16="http://schemas.microsoft.com/office/drawing/2014/main" id="{2D1E4D12-6EEB-837A-12A8-51AADDC44EAE}"/>
              </a:ext>
            </a:extLst>
          </p:cNvPr>
          <p:cNvSpPr>
            <a:spLocks noGrp="1"/>
          </p:cNvSpPr>
          <p:nvPr>
            <p:ph type="body" sz="quarter" idx="40"/>
            <p:custDataLst>
              <p:tags r:id="rId3"/>
            </p:custDataLst>
          </p:nvPr>
        </p:nvSpPr>
        <p:spPr>
          <a:xfrm>
            <a:off x="5596128" y="4940705"/>
            <a:ext cx="6553894" cy="1910356"/>
          </a:xfrm>
        </p:spPr>
        <p:txBody>
          <a:bodyPr/>
          <a:lstStyle/>
          <a:p>
            <a:pPr marL="171450" indent="-171450">
              <a:buFont typeface="Arial" panose="020B0604020202020204" pitchFamily="34" charset="0"/>
              <a:buChar char="•"/>
            </a:pPr>
            <a:r>
              <a:rPr lang="fr-CA" dirty="0">
                <a:solidFill>
                  <a:schemeClr val="tx2"/>
                </a:solidFill>
                <a:latin typeface="Sun Life New Text" pitchFamily="2" charset="0"/>
              </a:rPr>
              <a:t>Partout au Canada, les travailleuses et travailleurs font face à des difficultés financières persistantes causées principalement par la hausse du coût de la vie et l’incertitude économique. Seulement environ la moitié (50 %) des personnes qui travaillent ou qui cherchent du travail se sentent confiantes dans leur situation financière globale, et trois sur quatre (77 %) disent qu’elles aimeraient épargner davantage, mais qu’elles trouvent cela difficile.</a:t>
            </a:r>
          </a:p>
          <a:p>
            <a:pPr marL="171450" indent="-171450">
              <a:buFont typeface="Arial" panose="020B0604020202020204" pitchFamily="34" charset="0"/>
              <a:buChar char="•"/>
            </a:pPr>
            <a:r>
              <a:rPr lang="fr-CA" dirty="0">
                <a:solidFill>
                  <a:schemeClr val="tx2"/>
                </a:solidFill>
                <a:latin typeface="Sun Life New Text" pitchFamily="2" charset="0"/>
              </a:rPr>
              <a:t>Ce qui est frappant, c’est que les travailleuses et travailleurs voient leurs employeurs comme faisant partie de la solution. Environ huit personnes sur dix sondées (76 %) croient que les employeurs doivent avoir une certaine responsabilité dans l’aide au personnel pour renforcer sa sécurité financière. Et il y a un large consensus (82 %) selon lequel les régimes d’épargne au travail et l’accès à des conseils financiers doivent maintenant être des avantages sociaux standard*. </a:t>
            </a:r>
          </a:p>
          <a:p>
            <a:pPr marL="171450" indent="-171450">
              <a:buFont typeface="Arial" panose="020B0604020202020204" pitchFamily="34" charset="0"/>
              <a:buChar char="•"/>
            </a:pPr>
            <a:r>
              <a:rPr lang="fr-CA" dirty="0">
                <a:solidFill>
                  <a:schemeClr val="tx2"/>
                </a:solidFill>
                <a:highlight>
                  <a:srgbClr val="000000">
                    <a:alpha val="0"/>
                  </a:srgbClr>
                </a:highlight>
                <a:latin typeface="Sun Life New Text" pitchFamily="2" charset="0"/>
              </a:rPr>
              <a:t>Selon un sondage récent de la SL :</a:t>
            </a:r>
          </a:p>
          <a:p>
            <a:pPr marL="628639" lvl="1" indent="-171450">
              <a:buFont typeface="Arial" panose="020B0604020202020204" pitchFamily="34" charset="0"/>
              <a:buChar char="•"/>
            </a:pPr>
            <a:r>
              <a:rPr lang="fr-CA" sz="1200" dirty="0">
                <a:highlight>
                  <a:srgbClr val="000000">
                    <a:alpha val="0"/>
                  </a:srgbClr>
                </a:highlight>
                <a:latin typeface="Sun Life New Text" pitchFamily="2" charset="0"/>
              </a:rPr>
              <a:t>83 % des participantes et participants se sentiraient plus en sécurité en travaillant pour un employeur disposant d’un régime d’épargne ou de retraite</a:t>
            </a:r>
          </a:p>
          <a:p>
            <a:pPr marL="628639" lvl="1" indent="-171450">
              <a:buFont typeface="Arial" panose="020B0604020202020204" pitchFamily="34" charset="0"/>
              <a:buChar char="•"/>
            </a:pPr>
            <a:r>
              <a:rPr lang="fr-CA" sz="1200" dirty="0">
                <a:highlight>
                  <a:srgbClr val="000000">
                    <a:alpha val="0"/>
                  </a:srgbClr>
                </a:highlight>
                <a:latin typeface="Sun Life New Text" pitchFamily="2" charset="0"/>
              </a:rPr>
              <a:t>84 % des participantes et participants seraient plus susceptibles de rester plus longtemps si leur employeur offrait une cotisation complémentaire</a:t>
            </a:r>
          </a:p>
          <a:p>
            <a:pPr marL="628639" lvl="1" indent="-171450">
              <a:buFont typeface="Arial" panose="020B0604020202020204" pitchFamily="34" charset="0"/>
              <a:buChar char="•"/>
            </a:pPr>
            <a:r>
              <a:rPr lang="fr-CA" sz="1200" dirty="0">
                <a:highlight>
                  <a:srgbClr val="000000">
                    <a:alpha val="0"/>
                  </a:srgbClr>
                </a:highlight>
                <a:latin typeface="Sun Life New Text" pitchFamily="2" charset="0"/>
              </a:rPr>
              <a:t>88 % des participantes et participants croient que les employeurs qui aident les travailleuses et travailleurs à épargner obtiennent une plus grande loyauté</a:t>
            </a:r>
          </a:p>
          <a:p>
            <a:r>
              <a:rPr lang="fr-CA" dirty="0">
                <a:solidFill>
                  <a:schemeClr val="tx2"/>
                </a:solidFill>
                <a:highlight>
                  <a:srgbClr val="000000">
                    <a:alpha val="0"/>
                  </a:srgbClr>
                </a:highlight>
                <a:latin typeface="Sun Life New Text" pitchFamily="2" charset="0"/>
              </a:rPr>
              <a:t>En résumé : le bien-être financier est devenu une attente fondamentale sur le plan de l’emploi, et non un « élément optionnel ».</a:t>
            </a:r>
          </a:p>
          <a:p>
            <a:r>
              <a:rPr lang="fr-CA" sz="1050" dirty="0">
                <a:solidFill>
                  <a:schemeClr val="tx2"/>
                </a:solidFill>
                <a:highlight>
                  <a:srgbClr val="000000">
                    <a:alpha val="0"/>
                  </a:srgbClr>
                </a:highlight>
              </a:rPr>
              <a:t>* Ce sondage a été mené par la Sun Life et réalisé en ligne par The Harris Poll Canada. Il s’est déroulé du 1</a:t>
            </a:r>
            <a:r>
              <a:rPr lang="fr-CA" sz="1050" baseline="30000" dirty="0">
                <a:solidFill>
                  <a:schemeClr val="tx2"/>
                </a:solidFill>
                <a:highlight>
                  <a:srgbClr val="000000">
                    <a:alpha val="0"/>
                  </a:srgbClr>
                </a:highlight>
              </a:rPr>
              <a:t>er</a:t>
            </a:r>
            <a:r>
              <a:rPr lang="fr-CA" sz="1050" dirty="0">
                <a:solidFill>
                  <a:schemeClr val="tx2"/>
                </a:solidFill>
                <a:highlight>
                  <a:srgbClr val="000000">
                    <a:alpha val="0"/>
                  </a:srgbClr>
                </a:highlight>
              </a:rPr>
              <a:t> au 4 mai 2026, auprès de 3 069 personnes adultes canadiennes sélectionnées aléatoirement qui sont des panélistes en ligne. Les résultats ont été pondérés selon l’âge, le sexe, la région et le niveau d’éducation (et au Québec, la langue) afin de correspondre à la population selon les données du recensement. Cela permet de s’assurer que l’échantillon est représentatif de l’ensemble de la population adulte du Canada. À titre comparatif, un échantillon probabiliste de cette taille a une marge d’erreur estimée (qui mesure la variabilité d’échantillonnage) de ±1,8 %, 19 fois sur 20. Les divergences dans les totaux ou entre eux par rapport aux tableaux de données sont dues à l’arrondissement.</a:t>
            </a:r>
          </a:p>
        </p:txBody>
      </p:sp>
    </p:spTree>
    <p:extLst>
      <p:ext uri="{BB962C8B-B14F-4D97-AF65-F5344CB8AC3E}">
        <p14:creationId xmlns:p14="http://schemas.microsoft.com/office/powerpoint/2010/main" val="243645250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8501D7C4-7BE4-DFFF-5598-56C1EFE47685}"/>
              </a:ext>
            </a:extLst>
          </p:cNvPr>
          <p:cNvSpPr>
            <a:spLocks noGrp="1"/>
          </p:cNvSpPr>
          <p:nvPr>
            <p:ph type="body" idx="1"/>
            <p:custDataLst>
              <p:tags r:id="rId1"/>
            </p:custDataLst>
          </p:nvPr>
        </p:nvSpPr>
        <p:spPr>
          <a:xfrm>
            <a:off x="287338" y="270764"/>
            <a:ext cx="5735637" cy="1248032"/>
          </a:xfrm>
        </p:spPr>
        <p:txBody>
          <a:bodyPr/>
          <a:lstStyle/>
          <a:p>
            <a:r>
              <a:rPr lang="fr-CA">
                <a:highlight>
                  <a:srgbClr val="000000">
                    <a:alpha val="0"/>
                  </a:srgbClr>
                </a:highlight>
              </a:rPr>
              <a:t>Collaboration</a:t>
            </a:r>
            <a:endParaRPr lang="fr-CA">
              <a:highlight>
                <a:srgbClr val="FFFF00"/>
              </a:highlight>
            </a:endParaRPr>
          </a:p>
        </p:txBody>
      </p:sp>
      <p:sp>
        <p:nvSpPr>
          <p:cNvPr id="19" name="Text Placeholder 18">
            <a:extLst>
              <a:ext uri="{FF2B5EF4-FFF2-40B4-BE49-F238E27FC236}">
                <a16:creationId xmlns:a16="http://schemas.microsoft.com/office/drawing/2014/main" id="{BBC84E2F-7C7A-1641-6794-D4F8C6464BAB}"/>
              </a:ext>
            </a:extLst>
          </p:cNvPr>
          <p:cNvSpPr>
            <a:spLocks noGrp="1"/>
          </p:cNvSpPr>
          <p:nvPr>
            <p:ph type="body" sz="quarter" idx="26"/>
            <p:custDataLst>
              <p:tags r:id="rId2"/>
            </p:custDataLst>
          </p:nvPr>
        </p:nvSpPr>
        <p:spPr>
          <a:xfrm>
            <a:off x="287338" y="1119854"/>
            <a:ext cx="6022022" cy="1411000"/>
          </a:xfrm>
        </p:spPr>
        <p:txBody>
          <a:bodyPr/>
          <a:lstStyle/>
          <a:p>
            <a:r>
              <a:rPr lang="fr-CA">
                <a:highlight>
                  <a:srgbClr val="000000">
                    <a:alpha val="0"/>
                  </a:srgbClr>
                </a:highlight>
              </a:rPr>
              <a:t>Aider nos Clients à atteindre une sécurité financière durable</a:t>
            </a:r>
            <a:endParaRPr lang="fr-CA"/>
          </a:p>
          <a:p>
            <a:endParaRPr lang="fr-CA"/>
          </a:p>
        </p:txBody>
      </p:sp>
      <p:sp>
        <p:nvSpPr>
          <p:cNvPr id="24" name="Rectangle 23">
            <a:extLst>
              <a:ext uri="{FF2B5EF4-FFF2-40B4-BE49-F238E27FC236}">
                <a16:creationId xmlns:a16="http://schemas.microsoft.com/office/drawing/2014/main" id="{942766F2-D69C-0D85-6C03-EE6EF7D03806}"/>
              </a:ext>
            </a:extLst>
          </p:cNvPr>
          <p:cNvSpPr/>
          <p:nvPr>
            <p:custDataLst>
              <p:tags r:id="rId3"/>
            </p:custDataLst>
          </p:nvPr>
        </p:nvSpPr>
        <p:spPr>
          <a:xfrm>
            <a:off x="4363046" y="5538687"/>
            <a:ext cx="3465907" cy="548640"/>
          </a:xfrm>
          <a:prstGeom prst="rect">
            <a:avLst/>
          </a:prstGeom>
        </p:spPr>
        <p:txBody>
          <a:bodyPr wrap="square">
            <a:spAutoFit/>
          </a:bodyPr>
          <a:lstStyle/>
          <a:p>
            <a:pPr algn="ctr" defTabSz="1219019">
              <a:defRPr/>
            </a:pPr>
            <a:r>
              <a:rPr lang="fr-CA" sz="1500">
                <a:solidFill>
                  <a:srgbClr val="003946"/>
                </a:solidFill>
                <a:highlight>
                  <a:srgbClr val="000000">
                    <a:alpha val="0"/>
                  </a:srgbClr>
                </a:highlight>
                <a:latin typeface="Sun Life New Text" pitchFamily="2" charset="0"/>
                <a:ea typeface="Arial"/>
                <a:cs typeface="Arial"/>
              </a:rPr>
              <a:t>Générer de meilleurs résultats pour les participants</a:t>
            </a:r>
            <a:endParaRPr lang="fr-CA" sz="1500">
              <a:solidFill>
                <a:srgbClr val="003946"/>
              </a:solidFill>
              <a:latin typeface="Sun Life New Text" pitchFamily="2" charset="0"/>
              <a:ea typeface="Arial"/>
              <a:cs typeface="Arial"/>
            </a:endParaRPr>
          </a:p>
        </p:txBody>
      </p:sp>
      <p:sp>
        <p:nvSpPr>
          <p:cNvPr id="25" name="TextBox 24">
            <a:extLst>
              <a:ext uri="{FF2B5EF4-FFF2-40B4-BE49-F238E27FC236}">
                <a16:creationId xmlns:a16="http://schemas.microsoft.com/office/drawing/2014/main" id="{7750929D-AD00-8409-1649-0B8423E9D011}"/>
              </a:ext>
            </a:extLst>
          </p:cNvPr>
          <p:cNvSpPr txBox="1"/>
          <p:nvPr>
            <p:custDataLst>
              <p:tags r:id="rId4"/>
            </p:custDataLst>
          </p:nvPr>
        </p:nvSpPr>
        <p:spPr>
          <a:xfrm>
            <a:off x="8220471" y="5530014"/>
            <a:ext cx="3152113" cy="548640"/>
          </a:xfrm>
          <a:prstGeom prst="rect">
            <a:avLst/>
          </a:prstGeom>
          <a:noFill/>
        </p:spPr>
        <p:txBody>
          <a:bodyPr wrap="square" rtlCol="0">
            <a:spAutoFit/>
          </a:bodyPr>
          <a:lstStyle>
            <a:defPPr>
              <a:defRPr lang="en-US"/>
            </a:defPPr>
            <a:lvl1pPr algn="ctr" defTabSz="1219140">
              <a:defRPr sz="2000" b="1">
                <a:latin typeface="Arial"/>
                <a:ea typeface="Arial"/>
                <a:cs typeface="Arial"/>
              </a:defRPr>
            </a:lvl1pPr>
          </a:lstStyle>
          <a:p>
            <a:pPr defTabSz="1219019">
              <a:defRPr/>
            </a:pPr>
            <a:r>
              <a:rPr lang="fr-CA" sz="1500" b="0">
                <a:solidFill>
                  <a:srgbClr val="003946"/>
                </a:solidFill>
                <a:highlight>
                  <a:srgbClr val="000000">
                    <a:alpha val="0"/>
                  </a:srgbClr>
                </a:highlight>
                <a:latin typeface="Sun Life New Text" pitchFamily="2" charset="0"/>
              </a:rPr>
              <a:t>Aider les participants de vos régimes</a:t>
            </a:r>
            <a:endParaRPr lang="fr-CA" sz="1500" b="0">
              <a:solidFill>
                <a:srgbClr val="003946"/>
              </a:solidFill>
              <a:highlight>
                <a:srgbClr val="FFFF00"/>
              </a:highlight>
              <a:latin typeface="Sun Life New Text" pitchFamily="2" charset="0"/>
            </a:endParaRPr>
          </a:p>
        </p:txBody>
      </p:sp>
      <p:pic>
        <p:nvPicPr>
          <p:cNvPr id="26" name="Picture 25">
            <a:extLst>
              <a:ext uri="{FF2B5EF4-FFF2-40B4-BE49-F238E27FC236}">
                <a16:creationId xmlns:a16="http://schemas.microsoft.com/office/drawing/2014/main" id="{2533B482-23AC-E986-B7D8-70414E963395}"/>
              </a:ext>
            </a:extLst>
          </p:cNvPr>
          <p:cNvPicPr>
            <a:picLocks noChangeAspect="1"/>
          </p:cNvPicPr>
          <p:nvPr>
            <p:custDataLst>
              <p:tags r:id="rId5"/>
            </p:custDataLst>
          </p:nvPr>
        </p:nvPicPr>
        <p:blipFill>
          <a:blip r:embed="rId13">
            <a:extLst>
              <a:ext uri="{28A0092B-C50C-407E-A947-70E740481C1C}">
                <a14:useLocalDpi xmlns:a14="http://schemas.microsoft.com/office/drawing/2010/main"/>
              </a:ext>
            </a:extLst>
          </a:blip>
          <a:stretch>
            <a:fillRect/>
          </a:stretch>
        </p:blipFill>
        <p:spPr>
          <a:xfrm>
            <a:off x="8324426" y="2415652"/>
            <a:ext cx="2944205" cy="2944205"/>
          </a:xfrm>
          <a:prstGeom prst="rect">
            <a:avLst/>
          </a:prstGeom>
          <a:ln>
            <a:noFill/>
          </a:ln>
          <a:effectLst/>
        </p:spPr>
      </p:pic>
      <p:pic>
        <p:nvPicPr>
          <p:cNvPr id="27" name="Picture 26">
            <a:extLst>
              <a:ext uri="{FF2B5EF4-FFF2-40B4-BE49-F238E27FC236}">
                <a16:creationId xmlns:a16="http://schemas.microsoft.com/office/drawing/2014/main" id="{99A012FB-5FE1-6506-76AD-946C7C0D0C09}"/>
              </a:ext>
            </a:extLst>
          </p:cNvPr>
          <p:cNvPicPr>
            <a:picLocks noChangeAspect="1"/>
          </p:cNvPicPr>
          <p:nvPr>
            <p:custDataLst>
              <p:tags r:id="rId6"/>
            </p:custDataLst>
          </p:nvPr>
        </p:nvPicPr>
        <p:blipFill>
          <a:blip r:embed="rId14">
            <a:extLst>
              <a:ext uri="{28A0092B-C50C-407E-A947-70E740481C1C}">
                <a14:useLocalDpi xmlns:a14="http://schemas.microsoft.com/office/drawing/2010/main"/>
              </a:ext>
            </a:extLst>
          </a:blip>
          <a:stretch>
            <a:fillRect/>
          </a:stretch>
        </p:blipFill>
        <p:spPr>
          <a:xfrm>
            <a:off x="4603589" y="2415650"/>
            <a:ext cx="2944207" cy="2944207"/>
          </a:xfrm>
          <a:prstGeom prst="rect">
            <a:avLst/>
          </a:prstGeom>
          <a:ln>
            <a:noFill/>
          </a:ln>
          <a:effectLst/>
        </p:spPr>
      </p:pic>
      <p:sp>
        <p:nvSpPr>
          <p:cNvPr id="28" name="TextBox 27">
            <a:extLst>
              <a:ext uri="{FF2B5EF4-FFF2-40B4-BE49-F238E27FC236}">
                <a16:creationId xmlns:a16="http://schemas.microsoft.com/office/drawing/2014/main" id="{CC8C7957-BF53-7C71-370F-C1772F0F75C5}"/>
              </a:ext>
            </a:extLst>
          </p:cNvPr>
          <p:cNvSpPr txBox="1"/>
          <p:nvPr>
            <p:custDataLst>
              <p:tags r:id="rId7"/>
            </p:custDataLst>
          </p:nvPr>
        </p:nvSpPr>
        <p:spPr>
          <a:xfrm>
            <a:off x="844363" y="5652987"/>
            <a:ext cx="3102220" cy="320040"/>
          </a:xfrm>
          <a:prstGeom prst="rect">
            <a:avLst/>
          </a:prstGeom>
          <a:noFill/>
        </p:spPr>
        <p:txBody>
          <a:bodyPr wrap="square" rtlCol="0">
            <a:spAutoFit/>
          </a:bodyPr>
          <a:lstStyle/>
          <a:p>
            <a:pPr algn="ctr" defTabSz="685749">
              <a:defRPr/>
            </a:pPr>
            <a:r>
              <a:rPr lang="fr-CA" sz="1500">
                <a:solidFill>
                  <a:srgbClr val="003946"/>
                </a:solidFill>
                <a:latin typeface="Sun Life New Text" pitchFamily="2" charset="0"/>
                <a:ea typeface="Cambria" panose="02040503050406030204" pitchFamily="18" charset="0"/>
                <a:cs typeface="Arial" panose="020B0604020202020204" pitchFamily="34" charset="0"/>
              </a:rPr>
              <a:t>Vous soutenir, vous le promoteur</a:t>
            </a:r>
          </a:p>
        </p:txBody>
      </p:sp>
      <p:pic>
        <p:nvPicPr>
          <p:cNvPr id="29" name="Picture 28">
            <a:extLst>
              <a:ext uri="{FF2B5EF4-FFF2-40B4-BE49-F238E27FC236}">
                <a16:creationId xmlns:a16="http://schemas.microsoft.com/office/drawing/2014/main" id="{366F3130-181C-0C42-F32D-981AC8D47841}"/>
              </a:ext>
            </a:extLst>
          </p:cNvPr>
          <p:cNvPicPr>
            <a:picLocks noChangeAspect="1"/>
          </p:cNvPicPr>
          <p:nvPr>
            <p:custDataLst>
              <p:tags r:id="rId8"/>
            </p:custDataLst>
          </p:nvPr>
        </p:nvPicPr>
        <p:blipFill>
          <a:blip r:embed="rId15">
            <a:extLst>
              <a:ext uri="{28A0092B-C50C-407E-A947-70E740481C1C}">
                <a14:useLocalDpi xmlns:a14="http://schemas.microsoft.com/office/drawing/2010/main"/>
              </a:ext>
            </a:extLst>
          </a:blip>
          <a:stretch>
            <a:fillRect/>
          </a:stretch>
        </p:blipFill>
        <p:spPr>
          <a:xfrm>
            <a:off x="923371" y="2415650"/>
            <a:ext cx="2944205" cy="2944205"/>
          </a:xfrm>
          <a:prstGeom prst="rect">
            <a:avLst/>
          </a:prstGeom>
          <a:ln>
            <a:noFill/>
          </a:ln>
          <a:effectLst/>
        </p:spPr>
      </p:pic>
      <p:sp>
        <p:nvSpPr>
          <p:cNvPr id="30" name="Arrow: Chevron 8">
            <a:extLst>
              <a:ext uri="{FF2B5EF4-FFF2-40B4-BE49-F238E27FC236}">
                <a16:creationId xmlns:a16="http://schemas.microsoft.com/office/drawing/2014/main" id="{8BAD633F-1151-C819-B0DC-43B9C4AE77D7}"/>
              </a:ext>
            </a:extLst>
          </p:cNvPr>
          <p:cNvSpPr/>
          <p:nvPr>
            <p:custDataLst>
              <p:tags r:id="rId9"/>
            </p:custDataLst>
          </p:nvPr>
        </p:nvSpPr>
        <p:spPr>
          <a:xfrm>
            <a:off x="4156170" y="3727725"/>
            <a:ext cx="285750" cy="432230"/>
          </a:xfrm>
          <a:prstGeom prst="chevron">
            <a:avLst/>
          </a:prstGeom>
          <a:solidFill>
            <a:srgbClr val="0039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83"/>
            <a:endParaRPr lang="fr-CA" sz="1800">
              <a:solidFill>
                <a:srgbClr val="000000"/>
              </a:solidFill>
              <a:latin typeface="Sun Life New Text"/>
            </a:endParaRPr>
          </a:p>
        </p:txBody>
      </p:sp>
      <p:sp>
        <p:nvSpPr>
          <p:cNvPr id="31" name="Arrow: Chevron 10">
            <a:extLst>
              <a:ext uri="{FF2B5EF4-FFF2-40B4-BE49-F238E27FC236}">
                <a16:creationId xmlns:a16="http://schemas.microsoft.com/office/drawing/2014/main" id="{F36BF80C-AD7F-426D-CE3E-4B01EACD3324}"/>
              </a:ext>
            </a:extLst>
          </p:cNvPr>
          <p:cNvSpPr/>
          <p:nvPr>
            <p:custDataLst>
              <p:tags r:id="rId10"/>
            </p:custDataLst>
          </p:nvPr>
        </p:nvSpPr>
        <p:spPr>
          <a:xfrm flipH="1">
            <a:off x="7709465" y="3727725"/>
            <a:ext cx="285750" cy="432230"/>
          </a:xfrm>
          <a:prstGeom prst="chevron">
            <a:avLst/>
          </a:prstGeom>
          <a:solidFill>
            <a:srgbClr val="0039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83"/>
            <a:endParaRPr lang="fr-CA" sz="1800">
              <a:solidFill>
                <a:srgbClr val="000000"/>
              </a:solidFill>
              <a:latin typeface="Sun Life New Text"/>
            </a:endParaRPr>
          </a:p>
        </p:txBody>
      </p:sp>
    </p:spTree>
    <p:extLst>
      <p:ext uri="{BB962C8B-B14F-4D97-AF65-F5344CB8AC3E}">
        <p14:creationId xmlns:p14="http://schemas.microsoft.com/office/powerpoint/2010/main" val="849010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4" descr="A person in an apron holding a tablet&#10;&#10;AI-generated content may be incorrect.">
            <a:extLst>
              <a:ext uri="{FF2B5EF4-FFF2-40B4-BE49-F238E27FC236}">
                <a16:creationId xmlns:a16="http://schemas.microsoft.com/office/drawing/2014/main" id="{A058E4CA-1F35-5013-B913-502664C79D4B}"/>
              </a:ext>
            </a:extLst>
          </p:cNvPr>
          <p:cNvPicPr>
            <a:picLocks noGrp="1" noChangeAspect="1"/>
          </p:cNvPicPr>
          <p:nvPr>
            <p:ph type="pic" sz="quarter" idx="14"/>
          </p:nvPr>
        </p:nvPicPr>
        <p:blipFill>
          <a:blip r:embed="rId14" cstate="screen">
            <a:extLst>
              <a:ext uri="{28A0092B-C50C-407E-A947-70E740481C1C}">
                <a14:useLocalDpi xmlns:a14="http://schemas.microsoft.com/office/drawing/2010/main"/>
              </a:ext>
            </a:extLst>
          </a:blip>
          <a:srcRect/>
          <a:stretch>
            <a:fillRect/>
          </a:stretch>
        </p:blipFill>
        <p:spPr/>
      </p:pic>
      <p:sp>
        <p:nvSpPr>
          <p:cNvPr id="10" name="Text Placeholder 9">
            <a:extLst>
              <a:ext uri="{FF2B5EF4-FFF2-40B4-BE49-F238E27FC236}">
                <a16:creationId xmlns:a16="http://schemas.microsoft.com/office/drawing/2014/main" id="{AE2D044D-5B58-0D0F-76C3-3CA3052A5E1B}"/>
              </a:ext>
            </a:extLst>
          </p:cNvPr>
          <p:cNvSpPr>
            <a:spLocks noGrp="1"/>
          </p:cNvSpPr>
          <p:nvPr>
            <p:ph type="body" sz="quarter" idx="35"/>
            <p:custDataLst>
              <p:tags r:id="rId1"/>
            </p:custDataLst>
          </p:nvPr>
        </p:nvSpPr>
        <p:spPr>
          <a:xfrm>
            <a:off x="287337" y="3240838"/>
            <a:ext cx="2795587" cy="187367"/>
          </a:xfrm>
        </p:spPr>
        <p:txBody>
          <a:bodyPr/>
          <a:lstStyle/>
          <a:p>
            <a:r>
              <a:rPr lang="fr-CA">
                <a:highlight>
                  <a:srgbClr val="000000">
                    <a:alpha val="0"/>
                  </a:srgbClr>
                </a:highlight>
              </a:rPr>
              <a:t>Solutions de retraite </a:t>
            </a:r>
            <a:br>
              <a:rPr lang="fr-CA">
                <a:highlight>
                  <a:srgbClr val="000000">
                    <a:alpha val="0"/>
                  </a:srgbClr>
                </a:highlight>
              </a:rPr>
            </a:br>
            <a:r>
              <a:rPr lang="fr-CA">
                <a:highlight>
                  <a:srgbClr val="000000">
                    <a:alpha val="0"/>
                  </a:srgbClr>
                </a:highlight>
              </a:rPr>
              <a:t>axées sur les personnes</a:t>
            </a:r>
          </a:p>
        </p:txBody>
      </p:sp>
      <p:sp>
        <p:nvSpPr>
          <p:cNvPr id="13" name="Text Placeholder 12">
            <a:extLst>
              <a:ext uri="{FF2B5EF4-FFF2-40B4-BE49-F238E27FC236}">
                <a16:creationId xmlns:a16="http://schemas.microsoft.com/office/drawing/2014/main" id="{02482D9A-ABFA-ADF1-568C-25FD1FBB361D}"/>
              </a:ext>
            </a:extLst>
          </p:cNvPr>
          <p:cNvSpPr>
            <a:spLocks noGrp="1"/>
          </p:cNvSpPr>
          <p:nvPr>
            <p:ph type="body" sz="quarter" idx="41"/>
            <p:custDataLst>
              <p:tags r:id="rId2"/>
            </p:custDataLst>
          </p:nvPr>
        </p:nvSpPr>
        <p:spPr>
          <a:xfrm>
            <a:off x="3227387" y="3240838"/>
            <a:ext cx="2795587" cy="187367"/>
          </a:xfrm>
        </p:spPr>
        <p:txBody>
          <a:bodyPr/>
          <a:lstStyle/>
          <a:p>
            <a:r>
              <a:rPr lang="fr-CA">
                <a:highlight>
                  <a:srgbClr val="000000">
                    <a:alpha val="0"/>
                  </a:srgbClr>
                </a:highlight>
              </a:rPr>
              <a:t>Vous faciliter la vie</a:t>
            </a:r>
            <a:endParaRPr lang="fr-CA">
              <a:highlight>
                <a:srgbClr val="FFFF00"/>
              </a:highlight>
            </a:endParaRPr>
          </a:p>
        </p:txBody>
      </p:sp>
      <p:sp>
        <p:nvSpPr>
          <p:cNvPr id="15" name="Text Placeholder 14">
            <a:extLst>
              <a:ext uri="{FF2B5EF4-FFF2-40B4-BE49-F238E27FC236}">
                <a16:creationId xmlns:a16="http://schemas.microsoft.com/office/drawing/2014/main" id="{4944D593-7FE2-391A-8835-596459F8586D}"/>
              </a:ext>
            </a:extLst>
          </p:cNvPr>
          <p:cNvSpPr>
            <a:spLocks noGrp="1"/>
          </p:cNvSpPr>
          <p:nvPr>
            <p:ph type="body" sz="quarter" idx="44"/>
            <p:custDataLst>
              <p:tags r:id="rId3"/>
            </p:custDataLst>
          </p:nvPr>
        </p:nvSpPr>
        <p:spPr>
          <a:xfrm>
            <a:off x="287430" y="5184571"/>
            <a:ext cx="2795495" cy="187367"/>
          </a:xfrm>
        </p:spPr>
        <p:txBody>
          <a:bodyPr/>
          <a:lstStyle/>
          <a:p>
            <a:r>
              <a:rPr lang="fr-CA">
                <a:highlight>
                  <a:srgbClr val="000000">
                    <a:alpha val="0"/>
                  </a:srgbClr>
                </a:highlight>
              </a:rPr>
              <a:t>L’innovation dans un but précis</a:t>
            </a:r>
          </a:p>
        </p:txBody>
      </p:sp>
      <p:sp>
        <p:nvSpPr>
          <p:cNvPr id="18" name="Text Placeholder 17">
            <a:extLst>
              <a:ext uri="{FF2B5EF4-FFF2-40B4-BE49-F238E27FC236}">
                <a16:creationId xmlns:a16="http://schemas.microsoft.com/office/drawing/2014/main" id="{4D00AAF4-A3C4-5860-2A6C-B5F70A0579E7}"/>
              </a:ext>
            </a:extLst>
          </p:cNvPr>
          <p:cNvSpPr>
            <a:spLocks noGrp="1"/>
          </p:cNvSpPr>
          <p:nvPr>
            <p:ph type="body" sz="quarter" idx="47"/>
            <p:custDataLst>
              <p:tags r:id="rId4"/>
            </p:custDataLst>
          </p:nvPr>
        </p:nvSpPr>
        <p:spPr>
          <a:xfrm>
            <a:off x="3227387" y="5184571"/>
            <a:ext cx="2795495" cy="187367"/>
          </a:xfrm>
        </p:spPr>
        <p:txBody>
          <a:bodyPr/>
          <a:lstStyle/>
          <a:p>
            <a:r>
              <a:rPr lang="fr-CA">
                <a:highlight>
                  <a:srgbClr val="000000">
                    <a:alpha val="0"/>
                  </a:srgbClr>
                </a:highlight>
              </a:rPr>
              <a:t>Notre engagement à collaborer</a:t>
            </a:r>
            <a:endParaRPr lang="fr-CA">
              <a:highlight>
                <a:srgbClr val="FFFF00"/>
              </a:highlight>
            </a:endParaRPr>
          </a:p>
        </p:txBody>
      </p:sp>
      <p:pic>
        <p:nvPicPr>
          <p:cNvPr id="22" name="Picture 13" descr="Shape&#10;&#10;Description automatically generated with medium confidence">
            <a:extLst>
              <a:ext uri="{FF2B5EF4-FFF2-40B4-BE49-F238E27FC236}">
                <a16:creationId xmlns:a16="http://schemas.microsoft.com/office/drawing/2014/main" id="{7A3DC7BA-F753-1F6E-794E-9236718D5958}"/>
              </a:ext>
            </a:extLst>
          </p:cNvPr>
          <p:cNvPicPr>
            <a:picLocks noChangeAspect="1" noChangeArrowheads="1"/>
          </p:cNvPicPr>
          <p:nvPr>
            <p:custDataLst>
              <p:tags r:id="rId5"/>
            </p:custDataLst>
          </p:nvPr>
        </p:nvPicPr>
        <p:blipFill>
          <a:blip r:embed="rId15" cstate="screen">
            <a:extLst>
              <a:ext uri="{28A0092B-C50C-407E-A947-70E740481C1C}">
                <a14:useLocalDpi xmlns:a14="http://schemas.microsoft.com/office/drawing/2010/main"/>
              </a:ext>
            </a:extLst>
          </a:blip>
          <a:stretch>
            <a:fillRect/>
          </a:stretch>
        </p:blipFill>
        <p:spPr bwMode="auto">
          <a:xfrm>
            <a:off x="3227387" y="4378702"/>
            <a:ext cx="438063" cy="547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5" descr="Shape&#10;&#10;Description automatically generated with low confidence">
            <a:extLst>
              <a:ext uri="{FF2B5EF4-FFF2-40B4-BE49-F238E27FC236}">
                <a16:creationId xmlns:a16="http://schemas.microsoft.com/office/drawing/2014/main" id="{A09C2248-8592-0ED0-E960-2AF48A26FBFA}"/>
              </a:ext>
            </a:extLst>
          </p:cNvPr>
          <p:cNvPicPr>
            <a:picLocks noChangeAspect="1" noChangeArrowheads="1"/>
          </p:cNvPicPr>
          <p:nvPr>
            <p:custDataLst>
              <p:tags r:id="rId6"/>
            </p:custDataLst>
          </p:nvPr>
        </p:nvPicPr>
        <p:blipFill>
          <a:blip r:embed="rId16">
            <a:extLst>
              <a:ext uri="{28A0092B-C50C-407E-A947-70E740481C1C}">
                <a14:useLocalDpi xmlns:a14="http://schemas.microsoft.com/office/drawing/2010/main"/>
              </a:ext>
            </a:extLst>
          </a:blip>
          <a:stretch>
            <a:fillRect/>
          </a:stretch>
        </p:blipFill>
        <p:spPr bwMode="auto">
          <a:xfrm>
            <a:off x="257821" y="4392874"/>
            <a:ext cx="394257" cy="533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1" descr="Shape&#10;&#10;Description automatically generated with low confidence">
            <a:extLst>
              <a:ext uri="{FF2B5EF4-FFF2-40B4-BE49-F238E27FC236}">
                <a16:creationId xmlns:a16="http://schemas.microsoft.com/office/drawing/2014/main" id="{A7D23C9C-BC9B-A5CA-B93F-14118E545063}"/>
              </a:ext>
            </a:extLst>
          </p:cNvPr>
          <p:cNvPicPr>
            <a:picLocks noChangeAspect="1" noChangeArrowheads="1"/>
          </p:cNvPicPr>
          <p:nvPr>
            <p:custDataLst>
              <p:tags r:id="rId7"/>
            </p:custDataLst>
          </p:nvPr>
        </p:nvPicPr>
        <p:blipFill>
          <a:blip r:embed="rId17">
            <a:extLst>
              <a:ext uri="{28A0092B-C50C-407E-A947-70E740481C1C}">
                <a14:useLocalDpi xmlns:a14="http://schemas.microsoft.com/office/drawing/2010/main"/>
              </a:ext>
            </a:extLst>
          </a:blip>
          <a:stretch>
            <a:fillRect/>
          </a:stretch>
        </p:blipFill>
        <p:spPr bwMode="auto">
          <a:xfrm>
            <a:off x="3184014" y="2560289"/>
            <a:ext cx="548868" cy="548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71" descr="Shape&#10;&#10;Description automatically generated with medium confidence">
            <a:extLst>
              <a:ext uri="{FF2B5EF4-FFF2-40B4-BE49-F238E27FC236}">
                <a16:creationId xmlns:a16="http://schemas.microsoft.com/office/drawing/2014/main" id="{80982449-7FEB-3EB8-AAF1-5074AB26702F}"/>
              </a:ext>
            </a:extLst>
          </p:cNvPr>
          <p:cNvPicPr>
            <a:picLocks noChangeAspect="1" noChangeArrowheads="1"/>
          </p:cNvPicPr>
          <p:nvPr>
            <p:custDataLst>
              <p:tags r:id="rId8"/>
            </p:custDataLst>
          </p:nvPr>
        </p:nvPicPr>
        <p:blipFill>
          <a:blip r:embed="rId18">
            <a:extLst>
              <a:ext uri="{28A0092B-C50C-407E-A947-70E740481C1C}">
                <a14:useLocalDpi xmlns:a14="http://schemas.microsoft.com/office/drawing/2010/main"/>
              </a:ext>
            </a:extLst>
          </a:blip>
          <a:stretch>
            <a:fillRect/>
          </a:stretch>
        </p:blipFill>
        <p:spPr bwMode="auto">
          <a:xfrm>
            <a:off x="229476" y="2564154"/>
            <a:ext cx="450948" cy="54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Placeholder 1">
            <a:extLst>
              <a:ext uri="{FF2B5EF4-FFF2-40B4-BE49-F238E27FC236}">
                <a16:creationId xmlns:a16="http://schemas.microsoft.com/office/drawing/2014/main" id="{30F8F9B9-885A-C21A-56BB-B9BDD6DFF0BA}"/>
              </a:ext>
            </a:extLst>
          </p:cNvPr>
          <p:cNvSpPr txBox="1"/>
          <p:nvPr>
            <p:custDataLst>
              <p:tags r:id="rId9"/>
            </p:custDataLst>
          </p:nvPr>
        </p:nvSpPr>
        <p:spPr>
          <a:xfrm>
            <a:off x="229476" y="279856"/>
            <a:ext cx="5079503" cy="524067"/>
          </a:xfrm>
          <a:prstGeom prst="rect">
            <a:avLst/>
          </a:prstGeom>
        </p:spPr>
        <p:txBody>
          <a:bodyPr lIns="0"/>
          <a:lstStyle>
            <a:lvl1pPr marL="228594" indent="-228594" algn="l" defTabSz="914377" rtl="0" eaLnBrk="1" latinLnBrk="0" hangingPunct="1">
              <a:lnSpc>
                <a:spcPct val="114000"/>
              </a:lnSpc>
              <a:spcBef>
                <a:spcPts val="1000"/>
              </a:spcBef>
              <a:buFont typeface="Arial" panose="020B0604020202020204" pitchFamily="34" charset="0"/>
              <a:buChar char="•"/>
              <a:defRPr sz="2800" kern="1200">
                <a:solidFill>
                  <a:schemeClr val="tx2"/>
                </a:solidFill>
                <a:latin typeface="+mn-lt"/>
                <a:ea typeface="+mn-ea"/>
                <a:cs typeface="+mn-cs"/>
              </a:defRPr>
            </a:lvl1pPr>
            <a:lvl2pPr marL="685783" indent="-228594" algn="l" defTabSz="914377" rtl="0" eaLnBrk="1" latinLnBrk="0" hangingPunct="1">
              <a:lnSpc>
                <a:spcPct val="114000"/>
              </a:lnSpc>
              <a:spcBef>
                <a:spcPts val="500"/>
              </a:spcBef>
              <a:buFont typeface="Arial" panose="020B0604020202020204" pitchFamily="34" charset="0"/>
              <a:buChar char="•"/>
              <a:defRPr sz="2400" kern="1200">
                <a:solidFill>
                  <a:schemeClr val="tx2"/>
                </a:solidFill>
                <a:latin typeface="+mn-lt"/>
                <a:ea typeface="+mn-ea"/>
                <a:cs typeface="+mn-cs"/>
              </a:defRPr>
            </a:lvl2pPr>
            <a:lvl3pPr marL="1142971" indent="-228594" algn="l" defTabSz="914377" rtl="0" eaLnBrk="1" latinLnBrk="0" hangingPunct="1">
              <a:lnSpc>
                <a:spcPct val="114000"/>
              </a:lnSpc>
              <a:spcBef>
                <a:spcPts val="500"/>
              </a:spcBef>
              <a:buFont typeface="Arial" panose="020B0604020202020204" pitchFamily="34" charset="0"/>
              <a:buChar char="•"/>
              <a:defRPr sz="2000" kern="1200">
                <a:solidFill>
                  <a:schemeClr val="tx2"/>
                </a:solidFill>
                <a:latin typeface="+mn-lt"/>
                <a:ea typeface="+mn-ea"/>
                <a:cs typeface="+mn-cs"/>
              </a:defRPr>
            </a:lvl3pPr>
            <a:lvl4pPr marL="1600160" indent="-228594" algn="l" defTabSz="914377" rtl="0" eaLnBrk="1" latinLnBrk="0" hangingPunct="1">
              <a:lnSpc>
                <a:spcPct val="114000"/>
              </a:lnSpc>
              <a:spcBef>
                <a:spcPts val="500"/>
              </a:spcBef>
              <a:buFont typeface="Arial" panose="020B0604020202020204" pitchFamily="34" charset="0"/>
              <a:buChar char="•"/>
              <a:defRPr sz="1800" kern="1200">
                <a:solidFill>
                  <a:schemeClr val="tx2"/>
                </a:solidFill>
                <a:latin typeface="+mn-lt"/>
                <a:ea typeface="+mn-ea"/>
                <a:cs typeface="+mn-cs"/>
              </a:defRPr>
            </a:lvl4pPr>
            <a:lvl5pPr marL="2057349" indent="-228594" algn="l" defTabSz="914377" rtl="0" eaLnBrk="1" latinLnBrk="0" hangingPunct="1">
              <a:lnSpc>
                <a:spcPct val="114000"/>
              </a:lnSpc>
              <a:spcBef>
                <a:spcPts val="500"/>
              </a:spcBef>
              <a:buFont typeface="Arial" panose="020B0604020202020204" pitchFamily="34" charset="0"/>
              <a:buChar char="•"/>
              <a:defRPr sz="1800"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a:highlight>
                  <a:srgbClr val="000000">
                    <a:alpha val="0"/>
                  </a:srgbClr>
                </a:highlight>
                <a:latin typeface="+mj-lt"/>
              </a:rPr>
              <a:t>Pourquoi </a:t>
            </a:r>
            <a:r>
              <a:rPr lang="fr-CA">
                <a:solidFill>
                  <a:srgbClr val="FF0000"/>
                </a:solidFill>
                <a:highlight>
                  <a:srgbClr val="000000">
                    <a:alpha val="0"/>
                  </a:srgbClr>
                </a:highlight>
                <a:latin typeface="+mj-lt"/>
              </a:rPr>
              <a:t>&lt;nom du Client&gt; </a:t>
            </a:r>
            <a:r>
              <a:rPr lang="fr-CA">
                <a:highlight>
                  <a:srgbClr val="000000">
                    <a:alpha val="0"/>
                  </a:srgbClr>
                </a:highlight>
                <a:latin typeface="+mj-lt"/>
              </a:rPr>
              <a:t>et la Sun Life</a:t>
            </a:r>
          </a:p>
        </p:txBody>
      </p:sp>
      <p:sp>
        <p:nvSpPr>
          <p:cNvPr id="28" name="TextBox 27">
            <a:extLst>
              <a:ext uri="{FF2B5EF4-FFF2-40B4-BE49-F238E27FC236}">
                <a16:creationId xmlns:a16="http://schemas.microsoft.com/office/drawing/2014/main" id="{69D5F7C7-7BF7-654E-B688-795ADFAFDA20}"/>
              </a:ext>
            </a:extLst>
          </p:cNvPr>
          <p:cNvSpPr txBox="1"/>
          <p:nvPr>
            <p:custDataLst>
              <p:tags r:id="rId10"/>
            </p:custDataLst>
          </p:nvPr>
        </p:nvSpPr>
        <p:spPr>
          <a:xfrm>
            <a:off x="177113" y="1407271"/>
            <a:ext cx="4899854" cy="518160"/>
          </a:xfrm>
          <a:prstGeom prst="rect">
            <a:avLst/>
          </a:prstGeom>
          <a:noFill/>
        </p:spPr>
        <p:txBody>
          <a:bodyPr wrap="square">
            <a:spAutoFit/>
          </a:bodyPr>
          <a:lstStyle/>
          <a:p>
            <a:pPr marL="0" indent="0">
              <a:buNone/>
            </a:pPr>
            <a:r>
              <a:rPr lang="fr-CA" sz="1400">
                <a:highlight>
                  <a:srgbClr val="000000">
                    <a:alpha val="0"/>
                  </a:srgbClr>
                </a:highlight>
              </a:rPr>
              <a:t>Nous aidons nos Clients à atteindre une sécurité financière durable et un mode de vie sain</a:t>
            </a:r>
            <a:endParaRPr lang="fr-CA" sz="2000"/>
          </a:p>
        </p:txBody>
      </p:sp>
      <p:sp>
        <p:nvSpPr>
          <p:cNvPr id="11" name="Rectangle 10">
            <a:extLst>
              <a:ext uri="{FF2B5EF4-FFF2-40B4-BE49-F238E27FC236}">
                <a16:creationId xmlns:a16="http://schemas.microsoft.com/office/drawing/2014/main" id="{EAD113F1-CDCA-72EA-FAD1-1393C2ECF453}"/>
              </a:ext>
            </a:extLst>
          </p:cNvPr>
          <p:cNvSpPr/>
          <p:nvPr>
            <p:custDataLst>
              <p:tags r:id="rId11"/>
            </p:custDataLst>
          </p:nvPr>
        </p:nvSpPr>
        <p:spPr>
          <a:xfrm>
            <a:off x="6399450" y="518633"/>
            <a:ext cx="2209800" cy="1066800"/>
          </a:xfrm>
          <a:prstGeom prst="rect">
            <a:avLst/>
          </a:prstGeom>
          <a:solidFill>
            <a:schemeClr val="bg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a:solidFill>
                  <a:srgbClr val="FF0000"/>
                </a:solidFill>
                <a:highlight>
                  <a:srgbClr val="000000">
                    <a:alpha val="0"/>
                  </a:srgbClr>
                </a:highlight>
              </a:rPr>
              <a:t>Conseiller : Saisir le nom du Client</a:t>
            </a:r>
            <a:endParaRPr lang="fr-CA">
              <a:solidFill>
                <a:srgbClr val="FF0000"/>
              </a:solidFill>
            </a:endParaRPr>
          </a:p>
        </p:txBody>
      </p:sp>
    </p:spTree>
    <p:extLst>
      <p:ext uri="{BB962C8B-B14F-4D97-AF65-F5344CB8AC3E}">
        <p14:creationId xmlns:p14="http://schemas.microsoft.com/office/powerpoint/2010/main" val="414935072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1C8972-5D8C-CD93-40CD-76EA95B16EED}"/>
              </a:ext>
            </a:extLst>
          </p:cNvPr>
          <p:cNvSpPr>
            <a:spLocks noGrp="1"/>
          </p:cNvSpPr>
          <p:nvPr>
            <p:ph type="body" idx="1"/>
            <p:custDataLst>
              <p:tags r:id="rId1"/>
            </p:custDataLst>
          </p:nvPr>
        </p:nvSpPr>
        <p:spPr/>
        <p:txBody>
          <a:bodyPr/>
          <a:lstStyle/>
          <a:p>
            <a:r>
              <a:rPr lang="fr-CA">
                <a:highlight>
                  <a:srgbClr val="000000">
                    <a:alpha val="0"/>
                  </a:srgbClr>
                </a:highlight>
              </a:rPr>
              <a:t>Avec l’expérience vient la compréhension</a:t>
            </a:r>
          </a:p>
        </p:txBody>
      </p:sp>
    </p:spTree>
    <p:extLst>
      <p:ext uri="{BB962C8B-B14F-4D97-AF65-F5344CB8AC3E}">
        <p14:creationId xmlns:p14="http://schemas.microsoft.com/office/powerpoint/2010/main" val="301044193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9CC2A-C44D-784F-F4E7-A1E1D400E13F}"/>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3DB65803-3F3C-312B-62AD-B6FB85224E5A}"/>
              </a:ext>
            </a:extLst>
          </p:cNvPr>
          <p:cNvSpPr>
            <a:spLocks noGrp="1"/>
          </p:cNvSpPr>
          <p:nvPr>
            <p:ph type="body" sz="quarter" idx="33"/>
          </p:nvPr>
        </p:nvSpPr>
        <p:spPr>
          <a:xfrm>
            <a:off x="6169029" y="1230946"/>
            <a:ext cx="5728016" cy="960967"/>
          </a:xfrm>
        </p:spPr>
        <p:txBody>
          <a:bodyPr/>
          <a:lstStyle/>
          <a:p>
            <a:r>
              <a:rPr lang="en-CA" err="1"/>
              <a:t>Essentiels</a:t>
            </a:r>
            <a:r>
              <a:rPr lang="en-CA"/>
              <a:t> Sun </a:t>
            </a:r>
            <a:r>
              <a:rPr lang="en-CA" err="1"/>
              <a:t>Life</a:t>
            </a:r>
            <a:r>
              <a:rPr lang="en-CA" baseline="30000" err="1"/>
              <a:t>MC</a:t>
            </a:r>
            <a:r>
              <a:rPr lang="en-CA"/>
              <a:t> et </a:t>
            </a:r>
            <a:r>
              <a:rPr lang="en-CA" err="1"/>
              <a:t>Essentiels</a:t>
            </a:r>
            <a:r>
              <a:rPr lang="en-CA"/>
              <a:t> Plus Sun </a:t>
            </a:r>
            <a:r>
              <a:rPr lang="en-CA" err="1"/>
              <a:t>Life</a:t>
            </a:r>
            <a:r>
              <a:rPr lang="en-CA" baseline="30000" err="1"/>
              <a:t>MC</a:t>
            </a:r>
            <a:endParaRPr lang="en-CA" baseline="30000"/>
          </a:p>
        </p:txBody>
      </p:sp>
      <p:sp>
        <p:nvSpPr>
          <p:cNvPr id="9" name="Text Placeholder 8">
            <a:extLst>
              <a:ext uri="{FF2B5EF4-FFF2-40B4-BE49-F238E27FC236}">
                <a16:creationId xmlns:a16="http://schemas.microsoft.com/office/drawing/2014/main" id="{BCB64CDE-7199-79AC-B16F-2D21C1380168}"/>
              </a:ext>
            </a:extLst>
          </p:cNvPr>
          <p:cNvSpPr>
            <a:spLocks noGrp="1"/>
          </p:cNvSpPr>
          <p:nvPr>
            <p:ph type="body" sz="quarter" idx="26"/>
          </p:nvPr>
        </p:nvSpPr>
        <p:spPr>
          <a:xfrm>
            <a:off x="6169028" y="2438697"/>
            <a:ext cx="5728016" cy="1652112"/>
          </a:xfrm>
        </p:spPr>
        <p:txBody>
          <a:bodyPr/>
          <a:lstStyle/>
          <a:p>
            <a:r>
              <a:rPr lang="en-CA"/>
              <a:t>Le </a:t>
            </a:r>
            <a:r>
              <a:rPr lang="en-CA" err="1"/>
              <a:t>régime</a:t>
            </a:r>
            <a:r>
              <a:rPr lang="en-CA"/>
              <a:t> </a:t>
            </a:r>
            <a:r>
              <a:rPr lang="en-CA" err="1"/>
              <a:t>Essentiels</a:t>
            </a:r>
            <a:r>
              <a:rPr lang="en-CA"/>
              <a:t> Sun Life </a:t>
            </a:r>
            <a:r>
              <a:rPr lang="en-CA" err="1"/>
              <a:t>est</a:t>
            </a:r>
            <a:r>
              <a:rPr lang="en-CA"/>
              <a:t> </a:t>
            </a:r>
            <a:r>
              <a:rPr lang="en-CA" err="1"/>
              <a:t>conçu</a:t>
            </a:r>
            <a:r>
              <a:rPr lang="en-CA"/>
              <a:t> pour les </a:t>
            </a:r>
            <a:r>
              <a:rPr lang="en-CA" err="1"/>
              <a:t>entreprises</a:t>
            </a:r>
            <a:r>
              <a:rPr lang="en-CA"/>
              <a:t> </a:t>
            </a:r>
            <a:r>
              <a:rPr lang="en-CA" err="1"/>
              <a:t>comme</a:t>
            </a:r>
            <a:r>
              <a:rPr lang="en-CA"/>
              <a:t> la </a:t>
            </a:r>
            <a:r>
              <a:rPr lang="en-CA" err="1"/>
              <a:t>vôtre</a:t>
            </a:r>
            <a:r>
              <a:rPr lang="en-CA"/>
              <a:t>. Il </a:t>
            </a:r>
            <a:r>
              <a:rPr lang="en-CA" err="1"/>
              <a:t>offre</a:t>
            </a:r>
            <a:r>
              <a:rPr lang="en-CA"/>
              <a:t> des </a:t>
            </a:r>
            <a:r>
              <a:rPr lang="en-CA" err="1"/>
              <a:t>produits</a:t>
            </a:r>
            <a:r>
              <a:rPr lang="en-CA"/>
              <a:t> </a:t>
            </a:r>
            <a:r>
              <a:rPr lang="en-CA" err="1"/>
              <a:t>d’épargne</a:t>
            </a:r>
            <a:r>
              <a:rPr lang="en-CA"/>
              <a:t> </a:t>
            </a:r>
            <a:r>
              <a:rPr lang="en-CA" err="1"/>
              <a:t>fiscalement</a:t>
            </a:r>
            <a:r>
              <a:rPr lang="en-CA"/>
              <a:t> </a:t>
            </a:r>
            <a:r>
              <a:rPr lang="en-CA" err="1"/>
              <a:t>avantageux</a:t>
            </a:r>
            <a:r>
              <a:rPr lang="en-CA"/>
              <a:t> aux </a:t>
            </a:r>
            <a:r>
              <a:rPr lang="en-CA" err="1"/>
              <a:t>membres</a:t>
            </a:r>
            <a:r>
              <a:rPr lang="en-CA"/>
              <a:t> de </a:t>
            </a:r>
            <a:r>
              <a:rPr lang="en-CA" err="1"/>
              <a:t>votre</a:t>
            </a:r>
            <a:r>
              <a:rPr lang="en-CA"/>
              <a:t> équipe, et </a:t>
            </a:r>
            <a:r>
              <a:rPr lang="en-CA" err="1"/>
              <a:t>leur</a:t>
            </a:r>
            <a:r>
              <a:rPr lang="en-CA"/>
              <a:t> procure la </a:t>
            </a:r>
            <a:r>
              <a:rPr lang="en-CA" err="1"/>
              <a:t>simplicité</a:t>
            </a:r>
            <a:r>
              <a:rPr lang="en-CA"/>
              <a:t> et le </a:t>
            </a:r>
            <a:r>
              <a:rPr lang="en-CA" err="1"/>
              <a:t>niveau</a:t>
            </a:r>
            <a:r>
              <a:rPr lang="en-CA"/>
              <a:t> de service </a:t>
            </a:r>
            <a:r>
              <a:rPr lang="en-CA" err="1"/>
              <a:t>nécessaire</a:t>
            </a:r>
            <a:r>
              <a:rPr lang="en-CA"/>
              <a:t> pour profiter </a:t>
            </a:r>
            <a:r>
              <a:rPr lang="en-CA" err="1"/>
              <a:t>pleinement</a:t>
            </a:r>
            <a:r>
              <a:rPr lang="en-CA"/>
              <a:t> de </a:t>
            </a:r>
            <a:r>
              <a:rPr lang="en-CA" err="1"/>
              <a:t>leur</a:t>
            </a:r>
            <a:r>
              <a:rPr lang="en-CA"/>
              <a:t> </a:t>
            </a:r>
            <a:r>
              <a:rPr lang="en-CA" err="1"/>
              <a:t>régime</a:t>
            </a:r>
            <a:r>
              <a:rPr lang="en-CA"/>
              <a:t>.</a:t>
            </a:r>
          </a:p>
          <a:p>
            <a:r>
              <a:rPr lang="en-CA"/>
              <a:t>Pour </a:t>
            </a:r>
            <a:r>
              <a:rPr lang="en-CA" err="1"/>
              <a:t>vous</a:t>
            </a:r>
            <a:r>
              <a:rPr lang="en-CA"/>
              <a:t>, le processus numérique de mise </a:t>
            </a:r>
            <a:r>
              <a:rPr lang="en-CA" err="1"/>
              <a:t>en</a:t>
            </a:r>
            <a:r>
              <a:rPr lang="en-CA"/>
              <a:t> place du </a:t>
            </a:r>
            <a:r>
              <a:rPr lang="en-CA" err="1"/>
              <a:t>régime</a:t>
            </a:r>
            <a:r>
              <a:rPr lang="en-CA"/>
              <a:t> </a:t>
            </a:r>
            <a:r>
              <a:rPr lang="en-CA" err="1"/>
              <a:t>est</a:t>
            </a:r>
            <a:r>
              <a:rPr lang="en-CA"/>
              <a:t> simple et sans frais. </a:t>
            </a:r>
          </a:p>
          <a:p>
            <a:r>
              <a:rPr lang="en-CA"/>
              <a:t>Il </a:t>
            </a:r>
            <a:r>
              <a:rPr lang="en-CA" err="1"/>
              <a:t>n’y</a:t>
            </a:r>
            <a:r>
              <a:rPr lang="en-CA"/>
              <a:t> a </a:t>
            </a:r>
            <a:r>
              <a:rPr lang="en-CA" err="1"/>
              <a:t>aucune</a:t>
            </a:r>
            <a:r>
              <a:rPr lang="en-CA"/>
              <a:t> </a:t>
            </a:r>
            <a:r>
              <a:rPr lang="en-CA" err="1"/>
              <a:t>contrainte</a:t>
            </a:r>
            <a:r>
              <a:rPr lang="en-CA"/>
              <a:t> </a:t>
            </a:r>
            <a:r>
              <a:rPr lang="en-CA" err="1"/>
              <a:t>liée</a:t>
            </a:r>
            <a:r>
              <a:rPr lang="en-CA"/>
              <a:t> aux </a:t>
            </a:r>
            <a:r>
              <a:rPr lang="en-CA" err="1"/>
              <a:t>transferts</a:t>
            </a:r>
            <a:r>
              <a:rPr lang="en-CA"/>
              <a:t> </a:t>
            </a:r>
            <a:r>
              <a:rPr lang="en-CA" err="1"/>
              <a:t>d’actif</a:t>
            </a:r>
            <a:r>
              <a:rPr lang="en-CA"/>
              <a:t> </a:t>
            </a:r>
            <a:r>
              <a:rPr lang="en-CA" err="1"/>
              <a:t>ni</a:t>
            </a:r>
            <a:r>
              <a:rPr lang="en-CA"/>
              <a:t> de minimums </a:t>
            </a:r>
            <a:r>
              <a:rPr lang="en-CA" err="1"/>
              <a:t>en</a:t>
            </a:r>
            <a:r>
              <a:rPr lang="en-CA"/>
              <a:t> </a:t>
            </a:r>
            <a:r>
              <a:rPr lang="en-CA" err="1"/>
              <a:t>ce</a:t>
            </a:r>
            <a:r>
              <a:rPr lang="en-CA"/>
              <a:t> qui </a:t>
            </a:r>
            <a:r>
              <a:rPr lang="en-CA" err="1"/>
              <a:t>attrait</a:t>
            </a:r>
            <a:r>
              <a:rPr lang="en-CA"/>
              <a:t> à la participation </a:t>
            </a:r>
            <a:r>
              <a:rPr lang="en-CA" err="1"/>
              <a:t>ou</a:t>
            </a:r>
            <a:r>
              <a:rPr lang="en-CA"/>
              <a:t> aux </a:t>
            </a:r>
            <a:r>
              <a:rPr lang="en-CA" err="1"/>
              <a:t>cotisations</a:t>
            </a:r>
            <a:r>
              <a:rPr lang="en-CA"/>
              <a:t> des </a:t>
            </a:r>
            <a:r>
              <a:rPr lang="en-CA" err="1"/>
              <a:t>membres</a:t>
            </a:r>
            <a:r>
              <a:rPr lang="en-CA"/>
              <a:t> de </a:t>
            </a:r>
            <a:r>
              <a:rPr lang="en-CA" err="1"/>
              <a:t>votre</a:t>
            </a:r>
            <a:r>
              <a:rPr lang="en-CA"/>
              <a:t> personnel. </a:t>
            </a:r>
            <a:r>
              <a:rPr lang="en-CA" err="1"/>
              <a:t>C’est</a:t>
            </a:r>
            <a:r>
              <a:rPr lang="en-CA"/>
              <a:t> </a:t>
            </a:r>
            <a:r>
              <a:rPr lang="en-CA" err="1"/>
              <a:t>une</a:t>
            </a:r>
            <a:r>
              <a:rPr lang="en-CA"/>
              <a:t> solution </a:t>
            </a:r>
            <a:r>
              <a:rPr lang="en-CA" err="1"/>
              <a:t>abordable</a:t>
            </a:r>
            <a:r>
              <a:rPr lang="en-CA"/>
              <a:t> qui </a:t>
            </a:r>
            <a:r>
              <a:rPr lang="en-CA" err="1"/>
              <a:t>contribue</a:t>
            </a:r>
            <a:r>
              <a:rPr lang="en-CA"/>
              <a:t> à </a:t>
            </a:r>
            <a:r>
              <a:rPr lang="en-CA" err="1"/>
              <a:t>soutenir</a:t>
            </a:r>
            <a:r>
              <a:rPr lang="en-CA"/>
              <a:t> </a:t>
            </a:r>
            <a:r>
              <a:rPr lang="en-CA" err="1"/>
              <a:t>leur</a:t>
            </a:r>
            <a:r>
              <a:rPr lang="en-CA"/>
              <a:t> </a:t>
            </a:r>
            <a:r>
              <a:rPr lang="en-CA" err="1"/>
              <a:t>parcours</a:t>
            </a:r>
            <a:r>
              <a:rPr lang="en-CA"/>
              <a:t> financier.</a:t>
            </a:r>
          </a:p>
          <a:p>
            <a:endParaRPr lang="en-CA"/>
          </a:p>
          <a:p>
            <a:endParaRPr lang="en-CA"/>
          </a:p>
        </p:txBody>
      </p:sp>
      <p:pic>
        <p:nvPicPr>
          <p:cNvPr id="15" name="Picture Placeholder 15">
            <a:extLst>
              <a:ext uri="{FF2B5EF4-FFF2-40B4-BE49-F238E27FC236}">
                <a16:creationId xmlns:a16="http://schemas.microsoft.com/office/drawing/2014/main" id="{F5BC57A7-ECE0-D6EC-8B34-027016B62A25}"/>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2517560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84D07D8-DF8D-0E5E-66AA-8B0236E4D1C9}"/>
              </a:ext>
            </a:extLst>
          </p:cNvPr>
          <p:cNvSpPr>
            <a:spLocks noGrp="1"/>
          </p:cNvSpPr>
          <p:nvPr>
            <p:ph type="title"/>
          </p:nvPr>
        </p:nvSpPr>
        <p:spPr>
          <a:xfrm>
            <a:off x="287338" y="123109"/>
            <a:ext cx="11615737" cy="731520"/>
          </a:xfrm>
        </p:spPr>
        <p:txBody>
          <a:bodyPr anchor="t">
            <a:normAutofit/>
          </a:bodyPr>
          <a:lstStyle/>
          <a:p>
            <a:r>
              <a:rPr lang="fr-CA"/>
              <a:t>Choisissez le régime qui convient le mieux à votre entreprise</a:t>
            </a:r>
          </a:p>
        </p:txBody>
      </p:sp>
      <p:graphicFrame>
        <p:nvGraphicFramePr>
          <p:cNvPr id="3" name="Table 2">
            <a:extLst>
              <a:ext uri="{FF2B5EF4-FFF2-40B4-BE49-F238E27FC236}">
                <a16:creationId xmlns:a16="http://schemas.microsoft.com/office/drawing/2014/main" id="{4F720E01-6D7D-4CCC-98AB-0E8B80E639C9}"/>
              </a:ext>
            </a:extLst>
          </p:cNvPr>
          <p:cNvGraphicFramePr>
            <a:graphicFrameLocks noGrp="1"/>
          </p:cNvGraphicFramePr>
          <p:nvPr>
            <p:extLst>
              <p:ext uri="{D42A27DB-BD31-4B8C-83A1-F6EECF244321}">
                <p14:modId xmlns:p14="http://schemas.microsoft.com/office/powerpoint/2010/main" val="3220182625"/>
              </p:ext>
            </p:extLst>
          </p:nvPr>
        </p:nvGraphicFramePr>
        <p:xfrm>
          <a:off x="287867" y="740833"/>
          <a:ext cx="11615208" cy="4235248"/>
        </p:xfrm>
        <a:graphic>
          <a:graphicData uri="http://schemas.openxmlformats.org/drawingml/2006/table">
            <a:tbl>
              <a:tblPr>
                <a:tableStyleId>{2D5ABB26-0587-4C30-8999-92F81FD0307C}</a:tableStyleId>
              </a:tblPr>
              <a:tblGrid>
                <a:gridCol w="3871736">
                  <a:extLst>
                    <a:ext uri="{9D8B030D-6E8A-4147-A177-3AD203B41FA5}">
                      <a16:colId xmlns:a16="http://schemas.microsoft.com/office/drawing/2014/main" val="2332178113"/>
                    </a:ext>
                  </a:extLst>
                </a:gridCol>
                <a:gridCol w="3871736">
                  <a:extLst>
                    <a:ext uri="{9D8B030D-6E8A-4147-A177-3AD203B41FA5}">
                      <a16:colId xmlns:a16="http://schemas.microsoft.com/office/drawing/2014/main" val="169599412"/>
                    </a:ext>
                  </a:extLst>
                </a:gridCol>
                <a:gridCol w="3871736">
                  <a:extLst>
                    <a:ext uri="{9D8B030D-6E8A-4147-A177-3AD203B41FA5}">
                      <a16:colId xmlns:a16="http://schemas.microsoft.com/office/drawing/2014/main" val="1591873191"/>
                    </a:ext>
                  </a:extLst>
                </a:gridCol>
              </a:tblGrid>
              <a:tr h="573208">
                <a:tc>
                  <a:txBody>
                    <a:bodyPr/>
                    <a:lstStyle/>
                    <a:p>
                      <a:pPr algn="l">
                        <a:buNone/>
                      </a:pPr>
                      <a:br>
                        <a:rPr lang="fr-CA" sz="1600" b="1">
                          <a:solidFill>
                            <a:schemeClr val="bg1"/>
                          </a:solidFill>
                          <a:effectLst/>
                        </a:rPr>
                      </a:br>
                      <a:endParaRPr lang="fr-CA" sz="1600" b="0">
                        <a:solidFill>
                          <a:schemeClr val="bg1"/>
                        </a:solidFill>
                        <a:effectLst/>
                        <a:latin typeface="Arial Nova Light" panose="020B0304020202020204" pitchFamily="34" charset="0"/>
                      </a:endParaRPr>
                    </a:p>
                  </a:txBody>
                  <a:tcPr marL="108000" marR="108000" marT="108000" marB="108000" anchor="ctr">
                    <a:solidFill>
                      <a:schemeClr val="tx2"/>
                    </a:solidFill>
                  </a:tcPr>
                </a:tc>
                <a:tc>
                  <a:txBody>
                    <a:bodyPr/>
                    <a:lstStyle/>
                    <a:p>
                      <a:pPr marL="0" algn="ctr" defTabSz="914377" rtl="0" eaLnBrk="1" latinLnBrk="0" hangingPunct="1">
                        <a:lnSpc>
                          <a:spcPts val="1575"/>
                        </a:lnSpc>
                        <a:buNone/>
                      </a:pPr>
                      <a:r>
                        <a:rPr lang="fr-CA" sz="1600" b="1" kern="1200">
                          <a:solidFill>
                            <a:schemeClr val="bg1"/>
                          </a:solidFill>
                        </a:rPr>
                        <a:t>Essentiels Sun Life</a:t>
                      </a:r>
                      <a:endParaRPr lang="fr-CA" sz="1600" b="1" i="0" kern="1200">
                        <a:solidFill>
                          <a:schemeClr val="bg1"/>
                        </a:solidFill>
                        <a:latin typeface="+mn-lt"/>
                        <a:ea typeface="+mn-lt"/>
                        <a:cs typeface="+mn-lt"/>
                      </a:endParaRPr>
                    </a:p>
                  </a:txBody>
                  <a:tcPr marL="108000" marR="108000" marT="108000" marB="108000" anchor="ctr">
                    <a:solidFill>
                      <a:schemeClr val="tx2"/>
                    </a:solidFill>
                  </a:tcPr>
                </a:tc>
                <a:tc>
                  <a:txBody>
                    <a:bodyPr/>
                    <a:lstStyle/>
                    <a:p>
                      <a:pPr marL="0" marR="0" lvl="0" indent="0" algn="ctr" defTabSz="914377" rtl="0" eaLnBrk="1" fontAlgn="auto" latinLnBrk="0" hangingPunct="1">
                        <a:lnSpc>
                          <a:spcPts val="1575"/>
                        </a:lnSpc>
                        <a:spcBef>
                          <a:spcPts val="0"/>
                        </a:spcBef>
                        <a:spcAft>
                          <a:spcPts val="0"/>
                        </a:spcAft>
                        <a:buClrTx/>
                        <a:buSzTx/>
                        <a:buFontTx/>
                        <a:buNone/>
                        <a:tabLst/>
                        <a:defRPr/>
                      </a:pPr>
                      <a:r>
                        <a:rPr lang="fr-CA" sz="1600" b="1" kern="1200">
                          <a:solidFill>
                            <a:schemeClr val="bg1"/>
                          </a:solidFill>
                          <a:latin typeface="+mn-lt"/>
                          <a:ea typeface="+mn-ea"/>
                          <a:cs typeface="+mn-cs"/>
                        </a:rPr>
                        <a:t>Essentiels Plus Sun Life</a:t>
                      </a:r>
                      <a:endParaRPr lang="fr-CA" sz="1600" b="0" i="0" kern="1200">
                        <a:solidFill>
                          <a:schemeClr val="bg1"/>
                        </a:solidFill>
                        <a:latin typeface="+mn-lt"/>
                        <a:ea typeface="+mn-lt"/>
                        <a:cs typeface="+mn-lt"/>
                      </a:endParaRPr>
                    </a:p>
                  </a:txBody>
                  <a:tcPr marL="108000" marR="108000" marT="108000" marB="108000" anchor="ctr">
                    <a:solidFill>
                      <a:schemeClr val="tx2"/>
                    </a:solidFill>
                  </a:tcPr>
                </a:tc>
                <a:extLst>
                  <a:ext uri="{0D108BD9-81ED-4DB2-BD59-A6C34878D82A}">
                    <a16:rowId xmlns:a16="http://schemas.microsoft.com/office/drawing/2014/main" val="2151089260"/>
                  </a:ext>
                </a:extLst>
              </a:tr>
              <a:tr h="602114">
                <a:tc>
                  <a:txBody>
                    <a:bodyPr/>
                    <a:lstStyle/>
                    <a:p>
                      <a:pPr algn="l">
                        <a:buNone/>
                      </a:pPr>
                      <a:r>
                        <a:rPr lang="fr-CA" sz="1400" b="0" kern="1200">
                          <a:solidFill>
                            <a:schemeClr val="tx1"/>
                          </a:solidFill>
                        </a:rPr>
                        <a:t>Idéale pour </a:t>
                      </a:r>
                      <a:endParaRPr lang="fr-CA" sz="1400" b="0" i="0" kern="1200">
                        <a:solidFill>
                          <a:schemeClr val="tx1"/>
                        </a:solidFill>
                        <a:latin typeface="+mn-lt"/>
                        <a:ea typeface="+mn-lt"/>
                        <a:cs typeface="+mn-lt"/>
                      </a:endParaRPr>
                    </a:p>
                  </a:txBody>
                  <a:tcPr marL="72000" marR="72000" marT="72000" marB="72000" anchor="ctr">
                    <a:lnB w="12700" cap="flat" cmpd="sng" algn="ctr">
                      <a:solidFill>
                        <a:schemeClr val="tx2"/>
                      </a:solidFill>
                      <a:prstDash val="solid"/>
                      <a:round/>
                      <a:headEnd type="none" w="med" len="med"/>
                      <a:tailEnd type="none" w="med" len="med"/>
                    </a:lnB>
                    <a:solidFill>
                      <a:srgbClr val="DDE6E1"/>
                    </a:solidFill>
                  </a:tcPr>
                </a:tc>
                <a:tc>
                  <a:txBody>
                    <a:bodyPr/>
                    <a:lstStyle/>
                    <a:p>
                      <a:pPr>
                        <a:lnSpc>
                          <a:spcPts val="1575"/>
                        </a:lnSpc>
                        <a:buNone/>
                      </a:pPr>
                      <a:r>
                        <a:rPr lang="fr-CA" sz="1400" b="0" kern="1200">
                          <a:solidFill>
                            <a:schemeClr val="tx1"/>
                          </a:solidFill>
                        </a:rPr>
                        <a:t>Les employeurs qui mettent l’accent sur les coûts et qui cherchent la simplicité</a:t>
                      </a:r>
                      <a:endParaRPr lang="fr-CA" sz="1400" b="0" i="0" kern="1200">
                        <a:solidFill>
                          <a:schemeClr val="tx1"/>
                        </a:solidFill>
                        <a:latin typeface="+mn-lt"/>
                        <a:ea typeface="+mn-lt"/>
                        <a:cs typeface="+mn-lt"/>
                      </a:endParaRPr>
                    </a:p>
                  </a:txBody>
                  <a:tcPr marL="72000" marR="72000" marT="72000" marB="72000" anchor="ctr">
                    <a:lnB w="12700" cap="flat" cmpd="sng" algn="ctr">
                      <a:solidFill>
                        <a:schemeClr val="tx2"/>
                      </a:solidFill>
                      <a:prstDash val="solid"/>
                      <a:round/>
                      <a:headEnd type="none" w="med" len="med"/>
                      <a:tailEnd type="none" w="med" len="med"/>
                    </a:lnB>
                  </a:tcPr>
                </a:tc>
                <a:tc>
                  <a:txBody>
                    <a:bodyPr/>
                    <a:lstStyle/>
                    <a:p>
                      <a:pPr>
                        <a:lnSpc>
                          <a:spcPts val="1575"/>
                        </a:lnSpc>
                        <a:buNone/>
                      </a:pPr>
                      <a:r>
                        <a:rPr lang="fr-CA" sz="1400" b="0" kern="1200">
                          <a:solidFill>
                            <a:schemeClr val="tx1"/>
                          </a:solidFill>
                        </a:rPr>
                        <a:t>Les employeurs qui souhaitent offrir un choix de placements</a:t>
                      </a:r>
                      <a:endParaRPr lang="fr-CA" sz="1400" b="0" i="0" kern="1200">
                        <a:solidFill>
                          <a:schemeClr val="tx1"/>
                        </a:solidFill>
                        <a:latin typeface="+mn-lt"/>
                        <a:ea typeface="+mn-lt"/>
                        <a:cs typeface="+mn-lt"/>
                      </a:endParaRPr>
                    </a:p>
                  </a:txBody>
                  <a:tcPr marL="72000" marR="72000" marT="72000" marB="72000" anchor="ctr">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96150075"/>
                  </a:ext>
                </a:extLst>
              </a:tr>
              <a:tr h="1000864">
                <a:tc>
                  <a:txBody>
                    <a:bodyPr/>
                    <a:lstStyle/>
                    <a:p>
                      <a:pPr algn="l">
                        <a:buNone/>
                      </a:pPr>
                      <a:r>
                        <a:rPr lang="fr-CA" sz="1400" b="0" kern="1200">
                          <a:solidFill>
                            <a:schemeClr val="tx1"/>
                          </a:solidFill>
                        </a:rPr>
                        <a:t>Options de placement</a:t>
                      </a:r>
                      <a:endParaRPr lang="fr-CA" sz="1400" b="0" i="0" kern="1200">
                        <a:solidFill>
                          <a:schemeClr val="tx1"/>
                        </a:solidFill>
                        <a:latin typeface="+mn-lt"/>
                        <a:ea typeface="+mn-lt"/>
                        <a:cs typeface="+mn-lt"/>
                      </a:endParaRPr>
                    </a:p>
                  </a:txBody>
                  <a:tcPr marL="72000" marR="72000" marT="72000" marB="7200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DDE6E1"/>
                    </a:solidFill>
                  </a:tcPr>
                </a:tc>
                <a:tc>
                  <a:txBody>
                    <a:bodyPr/>
                    <a:lstStyle/>
                    <a:p>
                      <a:pPr>
                        <a:lnSpc>
                          <a:spcPts val="1575"/>
                        </a:lnSpc>
                        <a:buNone/>
                      </a:pPr>
                      <a:r>
                        <a:rPr lang="fr-CA" sz="1400" b="0" kern="1200">
                          <a:solidFill>
                            <a:schemeClr val="tx1"/>
                          </a:solidFill>
                        </a:rPr>
                        <a:t>Une gamme de fonds axés sur une date d’échéance à gestion passive + le CIG et le CIQG</a:t>
                      </a:r>
                      <a:endParaRPr lang="fr-CA" sz="1400" b="0" i="0" kern="1200">
                        <a:solidFill>
                          <a:schemeClr val="tx1"/>
                        </a:solidFill>
                        <a:latin typeface="+mn-lt"/>
                        <a:ea typeface="+mn-lt"/>
                        <a:cs typeface="+mn-lt"/>
                      </a:endParaRPr>
                    </a:p>
                  </a:txBody>
                  <a:tcPr marL="72000" marR="72000" marT="72000" marB="7200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nSpc>
                          <a:spcPts val="1575"/>
                        </a:lnSpc>
                        <a:buNone/>
                      </a:pPr>
                      <a:r>
                        <a:rPr lang="fr-CA" sz="1400" b="0" kern="1200">
                          <a:solidFill>
                            <a:schemeClr val="tx1"/>
                          </a:solidFill>
                        </a:rPr>
                        <a:t>12 fonds + le CIG et le CIQG, y compris la gamme de fonds axés sur une date d’échéance (gestion active ou passive)</a:t>
                      </a:r>
                      <a:endParaRPr lang="fr-CA" sz="1400" b="0" i="0" kern="1200">
                        <a:solidFill>
                          <a:schemeClr val="tx1"/>
                        </a:solidFill>
                        <a:latin typeface="+mn-lt"/>
                        <a:ea typeface="+mn-lt"/>
                        <a:cs typeface="+mn-lt"/>
                      </a:endParaRPr>
                    </a:p>
                  </a:txBody>
                  <a:tcPr marL="72000" marR="72000" marT="72000" marB="7200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943834785"/>
                  </a:ext>
                </a:extLst>
              </a:tr>
              <a:tr h="807470">
                <a:tc>
                  <a:txBody>
                    <a:bodyPr/>
                    <a:lstStyle/>
                    <a:p>
                      <a:pPr algn="l">
                        <a:buNone/>
                      </a:pPr>
                      <a:r>
                        <a:rPr lang="fr-CA" sz="1400" b="0" kern="1200">
                          <a:solidFill>
                            <a:schemeClr val="tx1"/>
                          </a:solidFill>
                        </a:rPr>
                        <a:t>Frais de gestion des fonds axés sur une date d’échéance</a:t>
                      </a:r>
                      <a:endParaRPr lang="fr-CA" sz="1400" b="0" i="0" kern="1200">
                        <a:solidFill>
                          <a:schemeClr val="tx1"/>
                        </a:solidFill>
                        <a:latin typeface="+mn-lt"/>
                        <a:ea typeface="+mn-lt"/>
                        <a:cs typeface="+mn-lt"/>
                      </a:endParaRPr>
                    </a:p>
                  </a:txBody>
                  <a:tcPr marL="72000" marR="72000" marT="72000" marB="7200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DDE6E1"/>
                    </a:solidFill>
                  </a:tcPr>
                </a:tc>
                <a:tc>
                  <a:txBody>
                    <a:bodyPr/>
                    <a:lstStyle/>
                    <a:p>
                      <a:pPr>
                        <a:lnSpc>
                          <a:spcPts val="1575"/>
                        </a:lnSpc>
                        <a:buNone/>
                      </a:pPr>
                      <a:r>
                        <a:rPr lang="fr-CA" sz="1400" b="0" kern="1200">
                          <a:solidFill>
                            <a:schemeClr val="tx1"/>
                          </a:solidFill>
                        </a:rPr>
                        <a:t>0,90 %</a:t>
                      </a:r>
                      <a:endParaRPr lang="fr-CA" sz="1400" b="0" i="0" kern="1200">
                        <a:solidFill>
                          <a:schemeClr val="tx1"/>
                        </a:solidFill>
                        <a:latin typeface="+mn-lt"/>
                        <a:ea typeface="+mn-lt"/>
                        <a:cs typeface="+mn-lt"/>
                      </a:endParaRPr>
                    </a:p>
                  </a:txBody>
                  <a:tcPr marL="72000" marR="72000" marT="72000" marB="7200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nSpc>
                          <a:spcPts val="1575"/>
                        </a:lnSpc>
                        <a:buNone/>
                      </a:pPr>
                      <a:r>
                        <a:rPr lang="fr-CA" sz="1400" b="0" kern="1200">
                          <a:solidFill>
                            <a:schemeClr val="tx1"/>
                          </a:solidFill>
                        </a:rPr>
                        <a:t>À partir de 1,20 %</a:t>
                      </a:r>
                      <a:endParaRPr lang="fr-CA" sz="1400" b="0" i="0" kern="1200">
                        <a:solidFill>
                          <a:schemeClr val="tx1"/>
                        </a:solidFill>
                        <a:latin typeface="+mn-lt"/>
                        <a:ea typeface="+mn-lt"/>
                        <a:cs typeface="+mn-lt"/>
                      </a:endParaRPr>
                    </a:p>
                  </a:txBody>
                  <a:tcPr marL="72000" marR="72000" marT="72000" marB="7200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00402295"/>
                  </a:ext>
                </a:extLst>
              </a:tr>
              <a:tr h="448348">
                <a:tc>
                  <a:txBody>
                    <a:bodyPr/>
                    <a:lstStyle/>
                    <a:p>
                      <a:pPr algn="l">
                        <a:buNone/>
                      </a:pPr>
                      <a:r>
                        <a:rPr lang="fr-CA" sz="1400" b="0" kern="1200">
                          <a:solidFill>
                            <a:schemeClr val="tx1"/>
                          </a:solidFill>
                        </a:rPr>
                        <a:t>Produits d’épargne au travail</a:t>
                      </a:r>
                      <a:endParaRPr lang="fr-CA" sz="1400" b="0" i="0" kern="1200">
                        <a:solidFill>
                          <a:schemeClr val="tx1"/>
                        </a:solidFill>
                        <a:latin typeface="+mn-lt"/>
                        <a:ea typeface="+mn-lt"/>
                        <a:cs typeface="+mn-lt"/>
                      </a:endParaRPr>
                    </a:p>
                  </a:txBody>
                  <a:tcPr marL="72000" marR="72000" marT="72000" marB="7200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DDE6E1"/>
                    </a:solidFill>
                  </a:tcPr>
                </a:tc>
                <a:tc>
                  <a:txBody>
                    <a:bodyPr/>
                    <a:lstStyle/>
                    <a:p>
                      <a:pPr>
                        <a:lnSpc>
                          <a:spcPts val="1575"/>
                        </a:lnSpc>
                        <a:buNone/>
                      </a:pPr>
                      <a:r>
                        <a:rPr lang="fr-CA" sz="1400" b="0" kern="1200">
                          <a:solidFill>
                            <a:schemeClr val="tx1"/>
                          </a:solidFill>
                        </a:rPr>
                        <a:t>REER et CELI</a:t>
                      </a:r>
                      <a:endParaRPr lang="fr-CA" sz="1400" b="0" i="0" kern="1200">
                        <a:solidFill>
                          <a:schemeClr val="tx1"/>
                        </a:solidFill>
                        <a:latin typeface="+mn-lt"/>
                        <a:ea typeface="+mn-lt"/>
                        <a:cs typeface="+mn-lt"/>
                      </a:endParaRPr>
                    </a:p>
                  </a:txBody>
                  <a:tcPr marL="72000" marR="72000" marT="72000" marB="7200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nSpc>
                          <a:spcPts val="1575"/>
                        </a:lnSpc>
                        <a:buNone/>
                      </a:pPr>
                      <a:r>
                        <a:rPr lang="fr-CA" sz="1400" b="0" kern="1200">
                          <a:solidFill>
                            <a:schemeClr val="tx1"/>
                          </a:solidFill>
                        </a:rPr>
                        <a:t>REER et CELI </a:t>
                      </a:r>
                    </a:p>
                    <a:p>
                      <a:pPr>
                        <a:lnSpc>
                          <a:spcPts val="1575"/>
                        </a:lnSpc>
                        <a:buNone/>
                      </a:pPr>
                      <a:r>
                        <a:rPr lang="fr-CA" sz="1400" b="0" kern="1200">
                          <a:solidFill>
                            <a:schemeClr val="tx1"/>
                          </a:solidFill>
                        </a:rPr>
                        <a:t>REER, CELI et RPDB </a:t>
                      </a:r>
                      <a:endParaRPr lang="fr-CA" sz="1400" b="0" i="0" kern="1200">
                        <a:solidFill>
                          <a:schemeClr val="tx1"/>
                        </a:solidFill>
                        <a:latin typeface="+mn-lt"/>
                        <a:ea typeface="+mn-lt"/>
                        <a:cs typeface="+mn-lt"/>
                      </a:endParaRPr>
                    </a:p>
                  </a:txBody>
                  <a:tcPr marL="72000" marR="72000" marT="72000" marB="7200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875428454"/>
                  </a:ext>
                </a:extLst>
              </a:tr>
              <a:tr h="538314">
                <a:tc>
                  <a:txBody>
                    <a:bodyPr/>
                    <a:lstStyle/>
                    <a:p>
                      <a:pPr algn="l">
                        <a:buNone/>
                      </a:pPr>
                      <a:r>
                        <a:rPr lang="fr-CA" sz="1400" b="0" kern="1200">
                          <a:solidFill>
                            <a:schemeClr val="tx1"/>
                          </a:solidFill>
                        </a:rPr>
                        <a:t>Produits supplémentaires via </a:t>
                      </a:r>
                    </a:p>
                    <a:p>
                      <a:pPr algn="l">
                        <a:buNone/>
                      </a:pPr>
                      <a:r>
                        <a:rPr lang="fr-CA" sz="1400" b="0" kern="1200">
                          <a:solidFill>
                            <a:schemeClr val="tx1"/>
                          </a:solidFill>
                        </a:rPr>
                        <a:t>Mes choix </a:t>
                      </a:r>
                      <a:r>
                        <a:rPr lang="fr-CA" sz="1400" b="0" kern="1200" err="1">
                          <a:solidFill>
                            <a:schemeClr val="tx1"/>
                          </a:solidFill>
                        </a:rPr>
                        <a:t>flex</a:t>
                      </a:r>
                      <a:r>
                        <a:rPr lang="fr-CA" sz="1400" b="0" kern="1200">
                          <a:solidFill>
                            <a:schemeClr val="tx1"/>
                          </a:solidFill>
                        </a:rPr>
                        <a:t> Sun Life </a:t>
                      </a:r>
                      <a:endParaRPr lang="fr-CA" sz="1400" b="0" i="0" kern="1200">
                        <a:solidFill>
                          <a:schemeClr val="tx1"/>
                        </a:solidFill>
                        <a:latin typeface="+mn-lt"/>
                        <a:ea typeface="+mn-lt"/>
                        <a:cs typeface="+mn-lt"/>
                      </a:endParaRPr>
                    </a:p>
                  </a:txBody>
                  <a:tcPr marL="72000" marR="72000" marT="72000" marB="7200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DDE6E1"/>
                    </a:solidFill>
                  </a:tcPr>
                </a:tc>
                <a:tc>
                  <a:txBody>
                    <a:bodyPr/>
                    <a:lstStyle/>
                    <a:p>
                      <a:pPr>
                        <a:lnSpc>
                          <a:spcPts val="1575"/>
                        </a:lnSpc>
                        <a:buNone/>
                      </a:pPr>
                      <a:r>
                        <a:rPr lang="fr-CA" sz="1400" b="0" kern="1200">
                          <a:solidFill>
                            <a:schemeClr val="tx1"/>
                          </a:solidFill>
                        </a:rPr>
                        <a:t>Compte non enregistré, CELIAPP</a:t>
                      </a:r>
                      <a:endParaRPr lang="fr-CA" sz="1400" b="0" i="0" kern="1200">
                        <a:solidFill>
                          <a:schemeClr val="tx1"/>
                        </a:solidFill>
                        <a:latin typeface="+mn-lt"/>
                        <a:ea typeface="+mn-lt"/>
                        <a:cs typeface="+mn-lt"/>
                      </a:endParaRPr>
                    </a:p>
                  </a:txBody>
                  <a:tcPr marL="72000" marR="72000" marT="72000" marB="7200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nSpc>
                          <a:spcPts val="1575"/>
                        </a:lnSpc>
                        <a:buNone/>
                      </a:pPr>
                      <a:r>
                        <a:rPr lang="fr-CA" sz="1400" b="0" kern="1200">
                          <a:solidFill>
                            <a:schemeClr val="tx1"/>
                          </a:solidFill>
                        </a:rPr>
                        <a:t>Compte non enregistré, CELIAPP</a:t>
                      </a:r>
                      <a:endParaRPr lang="fr-CA" sz="1400" b="0" i="0" kern="1200">
                        <a:solidFill>
                          <a:schemeClr val="tx1"/>
                        </a:solidFill>
                        <a:latin typeface="+mn-lt"/>
                        <a:ea typeface="+mn-lt"/>
                        <a:cs typeface="+mn-lt"/>
                      </a:endParaRPr>
                    </a:p>
                  </a:txBody>
                  <a:tcPr marL="72000" marR="72000" marT="72000" marB="72000" anchor="ct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298829690"/>
                  </a:ext>
                </a:extLst>
              </a:tr>
            </a:tbl>
          </a:graphicData>
        </a:graphic>
      </p:graphicFrame>
      <p:sp>
        <p:nvSpPr>
          <p:cNvPr id="2" name="TextBox 1">
            <a:extLst>
              <a:ext uri="{FF2B5EF4-FFF2-40B4-BE49-F238E27FC236}">
                <a16:creationId xmlns:a16="http://schemas.microsoft.com/office/drawing/2014/main" id="{92D2BD82-4DD0-0EA7-8109-C9CECAA88B3A}"/>
              </a:ext>
            </a:extLst>
          </p:cNvPr>
          <p:cNvSpPr txBox="1"/>
          <p:nvPr/>
        </p:nvSpPr>
        <p:spPr>
          <a:xfrm>
            <a:off x="287866" y="5510351"/>
            <a:ext cx="7379047" cy="437910"/>
          </a:xfrm>
          <a:prstGeom prst="rect">
            <a:avLst/>
          </a:prstGeom>
          <a:noFill/>
        </p:spPr>
        <p:txBody>
          <a:bodyPr wrap="square" numCol="2">
            <a:noAutofit/>
          </a:bodyPr>
          <a:lstStyle/>
          <a:p>
            <a:pPr defTabSz="914377">
              <a:spcBef>
                <a:spcPts val="400"/>
              </a:spcBef>
            </a:pPr>
            <a:r>
              <a:rPr lang="fr-CA" sz="1200"/>
              <a:t>CIG : comptes à intérêt garanti </a:t>
            </a:r>
          </a:p>
          <a:p>
            <a:pPr defTabSz="914377">
              <a:spcBef>
                <a:spcPts val="400"/>
              </a:spcBef>
            </a:pPr>
            <a:r>
              <a:rPr lang="fr-CA" sz="1200"/>
              <a:t>CIQG : compte à intérêt quotidien garanti</a:t>
            </a:r>
          </a:p>
          <a:p>
            <a:pPr defTabSz="914377">
              <a:spcBef>
                <a:spcPts val="400"/>
              </a:spcBef>
            </a:pPr>
            <a:r>
              <a:rPr lang="fr-CA" sz="1200"/>
              <a:t>REER : régime enregistré d’épargne-retraite</a:t>
            </a:r>
          </a:p>
          <a:p>
            <a:pPr defTabSz="914377">
              <a:spcBef>
                <a:spcPts val="400"/>
              </a:spcBef>
            </a:pPr>
            <a:r>
              <a:rPr lang="fr-CA" sz="1200"/>
              <a:t>CELI : compte d’épargne libre d’impôt</a:t>
            </a:r>
          </a:p>
          <a:p>
            <a:pPr defTabSz="914377">
              <a:spcBef>
                <a:spcPts val="400"/>
              </a:spcBef>
            </a:pPr>
            <a:endParaRPr lang="fr-CA" sz="1200"/>
          </a:p>
          <a:p>
            <a:pPr defTabSz="914377">
              <a:spcBef>
                <a:spcPts val="400"/>
              </a:spcBef>
            </a:pPr>
            <a:r>
              <a:rPr lang="fr-CA" sz="1200"/>
              <a:t>RPDB : régime de participation différée aux bénéfices</a:t>
            </a:r>
          </a:p>
          <a:p>
            <a:pPr defTabSz="914377">
              <a:spcBef>
                <a:spcPts val="400"/>
              </a:spcBef>
            </a:pPr>
            <a:r>
              <a:rPr lang="fr-CA" sz="1200"/>
              <a:t>CELIAPP : compte d’épargne libre d’impôt pour l’achat d’une première propriété </a:t>
            </a:r>
          </a:p>
          <a:p>
            <a:pPr defTabSz="914377">
              <a:spcBef>
                <a:spcPts val="400"/>
              </a:spcBef>
            </a:pPr>
            <a:endParaRPr lang="fr-CA" sz="1200"/>
          </a:p>
        </p:txBody>
      </p:sp>
      <p:sp>
        <p:nvSpPr>
          <p:cNvPr id="4" name="TextBox 3">
            <a:extLst>
              <a:ext uri="{FF2B5EF4-FFF2-40B4-BE49-F238E27FC236}">
                <a16:creationId xmlns:a16="http://schemas.microsoft.com/office/drawing/2014/main" id="{F0D375E2-A05F-1C54-ED4D-121659C0AFC5}"/>
              </a:ext>
            </a:extLst>
          </p:cNvPr>
          <p:cNvSpPr txBox="1"/>
          <p:nvPr/>
        </p:nvSpPr>
        <p:spPr>
          <a:xfrm>
            <a:off x="287866" y="5159028"/>
            <a:ext cx="5452534" cy="307777"/>
          </a:xfrm>
          <a:prstGeom prst="rect">
            <a:avLst/>
          </a:prstGeom>
          <a:noFill/>
        </p:spPr>
        <p:txBody>
          <a:bodyPr wrap="square">
            <a:spAutoFit/>
          </a:bodyPr>
          <a:lstStyle/>
          <a:p>
            <a:pPr defTabSz="914377">
              <a:spcBef>
                <a:spcPts val="1600"/>
              </a:spcBef>
            </a:pPr>
            <a:r>
              <a:rPr lang="fr-CA" sz="1400" b="1"/>
              <a:t>Glossaire</a:t>
            </a:r>
          </a:p>
        </p:txBody>
      </p:sp>
    </p:spTree>
    <p:extLst>
      <p:ext uri="{BB962C8B-B14F-4D97-AF65-F5344CB8AC3E}">
        <p14:creationId xmlns:p14="http://schemas.microsoft.com/office/powerpoint/2010/main" val="73081947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4">
            <a:extLst>
              <a:ext uri="{FF2B5EF4-FFF2-40B4-BE49-F238E27FC236}">
                <a16:creationId xmlns:a16="http://schemas.microsoft.com/office/drawing/2014/main" id="{8AE2C9E3-21B3-CD0E-DBE4-C1F1A7304218}"/>
              </a:ext>
            </a:extLst>
          </p:cNvPr>
          <p:cNvPicPr>
            <a:picLocks noGrp="1" noChangeAspect="1"/>
          </p:cNvPicPr>
          <p:nvPr>
            <p:ph type="pic" sz="quarter" idx="14"/>
          </p:nvPr>
        </p:nvPicPr>
        <p:blipFill>
          <a:blip r:embed="rId6" cstate="screen">
            <a:extLst>
              <a:ext uri="{28A0092B-C50C-407E-A947-70E740481C1C}">
                <a14:useLocalDpi xmlns:a14="http://schemas.microsoft.com/office/drawing/2010/main"/>
              </a:ext>
            </a:extLst>
          </a:blip>
          <a:srcRect/>
          <a:stretch>
            <a:fillRect/>
          </a:stretch>
        </p:blipFill>
        <p:spPr/>
      </p:pic>
      <p:sp>
        <p:nvSpPr>
          <p:cNvPr id="10" name="Text Placeholder 9">
            <a:extLst>
              <a:ext uri="{FF2B5EF4-FFF2-40B4-BE49-F238E27FC236}">
                <a16:creationId xmlns:a16="http://schemas.microsoft.com/office/drawing/2014/main" id="{F8DF5383-9350-72F2-1C02-F9E9125F84C0}"/>
              </a:ext>
            </a:extLst>
          </p:cNvPr>
          <p:cNvSpPr>
            <a:spLocks noGrp="1"/>
          </p:cNvSpPr>
          <p:nvPr>
            <p:ph type="body" sz="quarter" idx="40"/>
            <p:custDataLst>
              <p:tags r:id="rId1"/>
            </p:custDataLst>
          </p:nvPr>
        </p:nvSpPr>
        <p:spPr>
          <a:xfrm>
            <a:off x="6169028" y="1822093"/>
            <a:ext cx="5728016" cy="4408226"/>
          </a:xfrm>
        </p:spPr>
        <p:txBody>
          <a:bodyPr/>
          <a:lstStyle/>
          <a:p>
            <a:pPr marL="171450" indent="-171450">
              <a:buFont typeface="Arial" panose="020B0604020202020204" pitchFamily="34" charset="0"/>
              <a:buChar char="•"/>
            </a:pPr>
            <a:r>
              <a:rPr lang="fr-CA" dirty="0">
                <a:highlight>
                  <a:srgbClr val="000000">
                    <a:alpha val="0"/>
                  </a:srgbClr>
                </a:highlight>
              </a:rPr>
              <a:t>Le régime est destiné aux entreprises qui comptent au moins </a:t>
            </a:r>
            <a:r>
              <a:rPr lang="fr-CA" dirty="0">
                <a:solidFill>
                  <a:srgbClr val="FF0000"/>
                </a:solidFill>
                <a:highlight>
                  <a:srgbClr val="000000">
                    <a:alpha val="0"/>
                  </a:srgbClr>
                </a:highlight>
              </a:rPr>
              <a:t>deux</a:t>
            </a:r>
            <a:r>
              <a:rPr lang="fr-CA" dirty="0">
                <a:highlight>
                  <a:srgbClr val="000000">
                    <a:alpha val="0"/>
                  </a:srgbClr>
                </a:highlight>
              </a:rPr>
              <a:t> employés</a:t>
            </a:r>
          </a:p>
          <a:p>
            <a:pPr marL="171450" indent="-171450">
              <a:buFont typeface="Arial" panose="020B0604020202020204" pitchFamily="34" charset="0"/>
              <a:buChar char="•"/>
            </a:pPr>
            <a:r>
              <a:rPr lang="fr-CA" dirty="0">
                <a:highlight>
                  <a:srgbClr val="000000">
                    <a:alpha val="0"/>
                  </a:srgbClr>
                </a:highlight>
              </a:rPr>
              <a:t>Notre solution offre une couverture souple et novatrice qui répondra à vos besoins spécifiques</a:t>
            </a:r>
          </a:p>
          <a:p>
            <a:pPr marL="171450" indent="-171450">
              <a:buFont typeface="Arial" panose="020B0604020202020204" pitchFamily="34" charset="0"/>
              <a:buChar char="•"/>
            </a:pPr>
            <a:r>
              <a:rPr lang="fr-CA" dirty="0">
                <a:highlight>
                  <a:srgbClr val="000000">
                    <a:alpha val="0"/>
                  </a:srgbClr>
                </a:highlight>
              </a:rPr>
              <a:t>Il offre une gestion administrative sans tracas</a:t>
            </a:r>
          </a:p>
          <a:p>
            <a:pPr marL="171450" indent="-171450">
              <a:buFont typeface="Arial" panose="020B0604020202020204" pitchFamily="34" charset="0"/>
              <a:buChar char="•"/>
            </a:pPr>
            <a:r>
              <a:rPr lang="fr-CA" dirty="0">
                <a:highlight>
                  <a:srgbClr val="000000">
                    <a:alpha val="0"/>
                  </a:srgbClr>
                </a:highlight>
              </a:rPr>
              <a:t>Il permet d’épargner pour n’importe quel objectif</a:t>
            </a:r>
          </a:p>
          <a:p>
            <a:pPr marL="628639" lvl="1" indent="-171450">
              <a:buFont typeface="Arial" panose="020B0604020202020204" pitchFamily="34" charset="0"/>
              <a:buChar char="•"/>
            </a:pPr>
            <a:r>
              <a:rPr lang="fr-CA" dirty="0">
                <a:highlight>
                  <a:srgbClr val="000000">
                    <a:alpha val="0"/>
                  </a:srgbClr>
                </a:highlight>
              </a:rPr>
              <a:t>Deux combinaisons de produits d’épargne sont offertes :</a:t>
            </a:r>
          </a:p>
          <a:p>
            <a:pPr marL="817188" lvl="2" indent="-171450">
              <a:buFont typeface="Courier New" panose="02070309020205020404" pitchFamily="49" charset="0"/>
              <a:buChar char="o"/>
            </a:pPr>
            <a:r>
              <a:rPr lang="fr-CA" sz="1067" dirty="0">
                <a:highlight>
                  <a:srgbClr val="000000">
                    <a:alpha val="0"/>
                  </a:srgbClr>
                </a:highlight>
              </a:rPr>
              <a:t>Option 1 : REER et CELI avec </a:t>
            </a:r>
            <a:r>
              <a:rPr lang="fr-CA" sz="1100" b="1" dirty="0">
                <a:highlight>
                  <a:srgbClr val="000000">
                    <a:alpha val="0"/>
                  </a:srgbClr>
                </a:highlight>
              </a:rPr>
              <a:t>Essentiels Sun Life</a:t>
            </a:r>
            <a:endParaRPr lang="fr-CA" sz="1100" b="1" dirty="0">
              <a:highlight>
                <a:srgbClr val="000000">
                  <a:alpha val="0"/>
                </a:srgbClr>
              </a:highlight>
              <a:ea typeface="+mn-lt"/>
              <a:cs typeface="+mn-lt"/>
            </a:endParaRPr>
          </a:p>
          <a:p>
            <a:pPr marL="817188" lvl="2" indent="-171450">
              <a:buFont typeface="Courier New" panose="02070309020205020404" pitchFamily="49" charset="0"/>
              <a:buChar char="o"/>
            </a:pPr>
            <a:r>
              <a:rPr lang="fr-CA" sz="1067" dirty="0">
                <a:highlight>
                  <a:srgbClr val="000000">
                    <a:alpha val="0"/>
                  </a:srgbClr>
                </a:highlight>
              </a:rPr>
              <a:t>Option 2 : REER et CELI et/ou RPDB avec </a:t>
            </a:r>
            <a:r>
              <a:rPr lang="fr-CA" sz="1100" b="1" dirty="0">
                <a:highlight>
                  <a:srgbClr val="000000">
                    <a:alpha val="0"/>
                  </a:srgbClr>
                </a:highlight>
              </a:rPr>
              <a:t>Essentiels Plus Sun Life</a:t>
            </a:r>
            <a:endParaRPr lang="fr-CA" sz="1100" b="1" dirty="0">
              <a:highlight>
                <a:srgbClr val="000000">
                  <a:alpha val="0"/>
                </a:srgbClr>
              </a:highlight>
              <a:ea typeface="+mn-lt"/>
              <a:cs typeface="+mn-lt"/>
            </a:endParaRPr>
          </a:p>
          <a:p>
            <a:pPr marL="817188" lvl="2" indent="-171450">
              <a:buFont typeface="Courier New" panose="02070309020205020404" pitchFamily="49" charset="0"/>
              <a:buChar char="o"/>
            </a:pPr>
            <a:endParaRPr lang="fr-CA" sz="1067" dirty="0">
              <a:solidFill>
                <a:schemeClr val="tx1"/>
              </a:solidFill>
              <a:highlight>
                <a:srgbClr val="000000">
                  <a:alpha val="0"/>
                </a:srgbClr>
              </a:highlight>
            </a:endParaRPr>
          </a:p>
          <a:p>
            <a:pPr marL="171450" indent="-171450">
              <a:buFont typeface="Arial" panose="020B0604020202020204" pitchFamily="34" charset="0"/>
              <a:buChar char="•"/>
            </a:pPr>
            <a:r>
              <a:rPr lang="fr-CA" dirty="0">
                <a:highlight>
                  <a:srgbClr val="000000">
                    <a:alpha val="0"/>
                  </a:srgbClr>
                </a:highlight>
              </a:rPr>
              <a:t>Conformément à l’engagement de la Sun Life envers la durabilité, le régime comprend une gamme exceptionnelle d’options de placement présélectionnées, qui tiennent compte </a:t>
            </a:r>
            <a:r>
              <a:rPr lang="fr-CA" dirty="0">
                <a:solidFill>
                  <a:schemeClr val="tx2"/>
                </a:solidFill>
                <a:highlight>
                  <a:srgbClr val="000000">
                    <a:alpha val="0"/>
                  </a:srgbClr>
                </a:highlight>
              </a:rPr>
              <a:t>des facteurs environnementaux, sociaux et de gouvernance (ESG)</a:t>
            </a:r>
          </a:p>
          <a:p>
            <a:pPr marL="171450" indent="-171450">
              <a:buFont typeface="Arial" panose="020B0604020202020204" pitchFamily="34" charset="0"/>
              <a:buChar char="•"/>
            </a:pPr>
            <a:r>
              <a:rPr lang="fr-CA" dirty="0">
                <a:highlight>
                  <a:srgbClr val="000000">
                    <a:alpha val="0"/>
                  </a:srgbClr>
                </a:highlight>
              </a:rPr>
              <a:t>Il offre des frais de gestion des fonds souvent moins élevés que ceux prévus par les fonds comparables offerts aux épargnants individuels</a:t>
            </a:r>
          </a:p>
          <a:p>
            <a:pPr marL="171450" indent="-171450">
              <a:buFont typeface="Arial" panose="020B0604020202020204" pitchFamily="34" charset="0"/>
              <a:buChar char="•"/>
            </a:pPr>
            <a:r>
              <a:rPr lang="fr-CA" dirty="0">
                <a:highlight>
                  <a:srgbClr val="000000">
                    <a:alpha val="0"/>
                  </a:srgbClr>
                </a:highlight>
              </a:rPr>
              <a:t>Vous bénéficiez d’un soutien personnalisé par le conseiller en régimes collectifs</a:t>
            </a:r>
          </a:p>
        </p:txBody>
      </p:sp>
      <p:sp>
        <p:nvSpPr>
          <p:cNvPr id="8" name="Text Placeholder 7">
            <a:extLst>
              <a:ext uri="{FF2B5EF4-FFF2-40B4-BE49-F238E27FC236}">
                <a16:creationId xmlns:a16="http://schemas.microsoft.com/office/drawing/2014/main" id="{11468F0E-9FDB-1953-5010-0261A11AB93A}"/>
              </a:ext>
            </a:extLst>
          </p:cNvPr>
          <p:cNvSpPr>
            <a:spLocks noGrp="1"/>
          </p:cNvSpPr>
          <p:nvPr>
            <p:ph type="body" sz="quarter" idx="33"/>
            <p:custDataLst>
              <p:tags r:id="rId2"/>
            </p:custDataLst>
          </p:nvPr>
        </p:nvSpPr>
        <p:spPr>
          <a:xfrm>
            <a:off x="6169029" y="914400"/>
            <a:ext cx="5728016" cy="475010"/>
          </a:xfrm>
        </p:spPr>
        <p:txBody>
          <a:bodyPr/>
          <a:lstStyle/>
          <a:p>
            <a:r>
              <a:rPr lang="fr-CA">
                <a:highlight>
                  <a:srgbClr val="000000">
                    <a:alpha val="0"/>
                  </a:srgbClr>
                </a:highlight>
              </a:rPr>
              <a:t>Pourquoi ce régime?</a:t>
            </a:r>
          </a:p>
        </p:txBody>
      </p:sp>
      <p:sp>
        <p:nvSpPr>
          <p:cNvPr id="2" name="Rectangle 1">
            <a:extLst>
              <a:ext uri="{FF2B5EF4-FFF2-40B4-BE49-F238E27FC236}">
                <a16:creationId xmlns:a16="http://schemas.microsoft.com/office/drawing/2014/main" id="{A7C8E379-32EE-A9E8-13A1-FF2AA6597BA4}"/>
              </a:ext>
            </a:extLst>
          </p:cNvPr>
          <p:cNvSpPr/>
          <p:nvPr>
            <p:custDataLst>
              <p:tags r:id="rId3"/>
            </p:custDataLst>
          </p:nvPr>
        </p:nvSpPr>
        <p:spPr>
          <a:xfrm>
            <a:off x="419099" y="553973"/>
            <a:ext cx="2707159" cy="1386038"/>
          </a:xfrm>
          <a:prstGeom prst="rect">
            <a:avLst/>
          </a:prstGeom>
          <a:solidFill>
            <a:schemeClr val="bg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a:solidFill>
                  <a:srgbClr val="FF0000"/>
                </a:solidFill>
                <a:highlight>
                  <a:srgbClr val="000000">
                    <a:alpha val="0"/>
                  </a:srgbClr>
                </a:highlight>
              </a:rPr>
              <a:t>Conseiller : Supprimer le RPDB s’il y a lieu</a:t>
            </a:r>
          </a:p>
        </p:txBody>
      </p:sp>
    </p:spTree>
    <p:extLst>
      <p:ext uri="{BB962C8B-B14F-4D97-AF65-F5344CB8AC3E}">
        <p14:creationId xmlns:p14="http://schemas.microsoft.com/office/powerpoint/2010/main" val="1185051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3.04.30"/>
  <p:tag name="AS_TITLE" val="Aspose.Slides for Java"/>
  <p:tag name="AS_VERSION" val="23.4"/>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5"/>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5"/>
</p:tagLst>
</file>

<file path=ppt/tags/tag16.xml><?xml version="1.0" encoding="utf-8"?>
<p:tagLst xmlns:a="http://schemas.openxmlformats.org/drawingml/2006/main" xmlns:r="http://schemas.openxmlformats.org/officeDocument/2006/relationships" xmlns:p="http://schemas.openxmlformats.org/presentationml/2006/main">
  <p:tag name="NUM" val="6"/>
</p:tagLst>
</file>

<file path=ppt/tags/tag17.xml><?xml version="1.0" encoding="utf-8"?>
<p:tagLst xmlns:a="http://schemas.openxmlformats.org/drawingml/2006/main" xmlns:r="http://schemas.openxmlformats.org/officeDocument/2006/relationships" xmlns:p="http://schemas.openxmlformats.org/presentationml/2006/main">
  <p:tag name="NUM" val="7"/>
</p:tagLst>
</file>

<file path=ppt/tags/tag18.xml><?xml version="1.0" encoding="utf-8"?>
<p:tagLst xmlns:a="http://schemas.openxmlformats.org/drawingml/2006/main" xmlns:r="http://schemas.openxmlformats.org/officeDocument/2006/relationships" xmlns:p="http://schemas.openxmlformats.org/presentationml/2006/main">
  <p:tag name="NUM" val="8"/>
</p:tagLst>
</file>

<file path=ppt/tags/tag19.xml><?xml version="1.0" encoding="utf-8"?>
<p:tagLst xmlns:a="http://schemas.openxmlformats.org/drawingml/2006/main" xmlns:r="http://schemas.openxmlformats.org/officeDocument/2006/relationships" xmlns:p="http://schemas.openxmlformats.org/presentationml/2006/main">
  <p:tag name="NUM" val="9"/>
</p:tagLst>
</file>

<file path=ppt/tags/tag2.xml><?xml version="1.0" encoding="utf-8"?>
<p:tagLst xmlns:a="http://schemas.openxmlformats.org/drawingml/2006/main" xmlns:r="http://schemas.openxmlformats.org/officeDocument/2006/relationships" xmlns:p="http://schemas.openxmlformats.org/presentationml/2006/main">
  <p:tag name="PPSNARRATION" val="1,892449226,C:\Users\g897\Desktop\Webcasts\My savings webcast_FR_Dec 2012\English March 2013\mySavings_pptx\Media.ppcx"/>
</p:tagLst>
</file>

<file path=ppt/tags/tag20.xml><?xml version="1.0" encoding="utf-8"?>
<p:tagLst xmlns:a="http://schemas.openxmlformats.org/drawingml/2006/main" xmlns:r="http://schemas.openxmlformats.org/officeDocument/2006/relationships" xmlns:p="http://schemas.openxmlformats.org/presentationml/2006/main">
  <p:tag name="NUM" val="10"/>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7.xml><?xml version="1.0" encoding="utf-8"?>
<p:tagLst xmlns:a="http://schemas.openxmlformats.org/drawingml/2006/main" xmlns:r="http://schemas.openxmlformats.org/officeDocument/2006/relationships" xmlns:p="http://schemas.openxmlformats.org/presentationml/2006/main">
  <p:tag name="NUM" val="8"/>
</p:tagLst>
</file>

<file path=ppt/tags/tag28.xml><?xml version="1.0" encoding="utf-8"?>
<p:tagLst xmlns:a="http://schemas.openxmlformats.org/drawingml/2006/main" xmlns:r="http://schemas.openxmlformats.org/officeDocument/2006/relationships" xmlns:p="http://schemas.openxmlformats.org/presentationml/2006/main">
  <p:tag name="NUM" val="9"/>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1"/>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4"/>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8"/>
</p:tagLst>
</file>

<file path=ppt/tags/tag46.xml><?xml version="1.0" encoding="utf-8"?>
<p:tagLst xmlns:a="http://schemas.openxmlformats.org/drawingml/2006/main" xmlns:r="http://schemas.openxmlformats.org/officeDocument/2006/relationships" xmlns:p="http://schemas.openxmlformats.org/presentationml/2006/main">
  <p:tag name="NUM" val="9"/>
</p:tagLst>
</file>

<file path=ppt/tags/tag47.xml><?xml version="1.0" encoding="utf-8"?>
<p:tagLst xmlns:a="http://schemas.openxmlformats.org/drawingml/2006/main" xmlns:r="http://schemas.openxmlformats.org/officeDocument/2006/relationships" xmlns:p="http://schemas.openxmlformats.org/presentationml/2006/main">
  <p:tag name="NUM" val="10"/>
</p:tagLst>
</file>

<file path=ppt/tags/tag48.xml><?xml version="1.0" encoding="utf-8"?>
<p:tagLst xmlns:a="http://schemas.openxmlformats.org/drawingml/2006/main" xmlns:r="http://schemas.openxmlformats.org/officeDocument/2006/relationships" xmlns:p="http://schemas.openxmlformats.org/presentationml/2006/main">
  <p:tag name="NUM" val="11"/>
</p:tagLst>
</file>

<file path=ppt/tags/tag49.xml><?xml version="1.0" encoding="utf-8"?>
<p:tagLst xmlns:a="http://schemas.openxmlformats.org/drawingml/2006/main" xmlns:r="http://schemas.openxmlformats.org/officeDocument/2006/relationships" xmlns:p="http://schemas.openxmlformats.org/presentationml/2006/main">
  <p:tag name="NUM" val="12"/>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13"/>
</p:tagLst>
</file>

<file path=ppt/tags/tag51.xml><?xml version="1.0" encoding="utf-8"?>
<p:tagLst xmlns:a="http://schemas.openxmlformats.org/drawingml/2006/main" xmlns:r="http://schemas.openxmlformats.org/officeDocument/2006/relationships" xmlns:p="http://schemas.openxmlformats.org/presentationml/2006/main">
  <p:tag name="NUM" val="14"/>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6"/>
</p:tagLst>
</file>

<file path=ppt/tags/tag54.xml><?xml version="1.0" encoding="utf-8"?>
<p:tagLst xmlns:a="http://schemas.openxmlformats.org/drawingml/2006/main" xmlns:r="http://schemas.openxmlformats.org/officeDocument/2006/relationships" xmlns:p="http://schemas.openxmlformats.org/presentationml/2006/main">
  <p:tag name="NUM" val="17"/>
</p:tagLst>
</file>

<file path=ppt/tags/tag55.xml><?xml version="1.0" encoding="utf-8"?>
<p:tagLst xmlns:a="http://schemas.openxmlformats.org/drawingml/2006/main" xmlns:r="http://schemas.openxmlformats.org/officeDocument/2006/relationships" xmlns:p="http://schemas.openxmlformats.org/presentationml/2006/main">
  <p:tag name="NUM" val="18"/>
</p:tagLst>
</file>

<file path=ppt/tags/tag56.xml><?xml version="1.0" encoding="utf-8"?>
<p:tagLst xmlns:a="http://schemas.openxmlformats.org/drawingml/2006/main" xmlns:r="http://schemas.openxmlformats.org/officeDocument/2006/relationships" xmlns:p="http://schemas.openxmlformats.org/presentationml/2006/main">
  <p:tag name="NUM" val="19"/>
</p:tagLst>
</file>

<file path=ppt/tags/tag57.xml><?xml version="1.0" encoding="utf-8"?>
<p:tagLst xmlns:a="http://schemas.openxmlformats.org/drawingml/2006/main" xmlns:r="http://schemas.openxmlformats.org/officeDocument/2006/relationships" xmlns:p="http://schemas.openxmlformats.org/presentationml/2006/main">
  <p:tag name="NUM" val="20"/>
</p:tagLst>
</file>

<file path=ppt/tags/tag58.xml><?xml version="1.0" encoding="utf-8"?>
<p:tagLst xmlns:a="http://schemas.openxmlformats.org/drawingml/2006/main" xmlns:r="http://schemas.openxmlformats.org/officeDocument/2006/relationships" xmlns:p="http://schemas.openxmlformats.org/presentationml/2006/main">
  <p:tag name="NUM" val="21"/>
</p:tagLst>
</file>

<file path=ppt/tags/tag59.xml><?xml version="1.0" encoding="utf-8"?>
<p:tagLst xmlns:a="http://schemas.openxmlformats.org/drawingml/2006/main" xmlns:r="http://schemas.openxmlformats.org/officeDocument/2006/relationships" xmlns:p="http://schemas.openxmlformats.org/presentationml/2006/main">
  <p:tag name="NUM" val="22"/>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23"/>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PPSNARRATION" val="42,892449226,C:\Users\g897\Desktop\Webcasts\My savings webcast_FR_Dec 2012\English March 2013\mySavings_pptx\Media.ppcx"/>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4"/>
  <p:tag name="PRESENTER_SHAPETEXTINFO" val="&lt;ShapeTextInfo&gt;&lt;TableIndex row=&quot;-1&quot; col=&quot;-1&quot;&gt;&lt;linesCount val=&quot;1&quot;/&gt;&lt;lineCharCount val=&quot;28&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NUM" val="5"/>
</p:tagLst>
</file>

<file path=ppt/tags/tag72.xml><?xml version="1.0" encoding="utf-8"?>
<p:tagLst xmlns:a="http://schemas.openxmlformats.org/drawingml/2006/main" xmlns:r="http://schemas.openxmlformats.org/officeDocument/2006/relationships" xmlns:p="http://schemas.openxmlformats.org/presentationml/2006/main">
  <p:tag name="NUM" val="6"/>
</p:tagLst>
</file>

<file path=ppt/tags/tag73.xml><?xml version="1.0" encoding="utf-8"?>
<p:tagLst xmlns:a="http://schemas.openxmlformats.org/drawingml/2006/main" xmlns:r="http://schemas.openxmlformats.org/officeDocument/2006/relationships" xmlns:p="http://schemas.openxmlformats.org/presentationml/2006/main">
  <p:tag name="NUM" val="7"/>
</p:tagLst>
</file>

<file path=ppt/tags/tag74.xml><?xml version="1.0" encoding="utf-8"?>
<p:tagLst xmlns:a="http://schemas.openxmlformats.org/drawingml/2006/main" xmlns:r="http://schemas.openxmlformats.org/officeDocument/2006/relationships" xmlns:p="http://schemas.openxmlformats.org/presentationml/2006/main">
  <p:tag name="NUM" val="8"/>
</p:tagLst>
</file>

<file path=ppt/tags/tag75.xml><?xml version="1.0" encoding="utf-8"?>
<p:tagLst xmlns:a="http://schemas.openxmlformats.org/drawingml/2006/main" xmlns:r="http://schemas.openxmlformats.org/officeDocument/2006/relationships" xmlns:p="http://schemas.openxmlformats.org/presentationml/2006/main">
  <p:tag name="NUM" val="11"/>
</p:tagLst>
</file>

<file path=ppt/tags/tag76.xml><?xml version="1.0" encoding="utf-8"?>
<p:tagLst xmlns:a="http://schemas.openxmlformats.org/drawingml/2006/main" xmlns:r="http://schemas.openxmlformats.org/officeDocument/2006/relationships" xmlns:p="http://schemas.openxmlformats.org/presentationml/2006/main">
  <p:tag name="PPSNARRATION" val="42,892449226,C:\Users\g897\Desktop\Webcasts\My savings webcast_FR_Dec 2012\English March 2013\mySavings_pptx\Media.ppcx"/>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 name="PRESENTER_SHAPETEXTINFO" val="&lt;ShapeTextInfo&gt;&lt;TableIndex row=&quot;-1&quot; col=&quot;-1&quot;&gt;&lt;linesCount val=&quot;1&quot;/&gt;&lt;lineCharCount val=&quot;28&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6"/>
</p:tagLst>
</file>

<file path=ppt/tags/tag81.xml><?xml version="1.0" encoding="utf-8"?>
<p:tagLst xmlns:a="http://schemas.openxmlformats.org/drawingml/2006/main" xmlns:r="http://schemas.openxmlformats.org/officeDocument/2006/relationships" xmlns:p="http://schemas.openxmlformats.org/presentationml/2006/main">
  <p:tag name="PPSNARRATION" val="42,892449226,C:\Users\g897\Desktop\Webcasts\My savings webcast_FR_Dec 2012\English March 2013\mySavings_pptx\Media.ppcx"/>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 name="PRESENTER_SHAPETEXTINFO" val="&lt;ShapeTextInfo&gt;&lt;TableIndex row=&quot;-1&quot; col=&quot;-1&quot;&gt;&lt;linesCount val=&quot;1&quot;/&gt;&lt;lineCharCount val=&quot;28&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NUM" val="6"/>
</p:tagLst>
</file>

<file path=ppt/tags/tag85.xml><?xml version="1.0" encoding="utf-8"?>
<p:tagLst xmlns:a="http://schemas.openxmlformats.org/drawingml/2006/main" xmlns:r="http://schemas.openxmlformats.org/officeDocument/2006/relationships" xmlns:p="http://schemas.openxmlformats.org/presentationml/2006/main">
  <p:tag name="NUM" val="5"/>
</p:tagLst>
</file>

<file path=ppt/tags/tag86.xml><?xml version="1.0" encoding="utf-8"?>
<p:tagLst xmlns:a="http://schemas.openxmlformats.org/drawingml/2006/main" xmlns:r="http://schemas.openxmlformats.org/officeDocument/2006/relationships" xmlns:p="http://schemas.openxmlformats.org/presentationml/2006/main">
  <p:tag name="PPSNARRATION" val="42,892449226,C:\Users\g897\Desktop\Webcasts\My savings webcast_FR_Dec 2012\English March 2013\mySavings_pptx\Media.ppcx"/>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 name="PRESENTER_SHAPETEXTINFO" val="&lt;ShapeTextInfo&gt;&lt;TableIndex row=&quot;-1&quot; col=&quot;-1&quot;&gt;&lt;linesCount val=&quot;1&quot;/&gt;&lt;lineCharCount val=&quot;28&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5"/>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4"/>
</p:tagLst>
</file>

<file path=ppt/tags/tag93.xml><?xml version="1.0" encoding="utf-8"?>
<p:tagLst xmlns:a="http://schemas.openxmlformats.org/drawingml/2006/main" xmlns:r="http://schemas.openxmlformats.org/officeDocument/2006/relationships" xmlns:p="http://schemas.openxmlformats.org/presentationml/2006/main">
  <p:tag name="NUM" val="5"/>
</p:tagLst>
</file>

<file path=ppt/tags/tag94.xml><?xml version="1.0" encoding="utf-8"?>
<p:tagLst xmlns:a="http://schemas.openxmlformats.org/drawingml/2006/main" xmlns:r="http://schemas.openxmlformats.org/officeDocument/2006/relationships" xmlns:p="http://schemas.openxmlformats.org/presentationml/2006/main">
  <p:tag name="NUM" val="6"/>
</p:tagLst>
</file>

<file path=ppt/tags/tag95.xml><?xml version="1.0" encoding="utf-8"?>
<p:tagLst xmlns:a="http://schemas.openxmlformats.org/drawingml/2006/main" xmlns:r="http://schemas.openxmlformats.org/officeDocument/2006/relationships" xmlns:p="http://schemas.openxmlformats.org/presentationml/2006/main">
  <p:tag name="NUM" val="7"/>
</p:tagLst>
</file>

<file path=ppt/tags/tag96.xml><?xml version="1.0" encoding="utf-8"?>
<p:tagLst xmlns:a="http://schemas.openxmlformats.org/drawingml/2006/main" xmlns:r="http://schemas.openxmlformats.org/officeDocument/2006/relationships" xmlns:p="http://schemas.openxmlformats.org/presentationml/2006/main">
  <p:tag name="NUM" val="8"/>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Sun Life 2024">
      <a:dk1>
        <a:srgbClr val="000000"/>
      </a:dk1>
      <a:lt1>
        <a:srgbClr val="FFFFFF"/>
      </a:lt1>
      <a:dk2>
        <a:srgbClr val="003846"/>
      </a:dk2>
      <a:lt2>
        <a:srgbClr val="FFF8E0"/>
      </a:lt2>
      <a:accent1>
        <a:srgbClr val="AC6100"/>
      </a:accent1>
      <a:accent2>
        <a:srgbClr val="D9541A"/>
      </a:accent2>
      <a:accent3>
        <a:srgbClr val="FCDB54"/>
      </a:accent3>
      <a:accent4>
        <a:srgbClr val="004F73"/>
      </a:accent4>
      <a:accent5>
        <a:srgbClr val="38758E"/>
      </a:accent5>
      <a:accent6>
        <a:srgbClr val="6ED2DF"/>
      </a:accent6>
      <a:hlink>
        <a:srgbClr val="004F73"/>
      </a:hlink>
      <a:folHlink>
        <a:srgbClr val="D9541A"/>
      </a:folHlink>
    </a:clrScheme>
    <a:fontScheme name="SunLife_2024">
      <a:majorFont>
        <a:latin typeface="Sun Life New Display"/>
        <a:ea typeface="Sun Life New Display"/>
        <a:cs typeface="Arial"/>
      </a:majorFont>
      <a:minorFont>
        <a:latin typeface="Sun Life New Text"/>
        <a:ea typeface="Sun Life New Text"/>
        <a:cs typeface="Arial"/>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un Life Warm Yellow (Primary)">
      <a:srgbClr val="FFF8E0"/>
    </a:custClr>
    <a:custClr name="Sun Life Blue (Iconic)">
      <a:srgbClr val="003946"/>
    </a:custClr>
    <a:custClr name="Sun Life Yellow (Iconic)">
      <a:srgbClr val="FEBE10"/>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Light Grey (Secondary)">
      <a:srgbClr val="DDE6E1"/>
    </a:custClr>
    <a:custClr name="Medium Grey (Secondary)">
      <a:srgbClr val="E0DCD1"/>
    </a:custClr>
    <a:custClr name="Warm Grey (Secondary)">
      <a:srgbClr val="A59E8C"/>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Gold (Graphs)">
      <a:srgbClr val="AC6100"/>
    </a:custClr>
    <a:custClr name="Deep orange (Graphs)">
      <a:srgbClr val="D9541A"/>
    </a:custClr>
    <a:custClr name="Orange (Graphs)">
      <a:srgbClr val="FC9E2D"/>
    </a:custClr>
    <a:custClr name="Light yellow (Graphs)">
      <a:srgbClr val="FCDB54"/>
    </a:custClr>
    <a:custClr name="Medium blue (Graphs)">
      <a:srgbClr val="004F73"/>
    </a:custClr>
    <a:custClr name="Light blue (Graphs)">
      <a:srgbClr val="38758E"/>
    </a:custClr>
    <a:custClr name="Teal (Graphs)">
      <a:srgbClr val="6ED2DF"/>
    </a:custClr>
    <a:custClr name="No color">
      <a:srgbClr val="FFFFFF"/>
    </a:custClr>
    <a:custClr name="No color">
      <a:srgbClr val="FFFFFF"/>
    </a:custClr>
    <a:custClr name="No color">
      <a:srgbClr val="FFFFFF"/>
    </a:custClr>
  </a:custClrLst>
  <a:extLst>
    <a:ext uri="{05A4C25C-085E-4340-85A3-A5531E510DB2}">
      <thm15:themeFamily xmlns:thm15="http://schemas.microsoft.com/office/thememl/2012/main" name="Presentation1" id="{9B3DB741-ECC3-5F49-A1A7-D3CB51ECCF07}" vid="{EB733225-929B-1C4E-BC1E-3F25E8A5ACC3}"/>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Arial"/>
        <a:cs typeface="Arial"/>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font script="Armn" typeface="Arial"/>
        <a:font script="Bugi" typeface="Arial"/>
        <a:font script="Bopo" typeface="Arial"/>
        <a:font script="Java" typeface="Arial"/>
        <a:font script="Lisu" typeface="Arial"/>
        <a:font script="Mymr" typeface="Arial"/>
        <a:font script="Nkoo" typeface="Arial"/>
        <a:font script="Olck" typeface="Arial"/>
        <a:font script="Osma" typeface="Arial"/>
        <a:font script="Phag" typeface="Arial"/>
        <a:font script="Syrn" typeface="Arial"/>
        <a:font script="Syrj" typeface="Arial"/>
        <a:font script="Syre" typeface="Arial"/>
        <a:font script="Sora" typeface="Arial"/>
        <a:font script="Tale" typeface="Arial"/>
        <a:font script="Talu" typeface="Arial"/>
        <a:font script="Tfng" typeface="Arial"/>
      </a:majorFont>
      <a:minorFont>
        <a:latin typeface="Arial"/>
        <a:ea typeface="Arial"/>
        <a:cs typeface="Arial"/>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font script="Armn" typeface="Arial"/>
        <a:font script="Bugi" typeface="Arial"/>
        <a:font script="Bopo" typeface="Arial"/>
        <a:font script="Java" typeface="Arial"/>
        <a:font script="Lisu" typeface="Arial"/>
        <a:font script="Mymr" typeface="Arial"/>
        <a:font script="Nkoo" typeface="Arial"/>
        <a:font script="Olck" typeface="Arial"/>
        <a:font script="Osma" typeface="Arial"/>
        <a:font script="Phag" typeface="Arial"/>
        <a:font script="Syrn" typeface="Arial"/>
        <a:font script="Syrj" typeface="Arial"/>
        <a:font script="Syre" typeface="Arial"/>
        <a:font script="Sora" typeface="Arial"/>
        <a:font script="Tale" typeface="Arial"/>
        <a:font script="Talu" typeface="Arial"/>
        <a:font script="Tfng"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un Life Warm Yellow (Primary)">
      <a:srgbClr val="FFF8E0"/>
    </a:custClr>
    <a:custClr name="Sun Life Blue (Iconic)">
      <a:srgbClr val="003946"/>
    </a:custClr>
    <a:custClr name="Sun Life Yellow (Iconic)">
      <a:srgbClr val="FEBE10"/>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Light Grey (Secondary)">
      <a:srgbClr val="DDE6E1"/>
    </a:custClr>
    <a:custClr name="Medium Grey (Secondary)">
      <a:srgbClr val="E0DCD1"/>
    </a:custClr>
    <a:custClr name="Warm Grey (Secondary)">
      <a:srgbClr val="A59E8C"/>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No color">
      <a:srgbClr val="FFFFFF"/>
    </a:custClr>
    <a:custClr name="Gold (Graphs)">
      <a:srgbClr val="AC6100"/>
    </a:custClr>
    <a:custClr name="Deep orange (Graphs)">
      <a:srgbClr val="D9541A"/>
    </a:custClr>
    <a:custClr name="Orange (Graphs)">
      <a:srgbClr val="FC9E2D"/>
    </a:custClr>
    <a:custClr name="Light yellow (Graphs)">
      <a:srgbClr val="FCDB54"/>
    </a:custClr>
    <a:custClr name="Medium blue (Graphs)">
      <a:srgbClr val="004F73"/>
    </a:custClr>
    <a:custClr name="Light blue (Graphs)">
      <a:srgbClr val="38758E"/>
    </a:custClr>
    <a:custClr name="Teal (Graphs)">
      <a:srgbClr val="6ED2DF"/>
    </a:custClr>
    <a:custClr name="No color">
      <a:srgbClr val="FFFFFF"/>
    </a:custClr>
    <a:custClr name="No color">
      <a:srgbClr val="FFFFFF"/>
    </a:custClr>
    <a:custClr name="No colo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slideVersion":1,"isValidatorEnabled":false,"isLocked":false,"elementsMetadata":[],"slideId":"912516406120546340","enableDocumentContentUpdater":false,"version":"2.0"}]]></TemplafySlideTemplateConfiguration>
</file>

<file path=customXml/item10.xml><?xml version="1.0" encoding="utf-8"?>
<TemplafySlideFormConfiguration><![CDATA[{"formFields":[],"formDataEntries":[]}]]></TemplafySlideFormConfiguration>
</file>

<file path=customXml/item11.xml><?xml version="1.0" encoding="utf-8"?>
<TemplafySlideCollectionConfigurations xmlns:xsi="http://www.w3.org/2001/XMLSchema-instance" xmlns:xsd="http://www.w3.org/2001/XMLSchema">
  <SlideCollection ElementMetadataLinkId="77451fd5-bec9-46c5-b85d-e3c63905c7cf" TemplateId="912507652208593152">
    <TemplateConfiguration>{"elementsMetadata":[],"transformationConfigurations":[],"enableDocumentContentUpdater":false,"version":"2.0"}</TemplateConfiguration>
    <FormConfiguration>{"formFields":[],"formDataEntries":[]}</FormConfiguration>
  </SlideCollection>
</TemplafySlideCollectionConfigurations>
</file>

<file path=customXml/item12.xml><?xml version="1.0" encoding="utf-8"?>
<TemplafySlideTemplateConfiguration><![CDATA[{"slideVersion":1,"isValidatorEnabled":false,"isLocked":false,"elementsMetadata":[],"slideId":"912516406120546327","enableDocumentContentUpdater":false,"version":"2.0"}]]></TemplafySlideTemplateConfiguration>
</file>

<file path=customXml/item13.xml><?xml version="1.0" encoding="utf-8"?>
<TemplafySlideFormConfiguration><![CDATA[{"formFields":[],"formDataEntries":[]}]]></TemplafySlideFormConfiguration>
</file>

<file path=customXml/item14.xml><?xml version="1.0" encoding="utf-8"?>
<TemplafySlideFormConfiguration><![CDATA[{"formFields":[],"formDataEntries":[]}]]></TemplafySlideFormConfiguration>
</file>

<file path=customXml/item15.xml><?xml version="1.0" encoding="utf-8"?>
<TemplafySlideFormConfiguration><![CDATA[{"formFields":[],"formDataEntries":[]}]]></TemplafySlideFormConfiguration>
</file>

<file path=customXml/item16.xml><?xml version="1.0" encoding="utf-8"?>
<TemplafySlideFormConfiguration><![CDATA[{"formFields":[],"formDataEntries":[]}]]></TemplafySlideFormConfiguration>
</file>

<file path=customXml/item17.xml><?xml version="1.0" encoding="utf-8"?>
<TemplafySlideTemplateConfiguration><![CDATA[{"slideVersion":1,"isValidatorEnabled":false,"isLocked":false,"elementsMetadata":[],"slideId":"912516406120546316","enableDocumentContentUpdater":false,"version":"2.0"}]]></TemplafySlideTemplateConfiguration>
</file>

<file path=customXml/item18.xml><?xml version="1.0" encoding="utf-8"?>
<TemplafySlideTemplateConfiguration><![CDATA[{"slideVersion":1,"isValidatorEnabled":false,"isLocked":false,"elementsMetadata":[],"slideId":"912516406120546332","enableDocumentContentUpdater":false,"version":"2.0"}]]></TemplafySlideTemplateConfiguration>
</file>

<file path=customXml/item19.xml><?xml version="1.0" encoding="utf-8"?>
<p:properties xmlns:p="http://schemas.microsoft.com/office/2006/metadata/properties" xmlns:xsi="http://www.w3.org/2001/XMLSchema-instance" xmlns:pc="http://schemas.microsoft.com/office/infopath/2007/PartnerControls">
  <documentManagement>
    <lcf76f155ced4ddcb4097134ff3c332f xmlns="77922bf3-68de-4039-a5a9-b2ed728e0152" xsi:nil="true"/>
    <TaxCatchAll xmlns="abf36e6d-89de-460f-bd1a-1aa4d52e3d39" xsi:nil="true"/>
    <_dlc_DocId xmlns="abf36e6d-89de-460f-bd1a-1aa4d52e3d39">PHP772T4M25V-1548315969-143496</_dlc_DocId>
    <_dlc_DocIdUrl xmlns="abf36e6d-89de-460f-bd1a-1aa4d52e3d39">
      <Url>https://sunlifefinancial.sharepoint.com/sites/GRSMC/_layouts/15/DocIdRedir.aspx?ID=PHP772T4M25V-1548315969-143496</Url>
      <Description>PHP772T4M25V-1548315969-143496</Description>
    </_dlc_DocIdUrl>
    <Order0 xmlns="77922bf3-68de-4039-a5a9-b2ed728e0152" xsi:nil="true"/>
    <Assignee xmlns="77922bf3-68de-4039-a5a9-b2ed728e0152" xsi:nil="true"/>
    <_dlc_DocIdPersistId xmlns="abf36e6d-89de-460f-bd1a-1aa4d52e3d39" xsi:nil="true"/>
  </documentManagement>
</p:properties>
</file>

<file path=customXml/item2.xml><?xml version="1.0" encoding="utf-8"?>
<TemplafySlideTemplateConfiguration><![CDATA[{"slideVersion":1,"isValidatorEnabled":false,"isLocked":false,"elementsMetadata":[],"slideId":"912516406120546339","enableDocumentContentUpdater":false,"version":"2.0"}]]></TemplafySlideTemplateConfiguration>
</file>

<file path=customXml/item20.xml><?xml version="1.0" encoding="utf-8"?>
<TemplafySlideTemplateConfiguration><![CDATA[{"slideVersion":1,"isValidatorEnabled":false,"isLocked":false,"elementsMetadata":[],"slideId":"912516406120546335","enableDocumentContentUpdater":false,"version":"2.0"}]]></TemplafySlideTemplateConfiguration>
</file>

<file path=customXml/item21.xml><?xml version="1.0" encoding="utf-8"?>
<TemplafySlideTemplateConfiguration><![CDATA[{"slideVersion":1,"isValidatorEnabled":false,"isLocked":false,"elementsMetadata":[],"slideId":"912516406120546314","enableDocumentContentUpdater":false,"version":"2.0"}]]></TemplafySlideTemplateConfiguration>
</file>

<file path=customXml/item22.xml><?xml version="1.0" encoding="utf-8"?>
<TemplafySlideFormConfiguration><![CDATA[{"formFields":[],"formDataEntries":[]}]]></TemplafySlideFormConfiguration>
</file>

<file path=customXml/item23.xml><?xml version="1.0" encoding="utf-8"?>
<TemplafySlideTemplateConfiguration><![CDATA[{"slideVersion":1,"isValidatorEnabled":false,"isLocked":false,"elementsMetadata":[],"slideId":"912516406120546323","enableDocumentContentUpdater":false,"version":"2.0"}]]></TemplafySlideTemplateConfiguration>
</file>

<file path=customXml/item24.xml><?xml version="1.0" encoding="utf-8"?>
<TemplafySlideTemplateConfiguration><![CDATA[{"slideVersion":1,"isValidatorEnabled":false,"isLocked":false,"elementsMetadata":[],"slideId":"912516406120546305","enableDocumentContentUpdater":false,"version":"2.0"}]]></TemplafySlideTemplateConfiguration>
</file>

<file path=customXml/item25.xml><?xml version="1.0" encoding="utf-8"?>
<TemplafySlideFormConfiguration><![CDATA[{"formFields":[],"formDataEntries":[]}]]></TemplafySlideFormConfiguration>
</file>

<file path=customXml/item26.xml><?xml version="1.0" encoding="utf-8"?>
<ct:contentTypeSchema xmlns:ct="http://schemas.microsoft.com/office/2006/metadata/contentType" xmlns:ma="http://schemas.microsoft.com/office/2006/metadata/properties/metaAttributes" ct:_="" ma:_="" ma:contentTypeName="Document" ma:contentTypeID="0x010100162AF045FBA4F740B3EE4AA74E84649A" ma:contentTypeVersion="41" ma:contentTypeDescription="Create a new document." ma:contentTypeScope="" ma:versionID="73dfaff7ad6057a7232c60b4b88a141e">
  <xsd:schema xmlns:xsd="http://www.w3.org/2001/XMLSchema" xmlns:xs="http://www.w3.org/2001/XMLSchema" xmlns:p="http://schemas.microsoft.com/office/2006/metadata/properties" xmlns:ns2="77922bf3-68de-4039-a5a9-b2ed728e0152" xmlns:ns3="abf36e6d-89de-460f-bd1a-1aa4d52e3d39" targetNamespace="http://schemas.microsoft.com/office/2006/metadata/properties" ma:root="true" ma:fieldsID="ecc006fa46cc3e0c3575dbbb895d3161" ns2:_="" ns3:_="">
    <xsd:import namespace="77922bf3-68de-4039-a5a9-b2ed728e0152"/>
    <xsd:import namespace="abf36e6d-89de-460f-bd1a-1aa4d52e3d39"/>
    <xsd:element name="properties">
      <xsd:complexType>
        <xsd:sequence>
          <xsd:element name="documentManagement">
            <xsd:complexType>
              <xsd:all>
                <xsd:element ref="ns2:Assignee" minOccurs="0"/>
                <xsd:element ref="ns3:_dlc_DocId" minOccurs="0"/>
                <xsd:element ref="ns3:_dlc_DocIdUrl" minOccurs="0"/>
                <xsd:element ref="ns3:_dlc_DocIdPersistId" minOccurs="0"/>
                <xsd:element ref="ns3:SharedWithUsers" minOccurs="0"/>
                <xsd:element ref="ns3:SharedWithDetails" minOccurs="0"/>
                <xsd:element ref="ns2:MediaServiceMetadata" minOccurs="0"/>
                <xsd:element ref="ns2:MediaServiceFastMetadata" minOccurs="0"/>
                <xsd:element ref="ns2:MediaServiceObjectDetectorVersions" minOccurs="0"/>
                <xsd:element ref="ns2:MediaLengthInSeconds" minOccurs="0"/>
                <xsd:element ref="ns2:MediaServiceDateTaken"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MediaServiceLocation" minOccurs="0"/>
                <xsd:element ref="ns2:MediaServiceSearchProperties" minOccurs="0"/>
                <xsd:element ref="ns2:Order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922bf3-68de-4039-a5a9-b2ed728e0152" elementFormDefault="qualified">
    <xsd:import namespace="http://schemas.microsoft.com/office/2006/documentManagement/types"/>
    <xsd:import namespace="http://schemas.microsoft.com/office/infopath/2007/PartnerControls"/>
    <xsd:element name="Assignee" ma:index="8" nillable="true" ma:displayName="Assignee" ma:internalName="Assignee" ma:readOnly="false">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lcf76f155ced4ddcb4097134ff3c332f" ma:index="23" nillable="true" ma:displayName="Image Tags_0" ma:hidden="true" ma:internalName="lcf76f155ced4ddcb4097134ff3c332f">
      <xsd:simpleType>
        <xsd:restriction base="dms:Note"/>
      </xsd:simpleType>
    </xsd:element>
    <xsd:element name="MediaServiceLocation" ma:index="24" nillable="true" ma:displayName="Location" ma:descrip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Order0" ma:index="26" nillable="true" ma:displayName="Order" ma:format="Dropdown" ma:internalName="Order0" ma:percentage="FALSE">
      <xsd:simpleType>
        <xsd:restriction base="dms:Number"/>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bf36e6d-89de-460f-bd1a-1aa4d52e3d39" elementFormDefault="qualified">
    <xsd:import namespace="http://schemas.microsoft.com/office/2006/documentManagement/types"/>
    <xsd:import namespace="http://schemas.microsoft.com/office/infopath/2007/PartnerControls"/>
    <xsd:element name="_dlc_DocId" ma:index="9" nillable="true" ma:displayName="Document ID Value" ma:description="The value of the document ID assigned to this item." ma:indexed="true"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false">
      <xsd:simpleType>
        <xsd:restriction base="dms:Boolean"/>
      </xsd:simpleType>
    </xsd:element>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dda6415c-3da9-4a18-a811-1a2f05d2ed9c}" ma:internalName="TaxCatchAll" ma:showField="CatchAllData" ma:web="abf36e6d-89de-460f-bd1a-1aa4d52e3d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7.xml><?xml version="1.0" encoding="utf-8"?>
<TemplafySlideFormConfiguration><![CDATA[{"formFields":[],"formDataEntries":[]}]]></TemplafySlideFormConfiguration>
</file>

<file path=customXml/item28.xml><?xml version="1.0" encoding="utf-8"?>
<TemplafySlideTemplateConfiguration><![CDATA[{"slideVersion":1,"isValidatorEnabled":false,"isLocked":false,"elementsMetadata":[],"slideId":"912516406120546326","enableDocumentContentUpdater":false,"version":"2.0"}]]></TemplafySlideTemplateConfiguration>
</file>

<file path=customXml/item29.xml><?xml version="1.0" encoding="utf-8"?>
<TemplafySlideFormConfiguration><![CDATA[{"formFields":[],"formDataEntries":[]}]]></TemplafySlideFormConfiguration>
</file>

<file path=customXml/item3.xml><?xml version="1.0" encoding="utf-8"?>
<TemplafySlideTemplateConfiguration><![CDATA[{"slideVersion":1,"isValidatorEnabled":false,"isLocked":false,"elementsMetadata":[],"slideId":"912516406120546321","enableDocumentContentUpdater":false,"version":"2.0"}]]></TemplafySlideTemplateConfiguration>
</file>

<file path=customXml/item30.xml><?xml version="1.0" encoding="utf-8"?>
<TemplafySlideFormConfiguration><![CDATA[{"formFields":[],"formDataEntries":[]}]]></TemplafySlideFormConfiguration>
</file>

<file path=customXml/item31.xml><?xml version="1.0" encoding="utf-8"?>
<TemplafySlideTemplateConfiguration><![CDATA[{"slideVersion":1,"isValidatorEnabled":false,"isLocked":false,"elementsMetadata":[],"slideId":"912516406120546337","enableDocumentContentUpdater":false,"version":"2.0"}]]></TemplafySlideTemplateConfiguration>
</file>

<file path=customXml/item32.xml><?xml version="1.0" encoding="utf-8"?>
<TemplafySlideTemplateConfiguration><![CDATA[{"slideVersion":1,"isValidatorEnabled":false,"isLocked":false,"elementsMetadata":[],"slideId":"912516406120546331","enableDocumentContentUpdater":false,"version":"2.0"}]]></TemplafySlideTemplateConfiguration>
</file>

<file path=customXml/item33.xml><?xml version="1.0" encoding="utf-8"?>
<TemplafySlideTemplateConfiguration><![CDATA[{"slideVersion":1,"isValidatorEnabled":false,"isLocked":false,"elementsMetadata":[],"slideId":"912516406120546336","enableDocumentContentUpdater":false,"version":"2.0"}]]></TemplafySlideTemplateConfiguration>
</file>

<file path=customXml/item34.xml><?xml version="1.0" encoding="utf-8"?>
<TemplafySlideTemplateConfiguration><![CDATA[{"slideVersion":1,"isValidatorEnabled":false,"isLocked":false,"elementsMetadata":[],"slideId":"912516406120546324","enableDocumentContentUpdater":false,"version":"2.0"}]]></TemplafySlideTemplateConfiguration>
</file>

<file path=customXml/item35.xml><?xml version="1.0" encoding="utf-8"?>
<TemplafySlideTemplateConfiguration><![CDATA[{"slideVersion":1,"isValidatorEnabled":false,"isLocked":false,"elementsMetadata":[],"slideId":"912516406120546304","enableDocumentContentUpdater":false,"version":"2.0"}]]></TemplafySlideTemplateConfiguration>
</file>

<file path=customXml/item36.xml><?xml version="1.0" encoding="utf-8"?>
<TemplafySlideFormConfiguration><![CDATA[{"formFields":[],"formDataEntries":[]}]]></TemplafySlideFormConfiguration>
</file>

<file path=customXml/item37.xml><?xml version="1.0" encoding="utf-8"?>
<TemplafySlideTemplateConfiguration><![CDATA[{"slideVersion":1,"isValidatorEnabled":false,"isLocked":false,"elementsMetadata":[],"slideId":"912516406120546307","enableDocumentContentUpdater":false,"version":"2.0"}]]></TemplafySlideTemplateConfiguration>
</file>

<file path=customXml/item38.xml><?xml version="1.0" encoding="utf-8"?>
<TemplafySlideTemplateConfiguration><![CDATA[{"slideVersion":1,"isValidatorEnabled":false,"isLocked":false,"elementsMetadata":[],"slideId":"912516406120546308","enableDocumentContentUpdater":false,"version":"2.0"}]]></TemplafySlideTemplateConfiguration>
</file>

<file path=customXml/item39.xml><?xml version="1.0" encoding="utf-8"?>
<TemplafySlideTemplateConfiguration><![CDATA[{"slideVersion":1,"isValidatorEnabled":false,"isLocked":false,"elementsMetadata":[],"slideId":"912516406120546320","enableDocumentContentUpdater":false,"version":"2.0"}]]></TemplafySlideTemplateConfiguration>
</file>

<file path=customXml/item4.xml><?xml version="1.0" encoding="utf-8"?>
<TemplafySlideTemplateConfiguration><![CDATA[{"slideVersion":1,"isValidatorEnabled":false,"isLocked":false,"elementsMetadata":[],"slideId":"912516406120546313","enableDocumentContentUpdater":false,"version":"2.0"}]]></TemplafySlideTemplateConfiguration>
</file>

<file path=customXml/item40.xml><?xml version="1.0" encoding="utf-8"?>
<TemplafySlideTemplateConfiguration><![CDATA[{"slideVersion":1,"isValidatorEnabled":false,"isLocked":false,"elementsMetadata":[],"slideId":"912516406120546325","enableDocumentContentUpdater":false,"version":"2.0"}]]></TemplafySlideTemplateConfiguration>
</file>

<file path=customXml/item41.xml><?xml version="1.0" encoding="utf-8"?>
<TemplafySlideFormConfiguration><![CDATA[{"formFields":[],"formDataEntries":[]}]]></TemplafySlideFormConfiguration>
</file>

<file path=customXml/item42.xml><?xml version="1.0" encoding="utf-8"?>
<TemplafySlideTemplateConfiguration><![CDATA[{"slideVersion":1,"isValidatorEnabled":false,"isLocked":false,"elementsMetadata":[],"slideId":"912516406120546317","enableDocumentContentUpdater":false,"version":"2.0"}]]></TemplafySlideTemplateConfiguration>
</file>

<file path=customXml/item43.xml><?xml version="1.0" encoding="utf-8"?>
<TemplafyFormConfiguration><![CDATA[{"formFields":[{"distinct":false,"hideIfNoUserInteractionRequired":false,"required":true,"autoSelectFirstOption":false,"helpTexts":{"postfix":"Based on this selection, the relevant logo will be applied."},"spacing":{},"shareValue":false,"type":"dropDown","dataSourceName":"LegalEntities","dataSourceFieldName":"Selection","name":"Selectlegalentity","label":"Select a region:"},{"distinct":false,"hideIfNoUserInteractionRequired":true,"required":false,"autoSelectFirstOption":true,"spacing":{},"shareValue":false,"type":"dropDown","dataSourceName":"PP_LanguageSelector","dataSourceFieldName":"LanguageRef","filterCondition":{"type":"and","conditions":[{"type":"formFieldMatch","formFieldName":"Selectlegalentity","dataSourceFieldName":"LegalEntitesRef"}]},"name":"Selectaspellinglanguage","label":"Select a spelling language:"},{"defaultValue":{"fixedValue":true},"helpTexts":{},"spacing":{},"shareValue":false,"type":"checkBox","name":"Includeguidanceslides","label":"Include guidance slides"},{"type":"slidesElementPlaceholder","name":"SlidesElement1","label":"Placeholder 1"}],"formDataEntries":[{"name":"Selectlegalentity","value":"P2J7tMNiWTglLaMIm6OCAn+KXT5pnTbRp4YcHCMtjsw="},{"name":"Selectaspellinglanguage","value":"sQlA5qIGvCoYcwjVQgClu8MfoD8tipKZ3qXDW3ECIRk="},{"name":"Includeguidanceslides","value":"JmsEoV14ujQReG8xalipWA=="}]}]]></TemplafyFormConfiguration>
</file>

<file path=customXml/item44.xml><?xml version="1.0" encoding="utf-8"?>
<?mso-contentType ?>
<FormTemplates xmlns="http://schemas.microsoft.com/sharepoint/v3/contenttype/forms">
  <Display>DocumentLibraryForm</Display>
  <Edit>DocumentLibraryForm</Edit>
  <New>DocumentLibraryForm</New>
</FormTemplates>
</file>

<file path=customXml/item45.xml><?xml version="1.0" encoding="utf-8"?>
<TemplafySlideFormConfiguration><![CDATA[{"formFields":[],"formDataEntries":[]}]]></TemplafySlideFormConfiguration>
</file>

<file path=customXml/item46.xml><?xml version="1.0" encoding="utf-8"?>
<TemplafySlideTemplateConfiguration><![CDATA[{"slideVersion":1,"isValidatorEnabled":false,"isLocked":false,"elementsMetadata":[],"slideId":"912516406120546319","enableDocumentContentUpdater":false,"version":"2.0"}]]></TemplafySlideTemplateConfiguration>
</file>

<file path=customXml/item47.xml><?xml version="1.0" encoding="utf-8"?>
<TemplafySlideFormConfiguration><![CDATA[{"formFields":[],"formDataEntries":[]}]]></TemplafySlideFormConfiguration>
</file>

<file path=customXml/item48.xml><?xml version="1.0" encoding="utf-8"?>
<TemplafySlideTemplateConfiguration><![CDATA[{"slideVersion":1,"isValidatorEnabled":false,"isLocked":false,"elementsMetadata":[],"slideId":"912516406120546312","enableDocumentContentUpdater":false,"version":"2.0"}]]></TemplafySlideTemplateConfiguration>
</file>

<file path=customXml/item49.xml><?xml version="1.0" encoding="utf-8"?>
<TemplafySlideFormConfiguration><![CDATA[{"formFields":[],"formDataEntries":[]}]]></TemplafySlideFormConfiguration>
</file>

<file path=customXml/item5.xml><?xml version="1.0" encoding="utf-8"?>
<TemplafySlideTemplateConfiguration><![CDATA[{"slideVersion":1,"isValidatorEnabled":false,"isLocked":false,"elementsMetadata":[],"slideId":"912516406120546330","enableDocumentContentUpdater":false,"version":"2.0"}]]></TemplafySlideTemplateConfiguration>
</file>

<file path=customXml/item50.xml><?xml version="1.0" encoding="utf-8"?>
<TemplafySlideFormConfiguration><![CDATA[{"formFields":[],"formDataEntries":[]}]]></TemplafySlideFormConfiguration>
</file>

<file path=customXml/item51.xml><?xml version="1.0" encoding="utf-8"?>
<TemplafyTemplateConfiguration><![CDATA[{"elementsMetadata":[{"type":"shape","id":"3f365794-8f4e-4353-a3d3-c829bea83abe","elementConfiguration":{"binding":"{{Form.Selectlegalentity.EntityName}}","visibility":"{{IfElse(Equals(Form.Selectlegalentity.EntityName, \"Sun Life U.S.\"), VisibilityType.Hidden, VisibilityType.Visible)}}","type":"text","disableUpdates":false}},{"type":"shape","id":"d56adbfe-08d9-41ec-97c8-f979bb5a53e7","elementConfiguration":{"binding":"{{Form.Selectlegalentity.Tagline}}","visibility":"{{IfElse(Equals(Form.Selectlegalentity.EntityName, \"Sun Life U.S.\"), VisibilityType.Hidden, VisibilityType.Visible)}}","type":"text","disableUpdates":false}},{"type":"shape","id":"ce704b47-d91a-4514-8588-3252417cfbb5","elementConfiguration":{"binding":"{{Form.Selectlegalentity.EntityName}}","visibility":"{{IfElse(Equals(Form.Selectlegalentity.EntityName, \"Sun Life U.S.\"), VisibilityType.Visible, VisibilityType.Hidden)}}","type":"text","disableUpdates":false}},{"type":"shape","id":"d720331c-c4f1-4392-afbf-00fbd57698de","elementConfiguration":{"binding":"{{Form.Selectlegalentity.Tagline}}","visibility":"{{IfElse(Equals(Form.Selectlegalentity.EntityName, \"Sun Life U.S.\"), VisibilityType.Visible, VisibilityType.Hidden)}}","type":"text","disableUpdates":false}},{"type":"shape","id":"6b800472-bc18-4e6a-ba23-6fc4d660c7c0","elementConfiguration":{"binding":"{{Form.Selectlegalentity.EntityName}}","visibility":"{{IfElse(Equals(Form.Selectlegalentity.EntityName, \"Sun Life U.S.\"), VisibilityType.Hidden, VisibilityType.Visible)}}","type":"text","disableUpdates":false}},{"type":"shape","id":"ef148cad-9229-48d9-b30f-ccaa52fba330","elementConfiguration":{"binding":"{{Form.Selectlegalentity.Tagline}}","visibility":"{{IfElse(Equals(Form.Selectlegalentity.EntityName, \"Sun Life U.S.\"), VisibilityType.Hidden, VisibilityType.Visible)}}","type":"text","disableUpdates":false}},{"type":"shape","id":"5664e466-bfa1-4349-91b9-695a53ac03fa","elementConfiguration":{"binding":"{{Form.Selectlegalentity.EntityName}}","visibility":"{{IfElse(Equals(Form.Selectlegalentity.EntityName, \"Sun Life U.S.\"), VisibilityType.Visible, VisibilityType.Hidden)}}","type":"text","disableUpdates":false}},{"type":"shape","id":"c073daaf-fa4f-4e01-8533-f411a32a223b","elementConfiguration":{"binding":"{{Form.Selectlegalentity.Tagline}}","visibility":"{{IfElse(Equals(Form.Selectlegalentity.EntityName, \"Sun Life U.S.\"), VisibilityType.Visible, VisibilityType.Hidden)}}","type":"text","disableUpdates":false}},{"type":"shape","id":"b95739cb-845e-4a79-a1d3-8f5505baf250","elementConfiguration":{"binding":"{{Form.Selectlegalentity.EntityName}}","visibility":"{{IfElse(Equals(Form.Selectlegalentity.EntityName, \"Sun Life U.S.\"), VisibilityType.Hidden, VisibilityType.Visible)}}","type":"text","disableUpdates":false}},{"type":"shape","id":"ca3c2919-6ed7-409b-bd52-a851dd11c69d","elementConfiguration":{"binding":"{{Form.Selectlegalentity.Tagline}}","visibility":"{{IfElse(Equals(Form.Selectlegalentity.EntityName, \"Sun Life U.S.\"), VisibilityType.Hidden, VisibilityType.Visible)}}","type":"text","disableUpdates":false}},{"type":"shape","id":"7570cde2-b943-41f4-af1b-9e395d315848","elementConfiguration":{"binding":"{{Form.Selectlegalentity.EntityName}}","visibility":"{{IfElse(Equals(Form.Selectlegalentity.EntityName, \"Sun Life U.S.\"), VisibilityType.Visible, VisibilityType.Hidden)}}","type":"text","disableUpdates":false}},{"type":"shape","id":"6eb3f901-28e5-481b-9f33-482cca84f899","elementConfiguration":{"binding":"{{Form.Selectlegalentity.Tagline}}","visibility":"{{IfElse(Equals(Form.Selectlegalentity.EntityName, \"Sun Life U.S.\"), VisibilityType.Visible, VisibilityType.Hidden)}}","type":"text","disableUpdates":false}},{"type":"shape","id":"a698d8a2-2512-4139-aa82-38bb834290ac","elementConfiguration":{"inheritDimensions":"{{InheritDimensions.InheritNone}}","width":"11.5 cm","height":"2.68 cm","image":"{{Form.Selectlegalentity.PPLogoHeader.Image}}","visibility":"","type":"image","disableUpdates":false}},{"type":"shape","id":"9d690140-2a40-40e1-a840-90b12a7fb26e","elementConfiguration":{"binding":"{{Form.Selectlegalentity.EntityName}}","visibility":"{{IfElse(Equals(Form.Selectlegalentity.EntityName, \"Sun Life U.S.\"), VisibilityType.Hidden, VisibilityType.Visible)}}","type":"text","disableUpdates":false}},{"type":"shape","id":"5af1b2ea-9985-471a-8ac6-b7bbf8c1b13a","elementConfiguration":{"binding":"{{Form.Selectlegalentity.Tagline}}","visibility":"{{IfElse(Equals(Form.Selectlegalentity.EntityName, \"Sun Life U.S.\"), VisibilityType.Hidden, VisibilityType.Visible)}}","type":"text","disableUpdates":false}},{"type":"shape","id":"8a7a2032-ea74-48fc-bcd2-41699a75356b","elementConfiguration":{"binding":"{{Form.Selectlegalentity.EntityName}}","visibility":"{{IfElse(Equals(Form.Selectlegalentity.EntityName, \"Sun Life U.S.\"), VisibilityType.Visible, VisibilityType.Hidden)}}","type":"text","disableUpdates":false}},{"type":"shape","id":"e1d34622-3c68-4880-9a5a-7e25a1fe8456","elementConfiguration":{"binding":"{{Form.Selectlegalentity.Tagline}}","visibility":"{{IfElse(Equals(Form.Selectlegalentity.EntityName, \"Sun Life U.S.\"), VisibilityType.Visible, VisibilityType.Hidden)}}","type":"text","disableUpdates":false}},{"type":"shape","id":"92c6fdd4-b068-48b8-b858-d5e1f8023943","elementConfiguration":{"inheritDimensions":"{{InheritDimensions.InheritNone}}","width":"11.5 cm","height":"2.68 cm","image":"{{Form.Selectlegalentity.PPLogoHeader.Image}}","visibility":"","type":"image","disableUpdates":false}},{"type":"shape","id":"f4a1712d-8235-497b-a3f0-2bdfaee2362f","elementConfiguration":{"inheritDimensions":"{{InheritDimensions.InheritNone}}","width":"11.5 cm","height":"2.68 cm","image":"{{Form.Selectlegalentity.PPLogoHeader.Image}}","visibility":"","type":"image","disableUpdates":false}},{"type":"shape","id":"91693784-4c6d-48b4-aaf2-099dec545107","elementConfiguration":{"binding":"{{Form.Selectlegalentity.EntityName}}","visibility":"{{IfElse(Equals(Form.Selectlegalentity.EntityName, \"Sun Life U.S.\"), VisibilityType.Hidden, VisibilityType.Visible)}}","type":"text","disableUpdates":false}},{"type":"shape","id":"1080134b-62cb-44f8-bc4c-b9559e97e4d0","elementConfiguration":{"binding":"{{Form.Selectlegalentity.Tagline}}","visibility":"{{IfElse(Equals(Form.Selectlegalentity.EntityName, \"Sun Life U.S.\"), VisibilityType.Hidden, VisibilityType.Visible)}}","type":"text","disableUpdates":false}},{"type":"shape","id":"d5320812-31c4-472c-96a3-14ccb920ec98","elementConfiguration":{"binding":"{{Form.Selectlegalentity.EntityName}}","visibility":"{{IfElse(Equals(Form.Selectlegalentity.EntityName, \"Sun Life U.S.\"), VisibilityType.Visible, VisibilityType.Hidden)}}","type":"text","disableUpdates":false}},{"type":"shape","id":"d434deb3-6d75-42d6-ad15-fc1f91e0f071","elementConfiguration":{"binding":"{{Form.Selectlegalentity.Tagline}}","visibility":"{{IfElse(Equals(Form.Selectlegalentity.EntityName, \"Sun Life U.S.\"), VisibilityType.Visible, VisibilityType.Hidden)}}","type":"text","disableUpdates":false}},{"type":"shape","id":"5136085b-a524-4d8e-96c6-63752f9c492c","elementConfiguration":{"inheritDimensions":"{{InheritDimensions.InheritNone}}","width":"11.5 cm","height":"2.68 cm","image":"{{Form.Selectlegalentity.PPLogoFooter.Image}}","visibility":"","type":"image","disableUpdates":false}},{"type":"shape","id":"2e978971-fb7f-423c-8875-e820d313eadf","elementConfiguration":{"binding":"{{Form.Selectlegalentity.EntityName}}","visibility":"{{IfElse(Equals(Form.Selectlegalentity.EntityName, \"Sun Life Global Investments\"), VisibilityType.Visible, VisibilityType.Hidden)}}","type":"text","disableUpdates":false}},{"type":"shape","id":"be49bc07-170b-41d7-829b-245547634e18","elementConfiguration":{"binding":"{{Form.Selectlegalentity.Tagline}}","visibility":"{{IfElse(Equals(Form.Selectlegalentity.EntityName, \"Sun Life Global Investments\"), VisibilityType.Visible, VisibilityType.Hidden)}}","type":"text","disableUpdates":false}},{"type":"shape","id":"f7936106-30f0-4028-b974-6069c52cef8f","elementConfiguration":{"binding":"{{Form.Selectlegalentity.EntityName}}","visibility":"{{IfElse(Equals(Form.Selectlegalentity.EntityName, \"Sun Life U.S.\"), VisibilityType.Visible, VisibilityType.Hidden)}}","type":"text","disableUpdates":false}},{"type":"shape","id":"fb5461a1-c4c1-488c-8baa-10ccce1431c8","elementConfiguration":{"binding":"{{Form.Selectlegalentity.Tagline}}","visibility":"{{IfElse(Equals(Form.Selectlegalentity.EntityName, \"SunLife U.S.\"), VisibilityType.Visible, VisibilityType.Hidden)}}","type":"text","disableUpdates":false}},{"type":"shape","id":"44e96395-d786-4f4d-828d-f2aabe72a6d5","elementConfiguration":{"binding":"{{Form.Selectlegalentity.EntityName}}","visibility":"{{IfElse(Or(Equals(Form.Selectlegalentity.EntityName, \"SunLife U.S.\"),Equals(Form.Selectlegalentity.EntityName, \"Sun Life Global Investments\")), VisibilityType.Hidden, VisibilityType.Visible)}}","type":"text","disableUpdates":false}},{"type":"shape","id":"0540b553-6614-44c8-9496-a17f009eb9fc","elementConfiguration":{"binding":"{{Form.Selectlegalentity.Tagline}}","visibility":"{{IfElse(Or(Equals(Form.Selectlegalentity.EntityName, \"SunLife U.S.\"),Equals(Form.Selectlegalentity.EntityName, \"Sun Life Global Investments\")), VisibilityType.Hidden, VisibilityType.Visible)}}","type":"text","disableUpdates":false}},{"type":"shape","id":"eb394e5b-6f64-4896-8e3b-6727faa67918","elementConfiguration":{"binding":"{{Form.Selectlegalentity.EntityName}}","visibility":"{{IfElse(Equals(Form.Selectlegalentity.EntityName, \"Sun Life U.S.\"), VisibilityType.Hidden, VisibilityType.Visible)}}","type":"text","disableUpdates":false}},{"type":"shape","id":"710d1ecf-1007-4486-a161-b94450d2a549","elementConfiguration":{"binding":"{{Form.Selectlegalentity.Tagline}}","visibility":"{{IfElse(Equals(Form.Selectlegalentity.EntityName, \"Sun Life U.S.\"), VisibilityType.Hidden, VisibilityType.Visible)}}","type":"text","disableUpdates":false}},{"type":"shape","id":"92fecc8b-ba83-40f1-8dab-cc9f5454643e","elementConfiguration":{"binding":"{{Form.Selectlegalentity.EntityName}}","visibility":"{{IfElse(Equals(Form.Selectlegalentity.EntityName, \"Sun Life U.S.\"), VisibilityType.Visible, VisibilityType.Hidden)}}","type":"text","disableUpdates":false}},{"type":"shape","id":"9ac7efb4-5537-495b-bb1e-120dc3f88480","elementConfiguration":{"binding":"{{Form.Selectlegalentity.Tagline}}","visibility":"{{IfElse(Equals(Form.Selectlegalentity.EntityName, \"Sun Life U.S.\"), VisibilityType.Visible, VisibilityType.Hidden)}}","type":"text","disableUpdates":false}},{"type":"shape","id":"c07fb858-635c-4695-a5b0-804f81512fb7","elementConfiguration":{"inheritDimensions":"{{InheritDimensions.InheritNone}}","width":"11.5 cm","height":"2.68 cm","image":"{{Form.Selectlegalentity.PPLogoFooter.Image}}","visibility":"","type":"image","disableUpdates":false}},{"type":"shape","id":"fb8120e6-87aa-48e4-8e02-cf889098d960","elementConfiguration":{"binding":"{{Form.Selectlegalentity.EntityName}}","visibility":"{{IfElse(Equals(Form.Selectlegalentity.EntityName, \"Sun Life Global Investments\"), VisibilityType.Visible, VisibilityType.Hidden)}}","type":"text","disableUpdates":false}},{"type":"shape","id":"ff6eef1e-e544-430e-9d7c-dd2ee0625c6a","elementConfiguration":{"binding":"{{Form.Selectlegalentity.Tagline}}","visibility":"{{IfElse(Equals(Form.Selectlegalentity.EntityName, \"Sun Life Global Investments\"), VisibilityType.Visible, VisibilityType.Hidden)}}","type":"text","disableUpdates":false}},{"type":"shape","id":"941246b5-1118-44e2-a1ae-2223cf73fb18","elementConfiguration":{"binding":"{{Form.Selectlegalentity.EntityName}}","visibility":"{{IfElse(Equals(Form.Selectlegalentity.EntityName, \"Sun Life U.S.\"), VisibilityType.Visible, VisibilityType.Hidden)}}","type":"text","disableUpdates":false}},{"type":"shape","id":"1b4a6d69-0ee9-4882-926e-3229d6fd47b0","elementConfiguration":{"binding":"{{Form.Selectlegalentity.Tagline}}","visibility":"{{IfElse(Equals(Form.Selectlegalentity.EntityName, \"SunLife U.S.\"), VisibilityType.Visible, VisibilityType.Hidden)}}","type":"text","disableUpdates":false}},{"type":"shape","id":"31dfaf8a-6403-4667-af43-833e25127b2e","elementConfiguration":{"binding":"{{Form.Selectlegalentity.EntityName}}","visibility":"{{IfElse(Or(Equals(Form.Selectlegalentity.EntityName, \"SunLife U.S.\"),Equals(Form.Selectlegalentity.EntityName, \"Sun Life Global Investments\")), VisibilityType.Hidden, VisibilityType.Visible)}}","type":"text","disableUpdates":false}},{"type":"shape","id":"7312e4f5-6fbe-49a8-9e0f-2be939a739b7","elementConfiguration":{"binding":"{{Form.Selectlegalentity.Tagline}}","visibility":"{{IfElse(Or(Equals(Form.Selectlegalentity.EntityName, \"SunLife U.S.\"),Equals(Form.Selectlegalentity.EntityName, \"Sun Life Global Investments\")), VisibilityType.Hidden, VisibilityType.Visible)}}","type":"text","disableUpdates":false}},{"type":"shape","id":"b3172737-5dad-490a-b77c-ab805eab0973","elementConfiguration":{"inheritDimensions":"{{InheritDimensions.InheritNone}}","width":"11.5 cm","height":"2.68 cm","image":"{{Form.Selectlegalentity.PPLogoHeader.Image}}","visibility":"","type":"image","disableUpdates":false}},{"type":"shape","id":"3826cb64-0d16-4eaa-b59d-7281daa42187","elementConfiguration":{"binding":"{{Form.Selectlegalentity.EntityName}}","visibility":"{{IfElse(Equals(Form.Selectlegalentity.EntityName, \"Sun Life U.S.\"), VisibilityType.Hidden, VisibilityType.Visible)}}","type":"text","disableUpdates":false}},{"type":"shape","id":"778023c6-761c-4959-a1e8-bf4121c2a20e","elementConfiguration":{"binding":"{{Form.Selectlegalentity.Tagline}}","visibility":"{{IfElse(Equals(Form.Selectlegalentity.EntityName, \"Sun Life U.S.\"), VisibilityType.Hidden, VisibilityType.Visible)}}","type":"text","disableUpdates":false}},{"type":"shape","id":"96a1b4a4-0a1a-485f-afd6-4c3318980df9","elementConfiguration":{"binding":"{{Form.Selectlegalentity.EntityName}}","visibility":"{{IfElse(Equals(Form.Selectlegalentity.EntityName, \"Sun Life U.S.\"), VisibilityType.Visible, VisibilityType.Hidden)}}","type":"text","disableUpdates":false}},{"type":"shape","id":"566fa32e-348e-4f64-a277-8c8b4331c87a","elementConfiguration":{"binding":"{{Form.Selectlegalentity.Tagline}}","visibility":"{{IfElse(Equals(Form.Selectlegalentity.EntityName, \"Sun Life U.S.\"), VisibilityType.Visible, VisibilityType.Hidden)}}","type":"text","disableUpdates":false}},{"type":"shape","id":"2f60681f-07ce-489d-8cd5-2e07eff703b0","elementConfiguration":{"binding":"{{Form.Selectlegalentity.EntityName}}","visibility":"{{IfElse(Equals(Form.Selectlegalentity.EntityName, \"Sun Life U.S.\"), VisibilityType.Hidden, VisibilityType.Visible)}}","type":"text","disableUpdates":false}},{"type":"shape","id":"f8d346b2-21dc-46cb-a13a-03ceced06749","elementConfiguration":{"binding":"{{Form.Selectlegalentity.Tagline}}","visibility":"{{IfElse(Equals(Form.Selectlegalentity.EntityName, \"Sun Life U.S.\"), VisibilityType.Hidden, VisibilityType.Visible)}}","type":"text","disableUpdates":false}},{"type":"shape","id":"84e08548-9a74-424e-a92f-3dd8fe705da8","elementConfiguration":{"binding":"{{Form.Selectlegalentity.EntityName}}","visibility":"{{IfElse(Equals(Form.Selectlegalentity.EntityName, \"Sun Life U.S.\"), VisibilityType.Visible, VisibilityType.Hidden)}}","type":"text","disableUpdates":false}},{"type":"shape","id":"ee675f45-d55c-48e8-a4a1-5bb5d57fb955","elementConfiguration":{"binding":"{{Form.Selectlegalentity.Tagline}}","visibility":"{{IfElse(Equals(Form.Selectlegalentity.EntityName, \"Sun Life U.S.\"), VisibilityType.Visible, VisibilityType.Hidden)}}","type":"text","disableUpdates":false}},{"type":"shape","id":"973963e8-846b-4520-8a1e-a159749ace61","elementConfiguration":{"inheritDimensions":"{{InheritDimensions.InheritNone}}","width":"11.5 cm","height":"2.68 cm","image":"{{Form.Selectlegalentity.PPLogoHeader.Image}}","visibility":"","type":"image","disableUpdates":false}},{"type":"shape","id":"77451fd5-bec9-46c5-b85d-e3c63905c7cf","elementConfiguration":{"slideTitle":"Guidance slides","binding":"{{IfElse(Form.Includeguidanceslides,Form.Selectlegalentity.GuidanceSlides-SlideRef.AssetID,\"\")}}","slidesElementPlaceholderName":"SlidesElement1","type":"slide(s)"}}],"transformationConfigurations":[{"language":"{{Form.Selectaspellinglanguage.LanguageRef.Language}}","disableUpdates":false,"type":"proofingLanguage"},{"documentName":"{{StringJoin(Form.Selectlegalentity.EntityName,\" - Template - \", FormatDateTime(Now(),\"yyyy\",\"en-US\"))}}","type":"documentName"}],"templateName":"Sun Life - Template - 2024","templateDescription":"","enableDocumentContentUpdater":true,"version":"2.0"}]]></TemplafyTemplateConfiguration>
</file>

<file path=customXml/item52.xml><?xml version="1.0" encoding="utf-8"?>
<TemplafySlideFormConfiguration><![CDATA[{"formFields":[],"formDataEntries":[]}]]></TemplafySlideFormConfiguration>
</file>

<file path=customXml/item53.xml><?xml version="1.0" encoding="utf-8"?>
<TemplafySlideTemplateConfiguration><![CDATA[{"slideVersion":1,"isValidatorEnabled":false,"isLocked":false,"elementsMetadata":[],"slideId":"912516406120546309","enableDocumentContentUpdater":false,"version":"2.0"}]]></TemplafySlideTemplateConfiguration>
</file>

<file path=customXml/item54.xml><?xml version="1.0" encoding="utf-8"?>
<TemplafySlideFormConfiguration><![CDATA[{"formFields":[],"formDataEntries":[]}]]></TemplafySlideFormConfiguration>
</file>

<file path=customXml/item55.xml><?xml version="1.0" encoding="utf-8"?>
<TemplafySlideFormConfiguration><![CDATA[{"formFields":[],"formDataEntries":[]}]]></TemplafySlideFormConfiguration>
</file>

<file path=customXml/item56.xml><?xml version="1.0" encoding="utf-8"?>
<TemplafySlideTemplateConfiguration><![CDATA[{"slideVersion":1,"isValidatorEnabled":false,"isLocked":false,"elementsMetadata":[],"slideId":"912516406120546311","enableDocumentContentUpdater":false,"version":"2.0"}]]></TemplafySlideTemplateConfiguration>
</file>

<file path=customXml/item57.xml><?xml version="1.0" encoding="utf-8"?>
<TemplafySlideTemplateConfiguration><![CDATA[{"slideVersion":1,"isValidatorEnabled":false,"isLocked":false,"elementsMetadata":[],"slideId":"912516406120546306","enableDocumentContentUpdater":false,"version":"2.0"}]]></TemplafySlideTemplateConfiguration>
</file>

<file path=customXml/item58.xml><?xml version="1.0" encoding="utf-8"?>
<TemplafySlideTemplateConfiguration><![CDATA[{"slideVersion":1,"isValidatorEnabled":false,"isLocked":false,"elementsMetadata":[],"slideId":"912516406120546315","enableDocumentContentUpdater":false,"version":"2.0"}]]></TemplafySlideTemplateConfiguration>
</file>

<file path=customXml/item59.xml><?xml version="1.0" encoding="utf-8"?>
<TemplafySlideTemplateConfiguration><![CDATA[{"slideVersion":1,"isValidatorEnabled":false,"isLocked":false,"elementsMetadata":[],"slideId":"912516406120546334","enableDocumentContentUpdater":false,"version":"2.0"}]]></TemplafySlideTemplateConfiguration>
</file>

<file path=customXml/item6.xml><?xml version="1.0" encoding="utf-8"?>
<TemplafySlideFormConfiguration><![CDATA[{"formFields":[],"formDataEntries":[]}]]></TemplafySlideFormConfiguration>
</file>

<file path=customXml/item60.xml><?xml version="1.0" encoding="utf-8"?>
<TemplafySlideFormConfiguration><![CDATA[{"formFields":[],"formDataEntries":[]}]]></TemplafySlideFormConfiguration>
</file>

<file path=customXml/item61.xml><?xml version="1.0" encoding="utf-8"?>
<TemplafySlideFormConfiguration><![CDATA[{"formFields":[],"formDataEntries":[]}]]></TemplafySlideFormConfiguration>
</file>

<file path=customXml/item62.xml><?xml version="1.0" encoding="utf-8"?>
<TemplafySlideFormConfiguration><![CDATA[{"formFields":[],"formDataEntries":[]}]]></TemplafySlideFormConfiguration>
</file>

<file path=customXml/item63.xml><?xml version="1.0" encoding="utf-8"?>
<TemplafySlideFormConfiguration><![CDATA[{"formFields":[],"formDataEntries":[]}]]></TemplafySlideFormConfiguration>
</file>

<file path=customXml/item64.xml><?xml version="1.0" encoding="utf-8"?>
<TemplafySlideTemplateConfiguration><![CDATA[{"slideVersion":1,"isValidatorEnabled":false,"isLocked":false,"elementsMetadata":[],"slideId":"912516406120546338","enableDocumentContentUpdater":false,"version":"2.0"}]]></TemplafySlideTemplateConfiguration>
</file>

<file path=customXml/item65.xml><?xml version="1.0" encoding="utf-8"?>
<TemplafySlideFormConfiguration><![CDATA[{"formFields":[],"formDataEntries":[]}]]></TemplafySlideFormConfiguration>
</file>

<file path=customXml/item66.xml><?xml version="1.0" encoding="utf-8"?>
<TemplafySlideFormConfiguration><![CDATA[{"formFields":[],"formDataEntries":[]}]]></TemplafySlideFormConfiguration>
</file>

<file path=customXml/item67.xml><?xml version="1.0" encoding="utf-8"?>
<TemplafySlideFormConfiguration><![CDATA[{"formFields":[],"formDataEntries":[]}]]></TemplafySlideFormConfiguration>
</file>

<file path=customXml/item68.xml><?xml version="1.0" encoding="utf-8"?>
<TemplafySlideTemplateConfiguration><![CDATA[{"slideVersion":1,"isValidatorEnabled":false,"isLocked":false,"elementsMetadata":[],"slideId":"912516406120546318","enableDocumentContentUpdater":false,"version":"2.0"}]]></TemplafySlideTemplateConfiguration>
</file>

<file path=customXml/item69.xml><?xml version="1.0" encoding="utf-8"?>
<TemplafySlideFormConfiguration><![CDATA[{"formFields":[],"formDataEntries":[]}]]></TemplafySlideFormConfiguration>
</file>

<file path=customXml/item7.xml><?xml version="1.0" encoding="utf-8"?>
<TemplafySlideFormConfiguration><![CDATA[{"formFields":[],"formDataEntries":[]}]]></TemplafySlideFormConfiguration>
</file>

<file path=customXml/item70.xml><?xml version="1.0" encoding="utf-8"?>
<TemplafySlideTemplateConfiguration><![CDATA[{"slideVersion":1,"isValidatorEnabled":false,"isLocked":false,"elementsMetadata":[],"slideId":"912516406120546322","enableDocumentContentUpdater":false,"version":"2.0"}]]></TemplafySlideTemplateConfiguration>
</file>

<file path=customXml/item71.xml><?xml version="1.0" encoding="utf-8"?>
<TemplafySlideTemplateConfiguration><![CDATA[{"slideVersion":1,"isValidatorEnabled":false,"isLocked":false,"elementsMetadata":[],"slideId":"912516406120546333","enableDocumentContentUpdater":false,"version":"2.0"}]]></TemplafySlideTemplateConfiguration>
</file>

<file path=customXml/item72.xml><?xml version="1.0" encoding="utf-8"?>
<TemplafySlideTemplateConfiguration><![CDATA[{"slideVersion":1,"isValidatorEnabled":false,"isLocked":false,"elementsMetadata":[],"slideId":"912516406120546328","enableDocumentContentUpdater":false,"version":"2.0"}]]></TemplafySlideTemplateConfiguration>
</file>

<file path=customXml/item73.xml><?xml version="1.0" encoding="utf-8"?>
<TemplafySlideFormConfiguration><![CDATA[{"formFields":[],"formDataEntries":[]}]]></TemplafySlideFormConfiguration>
</file>

<file path=customXml/item74.xml><?xml version="1.0" encoding="utf-8"?>
<TemplafySlideFormConfiguration><![CDATA[{"formFields":[],"formDataEntries":[]}]]></TemplafySlideFormConfiguration>
</file>

<file path=customXml/item75.xml><?xml version="1.0" encoding="utf-8"?>
<TemplafySlideFormConfiguration><![CDATA[{"formFields":[],"formDataEntries":[]}]]></TemplafySlideFormConfiguration>
</file>

<file path=customXml/item76.xml><?xml version="1.0" encoding="utf-8"?>
<TemplafySlideFormConfiguration><![CDATA[{"formFields":[],"formDataEntries":[]}]]></TemplafySlideFormConfiguration>
</file>

<file path=customXml/item77.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78.xml><?xml version="1.0" encoding="utf-8"?>
<TemplafySlideTemplateConfiguration><![CDATA[{"slideVersion":1,"isValidatorEnabled":false,"isLocked":false,"elementsMetadata":[],"slideId":"912516406120546329","enableDocumentContentUpdater":false,"version":"2.0"}]]></TemplafySlideTemplateConfiguration>
</file>

<file path=customXml/item79.xml><?xml version="1.0" encoding="utf-8"?>
<TemplafySlideFormConfiguration><![CDATA[{"formFields":[{"distinct":false,"hideIfNoUserInteractionRequired":false,"required":true,"autoSelectFirstOption":false,"helpTexts":{"postfix":"Based on this selection, the relevant logo will be applied."},"spacing":{},"shareValue":false,"type":"dropDown","dataSourceName":"LegalEntities","dataSourceFieldName":"Selection","name":"Selectlegalentity","label":"Select a region:"}],"formDataEntries":[]}]]></TemplafySlideFormConfiguration>
</file>

<file path=customXml/item8.xml><?xml version="1.0" encoding="utf-8"?>
<TemplafySlideFormConfiguration><![CDATA[{"formFields":[],"formDataEntries":[]}]]></TemplafySlideFormConfiguration>
</file>

<file path=customXml/item80.xml><?xml version="1.0" encoding="utf-8"?>
<TemplafySlideTemplateConfiguration><![CDATA[{"slideVersion":4,"isValidatorEnabled":false,"isLocked":false,"elementsMetadata":[{"type":"shape","elementConfiguration":{"inheritDimensions":"{{InheritDimensions.InheritNone}}","width":"11.5 cm","height":"2.68 cm","image":"{{Form.Selectlegalentity.PPLogoFooter.Image}}","visibility":"","type":"image","disableUpdates":false}},{"type":"shape","elementConfiguration":{"binding":"{{Form.Selectlegalentity.EntityName}}","visibility":"{{IfElse(Equals(Form.Selectlegalentity.EntityName, \"Sun Life Global Investments\"), VisibilityType.Visible, VisibilityType.Hidden)}}","type":"text","disableUpdates":false}},{"type":"shape","elementConfiguration":{"binding":"{{Form.Selectlegalentity.Tagline}}","visibility":"{{IfElse(Equals(Form.Selectlegalentity.EntityName, \"Sun Life Global Investments\"), VisibilityType.Visible, VisibilityType.Hidden)}}","type":"text","disableUpdates":false}},{"type":"shape","elementConfiguration":{"binding":"{{Form.Selectlegalentity.EntityName}}","visibility":"{{IfElse(Equals(Form.Selectlegalentity.EntityName, \"Sun Life U.S.\"), VisibilityType.Visible, VisibilityType.Hidden)}}","type":"text","disableUpdates":false}},{"type":"shape","elementConfiguration":{"binding":"{{Form.Selectlegalentity.Tagline}}","visibility":"{{IfElse(Equals(Form.Selectlegalentity.EntityName, \"SunLife U.S.\"), VisibilityType.Visible, VisibilityType.Hidden)}}","type":"text","disableUpdates":false}},{"type":"shape","elementConfiguration":{"binding":"{{Form.Selectlegalentity.EntityName}}","visibility":"{{IfElse(Or(Equals(Form.Selectlegalentity.EntityName, \"SunLife U.S.\"),Equals(Form.Selectlegalentity.EntityName, \"Sun Life Global Investments\")), VisibilityType.Hidden, VisibilityType.Visible)}}","type":"text","disableUpdates":false}},{"type":"shape","elementConfiguration":{"binding":"{{Form.Selectlegalentity.Tagline}}","visibility":"{{IfElse(Or(Equals(Form.Selectlegalentity.EntityName, \"SunLife U.S.\"),Equals(Form.Selectlegalentity.EntityName, \"Sun Life Global Investments\")), VisibilityType.Hidden, VisibilityType.Visible)}}","type":"text","disableUpdates":false}}],"slideId":"902847636004929536","enableDocumentContentUpdater":false,"version":"2.0"}]]></TemplafySlideTemplateConfiguration>
</file>

<file path=customXml/item81.xml><?xml version="1.0" encoding="utf-8"?>
<TemplafySlideFormConfiguration><![CDATA[{"formFields":[],"formDataEntries":[]}]]></TemplafySlideFormConfiguration>
</file>

<file path=customXml/item82.xml><?xml version="1.0" encoding="utf-8"?>
<TemplafySlideTemplateConfiguration><![CDATA[{"slideVersion":1,"isValidatorEnabled":false,"isLocked":false,"elementsMetadata":[],"slideId":"912516406120546310","enableDocumentContentUpdater":false,"version":"2.0"}]]></TemplafySlideTemplateConfiguration>
</file>

<file path=customXml/item83.xml><?xml version="1.0" encoding="utf-8"?>
<TemplafySlideFormConfiguration><![CDATA[{"formFields":[],"formDataEntries":[]}]]></TemplafySlideForm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122B7AA7-5952-4D0F-8FCC-DF0681C962B5}">
  <ds:schemaRefs/>
</ds:datastoreItem>
</file>

<file path=customXml/itemProps10.xml><?xml version="1.0" encoding="utf-8"?>
<ds:datastoreItem xmlns:ds="http://schemas.openxmlformats.org/officeDocument/2006/customXml" ds:itemID="{1C90F8F9-E894-41B2-99D0-D8CC45683AB8}">
  <ds:schemaRefs/>
</ds:datastoreItem>
</file>

<file path=customXml/itemProps11.xml><?xml version="1.0" encoding="utf-8"?>
<ds:datastoreItem xmlns:ds="http://schemas.openxmlformats.org/officeDocument/2006/customXml" ds:itemID="{3F1875B7-1F46-462E-BDE1-1E405C667E06}">
  <ds:schemaRefs/>
</ds:datastoreItem>
</file>

<file path=customXml/itemProps12.xml><?xml version="1.0" encoding="utf-8"?>
<ds:datastoreItem xmlns:ds="http://schemas.openxmlformats.org/officeDocument/2006/customXml" ds:itemID="{4F16FB73-80CA-4F7B-A5C2-0FB38A006657}">
  <ds:schemaRefs/>
</ds:datastoreItem>
</file>

<file path=customXml/itemProps13.xml><?xml version="1.0" encoding="utf-8"?>
<ds:datastoreItem xmlns:ds="http://schemas.openxmlformats.org/officeDocument/2006/customXml" ds:itemID="{56C4F4D2-46DF-4D74-BC8B-F893BD4F3EB9}">
  <ds:schemaRefs/>
</ds:datastoreItem>
</file>

<file path=customXml/itemProps14.xml><?xml version="1.0" encoding="utf-8"?>
<ds:datastoreItem xmlns:ds="http://schemas.openxmlformats.org/officeDocument/2006/customXml" ds:itemID="{68D65F39-997F-4075-82E5-6BB9DACB09DB}">
  <ds:schemaRefs/>
</ds:datastoreItem>
</file>

<file path=customXml/itemProps15.xml><?xml version="1.0" encoding="utf-8"?>
<ds:datastoreItem xmlns:ds="http://schemas.openxmlformats.org/officeDocument/2006/customXml" ds:itemID="{825795F6-6DDB-4BA6-AE08-E41699B3499F}">
  <ds:schemaRefs/>
</ds:datastoreItem>
</file>

<file path=customXml/itemProps16.xml><?xml version="1.0" encoding="utf-8"?>
<ds:datastoreItem xmlns:ds="http://schemas.openxmlformats.org/officeDocument/2006/customXml" ds:itemID="{9026A273-C0CF-4F48-918A-3DF9EC792588}">
  <ds:schemaRefs/>
</ds:datastoreItem>
</file>

<file path=customXml/itemProps17.xml><?xml version="1.0" encoding="utf-8"?>
<ds:datastoreItem xmlns:ds="http://schemas.openxmlformats.org/officeDocument/2006/customXml" ds:itemID="{A8F7228B-DD4A-476A-BD03-9F4942AF56D5}">
  <ds:schemaRefs/>
</ds:datastoreItem>
</file>

<file path=customXml/itemProps18.xml><?xml version="1.0" encoding="utf-8"?>
<ds:datastoreItem xmlns:ds="http://schemas.openxmlformats.org/officeDocument/2006/customXml" ds:itemID="{C9CE1D75-023A-46E6-97A2-BDBCFA762ADD}">
  <ds:schemaRefs/>
</ds:datastoreItem>
</file>

<file path=customXml/itemProps19.xml><?xml version="1.0" encoding="utf-8"?>
<ds:datastoreItem xmlns:ds="http://schemas.openxmlformats.org/officeDocument/2006/customXml" ds:itemID="{D39EAE6E-B396-4F64-BBFC-5843656B7FEE}">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abf36e6d-89de-460f-bd1a-1aa4d52e3d39"/>
    <ds:schemaRef ds:uri="77922bf3-68de-4039-a5a9-b2ed728e0152"/>
    <ds:schemaRef ds:uri="http://www.w3.org/XML/1998/namespace"/>
    <ds:schemaRef ds:uri="http://purl.org/dc/dcmitype/"/>
  </ds:schemaRefs>
</ds:datastoreItem>
</file>

<file path=customXml/itemProps2.xml><?xml version="1.0" encoding="utf-8"?>
<ds:datastoreItem xmlns:ds="http://schemas.openxmlformats.org/officeDocument/2006/customXml" ds:itemID="{5EC0CAB5-27D3-4E57-8C9C-7C37F8EE40EA}">
  <ds:schemaRefs/>
</ds:datastoreItem>
</file>

<file path=customXml/itemProps20.xml><?xml version="1.0" encoding="utf-8"?>
<ds:datastoreItem xmlns:ds="http://schemas.openxmlformats.org/officeDocument/2006/customXml" ds:itemID="{E48533F8-EAE9-44F1-B3D8-EF2BB23C57C5}">
  <ds:schemaRefs/>
</ds:datastoreItem>
</file>

<file path=customXml/itemProps21.xml><?xml version="1.0" encoding="utf-8"?>
<ds:datastoreItem xmlns:ds="http://schemas.openxmlformats.org/officeDocument/2006/customXml" ds:itemID="{9701F41F-0879-48D4-83BA-BD09D8004B93}">
  <ds:schemaRefs/>
</ds:datastoreItem>
</file>

<file path=customXml/itemProps22.xml><?xml version="1.0" encoding="utf-8"?>
<ds:datastoreItem xmlns:ds="http://schemas.openxmlformats.org/officeDocument/2006/customXml" ds:itemID="{DCC26512-9B4D-4D8A-8F35-B740EBAEA751}">
  <ds:schemaRefs/>
</ds:datastoreItem>
</file>

<file path=customXml/itemProps23.xml><?xml version="1.0" encoding="utf-8"?>
<ds:datastoreItem xmlns:ds="http://schemas.openxmlformats.org/officeDocument/2006/customXml" ds:itemID="{0B052333-386F-432B-9944-C55FCB2F882C}">
  <ds:schemaRefs/>
</ds:datastoreItem>
</file>

<file path=customXml/itemProps24.xml><?xml version="1.0" encoding="utf-8"?>
<ds:datastoreItem xmlns:ds="http://schemas.openxmlformats.org/officeDocument/2006/customXml" ds:itemID="{ED94B1B6-99C0-4CC3-9158-C41B8525686D}">
  <ds:schemaRefs/>
</ds:datastoreItem>
</file>

<file path=customXml/itemProps25.xml><?xml version="1.0" encoding="utf-8"?>
<ds:datastoreItem xmlns:ds="http://schemas.openxmlformats.org/officeDocument/2006/customXml" ds:itemID="{058EA50E-BAB9-4ACC-AFEA-0F4DCE07018C}">
  <ds:schemaRefs/>
</ds:datastoreItem>
</file>

<file path=customXml/itemProps26.xml><?xml version="1.0" encoding="utf-8"?>
<ds:datastoreItem xmlns:ds="http://schemas.openxmlformats.org/officeDocument/2006/customXml" ds:itemID="{1380AB56-8509-4A90-BC5E-43FC18C1E614}">
  <ds:schemaRefs>
    <ds:schemaRef ds:uri="77922bf3-68de-4039-a5a9-b2ed728e0152"/>
    <ds:schemaRef ds:uri="abf36e6d-89de-460f-bd1a-1aa4d52e3d3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7.xml><?xml version="1.0" encoding="utf-8"?>
<ds:datastoreItem xmlns:ds="http://schemas.openxmlformats.org/officeDocument/2006/customXml" ds:itemID="{24345B39-0CD0-44F3-A18F-18843347448D}">
  <ds:schemaRefs/>
</ds:datastoreItem>
</file>

<file path=customXml/itemProps28.xml><?xml version="1.0" encoding="utf-8"?>
<ds:datastoreItem xmlns:ds="http://schemas.openxmlformats.org/officeDocument/2006/customXml" ds:itemID="{43E6A720-AC68-49A6-ACA6-EED93A10FD7E}">
  <ds:schemaRefs/>
</ds:datastoreItem>
</file>

<file path=customXml/itemProps29.xml><?xml version="1.0" encoding="utf-8"?>
<ds:datastoreItem xmlns:ds="http://schemas.openxmlformats.org/officeDocument/2006/customXml" ds:itemID="{5F208F13-DE3C-4A54-9A85-E75D5F7C680C}">
  <ds:schemaRefs/>
</ds:datastoreItem>
</file>

<file path=customXml/itemProps3.xml><?xml version="1.0" encoding="utf-8"?>
<ds:datastoreItem xmlns:ds="http://schemas.openxmlformats.org/officeDocument/2006/customXml" ds:itemID="{69EF405F-E1FB-4F39-9AB7-A22B3A91D064}">
  <ds:schemaRefs/>
</ds:datastoreItem>
</file>

<file path=customXml/itemProps30.xml><?xml version="1.0" encoding="utf-8"?>
<ds:datastoreItem xmlns:ds="http://schemas.openxmlformats.org/officeDocument/2006/customXml" ds:itemID="{6E373374-A8D3-4940-86F2-AC322D001E1C}">
  <ds:schemaRefs/>
</ds:datastoreItem>
</file>

<file path=customXml/itemProps31.xml><?xml version="1.0" encoding="utf-8"?>
<ds:datastoreItem xmlns:ds="http://schemas.openxmlformats.org/officeDocument/2006/customXml" ds:itemID="{8F79C307-781A-41A7-B09F-B240F21295C8}">
  <ds:schemaRefs/>
</ds:datastoreItem>
</file>

<file path=customXml/itemProps32.xml><?xml version="1.0" encoding="utf-8"?>
<ds:datastoreItem xmlns:ds="http://schemas.openxmlformats.org/officeDocument/2006/customXml" ds:itemID="{AFC521E0-05F6-4750-ACE5-60DC7AD69BA6}">
  <ds:schemaRefs/>
</ds:datastoreItem>
</file>

<file path=customXml/itemProps33.xml><?xml version="1.0" encoding="utf-8"?>
<ds:datastoreItem xmlns:ds="http://schemas.openxmlformats.org/officeDocument/2006/customXml" ds:itemID="{D00D4FC4-3D37-4EEE-B9DB-31A7C4A7F3C3}">
  <ds:schemaRefs/>
</ds:datastoreItem>
</file>

<file path=customXml/itemProps34.xml><?xml version="1.0" encoding="utf-8"?>
<ds:datastoreItem xmlns:ds="http://schemas.openxmlformats.org/officeDocument/2006/customXml" ds:itemID="{3A21A680-A8F1-4BFA-8AF1-9E9E2A2CC739}">
  <ds:schemaRefs/>
</ds:datastoreItem>
</file>

<file path=customXml/itemProps35.xml><?xml version="1.0" encoding="utf-8"?>
<ds:datastoreItem xmlns:ds="http://schemas.openxmlformats.org/officeDocument/2006/customXml" ds:itemID="{7B0A84FF-0640-42EC-907B-9D8658797F47}">
  <ds:schemaRefs/>
</ds:datastoreItem>
</file>

<file path=customXml/itemProps36.xml><?xml version="1.0" encoding="utf-8"?>
<ds:datastoreItem xmlns:ds="http://schemas.openxmlformats.org/officeDocument/2006/customXml" ds:itemID="{A5935EA6-675E-41E3-A4EB-935941BEF722}">
  <ds:schemaRefs/>
</ds:datastoreItem>
</file>

<file path=customXml/itemProps37.xml><?xml version="1.0" encoding="utf-8"?>
<ds:datastoreItem xmlns:ds="http://schemas.openxmlformats.org/officeDocument/2006/customXml" ds:itemID="{BCB08A0D-F71D-4A77-8E68-0F79FC53DC56}">
  <ds:schemaRefs/>
</ds:datastoreItem>
</file>

<file path=customXml/itemProps38.xml><?xml version="1.0" encoding="utf-8"?>
<ds:datastoreItem xmlns:ds="http://schemas.openxmlformats.org/officeDocument/2006/customXml" ds:itemID="{DA52B0BC-C61A-4E4D-A810-B8791A5C5E86}">
  <ds:schemaRefs/>
</ds:datastoreItem>
</file>

<file path=customXml/itemProps39.xml><?xml version="1.0" encoding="utf-8"?>
<ds:datastoreItem xmlns:ds="http://schemas.openxmlformats.org/officeDocument/2006/customXml" ds:itemID="{E0E3C758-D634-4790-A3A7-6590176216ED}">
  <ds:schemaRefs/>
</ds:datastoreItem>
</file>

<file path=customXml/itemProps4.xml><?xml version="1.0" encoding="utf-8"?>
<ds:datastoreItem xmlns:ds="http://schemas.openxmlformats.org/officeDocument/2006/customXml" ds:itemID="{A53FA6BB-CBD6-45F8-A4AB-7E5BE7ACD068}">
  <ds:schemaRefs/>
</ds:datastoreItem>
</file>

<file path=customXml/itemProps40.xml><?xml version="1.0" encoding="utf-8"?>
<ds:datastoreItem xmlns:ds="http://schemas.openxmlformats.org/officeDocument/2006/customXml" ds:itemID="{FF833340-EAD0-4831-A728-8B2D569F506F}">
  <ds:schemaRefs/>
</ds:datastoreItem>
</file>

<file path=customXml/itemProps41.xml><?xml version="1.0" encoding="utf-8"?>
<ds:datastoreItem xmlns:ds="http://schemas.openxmlformats.org/officeDocument/2006/customXml" ds:itemID="{011746D2-78F4-4339-BFE0-D6AF2EA0D0D9}">
  <ds:schemaRefs/>
</ds:datastoreItem>
</file>

<file path=customXml/itemProps42.xml><?xml version="1.0" encoding="utf-8"?>
<ds:datastoreItem xmlns:ds="http://schemas.openxmlformats.org/officeDocument/2006/customXml" ds:itemID="{094B0657-DC5B-4AE9-81B5-C5C8DEC5C88D}">
  <ds:schemaRefs/>
</ds:datastoreItem>
</file>

<file path=customXml/itemProps43.xml><?xml version="1.0" encoding="utf-8"?>
<ds:datastoreItem xmlns:ds="http://schemas.openxmlformats.org/officeDocument/2006/customXml" ds:itemID="{2364BF54-2F33-4F10-AFAE-833293BA3142}">
  <ds:schemaRefs/>
</ds:datastoreItem>
</file>

<file path=customXml/itemProps44.xml><?xml version="1.0" encoding="utf-8"?>
<ds:datastoreItem xmlns:ds="http://schemas.openxmlformats.org/officeDocument/2006/customXml" ds:itemID="{4127B51D-0CA9-46E0-BC2F-CF3865E05549}">
  <ds:schemaRefs>
    <ds:schemaRef ds:uri="http://schemas.microsoft.com/sharepoint/v3/contenttype/forms"/>
  </ds:schemaRefs>
</ds:datastoreItem>
</file>

<file path=customXml/itemProps45.xml><?xml version="1.0" encoding="utf-8"?>
<ds:datastoreItem xmlns:ds="http://schemas.openxmlformats.org/officeDocument/2006/customXml" ds:itemID="{53204C0B-804A-4894-BBD5-D187CFE9E35A}">
  <ds:schemaRefs/>
</ds:datastoreItem>
</file>

<file path=customXml/itemProps46.xml><?xml version="1.0" encoding="utf-8"?>
<ds:datastoreItem xmlns:ds="http://schemas.openxmlformats.org/officeDocument/2006/customXml" ds:itemID="{6985C0DA-C50F-4258-BCBA-FF65C0086767}">
  <ds:schemaRefs/>
</ds:datastoreItem>
</file>

<file path=customXml/itemProps47.xml><?xml version="1.0" encoding="utf-8"?>
<ds:datastoreItem xmlns:ds="http://schemas.openxmlformats.org/officeDocument/2006/customXml" ds:itemID="{94AD26A5-3978-47C2-83C4-194744E64513}">
  <ds:schemaRefs/>
</ds:datastoreItem>
</file>

<file path=customXml/itemProps48.xml><?xml version="1.0" encoding="utf-8"?>
<ds:datastoreItem xmlns:ds="http://schemas.openxmlformats.org/officeDocument/2006/customXml" ds:itemID="{ACF0DC86-08E0-484A-B076-C9D42F83341B}">
  <ds:schemaRefs/>
</ds:datastoreItem>
</file>

<file path=customXml/itemProps49.xml><?xml version="1.0" encoding="utf-8"?>
<ds:datastoreItem xmlns:ds="http://schemas.openxmlformats.org/officeDocument/2006/customXml" ds:itemID="{0E10C61A-227F-404E-85F4-347648F86610}">
  <ds:schemaRefs/>
</ds:datastoreItem>
</file>

<file path=customXml/itemProps5.xml><?xml version="1.0" encoding="utf-8"?>
<ds:datastoreItem xmlns:ds="http://schemas.openxmlformats.org/officeDocument/2006/customXml" ds:itemID="{AD7C6DCD-6338-4ACB-BBD0-5FFBBAE61234}">
  <ds:schemaRefs/>
</ds:datastoreItem>
</file>

<file path=customXml/itemProps50.xml><?xml version="1.0" encoding="utf-8"?>
<ds:datastoreItem xmlns:ds="http://schemas.openxmlformats.org/officeDocument/2006/customXml" ds:itemID="{5892686F-759B-46F4-AE00-FC2CFC6DEB8C}">
  <ds:schemaRefs/>
</ds:datastoreItem>
</file>

<file path=customXml/itemProps51.xml><?xml version="1.0" encoding="utf-8"?>
<ds:datastoreItem xmlns:ds="http://schemas.openxmlformats.org/officeDocument/2006/customXml" ds:itemID="{82DDE415-706D-4CBF-A8F8-74766BF1F8BB}">
  <ds:schemaRefs/>
</ds:datastoreItem>
</file>

<file path=customXml/itemProps52.xml><?xml version="1.0" encoding="utf-8"?>
<ds:datastoreItem xmlns:ds="http://schemas.openxmlformats.org/officeDocument/2006/customXml" ds:itemID="{A4497E89-1078-43F7-820B-C30F21C61453}">
  <ds:schemaRefs/>
</ds:datastoreItem>
</file>

<file path=customXml/itemProps53.xml><?xml version="1.0" encoding="utf-8"?>
<ds:datastoreItem xmlns:ds="http://schemas.openxmlformats.org/officeDocument/2006/customXml" ds:itemID="{B2E2E2F6-23F8-4CA5-9C8E-0B9CBAF2CD82}">
  <ds:schemaRefs/>
</ds:datastoreItem>
</file>

<file path=customXml/itemProps54.xml><?xml version="1.0" encoding="utf-8"?>
<ds:datastoreItem xmlns:ds="http://schemas.openxmlformats.org/officeDocument/2006/customXml" ds:itemID="{CCFB6620-9038-4D1B-8DBD-E91E2C50EC76}">
  <ds:schemaRefs/>
</ds:datastoreItem>
</file>

<file path=customXml/itemProps55.xml><?xml version="1.0" encoding="utf-8"?>
<ds:datastoreItem xmlns:ds="http://schemas.openxmlformats.org/officeDocument/2006/customXml" ds:itemID="{DCD66399-2B7B-4181-A59C-BFB373DCE603}">
  <ds:schemaRefs/>
</ds:datastoreItem>
</file>

<file path=customXml/itemProps56.xml><?xml version="1.0" encoding="utf-8"?>
<ds:datastoreItem xmlns:ds="http://schemas.openxmlformats.org/officeDocument/2006/customXml" ds:itemID="{E578D68D-B96C-42EE-AC16-0BB08A9885E3}">
  <ds:schemaRefs/>
</ds:datastoreItem>
</file>

<file path=customXml/itemProps57.xml><?xml version="1.0" encoding="utf-8"?>
<ds:datastoreItem xmlns:ds="http://schemas.openxmlformats.org/officeDocument/2006/customXml" ds:itemID="{F097E42E-6C5C-4D07-A1FF-1D0BC375D31F}">
  <ds:schemaRefs/>
</ds:datastoreItem>
</file>

<file path=customXml/itemProps58.xml><?xml version="1.0" encoding="utf-8"?>
<ds:datastoreItem xmlns:ds="http://schemas.openxmlformats.org/officeDocument/2006/customXml" ds:itemID="{081BB6EC-1179-4FFF-AD85-050D719AB4C9}">
  <ds:schemaRefs/>
</ds:datastoreItem>
</file>

<file path=customXml/itemProps59.xml><?xml version="1.0" encoding="utf-8"?>
<ds:datastoreItem xmlns:ds="http://schemas.openxmlformats.org/officeDocument/2006/customXml" ds:itemID="{0D679EDB-054B-4EDF-89AD-6EB96D89D8D1}">
  <ds:schemaRefs/>
</ds:datastoreItem>
</file>

<file path=customXml/itemProps6.xml><?xml version="1.0" encoding="utf-8"?>
<ds:datastoreItem xmlns:ds="http://schemas.openxmlformats.org/officeDocument/2006/customXml" ds:itemID="{DE69EC46-5A2E-49C0-9A92-6F55B34112FA}">
  <ds:schemaRefs/>
</ds:datastoreItem>
</file>

<file path=customXml/itemProps60.xml><?xml version="1.0" encoding="utf-8"?>
<ds:datastoreItem xmlns:ds="http://schemas.openxmlformats.org/officeDocument/2006/customXml" ds:itemID="{1817C323-34F8-488F-A7C9-B69CFD3B1455}">
  <ds:schemaRefs/>
</ds:datastoreItem>
</file>

<file path=customXml/itemProps61.xml><?xml version="1.0" encoding="utf-8"?>
<ds:datastoreItem xmlns:ds="http://schemas.openxmlformats.org/officeDocument/2006/customXml" ds:itemID="{2FB2C90C-9CFF-4A1E-8320-F10337FA079F}">
  <ds:schemaRefs/>
</ds:datastoreItem>
</file>

<file path=customXml/itemProps62.xml><?xml version="1.0" encoding="utf-8"?>
<ds:datastoreItem xmlns:ds="http://schemas.openxmlformats.org/officeDocument/2006/customXml" ds:itemID="{7471880B-E701-4653-9415-E44F022E4C3F}">
  <ds:schemaRefs/>
</ds:datastoreItem>
</file>

<file path=customXml/itemProps63.xml><?xml version="1.0" encoding="utf-8"?>
<ds:datastoreItem xmlns:ds="http://schemas.openxmlformats.org/officeDocument/2006/customXml" ds:itemID="{675769CF-496F-4AA0-9EBE-5D71A1795FB8}">
  <ds:schemaRefs/>
</ds:datastoreItem>
</file>

<file path=customXml/itemProps64.xml><?xml version="1.0" encoding="utf-8"?>
<ds:datastoreItem xmlns:ds="http://schemas.openxmlformats.org/officeDocument/2006/customXml" ds:itemID="{965AA0B2-54B6-47A8-8420-4F0E2CC4F525}">
  <ds:schemaRefs/>
</ds:datastoreItem>
</file>

<file path=customXml/itemProps65.xml><?xml version="1.0" encoding="utf-8"?>
<ds:datastoreItem xmlns:ds="http://schemas.openxmlformats.org/officeDocument/2006/customXml" ds:itemID="{A7067743-F7BF-46D5-9C27-FAE28B29CA91}">
  <ds:schemaRefs/>
</ds:datastoreItem>
</file>

<file path=customXml/itemProps66.xml><?xml version="1.0" encoding="utf-8"?>
<ds:datastoreItem xmlns:ds="http://schemas.openxmlformats.org/officeDocument/2006/customXml" ds:itemID="{E4803D8F-7546-4DA8-ABF1-F92ED321B7A3}">
  <ds:schemaRefs/>
</ds:datastoreItem>
</file>

<file path=customXml/itemProps67.xml><?xml version="1.0" encoding="utf-8"?>
<ds:datastoreItem xmlns:ds="http://schemas.openxmlformats.org/officeDocument/2006/customXml" ds:itemID="{0A5E9B88-F9B6-40D8-94D2-DC8C773DE1C6}">
  <ds:schemaRefs/>
</ds:datastoreItem>
</file>

<file path=customXml/itemProps68.xml><?xml version="1.0" encoding="utf-8"?>
<ds:datastoreItem xmlns:ds="http://schemas.openxmlformats.org/officeDocument/2006/customXml" ds:itemID="{DAB120E6-1C71-4B26-A2A8-A01D3097AAB9}">
  <ds:schemaRefs/>
</ds:datastoreItem>
</file>

<file path=customXml/itemProps69.xml><?xml version="1.0" encoding="utf-8"?>
<ds:datastoreItem xmlns:ds="http://schemas.openxmlformats.org/officeDocument/2006/customXml" ds:itemID="{03EFDB8E-9AFB-410B-9AE8-2618F81DE87B}">
  <ds:schemaRefs/>
</ds:datastoreItem>
</file>

<file path=customXml/itemProps7.xml><?xml version="1.0" encoding="utf-8"?>
<ds:datastoreItem xmlns:ds="http://schemas.openxmlformats.org/officeDocument/2006/customXml" ds:itemID="{ECA4AC8E-A3F6-4009-8F15-F4288322B1D2}">
  <ds:schemaRefs/>
</ds:datastoreItem>
</file>

<file path=customXml/itemProps70.xml><?xml version="1.0" encoding="utf-8"?>
<ds:datastoreItem xmlns:ds="http://schemas.openxmlformats.org/officeDocument/2006/customXml" ds:itemID="{5678EEC4-C3BC-4676-A0AC-D22F3F2F88B2}">
  <ds:schemaRefs/>
</ds:datastoreItem>
</file>

<file path=customXml/itemProps71.xml><?xml version="1.0" encoding="utf-8"?>
<ds:datastoreItem xmlns:ds="http://schemas.openxmlformats.org/officeDocument/2006/customXml" ds:itemID="{437D5FAB-1DA5-4B33-B56F-33ACB16A6889}">
  <ds:schemaRefs/>
</ds:datastoreItem>
</file>

<file path=customXml/itemProps72.xml><?xml version="1.0" encoding="utf-8"?>
<ds:datastoreItem xmlns:ds="http://schemas.openxmlformats.org/officeDocument/2006/customXml" ds:itemID="{77325874-AAC4-4DB4-B179-0BBCAEA22F54}">
  <ds:schemaRefs/>
</ds:datastoreItem>
</file>

<file path=customXml/itemProps73.xml><?xml version="1.0" encoding="utf-8"?>
<ds:datastoreItem xmlns:ds="http://schemas.openxmlformats.org/officeDocument/2006/customXml" ds:itemID="{8D53858F-97C4-4980-ADFF-71C454F2C464}">
  <ds:schemaRefs/>
</ds:datastoreItem>
</file>

<file path=customXml/itemProps74.xml><?xml version="1.0" encoding="utf-8"?>
<ds:datastoreItem xmlns:ds="http://schemas.openxmlformats.org/officeDocument/2006/customXml" ds:itemID="{CDBC4435-0712-48BF-95CD-4ED07F1F6085}">
  <ds:schemaRefs/>
</ds:datastoreItem>
</file>

<file path=customXml/itemProps75.xml><?xml version="1.0" encoding="utf-8"?>
<ds:datastoreItem xmlns:ds="http://schemas.openxmlformats.org/officeDocument/2006/customXml" ds:itemID="{B5680FCD-4BA4-4032-8C00-6F86C2E0A323}">
  <ds:schemaRefs/>
</ds:datastoreItem>
</file>

<file path=customXml/itemProps76.xml><?xml version="1.0" encoding="utf-8"?>
<ds:datastoreItem xmlns:ds="http://schemas.openxmlformats.org/officeDocument/2006/customXml" ds:itemID="{F5F90529-3CD8-4739-A191-9042A88AEEAF}">
  <ds:schemaRefs/>
</ds:datastoreItem>
</file>

<file path=customXml/itemProps77.xml><?xml version="1.0" encoding="utf-8"?>
<ds:datastoreItem xmlns:ds="http://schemas.openxmlformats.org/officeDocument/2006/customXml" ds:itemID="{46914A26-8692-4731-97EC-09EB947ECB04}">
  <ds:schemaRefs>
    <ds:schemaRef ds:uri="http://schemas.microsoft.com/sharepoint/events"/>
  </ds:schemaRefs>
</ds:datastoreItem>
</file>

<file path=customXml/itemProps78.xml><?xml version="1.0" encoding="utf-8"?>
<ds:datastoreItem xmlns:ds="http://schemas.openxmlformats.org/officeDocument/2006/customXml" ds:itemID="{3CD934BF-8E75-4ACC-A7B7-D80AD70A29A8}">
  <ds:schemaRefs/>
</ds:datastoreItem>
</file>

<file path=customXml/itemProps79.xml><?xml version="1.0" encoding="utf-8"?>
<ds:datastoreItem xmlns:ds="http://schemas.openxmlformats.org/officeDocument/2006/customXml" ds:itemID="{7FF0BAFA-6789-4CDC-BA47-C77F6199F67E}">
  <ds:schemaRefs/>
</ds:datastoreItem>
</file>

<file path=customXml/itemProps8.xml><?xml version="1.0" encoding="utf-8"?>
<ds:datastoreItem xmlns:ds="http://schemas.openxmlformats.org/officeDocument/2006/customXml" ds:itemID="{084FB55D-D835-40A3-B788-4777E99BB147}">
  <ds:schemaRefs/>
</ds:datastoreItem>
</file>

<file path=customXml/itemProps80.xml><?xml version="1.0" encoding="utf-8"?>
<ds:datastoreItem xmlns:ds="http://schemas.openxmlformats.org/officeDocument/2006/customXml" ds:itemID="{901E713D-0920-4A61-AE9E-0E01D8685216}">
  <ds:schemaRefs/>
</ds:datastoreItem>
</file>

<file path=customXml/itemProps81.xml><?xml version="1.0" encoding="utf-8"?>
<ds:datastoreItem xmlns:ds="http://schemas.openxmlformats.org/officeDocument/2006/customXml" ds:itemID="{C0047D55-18B4-4CD3-AD2B-52CACAAC409E}">
  <ds:schemaRefs/>
</ds:datastoreItem>
</file>

<file path=customXml/itemProps82.xml><?xml version="1.0" encoding="utf-8"?>
<ds:datastoreItem xmlns:ds="http://schemas.openxmlformats.org/officeDocument/2006/customXml" ds:itemID="{D10C3782-4E6E-4DD0-A252-20AA2C68C846}">
  <ds:schemaRefs/>
</ds:datastoreItem>
</file>

<file path=customXml/itemProps83.xml><?xml version="1.0" encoding="utf-8"?>
<ds:datastoreItem xmlns:ds="http://schemas.openxmlformats.org/officeDocument/2006/customXml" ds:itemID="{23DAAA2A-8AF2-4AA2-842E-70579D512FC8}">
  <ds:schemaRefs/>
</ds:datastoreItem>
</file>

<file path=customXml/itemProps9.xml><?xml version="1.0" encoding="utf-8"?>
<ds:datastoreItem xmlns:ds="http://schemas.openxmlformats.org/officeDocument/2006/customXml" ds:itemID="{35F95DE5-AF1F-49C6-A006-8B7A77EC0098}">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4877</Words>
  <Application>Microsoft Office PowerPoint</Application>
  <PresentationFormat>Widescreen</PresentationFormat>
  <Paragraphs>388</Paragraphs>
  <Slides>23</Slides>
  <Notes>23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Sun Life New Text</vt:lpstr>
      <vt:lpstr>Sun Life New Text Regular</vt:lpstr>
      <vt:lpstr>Sun Life Sans Regular</vt:lpstr>
      <vt:lpstr>Wingdings</vt:lpstr>
      <vt:lpstr>Arial</vt:lpstr>
      <vt:lpstr>MS PGothic</vt:lpstr>
      <vt:lpstr>Courier New</vt:lpstr>
      <vt:lpstr>Arial Nova Light</vt:lpstr>
      <vt:lpstr>Calibri</vt:lpstr>
      <vt:lpstr>Sun Life New Display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Choisissez le régime qui convient le mieux à votre entreprise</vt:lpstr>
      <vt:lpstr>PowerPoint Presentation</vt:lpstr>
      <vt:lpstr>PowerPoint Presentation</vt:lpstr>
      <vt:lpstr>Services aux promoteurs</vt:lpstr>
      <vt:lpstr>PowerPoint Presentation</vt:lpstr>
      <vt:lpstr>PowerPoint Presentation</vt:lpstr>
      <vt:lpstr>PowerPoint Presentation</vt:lpstr>
      <vt:lpstr>PowerPoint Presentation</vt:lpstr>
      <vt:lpstr>PowerPoint Presentation</vt:lpstr>
      <vt:lpstr>PowerPoint Presentation</vt:lpstr>
      <vt:lpstr>Moins de frais, moins c’est mieux</vt:lpstr>
      <vt:lpstr>PowerPoint Presentation</vt:lpstr>
      <vt:lpstr>Fonds Granite phares et Fonds indiciels+ Granite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Chris Moull</dc:creator>
  <cp:lastModifiedBy>Sarah M Saheb</cp:lastModifiedBy>
  <cp:revision>1</cp:revision>
  <dcterms:created xsi:type="dcterms:W3CDTF">2024-08-30T16:34:07Z</dcterms:created>
  <dcterms:modified xsi:type="dcterms:W3CDTF">2026-06-25T17:26:46Z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0x010100162AF045FBA4F740B3EE4AA74E84649A</vt:lpwstr>
  </property>
  <property fmtid="{D5CDD505-2E9C-101B-9397-08002B2CF9AE}" pid="3" name="TemplafyFromBlank">
    <vt:bool>false</vt:bool>
  </property>
  <property fmtid="{D5CDD505-2E9C-101B-9397-08002B2CF9AE}" pid="4" name="TemplafyLanguageCode">
    <vt:lpwstr>en-CA</vt:lpwstr>
  </property>
  <property fmtid="{D5CDD505-2E9C-101B-9397-08002B2CF9AE}" pid="5" name="TemplafyTemplateId">
    <vt:lpwstr>902815406516602430</vt:lpwstr>
  </property>
  <property fmtid="{D5CDD505-2E9C-101B-9397-08002B2CF9AE}" pid="6" name="TemplafyTenantId">
    <vt:lpwstr>sunlife</vt:lpwstr>
  </property>
  <property fmtid="{D5CDD505-2E9C-101B-9397-08002B2CF9AE}" pid="7" name="TemplafyTimeStamp">
    <vt:lpwstr>2024-05-15T10:17:43</vt:lpwstr>
  </property>
  <property fmtid="{D5CDD505-2E9C-101B-9397-08002B2CF9AE}" pid="8" name="TemplafyUserProfileId">
    <vt:lpwstr>911835670289842211</vt:lpwstr>
  </property>
  <property fmtid="{D5CDD505-2E9C-101B-9397-08002B2CF9AE}" pid="9" name="_dlc_DocIdItemGuid">
    <vt:lpwstr>271d80b2-1d00-4aa9-b8b0-069cd613358e</vt:lpwstr>
  </property>
  <property fmtid="{D5CDD505-2E9C-101B-9397-08002B2CF9AE}" pid="10" name="MediaServiceImageTags">
    <vt:lpwstr/>
  </property>
</Properties>
</file>