
<file path=[Content_Types].xml><?xml version="1.0" encoding="utf-8"?>
<Types xmlns="http://schemas.openxmlformats.org/package/2006/content-types">
  <Default Extension="bin"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notesSlides/notesSlide15.xml" ContentType="application/vnd.openxmlformats-officedocument.presentationml.notesSlide+xml"/>
  <Override PartName="/ppt/tags/tag55.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notesSlides/notesSlide17.xml" ContentType="application/vnd.openxmlformats-officedocument.presentationml.notesSlide+xml"/>
  <Override PartName="/ppt/tags/tag57.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9.xml" ContentType="application/vnd.openxmlformats-officedocument.presentationml.notesSlide+xml"/>
  <Override PartName="/ppt/tags/tag60.xml" ContentType="application/vnd.openxmlformats-officedocument.presentationml.tags+xml"/>
  <Override PartName="/ppt/notesSlides/notesSlide20.xml" ContentType="application/vnd.openxmlformats-officedocument.presentationml.notesSlide+xml"/>
  <Override PartName="/ppt/tags/tag61.xml" ContentType="application/vnd.openxmlformats-officedocument.presentationml.tags+xml"/>
  <Override PartName="/ppt/notesSlides/notesSlide21.xml" ContentType="application/vnd.openxmlformats-officedocument.presentationml.notesSlide+xml"/>
  <Override PartName="/ppt/tags/tag62.xml" ContentType="application/vnd.openxmlformats-officedocument.presentationml.tags+xml"/>
  <Override PartName="/ppt/notesSlides/notesSlide22.xml" ContentType="application/vnd.openxmlformats-officedocument.presentationml.notesSlide+xml"/>
  <Override PartName="/ppt/tags/tag63.xml" ContentType="application/vnd.openxmlformats-officedocument.presentationml.tags+xml"/>
  <Override PartName="/ppt/notesSlides/notesSlide23.xml" ContentType="application/vnd.openxmlformats-officedocument.presentationml.notesSlide+xml"/>
  <Override PartName="/ppt/tags/tag6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5.xml" ContentType="application/vnd.openxmlformats-officedocument.presentationml.tags+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84"/>
  </p:sldMasterIdLst>
  <p:notesMasterIdLst>
    <p:notesMasterId r:id="rId112"/>
  </p:notesMasterIdLst>
  <p:sldIdLst>
    <p:sldId id="257" r:id="rId85"/>
    <p:sldId id="258" r:id="rId86"/>
    <p:sldId id="2029" r:id="rId87"/>
    <p:sldId id="2030" r:id="rId88"/>
    <p:sldId id="2031" r:id="rId89"/>
    <p:sldId id="2032" r:id="rId90"/>
    <p:sldId id="263" r:id="rId91"/>
    <p:sldId id="2034" r:id="rId92"/>
    <p:sldId id="2035" r:id="rId93"/>
    <p:sldId id="2036" r:id="rId94"/>
    <p:sldId id="2037" r:id="rId95"/>
    <p:sldId id="2038" r:id="rId96"/>
    <p:sldId id="2039" r:id="rId97"/>
    <p:sldId id="2040" r:id="rId98"/>
    <p:sldId id="2041" r:id="rId99"/>
    <p:sldId id="2042" r:id="rId100"/>
    <p:sldId id="2043" r:id="rId101"/>
    <p:sldId id="2044" r:id="rId102"/>
    <p:sldId id="2045" r:id="rId103"/>
    <p:sldId id="2046" r:id="rId104"/>
    <p:sldId id="2047" r:id="rId105"/>
    <p:sldId id="2048" r:id="rId106"/>
    <p:sldId id="2054" r:id="rId107"/>
    <p:sldId id="2050" r:id="rId108"/>
    <p:sldId id="2051" r:id="rId109"/>
    <p:sldId id="2053" r:id="rId110"/>
    <p:sldId id="1958" r:id="rId111"/>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C50918-B7D4-CDF4-8BD0-1654AE9221F9}" name="Sarah M Saheb" initials="SS" userId="S::Sarah.M.Saheb@sunlife.com::9dc9d1cc-99c8-4b79-ba21-9386539f2036" providerId="AD"/>
  <p188:author id="{69619519-E38E-1C36-4694-8FEFB30F3C9C}" name="Karina Vanyukhina" initials="KV" userId="S::karina.vanyukhina@sunlife.com::98805aaf-a450-468e-814f-95153540d145" providerId="AD"/>
  <p188:author id="{3CE33356-4B84-0476-699D-895E51BFE81F}" name="Sarah MacMaster" initials="SM" userId="S::Sarah.MacMaster@sunlife.com::f16d898c-4b7b-40ec-9faa-5d0463e73a82" providerId="AD"/>
  <p188:author id="{A25E868A-B3D0-814B-48CE-B0847477474B}" name="Chris Moull" initials="CM" userId="S::Chris.Moull@sunlife.com::9535f356-a125-466d-a731-d5dded5b3ea4" providerId="AD"/>
  <p188:author id="{376453A0-1276-F919-ACFB-07C429981BDC}" name="Ksenija Stupar-Doria" initials="" userId="S::ksenija.stupar-doria@sunlife.com::f727dd58-79d5-4a42-b8c3-71971992b2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BBE73D-500A-403A-9FB4-330A09F3F800}" v="2" dt="2026-01-22T20:35:47.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69" autoAdjust="0"/>
    <p:restoredTop sz="85986" autoAdjust="0"/>
  </p:normalViewPr>
  <p:slideViewPr>
    <p:cSldViewPr snapToGrid="0">
      <p:cViewPr varScale="1">
        <p:scale>
          <a:sx n="138" d="100"/>
          <a:sy n="138" d="100"/>
        </p:scale>
        <p:origin x="676" y="96"/>
      </p:cViewPr>
      <p:guideLst/>
    </p:cSldViewPr>
  </p:slideViewPr>
  <p:outlineViewPr>
    <p:cViewPr>
      <p:scale>
        <a:sx n="33" d="100"/>
        <a:sy n="33" d="100"/>
      </p:scale>
      <p:origin x="0" y="-17986"/>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microsoft.com/office/2016/11/relationships/changesInfo" Target="changesInfos/changesInfo1.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Master" Target="slideMasters/slideMaster1.xml"/><Relationship Id="rId89" Type="http://schemas.openxmlformats.org/officeDocument/2006/relationships/slide" Target="slides/slide5.xml"/><Relationship Id="rId112" Type="http://schemas.openxmlformats.org/officeDocument/2006/relationships/notesMaster" Target="notesMasters/notesMaster1.xml"/><Relationship Id="rId16" Type="http://schemas.openxmlformats.org/officeDocument/2006/relationships/customXml" Target="../customXml/item16.xml"/><Relationship Id="rId107" Type="http://schemas.openxmlformats.org/officeDocument/2006/relationships/slide" Target="slides/slide23.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customXml" Target="../customXml/item79.xml"/><Relationship Id="rId87" Type="http://schemas.openxmlformats.org/officeDocument/2006/relationships/slide" Target="slides/slide3.xml"/><Relationship Id="rId102" Type="http://schemas.openxmlformats.org/officeDocument/2006/relationships/slide" Target="slides/slide18.xml"/><Relationship Id="rId110" Type="http://schemas.openxmlformats.org/officeDocument/2006/relationships/slide" Target="slides/slide26.xml"/><Relationship Id="rId115"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customXml" Target="../customXml/item82.xml"/><Relationship Id="rId90" Type="http://schemas.openxmlformats.org/officeDocument/2006/relationships/slide" Target="slides/slide6.xml"/><Relationship Id="rId95" Type="http://schemas.openxmlformats.org/officeDocument/2006/relationships/slide" Target="slides/slide11.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slide" Target="slides/slide16.xml"/><Relationship Id="rId105" Type="http://schemas.openxmlformats.org/officeDocument/2006/relationships/slide" Target="slides/slide21.xml"/><Relationship Id="rId113" Type="http://schemas.openxmlformats.org/officeDocument/2006/relationships/presProps" Target="presProps.xml"/><Relationship Id="rId118" Type="http://schemas.microsoft.com/office/2015/10/relationships/revisionInfo" Target="revisionInfo.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slide" Target="slides/slide1.xml"/><Relationship Id="rId93" Type="http://schemas.openxmlformats.org/officeDocument/2006/relationships/slide" Target="slides/slide9.xml"/><Relationship Id="rId98" Type="http://schemas.openxmlformats.org/officeDocument/2006/relationships/slide" Target="slides/slide14.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19.xml"/><Relationship Id="rId108" Type="http://schemas.openxmlformats.org/officeDocument/2006/relationships/slide" Target="slides/slide24.xml"/><Relationship Id="rId116"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slide" Target="slides/slide4.xml"/><Relationship Id="rId91" Type="http://schemas.openxmlformats.org/officeDocument/2006/relationships/slide" Target="slides/slide7.xml"/><Relationship Id="rId96" Type="http://schemas.openxmlformats.org/officeDocument/2006/relationships/slide" Target="slides/slide12.xml"/><Relationship Id="rId111"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22.xml"/><Relationship Id="rId114" Type="http://schemas.openxmlformats.org/officeDocument/2006/relationships/viewProps" Target="viewProps.xml"/><Relationship Id="rId119" Type="http://schemas.microsoft.com/office/2018/10/relationships/authors" Target="author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slide" Target="slides/slide2.xml"/><Relationship Id="rId94" Type="http://schemas.openxmlformats.org/officeDocument/2006/relationships/slide" Target="slides/slide10.xml"/><Relationship Id="rId99" Type="http://schemas.openxmlformats.org/officeDocument/2006/relationships/slide" Target="slides/slide15.xml"/><Relationship Id="rId101" Type="http://schemas.openxmlformats.org/officeDocument/2006/relationships/slide" Target="slides/slide17.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25.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13.xml"/><Relationship Id="rId104" Type="http://schemas.openxmlformats.org/officeDocument/2006/relationships/slide" Target="slides/slide20.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8.xml"/><Relationship Id="rId2" Type="http://schemas.openxmlformats.org/officeDocument/2006/relationships/customXml" Target="../customXml/item2.xml"/><Relationship Id="rId29" Type="http://schemas.openxmlformats.org/officeDocument/2006/relationships/customXml" Target="../customXml/item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 Saheb" userId="9dc9d1cc-99c8-4b79-ba21-9386539f2036" providerId="ADAL" clId="{009A93C0-84DD-43F3-A5A5-0CC52A324B3F}"/>
    <pc:docChg chg="undo custSel modSld">
      <pc:chgData name="Sarah M Saheb" userId="9dc9d1cc-99c8-4b79-ba21-9386539f2036" providerId="ADAL" clId="{009A93C0-84DD-43F3-A5A5-0CC52A324B3F}" dt="2026-01-22T20:52:01.596" v="78" actId="20577"/>
      <pc:docMkLst>
        <pc:docMk/>
      </pc:docMkLst>
      <pc:sldChg chg="modSp mod">
        <pc:chgData name="Sarah M Saheb" userId="9dc9d1cc-99c8-4b79-ba21-9386539f2036" providerId="ADAL" clId="{009A93C0-84DD-43F3-A5A5-0CC52A324B3F}" dt="2026-01-22T20:38:05.376" v="68" actId="20577"/>
        <pc:sldMkLst>
          <pc:docMk/>
          <pc:sldMk cId="2689414626" sldId="263"/>
        </pc:sldMkLst>
        <pc:graphicFrameChg chg="mod modGraphic">
          <ac:chgData name="Sarah M Saheb" userId="9dc9d1cc-99c8-4b79-ba21-9386539f2036" providerId="ADAL" clId="{009A93C0-84DD-43F3-A5A5-0CC52A324B3F}" dt="2026-01-22T20:38:05.376" v="68" actId="20577"/>
          <ac:graphicFrameMkLst>
            <pc:docMk/>
            <pc:sldMk cId="2689414626" sldId="263"/>
            <ac:graphicFrameMk id="19" creationId="{F8EB53A3-5030-727F-0EA1-4DA421CFD3BB}"/>
          </ac:graphicFrameMkLst>
        </pc:graphicFrameChg>
      </pc:sldChg>
      <pc:sldChg chg="modSp mod">
        <pc:chgData name="Sarah M Saheb" userId="9dc9d1cc-99c8-4b79-ba21-9386539f2036" providerId="ADAL" clId="{009A93C0-84DD-43F3-A5A5-0CC52A324B3F}" dt="2026-01-22T20:34:41.387" v="35" actId="27636"/>
        <pc:sldMkLst>
          <pc:docMk/>
          <pc:sldMk cId="61388090" sldId="2030"/>
        </pc:sldMkLst>
        <pc:spChg chg="mod">
          <ac:chgData name="Sarah M Saheb" userId="9dc9d1cc-99c8-4b79-ba21-9386539f2036" providerId="ADAL" clId="{009A93C0-84DD-43F3-A5A5-0CC52A324B3F}" dt="2026-01-22T20:34:41.387" v="35" actId="27636"/>
          <ac:spMkLst>
            <pc:docMk/>
            <pc:sldMk cId="61388090" sldId="2030"/>
            <ac:spMk id="14" creationId="{4E941BD4-CDC1-92C3-C79C-5E57C1F92A40}"/>
          </ac:spMkLst>
        </pc:spChg>
      </pc:sldChg>
      <pc:sldChg chg="modSp mod">
        <pc:chgData name="Sarah M Saheb" userId="9dc9d1cc-99c8-4b79-ba21-9386539f2036" providerId="ADAL" clId="{009A93C0-84DD-43F3-A5A5-0CC52A324B3F}" dt="2026-01-22T20:52:01.596" v="78" actId="20577"/>
        <pc:sldMkLst>
          <pc:docMk/>
          <pc:sldMk cId="1635385625" sldId="2031"/>
        </pc:sldMkLst>
        <pc:spChg chg="mod">
          <ac:chgData name="Sarah M Saheb" userId="9dc9d1cc-99c8-4b79-ba21-9386539f2036" providerId="ADAL" clId="{009A93C0-84DD-43F3-A5A5-0CC52A324B3F}" dt="2026-01-22T20:37:07.823" v="54" actId="20577"/>
          <ac:spMkLst>
            <pc:docMk/>
            <pc:sldMk cId="1635385625" sldId="2031"/>
            <ac:spMk id="7" creationId="{E6ACCB93-BC9D-F4FB-37DF-0568A21EBD3D}"/>
          </ac:spMkLst>
        </pc:spChg>
        <pc:graphicFrameChg chg="modGraphic">
          <ac:chgData name="Sarah M Saheb" userId="9dc9d1cc-99c8-4b79-ba21-9386539f2036" providerId="ADAL" clId="{009A93C0-84DD-43F3-A5A5-0CC52A324B3F}" dt="2026-01-22T20:52:01.596" v="78" actId="20577"/>
          <ac:graphicFrameMkLst>
            <pc:docMk/>
            <pc:sldMk cId="1635385625" sldId="2031"/>
            <ac:graphicFrameMk id="9" creationId="{4CAF0F88-6DD7-2BB3-6533-B128277BB0B7}"/>
          </ac:graphicFrameMkLst>
        </pc:graphicFrameChg>
      </pc:sldChg>
      <pc:sldChg chg="modSp mod">
        <pc:chgData name="Sarah M Saheb" userId="9dc9d1cc-99c8-4b79-ba21-9386539f2036" providerId="ADAL" clId="{009A93C0-84DD-43F3-A5A5-0CC52A324B3F}" dt="2026-01-22T20:38:21.782" v="70" actId="20577"/>
        <pc:sldMkLst>
          <pc:docMk/>
          <pc:sldMk cId="4097133120" sldId="2034"/>
        </pc:sldMkLst>
        <pc:graphicFrameChg chg="modGraphic">
          <ac:chgData name="Sarah M Saheb" userId="9dc9d1cc-99c8-4b79-ba21-9386539f2036" providerId="ADAL" clId="{009A93C0-84DD-43F3-A5A5-0CC52A324B3F}" dt="2026-01-22T20:38:21.782" v="70" actId="20577"/>
          <ac:graphicFrameMkLst>
            <pc:docMk/>
            <pc:sldMk cId="4097133120" sldId="2034"/>
            <ac:graphicFrameMk id="19" creationId="{F8EB53A3-5030-727F-0EA1-4DA421CFD3BB}"/>
          </ac:graphicFrameMkLst>
        </pc:graphicFrameChg>
      </pc:sldChg>
      <pc:sldChg chg="modSp mod">
        <pc:chgData name="Sarah M Saheb" userId="9dc9d1cc-99c8-4b79-ba21-9386539f2036" providerId="ADAL" clId="{009A93C0-84DD-43F3-A5A5-0CC52A324B3F}" dt="2026-01-22T20:38:36.990" v="74" actId="20577"/>
        <pc:sldMkLst>
          <pc:docMk/>
          <pc:sldMk cId="1248930487" sldId="2035"/>
        </pc:sldMkLst>
        <pc:graphicFrameChg chg="mod modGraphic">
          <ac:chgData name="Sarah M Saheb" userId="9dc9d1cc-99c8-4b79-ba21-9386539f2036" providerId="ADAL" clId="{009A93C0-84DD-43F3-A5A5-0CC52A324B3F}" dt="2026-01-22T20:38:36.990" v="74" actId="20577"/>
          <ac:graphicFrameMkLst>
            <pc:docMk/>
            <pc:sldMk cId="1248930487" sldId="2035"/>
            <ac:graphicFrameMk id="19" creationId="{F8EB53A3-5030-727F-0EA1-4DA421CFD3B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un Life New Text"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un Life New Text" pitchFamily="2" charset="0"/>
              </a:defRPr>
            </a:lvl1pPr>
          </a:lstStyle>
          <a:p>
            <a:fld id="{C1D10896-C5D7-2849-8149-EB1C546F261E}" type="datetimeFigureOut">
              <a:rPr lang="en-US"/>
              <a:pPr/>
              <a:t>1/22/2026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un Life New Text"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un Life New Text" pitchFamily="2" charset="0"/>
              </a:defRPr>
            </a:lvl1pPr>
          </a:lstStyle>
          <a:p>
            <a:fld id="{ED17A1A7-703D-AF42-A879-6FFC267805B5}" type="slidenum">
              <a:rPr lang="en-US"/>
              <a:pPr/>
              <a:t>‹#›</a:t>
            </a:fld>
            <a:endParaRPr lang="en-US" dirty="0"/>
          </a:p>
        </p:txBody>
      </p:sp>
    </p:spTree>
    <p:extLst>
      <p:ext uri="{BB962C8B-B14F-4D97-AF65-F5344CB8AC3E}">
        <p14:creationId xmlns:p14="http://schemas.microsoft.com/office/powerpoint/2010/main" val="372512323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Sun Life New Text" pitchFamily="2" charset="0"/>
        <a:ea typeface="+mn-ea"/>
        <a:cs typeface="+mn-cs"/>
      </a:defRPr>
    </a:lvl1pPr>
    <a:lvl2pPr marL="609585" algn="l" defTabSz="1219170" rtl="0" eaLnBrk="1" latinLnBrk="0" hangingPunct="1">
      <a:defRPr sz="1600" kern="1200">
        <a:solidFill>
          <a:schemeClr val="tx1"/>
        </a:solidFill>
        <a:latin typeface="Sun Life New Text" pitchFamily="2" charset="0"/>
        <a:ea typeface="+mn-ea"/>
        <a:cs typeface="+mn-cs"/>
      </a:defRPr>
    </a:lvl2pPr>
    <a:lvl3pPr marL="1219170" algn="l" defTabSz="1219170" rtl="0" eaLnBrk="1" latinLnBrk="0" hangingPunct="1">
      <a:defRPr sz="1600" kern="1200">
        <a:solidFill>
          <a:schemeClr val="tx1"/>
        </a:solidFill>
        <a:latin typeface="Sun Life New Text" pitchFamily="2" charset="0"/>
        <a:ea typeface="+mn-ea"/>
        <a:cs typeface="+mn-cs"/>
      </a:defRPr>
    </a:lvl3pPr>
    <a:lvl4pPr marL="1828754" algn="l" defTabSz="1219170" rtl="0" eaLnBrk="1" latinLnBrk="0" hangingPunct="1">
      <a:defRPr sz="1600" kern="1200">
        <a:solidFill>
          <a:schemeClr val="tx1"/>
        </a:solidFill>
        <a:latin typeface="Sun Life New Text" pitchFamily="2" charset="0"/>
        <a:ea typeface="+mn-ea"/>
        <a:cs typeface="+mn-cs"/>
      </a:defRPr>
    </a:lvl4pPr>
    <a:lvl5pPr marL="2438339" algn="l" defTabSz="1219170" rtl="0" eaLnBrk="1" latinLnBrk="0" hangingPunct="1">
      <a:defRPr sz="1600" kern="1200">
        <a:solidFill>
          <a:schemeClr val="tx1"/>
        </a:solidFill>
        <a:latin typeface="Sun Life New Text"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5CAA1840-41A4-4322-A15C-021E1BEB1AFC}" type="slidenum">
              <a:rPr lang="en-US" smtClean="0">
                <a:latin typeface="Sun Life New Text" pitchFamily="2" charset="77"/>
                <a:ea typeface="Arial Regular" charset="0"/>
              </a:rPr>
              <a:pPr/>
              <a:t>1</a:t>
            </a:fld>
            <a:endParaRPr lang="en-US" dirty="0">
              <a:latin typeface="Sun Life New Text" pitchFamily="2" charset="77"/>
              <a:ea typeface="Arial Regular"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Arial Regular" charset="0"/>
                <a:cs typeface="Arial" panose="020B0604020202020204" pitchFamily="34" charset="0"/>
              </a:rPr>
              <a:t>Welcome and thank you for taking the time to learn about the new Group Registered Retirement Savings Plan (RRSP), </a:t>
            </a:r>
            <a:r>
              <a:rPr lang="en-US" b="1" dirty="0">
                <a:solidFill>
                  <a:srgbClr val="FF0000"/>
                </a:solidFill>
                <a:ea typeface="Arial Regular" charset="0"/>
                <a:cs typeface="Arial" panose="020B0604020202020204" pitchFamily="34" charset="0"/>
              </a:rPr>
              <a:t>Deferred Profit</a:t>
            </a:r>
            <a:r>
              <a:rPr lang="en-US" b="1" baseline="0" dirty="0">
                <a:solidFill>
                  <a:srgbClr val="FF0000"/>
                </a:solidFill>
                <a:ea typeface="Arial Regular" charset="0"/>
                <a:cs typeface="Arial" panose="020B0604020202020204" pitchFamily="34" charset="0"/>
              </a:rPr>
              <a:t> Sharing Plan (DPSP)</a:t>
            </a:r>
            <a:r>
              <a:rPr lang="en-US" b="1" dirty="0">
                <a:solidFill>
                  <a:srgbClr val="FF0000"/>
                </a:solidFill>
                <a:ea typeface="Arial Regular" charset="0"/>
                <a:cs typeface="Arial" panose="020B0604020202020204" pitchFamily="34" charset="0"/>
              </a:rPr>
              <a:t> </a:t>
            </a:r>
            <a:r>
              <a:rPr lang="en-US" dirty="0">
                <a:ea typeface="Arial Regular" charset="0"/>
                <a:cs typeface="Arial" panose="020B0604020202020204" pitchFamily="34" charset="0"/>
              </a:rPr>
              <a:t>and Tax-Free Savings Account (TFSA)</a:t>
            </a:r>
            <a:r>
              <a:rPr lang="en-US" baseline="0" dirty="0">
                <a:ea typeface="Arial Regular" charset="0"/>
                <a:cs typeface="Arial" panose="020B0604020202020204" pitchFamily="34" charset="0"/>
              </a:rPr>
              <a:t> </a:t>
            </a:r>
            <a:r>
              <a:rPr lang="en-US" dirty="0">
                <a:ea typeface="Arial Regular" charset="0"/>
                <a:cs typeface="Arial" panose="020B0604020202020204" pitchFamily="34" charset="0"/>
              </a:rPr>
              <a:t>that is being offered to you through your employer and Sun Life. </a:t>
            </a:r>
          </a:p>
          <a:p>
            <a:endParaRPr lang="en-US" dirty="0">
              <a:ea typeface="Arial Regular" charset="0"/>
              <a:cs typeface="Arial" panose="020B0604020202020204" pitchFamily="34" charset="0"/>
            </a:endParaRPr>
          </a:p>
          <a:p>
            <a:r>
              <a:rPr lang="en-US" dirty="0">
                <a:ea typeface="Arial Regular" charset="0"/>
                <a:cs typeface="Arial" panose="020B0604020202020204" pitchFamily="34" charset="0"/>
              </a:rPr>
              <a:t>This is a very valuable benefit, and we encourage you to take full advantage of it.  The specific rules of the plan will be provided to you by your employer.  This presentation will take approximately  20 minutes and will  tell you what you need to know about the plan and how to enrol. </a:t>
            </a:r>
            <a:r>
              <a:rPr lang="en-US" b="1" dirty="0">
                <a:ea typeface="Arial Regular" charset="0"/>
                <a:cs typeface="Arial" panose="020B0604020202020204" pitchFamily="34" charset="0"/>
              </a:rPr>
              <a:t>Your employer will let you know if you are eligible to enrol in the DPSP.</a:t>
            </a:r>
          </a:p>
          <a:p>
            <a:r>
              <a:rPr lang="en-US" dirty="0">
                <a:ea typeface="Arial Regular" charset="0"/>
                <a:cs typeface="Arial" panose="020B0604020202020204" pitchFamily="34" charset="0"/>
              </a:rPr>
              <a:t> </a:t>
            </a:r>
          </a:p>
          <a:p>
            <a:pPr eaLnBrk="1" hangingPunct="1"/>
            <a:endParaRPr lang="en-US" dirty="0">
              <a:ea typeface="Arial Regular" charset="0"/>
            </a:endParaRPr>
          </a:p>
        </p:txBody>
      </p:sp>
    </p:spTree>
    <p:extLst>
      <p:ext uri="{BB962C8B-B14F-4D97-AF65-F5344CB8AC3E}">
        <p14:creationId xmlns:p14="http://schemas.microsoft.com/office/powerpoint/2010/main" val="294791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CD939151-9EC3-4103-99FC-3468B6EA8140}" type="slidenum">
              <a:rPr lang="en-US" smtClean="0">
                <a:latin typeface="Sun Life New Text" pitchFamily="2" charset="77"/>
                <a:ea typeface="Arial Regular" charset="0"/>
              </a:rPr>
              <a:pPr/>
              <a:t>10</a:t>
            </a:fld>
            <a:endParaRPr lang="en-US" dirty="0">
              <a:latin typeface="Sun Life New Text" pitchFamily="2" charset="77"/>
              <a:ea typeface="Arial Regular"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685800" y="4191000"/>
            <a:ext cx="54864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ea typeface="Arial Regular" charset="0"/>
                <a:cs typeface="Arial" panose="020B0604020202020204" pitchFamily="34" charset="0"/>
              </a:rPr>
              <a:t>Now let’s look at the places you can direct your contributions in your company plan.  You decide if you would like to participate in the Group RRSP or the TFSA, or both. </a:t>
            </a:r>
          </a:p>
          <a:p>
            <a:endParaRPr lang="en-US" sz="1000" dirty="0">
              <a:ea typeface="Arial Regular" charset="0"/>
              <a:cs typeface="Arial" panose="020B0604020202020204" pitchFamily="34" charset="0"/>
            </a:endParaRPr>
          </a:p>
          <a:p>
            <a:r>
              <a:rPr lang="en-US" sz="1000" b="1" dirty="0">
                <a:ea typeface="Arial Regular" charset="0"/>
                <a:cs typeface="Arial" panose="020B0604020202020204" pitchFamily="34" charset="0"/>
              </a:rPr>
              <a:t>Your employer will tell you if you are eligible to enrol in the DPSP and whether </a:t>
            </a:r>
            <a:r>
              <a:rPr lang="en-US" sz="1000" b="1" dirty="0">
                <a:cs typeface="Arial" panose="020B0604020202020204" pitchFamily="34" charset="0"/>
              </a:rPr>
              <a:t>they are contributing to the DPSP on your behalf. </a:t>
            </a:r>
            <a:endParaRPr lang="en-US" sz="1000" b="1" dirty="0">
              <a:ea typeface="Arial Regular" charset="0"/>
              <a:cs typeface="Arial" panose="020B0604020202020204" pitchFamily="34" charset="0"/>
            </a:endParaRPr>
          </a:p>
          <a:p>
            <a:r>
              <a:rPr lang="en-US" sz="1000" dirty="0">
                <a:ea typeface="Arial Regular" charset="0"/>
                <a:cs typeface="Arial" panose="020B0604020202020204" pitchFamily="34" charset="0"/>
              </a:rPr>
              <a:t> </a:t>
            </a:r>
          </a:p>
          <a:p>
            <a:r>
              <a:rPr lang="en-US" sz="1000" dirty="0">
                <a:ea typeface="Arial Regular" charset="0"/>
                <a:cs typeface="Arial" panose="020B0604020202020204" pitchFamily="34" charset="0"/>
              </a:rPr>
              <a:t>The Group RRSP offers the benefit of saving on the income taxes you pay.  Using pre-tax payroll deduction contributions, you get an immediate tax break every time you contribute. You can contribute up to your RRSP limit each year. With earnings and contributions fully tax-sheltered until withdrawn, this is an ideal way to save for retirement. </a:t>
            </a:r>
          </a:p>
          <a:p>
            <a:endParaRPr lang="en-US" sz="1000" b="1" dirty="0">
              <a:ea typeface="Arial Regular"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ea typeface="Arial Regular" charset="0"/>
                <a:cs typeface="Arial" panose="020B0604020202020204" pitchFamily="34" charset="0"/>
              </a:rPr>
              <a:t>The DPSP allows you</a:t>
            </a:r>
            <a:r>
              <a:rPr lang="en-US" sz="1000" b="1" baseline="0" dirty="0">
                <a:ea typeface="Arial Regular" charset="0"/>
                <a:cs typeface="Arial" panose="020B0604020202020204" pitchFamily="34" charset="0"/>
              </a:rPr>
              <a:t>r employer to share profits with you by making contributions to your DPSP account. </a:t>
            </a:r>
            <a:r>
              <a:rPr lang="en-US" sz="1000" b="1" dirty="0">
                <a:cs typeface="Arial" panose="020B0604020202020204" pitchFamily="34" charset="0"/>
              </a:rPr>
              <a:t>There is no minimum required employer contribution for a DPSP.</a:t>
            </a:r>
            <a:r>
              <a:rPr lang="en-US" sz="1000" b="1" baseline="0" dirty="0">
                <a:cs typeface="Arial" panose="020B0604020202020204" pitchFamily="34" charset="0"/>
              </a:rPr>
              <a:t> </a:t>
            </a:r>
            <a:r>
              <a:rPr lang="en-US" sz="1000" b="1" dirty="0">
                <a:ea typeface="Arial Regular" charset="0"/>
                <a:cs typeface="Arial" panose="020B0604020202020204" pitchFamily="34" charset="0"/>
              </a:rPr>
              <a:t>With earnings and contributions fully tax-sheltered until withdrawn, this is another great way to save for retirement. </a:t>
            </a:r>
            <a:endParaRPr lang="en-US" sz="1000" b="1" baseline="0" dirty="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ea typeface="Arial Regular" charset="0"/>
              <a:cs typeface="Arial" panose="020B0604020202020204" pitchFamily="34" charset="0"/>
            </a:endParaRPr>
          </a:p>
          <a:p>
            <a:r>
              <a:rPr lang="en-US" sz="1000" dirty="0">
                <a:ea typeface="Arial Regular" charset="0"/>
                <a:cs typeface="Arial" panose="020B0604020202020204" pitchFamily="34" charset="0"/>
              </a:rPr>
              <a:t>In the Group Tax-Free Savings Account,  you contribute after-tax dollars. While you don’t get an upfront tax deduction, you never pay Canadian tax on the investment earnings in your account* and all withdrawals are completely tax-free. A TFSA gives you complete flexibility to use your savings for any short-, medium-, or long-term goal – cars, down payment on a home, vacations, education, or retirement. The choice is yours!</a:t>
            </a:r>
          </a:p>
          <a:p>
            <a:endParaRPr lang="en-US" sz="1000" dirty="0">
              <a:ea typeface="Arial Regular" charset="0"/>
              <a:cs typeface="Arial" panose="020B0604020202020204" pitchFamily="34" charset="0"/>
            </a:endParaRPr>
          </a:p>
          <a:p>
            <a:r>
              <a:rPr lang="en-US" sz="1000" dirty="0">
                <a:ea typeface="Arial Regular" charset="0"/>
                <a:cs typeface="Arial" panose="020B0604020202020204" pitchFamily="34" charset="0"/>
              </a:rPr>
              <a:t>You can re-contribute any withdrawn amounts in a ‘subsequent year’.  A caution:  If you re-contribute in the same year of withdrawal, you may find yourself in an over-contribution position.</a:t>
            </a:r>
          </a:p>
          <a:p>
            <a:pPr eaLnBrk="1" hangingPunct="1"/>
            <a:endParaRPr lang="en-US" sz="1000" dirty="0">
              <a:ea typeface="Arial Regular" charset="0"/>
            </a:endParaRPr>
          </a:p>
          <a:p>
            <a:pPr eaLnBrk="1" hangingPunct="1"/>
            <a:r>
              <a:rPr lang="en-CA" sz="900" dirty="0">
                <a:ea typeface="Arial Regular" charset="0"/>
                <a:cs typeface="Arial" panose="020B0604020202020204" pitchFamily="34" charset="0"/>
              </a:rPr>
              <a:t>* Note: Foreign tax may apply on certain foreign income.</a:t>
            </a:r>
            <a:endParaRPr lang="en-US" sz="900" dirty="0">
              <a:ea typeface="Arial Regular" charset="0"/>
              <a:cs typeface="Arial" panose="020B0604020202020204" pitchFamily="34" charset="0"/>
            </a:endParaRPr>
          </a:p>
          <a:p>
            <a:endParaRPr lang="en-US" sz="1000" dirty="0">
              <a:ea typeface="Arial Regular" charset="0"/>
              <a:cs typeface="Arial" panose="020B0604020202020204" pitchFamily="34" charset="0"/>
            </a:endParaRPr>
          </a:p>
        </p:txBody>
      </p:sp>
    </p:spTree>
    <p:extLst>
      <p:ext uri="{BB962C8B-B14F-4D97-AF65-F5344CB8AC3E}">
        <p14:creationId xmlns:p14="http://schemas.microsoft.com/office/powerpoint/2010/main" val="1953440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kern="100" dirty="0">
                <a:effectLst/>
                <a:latin typeface="Sun Life New Text" pitchFamily="2" charset="77"/>
                <a:ea typeface="Calibri" panose="020F0502020204030204" pitchFamily="34" charset="0"/>
                <a:cs typeface="Times New Roman" panose="02020603050405020304" pitchFamily="18" charset="0"/>
              </a:rPr>
              <a:t>Here are the plan details for your workplace savings program. You may wish to press pause now to review.  You may also wish to refer to your plan booklet if you were provided with one.  If you have questions, we’ve included contact details for getting support at the end of this recording.  When you’re ready to move on press play.</a:t>
            </a:r>
          </a:p>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17A1A7-703D-AF42-A879-6FFC267805B5}" type="slidenum">
              <a:rPr kumimoji="0" lang="en-US" sz="1200" u="none" strike="noStrike" kern="1200" cap="none" spc="0" normalizeH="0" baseline="0" noProof="0" smtClean="0">
                <a:ln>
                  <a:noFill/>
                </a:ln>
                <a:solidFill>
                  <a:prstClr val="black"/>
                </a:solidFill>
                <a:effectLst/>
                <a:uLnTx/>
                <a:uFillTx/>
                <a:latin typeface="Sun Life New Tex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u="none" strike="noStrike" kern="1200" cap="none" spc="0" normalizeH="0" baseline="0" noProof="0" dirty="0">
              <a:ln>
                <a:noFill/>
              </a:ln>
              <a:solidFill>
                <a:prstClr val="black"/>
              </a:solidFill>
              <a:effectLst/>
              <a:uLnTx/>
              <a:uFillTx/>
              <a:latin typeface="Sun Life New Text" pitchFamily="2" charset="77"/>
              <a:ea typeface="+mn-ea"/>
              <a:cs typeface="+mn-cs"/>
            </a:endParaRPr>
          </a:p>
        </p:txBody>
      </p:sp>
    </p:spTree>
    <p:extLst>
      <p:ext uri="{BB962C8B-B14F-4D97-AF65-F5344CB8AC3E}">
        <p14:creationId xmlns:p14="http://schemas.microsoft.com/office/powerpoint/2010/main" val="1231330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263581EF-8AC3-4E88-9D0A-F7DA563C3245}" type="slidenum">
              <a:rPr lang="en-US" smtClean="0">
                <a:latin typeface="Sun Life New Text" pitchFamily="2" charset="77"/>
                <a:ea typeface="Arial Regular" charset="0"/>
              </a:rPr>
              <a:pPr/>
              <a:t>12</a:t>
            </a:fld>
            <a:endParaRPr lang="en-US" dirty="0">
              <a:latin typeface="Sun Life New Text" pitchFamily="2" charset="77"/>
              <a:ea typeface="Arial Regular"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894522" y="4272197"/>
            <a:ext cx="5028579"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Arial Regular" charset="0"/>
                <a:cs typeface="Arial" panose="020B0604020202020204" pitchFamily="34" charset="0"/>
              </a:rPr>
              <a:t>As a member of a group plan, you will have access to a range of different investment options.   In this section we will take a closer look at what they are.</a:t>
            </a: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3537289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E880F6FB-8983-4D1A-85DB-9E2A0CD5E439}" type="slidenum">
              <a:rPr lang="en-US" smtClean="0">
                <a:latin typeface="Sun Life New Text" pitchFamily="2" charset="77"/>
                <a:ea typeface="Arial Regular" charset="0"/>
              </a:rPr>
              <a:pPr/>
              <a:t>13</a:t>
            </a:fld>
            <a:endParaRPr lang="en-US" dirty="0">
              <a:latin typeface="Sun Life New Text" pitchFamily="2" charset="77"/>
              <a:ea typeface="Arial Regular"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685800" y="4191000"/>
            <a:ext cx="54864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50" dirty="0">
                <a:ea typeface="Arial Regular" charset="0"/>
                <a:cs typeface="Arial" panose="020B0604020202020204" pitchFamily="34" charset="0"/>
              </a:rPr>
              <a:t>Investment Risk is often defined as the volatility of returns on an investment.  Since certain asset classes can have diverse returns year by year, day by day, or even hour by hour, you need to establish your ability to withstand the volatility of your investments.  One of the main principles of investing is that in order to achieve higher returns, you will need to take on more risk.  This chart shows the relationship between investment risk and return.  Let’s take a look at the different asset classes – starting with Guaranteed funds.</a:t>
            </a:r>
          </a:p>
          <a:p>
            <a:r>
              <a:rPr lang="en-US" sz="1050" dirty="0">
                <a:ea typeface="Arial Regular" charset="0"/>
                <a:cs typeface="Arial" panose="020B0604020202020204" pitchFamily="34" charset="0"/>
              </a:rPr>
              <a:t>These funds are not suitable for long term investing, as the returns you earn are low.  Over the long term, they may not be able to keep pace with the inflation rate.   </a:t>
            </a:r>
          </a:p>
          <a:p>
            <a:r>
              <a:rPr lang="en-US" sz="1050" dirty="0">
                <a:ea typeface="Arial Regular" charset="0"/>
                <a:cs typeface="Arial" panose="020B0604020202020204" pitchFamily="34" charset="0"/>
              </a:rPr>
              <a:t>Next, we have bond funds.  Bond funds fluctuate in value compared to guaranteed funds, increasing the level of investment risk. Bonds have 2 types of risks associated with them.  The first type is credit risk or default risk.  </a:t>
            </a:r>
          </a:p>
          <a:p>
            <a:r>
              <a:rPr lang="en-US" sz="1050" dirty="0">
                <a:ea typeface="Arial Regular" charset="0"/>
                <a:cs typeface="Arial" panose="020B0604020202020204" pitchFamily="34" charset="0"/>
              </a:rPr>
              <a:t>Bonds are loans so there is a chance that the government or company will not be able to pay your principle back. The second type of risk is interest rate risk. Interest rates have an inverse relationship with bond prices – when interest rates rise, bond prices fall.  When interest rates fall, bond prices rise. </a:t>
            </a:r>
          </a:p>
          <a:p>
            <a:endParaRPr lang="en-US" sz="1050" dirty="0">
              <a:ea typeface="Arial Regular" charset="0"/>
              <a:cs typeface="Arial" panose="020B0604020202020204" pitchFamily="34" charset="0"/>
            </a:endParaRPr>
          </a:p>
          <a:p>
            <a:r>
              <a:rPr lang="en-US" sz="1050" dirty="0">
                <a:ea typeface="Arial Regular" charset="0"/>
                <a:cs typeface="Arial" panose="020B0604020202020204" pitchFamily="34" charset="0"/>
              </a:rPr>
              <a:t>Balanced funds fluctuate in value and have a higher level of investment risk than bond funds, but lower than equity funds.  The potential for return on these funds is higher than that of bond funds and lower than that of equity funds.</a:t>
            </a:r>
          </a:p>
          <a:p>
            <a:endParaRPr lang="en-US" sz="1050" dirty="0">
              <a:ea typeface="Arial Regular" charset="0"/>
              <a:cs typeface="Arial" panose="020B0604020202020204" pitchFamily="34" charset="0"/>
            </a:endParaRPr>
          </a:p>
          <a:p>
            <a:r>
              <a:rPr lang="en-US" sz="1050" dirty="0">
                <a:ea typeface="Arial Regular" charset="0"/>
                <a:cs typeface="Arial" panose="020B0604020202020204" pitchFamily="34" charset="0"/>
              </a:rPr>
              <a:t>Equities are considered to be the most volatile investment option to invest in as they are subject to market risk.  Market risk is not knowing what is going to happen in the marketplace – events like the Tech Bubble in 2000, 9/11 in 2001 or the credit crisis in 2008 are good examples. Even though equity funds fluctuate more than other investment options, they offer the greatest potential for long term growth.</a:t>
            </a:r>
          </a:p>
          <a:p>
            <a:pPr eaLnBrk="1" hangingPunct="1"/>
            <a:endParaRPr lang="en-US" sz="1100" dirty="0">
              <a:ea typeface="Arial Regular" charset="0"/>
            </a:endParaRPr>
          </a:p>
          <a:p>
            <a:pPr eaLnBrk="1" hangingPunct="1"/>
            <a:endParaRPr lang="en-US" sz="1100" dirty="0">
              <a:ea typeface="Arial Regular" charset="0"/>
            </a:endParaRPr>
          </a:p>
        </p:txBody>
      </p:sp>
    </p:spTree>
    <p:extLst>
      <p:ext uri="{BB962C8B-B14F-4D97-AF65-F5344CB8AC3E}">
        <p14:creationId xmlns:p14="http://schemas.microsoft.com/office/powerpoint/2010/main" val="2472478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D0056F60-2F12-4379-94F0-3F2EE2FD6AB2}" type="slidenum">
              <a:rPr lang="en-US" smtClean="0">
                <a:latin typeface="Sun Life New Text" pitchFamily="2" charset="77"/>
                <a:ea typeface="Arial Regular" charset="0"/>
              </a:rPr>
              <a:pPr/>
              <a:t>14</a:t>
            </a:fld>
            <a:endParaRPr lang="en-US" dirty="0">
              <a:latin typeface="Sun Life New Text" pitchFamily="2" charset="77"/>
              <a:ea typeface="Arial Regular"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ea typeface="Arial Regular" charset="0"/>
                <a:cs typeface="Arial" panose="020B0604020202020204" pitchFamily="34" charset="0"/>
              </a:rPr>
              <a:t>You can decide to build your own investment mix, by picking from a menu of investment funds or you can choose a pre-built portfolio.  You can change your selection at any time by contacting Sun Life.</a:t>
            </a:r>
          </a:p>
          <a:p>
            <a:r>
              <a:rPr lang="en-US" sz="1100" dirty="0">
                <a:ea typeface="Arial Regular" charset="0"/>
                <a:cs typeface="Arial" panose="020B0604020202020204" pitchFamily="34" charset="0"/>
              </a:rPr>
              <a:t> </a:t>
            </a:r>
          </a:p>
          <a:p>
            <a:r>
              <a:rPr lang="en-US" sz="1100" dirty="0">
                <a:ea typeface="Arial Regular" charset="0"/>
                <a:cs typeface="Arial" panose="020B0604020202020204" pitchFamily="34" charset="0"/>
              </a:rPr>
              <a:t>With the pre-built portfolio options you are directed to a single fund that’s designed to be a one-stop investment solution.  For example, the Granite Target Date funds are structured to coincide with a key life event such as retirement and have a portfolio asset mix that adjusts automatically as you get closer to your goal. </a:t>
            </a:r>
          </a:p>
          <a:p>
            <a:endParaRPr lang="en-US" sz="1100" dirty="0">
              <a:solidFill>
                <a:srgbClr val="000000"/>
              </a:solidFill>
              <a:ea typeface="Arial Regular" charset="0"/>
              <a:cs typeface="Arial" panose="020B0604020202020204" pitchFamily="34" charset="0"/>
            </a:endParaRPr>
          </a:p>
          <a:p>
            <a:r>
              <a:rPr lang="en-US" sz="800" dirty="0">
                <a:ea typeface="Arial Regular" charset="0"/>
                <a:cs typeface="Arial" panose="020B0604020202020204" pitchFamily="34" charset="0"/>
              </a:rPr>
              <a:t>When you first </a:t>
            </a:r>
            <a:r>
              <a:rPr lang="en-US" sz="800" dirty="0" err="1">
                <a:ea typeface="Arial Regular" charset="0"/>
                <a:cs typeface="Arial" panose="020B0604020202020204" pitchFamily="34" charset="0"/>
              </a:rPr>
              <a:t>enrol</a:t>
            </a:r>
            <a:r>
              <a:rPr lang="en-US" sz="800" dirty="0">
                <a:ea typeface="Arial Regular" charset="0"/>
                <a:cs typeface="Arial" panose="020B0604020202020204" pitchFamily="34" charset="0"/>
              </a:rPr>
              <a:t> in the plan you will be automatically invested in the Granite Target Date Funds for the RRSP and DPSP, and a bond fund for the TFSA.  At any point after this, you may change your investments if you choose.  </a:t>
            </a:r>
          </a:p>
          <a:p>
            <a:r>
              <a:rPr lang="en-US" sz="800" dirty="0">
                <a:ea typeface="Arial Regular" charset="0"/>
                <a:cs typeface="Arial" panose="020B0604020202020204" pitchFamily="34" charset="0"/>
              </a:rPr>
              <a:t> </a:t>
            </a:r>
          </a:p>
          <a:p>
            <a:endParaRPr lang="en-US" sz="800" dirty="0">
              <a:solidFill>
                <a:srgbClr val="000000"/>
              </a:solidFill>
              <a:ea typeface="Arial Regular" charset="0"/>
            </a:endParaRPr>
          </a:p>
          <a:p>
            <a:pPr eaLnBrk="1" hangingPunct="1">
              <a:buFontTx/>
              <a:buNone/>
            </a:pPr>
            <a:endParaRPr lang="en-US" sz="1000" dirty="0">
              <a:solidFill>
                <a:srgbClr val="000000"/>
              </a:solidFill>
              <a:ea typeface="Arial Regular" charset="0"/>
            </a:endParaRPr>
          </a:p>
        </p:txBody>
      </p:sp>
    </p:spTree>
    <p:extLst>
      <p:ext uri="{BB962C8B-B14F-4D97-AF65-F5344CB8AC3E}">
        <p14:creationId xmlns:p14="http://schemas.microsoft.com/office/powerpoint/2010/main" val="544188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698D341E-BE9B-4320-994A-32ADB39D5AA8}" type="slidenum">
              <a:rPr lang="en-US" smtClean="0">
                <a:latin typeface="Sun Life New Text" pitchFamily="2" charset="77"/>
                <a:ea typeface="Arial Regular" charset="0"/>
              </a:rPr>
              <a:pPr/>
              <a:t>15</a:t>
            </a:fld>
            <a:endParaRPr lang="en-US" dirty="0">
              <a:latin typeface="Sun Life New Text" pitchFamily="2" charset="77"/>
              <a:ea typeface="Arial Regular"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685800" y="4267200"/>
            <a:ext cx="5486400" cy="4572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50" dirty="0">
                <a:cs typeface="Arial" panose="020B0604020202020204" pitchFamily="34" charset="0"/>
              </a:rPr>
              <a:t>The Granite Target Date Funds are designed to align with differing life stages based on the length of time until retirement.  </a:t>
            </a:r>
          </a:p>
          <a:p>
            <a:pPr>
              <a:defRPr/>
            </a:pPr>
            <a:r>
              <a:rPr lang="en-US" sz="1050" dirty="0">
                <a:cs typeface="Arial" panose="020B0604020202020204" pitchFamily="34" charset="0"/>
              </a:rPr>
              <a:t> </a:t>
            </a:r>
          </a:p>
          <a:p>
            <a:pPr>
              <a:defRPr/>
            </a:pPr>
            <a:r>
              <a:rPr lang="en-US" sz="1050" dirty="0">
                <a:cs typeface="Arial" panose="020B0604020202020204" pitchFamily="34" charset="0"/>
              </a:rPr>
              <a:t>Granite Target Date Funds offer a mix of different fund managers who have shown superior performance over the long-term and who have proven expertise in their asset class or investment style. </a:t>
            </a:r>
          </a:p>
          <a:p>
            <a:pPr>
              <a:defRPr/>
            </a:pPr>
            <a:r>
              <a:rPr lang="en-US" sz="1050" dirty="0">
                <a:cs typeface="Arial" panose="020B0604020202020204" pitchFamily="34" charset="0"/>
              </a:rPr>
              <a:t> </a:t>
            </a:r>
          </a:p>
          <a:p>
            <a:pPr algn="l">
              <a:defRPr/>
            </a:pPr>
            <a:r>
              <a:rPr lang="en-US" sz="1050" dirty="0">
                <a:cs typeface="Arial" panose="020B0604020202020204" pitchFamily="34" charset="0"/>
              </a:rPr>
              <a:t>The funds focus on a target retirement or maturity date with an asset mix that changes automatically throughout the life of each fund. As the fund draws closer to maturity (or the date of the fund), higher risk investments, such as equities, will decrease and the lower risk investments, such as fixed income, will increase.  </a:t>
            </a:r>
          </a:p>
          <a:p>
            <a:pPr algn="l">
              <a:defRPr/>
            </a:pPr>
            <a:r>
              <a:rPr lang="en-US" sz="1050" dirty="0">
                <a:cs typeface="Arial" panose="020B0604020202020204" pitchFamily="34" charset="0"/>
              </a:rPr>
              <a:t> </a:t>
            </a:r>
          </a:p>
          <a:p>
            <a:r>
              <a:rPr lang="en-US" sz="1050" dirty="0">
                <a:ea typeface="Arial Regular" charset="0"/>
                <a:cs typeface="Arial" panose="020B0604020202020204" pitchFamily="34" charset="0"/>
              </a:rPr>
              <a:t>Your RRSP and DPSP investments will initially be invested in the Sun Life Granite Target</a:t>
            </a:r>
            <a:r>
              <a:rPr lang="en-US" sz="1050" baseline="0" dirty="0">
                <a:ea typeface="Arial Regular" charset="0"/>
                <a:cs typeface="Arial" panose="020B0604020202020204" pitchFamily="34" charset="0"/>
              </a:rPr>
              <a:t> </a:t>
            </a:r>
            <a:r>
              <a:rPr lang="en-US" sz="1050" dirty="0">
                <a:ea typeface="Arial Regular" charset="0"/>
                <a:cs typeface="Arial" panose="020B0604020202020204" pitchFamily="34" charset="0"/>
              </a:rPr>
              <a:t>Date Fund that matures just prior to your 65</a:t>
            </a:r>
            <a:r>
              <a:rPr lang="en-US" sz="1050" baseline="30000" dirty="0">
                <a:ea typeface="Arial Regular" charset="0"/>
                <a:cs typeface="Arial" panose="020B0604020202020204" pitchFamily="34" charset="0"/>
              </a:rPr>
              <a:t>th</a:t>
            </a:r>
            <a:r>
              <a:rPr lang="en-US" sz="1050" dirty="0">
                <a:ea typeface="Arial Regular" charset="0"/>
                <a:cs typeface="Arial" panose="020B0604020202020204" pitchFamily="34" charset="0"/>
              </a:rPr>
              <a:t> birthday.   </a:t>
            </a:r>
          </a:p>
          <a:p>
            <a:endParaRPr lang="en-CA" sz="1050" dirty="0">
              <a:ea typeface="Arial Regular" charset="0"/>
              <a:cs typeface="Arial" panose="020B0604020202020204" pitchFamily="34" charset="0"/>
            </a:endParaRPr>
          </a:p>
          <a:p>
            <a:r>
              <a:rPr lang="en-CA" sz="1050" dirty="0">
                <a:ea typeface="Arial Regular" charset="0"/>
                <a:cs typeface="Arial" panose="020B0604020202020204" pitchFamily="34" charset="0"/>
              </a:rPr>
              <a:t>For example:</a:t>
            </a:r>
            <a:endParaRPr lang="en-US" sz="1050" dirty="0">
              <a:ea typeface="Arial Regular" charset="0"/>
              <a:cs typeface="Arial" panose="020B0604020202020204" pitchFamily="34" charset="0"/>
            </a:endParaRPr>
          </a:p>
          <a:p>
            <a:r>
              <a:rPr lang="en-CA" sz="1050" dirty="0">
                <a:ea typeface="Arial Regular" charset="0"/>
                <a:cs typeface="Arial" panose="020B0604020202020204" pitchFamily="34" charset="0"/>
              </a:rPr>
              <a:t>If you are a plan member who expects to retire in 2038, you would invest in the 2035 Granite</a:t>
            </a:r>
            <a:r>
              <a:rPr lang="en-CA" sz="1050" baseline="0" dirty="0">
                <a:ea typeface="Arial Regular" charset="0"/>
                <a:cs typeface="Arial" panose="020B0604020202020204" pitchFamily="34" charset="0"/>
              </a:rPr>
              <a:t> Target Date </a:t>
            </a:r>
            <a:r>
              <a:rPr lang="en-CA" sz="1050" dirty="0">
                <a:ea typeface="Arial Regular" charset="0"/>
                <a:cs typeface="Arial" panose="020B0604020202020204" pitchFamily="34" charset="0"/>
              </a:rPr>
              <a:t>Fund. This is the </a:t>
            </a:r>
            <a:r>
              <a:rPr lang="en-US" sz="1050" dirty="0">
                <a:ea typeface="Arial Regular" charset="0"/>
                <a:cs typeface="Arial" panose="020B0604020202020204" pitchFamily="34" charset="0"/>
              </a:rPr>
              <a:t>target date fund with a maturity date occurring just prior to your expected retirement date. </a:t>
            </a:r>
          </a:p>
          <a:p>
            <a:r>
              <a:rPr lang="en-US" sz="1200" dirty="0">
                <a:ea typeface="Arial Regular" charset="0"/>
              </a:rPr>
              <a:t> </a:t>
            </a:r>
          </a:p>
        </p:txBody>
      </p:sp>
    </p:spTree>
    <p:extLst>
      <p:ext uri="{BB962C8B-B14F-4D97-AF65-F5344CB8AC3E}">
        <p14:creationId xmlns:p14="http://schemas.microsoft.com/office/powerpoint/2010/main" val="502418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18331725-3603-460D-BFB1-533B44C54A9A}" type="slidenum">
              <a:rPr lang="en-US" smtClean="0">
                <a:latin typeface="Sun Life New Text" pitchFamily="2" charset="77"/>
                <a:ea typeface="Arial Regular" charset="0"/>
              </a:rPr>
              <a:pPr/>
              <a:t>16</a:t>
            </a:fld>
            <a:endParaRPr lang="en-US" dirty="0">
              <a:latin typeface="Sun Life New Text" pitchFamily="2" charset="77"/>
              <a:ea typeface="Arial Regular" charset="0"/>
            </a:endParaRPr>
          </a:p>
        </p:txBody>
      </p:sp>
      <p:sp>
        <p:nvSpPr>
          <p:cNvPr id="53251"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cs typeface="Arial" panose="020B0604020202020204" pitchFamily="34" charset="0"/>
              </a:rPr>
              <a:t>No one investment style, asset class or geographic region consistently out-performs year after year.</a:t>
            </a:r>
          </a:p>
          <a:p>
            <a:pPr>
              <a:defRPr/>
            </a:pPr>
            <a:r>
              <a:rPr lang="en-US" dirty="0">
                <a:cs typeface="Arial" panose="020B0604020202020204" pitchFamily="34" charset="0"/>
              </a:rPr>
              <a:t>Diversification means: </a:t>
            </a:r>
          </a:p>
          <a:p>
            <a:pPr marL="168244" indent="-168244">
              <a:buFont typeface="Arial" pitchFamily="34" charset="0"/>
              <a:buChar char="•"/>
              <a:defRPr/>
            </a:pPr>
            <a:r>
              <a:rPr lang="en-US" dirty="0">
                <a:cs typeface="Arial" panose="020B0604020202020204" pitchFamily="34" charset="0"/>
              </a:rPr>
              <a:t>Lowering your overall investment risk by investing in a variety of: </a:t>
            </a:r>
          </a:p>
          <a:p>
            <a:pPr marL="616894" lvl="1" indent="-168244">
              <a:buFont typeface="Arial" pitchFamily="34" charset="0"/>
              <a:buChar char="•"/>
              <a:defRPr/>
            </a:pPr>
            <a:r>
              <a:rPr lang="en-US" dirty="0">
                <a:cs typeface="Arial" panose="020B0604020202020204" pitchFamily="34" charset="0"/>
              </a:rPr>
              <a:t>Asset classes, such as guaranteed funds, bonds and equities</a:t>
            </a:r>
          </a:p>
          <a:p>
            <a:pPr marL="616894" lvl="1" indent="-168244">
              <a:buFont typeface="Arial" pitchFamily="34" charset="0"/>
              <a:buChar char="•"/>
              <a:defRPr/>
            </a:pPr>
            <a:r>
              <a:rPr lang="en-US" dirty="0">
                <a:cs typeface="Arial" panose="020B0604020202020204" pitchFamily="34" charset="0"/>
              </a:rPr>
              <a:t>Management styles,  </a:t>
            </a:r>
          </a:p>
          <a:p>
            <a:pPr marL="616894" lvl="1" indent="-168244">
              <a:buFont typeface="Arial" pitchFamily="34" charset="0"/>
              <a:buChar char="•"/>
              <a:defRPr/>
            </a:pPr>
            <a:r>
              <a:rPr lang="en-US" dirty="0">
                <a:cs typeface="Arial" panose="020B0604020202020204" pitchFamily="34" charset="0"/>
              </a:rPr>
              <a:t>As well as different countries or regions </a:t>
            </a:r>
          </a:p>
          <a:p>
            <a:pPr>
              <a:defRPr/>
            </a:pPr>
            <a:r>
              <a:rPr lang="en-US" dirty="0">
                <a:cs typeface="Arial" panose="020B0604020202020204" pitchFamily="34" charset="0"/>
              </a:rPr>
              <a:t> </a:t>
            </a:r>
          </a:p>
          <a:p>
            <a:pPr>
              <a:defRPr/>
            </a:pPr>
            <a:r>
              <a:rPr lang="en-US" dirty="0">
                <a:cs typeface="Arial" panose="020B0604020202020204" pitchFamily="34" charset="0"/>
              </a:rPr>
              <a:t>Choosing a variety of investments can reduce your risk of loss and increase your potential for higher investment returns. Diversifying your portfolio by different fund categories, referred to as an "asset allocation" strategy, is a key part of your investment decision.</a:t>
            </a:r>
          </a:p>
          <a:p>
            <a:pPr eaLnBrk="1" hangingPunct="1">
              <a:defRPr/>
            </a:pPr>
            <a:endParaRPr lang="en-US" dirty="0">
              <a:ea typeface="Arial Regular" charset="0"/>
            </a:endParaRPr>
          </a:p>
          <a:p>
            <a:pPr eaLnBrk="1" hangingPunct="1">
              <a:defRPr/>
            </a:pPr>
            <a:endParaRPr lang="en-US" dirty="0">
              <a:ea typeface="Arial Regular" charset="0"/>
            </a:endParaRPr>
          </a:p>
        </p:txBody>
      </p:sp>
    </p:spTree>
    <p:extLst>
      <p:ext uri="{BB962C8B-B14F-4D97-AF65-F5344CB8AC3E}">
        <p14:creationId xmlns:p14="http://schemas.microsoft.com/office/powerpoint/2010/main" val="474788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519817F3-AFA5-4F0C-B32E-DEB613583F4C}" type="slidenum">
              <a:rPr lang="en-US" smtClean="0">
                <a:latin typeface="Sun Life New Text" pitchFamily="2" charset="77"/>
                <a:ea typeface="Arial Regular" charset="0"/>
              </a:rPr>
              <a:pPr/>
              <a:t>17</a:t>
            </a:fld>
            <a:endParaRPr lang="en-US" dirty="0">
              <a:latin typeface="Sun Life New Text" pitchFamily="2" charset="77"/>
              <a:ea typeface="Arial Regular"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Arial Regular" charset="0"/>
                <a:cs typeface="Arial" panose="020B0604020202020204" pitchFamily="34" charset="0"/>
              </a:rPr>
              <a:t>As a member of a </a:t>
            </a:r>
            <a:r>
              <a:rPr lang="en-US" dirty="0" err="1">
                <a:ea typeface="Arial Regular" charset="0"/>
                <a:cs typeface="Arial" panose="020B0604020202020204" pitchFamily="34" charset="0"/>
              </a:rPr>
              <a:t>SunAdvantage</a:t>
            </a:r>
            <a:r>
              <a:rPr lang="en-US" dirty="0">
                <a:ea typeface="Arial Regular" charset="0"/>
                <a:cs typeface="Arial" panose="020B0604020202020204" pitchFamily="34" charset="0"/>
              </a:rPr>
              <a:t> my savings Group RRSP,</a:t>
            </a:r>
            <a:r>
              <a:rPr lang="en-US" baseline="0" dirty="0">
                <a:ea typeface="Arial Regular" charset="0"/>
                <a:cs typeface="Arial" panose="020B0604020202020204" pitchFamily="34" charset="0"/>
              </a:rPr>
              <a:t> DPSP and</a:t>
            </a:r>
            <a:r>
              <a:rPr lang="en-US" dirty="0">
                <a:ea typeface="Arial Regular" charset="0"/>
                <a:cs typeface="Arial" panose="020B0604020202020204" pitchFamily="34" charset="0"/>
              </a:rPr>
              <a:t> TFSA, you can access your account in many ways.  These include mysunlife.ca, the toll-free Sun Life Client Care Centre and account statements.  Let’s discuss each of these in more detail.</a:t>
            </a: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3178396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Arial" panose="020B0604020202020204" pitchFamily="34" charset="0"/>
              </a:rPr>
              <a:t>The Sun Life Client Care Centre number is 1-877-SUN-LIFE.  It provides 24-hour automated phone account access and live Representatives available from 8 am to 8 pm ET.  Close to 200 languages are supported.  The Client Care Centre provides support and processing of your questions, account changes, fund changes, website assistance as well as information on the investment options you have available to you. Fees may be charged for certain transactions. </a:t>
            </a:r>
          </a:p>
          <a:p>
            <a:pPr>
              <a:defRPr/>
            </a:pPr>
            <a:endParaRPr lang="en-US" dirty="0">
              <a:solidFill>
                <a:srgbClr val="545454"/>
              </a:solidFill>
              <a:ea typeface="+mn-ea"/>
            </a:endParaRPr>
          </a:p>
          <a:p>
            <a:pPr>
              <a:defRPr/>
            </a:pPr>
            <a:endParaRPr lang="en-US" dirty="0"/>
          </a:p>
          <a:p>
            <a:pPr>
              <a:defRPr/>
            </a:pPr>
            <a:endParaRPr lang="en-US"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2D998408-689E-4AC4-95E5-F516BA99F2B0}" type="slidenum">
              <a:rPr lang="en-US" smtClean="0">
                <a:latin typeface="Sun Life New Text" pitchFamily="2" charset="77"/>
                <a:ea typeface="Arial Regular" charset="0"/>
              </a:rPr>
              <a:pPr/>
              <a:t>18</a:t>
            </a:fld>
            <a:endParaRPr lang="en-US" dirty="0">
              <a:latin typeface="Sun Life New Text" pitchFamily="2" charset="77"/>
              <a:ea typeface="Arial Regular" charset="0"/>
            </a:endParaRPr>
          </a:p>
        </p:txBody>
      </p:sp>
    </p:spTree>
    <p:extLst>
      <p:ext uri="{BB962C8B-B14F-4D97-AF65-F5344CB8AC3E}">
        <p14:creationId xmlns:p14="http://schemas.microsoft.com/office/powerpoint/2010/main" val="2545414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Arial" panose="020B0604020202020204" pitchFamily="34" charset="0"/>
              </a:rPr>
              <a:t>Sun Life’s Plan Member website is mysunlife.ca.  Your account will be set up within 10 business days from the receipt of your enrolment form by Sun Life.  The website allows you to transact in your account, learn about retirement, and view investment research.</a:t>
            </a:r>
          </a:p>
          <a:p>
            <a:pPr>
              <a:defRPr/>
            </a:pPr>
            <a:r>
              <a:rPr lang="en-US" dirty="0">
                <a:cs typeface="Arial" panose="020B0604020202020204" pitchFamily="34" charset="0"/>
              </a:rPr>
              <a:t> </a:t>
            </a:r>
          </a:p>
          <a:p>
            <a:pPr>
              <a:defRPr/>
            </a:pPr>
            <a:r>
              <a:rPr lang="en-US" dirty="0">
                <a:cs typeface="Arial" panose="020B0604020202020204" pitchFamily="34" charset="0"/>
              </a:rPr>
              <a:t>Highlights include:</a:t>
            </a:r>
          </a:p>
          <a:p>
            <a:pPr>
              <a:defRPr/>
            </a:pPr>
            <a:r>
              <a:rPr lang="en-US" dirty="0">
                <a:cs typeface="Arial" panose="020B0604020202020204" pitchFamily="34" charset="0"/>
              </a:rPr>
              <a:t> </a:t>
            </a:r>
          </a:p>
          <a:p>
            <a:pPr marL="168244" indent="-168244">
              <a:buFont typeface="Arial" pitchFamily="34" charset="0"/>
              <a:buChar char="•"/>
              <a:defRPr/>
            </a:pPr>
            <a:r>
              <a:rPr lang="en-US" dirty="0">
                <a:cs typeface="Arial" panose="020B0604020202020204" pitchFamily="34" charset="0"/>
              </a:rPr>
              <a:t>Viewing  your investments and account balances</a:t>
            </a:r>
          </a:p>
          <a:p>
            <a:pPr marL="168244" indent="-168244">
              <a:buFont typeface="Arial" pitchFamily="34" charset="0"/>
              <a:buChar char="•"/>
              <a:defRPr/>
            </a:pPr>
            <a:r>
              <a:rPr lang="en-US" dirty="0">
                <a:cs typeface="Arial" panose="020B0604020202020204" pitchFamily="34" charset="0"/>
              </a:rPr>
              <a:t>Getting a summary of all your contributions</a:t>
            </a:r>
          </a:p>
          <a:p>
            <a:pPr marL="168244" indent="-168244">
              <a:buFont typeface="Arial" pitchFamily="34" charset="0"/>
              <a:buChar char="•"/>
              <a:defRPr/>
            </a:pPr>
            <a:r>
              <a:rPr lang="en-US" dirty="0">
                <a:cs typeface="Arial" panose="020B0604020202020204" pitchFamily="34" charset="0"/>
              </a:rPr>
              <a:t>Moving money between funds</a:t>
            </a:r>
          </a:p>
          <a:p>
            <a:pPr marL="168244" indent="-168244">
              <a:buFont typeface="Arial" pitchFamily="34" charset="0"/>
              <a:buChar char="•"/>
              <a:defRPr/>
            </a:pPr>
            <a:r>
              <a:rPr lang="en-US" dirty="0">
                <a:cs typeface="Arial" panose="020B0604020202020204" pitchFamily="34" charset="0"/>
              </a:rPr>
              <a:t>Viewing tax slips and receipts</a:t>
            </a:r>
          </a:p>
          <a:p>
            <a:pPr marL="168244" indent="-168244">
              <a:buFont typeface="Arial" pitchFamily="34" charset="0"/>
              <a:buChar char="•"/>
              <a:defRPr/>
            </a:pPr>
            <a:r>
              <a:rPr lang="en-US" dirty="0">
                <a:cs typeface="Arial" panose="020B0604020202020204" pitchFamily="34" charset="0"/>
              </a:rPr>
              <a:t>Accessing fund performance information</a:t>
            </a:r>
          </a:p>
          <a:p>
            <a:pPr marL="168244" indent="-168244">
              <a:buFont typeface="Arial" pitchFamily="34" charset="0"/>
              <a:buChar char="•"/>
              <a:defRPr/>
            </a:pPr>
            <a:r>
              <a:rPr lang="en-US" dirty="0">
                <a:cs typeface="Arial" panose="020B0604020202020204" pitchFamily="34" charset="0"/>
              </a:rPr>
              <a:t>Updating your future investment instructions</a:t>
            </a:r>
          </a:p>
          <a:p>
            <a:pPr marL="168244" indent="-168244">
              <a:buFont typeface="Arial" pitchFamily="34" charset="0"/>
              <a:buChar char="•"/>
              <a:defRPr/>
            </a:pPr>
            <a:r>
              <a:rPr lang="en-US" dirty="0">
                <a:cs typeface="Arial" panose="020B0604020202020204" pitchFamily="34" charset="0"/>
              </a:rPr>
              <a:t>Updating your beneficiary</a:t>
            </a:r>
          </a:p>
          <a:p>
            <a:pPr marL="168244" indent="-168244">
              <a:buFont typeface="Arial" pitchFamily="34" charset="0"/>
              <a:buChar char="•"/>
              <a:defRPr/>
            </a:pPr>
            <a:r>
              <a:rPr lang="en-US" dirty="0">
                <a:cs typeface="Arial" panose="020B0604020202020204" pitchFamily="34" charset="0"/>
              </a:rPr>
              <a:t>Making lump sum contributions</a:t>
            </a:r>
          </a:p>
          <a:p>
            <a:pPr marL="168244" indent="-168244">
              <a:buFont typeface="Arial" pitchFamily="34" charset="0"/>
              <a:buChar char="•"/>
              <a:defRPr/>
            </a:pPr>
            <a:r>
              <a:rPr lang="en-US" dirty="0">
                <a:cs typeface="Arial" panose="020B0604020202020204" pitchFamily="34" charset="0"/>
              </a:rPr>
              <a:t>Reading newsletters</a:t>
            </a:r>
          </a:p>
          <a:p>
            <a:pPr marL="168244" indent="-168244">
              <a:buFont typeface="Arial" pitchFamily="34" charset="0"/>
              <a:buChar char="•"/>
              <a:defRPr/>
            </a:pPr>
            <a:r>
              <a:rPr lang="en-US" dirty="0">
                <a:cs typeface="Arial" panose="020B0604020202020204" pitchFamily="34" charset="0"/>
              </a:rPr>
              <a:t>And viewing your past account statements</a:t>
            </a:r>
          </a:p>
          <a:p>
            <a:pPr>
              <a:defRPr/>
            </a:pPr>
            <a:endParaRPr lang="en-US" dirty="0">
              <a:solidFill>
                <a:prstClr val="black"/>
              </a:solidFill>
              <a:ea typeface="+mn-ea"/>
            </a:endParaRPr>
          </a:p>
          <a:p>
            <a:pPr>
              <a:defRPr/>
            </a:pPr>
            <a:r>
              <a:rPr lang="fr-CA" sz="1800" b="0" i="0" u="none" strike="noStrike" baseline="0" dirty="0" err="1">
                <a:solidFill>
                  <a:srgbClr val="003A48"/>
                </a:solidFill>
                <a:latin typeface="Sun Life New Display" pitchFamily="2" charset="0"/>
              </a:rPr>
              <a:t>Additionnal</a:t>
            </a:r>
            <a:r>
              <a:rPr lang="fr-CA" sz="1800" b="0" i="0" u="none" strike="noStrike" baseline="0" dirty="0">
                <a:solidFill>
                  <a:srgbClr val="003A48"/>
                </a:solidFill>
                <a:latin typeface="Sun Life New Display" pitchFamily="2" charset="0"/>
              </a:rPr>
              <a:t> information, if </a:t>
            </a:r>
            <a:r>
              <a:rPr lang="fr-CA" sz="1800" b="0" i="0" u="none" strike="noStrike" baseline="0" dirty="0" err="1">
                <a:solidFill>
                  <a:srgbClr val="003A48"/>
                </a:solidFill>
                <a:latin typeface="Sun Life New Display" pitchFamily="2" charset="0"/>
              </a:rPr>
              <a:t>needed</a:t>
            </a:r>
            <a:r>
              <a:rPr lang="fr-CA" sz="1800" b="0" i="0" u="none" strike="noStrike" baseline="0" dirty="0">
                <a:solidFill>
                  <a:srgbClr val="003A48"/>
                </a:solidFill>
                <a:latin typeface="Sun Life New Display" pitchFamily="2" charset="0"/>
              </a:rPr>
              <a:t>:</a:t>
            </a:r>
          </a:p>
          <a:p>
            <a:pPr>
              <a:defRPr/>
            </a:pPr>
            <a:r>
              <a:rPr lang="fr-CA" sz="1800" b="0" i="0" u="none" strike="noStrike" baseline="0" dirty="0">
                <a:solidFill>
                  <a:srgbClr val="003A48"/>
                </a:solidFill>
                <a:latin typeface="Sun Life New Display" pitchFamily="2" charset="0"/>
              </a:rPr>
              <a:t>Tools </a:t>
            </a:r>
            <a:r>
              <a:rPr lang="fr-CA" sz="1800" b="0" i="0" u="none" strike="noStrike" baseline="0" dirty="0" err="1">
                <a:solidFill>
                  <a:srgbClr val="003A48"/>
                </a:solidFill>
                <a:latin typeface="Sun Life New Display" pitchFamily="2" charset="0"/>
              </a:rPr>
              <a:t>overview</a:t>
            </a:r>
            <a:r>
              <a:rPr lang="fr-CA" sz="1800" b="0" i="0" u="none" strike="noStrike" baseline="0" dirty="0">
                <a:solidFill>
                  <a:srgbClr val="003A48"/>
                </a:solidFill>
                <a:latin typeface="Sun Life New Display" pitchFamily="2" charset="0"/>
              </a:rPr>
              <a:t>:</a:t>
            </a:r>
          </a:p>
          <a:p>
            <a:pPr>
              <a:defRPr/>
            </a:pPr>
            <a:endParaRPr lang="fr-CA" sz="1800" b="0" i="0" u="none" strike="noStrike" baseline="0" dirty="0">
              <a:solidFill>
                <a:srgbClr val="003A48"/>
              </a:solidFill>
              <a:latin typeface="Sun Life New Display" pitchFamily="2" charset="0"/>
            </a:endParaRPr>
          </a:p>
          <a:p>
            <a:pPr>
              <a:defRPr/>
            </a:pPr>
            <a:r>
              <a:rPr lang="en-US" sz="1800" b="1" i="0" u="none" strike="noStrike" baseline="0" dirty="0">
                <a:solidFill>
                  <a:srgbClr val="003A48"/>
                </a:solidFill>
                <a:latin typeface="Sun Life New Text" pitchFamily="2" charset="0"/>
              </a:rPr>
              <a:t>Which investments are right for you? </a:t>
            </a:r>
            <a:r>
              <a:rPr lang="en-US" sz="1800" b="0" i="0" u="none" strike="noStrike" baseline="0" dirty="0">
                <a:solidFill>
                  <a:srgbClr val="000000"/>
                </a:solidFill>
                <a:latin typeface="Sun Life New Text" pitchFamily="2" charset="0"/>
              </a:rPr>
              <a:t>Complete the </a:t>
            </a:r>
            <a:r>
              <a:rPr lang="en-US" sz="1800" b="1" i="0" u="none" strike="noStrike" baseline="0" dirty="0">
                <a:solidFill>
                  <a:srgbClr val="000000"/>
                </a:solidFill>
                <a:latin typeface="Sun Life New Text" pitchFamily="2" charset="0"/>
              </a:rPr>
              <a:t>Asset Allocation tool </a:t>
            </a:r>
            <a:r>
              <a:rPr lang="en-US" sz="1800" b="0" i="0" u="none" strike="noStrike" baseline="0" dirty="0">
                <a:solidFill>
                  <a:srgbClr val="000000"/>
                </a:solidFill>
                <a:latin typeface="Sun Life New Text" pitchFamily="2" charset="0"/>
              </a:rPr>
              <a:t>to find out how much risk you’re willing to take when it comes to investing. This can help you choose the right funds for your investment goals. Once signed in, select </a:t>
            </a:r>
            <a:r>
              <a:rPr lang="en-US" sz="1800" b="1" i="0" u="none" strike="noStrike" baseline="0" dirty="0">
                <a:solidFill>
                  <a:srgbClr val="000000"/>
                </a:solidFill>
                <a:latin typeface="Sun Life New Text" pitchFamily="2" charset="0"/>
              </a:rPr>
              <a:t>Manage plan </a:t>
            </a:r>
            <a:r>
              <a:rPr lang="en-US" sz="1800" b="0" i="0" u="none" strike="noStrike" baseline="0" dirty="0">
                <a:solidFill>
                  <a:srgbClr val="000000"/>
                </a:solidFill>
                <a:latin typeface="Sun Life New Text" pitchFamily="2" charset="0"/>
              </a:rPr>
              <a:t>then </a:t>
            </a:r>
            <a:r>
              <a:rPr lang="en-US" sz="1800" b="1" i="0" u="none" strike="noStrike" baseline="0" dirty="0">
                <a:solidFill>
                  <a:srgbClr val="000000"/>
                </a:solidFill>
                <a:latin typeface="Sun Life New Text" pitchFamily="2" charset="0"/>
              </a:rPr>
              <a:t>my plan</a:t>
            </a:r>
            <a:r>
              <a:rPr lang="en-US" sz="1800" b="0" i="0" u="none" strike="noStrike" baseline="0" dirty="0">
                <a:solidFill>
                  <a:srgbClr val="000000"/>
                </a:solidFill>
                <a:latin typeface="Sun Life New Text" pitchFamily="2" charset="0"/>
              </a:rPr>
              <a:t>. Next, click </a:t>
            </a:r>
            <a:r>
              <a:rPr lang="en-US" sz="1800" b="1" i="0" u="none" strike="noStrike" baseline="0" dirty="0">
                <a:solidFill>
                  <a:srgbClr val="000000"/>
                </a:solidFill>
                <a:latin typeface="Sun Life New Text" pitchFamily="2" charset="0"/>
              </a:rPr>
              <a:t>Tools </a:t>
            </a:r>
            <a:r>
              <a:rPr lang="en-US" sz="1800" b="0" i="0" u="none" strike="noStrike" baseline="0" dirty="0">
                <a:solidFill>
                  <a:srgbClr val="000000"/>
                </a:solidFill>
                <a:latin typeface="Sun Life New Text" pitchFamily="2" charset="0"/>
              </a:rPr>
              <a:t>followed by </a:t>
            </a:r>
            <a:r>
              <a:rPr lang="en-US" sz="1800" b="1" i="0" u="none" strike="noStrike" baseline="0" dirty="0">
                <a:solidFill>
                  <a:srgbClr val="000000"/>
                </a:solidFill>
                <a:latin typeface="Sun Life New Text" pitchFamily="2" charset="0"/>
              </a:rPr>
              <a:t>Asset allocation </a:t>
            </a:r>
            <a:r>
              <a:rPr lang="en-US" sz="1800" b="0" i="0" u="none" strike="noStrike" baseline="0" dirty="0">
                <a:solidFill>
                  <a:srgbClr val="000000"/>
                </a:solidFill>
                <a:latin typeface="Sun Life New Text" pitchFamily="2" charset="0"/>
              </a:rPr>
              <a:t>and finally </a:t>
            </a:r>
            <a:r>
              <a:rPr lang="en-US" sz="1800" b="1" i="0" u="none" strike="noStrike" baseline="0" dirty="0">
                <a:solidFill>
                  <a:srgbClr val="000000"/>
                </a:solidFill>
                <a:latin typeface="Sun Life New Text" pitchFamily="2" charset="0"/>
              </a:rPr>
              <a:t>Continue</a:t>
            </a:r>
            <a:r>
              <a:rPr lang="en-US" sz="1800" b="0" i="0" u="none" strike="noStrike" baseline="0" dirty="0">
                <a:solidFill>
                  <a:srgbClr val="000000"/>
                </a:solidFill>
                <a:latin typeface="Sun Life New Text" pitchFamily="2" charset="0"/>
              </a:rPr>
              <a:t>. </a:t>
            </a:r>
          </a:p>
          <a:p>
            <a:pPr>
              <a:defRPr/>
            </a:pPr>
            <a:endParaRPr lang="en-US" sz="1800" b="0" i="0" u="none" strike="noStrike" baseline="0" dirty="0">
              <a:solidFill>
                <a:srgbClr val="000000"/>
              </a:solidFill>
              <a:latin typeface="Sun Life New Text" pitchFamily="2" charset="0"/>
            </a:endParaRPr>
          </a:p>
          <a:p>
            <a:pPr>
              <a:defRPr/>
            </a:pPr>
            <a:r>
              <a:rPr lang="en-US" sz="1800" b="1" i="0" u="none" strike="noStrike" baseline="0" dirty="0">
                <a:solidFill>
                  <a:srgbClr val="003A48"/>
                </a:solidFill>
                <a:latin typeface="Sun Life New Text" pitchFamily="2" charset="0"/>
              </a:rPr>
              <a:t>Have you named a beneficiary? </a:t>
            </a:r>
            <a:r>
              <a:rPr lang="en-US" sz="1800" b="0" i="0" u="none" strike="noStrike" baseline="0" dirty="0">
                <a:solidFill>
                  <a:srgbClr val="000000"/>
                </a:solidFill>
                <a:latin typeface="Sun Life New Text" pitchFamily="2" charset="0"/>
              </a:rPr>
              <a:t>Naming a beneficiary is the best way to make sure your money goes where you want when you’re gone. It makes it quicker and hassle-free for your loved ones to receive your money. Once signed in to </a:t>
            </a:r>
            <a:r>
              <a:rPr lang="en-US" sz="1800" b="0" i="0" u="none" strike="noStrike" baseline="0" dirty="0">
                <a:solidFill>
                  <a:srgbClr val="003A48"/>
                </a:solidFill>
                <a:latin typeface="Sun Life New Text" pitchFamily="2" charset="0"/>
              </a:rPr>
              <a:t>mysunlife.ca</a:t>
            </a:r>
            <a:r>
              <a:rPr lang="en-US" sz="1800" b="0" i="0" u="none" strike="noStrike" baseline="0" dirty="0">
                <a:solidFill>
                  <a:srgbClr val="000000"/>
                </a:solidFill>
                <a:latin typeface="Sun Life New Text" pitchFamily="2" charset="0"/>
              </a:rPr>
              <a:t>, select </a:t>
            </a:r>
            <a:r>
              <a:rPr lang="en-US" sz="1800" b="1" i="0" u="none" strike="noStrike" baseline="0" dirty="0">
                <a:solidFill>
                  <a:srgbClr val="000000"/>
                </a:solidFill>
                <a:latin typeface="Sun Life New Text" pitchFamily="2" charset="0"/>
              </a:rPr>
              <a:t>Manage plan </a:t>
            </a:r>
            <a:r>
              <a:rPr lang="en-US" sz="1800" b="0" i="0" u="none" strike="noStrike" baseline="0" dirty="0">
                <a:solidFill>
                  <a:srgbClr val="000000"/>
                </a:solidFill>
                <a:latin typeface="Sun Life New Text" pitchFamily="2" charset="0"/>
              </a:rPr>
              <a:t>then </a:t>
            </a:r>
            <a:r>
              <a:rPr lang="en-US" sz="1800" b="1" i="0" u="none" strike="noStrike" baseline="0" dirty="0">
                <a:solidFill>
                  <a:srgbClr val="000000"/>
                </a:solidFill>
                <a:latin typeface="Sun Life New Text" pitchFamily="2" charset="0"/>
              </a:rPr>
              <a:t>Manage beneficiaries</a:t>
            </a:r>
            <a:r>
              <a:rPr lang="en-US" sz="1800" b="0" i="0" u="none" strike="noStrike" baseline="0" dirty="0">
                <a:solidFill>
                  <a:srgbClr val="000000"/>
                </a:solidFill>
                <a:latin typeface="Sun Life New Text" pitchFamily="2" charset="0"/>
              </a:rPr>
              <a:t>. </a:t>
            </a:r>
          </a:p>
          <a:p>
            <a:pPr>
              <a:defRPr/>
            </a:pPr>
            <a:endParaRPr lang="en-US" sz="1800" b="0" i="0" u="none" strike="noStrike" baseline="0" dirty="0">
              <a:solidFill>
                <a:srgbClr val="000000"/>
              </a:solidFill>
              <a:latin typeface="Sun Life New Text" pitchFamily="2" charset="0"/>
            </a:endParaRPr>
          </a:p>
          <a:p>
            <a:pPr>
              <a:defRPr/>
            </a:pPr>
            <a:r>
              <a:rPr lang="en-US" sz="1800" b="1" i="0" u="none" strike="noStrike" baseline="0" dirty="0">
                <a:solidFill>
                  <a:srgbClr val="003A48"/>
                </a:solidFill>
                <a:latin typeface="Sun Life New Text" pitchFamily="2" charset="0"/>
              </a:rPr>
              <a:t>What’s your vision of retirement? </a:t>
            </a:r>
            <a:r>
              <a:rPr lang="en-US" sz="1800" b="0" i="0" u="none" strike="noStrike" baseline="0" dirty="0">
                <a:solidFill>
                  <a:srgbClr val="000000"/>
                </a:solidFill>
                <a:latin typeface="Sun Life New Text" pitchFamily="2" charset="0"/>
              </a:rPr>
              <a:t>Create a plan to meet your retirement goals using the </a:t>
            </a:r>
            <a:r>
              <a:rPr lang="en-US" sz="1800" b="1" i="0" u="none" strike="noStrike" baseline="0" dirty="0">
                <a:solidFill>
                  <a:srgbClr val="000000"/>
                </a:solidFill>
                <a:latin typeface="Sun Life New Text" pitchFamily="2" charset="0"/>
              </a:rPr>
              <a:t>Retirement planner</a:t>
            </a:r>
            <a:r>
              <a:rPr lang="en-US" sz="1800" b="0" i="0" u="none" strike="noStrike" baseline="0" dirty="0">
                <a:solidFill>
                  <a:srgbClr val="000000"/>
                </a:solidFill>
                <a:latin typeface="Sun Life New Text" pitchFamily="2" charset="0"/>
              </a:rPr>
              <a:t>. The information you enter will be saved, so you can review it any time to see your progress. Select </a:t>
            </a:r>
            <a:r>
              <a:rPr lang="en-US" sz="1800" b="1" i="0" u="none" strike="noStrike" baseline="0" dirty="0">
                <a:solidFill>
                  <a:srgbClr val="000000"/>
                </a:solidFill>
                <a:latin typeface="Sun Life New Text" pitchFamily="2" charset="0"/>
              </a:rPr>
              <a:t>Manage plan</a:t>
            </a:r>
            <a:r>
              <a:rPr lang="en-US" sz="1800" b="0" i="0" u="none" strike="noStrike" baseline="0" dirty="0">
                <a:solidFill>
                  <a:srgbClr val="000000"/>
                </a:solidFill>
                <a:latin typeface="Sun Life New Text" pitchFamily="2" charset="0"/>
              </a:rPr>
              <a:t>, followed by </a:t>
            </a:r>
            <a:r>
              <a:rPr lang="en-US" sz="1800" b="1" i="0" u="none" strike="noStrike" baseline="0" dirty="0">
                <a:solidFill>
                  <a:srgbClr val="000000"/>
                </a:solidFill>
                <a:latin typeface="Sun Life New Text" pitchFamily="2" charset="0"/>
              </a:rPr>
              <a:t>Tools &amp; calculators</a:t>
            </a:r>
            <a:r>
              <a:rPr lang="en-US" sz="1800" b="0" i="0" u="none" strike="noStrike" baseline="0" dirty="0">
                <a:solidFill>
                  <a:srgbClr val="000000"/>
                </a:solidFill>
                <a:latin typeface="Sun Life New Text" pitchFamily="2" charset="0"/>
              </a:rPr>
              <a:t>, then </a:t>
            </a:r>
            <a:r>
              <a:rPr lang="en-US" sz="1800" b="1" i="0" u="none" strike="noStrike" baseline="0" dirty="0">
                <a:solidFill>
                  <a:srgbClr val="000000"/>
                </a:solidFill>
                <a:latin typeface="Sun Life New Text" pitchFamily="2" charset="0"/>
              </a:rPr>
              <a:t>Retirement planner</a:t>
            </a:r>
            <a:r>
              <a:rPr lang="en-US" sz="1800" b="0" i="0" u="none" strike="noStrike" baseline="0" dirty="0">
                <a:solidFill>
                  <a:srgbClr val="000000"/>
                </a:solidFill>
                <a:latin typeface="Sun Life New Text" pitchFamily="2" charset="0"/>
              </a:rPr>
              <a:t>. </a:t>
            </a:r>
          </a:p>
          <a:p>
            <a:pPr>
              <a:defRPr/>
            </a:pPr>
            <a:endParaRPr lang="en-US" sz="1800" b="0" i="0" u="none" strike="noStrike" baseline="0" dirty="0">
              <a:solidFill>
                <a:srgbClr val="000000"/>
              </a:solidFill>
              <a:latin typeface="Sun Life New Text" pitchFamily="2" charset="0"/>
            </a:endParaRPr>
          </a:p>
          <a:p>
            <a:pPr>
              <a:defRPr/>
            </a:pPr>
            <a:r>
              <a:rPr lang="en-US" sz="1800" b="1" i="0" u="none" strike="noStrike" baseline="0" dirty="0">
                <a:solidFill>
                  <a:srgbClr val="003A48"/>
                </a:solidFill>
                <a:latin typeface="Sun Life New Text" pitchFamily="2" charset="0"/>
              </a:rPr>
              <a:t>How are your funds doing? </a:t>
            </a:r>
            <a:r>
              <a:rPr lang="en-US" sz="1800" b="0" i="0" u="none" strike="noStrike" baseline="0" dirty="0">
                <a:solidFill>
                  <a:srgbClr val="000000"/>
                </a:solidFill>
                <a:latin typeface="Sun Life New Text" pitchFamily="2" charset="0"/>
              </a:rPr>
              <a:t>See the funds available in your plan, along with their performance info. Select </a:t>
            </a:r>
            <a:r>
              <a:rPr lang="en-US" sz="1800" b="1" i="0" u="none" strike="noStrike" baseline="0" dirty="0">
                <a:solidFill>
                  <a:srgbClr val="000000"/>
                </a:solidFill>
                <a:latin typeface="Sun Life New Text" pitchFamily="2" charset="0"/>
              </a:rPr>
              <a:t>Manage plan </a:t>
            </a:r>
            <a:r>
              <a:rPr lang="en-US" sz="1800" b="0" i="0" u="none" strike="noStrike" baseline="0" dirty="0">
                <a:solidFill>
                  <a:srgbClr val="000000"/>
                </a:solidFill>
                <a:latin typeface="Sun Life New Text" pitchFamily="2" charset="0"/>
              </a:rPr>
              <a:t>then </a:t>
            </a:r>
            <a:r>
              <a:rPr lang="en-US" sz="1800" b="1" i="0" u="none" strike="noStrike" baseline="0" dirty="0">
                <a:solidFill>
                  <a:srgbClr val="000000"/>
                </a:solidFill>
                <a:latin typeface="Sun Life New Text" pitchFamily="2" charset="0"/>
              </a:rPr>
              <a:t>my plan</a:t>
            </a:r>
            <a:r>
              <a:rPr lang="en-US" sz="1800" b="0" i="0" u="none" strike="noStrike" baseline="0" dirty="0">
                <a:solidFill>
                  <a:srgbClr val="000000"/>
                </a:solidFill>
                <a:latin typeface="Sun Life New Text" pitchFamily="2" charset="0"/>
              </a:rPr>
              <a:t>. Next, click </a:t>
            </a:r>
            <a:r>
              <a:rPr lang="en-US" sz="1800" b="1" i="0" u="none" strike="noStrike" baseline="0" dirty="0">
                <a:solidFill>
                  <a:srgbClr val="000000"/>
                </a:solidFill>
                <a:latin typeface="Sun Life New Text" pitchFamily="2" charset="0"/>
              </a:rPr>
              <a:t>Check on account </a:t>
            </a:r>
            <a:r>
              <a:rPr lang="en-US" sz="1800" b="0" i="0" u="none" strike="noStrike" baseline="0" dirty="0">
                <a:solidFill>
                  <a:srgbClr val="000000"/>
                </a:solidFill>
                <a:latin typeface="Sun Life New Text" pitchFamily="2" charset="0"/>
              </a:rPr>
              <a:t>followed by </a:t>
            </a:r>
            <a:r>
              <a:rPr lang="en-US" sz="1800" b="1" i="0" u="none" strike="noStrike" baseline="0" dirty="0">
                <a:solidFill>
                  <a:srgbClr val="000000"/>
                </a:solidFill>
                <a:latin typeface="Sun Life New Text" pitchFamily="2" charset="0"/>
              </a:rPr>
              <a:t>View investment performance</a:t>
            </a:r>
            <a:r>
              <a:rPr lang="en-US" sz="1800" b="0" i="0" u="none" strike="noStrike" baseline="0" dirty="0">
                <a:solidFill>
                  <a:srgbClr val="000000"/>
                </a:solidFill>
                <a:latin typeface="Sun Life New Text" pitchFamily="2" charset="0"/>
              </a:rPr>
              <a:t>. </a:t>
            </a:r>
          </a:p>
          <a:p>
            <a:pPr>
              <a:defRPr/>
            </a:pPr>
            <a:endParaRPr lang="en-US" sz="1800" b="0" i="0" u="none" strike="noStrike" baseline="0" dirty="0">
              <a:solidFill>
                <a:srgbClr val="000000"/>
              </a:solidFill>
              <a:latin typeface="Sun Life New Text" pitchFamily="2" charset="0"/>
            </a:endParaRPr>
          </a:p>
          <a:p>
            <a:pPr>
              <a:defRPr/>
            </a:pPr>
            <a:r>
              <a:rPr lang="en-US" sz="1800" b="1" i="0" u="none" strike="noStrike" baseline="0" dirty="0">
                <a:solidFill>
                  <a:srgbClr val="003A48"/>
                </a:solidFill>
                <a:latin typeface="Sun Life New Text" pitchFamily="2" charset="0"/>
              </a:rPr>
              <a:t>What fees do you pay? </a:t>
            </a:r>
            <a:r>
              <a:rPr lang="en-US" sz="1800" b="0" i="0" u="none" strike="noStrike" baseline="0" dirty="0">
                <a:solidFill>
                  <a:srgbClr val="000000"/>
                </a:solidFill>
                <a:latin typeface="Sun Life New Text" pitchFamily="2" charset="0"/>
              </a:rPr>
              <a:t>See the fees charged for each fund available in your plan. Fees pay for the investment management, recordkeeping and operating costs of the funds. Select </a:t>
            </a:r>
            <a:r>
              <a:rPr lang="en-US" sz="1800" b="1" i="0" u="none" strike="noStrike" baseline="0" dirty="0">
                <a:solidFill>
                  <a:srgbClr val="000000"/>
                </a:solidFill>
                <a:latin typeface="Sun Life New Text" pitchFamily="2" charset="0"/>
              </a:rPr>
              <a:t>Manage plan </a:t>
            </a:r>
            <a:r>
              <a:rPr lang="en-US" sz="1800" b="0" i="0" u="none" strike="noStrike" baseline="0" dirty="0">
                <a:solidFill>
                  <a:srgbClr val="000000"/>
                </a:solidFill>
                <a:latin typeface="Sun Life New Text" pitchFamily="2" charset="0"/>
              </a:rPr>
              <a:t>then </a:t>
            </a:r>
            <a:r>
              <a:rPr lang="en-US" sz="1800" b="1" i="0" u="none" strike="noStrike" baseline="0" dirty="0">
                <a:solidFill>
                  <a:srgbClr val="000000"/>
                </a:solidFill>
                <a:latin typeface="Sun Life New Text" pitchFamily="2" charset="0"/>
              </a:rPr>
              <a:t>my plan</a:t>
            </a:r>
            <a:r>
              <a:rPr lang="en-US" sz="1800" b="0" i="0" u="none" strike="noStrike" baseline="0" dirty="0">
                <a:solidFill>
                  <a:srgbClr val="000000"/>
                </a:solidFill>
                <a:latin typeface="Sun Life New Text" pitchFamily="2" charset="0"/>
              </a:rPr>
              <a:t>. Next, click </a:t>
            </a:r>
            <a:r>
              <a:rPr lang="en-US" sz="1800" b="1" i="0" u="none" strike="noStrike" baseline="0" dirty="0">
                <a:solidFill>
                  <a:srgbClr val="000000"/>
                </a:solidFill>
                <a:latin typeface="Sun Life New Text" pitchFamily="2" charset="0"/>
              </a:rPr>
              <a:t>Plan overview </a:t>
            </a:r>
            <a:r>
              <a:rPr lang="en-US" sz="1800" b="0" i="0" u="none" strike="noStrike" baseline="0" dirty="0">
                <a:solidFill>
                  <a:srgbClr val="000000"/>
                </a:solidFill>
                <a:latin typeface="Sun Life New Text" pitchFamily="2" charset="0"/>
              </a:rPr>
              <a:t>followed by </a:t>
            </a:r>
            <a:r>
              <a:rPr lang="en-US" sz="1800" b="1" i="0" u="none" strike="noStrike" baseline="0" dirty="0">
                <a:solidFill>
                  <a:srgbClr val="000000"/>
                </a:solidFill>
                <a:latin typeface="Sun Life New Text" pitchFamily="2" charset="0"/>
              </a:rPr>
              <a:t>Account fees</a:t>
            </a:r>
            <a:r>
              <a:rPr lang="en-US" sz="1800" b="0" i="0" u="none" strike="noStrike" baseline="0" dirty="0">
                <a:solidFill>
                  <a:srgbClr val="000000"/>
                </a:solidFill>
                <a:latin typeface="Sun Life New Text" pitchFamily="2" charset="0"/>
              </a:rPr>
              <a:t>. </a:t>
            </a:r>
          </a:p>
          <a:p>
            <a:pPr>
              <a:defRPr/>
            </a:pPr>
            <a:endParaRPr lang="en-US" sz="1800" b="0" i="0" u="none" strike="noStrike" baseline="0" dirty="0">
              <a:solidFill>
                <a:srgbClr val="000000"/>
              </a:solidFill>
              <a:latin typeface="Sun Life New Text" pitchFamily="2" charset="0"/>
            </a:endParaRPr>
          </a:p>
          <a:p>
            <a:pPr>
              <a:defRPr/>
            </a:pPr>
            <a:r>
              <a:rPr lang="en-US" sz="1800" b="1" i="0" u="none" strike="noStrike" baseline="0" dirty="0">
                <a:solidFill>
                  <a:srgbClr val="003A48"/>
                </a:solidFill>
                <a:latin typeface="Sun Life New Text" pitchFamily="2" charset="0"/>
              </a:rPr>
              <a:t>Review or update your investment instructions </a:t>
            </a:r>
            <a:r>
              <a:rPr lang="en-US" sz="1800" b="0" i="0" u="none" strike="noStrike" baseline="0" dirty="0">
                <a:solidFill>
                  <a:srgbClr val="000000"/>
                </a:solidFill>
                <a:latin typeface="Sun Life New Text" pitchFamily="2" charset="0"/>
              </a:rPr>
              <a:t>Make sure your contributions are going where you want them to. To make a change: Select </a:t>
            </a:r>
            <a:r>
              <a:rPr lang="en-US" sz="1800" b="1" i="0" u="none" strike="noStrike" baseline="0" dirty="0">
                <a:solidFill>
                  <a:srgbClr val="000000"/>
                </a:solidFill>
                <a:latin typeface="Sun Life New Text" pitchFamily="2" charset="0"/>
              </a:rPr>
              <a:t>Manage plan </a:t>
            </a:r>
            <a:r>
              <a:rPr lang="en-US" sz="1800" b="0" i="0" u="none" strike="noStrike" baseline="0" dirty="0">
                <a:solidFill>
                  <a:srgbClr val="000000"/>
                </a:solidFill>
                <a:latin typeface="Sun Life New Text" pitchFamily="2" charset="0"/>
              </a:rPr>
              <a:t>then </a:t>
            </a:r>
            <a:r>
              <a:rPr lang="en-US" sz="1800" b="1" i="0" u="none" strike="noStrike" baseline="0" dirty="0">
                <a:solidFill>
                  <a:srgbClr val="000000"/>
                </a:solidFill>
                <a:latin typeface="Sun Life New Text" pitchFamily="2" charset="0"/>
              </a:rPr>
              <a:t>my plan</a:t>
            </a:r>
            <a:r>
              <a:rPr lang="en-US" sz="1800" b="0" i="0" u="none" strike="noStrike" baseline="0" dirty="0">
                <a:solidFill>
                  <a:srgbClr val="000000"/>
                </a:solidFill>
                <a:latin typeface="Sun Life New Text" pitchFamily="2" charset="0"/>
              </a:rPr>
              <a:t>. Next, click </a:t>
            </a:r>
            <a:r>
              <a:rPr lang="en-US" sz="1800" b="1" i="0" u="none" strike="noStrike" baseline="0" dirty="0">
                <a:solidFill>
                  <a:srgbClr val="000000"/>
                </a:solidFill>
                <a:latin typeface="Sun Life New Text" pitchFamily="2" charset="0"/>
              </a:rPr>
              <a:t>Make a change </a:t>
            </a:r>
            <a:r>
              <a:rPr lang="en-US" sz="1800" b="0" i="0" u="none" strike="noStrike" baseline="0" dirty="0">
                <a:solidFill>
                  <a:srgbClr val="000000"/>
                </a:solidFill>
                <a:latin typeface="Sun Life New Text" pitchFamily="2" charset="0"/>
              </a:rPr>
              <a:t>followed by </a:t>
            </a:r>
            <a:r>
              <a:rPr lang="en-US" sz="1800" b="1" i="0" u="none" strike="noStrike" baseline="0" dirty="0">
                <a:solidFill>
                  <a:srgbClr val="000000"/>
                </a:solidFill>
                <a:latin typeface="Sun Life New Text" pitchFamily="2" charset="0"/>
              </a:rPr>
              <a:t>Change investments</a:t>
            </a:r>
            <a:r>
              <a:rPr lang="en-US" sz="1800" b="0" i="0" u="none" strike="noStrike" baseline="0" dirty="0">
                <a:solidFill>
                  <a:srgbClr val="000000"/>
                </a:solidFill>
                <a:latin typeface="Sun Life New Text" pitchFamily="2" charset="0"/>
              </a:rPr>
              <a:t>. You can also update your account by calling us directly. </a:t>
            </a:r>
          </a:p>
          <a:p>
            <a:pPr>
              <a:defRPr/>
            </a:pPr>
            <a:endParaRPr lang="en-US" sz="1800" b="0" i="0" u="none" strike="noStrike" baseline="0" dirty="0">
              <a:solidFill>
                <a:srgbClr val="000000"/>
              </a:solidFill>
              <a:latin typeface="Sun Life New Text" pitchFamily="2" charset="0"/>
            </a:endParaRPr>
          </a:p>
          <a:p>
            <a:pPr>
              <a:defRPr/>
            </a:pPr>
            <a:r>
              <a:rPr lang="en-US" sz="1800" b="0" i="0" u="none" strike="noStrike" baseline="0" dirty="0">
                <a:solidFill>
                  <a:srgbClr val="000000"/>
                </a:solidFill>
                <a:latin typeface="Sun Life New Text" pitchFamily="2" charset="0"/>
              </a:rPr>
              <a:t>There are no charges for transfers. However, there may be a 2% charge if you make a transfer into a fund followed by a transfer out of the same fund within 30 calendar days. We don’t charge this fee on guaranteed and money market fund transactions. </a:t>
            </a:r>
            <a:endParaRPr lang="en-US" dirty="0">
              <a:solidFill>
                <a:prstClr val="black"/>
              </a:solidFill>
              <a:ea typeface="+mn-ea"/>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6828DE50-BF21-4FAF-BBED-9C8A6B09ADA3}" type="slidenum">
              <a:rPr lang="en-US" smtClean="0">
                <a:latin typeface="Sun Life New Text" pitchFamily="2" charset="77"/>
                <a:ea typeface="Arial Regular" charset="0"/>
              </a:rPr>
              <a:pPr/>
              <a:t>19</a:t>
            </a:fld>
            <a:endParaRPr lang="en-US" dirty="0">
              <a:latin typeface="Sun Life New Text" pitchFamily="2" charset="77"/>
              <a:ea typeface="Arial Regular" charset="0"/>
            </a:endParaRPr>
          </a:p>
        </p:txBody>
      </p:sp>
    </p:spTree>
    <p:extLst>
      <p:ext uri="{BB962C8B-B14F-4D97-AF65-F5344CB8AC3E}">
        <p14:creationId xmlns:p14="http://schemas.microsoft.com/office/powerpoint/2010/main" val="376362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601CECE4-2B08-4549-A367-5CF707BCB4A0}" type="slidenum">
              <a:rPr lang="en-US" smtClean="0">
                <a:latin typeface="Sun Life New Text" pitchFamily="2" charset="77"/>
                <a:ea typeface="Arial Regular" charset="0"/>
              </a:rPr>
              <a:pPr/>
              <a:t>2</a:t>
            </a:fld>
            <a:endParaRPr lang="en-US" dirty="0">
              <a:latin typeface="Sun Life New Text" pitchFamily="2" charset="77"/>
              <a:ea typeface="Arial Regular"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Arial Regular" charset="0"/>
                <a:cs typeface="Arial" panose="020B0604020202020204" pitchFamily="34" charset="0"/>
              </a:rPr>
              <a:t>Let’s start by talking about your role as a plan member and look at the sources of income you will have at retirement.</a:t>
            </a: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321798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00E53392-8F7D-483E-9351-568FFEB7FD42}" type="slidenum">
              <a:rPr lang="en-US" smtClean="0">
                <a:latin typeface="Sun Life New Text" pitchFamily="2" charset="77"/>
                <a:ea typeface="Arial Regular" charset="0"/>
              </a:rPr>
              <a:pPr/>
              <a:t>20</a:t>
            </a:fld>
            <a:endParaRPr lang="en-US" dirty="0">
              <a:latin typeface="Sun Life New Text" pitchFamily="2" charset="77"/>
              <a:ea typeface="Arial Regular" charset="0"/>
            </a:endParaRPr>
          </a:p>
        </p:txBody>
      </p:sp>
      <p:sp>
        <p:nvSpPr>
          <p:cNvPr id="5837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cs typeface="Arial" panose="020B0604020202020204" pitchFamily="34" charset="0"/>
              </a:rPr>
              <a:t>Your statement will be mailed to your home annually in December unless you choose to go paperless with Sun Life.  You can go paperless by providing your consent on mysunlife.ca. You will receive email alerts when your statements are available online. The semi-annual account statements can be viewed online, in June and in December. </a:t>
            </a:r>
          </a:p>
          <a:p>
            <a:pPr>
              <a:defRPr/>
            </a:pPr>
            <a:r>
              <a:rPr lang="en-US" dirty="0">
                <a:cs typeface="Arial" panose="020B0604020202020204" pitchFamily="34" charset="0"/>
              </a:rPr>
              <a:t> </a:t>
            </a:r>
          </a:p>
          <a:p>
            <a:pPr>
              <a:defRPr/>
            </a:pPr>
            <a:r>
              <a:rPr lang="en-US" dirty="0">
                <a:cs typeface="Arial" panose="020B0604020202020204" pitchFamily="34" charset="0"/>
              </a:rPr>
              <a:t>You’ll find that it’s easy to read and contains:</a:t>
            </a:r>
          </a:p>
          <a:p>
            <a:pPr marL="171431" indent="-171431">
              <a:buFont typeface="Arial" pitchFamily="34" charset="0"/>
              <a:buChar char="•"/>
              <a:defRPr/>
            </a:pPr>
            <a:r>
              <a:rPr lang="en-US" dirty="0">
                <a:cs typeface="Arial" panose="020B0604020202020204" pitchFamily="34" charset="0"/>
              </a:rPr>
              <a:t>Personal rate of return</a:t>
            </a:r>
          </a:p>
          <a:p>
            <a:pPr marL="171431" indent="-171431">
              <a:buFont typeface="Arial" pitchFamily="34" charset="0"/>
              <a:buChar char="•"/>
              <a:defRPr/>
            </a:pPr>
            <a:r>
              <a:rPr lang="en-US" dirty="0">
                <a:cs typeface="Arial" panose="020B0604020202020204" pitchFamily="34" charset="0"/>
              </a:rPr>
              <a:t>Transaction history</a:t>
            </a:r>
          </a:p>
          <a:p>
            <a:pPr marL="171431" indent="-171431">
              <a:buFont typeface="Arial" pitchFamily="34" charset="0"/>
              <a:buChar char="•"/>
              <a:defRPr/>
            </a:pPr>
            <a:r>
              <a:rPr lang="en-US" dirty="0">
                <a:cs typeface="Arial" panose="020B0604020202020204" pitchFamily="34" charset="0"/>
              </a:rPr>
              <a:t>Plan information and</a:t>
            </a:r>
          </a:p>
          <a:p>
            <a:pPr marL="171431" indent="-171431">
              <a:buFont typeface="Arial" pitchFamily="34" charset="0"/>
              <a:buChar char="•"/>
              <a:defRPr/>
            </a:pPr>
            <a:r>
              <a:rPr lang="en-US" dirty="0">
                <a:cs typeface="Arial" panose="020B0604020202020204" pitchFamily="34" charset="0"/>
              </a:rPr>
              <a:t>A Bulletin board</a:t>
            </a:r>
          </a:p>
          <a:p>
            <a:pPr>
              <a:defRPr/>
            </a:pPr>
            <a:r>
              <a:rPr lang="en-US" dirty="0">
                <a:cs typeface="Arial" panose="020B0604020202020204" pitchFamily="34" charset="0"/>
              </a:rPr>
              <a:t> </a:t>
            </a:r>
          </a:p>
          <a:p>
            <a:pPr>
              <a:defRPr/>
            </a:pPr>
            <a:r>
              <a:rPr lang="en-US" dirty="0">
                <a:cs typeface="Arial" panose="020B0604020202020204" pitchFamily="34" charset="0"/>
              </a:rPr>
              <a:t>You will also be receiving tax slips and receipts for contributions or withdrawals you have made. These will be mailed to your home unless you’ve chosen to go paperless. Duplicates can also be printed from mysunlife.ca.</a:t>
            </a:r>
          </a:p>
          <a:p>
            <a:pPr>
              <a:defRPr/>
            </a:pPr>
            <a:r>
              <a:rPr lang="en-US" dirty="0">
                <a:cs typeface="Arial" panose="020B0604020202020204" pitchFamily="34" charset="0"/>
              </a:rPr>
              <a:t>Receipts for contributions are produced twice per year (For contributions made in the first 60 days of the new year, as well as for contributions made from March to December).</a:t>
            </a:r>
          </a:p>
          <a:p>
            <a:pPr>
              <a:defRPr/>
            </a:pPr>
            <a:endParaRPr lang="en-US" dirty="0">
              <a:cs typeface="Arial" panose="020B0604020202020204" pitchFamily="34" charset="0"/>
            </a:endParaRPr>
          </a:p>
          <a:p>
            <a:pPr>
              <a:defRPr/>
            </a:pPr>
            <a:r>
              <a:rPr lang="en-US" dirty="0">
                <a:cs typeface="Arial" panose="020B0604020202020204" pitchFamily="34" charset="0"/>
              </a:rPr>
              <a:t>Be sure and keep your home address information up to date with Sun Life.</a:t>
            </a:r>
          </a:p>
        </p:txBody>
      </p:sp>
    </p:spTree>
    <p:extLst>
      <p:ext uri="{BB962C8B-B14F-4D97-AF65-F5344CB8AC3E}">
        <p14:creationId xmlns:p14="http://schemas.microsoft.com/office/powerpoint/2010/main" val="1722989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F74BA22A-B568-41D1-8C54-B8B2D41A137D}" type="slidenum">
              <a:rPr lang="en-US" smtClean="0">
                <a:latin typeface="Sun Life New Text" pitchFamily="2" charset="77"/>
                <a:ea typeface="Arial Regular" charset="0"/>
              </a:rPr>
              <a:pPr/>
              <a:t>21</a:t>
            </a:fld>
            <a:endParaRPr lang="en-US" dirty="0">
              <a:latin typeface="Sun Life New Text" pitchFamily="2" charset="77"/>
              <a:ea typeface="Arial Regular"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a typeface="Arial Regular" charset="0"/>
                <a:cs typeface="Arial" panose="020B0604020202020204" pitchFamily="34" charset="0"/>
              </a:rPr>
              <a:t>Let’s take a look at what happens to your money when you make a withdrawal, terminate employment or retire.  </a:t>
            </a:r>
          </a:p>
          <a:p>
            <a:pPr eaLnBrk="1" hangingPunct="1"/>
            <a:endParaRPr lang="en-US" dirty="0">
              <a:ea typeface="Arial Regular" charset="0"/>
            </a:endParaRPr>
          </a:p>
        </p:txBody>
      </p:sp>
    </p:spTree>
    <p:extLst>
      <p:ext uri="{BB962C8B-B14F-4D97-AF65-F5344CB8AC3E}">
        <p14:creationId xmlns:p14="http://schemas.microsoft.com/office/powerpoint/2010/main" val="507852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sz="1200" dirty="0">
                <a:cs typeface="Arial" panose="020B0604020202020204" pitchFamily="34" charset="0"/>
              </a:rPr>
              <a:t>Check with your employer to see if any withdrawal restrictions apply while you are employed. It’s important to note that this plan has been set up to allow you to save for the long term. Any cash withdrawal from an RRSP or DPSP will have to be reported as income on your income tax return and is subject to withholding taxes.</a:t>
            </a:r>
          </a:p>
          <a:p>
            <a:pPr>
              <a:defRPr/>
            </a:pPr>
            <a:r>
              <a:rPr lang="en-US" sz="1200" dirty="0">
                <a:cs typeface="Arial" panose="020B0604020202020204" pitchFamily="34" charset="0"/>
              </a:rPr>
              <a:t> </a:t>
            </a:r>
          </a:p>
          <a:p>
            <a:pPr>
              <a:defRPr/>
            </a:pPr>
            <a:r>
              <a:rPr lang="en-CA" sz="1200" u="none" strike="noStrike" kern="1200" baseline="0" dirty="0">
                <a:solidFill>
                  <a:schemeClr val="tx1"/>
                </a:solidFill>
                <a:cs typeface="Arial" panose="020B0604020202020204" pitchFamily="34" charset="0"/>
              </a:rPr>
              <a:t>If your plan allows it, you can withdraw non-locked-in money from your Group RRSP and DPSP accounts under my savings.  A fee will apply for each withdrawal, including withdrawals under a Home Buyers’ Plan or Lifelong Learning Plan. </a:t>
            </a:r>
          </a:p>
          <a:p>
            <a:pPr>
              <a:defRPr/>
            </a:pPr>
            <a:endParaRPr lang="en-US" sz="1200" dirty="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a:cs typeface="Arial" panose="020B0604020202020204" pitchFamily="34" charset="0"/>
              </a:rPr>
              <a:t>The first withdrawal from your TFSA in each calendar year is free. A  fee will apply for any additional withdrawals during the year. </a:t>
            </a:r>
            <a:endParaRPr lang="en-US" sz="1200" dirty="0">
              <a:cs typeface="Arial" panose="020B0604020202020204" pitchFamily="34" charset="0"/>
            </a:endParaRPr>
          </a:p>
          <a:p>
            <a:pPr>
              <a:defRPr/>
            </a:pPr>
            <a:r>
              <a:rPr lang="en-US" sz="1200" dirty="0">
                <a:cs typeface="Arial" panose="020B0604020202020204" pitchFamily="34" charset="0"/>
              </a:rPr>
              <a:t> </a:t>
            </a:r>
          </a:p>
          <a:p>
            <a:pPr>
              <a:defRPr/>
            </a:pPr>
            <a:r>
              <a:rPr lang="en-US" sz="1200" dirty="0">
                <a:cs typeface="Arial" panose="020B0604020202020204" pitchFamily="34" charset="0"/>
              </a:rPr>
              <a:t>A withdrawal fee will be charged if you terminate employment and move your balances to another financial institution.</a:t>
            </a:r>
          </a:p>
          <a:p>
            <a:pPr>
              <a:defRPr/>
            </a:pPr>
            <a:r>
              <a:rPr lang="en-US" sz="1200" dirty="0">
                <a:cs typeface="Arial" panose="020B0604020202020204" pitchFamily="34" charset="0"/>
              </a:rPr>
              <a:t> </a:t>
            </a:r>
          </a:p>
          <a:p>
            <a:pPr>
              <a:defRPr/>
            </a:pPr>
            <a:r>
              <a:rPr lang="en-CA" sz="1200" dirty="0">
                <a:cs typeface="Arial" panose="020B0604020202020204" pitchFamily="34" charset="0"/>
              </a:rPr>
              <a:t>Withdrawals or transfers from guaranteed funds prior to maturity are paid at market value. Death benefits are paid without a market value adjustment. </a:t>
            </a:r>
            <a:r>
              <a:rPr lang="en-GB" sz="1200" dirty="0">
                <a:cs typeface="Arial" panose="020B0604020202020204" pitchFamily="34" charset="0"/>
              </a:rPr>
              <a:t>Withdrawals from a Milestone Fund prior to maturity of that fund are calculated at the current market value of the fund, not the guaranteed maturity value.</a:t>
            </a:r>
            <a:endParaRPr lang="en-US" sz="1200" dirty="0">
              <a:cs typeface="Arial" panose="020B0604020202020204" pitchFamily="34" charset="0"/>
            </a:endParaRPr>
          </a:p>
          <a:p>
            <a:pPr>
              <a:defRPr/>
            </a:pPr>
            <a:endParaRPr lang="en-US" dirty="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59E7F08C-D622-45CF-9200-95F06C14F2E5}" type="slidenum">
              <a:rPr lang="en-US" smtClean="0">
                <a:latin typeface="Sun Life New Text" pitchFamily="2" charset="77"/>
                <a:ea typeface="Arial Regular" charset="0"/>
              </a:rPr>
              <a:pPr/>
              <a:t>22</a:t>
            </a:fld>
            <a:endParaRPr lang="en-US" dirty="0">
              <a:latin typeface="Sun Life New Text" pitchFamily="2" charset="77"/>
              <a:ea typeface="Arial Regular" charset="0"/>
            </a:endParaRPr>
          </a:p>
        </p:txBody>
      </p:sp>
    </p:spTree>
    <p:extLst>
      <p:ext uri="{BB962C8B-B14F-4D97-AF65-F5344CB8AC3E}">
        <p14:creationId xmlns:p14="http://schemas.microsoft.com/office/powerpoint/2010/main" val="2478145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22DBF-26E2-C242-A34B-DD64607BCD50}"/>
            </a:ext>
          </a:extLst>
        </p:cNvPr>
        <p:cNvGrpSpPr/>
        <p:nvPr/>
      </p:nvGrpSpPr>
      <p:grpSpPr>
        <a:xfrm>
          <a:off x="0" y="0"/>
          <a:ext cx="0" cy="0"/>
          <a:chOff x="0" y="0"/>
          <a:chExt cx="0" cy="0"/>
        </a:xfrm>
      </p:grpSpPr>
      <p:sp>
        <p:nvSpPr>
          <p:cNvPr id="59394" name="Rectangle 7">
            <a:extLst>
              <a:ext uri="{FF2B5EF4-FFF2-40B4-BE49-F238E27FC236}">
                <a16:creationId xmlns:a16="http://schemas.microsoft.com/office/drawing/2014/main" id="{B7859904-53C0-74B2-5FD0-AEB1E76E83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AF46D8F5-4C93-45BB-91D7-F850DC6B1B53}" type="slidenum">
              <a:rPr lang="en-US" smtClean="0">
                <a:latin typeface="Sun Life New Text" pitchFamily="2" charset="77"/>
                <a:ea typeface="Arial Regular" charset="0"/>
              </a:rPr>
              <a:pPr/>
              <a:t>23</a:t>
            </a:fld>
            <a:endParaRPr lang="en-US" dirty="0">
              <a:latin typeface="Sun Life New Text" pitchFamily="2" charset="77"/>
              <a:ea typeface="Arial Regular" charset="0"/>
            </a:endParaRPr>
          </a:p>
        </p:txBody>
      </p:sp>
      <p:sp>
        <p:nvSpPr>
          <p:cNvPr id="59395" name="Rectangle 2">
            <a:extLst>
              <a:ext uri="{FF2B5EF4-FFF2-40B4-BE49-F238E27FC236}">
                <a16:creationId xmlns:a16="http://schemas.microsoft.com/office/drawing/2014/main" id="{DE9AA7F7-9623-9382-F53D-E8666375DC1A}"/>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5801A8FF-1142-2A14-F81B-938B789E69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ea typeface="Arial Regular" charset="0"/>
                <a:cs typeface="Arial" panose="020B0604020202020204" pitchFamily="34" charset="0"/>
              </a:rPr>
              <a:t>If you end your employment with your employer or </a:t>
            </a:r>
            <a:r>
              <a:rPr lang="en-US" sz="1100" dirty="0">
                <a:highlight>
                  <a:srgbClr val="FFFF00"/>
                </a:highlight>
                <a:ea typeface="Arial Regular" charset="0"/>
                <a:cs typeface="Arial" panose="020B0604020202020204" pitchFamily="34" charset="0"/>
              </a:rPr>
              <a:t>you retire, </a:t>
            </a:r>
            <a:r>
              <a:rPr lang="en-US" sz="1100" b="1" dirty="0">
                <a:highlight>
                  <a:srgbClr val="FFFF00"/>
                </a:highlight>
                <a:ea typeface="Arial Regular" charset="0"/>
                <a:cs typeface="Arial" panose="020B0604020202020204" pitchFamily="34" charset="0"/>
              </a:rPr>
              <a:t>Sun Life will move you to Group Choices Plan.  </a:t>
            </a:r>
          </a:p>
          <a:p>
            <a:r>
              <a:rPr lang="en-US" sz="1100" dirty="0">
                <a:ea typeface="Arial Regular" charset="0"/>
                <a:cs typeface="Arial" panose="020B0604020202020204" pitchFamily="34" charset="0"/>
              </a:rPr>
              <a:t> </a:t>
            </a:r>
          </a:p>
          <a:p>
            <a:r>
              <a:rPr lang="en-CA" sz="1100" dirty="0">
                <a:cs typeface="Arial" panose="020B0604020202020204" pitchFamily="34" charset="0"/>
              </a:rPr>
              <a:t>Sun Life will automatically transfer your RRSP and DPSP assets to the Group Choices Plan RRSP, and your TFSA balance to the Group Choices Plan TFSA and invest your savings in the same investment funds. You can access mysunlife.ca to update the investment options in your retirement portfolio at any time with no additional charge.</a:t>
            </a:r>
          </a:p>
          <a:p>
            <a:endParaRPr lang="en-US" sz="1100" dirty="0">
              <a:ea typeface="Arial Regular" charset="0"/>
              <a:cs typeface="Arial" panose="020B0604020202020204" pitchFamily="34" charset="0"/>
            </a:endParaRPr>
          </a:p>
          <a:p>
            <a:r>
              <a:rPr lang="en-CA" sz="1100" dirty="0">
                <a:cs typeface="Arial" panose="020B0604020202020204" pitchFamily="34" charset="0"/>
              </a:rPr>
              <a:t>If you’re ready to turn your retirement savings into retirement income, Sun Life has a free easy-to-read retirement information kit that can help you – just call and they will mail it to you.  Call toll-free 1-866-224-3906, option 1.</a:t>
            </a:r>
          </a:p>
          <a:p>
            <a:endParaRPr lang="en-CA" sz="1100" dirty="0">
              <a:cs typeface="Arial" panose="020B0604020202020204" pitchFamily="34" charset="0"/>
            </a:endParaRPr>
          </a:p>
          <a:p>
            <a:r>
              <a:rPr lang="en-CA" sz="1100" dirty="0">
                <a:cs typeface="Arial" panose="020B0604020202020204" pitchFamily="34" charset="0"/>
              </a:rPr>
              <a:t>For personalized attention and solutions regarding your retirement, Sun Life recommends that you contact the Plan Advisor that services your my savings plan.</a:t>
            </a:r>
            <a:endParaRPr lang="en-US" sz="1100" dirty="0">
              <a:ea typeface="Arial Regular" charset="0"/>
              <a:cs typeface="Arial" panose="020B0604020202020204" pitchFamily="34" charset="0"/>
            </a:endParaRPr>
          </a:p>
        </p:txBody>
      </p:sp>
    </p:spTree>
    <p:extLst>
      <p:ext uri="{BB962C8B-B14F-4D97-AF65-F5344CB8AC3E}">
        <p14:creationId xmlns:p14="http://schemas.microsoft.com/office/powerpoint/2010/main" val="1981058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94651CC5-99A9-4AF3-A058-34A6BFCB0249}" type="slidenum">
              <a:rPr lang="en-US" smtClean="0">
                <a:latin typeface="Sun Life New Text" pitchFamily="2" charset="77"/>
                <a:ea typeface="Arial Regular" charset="0"/>
              </a:rPr>
              <a:pPr/>
              <a:t>24</a:t>
            </a:fld>
            <a:endParaRPr lang="en-US" dirty="0">
              <a:latin typeface="Sun Life New Text" pitchFamily="2" charset="77"/>
              <a:ea typeface="Arial Regular"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Arial Regular" charset="0"/>
                <a:cs typeface="Arial" panose="020B0604020202020204" pitchFamily="34" charset="0"/>
              </a:rPr>
              <a:t>Let’s get you enrolled.</a:t>
            </a:r>
          </a:p>
        </p:txBody>
      </p:sp>
    </p:spTree>
    <p:extLst>
      <p:ext uri="{BB962C8B-B14F-4D97-AF65-F5344CB8AC3E}">
        <p14:creationId xmlns:p14="http://schemas.microsoft.com/office/powerpoint/2010/main" val="1355724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kern="100" dirty="0">
                <a:effectLst/>
                <a:latin typeface="Sun Life New Text" pitchFamily="2" charset="77"/>
                <a:ea typeface="Calibri" panose="020F0502020204030204" pitchFamily="34" charset="0"/>
                <a:cs typeface="Times New Roman" panose="02020603050405020304" pitchFamily="18" charset="0"/>
              </a:rPr>
              <a:t>You’ll receive welcome materials that have the details needed for you to be able to set up your mysunlife account.  Once you’ve registered, sign into your account to manage your plan.  </a:t>
            </a:r>
            <a:endParaRPr lang="en-CA" kern="100" dirty="0">
              <a:effectLst/>
              <a:latin typeface="Sun Life New Text" pitchFamily="2" charset="77"/>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D17A1A7-703D-AF42-A879-6FFC267805B5}" type="slidenum">
              <a:rPr lang="en-US" smtClean="0"/>
              <a:t>25</a:t>
            </a:fld>
            <a:endParaRPr lang="en-US"/>
          </a:p>
        </p:txBody>
      </p:sp>
    </p:spTree>
    <p:extLst>
      <p:ext uri="{BB962C8B-B14F-4D97-AF65-F5344CB8AC3E}">
        <p14:creationId xmlns:p14="http://schemas.microsoft.com/office/powerpoint/2010/main" val="4115805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5CAA1840-41A4-4322-A15C-021E1BEB1AFC}" type="slidenum">
              <a:rPr lang="en-US" smtClean="0">
                <a:latin typeface="Sun Life New Text" pitchFamily="2" charset="77"/>
                <a:ea typeface="Arial Regular" charset="0"/>
              </a:rPr>
              <a:pPr/>
              <a:t>26</a:t>
            </a:fld>
            <a:endParaRPr lang="en-US" dirty="0">
              <a:latin typeface="Sun Life New Text" pitchFamily="2" charset="77"/>
              <a:ea typeface="Arial Regular"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Arial Regular" charset="0"/>
                <a:cs typeface="Arial" panose="020B0604020202020204" pitchFamily="34" charset="0"/>
              </a:rPr>
              <a:t>Thank you once again for taking some time to learn about the retirement plan that is being offered to you through Sun Life and your employer.  </a:t>
            </a:r>
            <a:r>
              <a:rPr lang="en-US" dirty="0" err="1">
                <a:ea typeface="Arial Regular" charset="0"/>
                <a:cs typeface="Arial" panose="020B0604020202020204" pitchFamily="34" charset="0"/>
              </a:rPr>
              <a:t>Enrol</a:t>
            </a:r>
            <a:r>
              <a:rPr lang="en-US" dirty="0">
                <a:ea typeface="Arial Regular" charset="0"/>
                <a:cs typeface="Arial" panose="020B0604020202020204" pitchFamily="34" charset="0"/>
              </a:rPr>
              <a:t> today, to begin saving for your future.</a:t>
            </a: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2998650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BBD88DF0-E63F-4221-BE83-0CFBF2FAA8A6}" type="slidenum">
              <a:rPr lang="en-US" smtClean="0">
                <a:latin typeface="Sun Life New Text" pitchFamily="2" charset="77"/>
                <a:ea typeface="Arial Regular" charset="0"/>
              </a:rPr>
              <a:pPr/>
              <a:t>3</a:t>
            </a:fld>
            <a:endParaRPr lang="en-US" dirty="0">
              <a:latin typeface="Sun Life New Text" pitchFamily="2" charset="77"/>
              <a:ea typeface="Arial Regular" charset="0"/>
            </a:endParaRPr>
          </a:p>
        </p:txBody>
      </p:sp>
      <p:sp>
        <p:nvSpPr>
          <p:cNvPr id="38915"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cs typeface="Arial" panose="020B0604020202020204" pitchFamily="34" charset="0"/>
              </a:rPr>
              <a:t>As a member of a group retirement savings plan with more than one investment option, you are responsible for the following:</a:t>
            </a:r>
          </a:p>
          <a:p>
            <a:pPr>
              <a:defRPr/>
            </a:pPr>
            <a:r>
              <a:rPr lang="en-US" dirty="0">
                <a:cs typeface="Arial" panose="020B0604020202020204" pitchFamily="34" charset="0"/>
              </a:rPr>
              <a:t>- Making sure you understand how your plan works.</a:t>
            </a:r>
          </a:p>
          <a:p>
            <a:pPr>
              <a:defRPr/>
            </a:pPr>
            <a:r>
              <a:rPr lang="en-US" dirty="0">
                <a:cs typeface="Arial" panose="020B0604020202020204" pitchFamily="34" charset="0"/>
              </a:rPr>
              <a:t>- Taking advantage of the information and tools available to make your investment decisions.</a:t>
            </a:r>
          </a:p>
          <a:p>
            <a:pPr>
              <a:defRPr/>
            </a:pPr>
            <a:r>
              <a:rPr lang="en-US" dirty="0">
                <a:cs typeface="Arial" panose="020B0604020202020204" pitchFamily="34" charset="0"/>
              </a:rPr>
              <a:t>- Taking advantage of the investment advisory services of your plan advisor if available.</a:t>
            </a:r>
          </a:p>
          <a:p>
            <a:pPr>
              <a:defRPr/>
            </a:pPr>
            <a:r>
              <a:rPr lang="en-US" dirty="0">
                <a:cs typeface="Arial" panose="020B0604020202020204" pitchFamily="34" charset="0"/>
              </a:rPr>
              <a:t>- Making your investment decisions.</a:t>
            </a:r>
          </a:p>
          <a:p>
            <a:pPr>
              <a:defRPr/>
            </a:pPr>
            <a:r>
              <a:rPr lang="en-US" dirty="0">
                <a:cs typeface="Arial" panose="020B0604020202020204" pitchFamily="34" charset="0"/>
              </a:rPr>
              <a:t>- Determining how much you will contribute to your plan.</a:t>
            </a:r>
          </a:p>
          <a:p>
            <a:pPr>
              <a:defRPr/>
            </a:pPr>
            <a:r>
              <a:rPr lang="en-US" dirty="0">
                <a:cs typeface="Arial" panose="020B0604020202020204" pitchFamily="34" charset="0"/>
              </a:rPr>
              <a:t>- Checking to see how your investments are performing.</a:t>
            </a:r>
          </a:p>
          <a:p>
            <a:pPr>
              <a:defRPr/>
            </a:pPr>
            <a:r>
              <a:rPr lang="en-US" dirty="0">
                <a:cs typeface="Arial" panose="020B0604020202020204" pitchFamily="34" charset="0"/>
              </a:rPr>
              <a:t>- Revising your investment strategy if personal circumstances change.</a:t>
            </a:r>
          </a:p>
          <a:p>
            <a:pPr eaLnBrk="1" hangingPunct="1">
              <a:spcBef>
                <a:spcPct val="0"/>
              </a:spcBef>
              <a:spcAft>
                <a:spcPct val="60000"/>
              </a:spcAft>
              <a:buClr>
                <a:srgbClr val="345629"/>
              </a:buClr>
              <a:buSzPct val="75000"/>
              <a:defRPr/>
            </a:pPr>
            <a:endParaRPr lang="en-US" kern="0" dirty="0">
              <a:solidFill>
                <a:srgbClr val="00B0F0"/>
              </a:solidFill>
              <a:ea typeface="Arial Regular" charset="0"/>
              <a:cs typeface="Arial" panose="020B0604020202020204" pitchFamily="34" charset="0"/>
            </a:endParaRPr>
          </a:p>
          <a:p>
            <a:pPr eaLnBrk="1" hangingPunct="1">
              <a:spcBef>
                <a:spcPct val="0"/>
              </a:spcBef>
              <a:spcAft>
                <a:spcPct val="60000"/>
              </a:spcAft>
              <a:buClr>
                <a:srgbClr val="345629"/>
              </a:buClr>
              <a:buSzPct val="75000"/>
              <a:defRPr/>
            </a:pPr>
            <a:r>
              <a:rPr lang="en-US" kern="0" dirty="0">
                <a:solidFill>
                  <a:srgbClr val="0070C0"/>
                </a:solidFill>
                <a:ea typeface="Arial Regular" charset="0"/>
                <a:cs typeface="Arial" panose="020B0604020202020204" pitchFamily="34" charset="0"/>
              </a:rPr>
              <a:t>And remember if you need any assistance, you can call Sun Life Client Care Centre.</a:t>
            </a:r>
          </a:p>
          <a:p>
            <a:pPr eaLnBrk="1" hangingPunct="1">
              <a:defRPr/>
            </a:pPr>
            <a:endParaRPr lang="en-US" dirty="0">
              <a:ea typeface="Arial Regular" charset="0"/>
            </a:endParaRPr>
          </a:p>
          <a:p>
            <a:pPr eaLnBrk="1" hangingPunct="1">
              <a:defRPr/>
            </a:pPr>
            <a:endParaRPr lang="en-US" dirty="0">
              <a:ea typeface="Arial Regular" charset="0"/>
            </a:endParaRPr>
          </a:p>
        </p:txBody>
      </p:sp>
    </p:spTree>
    <p:extLst>
      <p:ext uri="{BB962C8B-B14F-4D97-AF65-F5344CB8AC3E}">
        <p14:creationId xmlns:p14="http://schemas.microsoft.com/office/powerpoint/2010/main" val="106065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4EA4FB95-4CF4-49A5-82AC-C47FBCC3C971}" type="slidenum">
              <a:rPr lang="en-US" smtClean="0">
                <a:latin typeface="Sun Life New Text" pitchFamily="2" charset="77"/>
                <a:ea typeface="Arial Regular" charset="0"/>
              </a:rPr>
              <a:pPr/>
              <a:t>4</a:t>
            </a:fld>
            <a:endParaRPr lang="en-US" dirty="0">
              <a:latin typeface="Sun Life New Text" pitchFamily="2" charset="77"/>
              <a:ea typeface="Arial Regular" charset="0"/>
            </a:endParaRPr>
          </a:p>
        </p:txBody>
      </p:sp>
      <p:sp>
        <p:nvSpPr>
          <p:cNvPr id="39939" name="Rectangle 2"/>
          <p:cNvSpPr>
            <a:spLocks noGrp="1" noRot="1" noChangeAspect="1" noChangeArrowheads="1" noTextEdit="1"/>
          </p:cNvSpPr>
          <p:nvPr>
            <p:ph type="sldImg"/>
          </p:nvPr>
        </p:nvSpPr>
        <p:spPr>
          <a:xfrm>
            <a:off x="409575" y="701675"/>
            <a:ext cx="6037263" cy="3397250"/>
          </a:xfrm>
          <a:ln>
            <a:noFill/>
          </a:ln>
          <a:extLst>
            <a:ext uri="{91240B29-F687-4F45-9708-019B960494DF}">
              <a14:hiddenLine xmlns:a14="http://schemas.microsoft.com/office/drawing/2010/main" w="9525">
                <a:solidFill>
                  <a:srgbClr val="000000"/>
                </a:solidFill>
                <a:miter lim="800000"/>
                <a:headEnd/>
                <a:tailEnd/>
              </a14:hiddenLine>
            </a:ext>
          </a:extLst>
        </p:spPr>
      </p:sp>
      <p:sp>
        <p:nvSpPr>
          <p:cNvPr id="39940" name="Rectangle 3"/>
          <p:cNvSpPr>
            <a:spLocks noGrp="1" noChangeArrowheads="1"/>
          </p:cNvSpPr>
          <p:nvPr>
            <p:ph type="body" idx="1"/>
          </p:nvPr>
        </p:nvSpPr>
        <p:spPr>
          <a:xfrm>
            <a:off x="969065" y="4871803"/>
            <a:ext cx="5292587" cy="38974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43" tIns="46031" rIns="93643" bIns="46031"/>
          <a:lstStyle/>
          <a:p>
            <a:r>
              <a:rPr lang="en-US" dirty="0">
                <a:ea typeface="Arial Regular" charset="0"/>
                <a:cs typeface="Arial" panose="020B0604020202020204" pitchFamily="34" charset="0"/>
              </a:rPr>
              <a:t>Where is your retirement income going to come from?  In most cases, Canadians need to replace between 65 and 80% of their pre-retirement income to maintain a similar lifestyle in retirement as they had before retirement. So, if you earned $40,000 just before you retired, you would aim to earn between $24,000 and $32,000 after you retire.</a:t>
            </a:r>
          </a:p>
          <a:p>
            <a:r>
              <a:rPr lang="en-US" dirty="0">
                <a:ea typeface="Arial Regular" charset="0"/>
                <a:cs typeface="Arial" panose="020B0604020202020204" pitchFamily="34" charset="0"/>
              </a:rPr>
              <a:t> </a:t>
            </a:r>
          </a:p>
          <a:p>
            <a:r>
              <a:rPr lang="en-US" dirty="0">
                <a:ea typeface="Arial Regular" charset="0"/>
                <a:cs typeface="Arial" panose="020B0604020202020204" pitchFamily="34" charset="0"/>
              </a:rPr>
              <a:t>Saving for retirement requires a plan.  Government benefits provide some income as a foundation, but the rest is up to you.  The primary source of retirement income for many Canadians will be their company retirement plan.  It is a very important benefit because it helps you accumulate savings and defer taxes. </a:t>
            </a:r>
          </a:p>
          <a:p>
            <a:pPr eaLnBrk="1" hangingPunct="1"/>
            <a:endParaRPr lang="en-US" dirty="0">
              <a:ea typeface="Arial Regular" charset="0"/>
            </a:endParaRPr>
          </a:p>
        </p:txBody>
      </p:sp>
    </p:spTree>
    <p:extLst>
      <p:ext uri="{BB962C8B-B14F-4D97-AF65-F5344CB8AC3E}">
        <p14:creationId xmlns:p14="http://schemas.microsoft.com/office/powerpoint/2010/main" val="2767672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9" eaLnBrk="0" hangingPunct="0">
              <a:defRPr>
                <a:solidFill>
                  <a:schemeClr val="tx1"/>
                </a:solidFill>
                <a:latin typeface="Arial" charset="0"/>
                <a:ea typeface="ＭＳ Ｐゴシック" pitchFamily="34" charset="-128"/>
              </a:defRPr>
            </a:lvl1pPr>
            <a:lvl2pPr marL="742868" indent="-285718" defTabSz="931759" eaLnBrk="0" hangingPunct="0">
              <a:defRPr>
                <a:solidFill>
                  <a:schemeClr val="tx1"/>
                </a:solidFill>
                <a:latin typeface="Arial" charset="0"/>
                <a:ea typeface="ＭＳ Ｐゴシック" pitchFamily="34" charset="-128"/>
              </a:defRPr>
            </a:lvl2pPr>
            <a:lvl3pPr marL="1142874" indent="-228574" defTabSz="931759" eaLnBrk="0" hangingPunct="0">
              <a:defRPr>
                <a:solidFill>
                  <a:schemeClr val="tx1"/>
                </a:solidFill>
                <a:latin typeface="Arial" charset="0"/>
                <a:ea typeface="ＭＳ Ｐゴシック" pitchFamily="34" charset="-128"/>
              </a:defRPr>
            </a:lvl3pPr>
            <a:lvl4pPr marL="1600023" indent="-228574" defTabSz="931759" eaLnBrk="0" hangingPunct="0">
              <a:defRPr>
                <a:solidFill>
                  <a:schemeClr val="tx1"/>
                </a:solidFill>
                <a:latin typeface="Arial" charset="0"/>
                <a:ea typeface="ＭＳ Ｐゴシック" pitchFamily="34" charset="-128"/>
              </a:defRPr>
            </a:lvl4pPr>
            <a:lvl5pPr marL="2057174" indent="-228574" defTabSz="931759" eaLnBrk="0" hangingPunct="0">
              <a:defRPr>
                <a:solidFill>
                  <a:schemeClr val="tx1"/>
                </a:solidFill>
                <a:latin typeface="Arial" charset="0"/>
                <a:ea typeface="ＭＳ Ｐゴシック" pitchFamily="34" charset="-128"/>
              </a:defRPr>
            </a:lvl5pPr>
            <a:lvl6pPr marL="2514322"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470"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8621"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5770"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79B12C42-1C6E-4F07-A51D-63C5EA86EAA0}" type="slidenum">
              <a:rPr lang="en-US" smtClean="0">
                <a:latin typeface="Sun Life New Text" pitchFamily="2" charset="77"/>
                <a:ea typeface="Arial Regular" charset="0"/>
              </a:rPr>
              <a:pPr/>
              <a:t>5</a:t>
            </a:fld>
            <a:endParaRPr lang="en-US" dirty="0">
              <a:latin typeface="Sun Life New Text" pitchFamily="2" charset="77"/>
              <a:ea typeface="Arial Regular"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35040" y="4416427"/>
            <a:ext cx="5237162" cy="472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ea typeface="Arial Regular" charset="0"/>
                <a:cs typeface="Arial" panose="020B0604020202020204" pitchFamily="34" charset="0"/>
              </a:rPr>
              <a:t>Government benefits consist of the Canada Pension Plan (CPP) or Quebec Pension Plan (QPP), which all working individuals contribute to, and Old Age Security, or OAS, which is a non work-related pension paid to Canadians who meet certain age and residency requirements. Let’s take a look at the current year benefits – the chart divides them by age.</a:t>
            </a:r>
          </a:p>
          <a:p>
            <a:endParaRPr lang="en-US" sz="1100" dirty="0">
              <a:ea typeface="Arial Regular" charset="0"/>
              <a:cs typeface="Arial" panose="020B0604020202020204" pitchFamily="34" charset="0"/>
            </a:endParaRPr>
          </a:p>
          <a:p>
            <a:r>
              <a:rPr lang="en-US" sz="1100" dirty="0">
                <a:ea typeface="Arial Regular" charset="0"/>
                <a:cs typeface="Arial" panose="020B0604020202020204" pitchFamily="34" charset="0"/>
              </a:rPr>
              <a:t>With the CPP or QPP, there is a maximum monthly pension payable at age 65 . This amount is indexed which means it rises each year as the cost of living increases.</a:t>
            </a:r>
          </a:p>
          <a:p>
            <a:endParaRPr lang="en-US" sz="1100" dirty="0">
              <a:ea typeface="Arial Regular" charset="0"/>
              <a:cs typeface="Arial" panose="020B0604020202020204" pitchFamily="34" charset="0"/>
            </a:endParaRPr>
          </a:p>
          <a:p>
            <a:r>
              <a:rPr lang="en-US" sz="1100" dirty="0">
                <a:ea typeface="Arial Regular" charset="0"/>
                <a:cs typeface="Arial" panose="020B0604020202020204" pitchFamily="34" charset="0"/>
              </a:rPr>
              <a:t>If you’ve lived most of your life in Canada, starting at the age of eligibility, you will likely receive the maximum Old Age Security benefit. This benefit is also indexed, and increases each quarter based on cost of living increases. </a:t>
            </a:r>
            <a:r>
              <a:rPr lang="en-CA" sz="1100" u="none" dirty="0">
                <a:cs typeface="Arial" panose="020B0604020202020204" pitchFamily="34" charset="0"/>
              </a:rPr>
              <a:t>The age of eligibility for Old Age Security pension is 65.</a:t>
            </a:r>
            <a:endParaRPr lang="en-US" sz="1100" u="none" dirty="0">
              <a:ea typeface="Arial Regular" charset="0"/>
              <a:cs typeface="Arial" panose="020B0604020202020204" pitchFamily="34" charset="0"/>
            </a:endParaRPr>
          </a:p>
          <a:p>
            <a:endParaRPr lang="en-US" sz="1100" u="none" dirty="0">
              <a:ea typeface="Arial Regular" charset="0"/>
              <a:cs typeface="Arial" panose="020B0604020202020204" pitchFamily="34" charset="0"/>
            </a:endParaRPr>
          </a:p>
          <a:p>
            <a:r>
              <a:rPr lang="en-US" sz="1100" dirty="0">
                <a:ea typeface="Arial Regular" charset="0"/>
                <a:cs typeface="Arial" panose="020B0604020202020204" pitchFamily="34" charset="0"/>
              </a:rPr>
              <a:t>These benefits are a good foundation for retirement income but if you need more it’s up to you to save.</a:t>
            </a:r>
          </a:p>
          <a:p>
            <a:endParaRPr lang="en-US" sz="1100" dirty="0">
              <a:ea typeface="Arial Regular" charset="0"/>
              <a:cs typeface="Arial" panose="020B0604020202020204" pitchFamily="34" charset="0"/>
            </a:endParaRPr>
          </a:p>
          <a:p>
            <a:r>
              <a:rPr lang="en-US" sz="1100" dirty="0">
                <a:ea typeface="Arial Regular" charset="0"/>
                <a:cs typeface="Arial" panose="020B0604020202020204" pitchFamily="34" charset="0"/>
              </a:rPr>
              <a:t>The current maximums are shown on this slide. Depending on your situation you may not receive the maximum. You can consult your CPP or QPP statement for your own estimated payment at age 65. To request a copy of your Canada Pension Plan or Quebec Pension Plan statement, go online at Canada.ca and Retraitequebec.gouv.qc.ca.</a:t>
            </a:r>
          </a:p>
          <a:p>
            <a:r>
              <a:rPr lang="en-US" dirty="0">
                <a:ea typeface="Arial Regular" charset="0"/>
              </a:rPr>
              <a:t> </a:t>
            </a: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2179196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8D92159B-299F-417E-86BA-2287764FFBBD}" type="slidenum">
              <a:rPr lang="en-US" smtClean="0">
                <a:latin typeface="Sun Life New Text" pitchFamily="2" charset="77"/>
                <a:ea typeface="Arial Regular" charset="0"/>
              </a:rPr>
              <a:pPr/>
              <a:t>6</a:t>
            </a:fld>
            <a:endParaRPr lang="en-US" dirty="0">
              <a:latin typeface="Sun Life New Text" pitchFamily="2" charset="77"/>
              <a:ea typeface="Arial Regular"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cs typeface="Arial" panose="020B0604020202020204" pitchFamily="34" charset="0"/>
              </a:rPr>
              <a:t>Contributing to this group RRSP through payroll deduction is an easy and convenient way to save.  It also lowers your taxable income right away.</a:t>
            </a:r>
          </a:p>
          <a:p>
            <a:pPr marL="0" indent="0">
              <a:buFont typeface="Arial" pitchFamily="34" charset="0"/>
              <a:buNone/>
              <a:defRPr/>
            </a:pPr>
            <a:endParaRPr lang="en-US" dirty="0">
              <a:cs typeface="Arial" panose="020B0604020202020204" pitchFamily="34" charset="0"/>
            </a:endParaRPr>
          </a:p>
          <a:p>
            <a:pPr marL="0" indent="0">
              <a:buFont typeface="Arial" pitchFamily="34" charset="0"/>
              <a:buNone/>
              <a:defRPr/>
            </a:pPr>
            <a:r>
              <a:rPr lang="en-US" dirty="0">
                <a:cs typeface="Arial" panose="020B0604020202020204" pitchFamily="34" charset="0"/>
              </a:rPr>
              <a:t>The amount of your contribution is deducted from your gross income before provincial and federal taxes are calculated.</a:t>
            </a:r>
          </a:p>
          <a:p>
            <a:pPr marL="0" indent="0">
              <a:buFont typeface="Arial" pitchFamily="34" charset="0"/>
              <a:buNone/>
              <a:defRPr/>
            </a:pPr>
            <a:endParaRPr lang="en-US" dirty="0">
              <a:cs typeface="Arial" panose="020B0604020202020204" pitchFamily="34" charset="0"/>
            </a:endParaRPr>
          </a:p>
          <a:p>
            <a:pPr marL="0" indent="0">
              <a:buFont typeface="Arial" pitchFamily="34" charset="0"/>
              <a:buNone/>
              <a:defRPr/>
            </a:pPr>
            <a:r>
              <a:rPr lang="en-US" dirty="0">
                <a:cs typeface="Arial" panose="020B0604020202020204" pitchFamily="34" charset="0"/>
              </a:rPr>
              <a:t>Instead of giving money to the government in the form of taxes all year long (which allows them to collect interest on it), you benefit from it immediately!</a:t>
            </a:r>
          </a:p>
          <a:p>
            <a:pPr marL="0" indent="0">
              <a:buFont typeface="Arial" pitchFamily="34" charset="0"/>
              <a:buNone/>
              <a:defRPr/>
            </a:pPr>
            <a:endParaRPr lang="en-US" dirty="0">
              <a:cs typeface="Arial" panose="020B0604020202020204" pitchFamily="34" charset="0"/>
            </a:endParaRPr>
          </a:p>
          <a:p>
            <a:pPr>
              <a:defRPr/>
            </a:pPr>
            <a:r>
              <a:rPr lang="en-US" dirty="0">
                <a:cs typeface="Arial" panose="020B0604020202020204" pitchFamily="34" charset="0"/>
              </a:rPr>
              <a:t>In this example you can see that a $100 contribution into the RRSP only costs you $75 off your take-home pay.</a:t>
            </a:r>
          </a:p>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943386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r">
              <a:spcAft>
                <a:spcPct val="0"/>
              </a:spcAft>
              <a:buClrTx/>
              <a:buSzTx/>
              <a:buFontTx/>
              <a:buNone/>
            </a:pPr>
            <a:fld id="{B026B823-7BB0-4174-A4BC-7947384FBA21}" type="slidenum">
              <a:rPr lang="en-US" sz="1200">
                <a:latin typeface="Sun Life New Text" pitchFamily="2" charset="77"/>
                <a:ea typeface="Arial Regular" charset="0"/>
              </a:rPr>
              <a:pPr algn="r">
                <a:spcAft>
                  <a:spcPct val="0"/>
                </a:spcAft>
                <a:buClrTx/>
                <a:buSzTx/>
                <a:buFontTx/>
                <a:buNone/>
              </a:pPr>
              <a:t>7</a:t>
            </a:fld>
            <a:endParaRPr lang="en-US" sz="1200" dirty="0">
              <a:latin typeface="Sun Life New Text" pitchFamily="2" charset="77"/>
              <a:ea typeface="Arial Regular"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200" u="none" strike="noStrike" kern="1200" baseline="0" dirty="0">
                <a:solidFill>
                  <a:schemeClr val="tx1"/>
                </a:solidFill>
                <a:cs typeface="Arial" panose="020B0604020202020204" pitchFamily="34" charset="0"/>
              </a:rPr>
              <a:t>To ensure you don’t over-contribute to your Group RRSP, be sure to refer to the ‘Notice of Assessment’ provided to you by Canada Revenue Agency, or CRA, after you filed your last income tax return. This form has your RRSP contribution limit for the current year. </a:t>
            </a:r>
          </a:p>
          <a:p>
            <a:endParaRPr lang="en-US" dirty="0">
              <a:ea typeface="Arial Regular" charset="0"/>
              <a:cs typeface="Arial" panose="020B0604020202020204" pitchFamily="34" charset="0"/>
            </a:endParaRPr>
          </a:p>
          <a:p>
            <a:r>
              <a:rPr lang="en-US" dirty="0">
                <a:ea typeface="Arial Regular" charset="0"/>
                <a:cs typeface="Arial" panose="020B0604020202020204" pitchFamily="34" charset="0"/>
              </a:rPr>
              <a:t>You can see the current limits here. Unused RRSP room is carried forward indefinitely, so you might have more contribution room than you think.</a:t>
            </a:r>
          </a:p>
          <a:p>
            <a:r>
              <a:rPr lang="en-US" dirty="0">
                <a:ea typeface="Arial Regular" charset="0"/>
                <a:cs typeface="Arial" panose="020B0604020202020204" pitchFamily="34" charset="0"/>
              </a:rPr>
              <a:t> </a:t>
            </a:r>
          </a:p>
          <a:p>
            <a:r>
              <a:rPr lang="en-US" dirty="0">
                <a:ea typeface="Arial Regular" charset="0"/>
                <a:cs typeface="Arial" panose="020B0604020202020204" pitchFamily="34" charset="0"/>
              </a:rPr>
              <a:t>Keep in mind that your employer and Sun Life do not monitor your allowable contribution limit. It is your responsibility to ensure you do not exceed your RRSP or TFSA contribution limits.</a:t>
            </a:r>
          </a:p>
          <a:p>
            <a:pPr>
              <a:lnSpc>
                <a:spcPct val="105000"/>
              </a:lnSpc>
              <a:spcBef>
                <a:spcPct val="0"/>
              </a:spcBef>
              <a:spcAft>
                <a:spcPts val="589"/>
              </a:spcAft>
            </a:pPr>
            <a:endParaRPr lang="en-US" dirty="0">
              <a:solidFill>
                <a:srgbClr val="000000"/>
              </a:solidFill>
              <a:ea typeface="Arial Regular" charset="0"/>
            </a:endParaRP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2051437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r">
              <a:spcAft>
                <a:spcPct val="0"/>
              </a:spcAft>
              <a:buClrTx/>
              <a:buSzTx/>
              <a:buFontTx/>
              <a:buNone/>
            </a:pPr>
            <a:fld id="{B026B823-7BB0-4174-A4BC-7947384FBA21}" type="slidenum">
              <a:rPr lang="en-US" sz="1200">
                <a:latin typeface="Sun Life New Text" pitchFamily="2" charset="77"/>
                <a:ea typeface="Arial Regular" charset="0"/>
              </a:rPr>
              <a:pPr algn="r">
                <a:spcAft>
                  <a:spcPct val="0"/>
                </a:spcAft>
                <a:buClrTx/>
                <a:buSzTx/>
                <a:buFontTx/>
                <a:buNone/>
              </a:pPr>
              <a:t>8</a:t>
            </a:fld>
            <a:endParaRPr lang="en-US" sz="1200" dirty="0">
              <a:latin typeface="Sun Life New Text" pitchFamily="2" charset="77"/>
              <a:ea typeface="Arial Regular"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Aft>
                <a:spcPts val="600"/>
              </a:spcAft>
              <a:buClr>
                <a:srgbClr val="C60C30"/>
              </a:buClr>
              <a:buFont typeface="Arial" panose="020B0604020202020204" pitchFamily="34" charset="0"/>
              <a:buNone/>
            </a:pPr>
            <a:r>
              <a:rPr lang="en-CA" sz="1200" dirty="0">
                <a:cs typeface="Arial" panose="020B0604020202020204" pitchFamily="34" charset="0"/>
              </a:rPr>
              <a:t>The contribution limit for a Tax-Free Savings Account will be indexed to inflation and rounded to the nearest $500. These CRA limits apply to all TFSA accounts you may have. </a:t>
            </a:r>
          </a:p>
          <a:p>
            <a:pPr marL="0" indent="0">
              <a:spcAft>
                <a:spcPts val="600"/>
              </a:spcAft>
              <a:buClr>
                <a:srgbClr val="C60C30"/>
              </a:buClr>
              <a:buFont typeface="Arial" panose="020B0604020202020204" pitchFamily="34" charset="0"/>
              <a:buNone/>
            </a:pPr>
            <a:endParaRPr lang="en-CA" sz="1200" dirty="0">
              <a:cs typeface="Arial" panose="020B0604020202020204" pitchFamily="34" charset="0"/>
            </a:endParaRPr>
          </a:p>
          <a:p>
            <a:pPr marL="0" indent="0">
              <a:spcAft>
                <a:spcPts val="600"/>
              </a:spcAft>
              <a:buClr>
                <a:srgbClr val="C60C30"/>
              </a:buClr>
              <a:buFont typeface="Arial" panose="020B0604020202020204" pitchFamily="34" charset="0"/>
              <a:buNone/>
            </a:pPr>
            <a:r>
              <a:rPr lang="en-US" sz="1200" dirty="0">
                <a:cs typeface="Arial" panose="020B0604020202020204" pitchFamily="34" charset="0"/>
              </a:rPr>
              <a:t>Unused contribution room from prior years carries forward, and any withdrawals from your TFSA are added back to your contribution room on January 1 of the following calendar year.</a:t>
            </a:r>
            <a:endParaRPr lang="en-CA" sz="1200" dirty="0">
              <a:cs typeface="Arial" panose="020B0604020202020204" pitchFamily="34" charset="0"/>
            </a:endParaRPr>
          </a:p>
          <a:p>
            <a:pPr marL="0" indent="0">
              <a:spcAft>
                <a:spcPts val="600"/>
              </a:spcAft>
              <a:buClr>
                <a:srgbClr val="C60C30"/>
              </a:buClr>
              <a:buFont typeface="Arial" panose="020B0604020202020204" pitchFamily="34" charset="0"/>
              <a:buNone/>
            </a:pPr>
            <a:endParaRPr lang="en-CA" sz="1200" dirty="0">
              <a:cs typeface="Arial" panose="020B0604020202020204" pitchFamily="34" charset="0"/>
            </a:endParaRPr>
          </a:p>
          <a:p>
            <a:pPr marL="0" indent="0">
              <a:spcAft>
                <a:spcPts val="600"/>
              </a:spcAft>
              <a:buClr>
                <a:srgbClr val="C60C30"/>
              </a:buClr>
              <a:buFont typeface="Arial" panose="020B0604020202020204" pitchFamily="34" charset="0"/>
              <a:buNone/>
            </a:pPr>
            <a:r>
              <a:rPr lang="en-CA" sz="1200" dirty="0">
                <a:cs typeface="Arial" panose="020B0604020202020204" pitchFamily="34" charset="0"/>
              </a:rPr>
              <a:t>Sign up for the CRA service called My Account to check your available TFSA contribution room for the year online at </a:t>
            </a:r>
            <a:r>
              <a:rPr lang="en-CA" sz="1200" dirty="0" err="1">
                <a:cs typeface="Arial" panose="020B0604020202020204" pitchFamily="34" charset="0"/>
              </a:rPr>
              <a:t>Canada.ca</a:t>
            </a:r>
            <a:r>
              <a:rPr lang="en-CA" sz="1200" dirty="0">
                <a:cs typeface="Arial" panose="020B0604020202020204" pitchFamily="34" charset="0"/>
              </a:rPr>
              <a:t>. </a:t>
            </a:r>
          </a:p>
          <a:p>
            <a:pPr>
              <a:lnSpc>
                <a:spcPct val="105000"/>
              </a:lnSpc>
              <a:spcBef>
                <a:spcPct val="0"/>
              </a:spcBef>
              <a:spcAft>
                <a:spcPts val="589"/>
              </a:spcAft>
            </a:pPr>
            <a:endParaRPr lang="en-US" sz="1200" dirty="0">
              <a:solidFill>
                <a:srgbClr val="000000"/>
              </a:solidFill>
              <a:ea typeface="Arial Regular" charset="0"/>
            </a:endParaRPr>
          </a:p>
          <a:p>
            <a:pPr eaLnBrk="1" hangingPunct="1"/>
            <a:endParaRPr lang="en-US" sz="1200" dirty="0">
              <a:ea typeface="Arial Regular" charset="0"/>
            </a:endParaRPr>
          </a:p>
          <a:p>
            <a:pPr eaLnBrk="1" hangingPunct="1"/>
            <a:endParaRPr lang="en-US" sz="1200" dirty="0">
              <a:ea typeface="Arial Regular" charset="0"/>
            </a:endParaRPr>
          </a:p>
        </p:txBody>
      </p:sp>
    </p:spTree>
    <p:extLst>
      <p:ext uri="{BB962C8B-B14F-4D97-AF65-F5344CB8AC3E}">
        <p14:creationId xmlns:p14="http://schemas.microsoft.com/office/powerpoint/2010/main" val="1618967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r">
              <a:spcAft>
                <a:spcPct val="0"/>
              </a:spcAft>
              <a:buClrTx/>
              <a:buSzTx/>
              <a:buFontTx/>
              <a:buNone/>
            </a:pPr>
            <a:fld id="{B026B823-7BB0-4174-A4BC-7947384FBA21}" type="slidenum">
              <a:rPr lang="en-US" sz="1200">
                <a:latin typeface="Sun Life New Text" pitchFamily="2" charset="77"/>
                <a:ea typeface="Arial Regular" charset="0"/>
              </a:rPr>
              <a:pPr algn="r">
                <a:spcAft>
                  <a:spcPct val="0"/>
                </a:spcAft>
                <a:buClrTx/>
                <a:buSzTx/>
                <a:buFontTx/>
                <a:buNone/>
              </a:pPr>
              <a:t>9</a:t>
            </a:fld>
            <a:endParaRPr lang="en-US" sz="1200" dirty="0">
              <a:latin typeface="Sun Life New Text" pitchFamily="2" charset="77"/>
              <a:ea typeface="Arial Regular"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Aft>
                <a:spcPts val="600"/>
              </a:spcAft>
              <a:buClr>
                <a:srgbClr val="C60C30"/>
              </a:buClr>
              <a:buFont typeface="Arial" panose="020B0604020202020204" pitchFamily="34" charset="0"/>
              <a:buNone/>
            </a:pPr>
            <a:r>
              <a:rPr lang="en-US" sz="1200" dirty="0">
                <a:solidFill>
                  <a:srgbClr val="000000"/>
                </a:solidFill>
                <a:cs typeface="Arial" panose="020B0604020202020204" pitchFamily="34" charset="0"/>
              </a:rPr>
              <a:t>Your employer will tell you if they are contributing</a:t>
            </a:r>
            <a:r>
              <a:rPr lang="en-US" sz="1200" baseline="0" dirty="0">
                <a:solidFill>
                  <a:srgbClr val="000000"/>
                </a:solidFill>
                <a:cs typeface="Arial" panose="020B0604020202020204" pitchFamily="34" charset="0"/>
              </a:rPr>
              <a:t> to the DPSP on your behalf. </a:t>
            </a:r>
            <a:r>
              <a:rPr lang="en-US" sz="1200" dirty="0">
                <a:solidFill>
                  <a:srgbClr val="000000"/>
                </a:solidFill>
                <a:cs typeface="Arial" panose="020B0604020202020204" pitchFamily="34" charset="0"/>
              </a:rPr>
              <a:t>There is no minimum required employer contribution for a DPSP.</a:t>
            </a:r>
            <a:r>
              <a:rPr lang="en-US" sz="1200" baseline="0" dirty="0">
                <a:solidFill>
                  <a:srgbClr val="000000"/>
                </a:solidFill>
                <a:cs typeface="Arial" panose="020B0604020202020204" pitchFamily="34" charset="0"/>
              </a:rPr>
              <a:t>  The m</a:t>
            </a:r>
            <a:r>
              <a:rPr lang="en-US" sz="1200" dirty="0">
                <a:solidFill>
                  <a:srgbClr val="000000"/>
                </a:solidFill>
                <a:cs typeface="Arial" panose="020B0604020202020204" pitchFamily="34" charset="0"/>
              </a:rPr>
              <a:t>aximum contribution allowed</a:t>
            </a:r>
            <a:r>
              <a:rPr lang="en-US" sz="1200" baseline="0" dirty="0">
                <a:solidFill>
                  <a:srgbClr val="000000"/>
                </a:solidFill>
                <a:cs typeface="Arial" panose="020B0604020202020204" pitchFamily="34" charset="0"/>
              </a:rPr>
              <a:t> to a DPSP</a:t>
            </a:r>
            <a:r>
              <a:rPr lang="en-US" sz="1200" dirty="0">
                <a:solidFill>
                  <a:srgbClr val="000000"/>
                </a:solidFill>
                <a:cs typeface="Arial" panose="020B0604020202020204" pitchFamily="34" charset="0"/>
              </a:rPr>
              <a:t> is the lesser of 18% of your compensation for the year or the DPSP contribution limit.</a:t>
            </a:r>
            <a:endParaRPr lang="en-CA" sz="1200" kern="1200" dirty="0">
              <a:solidFill>
                <a:schemeClr val="tx1"/>
              </a:solidFill>
              <a:effectLst/>
              <a:cs typeface="Arial" panose="020B0604020202020204" pitchFamily="34" charset="0"/>
            </a:endParaRPr>
          </a:p>
          <a:p>
            <a:r>
              <a:rPr lang="en-CA" sz="1200" kern="1200" dirty="0">
                <a:solidFill>
                  <a:schemeClr val="tx1"/>
                </a:solidFill>
                <a:effectLst/>
                <a:cs typeface="Arial" panose="020B0604020202020204" pitchFamily="34" charset="0"/>
              </a:rPr>
              <a:t>Contributions</a:t>
            </a:r>
            <a:r>
              <a:rPr lang="en-CA" sz="1200" kern="1200" baseline="0" dirty="0">
                <a:solidFill>
                  <a:schemeClr val="tx1"/>
                </a:solidFill>
                <a:effectLst/>
                <a:cs typeface="Arial" panose="020B0604020202020204" pitchFamily="34" charset="0"/>
              </a:rPr>
              <a:t> to the DPSP are reported by your company each year on your T4 slip as a pension adjustment and will affect your RRSP contribution room for the following year. </a:t>
            </a:r>
            <a:endParaRPr lang="en-CA" sz="1200" u="none" strike="noStrike" kern="1200" baseline="0" dirty="0">
              <a:solidFill>
                <a:schemeClr val="tx1"/>
              </a:solidFill>
              <a:cs typeface="Arial" panose="020B0604020202020204" pitchFamily="34" charset="0"/>
            </a:endParaRPr>
          </a:p>
        </p:txBody>
      </p:sp>
    </p:spTree>
    <p:extLst>
      <p:ext uri="{BB962C8B-B14F-4D97-AF65-F5344CB8AC3E}">
        <p14:creationId xmlns:p14="http://schemas.microsoft.com/office/powerpoint/2010/main" val="1363146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1.xml"/><Relationship Id="rId6" Type="http://schemas.openxmlformats.org/officeDocument/2006/relationships/image" Target="../media/image5.bin"/><Relationship Id="rId5" Type="http://schemas.openxmlformats.org/officeDocument/2006/relationships/image" Target="../media/image4.bin"/><Relationship Id="rId4" Type="http://schemas.openxmlformats.org/officeDocument/2006/relationships/image" Target="../media/image3.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1.xml"/><Relationship Id="rId6" Type="http://schemas.openxmlformats.org/officeDocument/2006/relationships/image" Target="../media/image5.bin"/><Relationship Id="rId5" Type="http://schemas.openxmlformats.org/officeDocument/2006/relationships/image" Target="../media/image4.bin"/><Relationship Id="rId4" Type="http://schemas.openxmlformats.org/officeDocument/2006/relationships/image" Target="../media/image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image" Target="../media/image6.bin"/><Relationship Id="rId1" Type="http://schemas.openxmlformats.org/officeDocument/2006/relationships/slideMaster" Target="../slideMasters/slideMaster1.xml"/><Relationship Id="rId6" Type="http://schemas.openxmlformats.org/officeDocument/2006/relationships/image" Target="../media/image9.bin"/><Relationship Id="rId5" Type="http://schemas.openxmlformats.org/officeDocument/2006/relationships/image" Target="../media/image8.bin"/><Relationship Id="rId4" Type="http://schemas.openxmlformats.org/officeDocument/2006/relationships/image" Target="../media/image7.bin"/></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image" Target="../media/image6.bin"/><Relationship Id="rId1" Type="http://schemas.openxmlformats.org/officeDocument/2006/relationships/slideMaster" Target="../slideMasters/slideMaster1.xml"/><Relationship Id="rId6" Type="http://schemas.openxmlformats.org/officeDocument/2006/relationships/image" Target="../media/image9.bin"/><Relationship Id="rId5" Type="http://schemas.openxmlformats.org/officeDocument/2006/relationships/image" Target="../media/image8.bin"/><Relationship Id="rId4" Type="http://schemas.openxmlformats.org/officeDocument/2006/relationships/image" Target="../media/image7.bin"/></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image" Target="../media/image6.bin"/><Relationship Id="rId1" Type="http://schemas.openxmlformats.org/officeDocument/2006/relationships/slideMaster" Target="../slideMasters/slideMaster1.xml"/><Relationship Id="rId6" Type="http://schemas.openxmlformats.org/officeDocument/2006/relationships/image" Target="../media/image9.bin"/><Relationship Id="rId5" Type="http://schemas.openxmlformats.org/officeDocument/2006/relationships/image" Target="../media/image8.bin"/><Relationship Id="rId4" Type="http://schemas.openxmlformats.org/officeDocument/2006/relationships/image" Target="../media/image7.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837AC9C5-CB2B-A1F9-337C-07DB895DECE5}"/>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5" name="SunLife_Corporate_Footer" hidden="1">
            <a:extLst>
              <a:ext uri="{FF2B5EF4-FFF2-40B4-BE49-F238E27FC236}">
                <a16:creationId xmlns:a16="http://schemas.microsoft.com/office/drawing/2014/main" id="{587D29C9-47F0-81C3-1054-7CCE7E01F675}"/>
              </a:ext>
            </a:extLst>
          </p:cNvPr>
          <p:cNvPicPr>
            <a:picLocks noChangeAspect="1"/>
          </p:cNvPicPr>
          <p:nvPr userDrawn="1"/>
        </p:nvPicPr>
        <p:blipFill>
          <a:blip r:embed="rId2"/>
          <a:stretch>
            <a:fillRect/>
          </a:stretch>
        </p:blipFill>
        <p:spPr>
          <a:xfrm>
            <a:off x="287337" y="5801760"/>
            <a:ext cx="4132883" cy="964800"/>
          </a:xfrm>
          <a:prstGeom prst="rect">
            <a:avLst/>
          </a:prstGeom>
        </p:spPr>
      </p:pic>
      <p:pic>
        <p:nvPicPr>
          <p:cNvPr id="27" name="SunLife_GlobalInvestments_Footer" hidden="1">
            <a:extLst>
              <a:ext uri="{FF2B5EF4-FFF2-40B4-BE49-F238E27FC236}">
                <a16:creationId xmlns:a16="http://schemas.microsoft.com/office/drawing/2014/main" id="{E642E370-7DE0-845C-873B-F703F93D2C38}"/>
              </a:ext>
            </a:extLst>
          </p:cNvPr>
          <p:cNvPicPr>
            <a:picLocks noChangeAspect="1"/>
          </p:cNvPicPr>
          <p:nvPr userDrawn="1"/>
        </p:nvPicPr>
        <p:blipFill>
          <a:blip r:embed="rId3"/>
          <a:stretch>
            <a:fillRect/>
          </a:stretch>
        </p:blipFill>
        <p:spPr>
          <a:xfrm>
            <a:off x="287337" y="5801760"/>
            <a:ext cx="4132883" cy="964800"/>
          </a:xfrm>
          <a:prstGeom prst="rect">
            <a:avLst/>
          </a:prstGeom>
        </p:spPr>
      </p:pic>
      <p:pic>
        <p:nvPicPr>
          <p:cNvPr id="29" name="SunLife_HongKong_Footer" hidden="1">
            <a:extLst>
              <a:ext uri="{FF2B5EF4-FFF2-40B4-BE49-F238E27FC236}">
                <a16:creationId xmlns:a16="http://schemas.microsoft.com/office/drawing/2014/main" id="{37FEC4D8-85DE-53E0-8FE2-0749A6560804}"/>
              </a:ext>
            </a:extLst>
          </p:cNvPr>
          <p:cNvPicPr>
            <a:picLocks noChangeAspect="1"/>
          </p:cNvPicPr>
          <p:nvPr userDrawn="1"/>
        </p:nvPicPr>
        <p:blipFill>
          <a:blip r:embed="rId4"/>
          <a:stretch>
            <a:fillRect/>
          </a:stretch>
        </p:blipFill>
        <p:spPr>
          <a:xfrm>
            <a:off x="287337" y="5801760"/>
            <a:ext cx="4121074" cy="964800"/>
          </a:xfrm>
          <a:prstGeom prst="rect">
            <a:avLst/>
          </a:prstGeom>
        </p:spPr>
      </p:pic>
      <p:pic>
        <p:nvPicPr>
          <p:cNvPr id="31" name="SunLife_LuminoHealth_Footer" hidden="1">
            <a:extLst>
              <a:ext uri="{FF2B5EF4-FFF2-40B4-BE49-F238E27FC236}">
                <a16:creationId xmlns:a16="http://schemas.microsoft.com/office/drawing/2014/main" id="{E173085D-888A-E570-357B-140A2C046C5C}"/>
              </a:ext>
            </a:extLst>
          </p:cNvPr>
          <p:cNvPicPr>
            <a:picLocks noChangeAspect="1"/>
          </p:cNvPicPr>
          <p:nvPr userDrawn="1"/>
        </p:nvPicPr>
        <p:blipFill>
          <a:blip r:embed="rId5"/>
          <a:stretch>
            <a:fillRect/>
          </a:stretch>
        </p:blipFill>
        <p:spPr>
          <a:xfrm>
            <a:off x="287337" y="5801760"/>
            <a:ext cx="4132883" cy="964800"/>
          </a:xfrm>
          <a:prstGeom prst="rect">
            <a:avLst/>
          </a:prstGeom>
        </p:spPr>
      </p:pic>
      <p:pic>
        <p:nvPicPr>
          <p:cNvPr id="225" name="SunLife_US_Footer" hidden="1">
            <a:extLst>
              <a:ext uri="{FF2B5EF4-FFF2-40B4-BE49-F238E27FC236}">
                <a16:creationId xmlns:a16="http://schemas.microsoft.com/office/drawing/2014/main" id="{AC28149F-8793-7504-D2AA-C874C8F3274C}"/>
              </a:ext>
            </a:extLst>
          </p:cNvPr>
          <p:cNvPicPr>
            <a:picLocks noChangeAspect="1"/>
          </p:cNvPicPr>
          <p:nvPr userDrawn="1"/>
        </p:nvPicPr>
        <p:blipFill>
          <a:blip r:embed="rId6"/>
          <a:stretch>
            <a:fillRect/>
          </a:stretch>
        </p:blipFill>
        <p:spPr>
          <a:xfrm>
            <a:off x="287337" y="5801760"/>
            <a:ext cx="4132883" cy="964800"/>
          </a:xfrm>
          <a:prstGeom prst="rect">
            <a:avLst/>
          </a:prstGeom>
        </p:spPr>
      </p:pic>
      <p:sp>
        <p:nvSpPr>
          <p:cNvPr id="15" name="Text Placeholder 2" descr="Click to edit master title style">
            <a:extLst>
              <a:ext uri="{FF2B5EF4-FFF2-40B4-BE49-F238E27FC236}">
                <a16:creationId xmlns:a16="http://schemas.microsoft.com/office/drawing/2014/main" id="{E80641F2-70BC-EF9F-B0E0-14742D5D2741}"/>
              </a:ext>
            </a:extLst>
          </p:cNvPr>
          <p:cNvSpPr>
            <a:spLocks noGrp="1"/>
          </p:cNvSpPr>
          <p:nvPr>
            <p:ph type="body" sz="quarter" idx="13"/>
          </p:nvPr>
        </p:nvSpPr>
        <p:spPr>
          <a:xfrm>
            <a:off x="288925" y="673463"/>
            <a:ext cx="5734050" cy="2409255"/>
          </a:xfrm>
        </p:spPr>
        <p:txBody>
          <a:bodyPr anchor="b"/>
          <a:lstStyle>
            <a:lvl1pPr marL="0" indent="0">
              <a:lnSpc>
                <a:spcPct val="90000"/>
              </a:lnSpc>
              <a:spcBef>
                <a:spcPts val="0"/>
              </a:spcBef>
              <a:buFontTx/>
              <a:buNone/>
              <a:tabLst/>
              <a:defRPr sz="4400" b="0" i="0" spc="-40" baseline="0">
                <a:solidFill>
                  <a:schemeClr val="tx2"/>
                </a:solidFill>
                <a:latin typeface="+mj-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US"/>
              <a:t>Click to edit Master text styles</a:t>
            </a:r>
          </a:p>
        </p:txBody>
      </p:sp>
      <p:sp>
        <p:nvSpPr>
          <p:cNvPr id="16" name="Content Placeholder 4">
            <a:extLst>
              <a:ext uri="{FF2B5EF4-FFF2-40B4-BE49-F238E27FC236}">
                <a16:creationId xmlns:a16="http://schemas.microsoft.com/office/drawing/2014/main" id="{06CC6A51-A89D-A6D6-AAE3-443AD977619E}"/>
              </a:ext>
            </a:extLst>
          </p:cNvPr>
          <p:cNvSpPr>
            <a:spLocks noGrp="1"/>
          </p:cNvSpPr>
          <p:nvPr>
            <p:ph sz="quarter" idx="14" hasCustomPrompt="1"/>
          </p:nvPr>
        </p:nvSpPr>
        <p:spPr>
          <a:xfrm>
            <a:off x="287339" y="3458581"/>
            <a:ext cx="4900611" cy="747172"/>
          </a:xfrm>
        </p:spPr>
        <p:txBody>
          <a:bodyPr/>
          <a:lstStyle>
            <a:lvl1pPr marL="0" indent="0">
              <a:lnSpc>
                <a:spcPct val="100000"/>
              </a:lnSpc>
              <a:spcBef>
                <a:spcPts val="400"/>
              </a:spcBef>
              <a:buFontTx/>
              <a:buNone/>
              <a:defRPr sz="2400" b="0" i="0">
                <a:solidFill>
                  <a:schemeClr val="tx2"/>
                </a:solidFill>
                <a:latin typeface="+mj-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CA" dirty="0"/>
              <a:t>Click to insert subtitle</a:t>
            </a:r>
            <a:endParaRPr lang="en-CA"/>
          </a:p>
        </p:txBody>
      </p:sp>
      <p:sp>
        <p:nvSpPr>
          <p:cNvPr id="18" name="Picture Placeholder 42">
            <a:extLst>
              <a:ext uri="{FF2B5EF4-FFF2-40B4-BE49-F238E27FC236}">
                <a16:creationId xmlns:a16="http://schemas.microsoft.com/office/drawing/2014/main" id="{56CD784C-63C1-90CD-9634-F3E99156D580}"/>
              </a:ext>
            </a:extLst>
          </p:cNvPr>
          <p:cNvSpPr>
            <a:spLocks noGrp="1"/>
          </p:cNvSpPr>
          <p:nvPr>
            <p:ph type="pic" sz="quarter" idx="16" hasCustomPrompt="1"/>
          </p:nvPr>
        </p:nvSpPr>
        <p:spPr>
          <a:xfrm>
            <a:off x="6170110" y="287338"/>
            <a:ext cx="5732965" cy="6281737"/>
          </a:xfrm>
          <a:solidFill>
            <a:schemeClr val="bg1"/>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20" name="Text Placeholder 9">
            <a:extLst>
              <a:ext uri="{FF2B5EF4-FFF2-40B4-BE49-F238E27FC236}">
                <a16:creationId xmlns:a16="http://schemas.microsoft.com/office/drawing/2014/main" id="{2EB12138-661A-DEF0-69DD-E9451C14595B}"/>
              </a:ext>
            </a:extLst>
          </p:cNvPr>
          <p:cNvSpPr>
            <a:spLocks noGrp="1"/>
          </p:cNvSpPr>
          <p:nvPr>
            <p:ph type="body" sz="quarter" idx="35" hasCustomPrompt="1"/>
          </p:nvPr>
        </p:nvSpPr>
        <p:spPr>
          <a:xfrm>
            <a:off x="287339" y="4389120"/>
            <a:ext cx="4900612" cy="176525"/>
          </a:xfrm>
          <a:prstGeom prst="rect">
            <a:avLst/>
          </a:prstGeom>
        </p:spPr>
        <p:txBody>
          <a:bodyPr anchor="b"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Presenters goes here.</a:t>
            </a:r>
          </a:p>
        </p:txBody>
      </p:sp>
      <p:sp>
        <p:nvSpPr>
          <p:cNvPr id="21" name="Text Placeholder 32">
            <a:extLst>
              <a:ext uri="{FF2B5EF4-FFF2-40B4-BE49-F238E27FC236}">
                <a16:creationId xmlns:a16="http://schemas.microsoft.com/office/drawing/2014/main" id="{19D03DCA-9A2A-3E99-E36B-DF921AB3E6D7}"/>
              </a:ext>
            </a:extLst>
          </p:cNvPr>
          <p:cNvSpPr>
            <a:spLocks noGrp="1"/>
          </p:cNvSpPr>
          <p:nvPr>
            <p:ph type="body" sz="quarter" idx="39" hasCustomPrompt="1"/>
          </p:nvPr>
        </p:nvSpPr>
        <p:spPr>
          <a:xfrm>
            <a:off x="287337" y="4754881"/>
            <a:ext cx="5732965" cy="910761"/>
          </a:xfrm>
          <a:prstGeom prst="rect">
            <a:avLst/>
          </a:prstGeom>
        </p:spPr>
        <p:txBody>
          <a:bodyPr numCol="2" spcCol="216000">
            <a:noAutofit/>
          </a:bodyPr>
          <a:lstStyle>
            <a:lvl1pPr marL="0" indent="0">
              <a:lnSpc>
                <a:spcPct val="100000"/>
              </a:lnSpc>
              <a:buNone/>
              <a:defRPr sz="1200" b="0" i="0">
                <a:latin typeface="+mn-lt"/>
              </a:defRPr>
            </a:lvl1pPr>
            <a:lvl2pPr marL="457189" indent="0">
              <a:lnSpc>
                <a:spcPct val="114000"/>
              </a:lnSpc>
              <a:buNone/>
              <a:defRPr sz="1067"/>
            </a:lvl2pPr>
            <a:lvl3pPr marL="914377" indent="0">
              <a:lnSpc>
                <a:spcPct val="114000"/>
              </a:lnSpc>
              <a:buNone/>
              <a:defRPr sz="1067"/>
            </a:lvl3pPr>
            <a:lvl4pPr marL="1371566" indent="0">
              <a:lnSpc>
                <a:spcPct val="114000"/>
              </a:lnSpc>
              <a:buNone/>
              <a:defRPr sz="1067"/>
            </a:lvl4pPr>
            <a:lvl5pPr marL="1828754" indent="0">
              <a:lnSpc>
                <a:spcPct val="114000"/>
              </a:lnSpc>
              <a:buNone/>
              <a:defRPr sz="1067"/>
            </a:lvl5pPr>
          </a:lstStyle>
          <a:p>
            <a:pPr lvl="0"/>
            <a:r>
              <a:rPr lang="en-CA" dirty="0"/>
              <a:t>First Last—Job Title</a:t>
            </a:r>
            <a:endParaRPr lang="en-CA"/>
          </a:p>
          <a:p>
            <a:pPr marL="0" marR="0" lvl="0" indent="0" algn="l" defTabSz="914377" rtl="0" eaLnBrk="1" fontAlgn="auto" latinLnBrk="0" hangingPunct="1">
              <a:lnSpc>
                <a:spcPct val="114000"/>
              </a:lnSpc>
              <a:spcBef>
                <a:spcPts val="1000"/>
              </a:spcBef>
              <a:spcAft>
                <a:spcPts val="0"/>
              </a:spcAft>
              <a:buClrTx/>
              <a:buSzTx/>
              <a:buFont typeface="Arial" panose="020B0604020202020204" pitchFamily="34" charset="0"/>
              <a:buNone/>
              <a:tabLst/>
              <a:defRPr/>
            </a:pPr>
            <a:r>
              <a:rPr lang="en-CA" dirty="0"/>
              <a:t>First Last—Job Title</a:t>
            </a:r>
            <a:endParaRPr lang="en-CA"/>
          </a:p>
          <a:p>
            <a:pPr marL="0" marR="0" lvl="0" indent="0" algn="l" defTabSz="914377" rtl="0" eaLnBrk="1" fontAlgn="auto" latinLnBrk="0" hangingPunct="1">
              <a:lnSpc>
                <a:spcPct val="114000"/>
              </a:lnSpc>
              <a:spcBef>
                <a:spcPts val="1000"/>
              </a:spcBef>
              <a:spcAft>
                <a:spcPts val="0"/>
              </a:spcAft>
              <a:buClrTx/>
              <a:buSzTx/>
              <a:buFont typeface="Arial" panose="020B0604020202020204" pitchFamily="34" charset="0"/>
              <a:buNone/>
              <a:tabLst/>
              <a:defRPr/>
            </a:pPr>
            <a:r>
              <a:rPr lang="en-CA" dirty="0"/>
              <a:t>First Last—Job Title</a:t>
            </a:r>
            <a:endParaRPr lang="en-CA"/>
          </a:p>
          <a:p>
            <a:pPr lvl="0"/>
            <a:r>
              <a:rPr lang="en-CA" dirty="0"/>
              <a:t>First Last—Job Title</a:t>
            </a:r>
            <a:endParaRPr lang="en-CA"/>
          </a:p>
          <a:p>
            <a:pPr marL="0" marR="0" lvl="0" indent="0" algn="l" defTabSz="914377" rtl="0" eaLnBrk="1" fontAlgn="auto" latinLnBrk="0" hangingPunct="1">
              <a:lnSpc>
                <a:spcPct val="114000"/>
              </a:lnSpc>
              <a:spcBef>
                <a:spcPts val="1000"/>
              </a:spcBef>
              <a:spcAft>
                <a:spcPts val="0"/>
              </a:spcAft>
              <a:buClrTx/>
              <a:buSzTx/>
              <a:buFont typeface="Arial" panose="020B0604020202020204" pitchFamily="34" charset="0"/>
              <a:buNone/>
              <a:tabLst/>
              <a:defRPr/>
            </a:pPr>
            <a:r>
              <a:rPr lang="en-CA" dirty="0"/>
              <a:t>First Last—Job Title</a:t>
            </a:r>
            <a:endParaRPr lang="en-CA"/>
          </a:p>
          <a:p>
            <a:pPr marL="0" marR="0" lvl="0" indent="0" algn="l" defTabSz="914377" rtl="0" eaLnBrk="1" fontAlgn="auto" latinLnBrk="0" hangingPunct="1">
              <a:lnSpc>
                <a:spcPct val="114000"/>
              </a:lnSpc>
              <a:spcBef>
                <a:spcPts val="1000"/>
              </a:spcBef>
              <a:spcAft>
                <a:spcPts val="0"/>
              </a:spcAft>
              <a:buClrTx/>
              <a:buSzTx/>
              <a:buFont typeface="Arial" panose="020B0604020202020204" pitchFamily="34" charset="0"/>
              <a:buNone/>
              <a:tabLst/>
              <a:defRPr/>
            </a:pPr>
            <a:r>
              <a:rPr lang="en-CA" dirty="0"/>
              <a:t>First Last—Job Title</a:t>
            </a:r>
            <a:endParaRPr lang="en-CA"/>
          </a:p>
        </p:txBody>
      </p:sp>
      <p:pic>
        <p:nvPicPr>
          <p:cNvPr id="411970901" name="DynamicLogoFooter-Placeholder" descr="{&quot;templafy&quot;:{&quot;id&quot;:&quot;c07fb858-635c-4695-a5b0-804f81512fb7&quot;}}"/>
          <p:cNvPicPr>
            <a:picLocks noChangeAspect="1"/>
          </p:cNvPicPr>
          <p:nvPr/>
        </p:nvPicPr>
        <p:blipFill>
          <a:blip r:embed="rId2"/>
          <a:stretch>
            <a:fillRect/>
          </a:stretch>
        </p:blipFill>
        <p:spPr>
          <a:xfrm>
            <a:off x="287337" y="5801360"/>
            <a:ext cx="4140000" cy="964800"/>
          </a:xfrm>
          <a:prstGeom prst="rect">
            <a:avLst/>
          </a:prstGeom>
        </p:spPr>
      </p:pic>
      <p:sp>
        <p:nvSpPr>
          <p:cNvPr id="242" name="EntityNameDynamic (Global Investments)-Placeholder" descr="{&quot;templafy&quot;:{&quot;id&quot;:&quot;fb8120e6-87aa-48e4-8e02-cf889098d960&quot;}}" hidden="1">
            <a:extLst>
              <a:ext uri="{FF2B5EF4-FFF2-40B4-BE49-F238E27FC236}">
                <a16:creationId xmlns:a16="http://schemas.microsoft.com/office/drawing/2014/main" id="{B5F0AC0B-4055-9430-8FB7-826C2A0A659E}"/>
              </a:ext>
            </a:extLst>
          </p:cNvPr>
          <p:cNvSpPr/>
          <p:nvPr userDrawn="1"/>
        </p:nvSpPr>
        <p:spPr>
          <a:xfrm>
            <a:off x="288674" y="273139"/>
            <a:ext cx="1892365"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endParaRPr lang="en-CA" sz="1100" b="1" dirty="0">
              <a:solidFill>
                <a:schemeClr val="tx2"/>
              </a:solidFill>
            </a:endParaRPr>
          </a:p>
        </p:txBody>
      </p:sp>
      <p:sp>
        <p:nvSpPr>
          <p:cNvPr id="243" name="TaglineDynamic (Global Investments)-Placeholder" descr="{&quot;templafy&quot;:{&quot;id&quot;:&quot;ff6eef1e-e544-430e-9d7c-dd2ee0625c6a&quot;}}" hidden="1">
            <a:extLst>
              <a:ext uri="{FF2B5EF4-FFF2-40B4-BE49-F238E27FC236}">
                <a16:creationId xmlns:a16="http://schemas.microsoft.com/office/drawing/2014/main" id="{3B340E09-1482-B0A5-88B6-05A641E6E19C}"/>
              </a:ext>
            </a:extLst>
          </p:cNvPr>
          <p:cNvSpPr/>
          <p:nvPr userDrawn="1"/>
        </p:nvSpPr>
        <p:spPr>
          <a:xfrm>
            <a:off x="2212341" y="273139"/>
            <a:ext cx="1994534"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endParaRPr lang="en-CA" sz="1100" b="0" spc="-20" baseline="0" dirty="0">
              <a:solidFill>
                <a:schemeClr val="tx2"/>
              </a:solidFill>
            </a:endParaRPr>
          </a:p>
        </p:txBody>
      </p:sp>
      <p:sp>
        <p:nvSpPr>
          <p:cNvPr id="2" name="EntityNameDynamic (US) -Placeholder" descr="{&quot;templafy&quot;:{&quot;id&quot;:&quot;941246b5-1118-44e2-a1ae-2223cf73fb18&quot;}}" hidden="1">
            <a:extLst>
              <a:ext uri="{FF2B5EF4-FFF2-40B4-BE49-F238E27FC236}">
                <a16:creationId xmlns:a16="http://schemas.microsoft.com/office/drawing/2014/main" id="{633DEE85-379A-61E6-3D00-8DE6E9E61D27}"/>
              </a:ext>
            </a:extLst>
          </p:cNvPr>
          <p:cNvSpPr>
            <a:spLocks/>
          </p:cNvSpPr>
          <p:nvPr userDrawn="1"/>
        </p:nvSpPr>
        <p:spPr>
          <a:xfrm>
            <a:off x="288674" y="273139"/>
            <a:ext cx="911793"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endParaRPr lang="en-CA" sz="1100" b="1" dirty="0">
              <a:solidFill>
                <a:schemeClr val="tx2"/>
              </a:solidFill>
            </a:endParaRPr>
          </a:p>
        </p:txBody>
      </p:sp>
      <p:sp>
        <p:nvSpPr>
          <p:cNvPr id="4" name="TaglineDynamic (US) -Placeholder" descr="{&quot;templafy&quot;:{&quot;id&quot;:&quot;1b4a6d69-0ee9-4882-926e-3229d6fd47b0&quot;}}" hidden="1">
            <a:extLst>
              <a:ext uri="{FF2B5EF4-FFF2-40B4-BE49-F238E27FC236}">
                <a16:creationId xmlns:a16="http://schemas.microsoft.com/office/drawing/2014/main" id="{8F8C8647-DF6F-9F32-B710-76EBCF9D1C85}"/>
              </a:ext>
            </a:extLst>
          </p:cNvPr>
          <p:cNvSpPr>
            <a:spLocks/>
          </p:cNvSpPr>
          <p:nvPr userDrawn="1"/>
        </p:nvSpPr>
        <p:spPr>
          <a:xfrm>
            <a:off x="1198880" y="273139"/>
            <a:ext cx="300640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endParaRPr lang="en-CA" sz="1100" b="0" spc="-20" baseline="0" dirty="0">
              <a:solidFill>
                <a:schemeClr val="tx2"/>
              </a:solidFill>
            </a:endParaRPr>
          </a:p>
        </p:txBody>
      </p:sp>
      <p:sp>
        <p:nvSpPr>
          <p:cNvPr id="5" name="EntityNameDynamic-Placeholder" descr="{&quot;templafy&quot;:{&quot;id&quot;:&quot;31dfaf8a-6403-4667-af43-833e25127b2e&quot;}}">
            <a:extLst>
              <a:ext uri="{FF2B5EF4-FFF2-40B4-BE49-F238E27FC236}">
                <a16:creationId xmlns:a16="http://schemas.microsoft.com/office/drawing/2014/main" id="{5351240B-0BE0-0159-032C-B2E90B7D6EE4}"/>
              </a:ext>
            </a:extLst>
          </p:cNvPr>
          <p:cNvSpPr>
            <a:spLocks/>
          </p:cNvSpPr>
          <p:nvPr userDrawn="1"/>
        </p:nvSpPr>
        <p:spPr>
          <a:xfrm>
            <a:off x="288674" y="273139"/>
            <a:ext cx="1580766"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endParaRPr lang="en-CA" sz="1100" b="1" dirty="0">
              <a:solidFill>
                <a:schemeClr val="tx2"/>
              </a:solidFill>
            </a:endParaRPr>
          </a:p>
        </p:txBody>
      </p:sp>
      <p:sp>
        <p:nvSpPr>
          <p:cNvPr id="6" name="TaglineDynamic-Placeholder" descr="{&quot;templafy&quot;:{&quot;id&quot;:&quot;7312e4f5-6fbe-49a8-9e0f-2be939a739b7&quot;}}">
            <a:extLst>
              <a:ext uri="{FF2B5EF4-FFF2-40B4-BE49-F238E27FC236}">
                <a16:creationId xmlns:a16="http://schemas.microsoft.com/office/drawing/2014/main" id="{DD3AF67E-3E59-654B-41CB-D991643A98C3}"/>
              </a:ext>
            </a:extLst>
          </p:cNvPr>
          <p:cNvSpPr>
            <a:spLocks/>
          </p:cNvSpPr>
          <p:nvPr userDrawn="1"/>
        </p:nvSpPr>
        <p:spPr>
          <a:xfrm>
            <a:off x="1904999" y="273139"/>
            <a:ext cx="2301875"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endParaRPr lang="en-CA" sz="1100" b="0" spc="-20" baseline="0" dirty="0">
              <a:solidFill>
                <a:schemeClr val="tx2"/>
              </a:solidFill>
            </a:endParaRPr>
          </a:p>
        </p:txBody>
      </p:sp>
    </p:spTree>
    <p:extLst>
      <p:ext uri="{BB962C8B-B14F-4D97-AF65-F5344CB8AC3E}">
        <p14:creationId xmlns:p14="http://schemas.microsoft.com/office/powerpoint/2010/main" val="260789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ccent Slide">
    <p:spTree>
      <p:nvGrpSpPr>
        <p:cNvPr id="1" name=""/>
        <p:cNvGrpSpPr/>
        <p:nvPr/>
      </p:nvGrpSpPr>
      <p:grpSpPr>
        <a:xfrm>
          <a:off x="0" y="0"/>
          <a:ext cx="0" cy="0"/>
          <a:chOff x="0" y="0"/>
          <a:chExt cx="0" cy="0"/>
        </a:xfrm>
      </p:grpSpPr>
      <p:sp>
        <p:nvSpPr>
          <p:cNvPr id="9" name="Title 1"/>
          <p:cNvSpPr>
            <a:spLocks noGrp="1"/>
          </p:cNvSpPr>
          <p:nvPr>
            <p:ph type="title"/>
          </p:nvPr>
        </p:nvSpPr>
        <p:spPr>
          <a:xfrm>
            <a:off x="287338" y="287338"/>
            <a:ext cx="6143891" cy="931862"/>
          </a:xfrm>
        </p:spPr>
        <p:txBody>
          <a:bodyPr bIns="0" anchor="t" anchorCtr="0"/>
          <a:lstStyle>
            <a:lvl1pPr>
              <a:lnSpc>
                <a:spcPct val="90000"/>
              </a:lnSpc>
              <a:defRPr sz="2800" b="0">
                <a:latin typeface="+mj-lt"/>
              </a:defRPr>
            </a:lvl1pPr>
          </a:lstStyle>
          <a:p>
            <a:r>
              <a:rPr lang="en-US"/>
              <a:t>Click to edit Master title style</a:t>
            </a:r>
            <a:endParaRPr lang="en-CA"/>
          </a:p>
        </p:txBody>
      </p:sp>
      <p:sp>
        <p:nvSpPr>
          <p:cNvPr id="3" name="Chart Placeholder 2">
            <a:extLst>
              <a:ext uri="{FF2B5EF4-FFF2-40B4-BE49-F238E27FC236}">
                <a16:creationId xmlns:a16="http://schemas.microsoft.com/office/drawing/2014/main" id="{9CC37285-4A05-6246-A364-9D8BF31A2829}"/>
              </a:ext>
            </a:extLst>
          </p:cNvPr>
          <p:cNvSpPr>
            <a:spLocks noGrp="1"/>
          </p:cNvSpPr>
          <p:nvPr>
            <p:ph type="chart" sz="quarter" idx="10"/>
          </p:nvPr>
        </p:nvSpPr>
        <p:spPr>
          <a:xfrm>
            <a:off x="287338" y="1584959"/>
            <a:ext cx="6143891" cy="4267200"/>
          </a:xfrm>
        </p:spPr>
        <p:txBody>
          <a:bodyPr tIns="720000" anchor="ctr"/>
          <a:lstStyle>
            <a:lvl1pPr marL="0" indent="0" algn="ctr">
              <a:buFontTx/>
              <a:buNone/>
              <a:defRPr sz="1867" b="0" i="0">
                <a:solidFill>
                  <a:schemeClr val="tx1"/>
                </a:solidFill>
                <a:latin typeface="+mn-lt"/>
              </a:defRPr>
            </a:lvl1pPr>
          </a:lstStyle>
          <a:p>
            <a:r>
              <a:rPr lang="en-US"/>
              <a:t>Click icon to add chart</a:t>
            </a:r>
            <a:endParaRPr lang="en-CA" dirty="0"/>
          </a:p>
        </p:txBody>
      </p:sp>
      <p:sp>
        <p:nvSpPr>
          <p:cNvPr id="4" name="Text Placeholder 3">
            <a:extLst>
              <a:ext uri="{FF2B5EF4-FFF2-40B4-BE49-F238E27FC236}">
                <a16:creationId xmlns:a16="http://schemas.microsoft.com/office/drawing/2014/main" id="{B287F558-84E0-894C-9B98-8865A4FC26C9}"/>
              </a:ext>
            </a:extLst>
          </p:cNvPr>
          <p:cNvSpPr>
            <a:spLocks noGrp="1"/>
          </p:cNvSpPr>
          <p:nvPr>
            <p:ph type="body" sz="quarter" idx="14"/>
          </p:nvPr>
        </p:nvSpPr>
        <p:spPr>
          <a:xfrm>
            <a:off x="287340" y="5993852"/>
            <a:ext cx="6143890" cy="431222"/>
          </a:xfrm>
        </p:spPr>
        <p:txBody>
          <a:bodyPr anchor="t" anchorCtr="0"/>
          <a:lstStyle>
            <a:lvl1pPr marL="0" indent="0">
              <a:lnSpc>
                <a:spcPct val="100000"/>
              </a:lnSpc>
              <a:spcBef>
                <a:spcPts val="400"/>
              </a:spcBef>
              <a:buFontTx/>
              <a:buNone/>
              <a:defRPr sz="1100" b="0" i="0">
                <a:solidFill>
                  <a:srgbClr val="424242"/>
                </a:solidFill>
                <a:latin typeface="+mn-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82289603-93A9-3576-2EDB-17114A59B830}"/>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6" name="Rectangle 5">
            <a:extLst>
              <a:ext uri="{FF2B5EF4-FFF2-40B4-BE49-F238E27FC236}">
                <a16:creationId xmlns:a16="http://schemas.microsoft.com/office/drawing/2014/main" id="{AFD80954-581D-1861-E22B-5B3BCEA78A35}"/>
              </a:ext>
            </a:extLst>
          </p:cNvPr>
          <p:cNvSpPr/>
          <p:nvPr userDrawn="1"/>
        </p:nvSpPr>
        <p:spPr>
          <a:xfrm>
            <a:off x="6722399" y="287337"/>
            <a:ext cx="5182261" cy="6281737"/>
          </a:xfrm>
          <a:prstGeom prst="rect">
            <a:avLst/>
          </a:prstGeom>
          <a:solidFill>
            <a:srgbClr val="E0DC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3200" b="0" i="0" dirty="0">
              <a:solidFill>
                <a:schemeClr val="tx2"/>
              </a:solidFill>
              <a:latin typeface="Sun Life New Text" pitchFamily="2" charset="0"/>
            </a:endParaRPr>
          </a:p>
        </p:txBody>
      </p:sp>
      <p:sp>
        <p:nvSpPr>
          <p:cNvPr id="7" name="Text Placeholder 4">
            <a:extLst>
              <a:ext uri="{FF2B5EF4-FFF2-40B4-BE49-F238E27FC236}">
                <a16:creationId xmlns:a16="http://schemas.microsoft.com/office/drawing/2014/main" id="{98719208-AC03-D750-D0CC-E65F2996680C}"/>
              </a:ext>
            </a:extLst>
          </p:cNvPr>
          <p:cNvSpPr>
            <a:spLocks noGrp="1"/>
          </p:cNvSpPr>
          <p:nvPr>
            <p:ph type="body" sz="quarter" idx="11" hasCustomPrompt="1"/>
          </p:nvPr>
        </p:nvSpPr>
        <p:spPr>
          <a:xfrm>
            <a:off x="7002463" y="575337"/>
            <a:ext cx="4611027" cy="807413"/>
          </a:xfrm>
        </p:spPr>
        <p:txBody>
          <a:bodyPr anchor="b" anchorCtr="0"/>
          <a:lstStyle>
            <a:lvl1pPr marL="0" indent="0">
              <a:lnSpc>
                <a:spcPct val="100000"/>
              </a:lnSpc>
              <a:spcBef>
                <a:spcPts val="400"/>
              </a:spcBef>
              <a:buFontTx/>
              <a:buNone/>
              <a:defRPr sz="1800" b="1" i="0">
                <a:solidFill>
                  <a:srgbClr val="003946"/>
                </a:solidFill>
                <a:latin typeface="+mn-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CA" dirty="0"/>
              <a:t>Edit master text styles</a:t>
            </a:r>
            <a:endParaRPr lang="en-CA"/>
          </a:p>
        </p:txBody>
      </p:sp>
      <p:sp>
        <p:nvSpPr>
          <p:cNvPr id="13" name="Content Placeholder 7">
            <a:extLst>
              <a:ext uri="{FF2B5EF4-FFF2-40B4-BE49-F238E27FC236}">
                <a16:creationId xmlns:a16="http://schemas.microsoft.com/office/drawing/2014/main" id="{E152E335-C4FA-F5AB-85CF-CF5A8F07BD95}"/>
              </a:ext>
            </a:extLst>
          </p:cNvPr>
          <p:cNvSpPr>
            <a:spLocks noGrp="1"/>
          </p:cNvSpPr>
          <p:nvPr>
            <p:ph sz="quarter" idx="12"/>
          </p:nvPr>
        </p:nvSpPr>
        <p:spPr>
          <a:xfrm>
            <a:off x="7002464" y="4028400"/>
            <a:ext cx="4611028" cy="2253600"/>
          </a:xfrm>
        </p:spPr>
        <p:txBody>
          <a:bodyPr/>
          <a:lstStyle>
            <a:lvl1pPr marL="0" indent="0">
              <a:lnSpc>
                <a:spcPct val="100000"/>
              </a:lnSpc>
              <a:buFontTx/>
              <a:buNone/>
              <a:defRPr sz="1600" b="0" i="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US"/>
              <a:t>Click to edit Master text styles</a:t>
            </a:r>
          </a:p>
        </p:txBody>
      </p:sp>
      <p:sp>
        <p:nvSpPr>
          <p:cNvPr id="14" name="Content Placeholder 15">
            <a:extLst>
              <a:ext uri="{FF2B5EF4-FFF2-40B4-BE49-F238E27FC236}">
                <a16:creationId xmlns:a16="http://schemas.microsoft.com/office/drawing/2014/main" id="{34F8470B-E400-8196-9D73-5B414A7398EA}"/>
              </a:ext>
            </a:extLst>
          </p:cNvPr>
          <p:cNvSpPr>
            <a:spLocks noGrp="1"/>
          </p:cNvSpPr>
          <p:nvPr>
            <p:ph sz="quarter" idx="13"/>
          </p:nvPr>
        </p:nvSpPr>
        <p:spPr>
          <a:xfrm>
            <a:off x="7002463" y="1814752"/>
            <a:ext cx="4611027" cy="1926000"/>
          </a:xfrm>
        </p:spPr>
        <p:txBody>
          <a:bodyPr/>
          <a:lstStyle>
            <a:lvl1pPr marL="243834" indent="-243834">
              <a:lnSpc>
                <a:spcPct val="100000"/>
              </a:lnSpc>
              <a:spcBef>
                <a:spcPts val="1200"/>
              </a:spcBef>
              <a:buClrTx/>
              <a:buSzPct val="125000"/>
              <a:buFont typeface="Arial" panose="020B0604020202020204" pitchFamily="34" charset="0"/>
              <a:buChar char="•"/>
              <a:defRPr sz="1800" b="0" i="0">
                <a:solidFill>
                  <a:schemeClr val="tx1"/>
                </a:solidFill>
                <a:latin typeface="+mn-lt"/>
              </a:defRPr>
            </a:lvl1pPr>
          </a:lstStyle>
          <a:p>
            <a:pPr lvl="0"/>
            <a:r>
              <a:rPr lang="en-US"/>
              <a:t>Click to edit Master text styles</a:t>
            </a:r>
          </a:p>
        </p:txBody>
      </p:sp>
      <p:sp>
        <p:nvSpPr>
          <p:cNvPr id="8" name="Footer Placeholder 7">
            <a:extLst>
              <a:ext uri="{FF2B5EF4-FFF2-40B4-BE49-F238E27FC236}">
                <a16:creationId xmlns:a16="http://schemas.microsoft.com/office/drawing/2014/main" id="{1DDFEB5A-6EC2-B7CB-6388-7E32D4B05267}"/>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158736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4 Column">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C441049-7DCC-789E-9202-B5466EFE4C01}"/>
              </a:ext>
            </a:extLst>
          </p:cNvPr>
          <p:cNvSpPr>
            <a:spLocks noGrp="1"/>
          </p:cNvSpPr>
          <p:nvPr>
            <p:ph type="body" sz="quarter" idx="13" hasCustomPrompt="1"/>
          </p:nvPr>
        </p:nvSpPr>
        <p:spPr>
          <a:xfrm>
            <a:off x="287867" y="287338"/>
            <a:ext cx="2795058" cy="914400"/>
          </a:xfrm>
          <a:prstGeom prst="rect">
            <a:avLst/>
          </a:prstGeom>
          <a:solidFill>
            <a:srgbClr val="FFF8E0"/>
          </a:solidFill>
        </p:spPr>
        <p:txBody>
          <a:bodyPr lIns="137160" tIns="457200" rIns="91440" bIns="457200" anchor="ctr" anchorCtr="0">
            <a:noAutofit/>
          </a:bodyPr>
          <a:lstStyle>
            <a:lvl1pPr marL="0" indent="0">
              <a:buNone/>
              <a:defRPr sz="2400" b="0" i="0">
                <a:solidFill>
                  <a:srgbClr val="003946"/>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a:t>Highlight stats</a:t>
            </a:r>
            <a:endParaRPr lang="en-CA"/>
          </a:p>
        </p:txBody>
      </p:sp>
      <p:sp>
        <p:nvSpPr>
          <p:cNvPr id="32" name="Text Placeholder 15">
            <a:extLst>
              <a:ext uri="{FF2B5EF4-FFF2-40B4-BE49-F238E27FC236}">
                <a16:creationId xmlns:a16="http://schemas.microsoft.com/office/drawing/2014/main" id="{C155FD84-6014-05B9-F3CC-8A2954F32D0F}"/>
              </a:ext>
            </a:extLst>
          </p:cNvPr>
          <p:cNvSpPr>
            <a:spLocks noGrp="1"/>
          </p:cNvSpPr>
          <p:nvPr>
            <p:ph type="body" sz="quarter" idx="46" hasCustomPrompt="1"/>
          </p:nvPr>
        </p:nvSpPr>
        <p:spPr>
          <a:xfrm>
            <a:off x="3225213" y="287338"/>
            <a:ext cx="2797761" cy="914400"/>
          </a:xfrm>
          <a:prstGeom prst="rect">
            <a:avLst/>
          </a:prstGeom>
          <a:solidFill>
            <a:srgbClr val="E0DCD1"/>
          </a:solidFill>
        </p:spPr>
        <p:txBody>
          <a:bodyPr lIns="137160" tIns="457200" rIns="91440" bIns="457200" anchor="ctr" anchorCtr="0">
            <a:noAutofit/>
          </a:bodyPr>
          <a:lstStyle>
            <a:lvl1pPr marL="0" indent="0">
              <a:buNone/>
              <a:defRPr sz="2400" b="0" i="0">
                <a:solidFill>
                  <a:srgbClr val="003946"/>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a:t>Highlight stats</a:t>
            </a:r>
            <a:endParaRPr lang="en-CA"/>
          </a:p>
        </p:txBody>
      </p:sp>
      <p:sp>
        <p:nvSpPr>
          <p:cNvPr id="33" name="Text Placeholder 15">
            <a:extLst>
              <a:ext uri="{FF2B5EF4-FFF2-40B4-BE49-F238E27FC236}">
                <a16:creationId xmlns:a16="http://schemas.microsoft.com/office/drawing/2014/main" id="{C9CA6127-7223-481D-ED44-6A9243A425B0}"/>
              </a:ext>
            </a:extLst>
          </p:cNvPr>
          <p:cNvSpPr>
            <a:spLocks noGrp="1"/>
          </p:cNvSpPr>
          <p:nvPr>
            <p:ph type="body" sz="quarter" idx="47" hasCustomPrompt="1"/>
          </p:nvPr>
        </p:nvSpPr>
        <p:spPr>
          <a:xfrm>
            <a:off x="6169028" y="287338"/>
            <a:ext cx="2797761" cy="914400"/>
          </a:xfrm>
          <a:prstGeom prst="rect">
            <a:avLst/>
          </a:prstGeom>
          <a:solidFill>
            <a:srgbClr val="DDE6E1"/>
          </a:solidFill>
        </p:spPr>
        <p:txBody>
          <a:bodyPr lIns="137160" tIns="457200" rIns="91440" bIns="457200" anchor="ctr" anchorCtr="0">
            <a:noAutofit/>
          </a:bodyPr>
          <a:lstStyle>
            <a:lvl1pPr marL="0" indent="0">
              <a:buNone/>
              <a:defRPr sz="2400" b="0" i="0">
                <a:solidFill>
                  <a:srgbClr val="003946"/>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a:t>Highlight stats</a:t>
            </a:r>
            <a:endParaRPr lang="en-CA"/>
          </a:p>
        </p:txBody>
      </p:sp>
      <p:sp>
        <p:nvSpPr>
          <p:cNvPr id="34" name="Text Placeholder 15">
            <a:extLst>
              <a:ext uri="{FF2B5EF4-FFF2-40B4-BE49-F238E27FC236}">
                <a16:creationId xmlns:a16="http://schemas.microsoft.com/office/drawing/2014/main" id="{F698B6B1-936D-FF84-154C-A33D55CD92F6}"/>
              </a:ext>
            </a:extLst>
          </p:cNvPr>
          <p:cNvSpPr>
            <a:spLocks noGrp="1"/>
          </p:cNvSpPr>
          <p:nvPr>
            <p:ph type="body" sz="quarter" idx="48" hasCustomPrompt="1"/>
          </p:nvPr>
        </p:nvSpPr>
        <p:spPr>
          <a:xfrm>
            <a:off x="9107487" y="287338"/>
            <a:ext cx="2795587" cy="914400"/>
          </a:xfrm>
          <a:prstGeom prst="rect">
            <a:avLst/>
          </a:prstGeom>
          <a:solidFill>
            <a:srgbClr val="A59E8C"/>
          </a:solidFill>
        </p:spPr>
        <p:txBody>
          <a:bodyPr lIns="137160" tIns="457200" rIns="91440" bIns="457200" anchor="ctr" anchorCtr="0">
            <a:noAutofit/>
          </a:bodyPr>
          <a:lstStyle>
            <a:lvl1pPr marL="0" indent="0">
              <a:buNone/>
              <a:defRPr sz="2400" b="0" i="0">
                <a:solidFill>
                  <a:srgbClr val="003946"/>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a:t>Highlight stats</a:t>
            </a:r>
            <a:endParaRPr lang="en-CA"/>
          </a:p>
        </p:txBody>
      </p:sp>
      <p:sp>
        <p:nvSpPr>
          <p:cNvPr id="20" name="Text Placeholder 9">
            <a:extLst>
              <a:ext uri="{FF2B5EF4-FFF2-40B4-BE49-F238E27FC236}">
                <a16:creationId xmlns:a16="http://schemas.microsoft.com/office/drawing/2014/main" id="{5ACC3BA3-CB38-F60C-880B-784B3DE49A5E}"/>
              </a:ext>
            </a:extLst>
          </p:cNvPr>
          <p:cNvSpPr>
            <a:spLocks noGrp="1"/>
          </p:cNvSpPr>
          <p:nvPr>
            <p:ph type="body" sz="quarter" idx="27" hasCustomPrompt="1"/>
          </p:nvPr>
        </p:nvSpPr>
        <p:spPr>
          <a:xfrm>
            <a:off x="287868" y="1481669"/>
            <a:ext cx="2795058" cy="266699"/>
          </a:xfrm>
          <a:prstGeom prst="rect">
            <a:avLst/>
          </a:prstGeom>
        </p:spPr>
        <p:txBody>
          <a:bodyPr lIns="136800" anchor="b" anchorCtr="0">
            <a:noAutofit/>
          </a:bodyPr>
          <a:lstStyle>
            <a:lvl1pPr marL="0" indent="0">
              <a:buNone/>
              <a:defRPr sz="1200" b="0" i="0">
                <a:solidFill>
                  <a:schemeClr val="tx2"/>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EYEBROW TEXT</a:t>
            </a:r>
            <a:endParaRPr lang="en-CA"/>
          </a:p>
        </p:txBody>
      </p:sp>
      <p:sp>
        <p:nvSpPr>
          <p:cNvPr id="21" name="Text Placeholder 9">
            <a:extLst>
              <a:ext uri="{FF2B5EF4-FFF2-40B4-BE49-F238E27FC236}">
                <a16:creationId xmlns:a16="http://schemas.microsoft.com/office/drawing/2014/main" id="{F4020213-FD1D-48D2-D5B9-FC1C316AD3FC}"/>
              </a:ext>
            </a:extLst>
          </p:cNvPr>
          <p:cNvSpPr>
            <a:spLocks noGrp="1"/>
          </p:cNvSpPr>
          <p:nvPr>
            <p:ph type="body" sz="quarter" idx="28" hasCustomPrompt="1"/>
          </p:nvPr>
        </p:nvSpPr>
        <p:spPr>
          <a:xfrm>
            <a:off x="3227388" y="1481669"/>
            <a:ext cx="2795059" cy="266699"/>
          </a:xfrm>
          <a:prstGeom prst="rect">
            <a:avLst/>
          </a:prstGeom>
        </p:spPr>
        <p:txBody>
          <a:bodyPr lIns="136800" anchor="b" anchorCtr="0">
            <a:noAutofit/>
          </a:bodyPr>
          <a:lstStyle>
            <a:lvl1pPr marL="0" indent="0">
              <a:buNone/>
              <a:defRPr sz="1200" b="0" i="0">
                <a:solidFill>
                  <a:schemeClr val="tx2"/>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EYEBROW TEXT</a:t>
            </a:r>
            <a:endParaRPr lang="en-CA"/>
          </a:p>
        </p:txBody>
      </p:sp>
      <p:sp>
        <p:nvSpPr>
          <p:cNvPr id="22" name="Text Placeholder 9">
            <a:extLst>
              <a:ext uri="{FF2B5EF4-FFF2-40B4-BE49-F238E27FC236}">
                <a16:creationId xmlns:a16="http://schemas.microsoft.com/office/drawing/2014/main" id="{F0FB1A36-7502-387F-9A00-B790FE5197E7}"/>
              </a:ext>
            </a:extLst>
          </p:cNvPr>
          <p:cNvSpPr>
            <a:spLocks noGrp="1"/>
          </p:cNvSpPr>
          <p:nvPr>
            <p:ph type="body" sz="quarter" idx="29" hasCustomPrompt="1"/>
          </p:nvPr>
        </p:nvSpPr>
        <p:spPr>
          <a:xfrm>
            <a:off x="6167439" y="1481669"/>
            <a:ext cx="2795586" cy="266699"/>
          </a:xfrm>
          <a:prstGeom prst="rect">
            <a:avLst/>
          </a:prstGeom>
        </p:spPr>
        <p:txBody>
          <a:bodyPr lIns="136800" anchor="b" anchorCtr="0">
            <a:noAutofit/>
          </a:bodyPr>
          <a:lstStyle>
            <a:lvl1pPr marL="0" indent="0">
              <a:buNone/>
              <a:defRPr sz="1200" b="0" i="0">
                <a:solidFill>
                  <a:schemeClr val="tx2"/>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EYEBROW TEXT</a:t>
            </a:r>
            <a:endParaRPr lang="en-CA"/>
          </a:p>
        </p:txBody>
      </p:sp>
      <p:sp>
        <p:nvSpPr>
          <p:cNvPr id="23" name="Text Placeholder 9">
            <a:extLst>
              <a:ext uri="{FF2B5EF4-FFF2-40B4-BE49-F238E27FC236}">
                <a16:creationId xmlns:a16="http://schemas.microsoft.com/office/drawing/2014/main" id="{D688AB2E-D0DA-16A3-A057-1377E84481FC}"/>
              </a:ext>
            </a:extLst>
          </p:cNvPr>
          <p:cNvSpPr>
            <a:spLocks noGrp="1"/>
          </p:cNvSpPr>
          <p:nvPr>
            <p:ph type="body" sz="quarter" idx="30" hasCustomPrompt="1"/>
          </p:nvPr>
        </p:nvSpPr>
        <p:spPr>
          <a:xfrm>
            <a:off x="9107487" y="1481669"/>
            <a:ext cx="2795587" cy="266699"/>
          </a:xfrm>
          <a:prstGeom prst="rect">
            <a:avLst/>
          </a:prstGeom>
        </p:spPr>
        <p:txBody>
          <a:bodyPr lIns="136800" anchor="b" anchorCtr="0">
            <a:noAutofit/>
          </a:bodyPr>
          <a:lstStyle>
            <a:lvl1pPr marL="0" indent="0">
              <a:buNone/>
              <a:defRPr sz="1200" b="0" i="0">
                <a:solidFill>
                  <a:schemeClr val="tx2"/>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EYEBROW TEXT</a:t>
            </a:r>
            <a:endParaRPr lang="en-CA"/>
          </a:p>
        </p:txBody>
      </p:sp>
      <p:sp>
        <p:nvSpPr>
          <p:cNvPr id="24" name="Text Placeholder 15">
            <a:extLst>
              <a:ext uri="{FF2B5EF4-FFF2-40B4-BE49-F238E27FC236}">
                <a16:creationId xmlns:a16="http://schemas.microsoft.com/office/drawing/2014/main" id="{368B0EF8-930A-D4CC-FA42-DD1AE40F2F9B}"/>
              </a:ext>
            </a:extLst>
          </p:cNvPr>
          <p:cNvSpPr>
            <a:spLocks noGrp="1"/>
          </p:cNvSpPr>
          <p:nvPr>
            <p:ph type="body" sz="quarter" idx="31" hasCustomPrompt="1"/>
          </p:nvPr>
        </p:nvSpPr>
        <p:spPr>
          <a:xfrm>
            <a:off x="287350" y="1889314"/>
            <a:ext cx="2795058" cy="960967"/>
          </a:xfrm>
          <a:prstGeom prst="rect">
            <a:avLst/>
          </a:prstGeom>
        </p:spPr>
        <p:txBody>
          <a:bodyPr lIns="136800" anchor="t" anchorCtr="0">
            <a:noAutofit/>
          </a:bodyPr>
          <a:lstStyle>
            <a:lvl1pPr marL="0" indent="0">
              <a:buNone/>
              <a:defRPr sz="2000" b="0" i="0">
                <a:solidFill>
                  <a:schemeClr val="tx2"/>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err="1"/>
              <a:t>Subheader</a:t>
            </a:r>
            <a:r>
              <a:rPr lang="en-CA" dirty="0"/>
              <a:t> goes here.</a:t>
            </a:r>
            <a:endParaRPr lang="en-CA"/>
          </a:p>
        </p:txBody>
      </p:sp>
      <p:sp>
        <p:nvSpPr>
          <p:cNvPr id="25" name="Text Placeholder 15">
            <a:extLst>
              <a:ext uri="{FF2B5EF4-FFF2-40B4-BE49-F238E27FC236}">
                <a16:creationId xmlns:a16="http://schemas.microsoft.com/office/drawing/2014/main" id="{49B6E47E-D3D1-E382-095D-913E79B452F9}"/>
              </a:ext>
            </a:extLst>
          </p:cNvPr>
          <p:cNvSpPr>
            <a:spLocks noGrp="1"/>
          </p:cNvSpPr>
          <p:nvPr>
            <p:ph type="body" sz="quarter" idx="32" hasCustomPrompt="1"/>
          </p:nvPr>
        </p:nvSpPr>
        <p:spPr>
          <a:xfrm>
            <a:off x="3227389" y="1889314"/>
            <a:ext cx="2795058" cy="960967"/>
          </a:xfrm>
          <a:prstGeom prst="rect">
            <a:avLst/>
          </a:prstGeom>
        </p:spPr>
        <p:txBody>
          <a:bodyPr lIns="136800" anchor="t" anchorCtr="0">
            <a:noAutofit/>
          </a:bodyPr>
          <a:lstStyle>
            <a:lvl1pPr marL="0" indent="0">
              <a:buNone/>
              <a:defRPr sz="2000" b="0" i="0">
                <a:solidFill>
                  <a:schemeClr val="tx2"/>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err="1"/>
              <a:t>Subheader</a:t>
            </a:r>
            <a:r>
              <a:rPr lang="en-CA" dirty="0"/>
              <a:t> goes here.</a:t>
            </a:r>
            <a:endParaRPr lang="en-CA"/>
          </a:p>
        </p:txBody>
      </p:sp>
      <p:sp>
        <p:nvSpPr>
          <p:cNvPr id="26" name="Text Placeholder 15">
            <a:extLst>
              <a:ext uri="{FF2B5EF4-FFF2-40B4-BE49-F238E27FC236}">
                <a16:creationId xmlns:a16="http://schemas.microsoft.com/office/drawing/2014/main" id="{528E9BF7-B39D-2EAE-E33F-B469445D8151}"/>
              </a:ext>
            </a:extLst>
          </p:cNvPr>
          <p:cNvSpPr>
            <a:spLocks noGrp="1"/>
          </p:cNvSpPr>
          <p:nvPr>
            <p:ph type="body" sz="quarter" idx="33" hasCustomPrompt="1"/>
          </p:nvPr>
        </p:nvSpPr>
        <p:spPr>
          <a:xfrm>
            <a:off x="6167439" y="1889314"/>
            <a:ext cx="2795586" cy="960967"/>
          </a:xfrm>
          <a:prstGeom prst="rect">
            <a:avLst/>
          </a:prstGeom>
        </p:spPr>
        <p:txBody>
          <a:bodyPr lIns="136800" anchor="t" anchorCtr="0">
            <a:noAutofit/>
          </a:bodyPr>
          <a:lstStyle>
            <a:lvl1pPr marL="0" indent="0">
              <a:buNone/>
              <a:defRPr sz="2000" b="0" i="0">
                <a:solidFill>
                  <a:schemeClr val="tx2"/>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err="1"/>
              <a:t>Subheader</a:t>
            </a:r>
            <a:r>
              <a:rPr lang="en-CA" dirty="0"/>
              <a:t> goes here.</a:t>
            </a:r>
            <a:endParaRPr lang="en-CA"/>
          </a:p>
        </p:txBody>
      </p:sp>
      <p:sp>
        <p:nvSpPr>
          <p:cNvPr id="27" name="Text Placeholder 15">
            <a:extLst>
              <a:ext uri="{FF2B5EF4-FFF2-40B4-BE49-F238E27FC236}">
                <a16:creationId xmlns:a16="http://schemas.microsoft.com/office/drawing/2014/main" id="{ACA80DCC-6B5F-DBC6-057F-779BB84A0C9E}"/>
              </a:ext>
            </a:extLst>
          </p:cNvPr>
          <p:cNvSpPr>
            <a:spLocks noGrp="1"/>
          </p:cNvSpPr>
          <p:nvPr>
            <p:ph type="body" sz="quarter" idx="34" hasCustomPrompt="1"/>
          </p:nvPr>
        </p:nvSpPr>
        <p:spPr>
          <a:xfrm>
            <a:off x="9099115" y="1889314"/>
            <a:ext cx="2803959" cy="960967"/>
          </a:xfrm>
          <a:prstGeom prst="rect">
            <a:avLst/>
          </a:prstGeom>
        </p:spPr>
        <p:txBody>
          <a:bodyPr lIns="136800" anchor="t" anchorCtr="0">
            <a:noAutofit/>
          </a:bodyPr>
          <a:lstStyle>
            <a:lvl1pPr marL="0" indent="0">
              <a:buNone/>
              <a:defRPr sz="2000" b="0" i="0">
                <a:solidFill>
                  <a:schemeClr val="tx2"/>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err="1"/>
              <a:t>Subheader</a:t>
            </a:r>
            <a:r>
              <a:rPr lang="en-CA" dirty="0"/>
              <a:t> goes here.</a:t>
            </a:r>
            <a:endParaRPr lang="en-CA"/>
          </a:p>
        </p:txBody>
      </p:sp>
      <p:sp>
        <p:nvSpPr>
          <p:cNvPr id="28" name="Text Placeholder 9">
            <a:extLst>
              <a:ext uri="{FF2B5EF4-FFF2-40B4-BE49-F238E27FC236}">
                <a16:creationId xmlns:a16="http://schemas.microsoft.com/office/drawing/2014/main" id="{57A68056-2B29-782E-3763-8AFAEBD187AE}"/>
              </a:ext>
            </a:extLst>
          </p:cNvPr>
          <p:cNvSpPr>
            <a:spLocks noGrp="1"/>
          </p:cNvSpPr>
          <p:nvPr>
            <p:ph type="body" sz="quarter" idx="35" hasCustomPrompt="1"/>
          </p:nvPr>
        </p:nvSpPr>
        <p:spPr>
          <a:xfrm>
            <a:off x="287338" y="3607980"/>
            <a:ext cx="2795587" cy="297163"/>
          </a:xfrm>
          <a:prstGeom prst="rect">
            <a:avLst/>
          </a:prstGeom>
        </p:spPr>
        <p:txBody>
          <a:bodyPr lIns="136800" anchor="b"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29" name="Text Placeholder 9">
            <a:extLst>
              <a:ext uri="{FF2B5EF4-FFF2-40B4-BE49-F238E27FC236}">
                <a16:creationId xmlns:a16="http://schemas.microsoft.com/office/drawing/2014/main" id="{9B2EB121-896A-3DF7-92E7-266C1E20F1E6}"/>
              </a:ext>
            </a:extLst>
          </p:cNvPr>
          <p:cNvSpPr>
            <a:spLocks noGrp="1"/>
          </p:cNvSpPr>
          <p:nvPr>
            <p:ph type="body" sz="quarter" idx="36" hasCustomPrompt="1"/>
          </p:nvPr>
        </p:nvSpPr>
        <p:spPr>
          <a:xfrm>
            <a:off x="3227388" y="3607980"/>
            <a:ext cx="2795585" cy="297163"/>
          </a:xfrm>
          <a:prstGeom prst="rect">
            <a:avLst/>
          </a:prstGeom>
        </p:spPr>
        <p:txBody>
          <a:bodyPr lIns="136800" anchor="b"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30" name="Text Placeholder 9">
            <a:extLst>
              <a:ext uri="{FF2B5EF4-FFF2-40B4-BE49-F238E27FC236}">
                <a16:creationId xmlns:a16="http://schemas.microsoft.com/office/drawing/2014/main" id="{CAFD655C-6EA7-1F97-1F5D-07C5C3F6BC9A}"/>
              </a:ext>
            </a:extLst>
          </p:cNvPr>
          <p:cNvSpPr>
            <a:spLocks noGrp="1"/>
          </p:cNvSpPr>
          <p:nvPr>
            <p:ph type="body" sz="quarter" idx="37" hasCustomPrompt="1"/>
          </p:nvPr>
        </p:nvSpPr>
        <p:spPr>
          <a:xfrm>
            <a:off x="6167438" y="3607980"/>
            <a:ext cx="2795587" cy="297163"/>
          </a:xfrm>
          <a:prstGeom prst="rect">
            <a:avLst/>
          </a:prstGeom>
        </p:spPr>
        <p:txBody>
          <a:bodyPr lIns="136800" anchor="b"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31" name="Text Placeholder 9">
            <a:extLst>
              <a:ext uri="{FF2B5EF4-FFF2-40B4-BE49-F238E27FC236}">
                <a16:creationId xmlns:a16="http://schemas.microsoft.com/office/drawing/2014/main" id="{007E23B5-D0F4-3EFC-7902-E038FA32F274}"/>
              </a:ext>
            </a:extLst>
          </p:cNvPr>
          <p:cNvSpPr>
            <a:spLocks noGrp="1"/>
          </p:cNvSpPr>
          <p:nvPr>
            <p:ph type="body" sz="quarter" idx="38" hasCustomPrompt="1"/>
          </p:nvPr>
        </p:nvSpPr>
        <p:spPr>
          <a:xfrm>
            <a:off x="9107488" y="3607980"/>
            <a:ext cx="2795586" cy="297163"/>
          </a:xfrm>
          <a:prstGeom prst="rect">
            <a:avLst/>
          </a:prstGeom>
        </p:spPr>
        <p:txBody>
          <a:bodyPr lIns="136800" anchor="b"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3" name="Slide Number Placeholder 5">
            <a:extLst>
              <a:ext uri="{FF2B5EF4-FFF2-40B4-BE49-F238E27FC236}">
                <a16:creationId xmlns:a16="http://schemas.microsoft.com/office/drawing/2014/main" id="{083E6055-6F9B-B96E-8B8A-B2067EED4AE8}"/>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5" name="Text Placeholder 13">
            <a:extLst>
              <a:ext uri="{FF2B5EF4-FFF2-40B4-BE49-F238E27FC236}">
                <a16:creationId xmlns:a16="http://schemas.microsoft.com/office/drawing/2014/main" id="{1FE5F89D-E317-520A-860B-F61AF60F8C94}"/>
              </a:ext>
            </a:extLst>
          </p:cNvPr>
          <p:cNvSpPr>
            <a:spLocks noGrp="1"/>
          </p:cNvSpPr>
          <p:nvPr>
            <p:ph type="body" sz="quarter" idx="26"/>
          </p:nvPr>
        </p:nvSpPr>
        <p:spPr>
          <a:xfrm>
            <a:off x="287338" y="4051675"/>
            <a:ext cx="2795070" cy="1750629"/>
          </a:xfrm>
          <a:prstGeom prst="rect">
            <a:avLst/>
          </a:prstGeom>
        </p:spPr>
        <p:txBody>
          <a:bodyPr lIns="136800">
            <a:noAutofit/>
          </a:bodyPr>
          <a:lstStyle>
            <a:lvl1pPr marL="0" indent="0">
              <a:lnSpc>
                <a:spcPct val="100000"/>
              </a:lnSpc>
              <a:spcBef>
                <a:spcPts val="1200"/>
              </a:spcBef>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13">
            <a:extLst>
              <a:ext uri="{FF2B5EF4-FFF2-40B4-BE49-F238E27FC236}">
                <a16:creationId xmlns:a16="http://schemas.microsoft.com/office/drawing/2014/main" id="{51D927A8-3345-8198-0704-E4AFF16E0E51}"/>
              </a:ext>
            </a:extLst>
          </p:cNvPr>
          <p:cNvSpPr>
            <a:spLocks noGrp="1"/>
          </p:cNvSpPr>
          <p:nvPr>
            <p:ph type="body" sz="quarter" idx="43"/>
          </p:nvPr>
        </p:nvSpPr>
        <p:spPr>
          <a:xfrm>
            <a:off x="3227389" y="4051675"/>
            <a:ext cx="2795586" cy="1750629"/>
          </a:xfrm>
          <a:prstGeom prst="rect">
            <a:avLst/>
          </a:prstGeom>
        </p:spPr>
        <p:txBody>
          <a:bodyPr lIns="136800">
            <a:noAutofit/>
          </a:bodyPr>
          <a:lstStyle>
            <a:lvl1pPr marL="0" indent="0">
              <a:lnSpc>
                <a:spcPct val="100000"/>
              </a:lnSpc>
              <a:spcBef>
                <a:spcPts val="1200"/>
              </a:spcBef>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13">
            <a:extLst>
              <a:ext uri="{FF2B5EF4-FFF2-40B4-BE49-F238E27FC236}">
                <a16:creationId xmlns:a16="http://schemas.microsoft.com/office/drawing/2014/main" id="{219C8365-F3F8-1986-02BE-3713674E59E1}"/>
              </a:ext>
            </a:extLst>
          </p:cNvPr>
          <p:cNvSpPr>
            <a:spLocks noGrp="1"/>
          </p:cNvSpPr>
          <p:nvPr>
            <p:ph type="body" sz="quarter" idx="44"/>
          </p:nvPr>
        </p:nvSpPr>
        <p:spPr>
          <a:xfrm>
            <a:off x="6167956" y="4051675"/>
            <a:ext cx="2795069" cy="1750629"/>
          </a:xfrm>
          <a:prstGeom prst="rect">
            <a:avLst/>
          </a:prstGeom>
        </p:spPr>
        <p:txBody>
          <a:bodyPr lIns="136800">
            <a:noAutofit/>
          </a:bodyPr>
          <a:lstStyle>
            <a:lvl1pPr marL="0" indent="0">
              <a:lnSpc>
                <a:spcPct val="100000"/>
              </a:lnSpc>
              <a:spcBef>
                <a:spcPts val="1200"/>
              </a:spcBef>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4" name="Text Placeholder 13">
            <a:extLst>
              <a:ext uri="{FF2B5EF4-FFF2-40B4-BE49-F238E27FC236}">
                <a16:creationId xmlns:a16="http://schemas.microsoft.com/office/drawing/2014/main" id="{B1224418-F096-A9D9-8061-44EAAC13D25E}"/>
              </a:ext>
            </a:extLst>
          </p:cNvPr>
          <p:cNvSpPr>
            <a:spLocks noGrp="1"/>
          </p:cNvSpPr>
          <p:nvPr>
            <p:ph type="body" sz="quarter" idx="45"/>
          </p:nvPr>
        </p:nvSpPr>
        <p:spPr>
          <a:xfrm>
            <a:off x="9107488" y="4051675"/>
            <a:ext cx="2795587" cy="1750629"/>
          </a:xfrm>
          <a:prstGeom prst="rect">
            <a:avLst/>
          </a:prstGeom>
        </p:spPr>
        <p:txBody>
          <a:bodyPr lIns="136800">
            <a:noAutofit/>
          </a:bodyPr>
          <a:lstStyle>
            <a:lvl1pPr marL="0" indent="0">
              <a:lnSpc>
                <a:spcPct val="100000"/>
              </a:lnSpc>
              <a:spcBef>
                <a:spcPts val="1200"/>
              </a:spcBef>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Footer Placeholder 7">
            <a:extLst>
              <a:ext uri="{FF2B5EF4-FFF2-40B4-BE49-F238E27FC236}">
                <a16:creationId xmlns:a16="http://schemas.microsoft.com/office/drawing/2014/main" id="{EBD0B5C1-6367-5339-B67F-451DE36A2F15}"/>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3941523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imary Divider">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167969" y="1045454"/>
            <a:ext cx="5735106" cy="2658445"/>
          </a:xfrm>
        </p:spPr>
        <p:txBody>
          <a:bodyPr tIns="0" bIns="0" anchor="b"/>
          <a:lstStyle>
            <a:lvl1pPr algn="l">
              <a:lnSpc>
                <a:spcPct val="90000"/>
              </a:lnSpc>
              <a:defRPr sz="3600">
                <a:solidFill>
                  <a:schemeClr val="tx2"/>
                </a:solidFill>
                <a:latin typeface="+mj-lt"/>
              </a:defRPr>
            </a:lvl1pPr>
          </a:lstStyle>
          <a:p>
            <a:r>
              <a:rPr lang="en-US"/>
              <a:t>Click to edit Master title style</a:t>
            </a:r>
            <a:endParaRPr lang="en-CA"/>
          </a:p>
        </p:txBody>
      </p:sp>
      <p:sp>
        <p:nvSpPr>
          <p:cNvPr id="13" name="Text Placeholder 11"/>
          <p:cNvSpPr>
            <a:spLocks noGrp="1"/>
          </p:cNvSpPr>
          <p:nvPr userDrawn="1">
            <p:ph type="body" sz="quarter" idx="10"/>
          </p:nvPr>
        </p:nvSpPr>
        <p:spPr>
          <a:xfrm>
            <a:off x="6167350" y="4262077"/>
            <a:ext cx="5735106" cy="1695027"/>
          </a:xfrm>
        </p:spPr>
        <p:txBody>
          <a:bodyPr lIns="0" rIns="0" bIns="0">
            <a:normAutofit/>
          </a:bodyPr>
          <a:lstStyle>
            <a:lvl1pPr marL="0" indent="0">
              <a:buFontTx/>
              <a:buNone/>
              <a:defRPr sz="2000" b="0" i="0">
                <a:solidFill>
                  <a:schemeClr val="tx2"/>
                </a:solidFill>
                <a:latin typeface="+mn-lt"/>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F07E5332-9202-BEB0-593E-4D6A77B68E77}"/>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2" name="Picture Placeholder 42">
            <a:extLst>
              <a:ext uri="{FF2B5EF4-FFF2-40B4-BE49-F238E27FC236}">
                <a16:creationId xmlns:a16="http://schemas.microsoft.com/office/drawing/2014/main" id="{FD5BF5B8-8DD0-3A10-0716-3BEE0C13BC99}"/>
              </a:ext>
            </a:extLst>
          </p:cNvPr>
          <p:cNvSpPr>
            <a:spLocks noGrp="1"/>
          </p:cNvSpPr>
          <p:nvPr>
            <p:ph type="pic" sz="quarter" idx="14" hasCustomPrompt="1"/>
          </p:nvPr>
        </p:nvSpPr>
        <p:spPr>
          <a:xfrm>
            <a:off x="287867" y="287337"/>
            <a:ext cx="5735107" cy="6281737"/>
          </a:xfrm>
          <a:prstGeom prst="rect">
            <a:avLst/>
          </a:prstGeom>
          <a:solidFill>
            <a:schemeClr val="bg2"/>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7" name="Footer Placeholder 7">
            <a:extLst>
              <a:ext uri="{FF2B5EF4-FFF2-40B4-BE49-F238E27FC236}">
                <a16:creationId xmlns:a16="http://schemas.microsoft.com/office/drawing/2014/main" id="{84524505-54EC-4800-F6B6-994E47085195}"/>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1655372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dditional divider Blue">
    <p:spTree>
      <p:nvGrpSpPr>
        <p:cNvPr id="1" name=""/>
        <p:cNvGrpSpPr/>
        <p:nvPr/>
      </p:nvGrpSpPr>
      <p:grpSpPr>
        <a:xfrm>
          <a:off x="0" y="0"/>
          <a:ext cx="0" cy="0"/>
          <a:chOff x="0" y="0"/>
          <a:chExt cx="0" cy="0"/>
        </a:xfrm>
      </p:grpSpPr>
      <p:sp>
        <p:nvSpPr>
          <p:cNvPr id="9" name="Picture Placeholder 42">
            <a:extLst>
              <a:ext uri="{FF2B5EF4-FFF2-40B4-BE49-F238E27FC236}">
                <a16:creationId xmlns:a16="http://schemas.microsoft.com/office/drawing/2014/main" id="{43FC70E3-C166-8A59-9450-AC1B0797B504}"/>
              </a:ext>
            </a:extLst>
          </p:cNvPr>
          <p:cNvSpPr>
            <a:spLocks noGrp="1"/>
          </p:cNvSpPr>
          <p:nvPr>
            <p:ph type="pic" sz="quarter" idx="14" hasCustomPrompt="1"/>
          </p:nvPr>
        </p:nvSpPr>
        <p:spPr>
          <a:xfrm>
            <a:off x="287867" y="287337"/>
            <a:ext cx="11615207" cy="6281738"/>
          </a:xfrm>
          <a:prstGeom prst="rect">
            <a:avLst/>
          </a:prstGeom>
          <a:solidFill>
            <a:schemeClr val="bg2"/>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22" name="Title 1"/>
          <p:cNvSpPr>
            <a:spLocks noGrp="1"/>
          </p:cNvSpPr>
          <p:nvPr>
            <p:ph type="ctrTitle"/>
          </p:nvPr>
        </p:nvSpPr>
        <p:spPr>
          <a:xfrm>
            <a:off x="579611" y="609600"/>
            <a:ext cx="4906789" cy="2438400"/>
          </a:xfrm>
        </p:spPr>
        <p:txBody>
          <a:bodyPr tIns="0" bIns="0" anchor="b" anchorCtr="0"/>
          <a:lstStyle>
            <a:lvl1pPr algn="l">
              <a:lnSpc>
                <a:spcPct val="90000"/>
              </a:lnSpc>
              <a:defRPr sz="4400">
                <a:solidFill>
                  <a:srgbClr val="003946"/>
                </a:solidFill>
                <a:latin typeface="+mj-lt"/>
              </a:defRPr>
            </a:lvl1pPr>
          </a:lstStyle>
          <a:p>
            <a:r>
              <a:rPr lang="en-US"/>
              <a:t>Click to edit Master title style</a:t>
            </a:r>
            <a:endParaRPr lang="en-CA"/>
          </a:p>
        </p:txBody>
      </p:sp>
      <p:sp>
        <p:nvSpPr>
          <p:cNvPr id="23" name="Text Placeholder 11"/>
          <p:cNvSpPr>
            <a:spLocks noGrp="1"/>
          </p:cNvSpPr>
          <p:nvPr>
            <p:ph type="body" sz="quarter" idx="10"/>
          </p:nvPr>
        </p:nvSpPr>
        <p:spPr>
          <a:xfrm>
            <a:off x="579611" y="3352800"/>
            <a:ext cx="4906789" cy="1609344"/>
          </a:xfrm>
        </p:spPr>
        <p:txBody>
          <a:bodyPr lIns="0" rIns="0" bIns="0" anchor="t" anchorCtr="0">
            <a:normAutofit/>
          </a:bodyPr>
          <a:lstStyle>
            <a:lvl1pPr marL="0" indent="0">
              <a:buFontTx/>
              <a:buNone/>
              <a:defRPr sz="2000" b="0" i="0">
                <a:solidFill>
                  <a:schemeClr val="tx1"/>
                </a:solidFill>
                <a:latin typeface="+mn-lt"/>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E9D13FF0-119F-3724-DB25-839F4CD51744}"/>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2" name="Footer Placeholder 7">
            <a:extLst>
              <a:ext uri="{FF2B5EF4-FFF2-40B4-BE49-F238E27FC236}">
                <a16:creationId xmlns:a16="http://schemas.microsoft.com/office/drawing/2014/main" id="{7DA4E8DA-64B2-D2EA-8FEC-214DA9EDCFFA}"/>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1154558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2"/>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E2444A8-E015-EF17-8555-22DDDC5D428A}"/>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287338" y="2372498"/>
            <a:ext cx="1960562" cy="966573"/>
          </a:xfrm>
          <a:prstGeom prst="rect">
            <a:avLst/>
          </a:prstGeom>
        </p:spPr>
        <p:txBody>
          <a:bodyPr anchor="b">
            <a:normAutofit/>
          </a:bodyPr>
          <a:lstStyle>
            <a:lvl1pPr>
              <a:defRPr sz="6400" b="0">
                <a:solidFill>
                  <a:srgbClr val="003946"/>
                </a:solidFill>
                <a:latin typeface="+mj-lt"/>
              </a:defRPr>
            </a:lvl1pPr>
          </a:lstStyle>
          <a:p>
            <a:r>
              <a:rPr lang="en-CA" dirty="0"/>
              <a:t>01.</a:t>
            </a:r>
            <a:endParaRPr lang="en-CA"/>
          </a:p>
        </p:txBody>
      </p:sp>
      <p:sp>
        <p:nvSpPr>
          <p:cNvPr id="3" name="Text Placeholder 2"/>
          <p:cNvSpPr>
            <a:spLocks noGrp="1"/>
          </p:cNvSpPr>
          <p:nvPr>
            <p:ph type="body" idx="1" hasCustomPrompt="1"/>
          </p:nvPr>
        </p:nvSpPr>
        <p:spPr>
          <a:xfrm>
            <a:off x="287338" y="3518931"/>
            <a:ext cx="5735637" cy="1248032"/>
          </a:xfrm>
          <a:prstGeom prst="rect">
            <a:avLst/>
          </a:prstGeom>
        </p:spPr>
        <p:txBody>
          <a:bodyPr>
            <a:noAutofit/>
          </a:bodyPr>
          <a:lstStyle>
            <a:lvl1pPr marL="0" indent="0">
              <a:lnSpc>
                <a:spcPct val="90000"/>
              </a:lnSpc>
              <a:spcBef>
                <a:spcPts val="0"/>
              </a:spcBef>
              <a:buNone/>
              <a:defRPr sz="3600" b="0" i="0">
                <a:solidFill>
                  <a:srgbClr val="003946"/>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CA" dirty="0"/>
              <a:t>Section title goes here.</a:t>
            </a:r>
            <a:endParaRPr lang="en-CA"/>
          </a:p>
        </p:txBody>
      </p:sp>
      <p:sp>
        <p:nvSpPr>
          <p:cNvPr id="12" name="Text Placeholder 26">
            <a:extLst>
              <a:ext uri="{FF2B5EF4-FFF2-40B4-BE49-F238E27FC236}">
                <a16:creationId xmlns:a16="http://schemas.microsoft.com/office/drawing/2014/main" id="{D04805F5-7E8C-D806-3F0A-79377EA8A2FF}"/>
              </a:ext>
            </a:extLst>
          </p:cNvPr>
          <p:cNvSpPr>
            <a:spLocks noGrp="1"/>
          </p:cNvSpPr>
          <p:nvPr>
            <p:ph type="body" sz="quarter" idx="25" hasCustomPrompt="1"/>
          </p:nvPr>
        </p:nvSpPr>
        <p:spPr>
          <a:xfrm>
            <a:off x="287338" y="5023328"/>
            <a:ext cx="5735637" cy="1038168"/>
          </a:xfrm>
          <a:prstGeom prst="rect">
            <a:avLst/>
          </a:prstGeom>
        </p:spPr>
        <p:txBody>
          <a:bodyPr wrap="none">
            <a:noAutofit/>
          </a:bodyPr>
          <a:lstStyle>
            <a:lvl1pPr marL="0" indent="0">
              <a:lnSpc>
                <a:spcPct val="100000"/>
              </a:lnSpc>
              <a:spcBef>
                <a:spcPts val="500"/>
              </a:spcBef>
              <a:spcAft>
                <a:spcPts val="0"/>
              </a:spcAft>
              <a:buNone/>
              <a:defRPr sz="1400" b="0" i="0">
                <a:solidFill>
                  <a:schemeClr val="tx1"/>
                </a:solidFill>
                <a:latin typeface="+mn-lt"/>
              </a:defRPr>
            </a:lvl1pPr>
            <a:lvl2pPr marL="457189" indent="0">
              <a:buNone/>
              <a:defRPr sz="1067"/>
            </a:lvl2pPr>
            <a:lvl3pPr marL="914377" indent="0">
              <a:buNone/>
              <a:defRPr sz="933"/>
            </a:lvl3pPr>
            <a:lvl4pPr marL="1371566" indent="0">
              <a:buNone/>
              <a:defRPr sz="800"/>
            </a:lvl4pPr>
            <a:lvl5pPr marL="1828754" indent="0">
              <a:buNone/>
              <a:defRPr sz="800"/>
            </a:lvl5pPr>
          </a:lstStyle>
          <a:p>
            <a:pPr lvl="0"/>
            <a:r>
              <a:rPr lang="en-CA" dirty="0"/>
              <a:t>Subsection</a:t>
            </a:r>
            <a:endParaRPr lang="en-CA"/>
          </a:p>
          <a:p>
            <a:pPr lvl="0"/>
            <a:r>
              <a:rPr lang="en-CA" dirty="0"/>
              <a:t>Subsection</a:t>
            </a:r>
            <a:endParaRPr lang="en-CA"/>
          </a:p>
          <a:p>
            <a:pPr lvl="0"/>
            <a:r>
              <a:rPr lang="en-CA" dirty="0"/>
              <a:t>Subsection</a:t>
            </a:r>
            <a:endParaRPr lang="en-CA"/>
          </a:p>
          <a:p>
            <a:pPr lvl="0"/>
            <a:r>
              <a:rPr lang="en-CA" dirty="0"/>
              <a:t>Subsection</a:t>
            </a:r>
            <a:endParaRPr lang="en-CA"/>
          </a:p>
          <a:p>
            <a:pPr lvl="0"/>
            <a:endParaRPr lang="en-CA" dirty="0"/>
          </a:p>
        </p:txBody>
      </p:sp>
      <p:sp>
        <p:nvSpPr>
          <p:cNvPr id="7" name="Slide Number Placeholder 5">
            <a:extLst>
              <a:ext uri="{FF2B5EF4-FFF2-40B4-BE49-F238E27FC236}">
                <a16:creationId xmlns:a16="http://schemas.microsoft.com/office/drawing/2014/main" id="{D788B6E6-8AE0-2A15-FA50-35422F30EA8A}"/>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10" name="Text Placeholder 13">
            <a:extLst>
              <a:ext uri="{FF2B5EF4-FFF2-40B4-BE49-F238E27FC236}">
                <a16:creationId xmlns:a16="http://schemas.microsoft.com/office/drawing/2014/main" id="{BAF1D12C-A320-FA12-647F-11524E8E22EA}"/>
              </a:ext>
            </a:extLst>
          </p:cNvPr>
          <p:cNvSpPr>
            <a:spLocks noGrp="1"/>
          </p:cNvSpPr>
          <p:nvPr>
            <p:ph type="body" sz="quarter" idx="26"/>
          </p:nvPr>
        </p:nvSpPr>
        <p:spPr>
          <a:xfrm>
            <a:off x="6169027" y="3518931"/>
            <a:ext cx="5734048" cy="2542565"/>
          </a:xfrm>
          <a:prstGeom prst="rect">
            <a:avLst/>
          </a:prstGeom>
        </p:spPr>
        <p:txBody>
          <a:bodyPr>
            <a:noAutofit/>
          </a:bodyPr>
          <a:lstStyle>
            <a:lvl1pPr marL="0" indent="0">
              <a:lnSpc>
                <a:spcPct val="100000"/>
              </a:lnSpc>
              <a:spcBef>
                <a:spcPts val="1200"/>
              </a:spcBef>
              <a:buNone/>
              <a:defRPr sz="1600" b="0" i="0">
                <a:solidFill>
                  <a:schemeClr val="tx1"/>
                </a:solidFill>
                <a:latin typeface="+mn-lt"/>
              </a:defRPr>
            </a:lvl1pPr>
            <a:lvl2pPr marL="304792" indent="0">
              <a:lnSpc>
                <a:spcPct val="100000"/>
              </a:lnSpc>
              <a:buNone/>
              <a:defRPr sz="1400" b="0" i="0">
                <a:solidFill>
                  <a:schemeClr val="tx1"/>
                </a:solidFill>
                <a:latin typeface="+mn-lt"/>
              </a:defRPr>
            </a:lvl2pPr>
            <a:lvl3pPr marL="609585" indent="0">
              <a:lnSpc>
                <a:spcPct val="100000"/>
              </a:lnSpc>
              <a:buNone/>
              <a:defRPr sz="1400" b="0" i="0">
                <a:solidFill>
                  <a:schemeClr val="tx1"/>
                </a:solidFill>
                <a:latin typeface="+mn-lt"/>
              </a:defRPr>
            </a:lvl3pPr>
            <a:lvl4pPr marL="914377" indent="0">
              <a:lnSpc>
                <a:spcPct val="100000"/>
              </a:lnSpc>
              <a:buNone/>
              <a:defRPr sz="1400" b="0" i="0">
                <a:solidFill>
                  <a:schemeClr val="tx1"/>
                </a:solidFill>
                <a:latin typeface="+mn-lt"/>
              </a:defRPr>
            </a:lvl4pPr>
            <a:lvl5pPr marL="1219170"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7">
            <a:extLst>
              <a:ext uri="{FF2B5EF4-FFF2-40B4-BE49-F238E27FC236}">
                <a16:creationId xmlns:a16="http://schemas.microsoft.com/office/drawing/2014/main" id="{3D9DA11C-33CE-E5AA-0FD2-AD1D12BBBE89}"/>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15" name="EntityNameDynamic-Placeholder" descr="{&quot;templafy&quot;:{&quot;id&quot;:&quot;3826cb64-0d16-4eaa-b59d-7281daa42187&quot;}}">
            <a:extLst>
              <a:ext uri="{FF2B5EF4-FFF2-40B4-BE49-F238E27FC236}">
                <a16:creationId xmlns:a16="http://schemas.microsoft.com/office/drawing/2014/main" id="{E74CE5FE-6677-4631-24B6-3DDEC2BE3DBD}"/>
              </a:ext>
            </a:extLst>
          </p:cNvPr>
          <p:cNvSpPr/>
          <p:nvPr userDrawn="1"/>
        </p:nvSpPr>
        <p:spPr>
          <a:xfrm>
            <a:off x="7002463" y="6588092"/>
            <a:ext cx="313785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6" name="TaglineDynamic-Placeholder" descr="{&quot;templafy&quot;:{&quot;id&quot;:&quot;778023c6-761c-4959-a1e8-bf4121c2a20e&quot;}}">
            <a:extLst>
              <a:ext uri="{FF2B5EF4-FFF2-40B4-BE49-F238E27FC236}">
                <a16:creationId xmlns:a16="http://schemas.microsoft.com/office/drawing/2014/main" id="{EECDD274-15D1-FA2D-C330-EF600210A055}"/>
              </a:ext>
            </a:extLst>
          </p:cNvPr>
          <p:cNvSpPr/>
          <p:nvPr userDrawn="1"/>
        </p:nvSpPr>
        <p:spPr>
          <a:xfrm>
            <a:off x="10140315" y="6588092"/>
            <a:ext cx="1762760"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17" name="EntityNameDynamic (US) -Placeholder" descr="{&quot;templafy&quot;:{&quot;id&quot;:&quot;96a1b4a4-0a1a-485f-afd6-4c3318980df9&quot;}}" hidden="1">
            <a:extLst>
              <a:ext uri="{FF2B5EF4-FFF2-40B4-BE49-F238E27FC236}">
                <a16:creationId xmlns:a16="http://schemas.microsoft.com/office/drawing/2014/main" id="{08A7348A-99F9-831B-19D0-CD3C313B36BA}"/>
              </a:ext>
            </a:extLst>
          </p:cNvPr>
          <p:cNvSpPr>
            <a:spLocks/>
          </p:cNvSpPr>
          <p:nvPr userDrawn="1"/>
        </p:nvSpPr>
        <p:spPr>
          <a:xfrm>
            <a:off x="7116762" y="6588092"/>
            <a:ext cx="279558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8" name="TaglineDynamic (US) -Placeholder" descr="{&quot;templafy&quot;:{&quot;id&quot;:&quot;566fa32e-348e-4f64-a277-8c8b4331c87a&quot;}}" hidden="1">
            <a:extLst>
              <a:ext uri="{FF2B5EF4-FFF2-40B4-BE49-F238E27FC236}">
                <a16:creationId xmlns:a16="http://schemas.microsoft.com/office/drawing/2014/main" id="{44C27BB6-1C66-234D-E15D-F1B1CB9CC98C}"/>
              </a:ext>
            </a:extLst>
          </p:cNvPr>
          <p:cNvSpPr>
            <a:spLocks/>
          </p:cNvSpPr>
          <p:nvPr userDrawn="1"/>
        </p:nvSpPr>
        <p:spPr>
          <a:xfrm>
            <a:off x="9943307" y="6588092"/>
            <a:ext cx="196056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Tree>
    <p:extLst>
      <p:ext uri="{BB962C8B-B14F-4D97-AF65-F5344CB8AC3E}">
        <p14:creationId xmlns:p14="http://schemas.microsoft.com/office/powerpoint/2010/main" val="625026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Medium Grey">
    <p:bg>
      <p:bgPr>
        <a:solidFill>
          <a:schemeClr val="accent3"/>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61CF9C9F-7890-039A-1FAE-DF2EC8F3DB39}"/>
              </a:ext>
            </a:extLst>
          </p:cNvPr>
          <p:cNvSpPr/>
          <p:nvPr userDrawn="1"/>
        </p:nvSpPr>
        <p:spPr>
          <a:xfrm>
            <a:off x="0" y="0"/>
            <a:ext cx="12192000" cy="6858000"/>
          </a:xfrm>
          <a:prstGeom prst="rect">
            <a:avLst/>
          </a:prstGeom>
          <a:solidFill>
            <a:srgbClr val="E0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p:cNvSpPr>
            <a:spLocks noGrp="1"/>
          </p:cNvSpPr>
          <p:nvPr>
            <p:ph type="body" idx="1" hasCustomPrompt="1"/>
          </p:nvPr>
        </p:nvSpPr>
        <p:spPr>
          <a:xfrm>
            <a:off x="287338" y="3518931"/>
            <a:ext cx="5735637" cy="1248032"/>
          </a:xfrm>
          <a:prstGeom prst="rect">
            <a:avLst/>
          </a:prstGeom>
        </p:spPr>
        <p:txBody>
          <a:bodyPr>
            <a:noAutofit/>
          </a:bodyPr>
          <a:lstStyle>
            <a:lvl1pPr marL="0" indent="0">
              <a:lnSpc>
                <a:spcPct val="90000"/>
              </a:lnSpc>
              <a:spcBef>
                <a:spcPts val="0"/>
              </a:spcBef>
              <a:buNone/>
              <a:defRPr sz="3600" b="0" i="0">
                <a:solidFill>
                  <a:srgbClr val="003946"/>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CA" dirty="0"/>
              <a:t>Subsection title goes here.</a:t>
            </a:r>
            <a:endParaRPr lang="en-CA"/>
          </a:p>
        </p:txBody>
      </p:sp>
      <p:sp>
        <p:nvSpPr>
          <p:cNvPr id="10" name="Text Placeholder 9">
            <a:extLst>
              <a:ext uri="{FF2B5EF4-FFF2-40B4-BE49-F238E27FC236}">
                <a16:creationId xmlns:a16="http://schemas.microsoft.com/office/drawing/2014/main" id="{44D439A0-A9B0-861F-CEF2-DA751F9DC457}"/>
              </a:ext>
            </a:extLst>
          </p:cNvPr>
          <p:cNvSpPr>
            <a:spLocks noGrp="1"/>
          </p:cNvSpPr>
          <p:nvPr>
            <p:ph type="body" sz="quarter" idx="27" hasCustomPrompt="1"/>
          </p:nvPr>
        </p:nvSpPr>
        <p:spPr>
          <a:xfrm>
            <a:off x="287338" y="3034289"/>
            <a:ext cx="5735637" cy="332316"/>
          </a:xfrm>
          <a:prstGeom prst="rect">
            <a:avLst/>
          </a:prstGeom>
        </p:spPr>
        <p:txBody>
          <a:bodyPr anchor="b" anchorCtr="0">
            <a:noAutofit/>
          </a:bodyPr>
          <a:lstStyle>
            <a:lvl1pPr marL="0" indent="0">
              <a:buNone/>
              <a:defRPr sz="1200" b="0" i="0">
                <a:solidFill>
                  <a:schemeClr val="tx2"/>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&lt;##&gt;. SECTION TITLE GOES HERE</a:t>
            </a:r>
            <a:endParaRPr lang="en-CA"/>
          </a:p>
        </p:txBody>
      </p:sp>
      <p:sp>
        <p:nvSpPr>
          <p:cNvPr id="4" name="Slide Number Placeholder 5">
            <a:extLst>
              <a:ext uri="{FF2B5EF4-FFF2-40B4-BE49-F238E27FC236}">
                <a16:creationId xmlns:a16="http://schemas.microsoft.com/office/drawing/2014/main" id="{BB7D9EA0-3BFE-9242-9A09-850906DAFFF0}"/>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6" name="Text Placeholder 13">
            <a:extLst>
              <a:ext uri="{FF2B5EF4-FFF2-40B4-BE49-F238E27FC236}">
                <a16:creationId xmlns:a16="http://schemas.microsoft.com/office/drawing/2014/main" id="{0E6C55C1-F6DD-B0E9-F712-3731CD14E5DB}"/>
              </a:ext>
            </a:extLst>
          </p:cNvPr>
          <p:cNvSpPr>
            <a:spLocks noGrp="1"/>
          </p:cNvSpPr>
          <p:nvPr>
            <p:ph type="body" sz="quarter" idx="26"/>
          </p:nvPr>
        </p:nvSpPr>
        <p:spPr>
          <a:xfrm>
            <a:off x="287338" y="4930888"/>
            <a:ext cx="5735637" cy="1411000"/>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Footer Placeholder 7">
            <a:extLst>
              <a:ext uri="{FF2B5EF4-FFF2-40B4-BE49-F238E27FC236}">
                <a16:creationId xmlns:a16="http://schemas.microsoft.com/office/drawing/2014/main" id="{32152185-591B-6EDC-B5F0-9116561A8308}"/>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4012484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Warm Yellow">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4746615D-EABA-7FA4-AC27-9CBC07B33072}"/>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p:cNvSpPr>
            <a:spLocks noGrp="1"/>
          </p:cNvSpPr>
          <p:nvPr>
            <p:ph type="body" idx="1" hasCustomPrompt="1"/>
          </p:nvPr>
        </p:nvSpPr>
        <p:spPr>
          <a:xfrm>
            <a:off x="287339" y="3518931"/>
            <a:ext cx="5735636" cy="1248032"/>
          </a:xfrm>
          <a:prstGeom prst="rect">
            <a:avLst/>
          </a:prstGeom>
        </p:spPr>
        <p:txBody>
          <a:bodyPr>
            <a:noAutofit/>
          </a:bodyPr>
          <a:lstStyle>
            <a:lvl1pPr marL="0" indent="0">
              <a:lnSpc>
                <a:spcPct val="90000"/>
              </a:lnSpc>
              <a:spcBef>
                <a:spcPts val="0"/>
              </a:spcBef>
              <a:buNone/>
              <a:defRPr sz="3600" b="0" i="0">
                <a:solidFill>
                  <a:srgbClr val="003946"/>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CA" dirty="0"/>
              <a:t>Subsection title goes here.</a:t>
            </a:r>
            <a:endParaRPr lang="en-CA"/>
          </a:p>
        </p:txBody>
      </p:sp>
      <p:sp>
        <p:nvSpPr>
          <p:cNvPr id="10" name="Text Placeholder 9">
            <a:extLst>
              <a:ext uri="{FF2B5EF4-FFF2-40B4-BE49-F238E27FC236}">
                <a16:creationId xmlns:a16="http://schemas.microsoft.com/office/drawing/2014/main" id="{44D439A0-A9B0-861F-CEF2-DA751F9DC457}"/>
              </a:ext>
            </a:extLst>
          </p:cNvPr>
          <p:cNvSpPr>
            <a:spLocks noGrp="1"/>
          </p:cNvSpPr>
          <p:nvPr>
            <p:ph type="body" sz="quarter" idx="27" hasCustomPrompt="1"/>
          </p:nvPr>
        </p:nvSpPr>
        <p:spPr>
          <a:xfrm>
            <a:off x="287338" y="3034289"/>
            <a:ext cx="5735635" cy="332316"/>
          </a:xfrm>
          <a:prstGeom prst="rect">
            <a:avLst/>
          </a:prstGeom>
        </p:spPr>
        <p:txBody>
          <a:bodyPr anchor="b" anchorCtr="0">
            <a:noAutofit/>
          </a:bodyPr>
          <a:lstStyle>
            <a:lvl1pPr marL="0" indent="0">
              <a:buNone/>
              <a:defRPr sz="1200" b="0" i="0">
                <a:solidFill>
                  <a:schemeClr val="tx2"/>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&lt;##&gt;. SECTION TITLE GOES HERE</a:t>
            </a:r>
            <a:endParaRPr lang="en-CA"/>
          </a:p>
        </p:txBody>
      </p:sp>
      <p:sp>
        <p:nvSpPr>
          <p:cNvPr id="4" name="Slide Number Placeholder 5">
            <a:extLst>
              <a:ext uri="{FF2B5EF4-FFF2-40B4-BE49-F238E27FC236}">
                <a16:creationId xmlns:a16="http://schemas.microsoft.com/office/drawing/2014/main" id="{BBF5C4AE-EB35-6099-3D44-47D97EB7A4B0}"/>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6" name="Text Placeholder 13">
            <a:extLst>
              <a:ext uri="{FF2B5EF4-FFF2-40B4-BE49-F238E27FC236}">
                <a16:creationId xmlns:a16="http://schemas.microsoft.com/office/drawing/2014/main" id="{8EA5A04A-1E26-F097-58A1-62BE68222067}"/>
              </a:ext>
            </a:extLst>
          </p:cNvPr>
          <p:cNvSpPr>
            <a:spLocks noGrp="1"/>
          </p:cNvSpPr>
          <p:nvPr>
            <p:ph type="body" sz="quarter" idx="26"/>
          </p:nvPr>
        </p:nvSpPr>
        <p:spPr>
          <a:xfrm>
            <a:off x="287338" y="4930888"/>
            <a:ext cx="5735637" cy="1411000"/>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a:extLst>
              <a:ext uri="{FF2B5EF4-FFF2-40B4-BE49-F238E27FC236}">
                <a16:creationId xmlns:a16="http://schemas.microsoft.com/office/drawing/2014/main" id="{7E83F2C3-6C67-3D57-C364-C713EF1C38EE}"/>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14" name="EntityNameDynamic-Placeholder" descr="{&quot;templafy&quot;:{&quot;id&quot;:&quot;eb394e5b-6f64-4896-8e3b-6727faa67918&quot;}}">
            <a:extLst>
              <a:ext uri="{FF2B5EF4-FFF2-40B4-BE49-F238E27FC236}">
                <a16:creationId xmlns:a16="http://schemas.microsoft.com/office/drawing/2014/main" id="{8854307E-0E6E-4E22-2694-A1BB25221F87}"/>
              </a:ext>
            </a:extLst>
          </p:cNvPr>
          <p:cNvSpPr/>
          <p:nvPr userDrawn="1"/>
        </p:nvSpPr>
        <p:spPr>
          <a:xfrm>
            <a:off x="7002463" y="6588092"/>
            <a:ext cx="313785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5" name="TaglineDynamic-Placeholder" descr="{&quot;templafy&quot;:{&quot;id&quot;:&quot;710d1ecf-1007-4486-a161-b94450d2a549&quot;}}">
            <a:extLst>
              <a:ext uri="{FF2B5EF4-FFF2-40B4-BE49-F238E27FC236}">
                <a16:creationId xmlns:a16="http://schemas.microsoft.com/office/drawing/2014/main" id="{75DD3D00-3244-58FB-80A3-0827509BDB4E}"/>
              </a:ext>
            </a:extLst>
          </p:cNvPr>
          <p:cNvSpPr/>
          <p:nvPr userDrawn="1"/>
        </p:nvSpPr>
        <p:spPr>
          <a:xfrm>
            <a:off x="10140315" y="6588092"/>
            <a:ext cx="1762760"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16" name="EntityNameDynamic (US) -Placeholder" descr="{&quot;templafy&quot;:{&quot;id&quot;:&quot;92fecc8b-ba83-40f1-8dab-cc9f5454643e&quot;}}" hidden="1">
            <a:extLst>
              <a:ext uri="{FF2B5EF4-FFF2-40B4-BE49-F238E27FC236}">
                <a16:creationId xmlns:a16="http://schemas.microsoft.com/office/drawing/2014/main" id="{2CABDF17-C564-A75D-8865-B1C375B6EE65}"/>
              </a:ext>
            </a:extLst>
          </p:cNvPr>
          <p:cNvSpPr>
            <a:spLocks/>
          </p:cNvSpPr>
          <p:nvPr userDrawn="1"/>
        </p:nvSpPr>
        <p:spPr>
          <a:xfrm>
            <a:off x="7116762" y="6588092"/>
            <a:ext cx="279558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7" name="TaglineDynamic (US) -Placeholder" descr="{&quot;templafy&quot;:{&quot;id&quot;:&quot;9ac7efb4-5537-495b-bb1e-120dc3f88480&quot;}}" hidden="1">
            <a:extLst>
              <a:ext uri="{FF2B5EF4-FFF2-40B4-BE49-F238E27FC236}">
                <a16:creationId xmlns:a16="http://schemas.microsoft.com/office/drawing/2014/main" id="{DF40B22E-7167-43D8-3B0C-B99D4D5F2239}"/>
              </a:ext>
            </a:extLst>
          </p:cNvPr>
          <p:cNvSpPr>
            <a:spLocks/>
          </p:cNvSpPr>
          <p:nvPr userDrawn="1"/>
        </p:nvSpPr>
        <p:spPr>
          <a:xfrm>
            <a:off x="9943307" y="6588092"/>
            <a:ext cx="196056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Tree>
    <p:extLst>
      <p:ext uri="{BB962C8B-B14F-4D97-AF65-F5344CB8AC3E}">
        <p14:creationId xmlns:p14="http://schemas.microsoft.com/office/powerpoint/2010/main" val="2391887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Light Grey">
    <p:bg>
      <p:bgPr>
        <a:solidFill>
          <a:schemeClr val="accent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04259AA9-3A3C-2C3E-3B07-2C1D96F512F8}"/>
              </a:ext>
            </a:extLst>
          </p:cNvPr>
          <p:cNvSpPr/>
          <p:nvPr userDrawn="1"/>
        </p:nvSpPr>
        <p:spPr>
          <a:xfrm>
            <a:off x="0" y="0"/>
            <a:ext cx="12192000" cy="6858000"/>
          </a:xfrm>
          <a:prstGeom prst="rect">
            <a:avLst/>
          </a:prstGeom>
          <a:solidFill>
            <a:srgbClr val="DDE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p:cNvSpPr>
            <a:spLocks noGrp="1"/>
          </p:cNvSpPr>
          <p:nvPr>
            <p:ph type="body" idx="1" hasCustomPrompt="1"/>
          </p:nvPr>
        </p:nvSpPr>
        <p:spPr>
          <a:xfrm>
            <a:off x="287338" y="3518931"/>
            <a:ext cx="5735637" cy="1248032"/>
          </a:xfrm>
          <a:prstGeom prst="rect">
            <a:avLst/>
          </a:prstGeom>
        </p:spPr>
        <p:txBody>
          <a:bodyPr>
            <a:noAutofit/>
          </a:bodyPr>
          <a:lstStyle>
            <a:lvl1pPr marL="0" indent="0">
              <a:lnSpc>
                <a:spcPct val="90000"/>
              </a:lnSpc>
              <a:spcBef>
                <a:spcPts val="0"/>
              </a:spcBef>
              <a:buNone/>
              <a:defRPr sz="3600" b="0" i="0">
                <a:solidFill>
                  <a:srgbClr val="003946"/>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CA" dirty="0"/>
              <a:t>Subsection title goes here.</a:t>
            </a:r>
            <a:endParaRPr lang="en-CA"/>
          </a:p>
        </p:txBody>
      </p:sp>
      <p:sp>
        <p:nvSpPr>
          <p:cNvPr id="10" name="Text Placeholder 9">
            <a:extLst>
              <a:ext uri="{FF2B5EF4-FFF2-40B4-BE49-F238E27FC236}">
                <a16:creationId xmlns:a16="http://schemas.microsoft.com/office/drawing/2014/main" id="{44D439A0-A9B0-861F-CEF2-DA751F9DC457}"/>
              </a:ext>
            </a:extLst>
          </p:cNvPr>
          <p:cNvSpPr>
            <a:spLocks noGrp="1"/>
          </p:cNvSpPr>
          <p:nvPr>
            <p:ph type="body" sz="quarter" idx="27" hasCustomPrompt="1"/>
          </p:nvPr>
        </p:nvSpPr>
        <p:spPr>
          <a:xfrm>
            <a:off x="287867" y="3034289"/>
            <a:ext cx="5735108" cy="332316"/>
          </a:xfrm>
          <a:prstGeom prst="rect">
            <a:avLst/>
          </a:prstGeom>
        </p:spPr>
        <p:txBody>
          <a:bodyPr anchor="b" anchorCtr="0">
            <a:noAutofit/>
          </a:bodyPr>
          <a:lstStyle>
            <a:lvl1pPr marL="0" indent="0">
              <a:buNone/>
              <a:defRPr sz="1200" b="0" i="0">
                <a:solidFill>
                  <a:schemeClr val="tx2"/>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&lt;##&gt;. SECTION TITLE GOES HERE</a:t>
            </a:r>
            <a:endParaRPr lang="en-CA"/>
          </a:p>
        </p:txBody>
      </p:sp>
      <p:sp>
        <p:nvSpPr>
          <p:cNvPr id="4" name="Slide Number Placeholder 5">
            <a:extLst>
              <a:ext uri="{FF2B5EF4-FFF2-40B4-BE49-F238E27FC236}">
                <a16:creationId xmlns:a16="http://schemas.microsoft.com/office/drawing/2014/main" id="{1E001C16-088C-D7A2-95C1-F48DCFD68E96}"/>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6" name="Text Placeholder 13">
            <a:extLst>
              <a:ext uri="{FF2B5EF4-FFF2-40B4-BE49-F238E27FC236}">
                <a16:creationId xmlns:a16="http://schemas.microsoft.com/office/drawing/2014/main" id="{E8CC17BE-5878-6F85-D465-032B69571475}"/>
              </a:ext>
            </a:extLst>
          </p:cNvPr>
          <p:cNvSpPr>
            <a:spLocks noGrp="1"/>
          </p:cNvSpPr>
          <p:nvPr>
            <p:ph type="body" sz="quarter" idx="26"/>
          </p:nvPr>
        </p:nvSpPr>
        <p:spPr>
          <a:xfrm>
            <a:off x="287338" y="4930888"/>
            <a:ext cx="5730822" cy="1411000"/>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a:extLst>
              <a:ext uri="{FF2B5EF4-FFF2-40B4-BE49-F238E27FC236}">
                <a16:creationId xmlns:a16="http://schemas.microsoft.com/office/drawing/2014/main" id="{4B51EE35-AC92-DE17-BEDE-EEFF8F36A276}"/>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14" name="EntityNameDynamic-Placeholder" descr="{&quot;templafy&quot;:{&quot;id&quot;:&quot;9d690140-2a40-40e1-a840-90b12a7fb26e&quot;}}">
            <a:extLst>
              <a:ext uri="{FF2B5EF4-FFF2-40B4-BE49-F238E27FC236}">
                <a16:creationId xmlns:a16="http://schemas.microsoft.com/office/drawing/2014/main" id="{50DF2E73-97A6-4BED-02CA-54C3645992E8}"/>
              </a:ext>
            </a:extLst>
          </p:cNvPr>
          <p:cNvSpPr/>
          <p:nvPr userDrawn="1"/>
        </p:nvSpPr>
        <p:spPr>
          <a:xfrm>
            <a:off x="7002463" y="6588092"/>
            <a:ext cx="313785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5" name="TaglineDynamic-Placeholder" descr="{&quot;templafy&quot;:{&quot;id&quot;:&quot;5af1b2ea-9985-471a-8ac6-b7bbf8c1b13a&quot;}}">
            <a:extLst>
              <a:ext uri="{FF2B5EF4-FFF2-40B4-BE49-F238E27FC236}">
                <a16:creationId xmlns:a16="http://schemas.microsoft.com/office/drawing/2014/main" id="{9569F380-8B7D-0EB4-C064-2FA54BBB4428}"/>
              </a:ext>
            </a:extLst>
          </p:cNvPr>
          <p:cNvSpPr/>
          <p:nvPr userDrawn="1"/>
        </p:nvSpPr>
        <p:spPr>
          <a:xfrm>
            <a:off x="10140315" y="6588092"/>
            <a:ext cx="1762760"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16" name="EntityNameDynamic (US) -Placeholder" descr="{&quot;templafy&quot;:{&quot;id&quot;:&quot;8a7a2032-ea74-48fc-bcd2-41699a75356b&quot;}}" hidden="1">
            <a:extLst>
              <a:ext uri="{FF2B5EF4-FFF2-40B4-BE49-F238E27FC236}">
                <a16:creationId xmlns:a16="http://schemas.microsoft.com/office/drawing/2014/main" id="{DB1F1E54-D628-9087-B6D8-D1904DCE9A47}"/>
              </a:ext>
            </a:extLst>
          </p:cNvPr>
          <p:cNvSpPr>
            <a:spLocks/>
          </p:cNvSpPr>
          <p:nvPr userDrawn="1"/>
        </p:nvSpPr>
        <p:spPr>
          <a:xfrm>
            <a:off x="7116762" y="6588092"/>
            <a:ext cx="279558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7" name="TaglineDynamic (US) -Placeholder" descr="{&quot;templafy&quot;:{&quot;id&quot;:&quot;e1d34622-3c68-4880-9a5a-7e25a1fe8456&quot;}}" hidden="1">
            <a:extLst>
              <a:ext uri="{FF2B5EF4-FFF2-40B4-BE49-F238E27FC236}">
                <a16:creationId xmlns:a16="http://schemas.microsoft.com/office/drawing/2014/main" id="{43B8A6A2-D1A8-E64A-9E1A-F61299C763EA}"/>
              </a:ext>
            </a:extLst>
          </p:cNvPr>
          <p:cNvSpPr>
            <a:spLocks/>
          </p:cNvSpPr>
          <p:nvPr userDrawn="1"/>
        </p:nvSpPr>
        <p:spPr>
          <a:xfrm>
            <a:off x="9943307" y="6588092"/>
            <a:ext cx="196056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Tree>
    <p:extLst>
      <p:ext uri="{BB962C8B-B14F-4D97-AF65-F5344CB8AC3E}">
        <p14:creationId xmlns:p14="http://schemas.microsoft.com/office/powerpoint/2010/main" val="1584849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Image One Column">
    <p:spTree>
      <p:nvGrpSpPr>
        <p:cNvPr id="1" name=""/>
        <p:cNvGrpSpPr/>
        <p:nvPr/>
      </p:nvGrpSpPr>
      <p:grpSpPr>
        <a:xfrm>
          <a:off x="0" y="0"/>
          <a:ext cx="0" cy="0"/>
          <a:chOff x="0" y="0"/>
          <a:chExt cx="0" cy="0"/>
        </a:xfrm>
      </p:grpSpPr>
      <p:sp>
        <p:nvSpPr>
          <p:cNvPr id="10" name="Picture Placeholder 42">
            <a:extLst>
              <a:ext uri="{FF2B5EF4-FFF2-40B4-BE49-F238E27FC236}">
                <a16:creationId xmlns:a16="http://schemas.microsoft.com/office/drawing/2014/main" id="{475CA766-0803-2CD7-140A-C6D1F4CDEC9A}"/>
              </a:ext>
            </a:extLst>
          </p:cNvPr>
          <p:cNvSpPr>
            <a:spLocks noGrp="1"/>
          </p:cNvSpPr>
          <p:nvPr>
            <p:ph type="pic" sz="quarter" idx="14" hasCustomPrompt="1"/>
          </p:nvPr>
        </p:nvSpPr>
        <p:spPr>
          <a:xfrm>
            <a:off x="287337" y="287339"/>
            <a:ext cx="5735637" cy="6281736"/>
          </a:xfrm>
          <a:prstGeom prst="rect">
            <a:avLst/>
          </a:prstGeom>
          <a:solidFill>
            <a:schemeClr val="bg2"/>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13" name="Text Placeholder 9">
            <a:extLst>
              <a:ext uri="{FF2B5EF4-FFF2-40B4-BE49-F238E27FC236}">
                <a16:creationId xmlns:a16="http://schemas.microsoft.com/office/drawing/2014/main" id="{4EBF9D06-F3D9-0C5E-52ED-0BF5DDB7C5E3}"/>
              </a:ext>
            </a:extLst>
          </p:cNvPr>
          <p:cNvSpPr>
            <a:spLocks noGrp="1"/>
          </p:cNvSpPr>
          <p:nvPr>
            <p:ph type="body" sz="quarter" idx="35" hasCustomPrompt="1"/>
          </p:nvPr>
        </p:nvSpPr>
        <p:spPr>
          <a:xfrm>
            <a:off x="6170083" y="3123191"/>
            <a:ext cx="5734579" cy="266699"/>
          </a:xfrm>
          <a:prstGeom prst="rect">
            <a:avLst/>
          </a:prstGeom>
        </p:spPr>
        <p:txBody>
          <a:bodyPr anchor="b" anchorCtr="0">
            <a:noAutofit/>
          </a:bodyPr>
          <a:lstStyle>
            <a:lvl1pPr marL="0" indent="0">
              <a:buNone/>
              <a:defRPr sz="1400" b="0"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p>
        </p:txBody>
      </p:sp>
      <p:sp>
        <p:nvSpPr>
          <p:cNvPr id="16" name="Text Placeholder 9">
            <a:extLst>
              <a:ext uri="{FF2B5EF4-FFF2-40B4-BE49-F238E27FC236}">
                <a16:creationId xmlns:a16="http://schemas.microsoft.com/office/drawing/2014/main" id="{A874CF84-747E-7589-CA7F-7DE9988FCF76}"/>
              </a:ext>
            </a:extLst>
          </p:cNvPr>
          <p:cNvSpPr>
            <a:spLocks noGrp="1"/>
          </p:cNvSpPr>
          <p:nvPr>
            <p:ph type="body" sz="quarter" idx="40" hasCustomPrompt="1"/>
          </p:nvPr>
        </p:nvSpPr>
        <p:spPr>
          <a:xfrm>
            <a:off x="6169028" y="3525597"/>
            <a:ext cx="5728016" cy="266699"/>
          </a:xfrm>
          <a:prstGeom prst="rect">
            <a:avLst/>
          </a:prstGeom>
        </p:spPr>
        <p:txBody>
          <a:bodyPr anchor="b" anchorCtr="0">
            <a:noAutofit/>
          </a:bodyPr>
          <a:lstStyle>
            <a:lvl1pPr marL="0" indent="0">
              <a:buNone/>
              <a:defRPr sz="1200" b="0"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Recommended count: 350 characters.</a:t>
            </a:r>
          </a:p>
        </p:txBody>
      </p:sp>
      <p:sp>
        <p:nvSpPr>
          <p:cNvPr id="2" name="Text Placeholder 9">
            <a:extLst>
              <a:ext uri="{FF2B5EF4-FFF2-40B4-BE49-F238E27FC236}">
                <a16:creationId xmlns:a16="http://schemas.microsoft.com/office/drawing/2014/main" id="{E495CD0A-363B-1C73-7CD9-ACB163B10445}"/>
              </a:ext>
            </a:extLst>
          </p:cNvPr>
          <p:cNvSpPr>
            <a:spLocks noGrp="1"/>
          </p:cNvSpPr>
          <p:nvPr>
            <p:ph type="body" sz="quarter" idx="29" hasCustomPrompt="1"/>
          </p:nvPr>
        </p:nvSpPr>
        <p:spPr>
          <a:xfrm>
            <a:off x="6170084" y="1487424"/>
            <a:ext cx="5734578" cy="266699"/>
          </a:xfrm>
          <a:prstGeom prst="rect">
            <a:avLst/>
          </a:prstGeom>
        </p:spPr>
        <p:txBody>
          <a:bodyPr anchor="b" anchorCtr="0">
            <a:noAutofit/>
          </a:bodyPr>
          <a:lstStyle>
            <a:lvl1pPr marL="0" indent="0">
              <a:buNone/>
              <a:defRPr sz="1200" b="0" i="0">
                <a:solidFill>
                  <a:schemeClr val="tx2"/>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EYEBROW TEXT</a:t>
            </a:r>
            <a:endParaRPr lang="en-CA"/>
          </a:p>
        </p:txBody>
      </p:sp>
      <p:sp>
        <p:nvSpPr>
          <p:cNvPr id="3" name="Text Placeholder 15">
            <a:extLst>
              <a:ext uri="{FF2B5EF4-FFF2-40B4-BE49-F238E27FC236}">
                <a16:creationId xmlns:a16="http://schemas.microsoft.com/office/drawing/2014/main" id="{B14A558D-2652-9586-15BD-60A531A9C264}"/>
              </a:ext>
            </a:extLst>
          </p:cNvPr>
          <p:cNvSpPr>
            <a:spLocks noGrp="1"/>
          </p:cNvSpPr>
          <p:nvPr>
            <p:ph type="body" sz="quarter" idx="33" hasCustomPrompt="1"/>
          </p:nvPr>
        </p:nvSpPr>
        <p:spPr>
          <a:xfrm>
            <a:off x="6169029" y="1889314"/>
            <a:ext cx="5728016" cy="960967"/>
          </a:xfrm>
          <a:prstGeom prst="rect">
            <a:avLst/>
          </a:prstGeom>
        </p:spPr>
        <p:txBody>
          <a:bodyPr anchor="t" anchorCtr="0">
            <a:noAutofit/>
          </a:bodyPr>
          <a:lstStyle>
            <a:lvl1pPr marL="0" indent="0">
              <a:lnSpc>
                <a:spcPct val="90000"/>
              </a:lnSpc>
              <a:buNone/>
              <a:defRPr sz="2800" b="0" i="0">
                <a:solidFill>
                  <a:schemeClr val="tx2"/>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err="1"/>
              <a:t>Subheader</a:t>
            </a:r>
            <a:r>
              <a:rPr lang="en-CA" dirty="0"/>
              <a:t> goes here.</a:t>
            </a:r>
            <a:endParaRPr lang="en-CA"/>
          </a:p>
        </p:txBody>
      </p:sp>
      <p:sp>
        <p:nvSpPr>
          <p:cNvPr id="5" name="Slide Number Placeholder 5">
            <a:extLst>
              <a:ext uri="{FF2B5EF4-FFF2-40B4-BE49-F238E27FC236}">
                <a16:creationId xmlns:a16="http://schemas.microsoft.com/office/drawing/2014/main" id="{1EC40F2E-91DB-24EC-EB01-E324C007C88E}"/>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7" name="Text Placeholder 13">
            <a:extLst>
              <a:ext uri="{FF2B5EF4-FFF2-40B4-BE49-F238E27FC236}">
                <a16:creationId xmlns:a16="http://schemas.microsoft.com/office/drawing/2014/main" id="{514B141D-CE26-1117-BD1D-878BAC380720}"/>
              </a:ext>
            </a:extLst>
          </p:cNvPr>
          <p:cNvSpPr>
            <a:spLocks noGrp="1"/>
          </p:cNvSpPr>
          <p:nvPr>
            <p:ph type="body" sz="quarter" idx="26"/>
          </p:nvPr>
        </p:nvSpPr>
        <p:spPr>
          <a:xfrm>
            <a:off x="6169028" y="4194345"/>
            <a:ext cx="5728016" cy="1652112"/>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Footer Placeholder 7">
            <a:extLst>
              <a:ext uri="{FF2B5EF4-FFF2-40B4-BE49-F238E27FC236}">
                <a16:creationId xmlns:a16="http://schemas.microsoft.com/office/drawing/2014/main" id="{913B90B7-3790-3A0F-8EBD-4A180A8AF961}"/>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3109706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Image Two Column">
    <p:spTree>
      <p:nvGrpSpPr>
        <p:cNvPr id="1" name=""/>
        <p:cNvGrpSpPr/>
        <p:nvPr/>
      </p:nvGrpSpPr>
      <p:grpSpPr>
        <a:xfrm>
          <a:off x="0" y="0"/>
          <a:ext cx="0" cy="0"/>
          <a:chOff x="0" y="0"/>
          <a:chExt cx="0" cy="0"/>
        </a:xfrm>
      </p:grpSpPr>
      <p:sp>
        <p:nvSpPr>
          <p:cNvPr id="10" name="Picture Placeholder 42">
            <a:extLst>
              <a:ext uri="{FF2B5EF4-FFF2-40B4-BE49-F238E27FC236}">
                <a16:creationId xmlns:a16="http://schemas.microsoft.com/office/drawing/2014/main" id="{475CA766-0803-2CD7-140A-C6D1F4CDEC9A}"/>
              </a:ext>
            </a:extLst>
          </p:cNvPr>
          <p:cNvSpPr>
            <a:spLocks noGrp="1"/>
          </p:cNvSpPr>
          <p:nvPr>
            <p:ph type="pic" sz="quarter" idx="14" hasCustomPrompt="1"/>
          </p:nvPr>
        </p:nvSpPr>
        <p:spPr>
          <a:xfrm>
            <a:off x="6167438" y="287337"/>
            <a:ext cx="5733686" cy="6281737"/>
          </a:xfrm>
          <a:prstGeom prst="rect">
            <a:avLst/>
          </a:prstGeom>
          <a:solidFill>
            <a:schemeClr val="bg2"/>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13" name="Text Placeholder 9">
            <a:extLst>
              <a:ext uri="{FF2B5EF4-FFF2-40B4-BE49-F238E27FC236}">
                <a16:creationId xmlns:a16="http://schemas.microsoft.com/office/drawing/2014/main" id="{4EBF9D06-F3D9-0C5E-52ED-0BF5DDB7C5E3}"/>
              </a:ext>
            </a:extLst>
          </p:cNvPr>
          <p:cNvSpPr>
            <a:spLocks noGrp="1"/>
          </p:cNvSpPr>
          <p:nvPr>
            <p:ph type="body" sz="quarter" idx="35" hasCustomPrompt="1"/>
          </p:nvPr>
        </p:nvSpPr>
        <p:spPr>
          <a:xfrm>
            <a:off x="287337" y="1407902"/>
            <a:ext cx="2795587"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4" name="Picture Placeholder 42">
            <a:extLst>
              <a:ext uri="{FF2B5EF4-FFF2-40B4-BE49-F238E27FC236}">
                <a16:creationId xmlns:a16="http://schemas.microsoft.com/office/drawing/2014/main" id="{3B887223-998B-4307-9C22-F26FD8CFC683}"/>
              </a:ext>
            </a:extLst>
          </p:cNvPr>
          <p:cNvSpPr>
            <a:spLocks noGrp="1"/>
          </p:cNvSpPr>
          <p:nvPr>
            <p:ph type="pic" sz="quarter" idx="40" hasCustomPrompt="1"/>
          </p:nvPr>
        </p:nvSpPr>
        <p:spPr>
          <a:xfrm>
            <a:off x="287337" y="287338"/>
            <a:ext cx="836612" cy="964453"/>
          </a:xfrm>
          <a:prstGeom prst="rect">
            <a:avLst/>
          </a:prstGeom>
          <a:solidFill>
            <a:schemeClr val="bg2"/>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5" name="Text Placeholder 9">
            <a:extLst>
              <a:ext uri="{FF2B5EF4-FFF2-40B4-BE49-F238E27FC236}">
                <a16:creationId xmlns:a16="http://schemas.microsoft.com/office/drawing/2014/main" id="{508EA3EE-D630-D8C9-A3F8-C6182FF36777}"/>
              </a:ext>
            </a:extLst>
          </p:cNvPr>
          <p:cNvSpPr>
            <a:spLocks noGrp="1"/>
          </p:cNvSpPr>
          <p:nvPr>
            <p:ph type="body" sz="quarter" idx="41" hasCustomPrompt="1"/>
          </p:nvPr>
        </p:nvSpPr>
        <p:spPr>
          <a:xfrm>
            <a:off x="3227387" y="1407902"/>
            <a:ext cx="2795587"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9" name="Picture Placeholder 42">
            <a:extLst>
              <a:ext uri="{FF2B5EF4-FFF2-40B4-BE49-F238E27FC236}">
                <a16:creationId xmlns:a16="http://schemas.microsoft.com/office/drawing/2014/main" id="{5E3FCDD4-E7AE-4EBC-0080-35ECF115344A}"/>
              </a:ext>
            </a:extLst>
          </p:cNvPr>
          <p:cNvSpPr>
            <a:spLocks noGrp="1"/>
          </p:cNvSpPr>
          <p:nvPr>
            <p:ph type="pic" sz="quarter" idx="43" hasCustomPrompt="1"/>
          </p:nvPr>
        </p:nvSpPr>
        <p:spPr>
          <a:xfrm>
            <a:off x="3227388" y="287337"/>
            <a:ext cx="835210" cy="964453"/>
          </a:xfrm>
          <a:prstGeom prst="rect">
            <a:avLst/>
          </a:prstGeom>
          <a:solidFill>
            <a:schemeClr val="bg2"/>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15" name="Text Placeholder 9">
            <a:extLst>
              <a:ext uri="{FF2B5EF4-FFF2-40B4-BE49-F238E27FC236}">
                <a16:creationId xmlns:a16="http://schemas.microsoft.com/office/drawing/2014/main" id="{57FEEB62-DDEE-713E-6617-589D9DE3F5C5}"/>
              </a:ext>
            </a:extLst>
          </p:cNvPr>
          <p:cNvSpPr>
            <a:spLocks noGrp="1"/>
          </p:cNvSpPr>
          <p:nvPr>
            <p:ph type="body" sz="quarter" idx="44" hasCustomPrompt="1"/>
          </p:nvPr>
        </p:nvSpPr>
        <p:spPr>
          <a:xfrm>
            <a:off x="287430" y="4552638"/>
            <a:ext cx="2795495"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18" name="Picture Placeholder 42">
            <a:extLst>
              <a:ext uri="{FF2B5EF4-FFF2-40B4-BE49-F238E27FC236}">
                <a16:creationId xmlns:a16="http://schemas.microsoft.com/office/drawing/2014/main" id="{92C64E15-424B-2943-5EA9-1D657F59298E}"/>
              </a:ext>
            </a:extLst>
          </p:cNvPr>
          <p:cNvSpPr>
            <a:spLocks noGrp="1"/>
          </p:cNvSpPr>
          <p:nvPr>
            <p:ph type="pic" sz="quarter" idx="46" hasCustomPrompt="1"/>
          </p:nvPr>
        </p:nvSpPr>
        <p:spPr>
          <a:xfrm>
            <a:off x="287338" y="3442815"/>
            <a:ext cx="836611" cy="964453"/>
          </a:xfrm>
          <a:prstGeom prst="rect">
            <a:avLst/>
          </a:prstGeom>
          <a:solidFill>
            <a:schemeClr val="bg2"/>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19" name="Text Placeholder 9">
            <a:extLst>
              <a:ext uri="{FF2B5EF4-FFF2-40B4-BE49-F238E27FC236}">
                <a16:creationId xmlns:a16="http://schemas.microsoft.com/office/drawing/2014/main" id="{E73CB260-3973-C98D-22D8-7061846577B2}"/>
              </a:ext>
            </a:extLst>
          </p:cNvPr>
          <p:cNvSpPr>
            <a:spLocks noGrp="1"/>
          </p:cNvSpPr>
          <p:nvPr>
            <p:ph type="body" sz="quarter" idx="47" hasCustomPrompt="1"/>
          </p:nvPr>
        </p:nvSpPr>
        <p:spPr>
          <a:xfrm>
            <a:off x="3227387" y="4552638"/>
            <a:ext cx="2795495"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21" name="Picture Placeholder 42">
            <a:extLst>
              <a:ext uri="{FF2B5EF4-FFF2-40B4-BE49-F238E27FC236}">
                <a16:creationId xmlns:a16="http://schemas.microsoft.com/office/drawing/2014/main" id="{83E4C305-F76E-4E1E-D24E-8A49F9149F6E}"/>
              </a:ext>
            </a:extLst>
          </p:cNvPr>
          <p:cNvSpPr>
            <a:spLocks noGrp="1"/>
          </p:cNvSpPr>
          <p:nvPr>
            <p:ph type="pic" sz="quarter" idx="49" hasCustomPrompt="1"/>
          </p:nvPr>
        </p:nvSpPr>
        <p:spPr>
          <a:xfrm>
            <a:off x="3227388" y="3442815"/>
            <a:ext cx="836612" cy="964453"/>
          </a:xfrm>
          <a:prstGeom prst="rect">
            <a:avLst/>
          </a:prstGeom>
          <a:solidFill>
            <a:schemeClr val="bg2"/>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3" name="Slide Number Placeholder 5">
            <a:extLst>
              <a:ext uri="{FF2B5EF4-FFF2-40B4-BE49-F238E27FC236}">
                <a16:creationId xmlns:a16="http://schemas.microsoft.com/office/drawing/2014/main" id="{6363BFD5-0B57-8F3C-20E0-1A83FBB5A067}"/>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7" name="Text Placeholder 13">
            <a:extLst>
              <a:ext uri="{FF2B5EF4-FFF2-40B4-BE49-F238E27FC236}">
                <a16:creationId xmlns:a16="http://schemas.microsoft.com/office/drawing/2014/main" id="{75F52A8A-0056-255E-FD3D-40813F5DEF50}"/>
              </a:ext>
            </a:extLst>
          </p:cNvPr>
          <p:cNvSpPr>
            <a:spLocks noGrp="1"/>
          </p:cNvSpPr>
          <p:nvPr>
            <p:ph type="body" sz="quarter" idx="26"/>
          </p:nvPr>
        </p:nvSpPr>
        <p:spPr>
          <a:xfrm>
            <a:off x="290876" y="1729537"/>
            <a:ext cx="2791958" cy="1474059"/>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ext Placeholder 13">
            <a:extLst>
              <a:ext uri="{FF2B5EF4-FFF2-40B4-BE49-F238E27FC236}">
                <a16:creationId xmlns:a16="http://schemas.microsoft.com/office/drawing/2014/main" id="{20673C4D-77B7-FD99-F77C-C9E30CD84FF2}"/>
              </a:ext>
            </a:extLst>
          </p:cNvPr>
          <p:cNvSpPr>
            <a:spLocks noGrp="1"/>
          </p:cNvSpPr>
          <p:nvPr>
            <p:ph type="body" sz="quarter" idx="57"/>
          </p:nvPr>
        </p:nvSpPr>
        <p:spPr>
          <a:xfrm>
            <a:off x="3225987" y="1729537"/>
            <a:ext cx="2796988" cy="1474059"/>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Text Placeholder 13">
            <a:extLst>
              <a:ext uri="{FF2B5EF4-FFF2-40B4-BE49-F238E27FC236}">
                <a16:creationId xmlns:a16="http://schemas.microsoft.com/office/drawing/2014/main" id="{3D5F382F-2FEB-605D-69EE-25AAECB4683D}"/>
              </a:ext>
            </a:extLst>
          </p:cNvPr>
          <p:cNvSpPr>
            <a:spLocks noGrp="1"/>
          </p:cNvSpPr>
          <p:nvPr>
            <p:ph type="body" sz="quarter" idx="58"/>
          </p:nvPr>
        </p:nvSpPr>
        <p:spPr>
          <a:xfrm>
            <a:off x="287339" y="4862205"/>
            <a:ext cx="2795495" cy="1474059"/>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Text Placeholder 13">
            <a:extLst>
              <a:ext uri="{FF2B5EF4-FFF2-40B4-BE49-F238E27FC236}">
                <a16:creationId xmlns:a16="http://schemas.microsoft.com/office/drawing/2014/main" id="{B95E8FC5-31A8-0915-732C-C3A7C3617C6E}"/>
              </a:ext>
            </a:extLst>
          </p:cNvPr>
          <p:cNvSpPr>
            <a:spLocks noGrp="1"/>
          </p:cNvSpPr>
          <p:nvPr>
            <p:ph type="body" sz="quarter" idx="45"/>
          </p:nvPr>
        </p:nvSpPr>
        <p:spPr>
          <a:xfrm>
            <a:off x="3227388" y="4862205"/>
            <a:ext cx="2795780" cy="1474059"/>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7">
            <a:extLst>
              <a:ext uri="{FF2B5EF4-FFF2-40B4-BE49-F238E27FC236}">
                <a16:creationId xmlns:a16="http://schemas.microsoft.com/office/drawing/2014/main" id="{47132D82-DA1E-31F4-BB76-92D73CDFAE9C}"/>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84553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al Title Slide">
    <p:bg>
      <p:bgPr>
        <a:solidFill>
          <a:schemeClr val="bg1"/>
        </a:solidFill>
        <a:effectLst/>
      </p:bgPr>
    </p:bg>
    <p:spTree>
      <p:nvGrpSpPr>
        <p:cNvPr id="1" name=""/>
        <p:cNvGrpSpPr/>
        <p:nvPr/>
      </p:nvGrpSpPr>
      <p:grpSpPr>
        <a:xfrm>
          <a:off x="0" y="0"/>
          <a:ext cx="0" cy="0"/>
          <a:chOff x="0" y="0"/>
          <a:chExt cx="0" cy="0"/>
        </a:xfrm>
      </p:grpSpPr>
      <p:pic>
        <p:nvPicPr>
          <p:cNvPr id="4" name="SunLife_Corporate_Footer" hidden="1">
            <a:extLst>
              <a:ext uri="{FF2B5EF4-FFF2-40B4-BE49-F238E27FC236}">
                <a16:creationId xmlns:a16="http://schemas.microsoft.com/office/drawing/2014/main" id="{8D83BDFB-6CE1-549C-56FF-AD43F8BA3D2E}"/>
              </a:ext>
            </a:extLst>
          </p:cNvPr>
          <p:cNvPicPr>
            <a:picLocks noChangeAspect="1"/>
          </p:cNvPicPr>
          <p:nvPr userDrawn="1"/>
        </p:nvPicPr>
        <p:blipFill>
          <a:blip r:embed="rId2"/>
          <a:stretch>
            <a:fillRect/>
          </a:stretch>
        </p:blipFill>
        <p:spPr>
          <a:xfrm>
            <a:off x="287337" y="5801760"/>
            <a:ext cx="4132883" cy="964800"/>
          </a:xfrm>
          <a:prstGeom prst="rect">
            <a:avLst/>
          </a:prstGeom>
        </p:spPr>
      </p:pic>
      <p:pic>
        <p:nvPicPr>
          <p:cNvPr id="5" name="SunLife_GlobalInvestments_Footer" hidden="1">
            <a:extLst>
              <a:ext uri="{FF2B5EF4-FFF2-40B4-BE49-F238E27FC236}">
                <a16:creationId xmlns:a16="http://schemas.microsoft.com/office/drawing/2014/main" id="{90C6D908-9A14-EC39-2441-26A760AB924E}"/>
              </a:ext>
            </a:extLst>
          </p:cNvPr>
          <p:cNvPicPr>
            <a:picLocks noChangeAspect="1"/>
          </p:cNvPicPr>
          <p:nvPr userDrawn="1"/>
        </p:nvPicPr>
        <p:blipFill>
          <a:blip r:embed="rId3"/>
          <a:stretch>
            <a:fillRect/>
          </a:stretch>
        </p:blipFill>
        <p:spPr>
          <a:xfrm>
            <a:off x="287337" y="5801760"/>
            <a:ext cx="4132883" cy="964800"/>
          </a:xfrm>
          <a:prstGeom prst="rect">
            <a:avLst/>
          </a:prstGeom>
        </p:spPr>
      </p:pic>
      <p:pic>
        <p:nvPicPr>
          <p:cNvPr id="11" name="SunLife_HongKong_Footer" hidden="1">
            <a:extLst>
              <a:ext uri="{FF2B5EF4-FFF2-40B4-BE49-F238E27FC236}">
                <a16:creationId xmlns:a16="http://schemas.microsoft.com/office/drawing/2014/main" id="{FA612D78-7698-A3EA-6CF3-D7CB306923EC}"/>
              </a:ext>
            </a:extLst>
          </p:cNvPr>
          <p:cNvPicPr>
            <a:picLocks noChangeAspect="1"/>
          </p:cNvPicPr>
          <p:nvPr userDrawn="1"/>
        </p:nvPicPr>
        <p:blipFill>
          <a:blip r:embed="rId4"/>
          <a:stretch>
            <a:fillRect/>
          </a:stretch>
        </p:blipFill>
        <p:spPr>
          <a:xfrm>
            <a:off x="287337" y="5801760"/>
            <a:ext cx="4121074" cy="964800"/>
          </a:xfrm>
          <a:prstGeom prst="rect">
            <a:avLst/>
          </a:prstGeom>
        </p:spPr>
      </p:pic>
      <p:pic>
        <p:nvPicPr>
          <p:cNvPr id="12" name="SunLife_LuminoHealth_Footer" hidden="1">
            <a:extLst>
              <a:ext uri="{FF2B5EF4-FFF2-40B4-BE49-F238E27FC236}">
                <a16:creationId xmlns:a16="http://schemas.microsoft.com/office/drawing/2014/main" id="{00862F1D-37CC-8DD3-90B7-A5D45DA7DD55}"/>
              </a:ext>
            </a:extLst>
          </p:cNvPr>
          <p:cNvPicPr>
            <a:picLocks noChangeAspect="1"/>
          </p:cNvPicPr>
          <p:nvPr userDrawn="1"/>
        </p:nvPicPr>
        <p:blipFill>
          <a:blip r:embed="rId5"/>
          <a:stretch>
            <a:fillRect/>
          </a:stretch>
        </p:blipFill>
        <p:spPr>
          <a:xfrm>
            <a:off x="287337" y="5801760"/>
            <a:ext cx="4132883" cy="964800"/>
          </a:xfrm>
          <a:prstGeom prst="rect">
            <a:avLst/>
          </a:prstGeom>
        </p:spPr>
      </p:pic>
      <p:pic>
        <p:nvPicPr>
          <p:cNvPr id="13" name="SunLife_US_Footer" hidden="1">
            <a:extLst>
              <a:ext uri="{FF2B5EF4-FFF2-40B4-BE49-F238E27FC236}">
                <a16:creationId xmlns:a16="http://schemas.microsoft.com/office/drawing/2014/main" id="{C77BC23F-CE9F-F593-6694-ACC98654A251}"/>
              </a:ext>
            </a:extLst>
          </p:cNvPr>
          <p:cNvPicPr>
            <a:picLocks noChangeAspect="1"/>
          </p:cNvPicPr>
          <p:nvPr userDrawn="1"/>
        </p:nvPicPr>
        <p:blipFill>
          <a:blip r:embed="rId6"/>
          <a:stretch>
            <a:fillRect/>
          </a:stretch>
        </p:blipFill>
        <p:spPr>
          <a:xfrm>
            <a:off x="287337" y="5801760"/>
            <a:ext cx="4132883" cy="964800"/>
          </a:xfrm>
          <a:prstGeom prst="rect">
            <a:avLst/>
          </a:prstGeom>
        </p:spPr>
      </p:pic>
      <p:sp>
        <p:nvSpPr>
          <p:cNvPr id="43" name="Picture Placeholder 42">
            <a:extLst>
              <a:ext uri="{FF2B5EF4-FFF2-40B4-BE49-F238E27FC236}">
                <a16:creationId xmlns:a16="http://schemas.microsoft.com/office/drawing/2014/main" id="{8EA885D4-90FB-BF40-DC43-B7F714E4A8CE}"/>
              </a:ext>
            </a:extLst>
          </p:cNvPr>
          <p:cNvSpPr>
            <a:spLocks noGrp="1"/>
          </p:cNvSpPr>
          <p:nvPr>
            <p:ph type="pic" sz="quarter" idx="14" hasCustomPrompt="1"/>
          </p:nvPr>
        </p:nvSpPr>
        <p:spPr>
          <a:xfrm>
            <a:off x="6167438" y="287338"/>
            <a:ext cx="5736695" cy="6281737"/>
          </a:xfrm>
          <a:prstGeom prst="rect">
            <a:avLst/>
          </a:prstGeom>
          <a:solidFill>
            <a:schemeClr val="bg2"/>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15" name="Text Placeholder 2" descr="Click to edit master title style">
            <a:extLst>
              <a:ext uri="{FF2B5EF4-FFF2-40B4-BE49-F238E27FC236}">
                <a16:creationId xmlns:a16="http://schemas.microsoft.com/office/drawing/2014/main" id="{7FE6EE3C-723E-D39E-FCAA-1FB93504A862}"/>
              </a:ext>
            </a:extLst>
          </p:cNvPr>
          <p:cNvSpPr>
            <a:spLocks noGrp="1"/>
          </p:cNvSpPr>
          <p:nvPr>
            <p:ph type="body" sz="quarter" idx="13"/>
          </p:nvPr>
        </p:nvSpPr>
        <p:spPr>
          <a:xfrm>
            <a:off x="287339" y="673463"/>
            <a:ext cx="5737224" cy="2409255"/>
          </a:xfrm>
        </p:spPr>
        <p:txBody>
          <a:bodyPr anchor="b"/>
          <a:lstStyle>
            <a:lvl1pPr marL="0" indent="0">
              <a:lnSpc>
                <a:spcPct val="90000"/>
              </a:lnSpc>
              <a:spcBef>
                <a:spcPts val="0"/>
              </a:spcBef>
              <a:buFontTx/>
              <a:buNone/>
              <a:tabLst/>
              <a:defRPr sz="4400" b="0" i="0" spc="-40" baseline="0">
                <a:solidFill>
                  <a:schemeClr val="tx2"/>
                </a:solidFill>
                <a:latin typeface="+mj-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US"/>
              <a:t>Click to edit Master text styles</a:t>
            </a:r>
          </a:p>
        </p:txBody>
      </p:sp>
      <p:sp>
        <p:nvSpPr>
          <p:cNvPr id="16" name="Content Placeholder 4">
            <a:extLst>
              <a:ext uri="{FF2B5EF4-FFF2-40B4-BE49-F238E27FC236}">
                <a16:creationId xmlns:a16="http://schemas.microsoft.com/office/drawing/2014/main" id="{9AB7FF52-C72D-CB3B-17F9-E2A3DBA01F0B}"/>
              </a:ext>
            </a:extLst>
          </p:cNvPr>
          <p:cNvSpPr>
            <a:spLocks noGrp="1"/>
          </p:cNvSpPr>
          <p:nvPr>
            <p:ph sz="quarter" idx="15" hasCustomPrompt="1"/>
          </p:nvPr>
        </p:nvSpPr>
        <p:spPr>
          <a:xfrm>
            <a:off x="287339" y="3458581"/>
            <a:ext cx="4900612" cy="747172"/>
          </a:xfrm>
        </p:spPr>
        <p:txBody>
          <a:bodyPr/>
          <a:lstStyle>
            <a:lvl1pPr marL="0" indent="0">
              <a:lnSpc>
                <a:spcPct val="100000"/>
              </a:lnSpc>
              <a:spcBef>
                <a:spcPts val="400"/>
              </a:spcBef>
              <a:buFontTx/>
              <a:buNone/>
              <a:defRPr sz="2400" b="0" i="0">
                <a:solidFill>
                  <a:schemeClr val="tx2"/>
                </a:solidFill>
                <a:latin typeface="+mj-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CA" dirty="0"/>
              <a:t>Click to insert subtitle</a:t>
            </a:r>
            <a:endParaRPr lang="en-CA"/>
          </a:p>
        </p:txBody>
      </p:sp>
      <p:sp>
        <p:nvSpPr>
          <p:cNvPr id="18" name="Text Placeholder 9">
            <a:extLst>
              <a:ext uri="{FF2B5EF4-FFF2-40B4-BE49-F238E27FC236}">
                <a16:creationId xmlns:a16="http://schemas.microsoft.com/office/drawing/2014/main" id="{6254FC54-83C9-90F8-81E8-D7AA2A746F90}"/>
              </a:ext>
            </a:extLst>
          </p:cNvPr>
          <p:cNvSpPr>
            <a:spLocks noGrp="1"/>
          </p:cNvSpPr>
          <p:nvPr>
            <p:ph type="body" sz="quarter" idx="35" hasCustomPrompt="1"/>
          </p:nvPr>
        </p:nvSpPr>
        <p:spPr>
          <a:xfrm>
            <a:off x="287339" y="4389120"/>
            <a:ext cx="4900612" cy="176525"/>
          </a:xfrm>
          <a:prstGeom prst="rect">
            <a:avLst/>
          </a:prstGeom>
        </p:spPr>
        <p:txBody>
          <a:bodyPr anchor="b"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Presenters goes here.</a:t>
            </a:r>
          </a:p>
        </p:txBody>
      </p:sp>
      <p:sp>
        <p:nvSpPr>
          <p:cNvPr id="19" name="Text Placeholder 32">
            <a:extLst>
              <a:ext uri="{FF2B5EF4-FFF2-40B4-BE49-F238E27FC236}">
                <a16:creationId xmlns:a16="http://schemas.microsoft.com/office/drawing/2014/main" id="{41A84A9B-255C-FD53-DFCA-309B996AA872}"/>
              </a:ext>
            </a:extLst>
          </p:cNvPr>
          <p:cNvSpPr>
            <a:spLocks noGrp="1"/>
          </p:cNvSpPr>
          <p:nvPr>
            <p:ph type="body" sz="quarter" idx="39" hasCustomPrompt="1"/>
          </p:nvPr>
        </p:nvSpPr>
        <p:spPr>
          <a:xfrm>
            <a:off x="287338" y="4754881"/>
            <a:ext cx="5735637" cy="910761"/>
          </a:xfrm>
          <a:prstGeom prst="rect">
            <a:avLst/>
          </a:prstGeom>
        </p:spPr>
        <p:txBody>
          <a:bodyPr numCol="2" spcCol="216000">
            <a:noAutofit/>
          </a:bodyPr>
          <a:lstStyle>
            <a:lvl1pPr marL="0" indent="0">
              <a:lnSpc>
                <a:spcPct val="100000"/>
              </a:lnSpc>
              <a:buNone/>
              <a:defRPr sz="1200" b="0" i="0">
                <a:latin typeface="+mn-lt"/>
              </a:defRPr>
            </a:lvl1pPr>
            <a:lvl2pPr marL="457189" indent="0">
              <a:lnSpc>
                <a:spcPct val="114000"/>
              </a:lnSpc>
              <a:buNone/>
              <a:defRPr sz="1067"/>
            </a:lvl2pPr>
            <a:lvl3pPr marL="914377" indent="0">
              <a:lnSpc>
                <a:spcPct val="114000"/>
              </a:lnSpc>
              <a:buNone/>
              <a:defRPr sz="1067"/>
            </a:lvl3pPr>
            <a:lvl4pPr marL="1371566" indent="0">
              <a:lnSpc>
                <a:spcPct val="114000"/>
              </a:lnSpc>
              <a:buNone/>
              <a:defRPr sz="1067"/>
            </a:lvl4pPr>
            <a:lvl5pPr marL="1828754" indent="0">
              <a:lnSpc>
                <a:spcPct val="114000"/>
              </a:lnSpc>
              <a:buNone/>
              <a:defRPr sz="1067"/>
            </a:lvl5pPr>
          </a:lstStyle>
          <a:p>
            <a:pPr lvl="0"/>
            <a:r>
              <a:rPr lang="en-CA" dirty="0"/>
              <a:t>First Last—Job Title</a:t>
            </a:r>
            <a:endParaRPr lang="en-CA"/>
          </a:p>
          <a:p>
            <a:pPr marL="0" marR="0" lvl="0" indent="0" algn="l" defTabSz="914377" rtl="0" eaLnBrk="1" fontAlgn="auto" latinLnBrk="0" hangingPunct="1">
              <a:lnSpc>
                <a:spcPct val="114000"/>
              </a:lnSpc>
              <a:spcBef>
                <a:spcPts val="1000"/>
              </a:spcBef>
              <a:spcAft>
                <a:spcPts val="0"/>
              </a:spcAft>
              <a:buClrTx/>
              <a:buSzTx/>
              <a:buFont typeface="Arial" panose="020B0604020202020204" pitchFamily="34" charset="0"/>
              <a:buNone/>
              <a:tabLst/>
              <a:defRPr/>
            </a:pPr>
            <a:r>
              <a:rPr lang="en-CA" dirty="0"/>
              <a:t>First Last—Job Title</a:t>
            </a:r>
            <a:endParaRPr lang="en-CA"/>
          </a:p>
          <a:p>
            <a:pPr marL="0" marR="0" lvl="0" indent="0" algn="l" defTabSz="914377" rtl="0" eaLnBrk="1" fontAlgn="auto" latinLnBrk="0" hangingPunct="1">
              <a:lnSpc>
                <a:spcPct val="114000"/>
              </a:lnSpc>
              <a:spcBef>
                <a:spcPts val="1000"/>
              </a:spcBef>
              <a:spcAft>
                <a:spcPts val="0"/>
              </a:spcAft>
              <a:buClrTx/>
              <a:buSzTx/>
              <a:buFont typeface="Arial" panose="020B0604020202020204" pitchFamily="34" charset="0"/>
              <a:buNone/>
              <a:tabLst/>
              <a:defRPr/>
            </a:pPr>
            <a:r>
              <a:rPr lang="en-CA" dirty="0"/>
              <a:t>First Last—Job Title</a:t>
            </a:r>
            <a:endParaRPr lang="en-CA"/>
          </a:p>
          <a:p>
            <a:pPr lvl="0"/>
            <a:r>
              <a:rPr lang="en-CA" dirty="0"/>
              <a:t>First Last—Job Title</a:t>
            </a:r>
            <a:endParaRPr lang="en-CA"/>
          </a:p>
          <a:p>
            <a:pPr marL="0" marR="0" lvl="0" indent="0" algn="l" defTabSz="914377" rtl="0" eaLnBrk="1" fontAlgn="auto" latinLnBrk="0" hangingPunct="1">
              <a:lnSpc>
                <a:spcPct val="114000"/>
              </a:lnSpc>
              <a:spcBef>
                <a:spcPts val="1000"/>
              </a:spcBef>
              <a:spcAft>
                <a:spcPts val="0"/>
              </a:spcAft>
              <a:buClrTx/>
              <a:buSzTx/>
              <a:buFont typeface="Arial" panose="020B0604020202020204" pitchFamily="34" charset="0"/>
              <a:buNone/>
              <a:tabLst/>
              <a:defRPr/>
            </a:pPr>
            <a:r>
              <a:rPr lang="en-CA" dirty="0"/>
              <a:t>First Last—Job Title</a:t>
            </a:r>
            <a:endParaRPr lang="en-CA"/>
          </a:p>
          <a:p>
            <a:pPr marL="0" marR="0" lvl="0" indent="0" algn="l" defTabSz="914377" rtl="0" eaLnBrk="1" fontAlgn="auto" latinLnBrk="0" hangingPunct="1">
              <a:lnSpc>
                <a:spcPct val="114000"/>
              </a:lnSpc>
              <a:spcBef>
                <a:spcPts val="1000"/>
              </a:spcBef>
              <a:spcAft>
                <a:spcPts val="0"/>
              </a:spcAft>
              <a:buClrTx/>
              <a:buSzTx/>
              <a:buFont typeface="Arial" panose="020B0604020202020204" pitchFamily="34" charset="0"/>
              <a:buNone/>
              <a:tabLst/>
              <a:defRPr/>
            </a:pPr>
            <a:r>
              <a:rPr lang="en-CA" dirty="0"/>
              <a:t>First Last—Job Title</a:t>
            </a:r>
            <a:endParaRPr lang="en-CA"/>
          </a:p>
        </p:txBody>
      </p:sp>
      <p:pic>
        <p:nvPicPr>
          <p:cNvPr id="1291186109" name="DynamicLogoFooter-Placeholder" descr="{&quot;templafy&quot;:{&quot;id&quot;:&quot;5136085b-a524-4d8e-96c6-63752f9c492c&quot;}}"/>
          <p:cNvPicPr>
            <a:picLocks noChangeAspect="1"/>
          </p:cNvPicPr>
          <p:nvPr/>
        </p:nvPicPr>
        <p:blipFill>
          <a:blip r:embed="rId2"/>
          <a:stretch>
            <a:fillRect/>
          </a:stretch>
        </p:blipFill>
        <p:spPr>
          <a:xfrm>
            <a:off x="287337" y="5801360"/>
            <a:ext cx="4140000" cy="964800"/>
          </a:xfrm>
          <a:prstGeom prst="rect">
            <a:avLst/>
          </a:prstGeom>
        </p:spPr>
      </p:pic>
      <p:sp>
        <p:nvSpPr>
          <p:cNvPr id="2" name="EntityNameDynamic (Global Investments)-Placeholder" descr="{&quot;templafy&quot;:{&quot;id&quot;:&quot;2e978971-fb7f-423c-8875-e820d313eadf&quot;}}" hidden="1">
            <a:extLst>
              <a:ext uri="{FF2B5EF4-FFF2-40B4-BE49-F238E27FC236}">
                <a16:creationId xmlns:a16="http://schemas.microsoft.com/office/drawing/2014/main" id="{06AAC6AC-3C7F-3ADD-043F-9382BEF5FA36}"/>
              </a:ext>
            </a:extLst>
          </p:cNvPr>
          <p:cNvSpPr/>
          <p:nvPr userDrawn="1"/>
        </p:nvSpPr>
        <p:spPr>
          <a:xfrm>
            <a:off x="288674" y="273139"/>
            <a:ext cx="1892365"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endParaRPr lang="en-CA" sz="1100" b="1" dirty="0">
              <a:solidFill>
                <a:schemeClr val="tx2"/>
              </a:solidFill>
            </a:endParaRPr>
          </a:p>
        </p:txBody>
      </p:sp>
      <p:sp>
        <p:nvSpPr>
          <p:cNvPr id="6" name="TaglineDynamic (Global Investments)-Placeholder" descr="{&quot;templafy&quot;:{&quot;id&quot;:&quot;be49bc07-170b-41d7-829b-245547634e18&quot;}}" hidden="1">
            <a:extLst>
              <a:ext uri="{FF2B5EF4-FFF2-40B4-BE49-F238E27FC236}">
                <a16:creationId xmlns:a16="http://schemas.microsoft.com/office/drawing/2014/main" id="{D70DD834-4385-6501-CA2D-A71E1FD4658F}"/>
              </a:ext>
            </a:extLst>
          </p:cNvPr>
          <p:cNvSpPr/>
          <p:nvPr userDrawn="1"/>
        </p:nvSpPr>
        <p:spPr>
          <a:xfrm>
            <a:off x="2212341" y="273139"/>
            <a:ext cx="1994534"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endParaRPr lang="en-CA" sz="1100" b="0" spc="-20" baseline="0" dirty="0">
              <a:solidFill>
                <a:schemeClr val="tx2"/>
              </a:solidFill>
            </a:endParaRPr>
          </a:p>
        </p:txBody>
      </p:sp>
      <p:sp>
        <p:nvSpPr>
          <p:cNvPr id="7" name="EntityNameDynamic (US) -Placeholder" descr="{&quot;templafy&quot;:{&quot;id&quot;:&quot;f7936106-30f0-4028-b974-6069c52cef8f&quot;}}" hidden="1">
            <a:extLst>
              <a:ext uri="{FF2B5EF4-FFF2-40B4-BE49-F238E27FC236}">
                <a16:creationId xmlns:a16="http://schemas.microsoft.com/office/drawing/2014/main" id="{FC208A9E-66C6-2E75-DD02-6DD96E1091AF}"/>
              </a:ext>
            </a:extLst>
          </p:cNvPr>
          <p:cNvSpPr>
            <a:spLocks/>
          </p:cNvSpPr>
          <p:nvPr userDrawn="1"/>
        </p:nvSpPr>
        <p:spPr>
          <a:xfrm>
            <a:off x="288674" y="273139"/>
            <a:ext cx="911793"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endParaRPr lang="en-CA" sz="1100" b="1" dirty="0">
              <a:solidFill>
                <a:schemeClr val="tx2"/>
              </a:solidFill>
            </a:endParaRPr>
          </a:p>
        </p:txBody>
      </p:sp>
      <p:sp>
        <p:nvSpPr>
          <p:cNvPr id="8" name="TaglineDynamic (US) -Placeholder" descr="{&quot;templafy&quot;:{&quot;id&quot;:&quot;fb5461a1-c4c1-488c-8baa-10ccce1431c8&quot;}}" hidden="1">
            <a:extLst>
              <a:ext uri="{FF2B5EF4-FFF2-40B4-BE49-F238E27FC236}">
                <a16:creationId xmlns:a16="http://schemas.microsoft.com/office/drawing/2014/main" id="{C5A0EF28-97BC-9160-29C5-48A5AD291BC9}"/>
              </a:ext>
            </a:extLst>
          </p:cNvPr>
          <p:cNvSpPr>
            <a:spLocks/>
          </p:cNvSpPr>
          <p:nvPr userDrawn="1"/>
        </p:nvSpPr>
        <p:spPr>
          <a:xfrm>
            <a:off x="1198880" y="273139"/>
            <a:ext cx="300640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endParaRPr lang="en-CA" sz="1100" b="0" spc="-20" baseline="0" dirty="0">
              <a:solidFill>
                <a:schemeClr val="tx2"/>
              </a:solidFill>
            </a:endParaRPr>
          </a:p>
        </p:txBody>
      </p:sp>
      <p:sp>
        <p:nvSpPr>
          <p:cNvPr id="9" name="EntityNameDynamic-Placeholder" descr="{&quot;templafy&quot;:{&quot;id&quot;:&quot;44e96395-d786-4f4d-828d-f2aabe72a6d5&quot;}}">
            <a:extLst>
              <a:ext uri="{FF2B5EF4-FFF2-40B4-BE49-F238E27FC236}">
                <a16:creationId xmlns:a16="http://schemas.microsoft.com/office/drawing/2014/main" id="{AAB701F3-092A-09C0-3765-8AE82439EC78}"/>
              </a:ext>
            </a:extLst>
          </p:cNvPr>
          <p:cNvSpPr>
            <a:spLocks/>
          </p:cNvSpPr>
          <p:nvPr userDrawn="1"/>
        </p:nvSpPr>
        <p:spPr>
          <a:xfrm>
            <a:off x="288674" y="273139"/>
            <a:ext cx="1580766"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endParaRPr lang="en-CA" sz="1100" b="1" dirty="0">
              <a:solidFill>
                <a:schemeClr val="tx2"/>
              </a:solidFill>
            </a:endParaRPr>
          </a:p>
        </p:txBody>
      </p:sp>
      <p:sp>
        <p:nvSpPr>
          <p:cNvPr id="10" name="TaglineDynamic-Placeholder" descr="{&quot;templafy&quot;:{&quot;id&quot;:&quot;0540b553-6614-44c8-9496-a17f009eb9fc&quot;}}">
            <a:extLst>
              <a:ext uri="{FF2B5EF4-FFF2-40B4-BE49-F238E27FC236}">
                <a16:creationId xmlns:a16="http://schemas.microsoft.com/office/drawing/2014/main" id="{7281CB38-F648-576E-3724-BF551A97DF84}"/>
              </a:ext>
            </a:extLst>
          </p:cNvPr>
          <p:cNvSpPr>
            <a:spLocks/>
          </p:cNvSpPr>
          <p:nvPr userDrawn="1"/>
        </p:nvSpPr>
        <p:spPr>
          <a:xfrm>
            <a:off x="1904999" y="273139"/>
            <a:ext cx="2301875"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endParaRPr lang="en-CA" sz="1100" b="0" spc="-20" baseline="0" dirty="0">
              <a:solidFill>
                <a:schemeClr val="tx2"/>
              </a:solidFill>
            </a:endParaRPr>
          </a:p>
        </p:txBody>
      </p:sp>
    </p:spTree>
    <p:extLst>
      <p:ext uri="{BB962C8B-B14F-4D97-AF65-F5344CB8AC3E}">
        <p14:creationId xmlns:p14="http://schemas.microsoft.com/office/powerpoint/2010/main" val="4072678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Large Header">
    <p:spTree>
      <p:nvGrpSpPr>
        <p:cNvPr id="1" name=""/>
        <p:cNvGrpSpPr/>
        <p:nvPr/>
      </p:nvGrpSpPr>
      <p:grpSpPr>
        <a:xfrm>
          <a:off x="0" y="0"/>
          <a:ext cx="0" cy="0"/>
          <a:chOff x="0" y="0"/>
          <a:chExt cx="0" cy="0"/>
        </a:xfrm>
      </p:grpSpPr>
      <p:sp>
        <p:nvSpPr>
          <p:cNvPr id="7" name="Picture Placeholder 42">
            <a:extLst>
              <a:ext uri="{FF2B5EF4-FFF2-40B4-BE49-F238E27FC236}">
                <a16:creationId xmlns:a16="http://schemas.microsoft.com/office/drawing/2014/main" id="{0D5DD147-C73A-B4DA-1321-B559075FE55A}"/>
              </a:ext>
            </a:extLst>
          </p:cNvPr>
          <p:cNvSpPr>
            <a:spLocks noGrp="1"/>
          </p:cNvSpPr>
          <p:nvPr>
            <p:ph type="pic" sz="quarter" idx="14" hasCustomPrompt="1"/>
          </p:nvPr>
        </p:nvSpPr>
        <p:spPr>
          <a:xfrm>
            <a:off x="4206875" y="287337"/>
            <a:ext cx="7696200" cy="6281737"/>
          </a:xfrm>
          <a:prstGeom prst="rect">
            <a:avLst/>
          </a:prstGeom>
          <a:solidFill>
            <a:schemeClr val="bg2"/>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9" name="Text Placeholder 15">
            <a:extLst>
              <a:ext uri="{FF2B5EF4-FFF2-40B4-BE49-F238E27FC236}">
                <a16:creationId xmlns:a16="http://schemas.microsoft.com/office/drawing/2014/main" id="{9D5A45A1-3577-DE4C-DF6F-5B433B6C18C3}"/>
              </a:ext>
            </a:extLst>
          </p:cNvPr>
          <p:cNvSpPr>
            <a:spLocks noGrp="1"/>
          </p:cNvSpPr>
          <p:nvPr>
            <p:ph type="body" sz="quarter" idx="31" hasCustomPrompt="1"/>
          </p:nvPr>
        </p:nvSpPr>
        <p:spPr>
          <a:xfrm>
            <a:off x="287339" y="287338"/>
            <a:ext cx="3776662" cy="3176946"/>
          </a:xfrm>
          <a:prstGeom prst="rect">
            <a:avLst/>
          </a:prstGeom>
        </p:spPr>
        <p:txBody>
          <a:bodyPr rIns="144000" anchor="t" anchorCtr="0">
            <a:noAutofit/>
          </a:bodyPr>
          <a:lstStyle>
            <a:lvl1pPr marL="0" indent="0">
              <a:lnSpc>
                <a:spcPct val="90000"/>
              </a:lnSpc>
              <a:buNone/>
              <a:defRPr sz="4400" b="0" i="0">
                <a:solidFill>
                  <a:srgbClr val="003946"/>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a:t>Large header </a:t>
            </a:r>
            <a:br>
              <a:rPr lang="en-US" dirty="0"/>
            </a:br>
            <a:r>
              <a:rPr lang="en-CA" dirty="0"/>
              <a:t>text can go here.</a:t>
            </a:r>
            <a:endParaRPr lang="en-CA"/>
          </a:p>
        </p:txBody>
      </p:sp>
      <p:sp>
        <p:nvSpPr>
          <p:cNvPr id="5" name="Slide Number Placeholder 5">
            <a:extLst>
              <a:ext uri="{FF2B5EF4-FFF2-40B4-BE49-F238E27FC236}">
                <a16:creationId xmlns:a16="http://schemas.microsoft.com/office/drawing/2014/main" id="{4F1CB1F0-A37D-106F-30B5-F3D1FD0BE252}"/>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3" name="Footer Placeholder 7">
            <a:extLst>
              <a:ext uri="{FF2B5EF4-FFF2-40B4-BE49-F238E27FC236}">
                <a16:creationId xmlns:a16="http://schemas.microsoft.com/office/drawing/2014/main" id="{729AAA76-3CBE-C6A6-8A5B-6F5404E23397}"/>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3917875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Slide Warm 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414D47-2E79-0DFD-30E8-6DE211F7F62D}"/>
              </a:ext>
            </a:extLst>
          </p:cNvPr>
          <p:cNvSpPr/>
          <p:nvPr userDrawn="1"/>
        </p:nvSpPr>
        <p:spPr>
          <a:xfrm>
            <a:off x="287337" y="287339"/>
            <a:ext cx="11615737" cy="62817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9" name="Text Placeholder 8">
            <a:extLst>
              <a:ext uri="{FF2B5EF4-FFF2-40B4-BE49-F238E27FC236}">
                <a16:creationId xmlns:a16="http://schemas.microsoft.com/office/drawing/2014/main" id="{B3D089EF-1FFD-0D2D-8D12-EC38E66A32E3}"/>
              </a:ext>
            </a:extLst>
          </p:cNvPr>
          <p:cNvSpPr>
            <a:spLocks noGrp="1"/>
          </p:cNvSpPr>
          <p:nvPr>
            <p:ph type="body" sz="quarter" idx="13" hasCustomPrompt="1"/>
          </p:nvPr>
        </p:nvSpPr>
        <p:spPr>
          <a:xfrm>
            <a:off x="1266825" y="1892301"/>
            <a:ext cx="9656763" cy="1631951"/>
          </a:xfrm>
          <a:prstGeom prst="rect">
            <a:avLst/>
          </a:prstGeom>
        </p:spPr>
        <p:txBody>
          <a:bodyPr>
            <a:noAutofit/>
          </a:bodyPr>
          <a:lstStyle>
            <a:lvl1pPr marL="0" indent="0">
              <a:buNone/>
              <a:defRPr sz="3200" b="0" i="0">
                <a:solidFill>
                  <a:schemeClr val="tx2"/>
                </a:solidFill>
                <a:latin typeface="+mj-lt"/>
              </a:defRPr>
            </a:lvl1pPr>
            <a:lvl2pPr marL="457189" indent="0">
              <a:buNone/>
              <a:defRPr>
                <a:solidFill>
                  <a:schemeClr val="tx2"/>
                </a:solidFill>
                <a:latin typeface="+mj-lt"/>
              </a:defRPr>
            </a:lvl2pPr>
            <a:lvl3pPr marL="914377" indent="0">
              <a:buNone/>
              <a:defRPr>
                <a:solidFill>
                  <a:schemeClr val="tx2"/>
                </a:solidFill>
                <a:latin typeface="+mj-lt"/>
              </a:defRPr>
            </a:lvl3pPr>
            <a:lvl4pPr marL="1371566" indent="0">
              <a:buNone/>
              <a:defRPr>
                <a:solidFill>
                  <a:schemeClr val="tx2"/>
                </a:solidFill>
                <a:latin typeface="+mj-lt"/>
              </a:defRPr>
            </a:lvl4pPr>
            <a:lvl5pPr marL="1828754" indent="0">
              <a:buNone/>
              <a:defRPr>
                <a:solidFill>
                  <a:schemeClr val="tx2"/>
                </a:solidFill>
                <a:latin typeface="+mj-lt"/>
              </a:defRPr>
            </a:lvl5pPr>
          </a:lstStyle>
          <a:p>
            <a:pPr lvl="0"/>
            <a:r>
              <a:rPr lang="en-CA" dirty="0"/>
              <a:t>“Lorem ipsum dolor sit </a:t>
            </a:r>
            <a:r>
              <a:rPr lang="en-CA" dirty="0" err="1"/>
              <a:t>amet</a:t>
            </a:r>
            <a:r>
              <a:rPr lang="en-CA" dirty="0"/>
              <a:t>, </a:t>
            </a:r>
            <a:r>
              <a:rPr lang="en-CA" dirty="0" err="1"/>
              <a:t>consectetuer</a:t>
            </a:r>
            <a:r>
              <a:rPr lang="en-CA" dirty="0"/>
              <a:t> </a:t>
            </a:r>
            <a:r>
              <a:rPr lang="en-CA" dirty="0" err="1"/>
              <a:t>adipi</a:t>
            </a:r>
            <a:r>
              <a:rPr lang="en-CA" dirty="0"/>
              <a:t> </a:t>
            </a:r>
            <a:r>
              <a:rPr lang="en-CA" dirty="0" err="1"/>
              <a:t>scing</a:t>
            </a:r>
            <a:r>
              <a:rPr lang="en-CA" dirty="0"/>
              <a:t> </a:t>
            </a:r>
            <a:r>
              <a:rPr lang="en-CA" dirty="0" err="1"/>
              <a:t>elit</a:t>
            </a:r>
            <a:r>
              <a:rPr lang="en-CA" dirty="0"/>
              <a:t>, sed diam </a:t>
            </a:r>
            <a:r>
              <a:rPr lang="en-CA" dirty="0" err="1"/>
              <a:t>nonummy</a:t>
            </a:r>
            <a:r>
              <a:rPr lang="en-CA" dirty="0"/>
              <a:t> </a:t>
            </a:r>
            <a:r>
              <a:rPr lang="en-CA" dirty="0" err="1"/>
              <a:t>nibh</a:t>
            </a:r>
            <a:r>
              <a:rPr lang="en-CA" dirty="0"/>
              <a:t> </a:t>
            </a:r>
            <a:r>
              <a:rPr lang="en-CA" dirty="0" err="1"/>
              <a:t>euismod</a:t>
            </a:r>
            <a:r>
              <a:rPr lang="en-CA" dirty="0"/>
              <a:t> </a:t>
            </a:r>
            <a:r>
              <a:rPr lang="en-CA" dirty="0" err="1"/>
              <a:t>tincidunt</a:t>
            </a:r>
            <a:r>
              <a:rPr lang="en-CA" dirty="0"/>
              <a:t> </a:t>
            </a:r>
            <a:r>
              <a:rPr lang="en-CA" dirty="0" err="1"/>
              <a:t>ut</a:t>
            </a:r>
            <a:r>
              <a:rPr lang="en-CA" dirty="0"/>
              <a:t> </a:t>
            </a:r>
            <a:r>
              <a:rPr lang="en-CA" dirty="0" err="1"/>
              <a:t>laoreet</a:t>
            </a:r>
            <a:r>
              <a:rPr lang="en-CA" dirty="0"/>
              <a:t> dolore magna.”</a:t>
            </a:r>
          </a:p>
        </p:txBody>
      </p:sp>
      <p:sp>
        <p:nvSpPr>
          <p:cNvPr id="10" name="Text Placeholder 2">
            <a:extLst>
              <a:ext uri="{FF2B5EF4-FFF2-40B4-BE49-F238E27FC236}">
                <a16:creationId xmlns:a16="http://schemas.microsoft.com/office/drawing/2014/main" id="{4E9D42CF-D2C4-43DB-4B4A-9B1C7EEC28C4}"/>
              </a:ext>
            </a:extLst>
          </p:cNvPr>
          <p:cNvSpPr>
            <a:spLocks noGrp="1"/>
          </p:cNvSpPr>
          <p:nvPr>
            <p:ph type="body" sz="quarter" idx="21" hasCustomPrompt="1"/>
          </p:nvPr>
        </p:nvSpPr>
        <p:spPr>
          <a:xfrm rot="5400000">
            <a:off x="1678642" y="3488329"/>
            <a:ext cx="4365" cy="828000"/>
          </a:xfrm>
          <a:prstGeom prst="rect">
            <a:avLst/>
          </a:prstGeom>
          <a:solidFill>
            <a:schemeClr val="tx2"/>
          </a:solidFill>
          <a:ln w="12700">
            <a:solidFill>
              <a:schemeClr val="tx2"/>
            </a:solidFill>
          </a:ln>
        </p:spPr>
        <p:txBody>
          <a:bodyPr wrap="none" lIns="0" tIns="0" rIns="0" bIns="0">
            <a:noAutofit/>
          </a:bodyPr>
          <a:lstStyle>
            <a:lvl1pPr marL="0" indent="0">
              <a:buNone/>
              <a:defRPr sz="133" b="0" i="0">
                <a:noFill/>
                <a:latin typeface="+mn-lt"/>
              </a:defRPr>
            </a:lvl1pPr>
            <a:lvl2pPr marL="609585" indent="0">
              <a:buNone/>
              <a:defRPr sz="133"/>
            </a:lvl2pPr>
            <a:lvl3pPr marL="1219170" indent="0">
              <a:buNone/>
              <a:defRPr sz="133"/>
            </a:lvl3pPr>
            <a:lvl4pPr marL="1828754" indent="0">
              <a:buNone/>
              <a:defRPr sz="133"/>
            </a:lvl4pPr>
            <a:lvl5pPr marL="2438339" indent="0">
              <a:buNone/>
              <a:defRPr sz="133"/>
            </a:lvl5pPr>
          </a:lstStyle>
          <a:p>
            <a:pPr lvl="0"/>
            <a:r>
              <a:rPr lang="en-CA" dirty="0"/>
              <a:t>.</a:t>
            </a:r>
            <a:endParaRPr lang="en-CA"/>
          </a:p>
        </p:txBody>
      </p:sp>
      <p:sp>
        <p:nvSpPr>
          <p:cNvPr id="11" name="Text Placeholder 9">
            <a:extLst>
              <a:ext uri="{FF2B5EF4-FFF2-40B4-BE49-F238E27FC236}">
                <a16:creationId xmlns:a16="http://schemas.microsoft.com/office/drawing/2014/main" id="{A2DA35A8-B74A-F135-D7CC-769A96F32532}"/>
              </a:ext>
            </a:extLst>
          </p:cNvPr>
          <p:cNvSpPr>
            <a:spLocks noGrp="1"/>
          </p:cNvSpPr>
          <p:nvPr>
            <p:ph type="body" sz="quarter" idx="35" hasCustomPrompt="1"/>
          </p:nvPr>
        </p:nvSpPr>
        <p:spPr>
          <a:xfrm>
            <a:off x="1266824" y="4249167"/>
            <a:ext cx="2797176" cy="187367"/>
          </a:xfrm>
          <a:prstGeom prst="rect">
            <a:avLst/>
          </a:prstGeom>
        </p:spPr>
        <p:txBody>
          <a:bodyPr anchor="t" anchorCtr="0">
            <a:noAutofit/>
          </a:bodyPr>
          <a:lstStyle>
            <a:lvl1pPr marL="0" indent="0">
              <a:buNone/>
              <a:defRPr sz="1400" b="0"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First Last</a:t>
            </a:r>
            <a:endParaRPr lang="en-CA"/>
          </a:p>
        </p:txBody>
      </p:sp>
      <p:sp>
        <p:nvSpPr>
          <p:cNvPr id="12" name="Text Placeholder 32">
            <a:extLst>
              <a:ext uri="{FF2B5EF4-FFF2-40B4-BE49-F238E27FC236}">
                <a16:creationId xmlns:a16="http://schemas.microsoft.com/office/drawing/2014/main" id="{C2B432E4-26D8-D91A-78DA-42F0BF305415}"/>
              </a:ext>
            </a:extLst>
          </p:cNvPr>
          <p:cNvSpPr>
            <a:spLocks noGrp="1"/>
          </p:cNvSpPr>
          <p:nvPr>
            <p:ph type="body" sz="quarter" idx="39" hasCustomPrompt="1"/>
          </p:nvPr>
        </p:nvSpPr>
        <p:spPr>
          <a:xfrm>
            <a:off x="1266825" y="4539208"/>
            <a:ext cx="2797175" cy="183136"/>
          </a:xfrm>
          <a:prstGeom prst="rect">
            <a:avLst/>
          </a:prstGeom>
        </p:spPr>
        <p:txBody>
          <a:bodyPr>
            <a:noAutofit/>
          </a:bodyPr>
          <a:lstStyle>
            <a:lvl1pPr marL="0" indent="0">
              <a:buNone/>
              <a:defRPr sz="1400" b="0" i="0">
                <a:latin typeface="+mn-lt"/>
              </a:defRPr>
            </a:lvl1pPr>
            <a:lvl2pPr marL="457189" indent="0">
              <a:buNone/>
              <a:defRPr sz="1067"/>
            </a:lvl2pPr>
            <a:lvl3pPr marL="914377" indent="0">
              <a:buNone/>
              <a:defRPr sz="1067"/>
            </a:lvl3pPr>
            <a:lvl4pPr marL="1371566" indent="0">
              <a:buNone/>
              <a:defRPr sz="1067"/>
            </a:lvl4pPr>
            <a:lvl5pPr marL="1828754" indent="0">
              <a:buNone/>
              <a:defRPr sz="1067"/>
            </a:lvl5pPr>
          </a:lstStyle>
          <a:p>
            <a:pPr lvl="0"/>
            <a:r>
              <a:rPr lang="en-CA" dirty="0"/>
              <a:t>Job title / Credential</a:t>
            </a:r>
            <a:endParaRPr lang="en-CA"/>
          </a:p>
        </p:txBody>
      </p:sp>
      <p:sp>
        <p:nvSpPr>
          <p:cNvPr id="6" name="Slide Number Placeholder 5">
            <a:extLst>
              <a:ext uri="{FF2B5EF4-FFF2-40B4-BE49-F238E27FC236}">
                <a16:creationId xmlns:a16="http://schemas.microsoft.com/office/drawing/2014/main" id="{B3D471C5-F439-3F98-873E-39B105829650}"/>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3" name="Footer Placeholder 7">
            <a:extLst>
              <a:ext uri="{FF2B5EF4-FFF2-40B4-BE49-F238E27FC236}">
                <a16:creationId xmlns:a16="http://schemas.microsoft.com/office/drawing/2014/main" id="{FAAC5CAB-3E4C-6C6C-2477-9A9A031765B7}"/>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2186150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Slide Whit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3D089EF-1FFD-0D2D-8D12-EC38E66A32E3}"/>
              </a:ext>
            </a:extLst>
          </p:cNvPr>
          <p:cNvSpPr>
            <a:spLocks noGrp="1"/>
          </p:cNvSpPr>
          <p:nvPr>
            <p:ph type="body" sz="quarter" idx="13" hasCustomPrompt="1"/>
          </p:nvPr>
        </p:nvSpPr>
        <p:spPr>
          <a:xfrm>
            <a:off x="1266825" y="1892301"/>
            <a:ext cx="9656763" cy="1631951"/>
          </a:xfrm>
          <a:prstGeom prst="rect">
            <a:avLst/>
          </a:prstGeom>
        </p:spPr>
        <p:txBody>
          <a:bodyPr>
            <a:noAutofit/>
          </a:bodyPr>
          <a:lstStyle>
            <a:lvl1pPr marL="0" indent="0">
              <a:buNone/>
              <a:defRPr sz="3200" b="0" i="0">
                <a:solidFill>
                  <a:srgbClr val="003946"/>
                </a:solidFill>
                <a:latin typeface="+mj-lt"/>
              </a:defRPr>
            </a:lvl1pPr>
            <a:lvl2pPr marL="457189" indent="0">
              <a:buNone/>
              <a:defRPr>
                <a:solidFill>
                  <a:schemeClr val="tx2"/>
                </a:solidFill>
                <a:latin typeface="+mj-lt"/>
              </a:defRPr>
            </a:lvl2pPr>
            <a:lvl3pPr marL="914377" indent="0">
              <a:buNone/>
              <a:defRPr>
                <a:solidFill>
                  <a:schemeClr val="tx2"/>
                </a:solidFill>
                <a:latin typeface="+mj-lt"/>
              </a:defRPr>
            </a:lvl3pPr>
            <a:lvl4pPr marL="1371566" indent="0">
              <a:buNone/>
              <a:defRPr>
                <a:solidFill>
                  <a:schemeClr val="tx2"/>
                </a:solidFill>
                <a:latin typeface="+mj-lt"/>
              </a:defRPr>
            </a:lvl4pPr>
            <a:lvl5pPr marL="1828754" indent="0">
              <a:buNone/>
              <a:defRPr>
                <a:solidFill>
                  <a:schemeClr val="tx2"/>
                </a:solidFill>
                <a:latin typeface="+mj-lt"/>
              </a:defRPr>
            </a:lvl5pPr>
          </a:lstStyle>
          <a:p>
            <a:pPr lvl="0"/>
            <a:r>
              <a:rPr lang="en-CA" dirty="0"/>
              <a:t>“Lorem ipsum dolor sit </a:t>
            </a:r>
            <a:r>
              <a:rPr lang="en-CA" dirty="0" err="1"/>
              <a:t>amet</a:t>
            </a:r>
            <a:r>
              <a:rPr lang="en-CA" dirty="0"/>
              <a:t>, </a:t>
            </a:r>
            <a:r>
              <a:rPr lang="en-CA" dirty="0" err="1"/>
              <a:t>consectetuer</a:t>
            </a:r>
            <a:r>
              <a:rPr lang="en-CA" dirty="0"/>
              <a:t> </a:t>
            </a:r>
            <a:r>
              <a:rPr lang="en-CA" dirty="0" err="1"/>
              <a:t>adipi</a:t>
            </a:r>
            <a:r>
              <a:rPr lang="en-CA" dirty="0"/>
              <a:t> </a:t>
            </a:r>
            <a:r>
              <a:rPr lang="en-CA" dirty="0" err="1"/>
              <a:t>scing</a:t>
            </a:r>
            <a:r>
              <a:rPr lang="en-CA" dirty="0"/>
              <a:t> </a:t>
            </a:r>
            <a:r>
              <a:rPr lang="en-CA" dirty="0" err="1"/>
              <a:t>elit</a:t>
            </a:r>
            <a:r>
              <a:rPr lang="en-CA" dirty="0"/>
              <a:t>, sed diam </a:t>
            </a:r>
            <a:r>
              <a:rPr lang="en-CA" dirty="0" err="1"/>
              <a:t>nonummy</a:t>
            </a:r>
            <a:r>
              <a:rPr lang="en-CA" dirty="0"/>
              <a:t> </a:t>
            </a:r>
            <a:r>
              <a:rPr lang="en-CA" dirty="0" err="1"/>
              <a:t>nibh</a:t>
            </a:r>
            <a:r>
              <a:rPr lang="en-CA" dirty="0"/>
              <a:t> </a:t>
            </a:r>
            <a:r>
              <a:rPr lang="en-CA" dirty="0" err="1"/>
              <a:t>euismod</a:t>
            </a:r>
            <a:r>
              <a:rPr lang="en-CA" dirty="0"/>
              <a:t> </a:t>
            </a:r>
            <a:r>
              <a:rPr lang="en-CA" dirty="0" err="1"/>
              <a:t>tincidunt</a:t>
            </a:r>
            <a:r>
              <a:rPr lang="en-CA" dirty="0"/>
              <a:t> </a:t>
            </a:r>
            <a:r>
              <a:rPr lang="en-CA" dirty="0" err="1"/>
              <a:t>ut</a:t>
            </a:r>
            <a:r>
              <a:rPr lang="en-CA" dirty="0"/>
              <a:t> </a:t>
            </a:r>
            <a:r>
              <a:rPr lang="en-CA" dirty="0" err="1"/>
              <a:t>laoreet</a:t>
            </a:r>
            <a:r>
              <a:rPr lang="en-CA" dirty="0"/>
              <a:t> dolore magna.”</a:t>
            </a:r>
            <a:endParaRPr lang="en-CA"/>
          </a:p>
        </p:txBody>
      </p:sp>
      <p:sp>
        <p:nvSpPr>
          <p:cNvPr id="11" name="Text Placeholder 9">
            <a:extLst>
              <a:ext uri="{FF2B5EF4-FFF2-40B4-BE49-F238E27FC236}">
                <a16:creationId xmlns:a16="http://schemas.microsoft.com/office/drawing/2014/main" id="{A2DA35A8-B74A-F135-D7CC-769A96F32532}"/>
              </a:ext>
            </a:extLst>
          </p:cNvPr>
          <p:cNvSpPr>
            <a:spLocks noGrp="1"/>
          </p:cNvSpPr>
          <p:nvPr>
            <p:ph type="body" sz="quarter" idx="35" hasCustomPrompt="1"/>
          </p:nvPr>
        </p:nvSpPr>
        <p:spPr>
          <a:xfrm>
            <a:off x="1266824" y="4249167"/>
            <a:ext cx="2797175" cy="187367"/>
          </a:xfrm>
          <a:prstGeom prst="rect">
            <a:avLst/>
          </a:prstGeom>
        </p:spPr>
        <p:txBody>
          <a:bodyPr anchor="t" anchorCtr="0">
            <a:noAutofit/>
          </a:bodyPr>
          <a:lstStyle>
            <a:lvl1pPr marL="0" indent="0">
              <a:buNone/>
              <a:defRPr sz="1400" b="0"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First Last</a:t>
            </a:r>
            <a:endParaRPr lang="en-CA"/>
          </a:p>
        </p:txBody>
      </p:sp>
      <p:sp>
        <p:nvSpPr>
          <p:cNvPr id="12" name="Text Placeholder 32">
            <a:extLst>
              <a:ext uri="{FF2B5EF4-FFF2-40B4-BE49-F238E27FC236}">
                <a16:creationId xmlns:a16="http://schemas.microsoft.com/office/drawing/2014/main" id="{C2B432E4-26D8-D91A-78DA-42F0BF305415}"/>
              </a:ext>
            </a:extLst>
          </p:cNvPr>
          <p:cNvSpPr>
            <a:spLocks noGrp="1"/>
          </p:cNvSpPr>
          <p:nvPr>
            <p:ph type="body" sz="quarter" idx="39" hasCustomPrompt="1"/>
          </p:nvPr>
        </p:nvSpPr>
        <p:spPr>
          <a:xfrm>
            <a:off x="1266824" y="4539208"/>
            <a:ext cx="2797175" cy="183136"/>
          </a:xfrm>
          <a:prstGeom prst="rect">
            <a:avLst/>
          </a:prstGeom>
        </p:spPr>
        <p:txBody>
          <a:bodyPr>
            <a:noAutofit/>
          </a:bodyPr>
          <a:lstStyle>
            <a:lvl1pPr marL="0" indent="0">
              <a:buNone/>
              <a:defRPr sz="1400" b="0" i="0">
                <a:latin typeface="+mn-lt"/>
              </a:defRPr>
            </a:lvl1pPr>
            <a:lvl2pPr marL="457189" indent="0">
              <a:buNone/>
              <a:defRPr sz="1067"/>
            </a:lvl2pPr>
            <a:lvl3pPr marL="914377" indent="0">
              <a:buNone/>
              <a:defRPr sz="1067"/>
            </a:lvl3pPr>
            <a:lvl4pPr marL="1371566" indent="0">
              <a:buNone/>
              <a:defRPr sz="1067"/>
            </a:lvl4pPr>
            <a:lvl5pPr marL="1828754" indent="0">
              <a:buNone/>
              <a:defRPr sz="1067"/>
            </a:lvl5pPr>
          </a:lstStyle>
          <a:p>
            <a:pPr lvl="0"/>
            <a:r>
              <a:rPr lang="en-CA" dirty="0"/>
              <a:t>Job title / Credential</a:t>
            </a:r>
            <a:endParaRPr lang="en-CA"/>
          </a:p>
        </p:txBody>
      </p:sp>
      <p:sp>
        <p:nvSpPr>
          <p:cNvPr id="5" name="Slide Number Placeholder 5">
            <a:extLst>
              <a:ext uri="{FF2B5EF4-FFF2-40B4-BE49-F238E27FC236}">
                <a16:creationId xmlns:a16="http://schemas.microsoft.com/office/drawing/2014/main" id="{D0FF9897-8E3D-F4DA-F8F1-46ED27F43A76}"/>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6" name="Footer Placeholder 7">
            <a:extLst>
              <a:ext uri="{FF2B5EF4-FFF2-40B4-BE49-F238E27FC236}">
                <a16:creationId xmlns:a16="http://schemas.microsoft.com/office/drawing/2014/main" id="{8076E707-5310-BD74-452B-76CE23D5DBBF}"/>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2" name="Text Placeholder 2">
            <a:extLst>
              <a:ext uri="{FF2B5EF4-FFF2-40B4-BE49-F238E27FC236}">
                <a16:creationId xmlns:a16="http://schemas.microsoft.com/office/drawing/2014/main" id="{AFF78567-049A-38AB-F451-42F942C703EB}"/>
              </a:ext>
            </a:extLst>
          </p:cNvPr>
          <p:cNvSpPr>
            <a:spLocks noGrp="1"/>
          </p:cNvSpPr>
          <p:nvPr>
            <p:ph type="body" sz="quarter" idx="21" hasCustomPrompt="1"/>
          </p:nvPr>
        </p:nvSpPr>
        <p:spPr>
          <a:xfrm rot="5400000">
            <a:off x="1678642" y="3488329"/>
            <a:ext cx="4365" cy="828000"/>
          </a:xfrm>
          <a:prstGeom prst="rect">
            <a:avLst/>
          </a:prstGeom>
          <a:solidFill>
            <a:schemeClr val="tx2"/>
          </a:solidFill>
          <a:ln w="12700">
            <a:solidFill>
              <a:schemeClr val="tx2"/>
            </a:solidFill>
          </a:ln>
        </p:spPr>
        <p:txBody>
          <a:bodyPr wrap="none" lIns="0" tIns="0" rIns="0" bIns="0">
            <a:noAutofit/>
          </a:bodyPr>
          <a:lstStyle>
            <a:lvl1pPr marL="0" indent="0">
              <a:buNone/>
              <a:defRPr sz="133" b="0" i="0">
                <a:noFill/>
                <a:latin typeface="+mn-lt"/>
              </a:defRPr>
            </a:lvl1pPr>
            <a:lvl2pPr marL="609585" indent="0">
              <a:buNone/>
              <a:defRPr sz="133"/>
            </a:lvl2pPr>
            <a:lvl3pPr marL="1219170" indent="0">
              <a:buNone/>
              <a:defRPr sz="133"/>
            </a:lvl3pPr>
            <a:lvl4pPr marL="1828754" indent="0">
              <a:buNone/>
              <a:defRPr sz="133"/>
            </a:lvl4pPr>
            <a:lvl5pPr marL="2438339" indent="0">
              <a:buNone/>
              <a:defRPr sz="133"/>
            </a:lvl5pPr>
          </a:lstStyle>
          <a:p>
            <a:pPr lvl="0"/>
            <a:r>
              <a:rPr lang="en-CA" dirty="0"/>
              <a:t>.</a:t>
            </a:r>
            <a:endParaRPr lang="en-CA"/>
          </a:p>
        </p:txBody>
      </p:sp>
    </p:spTree>
    <p:extLst>
      <p:ext uri="{BB962C8B-B14F-4D97-AF65-F5344CB8AC3E}">
        <p14:creationId xmlns:p14="http://schemas.microsoft.com/office/powerpoint/2010/main" val="3259240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Four Column Colou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98B7A5-0403-A06C-DFC5-CBD9F96E532C}"/>
              </a:ext>
            </a:extLst>
          </p:cNvPr>
          <p:cNvSpPr/>
          <p:nvPr userDrawn="1"/>
        </p:nvSpPr>
        <p:spPr>
          <a:xfrm>
            <a:off x="287339" y="287337"/>
            <a:ext cx="2795586" cy="62838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8" name="Rectangle 7">
            <a:extLst>
              <a:ext uri="{FF2B5EF4-FFF2-40B4-BE49-F238E27FC236}">
                <a16:creationId xmlns:a16="http://schemas.microsoft.com/office/drawing/2014/main" id="{48F9DF10-5C87-3222-7342-BAB7A22B6C62}"/>
              </a:ext>
            </a:extLst>
          </p:cNvPr>
          <p:cNvSpPr/>
          <p:nvPr userDrawn="1"/>
        </p:nvSpPr>
        <p:spPr>
          <a:xfrm>
            <a:off x="3227388" y="287339"/>
            <a:ext cx="2795587" cy="6281736"/>
          </a:xfrm>
          <a:prstGeom prst="rect">
            <a:avLst/>
          </a:prstGeom>
          <a:solidFill>
            <a:srgbClr val="E0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9" name="Rectangle 8">
            <a:extLst>
              <a:ext uri="{FF2B5EF4-FFF2-40B4-BE49-F238E27FC236}">
                <a16:creationId xmlns:a16="http://schemas.microsoft.com/office/drawing/2014/main" id="{E582F32D-1FE9-85D2-2F1E-95069B1E7EF0}"/>
              </a:ext>
            </a:extLst>
          </p:cNvPr>
          <p:cNvSpPr/>
          <p:nvPr userDrawn="1"/>
        </p:nvSpPr>
        <p:spPr>
          <a:xfrm>
            <a:off x="6167439" y="287337"/>
            <a:ext cx="2795586" cy="6281738"/>
          </a:xfrm>
          <a:prstGeom prst="rect">
            <a:avLst/>
          </a:prstGeom>
          <a:solidFill>
            <a:srgbClr val="DDE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0" name="Rectangle 9">
            <a:extLst>
              <a:ext uri="{FF2B5EF4-FFF2-40B4-BE49-F238E27FC236}">
                <a16:creationId xmlns:a16="http://schemas.microsoft.com/office/drawing/2014/main" id="{BC06C5FF-85CD-EC6D-BBE9-72AEE39E5BAD}"/>
              </a:ext>
            </a:extLst>
          </p:cNvPr>
          <p:cNvSpPr/>
          <p:nvPr userDrawn="1"/>
        </p:nvSpPr>
        <p:spPr>
          <a:xfrm>
            <a:off x="9109372" y="287337"/>
            <a:ext cx="2795289" cy="6281738"/>
          </a:xfrm>
          <a:prstGeom prst="rect">
            <a:avLst/>
          </a:prstGeom>
          <a:solidFill>
            <a:srgbClr val="A59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1" name="Text Placeholder 15">
            <a:extLst>
              <a:ext uri="{FF2B5EF4-FFF2-40B4-BE49-F238E27FC236}">
                <a16:creationId xmlns:a16="http://schemas.microsoft.com/office/drawing/2014/main" id="{832D6164-9BE5-E5B3-D4A5-7CBB4C08D676}"/>
              </a:ext>
            </a:extLst>
          </p:cNvPr>
          <p:cNvSpPr>
            <a:spLocks noGrp="1"/>
          </p:cNvSpPr>
          <p:nvPr>
            <p:ph type="body" sz="quarter" idx="13" hasCustomPrompt="1"/>
          </p:nvPr>
        </p:nvSpPr>
        <p:spPr>
          <a:xfrm>
            <a:off x="432327" y="1828798"/>
            <a:ext cx="2502327" cy="1056217"/>
          </a:xfrm>
          <a:prstGeom prst="rect">
            <a:avLst/>
          </a:prstGeom>
        </p:spPr>
        <p:txBody>
          <a:bodyPr anchor="t" anchorCtr="0">
            <a:noAutofit/>
          </a:bodyPr>
          <a:lstStyle>
            <a:lvl1pPr marL="0" indent="0">
              <a:buNone/>
              <a:defRPr sz="2000" b="0" i="0">
                <a:solidFill>
                  <a:schemeClr val="tx2"/>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err="1"/>
              <a:t>Subheader</a:t>
            </a:r>
            <a:r>
              <a:rPr lang="en-CA" dirty="0"/>
              <a:t> one goes here.</a:t>
            </a:r>
            <a:endParaRPr lang="en-CA"/>
          </a:p>
        </p:txBody>
      </p:sp>
      <p:sp>
        <p:nvSpPr>
          <p:cNvPr id="12" name="Text Placeholder 15">
            <a:extLst>
              <a:ext uri="{FF2B5EF4-FFF2-40B4-BE49-F238E27FC236}">
                <a16:creationId xmlns:a16="http://schemas.microsoft.com/office/drawing/2014/main" id="{EFC1E3D1-472F-9835-7DC6-AD658A295FB1}"/>
              </a:ext>
            </a:extLst>
          </p:cNvPr>
          <p:cNvSpPr>
            <a:spLocks noGrp="1"/>
          </p:cNvSpPr>
          <p:nvPr>
            <p:ph type="body" sz="quarter" idx="14" hasCustomPrompt="1"/>
          </p:nvPr>
        </p:nvSpPr>
        <p:spPr>
          <a:xfrm>
            <a:off x="3369336" y="1828798"/>
            <a:ext cx="2510812" cy="1056217"/>
          </a:xfrm>
          <a:prstGeom prst="rect">
            <a:avLst/>
          </a:prstGeom>
        </p:spPr>
        <p:txBody>
          <a:bodyPr anchor="t" anchorCtr="0">
            <a:noAutofit/>
          </a:bodyPr>
          <a:lstStyle>
            <a:lvl1pPr marL="0" indent="0">
              <a:buNone/>
              <a:defRPr sz="2000" b="0" i="0">
                <a:solidFill>
                  <a:schemeClr val="tx2"/>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err="1"/>
              <a:t>Subheader</a:t>
            </a:r>
            <a:r>
              <a:rPr lang="en-CA" dirty="0"/>
              <a:t> two goes here.</a:t>
            </a:r>
            <a:endParaRPr lang="en-CA"/>
          </a:p>
        </p:txBody>
      </p:sp>
      <p:sp>
        <p:nvSpPr>
          <p:cNvPr id="13" name="Text Placeholder 15">
            <a:extLst>
              <a:ext uri="{FF2B5EF4-FFF2-40B4-BE49-F238E27FC236}">
                <a16:creationId xmlns:a16="http://schemas.microsoft.com/office/drawing/2014/main" id="{86F5C8FC-F5E5-8ABF-AE08-1810B37DC1FC}"/>
              </a:ext>
            </a:extLst>
          </p:cNvPr>
          <p:cNvSpPr>
            <a:spLocks noGrp="1"/>
          </p:cNvSpPr>
          <p:nvPr>
            <p:ph type="body" sz="quarter" idx="15" hasCustomPrompt="1"/>
          </p:nvPr>
        </p:nvSpPr>
        <p:spPr>
          <a:xfrm>
            <a:off x="6312609" y="1828798"/>
            <a:ext cx="2506416" cy="1056217"/>
          </a:xfrm>
          <a:prstGeom prst="rect">
            <a:avLst/>
          </a:prstGeom>
        </p:spPr>
        <p:txBody>
          <a:bodyPr anchor="t" anchorCtr="0">
            <a:noAutofit/>
          </a:bodyPr>
          <a:lstStyle>
            <a:lvl1pPr marL="0" indent="0">
              <a:buNone/>
              <a:defRPr sz="2000" b="0" i="0">
                <a:solidFill>
                  <a:schemeClr val="tx2"/>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err="1"/>
              <a:t>Subheader</a:t>
            </a:r>
            <a:r>
              <a:rPr lang="en-CA" dirty="0"/>
              <a:t> three goes here.</a:t>
            </a:r>
            <a:endParaRPr lang="en-CA"/>
          </a:p>
        </p:txBody>
      </p:sp>
      <p:sp>
        <p:nvSpPr>
          <p:cNvPr id="14" name="Text Placeholder 15">
            <a:extLst>
              <a:ext uri="{FF2B5EF4-FFF2-40B4-BE49-F238E27FC236}">
                <a16:creationId xmlns:a16="http://schemas.microsoft.com/office/drawing/2014/main" id="{D9061F47-6EFB-73DC-B51C-FC4AFFE74978}"/>
              </a:ext>
            </a:extLst>
          </p:cNvPr>
          <p:cNvSpPr>
            <a:spLocks noGrp="1"/>
          </p:cNvSpPr>
          <p:nvPr>
            <p:ph type="body" sz="quarter" idx="16" hasCustomPrompt="1"/>
          </p:nvPr>
        </p:nvSpPr>
        <p:spPr>
          <a:xfrm>
            <a:off x="9251881" y="1828798"/>
            <a:ext cx="2505608" cy="1056217"/>
          </a:xfrm>
          <a:prstGeom prst="rect">
            <a:avLst/>
          </a:prstGeom>
        </p:spPr>
        <p:txBody>
          <a:bodyPr anchor="t" anchorCtr="0">
            <a:noAutofit/>
          </a:bodyPr>
          <a:lstStyle>
            <a:lvl1pPr marL="0" indent="0">
              <a:buNone/>
              <a:defRPr sz="2000" b="0" i="0">
                <a:solidFill>
                  <a:schemeClr val="tx2"/>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err="1"/>
              <a:t>Subheader</a:t>
            </a:r>
            <a:r>
              <a:rPr lang="en-CA" dirty="0"/>
              <a:t> four goes here.</a:t>
            </a:r>
            <a:endParaRPr lang="en-CA"/>
          </a:p>
        </p:txBody>
      </p:sp>
      <p:sp>
        <p:nvSpPr>
          <p:cNvPr id="15" name="Text Placeholder 9">
            <a:extLst>
              <a:ext uri="{FF2B5EF4-FFF2-40B4-BE49-F238E27FC236}">
                <a16:creationId xmlns:a16="http://schemas.microsoft.com/office/drawing/2014/main" id="{4AAD8114-419D-E3DE-8654-F6E6FA5285E8}"/>
              </a:ext>
            </a:extLst>
          </p:cNvPr>
          <p:cNvSpPr>
            <a:spLocks noGrp="1"/>
          </p:cNvSpPr>
          <p:nvPr>
            <p:ph type="body" sz="quarter" idx="35" hasCustomPrompt="1"/>
          </p:nvPr>
        </p:nvSpPr>
        <p:spPr>
          <a:xfrm>
            <a:off x="432326" y="3711233"/>
            <a:ext cx="2506598" cy="187367"/>
          </a:xfrm>
          <a:prstGeom prst="rect">
            <a:avLst/>
          </a:prstGeom>
        </p:spPr>
        <p:txBody>
          <a:bodyPr anchor="t"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17" name="Text Placeholder 9">
            <a:extLst>
              <a:ext uri="{FF2B5EF4-FFF2-40B4-BE49-F238E27FC236}">
                <a16:creationId xmlns:a16="http://schemas.microsoft.com/office/drawing/2014/main" id="{1109AEB5-A705-B1E3-C50A-E4713A363CF0}"/>
              </a:ext>
            </a:extLst>
          </p:cNvPr>
          <p:cNvSpPr>
            <a:spLocks noGrp="1"/>
          </p:cNvSpPr>
          <p:nvPr>
            <p:ph type="body" sz="quarter" idx="40" hasCustomPrompt="1"/>
          </p:nvPr>
        </p:nvSpPr>
        <p:spPr>
          <a:xfrm>
            <a:off x="3369336" y="3711233"/>
            <a:ext cx="2510812" cy="187367"/>
          </a:xfrm>
          <a:prstGeom prst="rect">
            <a:avLst/>
          </a:prstGeom>
        </p:spPr>
        <p:txBody>
          <a:bodyPr anchor="t"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19" name="Text Placeholder 9">
            <a:extLst>
              <a:ext uri="{FF2B5EF4-FFF2-40B4-BE49-F238E27FC236}">
                <a16:creationId xmlns:a16="http://schemas.microsoft.com/office/drawing/2014/main" id="{6F3F4150-A89F-9860-1925-5439571394A9}"/>
              </a:ext>
            </a:extLst>
          </p:cNvPr>
          <p:cNvSpPr>
            <a:spLocks noGrp="1"/>
          </p:cNvSpPr>
          <p:nvPr>
            <p:ph type="body" sz="quarter" idx="42" hasCustomPrompt="1"/>
          </p:nvPr>
        </p:nvSpPr>
        <p:spPr>
          <a:xfrm>
            <a:off x="6312609" y="3711233"/>
            <a:ext cx="2506415" cy="187367"/>
          </a:xfrm>
          <a:prstGeom prst="rect">
            <a:avLst/>
          </a:prstGeom>
        </p:spPr>
        <p:txBody>
          <a:bodyPr anchor="t"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21" name="Text Placeholder 9">
            <a:extLst>
              <a:ext uri="{FF2B5EF4-FFF2-40B4-BE49-F238E27FC236}">
                <a16:creationId xmlns:a16="http://schemas.microsoft.com/office/drawing/2014/main" id="{B09EDD68-8884-92F9-5D26-76930F77228C}"/>
              </a:ext>
            </a:extLst>
          </p:cNvPr>
          <p:cNvSpPr>
            <a:spLocks noGrp="1"/>
          </p:cNvSpPr>
          <p:nvPr>
            <p:ph type="body" sz="quarter" idx="44" hasCustomPrompt="1"/>
          </p:nvPr>
        </p:nvSpPr>
        <p:spPr>
          <a:xfrm>
            <a:off x="9251881" y="3711233"/>
            <a:ext cx="2505608" cy="187367"/>
          </a:xfrm>
          <a:prstGeom prst="rect">
            <a:avLst/>
          </a:prstGeom>
        </p:spPr>
        <p:txBody>
          <a:bodyPr anchor="t"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23" name="Picture Placeholder 42">
            <a:extLst>
              <a:ext uri="{FF2B5EF4-FFF2-40B4-BE49-F238E27FC236}">
                <a16:creationId xmlns:a16="http://schemas.microsoft.com/office/drawing/2014/main" id="{A8D30F47-1B63-CFF7-E8E1-69AAA63FDCB4}"/>
              </a:ext>
            </a:extLst>
          </p:cNvPr>
          <p:cNvSpPr>
            <a:spLocks noGrp="1"/>
          </p:cNvSpPr>
          <p:nvPr>
            <p:ph type="pic" sz="quarter" idx="46" hasCustomPrompt="1"/>
          </p:nvPr>
        </p:nvSpPr>
        <p:spPr>
          <a:xfrm>
            <a:off x="432327" y="577037"/>
            <a:ext cx="814917" cy="964453"/>
          </a:xfrm>
          <a:prstGeom prst="rect">
            <a:avLst/>
          </a:prstGeom>
          <a:solidFill>
            <a:srgbClr val="DDE6E1"/>
          </a:solidFill>
        </p:spPr>
        <p:txBody>
          <a:bodyPr tIns="720000" anchor="ctr" anchorCtr="0">
            <a:normAutofit/>
          </a:bodyPr>
          <a:lstStyle>
            <a:lvl1pPr marL="0" indent="0" algn="ctr">
              <a:buNone/>
              <a:defRPr sz="600" b="0" i="0">
                <a:latin typeface="+mn-lt"/>
              </a:defRPr>
            </a:lvl1pPr>
          </a:lstStyle>
          <a:p>
            <a:r>
              <a:rPr lang="en-CA" dirty="0"/>
              <a:t>CLICK TO INSERT PICTURE</a:t>
            </a:r>
            <a:endParaRPr lang="en-CA"/>
          </a:p>
        </p:txBody>
      </p:sp>
      <p:sp>
        <p:nvSpPr>
          <p:cNvPr id="24" name="Picture Placeholder 42">
            <a:extLst>
              <a:ext uri="{FF2B5EF4-FFF2-40B4-BE49-F238E27FC236}">
                <a16:creationId xmlns:a16="http://schemas.microsoft.com/office/drawing/2014/main" id="{3F95AB88-1959-29F2-17F9-707484C9F481}"/>
              </a:ext>
            </a:extLst>
          </p:cNvPr>
          <p:cNvSpPr>
            <a:spLocks noGrp="1"/>
          </p:cNvSpPr>
          <p:nvPr>
            <p:ph type="pic" sz="quarter" idx="47" hasCustomPrompt="1"/>
          </p:nvPr>
        </p:nvSpPr>
        <p:spPr>
          <a:xfrm>
            <a:off x="3369336" y="522132"/>
            <a:ext cx="814917" cy="964453"/>
          </a:xfrm>
          <a:prstGeom prst="rect">
            <a:avLst/>
          </a:prstGeom>
          <a:solidFill>
            <a:schemeClr val="bg2"/>
          </a:solidFill>
        </p:spPr>
        <p:txBody>
          <a:bodyPr tIns="720000" anchor="ctr" anchorCtr="0">
            <a:normAutofit/>
          </a:bodyPr>
          <a:lstStyle>
            <a:lvl1pPr marL="0" indent="0" algn="ctr">
              <a:buNone/>
              <a:defRPr sz="600" b="0" i="0">
                <a:latin typeface="+mn-lt"/>
              </a:defRPr>
            </a:lvl1pPr>
          </a:lstStyle>
          <a:p>
            <a:r>
              <a:rPr lang="en-CA" dirty="0"/>
              <a:t>CLICK TO INSERT PICTURE</a:t>
            </a:r>
            <a:endParaRPr lang="en-CA"/>
          </a:p>
        </p:txBody>
      </p:sp>
      <p:sp>
        <p:nvSpPr>
          <p:cNvPr id="25" name="Picture Placeholder 42">
            <a:extLst>
              <a:ext uri="{FF2B5EF4-FFF2-40B4-BE49-F238E27FC236}">
                <a16:creationId xmlns:a16="http://schemas.microsoft.com/office/drawing/2014/main" id="{F783E5A6-D544-5F28-F224-AFDFA2B1FC93}"/>
              </a:ext>
            </a:extLst>
          </p:cNvPr>
          <p:cNvSpPr>
            <a:spLocks noGrp="1"/>
          </p:cNvSpPr>
          <p:nvPr>
            <p:ph type="pic" sz="quarter" idx="48" hasCustomPrompt="1"/>
          </p:nvPr>
        </p:nvSpPr>
        <p:spPr>
          <a:xfrm>
            <a:off x="6312610" y="522132"/>
            <a:ext cx="814917" cy="964453"/>
          </a:xfrm>
          <a:prstGeom prst="rect">
            <a:avLst/>
          </a:prstGeom>
          <a:solidFill>
            <a:schemeClr val="bg2"/>
          </a:solidFill>
        </p:spPr>
        <p:txBody>
          <a:bodyPr tIns="720000" anchor="ctr" anchorCtr="0">
            <a:normAutofit/>
          </a:bodyPr>
          <a:lstStyle>
            <a:lvl1pPr marL="0" indent="0" algn="ctr">
              <a:buNone/>
              <a:defRPr sz="600" b="0" i="0">
                <a:latin typeface="+mn-lt"/>
              </a:defRPr>
            </a:lvl1pPr>
          </a:lstStyle>
          <a:p>
            <a:r>
              <a:rPr lang="en-CA" dirty="0"/>
              <a:t>CLICK TO INSERT PICTURE</a:t>
            </a:r>
            <a:endParaRPr lang="en-CA"/>
          </a:p>
        </p:txBody>
      </p:sp>
      <p:sp>
        <p:nvSpPr>
          <p:cNvPr id="26" name="Picture Placeholder 42">
            <a:extLst>
              <a:ext uri="{FF2B5EF4-FFF2-40B4-BE49-F238E27FC236}">
                <a16:creationId xmlns:a16="http://schemas.microsoft.com/office/drawing/2014/main" id="{BECF269F-F2F6-081F-E14E-8CE4EDAB79F3}"/>
              </a:ext>
            </a:extLst>
          </p:cNvPr>
          <p:cNvSpPr>
            <a:spLocks noGrp="1"/>
          </p:cNvSpPr>
          <p:nvPr>
            <p:ph type="pic" sz="quarter" idx="49" hasCustomPrompt="1"/>
          </p:nvPr>
        </p:nvSpPr>
        <p:spPr>
          <a:xfrm>
            <a:off x="9251881" y="522132"/>
            <a:ext cx="814917" cy="964453"/>
          </a:xfrm>
          <a:prstGeom prst="rect">
            <a:avLst/>
          </a:prstGeom>
          <a:solidFill>
            <a:schemeClr val="bg2"/>
          </a:solidFill>
        </p:spPr>
        <p:txBody>
          <a:bodyPr tIns="720000" anchor="ctr" anchorCtr="0">
            <a:normAutofit/>
          </a:bodyPr>
          <a:lstStyle>
            <a:lvl1pPr marL="0" indent="0" algn="ctr">
              <a:buNone/>
              <a:defRPr sz="600" b="0" i="0">
                <a:latin typeface="+mn-lt"/>
              </a:defRPr>
            </a:lvl1pPr>
          </a:lstStyle>
          <a:p>
            <a:r>
              <a:rPr lang="en-CA" dirty="0"/>
              <a:t>CLICK TO INSERT PICTURE</a:t>
            </a:r>
            <a:endParaRPr lang="en-CA"/>
          </a:p>
        </p:txBody>
      </p:sp>
      <p:sp>
        <p:nvSpPr>
          <p:cNvPr id="5" name="Slide Number Placeholder 5">
            <a:extLst>
              <a:ext uri="{FF2B5EF4-FFF2-40B4-BE49-F238E27FC236}">
                <a16:creationId xmlns:a16="http://schemas.microsoft.com/office/drawing/2014/main" id="{7020C7A7-983B-7663-5021-E4221A14129D}"/>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4" name="Text Placeholder 13">
            <a:extLst>
              <a:ext uri="{FF2B5EF4-FFF2-40B4-BE49-F238E27FC236}">
                <a16:creationId xmlns:a16="http://schemas.microsoft.com/office/drawing/2014/main" id="{B058CDF0-55A2-9E10-59E7-81F00524884F}"/>
              </a:ext>
            </a:extLst>
          </p:cNvPr>
          <p:cNvSpPr>
            <a:spLocks noGrp="1"/>
          </p:cNvSpPr>
          <p:nvPr>
            <p:ph type="body" sz="quarter" idx="26"/>
          </p:nvPr>
        </p:nvSpPr>
        <p:spPr>
          <a:xfrm>
            <a:off x="432327" y="4047581"/>
            <a:ext cx="2506598" cy="2228402"/>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13">
            <a:extLst>
              <a:ext uri="{FF2B5EF4-FFF2-40B4-BE49-F238E27FC236}">
                <a16:creationId xmlns:a16="http://schemas.microsoft.com/office/drawing/2014/main" id="{63FB08F7-76F1-5AD8-FB99-BD5472BAF882}"/>
              </a:ext>
            </a:extLst>
          </p:cNvPr>
          <p:cNvSpPr>
            <a:spLocks noGrp="1"/>
          </p:cNvSpPr>
          <p:nvPr>
            <p:ph type="body" sz="quarter" idx="43"/>
          </p:nvPr>
        </p:nvSpPr>
        <p:spPr>
          <a:xfrm>
            <a:off x="3369336" y="4047580"/>
            <a:ext cx="2510812" cy="2228403"/>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Text Placeholder 13">
            <a:extLst>
              <a:ext uri="{FF2B5EF4-FFF2-40B4-BE49-F238E27FC236}">
                <a16:creationId xmlns:a16="http://schemas.microsoft.com/office/drawing/2014/main" id="{5CCECF5B-5E51-D28A-3469-3F243BD33424}"/>
              </a:ext>
            </a:extLst>
          </p:cNvPr>
          <p:cNvSpPr>
            <a:spLocks noGrp="1"/>
          </p:cNvSpPr>
          <p:nvPr>
            <p:ph type="body" sz="quarter" idx="50"/>
          </p:nvPr>
        </p:nvSpPr>
        <p:spPr>
          <a:xfrm>
            <a:off x="6312610" y="4047580"/>
            <a:ext cx="2506414" cy="2228403"/>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8" name="Text Placeholder 13">
            <a:extLst>
              <a:ext uri="{FF2B5EF4-FFF2-40B4-BE49-F238E27FC236}">
                <a16:creationId xmlns:a16="http://schemas.microsoft.com/office/drawing/2014/main" id="{C214D859-804C-890B-A730-83312D6C596D}"/>
              </a:ext>
            </a:extLst>
          </p:cNvPr>
          <p:cNvSpPr>
            <a:spLocks noGrp="1"/>
          </p:cNvSpPr>
          <p:nvPr>
            <p:ph type="body" sz="quarter" idx="45"/>
          </p:nvPr>
        </p:nvSpPr>
        <p:spPr>
          <a:xfrm>
            <a:off x="9251881" y="4047580"/>
            <a:ext cx="2505608" cy="2228403"/>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731502" indent="0">
              <a:lnSpc>
                <a:spcPct val="100000"/>
              </a:lnSpc>
              <a:buNone/>
              <a:defRPr sz="1400" b="0" i="0">
                <a:solidFill>
                  <a:schemeClr val="tx1"/>
                </a:solidFill>
                <a:latin typeface="+mn-lt"/>
              </a:defRPr>
            </a:lvl4pPr>
            <a:lvl5pPr marL="975336" indent="0">
              <a:lnSpc>
                <a:spcPct val="100000"/>
              </a:lnSpc>
              <a:buNone/>
              <a:defRPr sz="14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2" name="Footer Placeholder 7">
            <a:extLst>
              <a:ext uri="{FF2B5EF4-FFF2-40B4-BE49-F238E27FC236}">
                <a16:creationId xmlns:a16="http://schemas.microsoft.com/office/drawing/2014/main" id="{E8A36BEE-5DF1-589B-9DDC-705427875DA1}"/>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1477543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Image Four Column Colour">
    <p:spTree>
      <p:nvGrpSpPr>
        <p:cNvPr id="1" name=""/>
        <p:cNvGrpSpPr/>
        <p:nvPr/>
      </p:nvGrpSpPr>
      <p:grpSpPr>
        <a:xfrm>
          <a:off x="0" y="0"/>
          <a:ext cx="0" cy="0"/>
          <a:chOff x="0" y="0"/>
          <a:chExt cx="0" cy="0"/>
        </a:xfrm>
      </p:grpSpPr>
      <p:sp>
        <p:nvSpPr>
          <p:cNvPr id="12" name="Picture Placeholder 42">
            <a:extLst>
              <a:ext uri="{FF2B5EF4-FFF2-40B4-BE49-F238E27FC236}">
                <a16:creationId xmlns:a16="http://schemas.microsoft.com/office/drawing/2014/main" id="{F8809E32-D55A-B026-A70E-B556A2B83C00}"/>
              </a:ext>
            </a:extLst>
          </p:cNvPr>
          <p:cNvSpPr>
            <a:spLocks noGrp="1"/>
          </p:cNvSpPr>
          <p:nvPr>
            <p:ph type="pic" sz="quarter" idx="14" hasCustomPrompt="1"/>
          </p:nvPr>
        </p:nvSpPr>
        <p:spPr>
          <a:xfrm>
            <a:off x="287338" y="288926"/>
            <a:ext cx="11615737" cy="4135470"/>
          </a:xfrm>
          <a:prstGeom prst="rect">
            <a:avLst/>
          </a:prstGeom>
          <a:solidFill>
            <a:srgbClr val="DDE6E1"/>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13" name="Rectangle 12">
            <a:extLst>
              <a:ext uri="{FF2B5EF4-FFF2-40B4-BE49-F238E27FC236}">
                <a16:creationId xmlns:a16="http://schemas.microsoft.com/office/drawing/2014/main" id="{214145BF-3C04-B770-EEC0-2BB4215FF942}"/>
              </a:ext>
            </a:extLst>
          </p:cNvPr>
          <p:cNvSpPr/>
          <p:nvPr userDrawn="1"/>
        </p:nvSpPr>
        <p:spPr>
          <a:xfrm>
            <a:off x="287868" y="4568395"/>
            <a:ext cx="2795057" cy="20006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4" name="Rectangle 13">
            <a:extLst>
              <a:ext uri="{FF2B5EF4-FFF2-40B4-BE49-F238E27FC236}">
                <a16:creationId xmlns:a16="http://schemas.microsoft.com/office/drawing/2014/main" id="{2C36A61E-E85D-B141-AB46-3B5843E38ECD}"/>
              </a:ext>
            </a:extLst>
          </p:cNvPr>
          <p:cNvSpPr/>
          <p:nvPr userDrawn="1"/>
        </p:nvSpPr>
        <p:spPr>
          <a:xfrm>
            <a:off x="3227388" y="4568395"/>
            <a:ext cx="2795587" cy="2000679"/>
          </a:xfrm>
          <a:prstGeom prst="rect">
            <a:avLst/>
          </a:prstGeom>
          <a:solidFill>
            <a:srgbClr val="E0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5" name="Rectangle 14">
            <a:extLst>
              <a:ext uri="{FF2B5EF4-FFF2-40B4-BE49-F238E27FC236}">
                <a16:creationId xmlns:a16="http://schemas.microsoft.com/office/drawing/2014/main" id="{DDD4F5D3-7D3C-601E-C77C-CC2BEF2215F0}"/>
              </a:ext>
            </a:extLst>
          </p:cNvPr>
          <p:cNvSpPr/>
          <p:nvPr userDrawn="1"/>
        </p:nvSpPr>
        <p:spPr>
          <a:xfrm>
            <a:off x="6167439" y="4568395"/>
            <a:ext cx="2795586" cy="2000679"/>
          </a:xfrm>
          <a:prstGeom prst="rect">
            <a:avLst/>
          </a:prstGeom>
          <a:solidFill>
            <a:srgbClr val="DDE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6" name="Rectangle 15">
            <a:extLst>
              <a:ext uri="{FF2B5EF4-FFF2-40B4-BE49-F238E27FC236}">
                <a16:creationId xmlns:a16="http://schemas.microsoft.com/office/drawing/2014/main" id="{EA518629-76A3-B763-BAB7-696DA3291A3C}"/>
              </a:ext>
            </a:extLst>
          </p:cNvPr>
          <p:cNvSpPr/>
          <p:nvPr userDrawn="1"/>
        </p:nvSpPr>
        <p:spPr>
          <a:xfrm>
            <a:off x="9109372" y="4568395"/>
            <a:ext cx="2793703" cy="2000679"/>
          </a:xfrm>
          <a:prstGeom prst="rect">
            <a:avLst/>
          </a:prstGeom>
          <a:solidFill>
            <a:srgbClr val="A59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3" name="Slide Number Placeholder 5">
            <a:extLst>
              <a:ext uri="{FF2B5EF4-FFF2-40B4-BE49-F238E27FC236}">
                <a16:creationId xmlns:a16="http://schemas.microsoft.com/office/drawing/2014/main" id="{0C68FA0E-6590-7047-7150-6E2E4FC2050B}"/>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6" name="Footer Placeholder 7">
            <a:extLst>
              <a:ext uri="{FF2B5EF4-FFF2-40B4-BE49-F238E27FC236}">
                <a16:creationId xmlns:a16="http://schemas.microsoft.com/office/drawing/2014/main" id="{C35DD9B2-FB37-15FA-FC72-35DA2CA5FF30}"/>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2" name="Text Placeholder 9">
            <a:extLst>
              <a:ext uri="{FF2B5EF4-FFF2-40B4-BE49-F238E27FC236}">
                <a16:creationId xmlns:a16="http://schemas.microsoft.com/office/drawing/2014/main" id="{79B5DD6E-3FB6-B3F9-FFF3-5635CF9FE356}"/>
              </a:ext>
            </a:extLst>
          </p:cNvPr>
          <p:cNvSpPr>
            <a:spLocks noGrp="1"/>
          </p:cNvSpPr>
          <p:nvPr>
            <p:ph type="body" sz="quarter" idx="35" hasCustomPrompt="1"/>
          </p:nvPr>
        </p:nvSpPr>
        <p:spPr>
          <a:xfrm>
            <a:off x="431337" y="4715805"/>
            <a:ext cx="2507588" cy="187367"/>
          </a:xfrm>
          <a:prstGeom prst="rect">
            <a:avLst/>
          </a:prstGeom>
        </p:spPr>
        <p:txBody>
          <a:bodyPr anchor="t"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7" name="Text Placeholder 9">
            <a:extLst>
              <a:ext uri="{FF2B5EF4-FFF2-40B4-BE49-F238E27FC236}">
                <a16:creationId xmlns:a16="http://schemas.microsoft.com/office/drawing/2014/main" id="{F0B7A20A-4E37-0F20-BA1E-77D28F4DA3B3}"/>
              </a:ext>
            </a:extLst>
          </p:cNvPr>
          <p:cNvSpPr>
            <a:spLocks noGrp="1"/>
          </p:cNvSpPr>
          <p:nvPr>
            <p:ph type="body" sz="quarter" idx="40" hasCustomPrompt="1"/>
          </p:nvPr>
        </p:nvSpPr>
        <p:spPr>
          <a:xfrm>
            <a:off x="3371388" y="4715805"/>
            <a:ext cx="2507586" cy="187367"/>
          </a:xfrm>
          <a:prstGeom prst="rect">
            <a:avLst/>
          </a:prstGeom>
        </p:spPr>
        <p:txBody>
          <a:bodyPr anchor="t"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8" name="Text Placeholder 9">
            <a:extLst>
              <a:ext uri="{FF2B5EF4-FFF2-40B4-BE49-F238E27FC236}">
                <a16:creationId xmlns:a16="http://schemas.microsoft.com/office/drawing/2014/main" id="{4E1CFF25-9464-4282-52BB-D81613C53BF5}"/>
              </a:ext>
            </a:extLst>
          </p:cNvPr>
          <p:cNvSpPr>
            <a:spLocks noGrp="1"/>
          </p:cNvSpPr>
          <p:nvPr>
            <p:ph type="body" sz="quarter" idx="42" hasCustomPrompt="1"/>
          </p:nvPr>
        </p:nvSpPr>
        <p:spPr>
          <a:xfrm>
            <a:off x="6310974" y="4715805"/>
            <a:ext cx="2503971" cy="187367"/>
          </a:xfrm>
          <a:prstGeom prst="rect">
            <a:avLst/>
          </a:prstGeom>
        </p:spPr>
        <p:txBody>
          <a:bodyPr anchor="t"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10" name="Text Placeholder 9">
            <a:extLst>
              <a:ext uri="{FF2B5EF4-FFF2-40B4-BE49-F238E27FC236}">
                <a16:creationId xmlns:a16="http://schemas.microsoft.com/office/drawing/2014/main" id="{B510E0E1-72AE-4FE7-F0DF-24FDAC816704}"/>
              </a:ext>
            </a:extLst>
          </p:cNvPr>
          <p:cNvSpPr>
            <a:spLocks noGrp="1"/>
          </p:cNvSpPr>
          <p:nvPr>
            <p:ph type="body" sz="quarter" idx="44" hasCustomPrompt="1"/>
          </p:nvPr>
        </p:nvSpPr>
        <p:spPr>
          <a:xfrm>
            <a:off x="9250560" y="4715805"/>
            <a:ext cx="2508515" cy="187367"/>
          </a:xfrm>
          <a:prstGeom prst="rect">
            <a:avLst/>
          </a:prstGeom>
        </p:spPr>
        <p:txBody>
          <a:bodyPr anchor="t"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20" name="Text Placeholder 13">
            <a:extLst>
              <a:ext uri="{FF2B5EF4-FFF2-40B4-BE49-F238E27FC236}">
                <a16:creationId xmlns:a16="http://schemas.microsoft.com/office/drawing/2014/main" id="{46F57455-E3E4-0874-6909-082E19BBEFB4}"/>
              </a:ext>
            </a:extLst>
          </p:cNvPr>
          <p:cNvSpPr>
            <a:spLocks noGrp="1"/>
          </p:cNvSpPr>
          <p:nvPr>
            <p:ph type="body" sz="quarter" idx="26"/>
          </p:nvPr>
        </p:nvSpPr>
        <p:spPr>
          <a:xfrm>
            <a:off x="431337" y="5045212"/>
            <a:ext cx="2507588" cy="1379863"/>
          </a:xfrm>
          <a:prstGeom prst="rect">
            <a:avLst/>
          </a:prstGeom>
        </p:spPr>
        <p:txBody>
          <a:bodyPr>
            <a:noAutofit/>
          </a:bodyPr>
          <a:lstStyle>
            <a:lvl1pPr marL="0" indent="0">
              <a:lnSpc>
                <a:spcPct val="100000"/>
              </a:lnSpc>
              <a:buNone/>
              <a:defRPr sz="12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2" name="Text Placeholder 13">
            <a:extLst>
              <a:ext uri="{FF2B5EF4-FFF2-40B4-BE49-F238E27FC236}">
                <a16:creationId xmlns:a16="http://schemas.microsoft.com/office/drawing/2014/main" id="{B3CE9D99-02B7-D172-CFEB-4F75EC60ED1C}"/>
              </a:ext>
            </a:extLst>
          </p:cNvPr>
          <p:cNvSpPr>
            <a:spLocks noGrp="1"/>
          </p:cNvSpPr>
          <p:nvPr>
            <p:ph type="body" sz="quarter" idx="43"/>
          </p:nvPr>
        </p:nvSpPr>
        <p:spPr>
          <a:xfrm>
            <a:off x="3371387" y="5045212"/>
            <a:ext cx="2507587" cy="1379863"/>
          </a:xfrm>
          <a:prstGeom prst="rect">
            <a:avLst/>
          </a:prstGeom>
        </p:spPr>
        <p:txBody>
          <a:bodyPr>
            <a:noAutofit/>
          </a:bodyPr>
          <a:lstStyle>
            <a:lvl1pPr marL="0" indent="0">
              <a:lnSpc>
                <a:spcPct val="100000"/>
              </a:lnSpc>
              <a:buNone/>
              <a:defRPr sz="12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4" name="Text Placeholder 13">
            <a:extLst>
              <a:ext uri="{FF2B5EF4-FFF2-40B4-BE49-F238E27FC236}">
                <a16:creationId xmlns:a16="http://schemas.microsoft.com/office/drawing/2014/main" id="{CCA3A229-2F1B-A242-3141-A81CAA7A5C51}"/>
              </a:ext>
            </a:extLst>
          </p:cNvPr>
          <p:cNvSpPr>
            <a:spLocks noGrp="1"/>
          </p:cNvSpPr>
          <p:nvPr>
            <p:ph type="body" sz="quarter" idx="50"/>
          </p:nvPr>
        </p:nvSpPr>
        <p:spPr>
          <a:xfrm>
            <a:off x="6315054" y="5045212"/>
            <a:ext cx="2503971" cy="1379863"/>
          </a:xfrm>
          <a:prstGeom prst="rect">
            <a:avLst/>
          </a:prstGeom>
        </p:spPr>
        <p:txBody>
          <a:bodyPr>
            <a:noAutofit/>
          </a:bodyPr>
          <a:lstStyle>
            <a:lvl1pPr marL="0" indent="0">
              <a:lnSpc>
                <a:spcPct val="100000"/>
              </a:lnSpc>
              <a:buNone/>
              <a:defRPr sz="12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5" name="Text Placeholder 13">
            <a:extLst>
              <a:ext uri="{FF2B5EF4-FFF2-40B4-BE49-F238E27FC236}">
                <a16:creationId xmlns:a16="http://schemas.microsoft.com/office/drawing/2014/main" id="{EBF600A5-4432-DC05-2081-2F5340066115}"/>
              </a:ext>
            </a:extLst>
          </p:cNvPr>
          <p:cNvSpPr>
            <a:spLocks noGrp="1"/>
          </p:cNvSpPr>
          <p:nvPr>
            <p:ph type="body" sz="quarter" idx="45"/>
          </p:nvPr>
        </p:nvSpPr>
        <p:spPr>
          <a:xfrm>
            <a:off x="9250560" y="5045212"/>
            <a:ext cx="2508515" cy="1379863"/>
          </a:xfrm>
          <a:prstGeom prst="rect">
            <a:avLst/>
          </a:prstGeom>
        </p:spPr>
        <p:txBody>
          <a:bodyPr>
            <a:noAutofit/>
          </a:bodyPr>
          <a:lstStyle>
            <a:lvl1pPr marL="0" indent="0">
              <a:lnSpc>
                <a:spcPct val="100000"/>
              </a:lnSpc>
              <a:buNone/>
              <a:defRPr sz="12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718237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Image Three Column Colour">
    <p:spTree>
      <p:nvGrpSpPr>
        <p:cNvPr id="1" name=""/>
        <p:cNvGrpSpPr/>
        <p:nvPr/>
      </p:nvGrpSpPr>
      <p:grpSpPr>
        <a:xfrm>
          <a:off x="0" y="0"/>
          <a:ext cx="0" cy="0"/>
          <a:chOff x="0" y="0"/>
          <a:chExt cx="0" cy="0"/>
        </a:xfrm>
      </p:grpSpPr>
      <p:sp>
        <p:nvSpPr>
          <p:cNvPr id="12" name="Picture Placeholder 42">
            <a:extLst>
              <a:ext uri="{FF2B5EF4-FFF2-40B4-BE49-F238E27FC236}">
                <a16:creationId xmlns:a16="http://schemas.microsoft.com/office/drawing/2014/main" id="{F8809E32-D55A-B026-A70E-B556A2B83C00}"/>
              </a:ext>
            </a:extLst>
          </p:cNvPr>
          <p:cNvSpPr>
            <a:spLocks noGrp="1"/>
          </p:cNvSpPr>
          <p:nvPr>
            <p:ph type="pic" sz="quarter" idx="14" hasCustomPrompt="1"/>
          </p:nvPr>
        </p:nvSpPr>
        <p:spPr>
          <a:xfrm>
            <a:off x="287338" y="288926"/>
            <a:ext cx="11615737" cy="4135470"/>
          </a:xfrm>
          <a:prstGeom prst="rect">
            <a:avLst/>
          </a:prstGeom>
          <a:solidFill>
            <a:srgbClr val="DDE6E1"/>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13" name="Rectangle 12">
            <a:extLst>
              <a:ext uri="{FF2B5EF4-FFF2-40B4-BE49-F238E27FC236}">
                <a16:creationId xmlns:a16="http://schemas.microsoft.com/office/drawing/2014/main" id="{214145BF-3C04-B770-EEC0-2BB4215FF942}"/>
              </a:ext>
            </a:extLst>
          </p:cNvPr>
          <p:cNvSpPr/>
          <p:nvPr userDrawn="1"/>
        </p:nvSpPr>
        <p:spPr>
          <a:xfrm>
            <a:off x="287868" y="4568395"/>
            <a:ext cx="3793345" cy="20006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4" name="Rectangle 13">
            <a:extLst>
              <a:ext uri="{FF2B5EF4-FFF2-40B4-BE49-F238E27FC236}">
                <a16:creationId xmlns:a16="http://schemas.microsoft.com/office/drawing/2014/main" id="{2C36A61E-E85D-B141-AB46-3B5843E38ECD}"/>
              </a:ext>
            </a:extLst>
          </p:cNvPr>
          <p:cNvSpPr/>
          <p:nvPr userDrawn="1"/>
        </p:nvSpPr>
        <p:spPr>
          <a:xfrm>
            <a:off x="4198080" y="4568395"/>
            <a:ext cx="3794064" cy="2000679"/>
          </a:xfrm>
          <a:prstGeom prst="rect">
            <a:avLst/>
          </a:prstGeom>
          <a:solidFill>
            <a:srgbClr val="E0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5" name="Rectangle 14">
            <a:extLst>
              <a:ext uri="{FF2B5EF4-FFF2-40B4-BE49-F238E27FC236}">
                <a16:creationId xmlns:a16="http://schemas.microsoft.com/office/drawing/2014/main" id="{DDD4F5D3-7D3C-601E-C77C-CC2BEF2215F0}"/>
              </a:ext>
            </a:extLst>
          </p:cNvPr>
          <p:cNvSpPr/>
          <p:nvPr userDrawn="1"/>
        </p:nvSpPr>
        <p:spPr>
          <a:xfrm>
            <a:off x="8109012" y="4568395"/>
            <a:ext cx="3794063" cy="2000679"/>
          </a:xfrm>
          <a:prstGeom prst="rect">
            <a:avLst/>
          </a:prstGeom>
          <a:solidFill>
            <a:srgbClr val="DDE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3" name="Slide Number Placeholder 5">
            <a:extLst>
              <a:ext uri="{FF2B5EF4-FFF2-40B4-BE49-F238E27FC236}">
                <a16:creationId xmlns:a16="http://schemas.microsoft.com/office/drawing/2014/main" id="{0C68FA0E-6590-7047-7150-6E2E4FC2050B}"/>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6" name="Footer Placeholder 7">
            <a:extLst>
              <a:ext uri="{FF2B5EF4-FFF2-40B4-BE49-F238E27FC236}">
                <a16:creationId xmlns:a16="http://schemas.microsoft.com/office/drawing/2014/main" id="{C35DD9B2-FB37-15FA-FC72-35DA2CA5FF30}"/>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2" name="Text Placeholder 9">
            <a:extLst>
              <a:ext uri="{FF2B5EF4-FFF2-40B4-BE49-F238E27FC236}">
                <a16:creationId xmlns:a16="http://schemas.microsoft.com/office/drawing/2014/main" id="{79B5DD6E-3FB6-B3F9-FFF3-5635CF9FE356}"/>
              </a:ext>
            </a:extLst>
          </p:cNvPr>
          <p:cNvSpPr>
            <a:spLocks noGrp="1"/>
          </p:cNvSpPr>
          <p:nvPr>
            <p:ph type="body" sz="quarter" idx="35" hasCustomPrompt="1"/>
          </p:nvPr>
        </p:nvSpPr>
        <p:spPr>
          <a:xfrm>
            <a:off x="431337" y="4715805"/>
            <a:ext cx="3480906" cy="187367"/>
          </a:xfrm>
          <a:prstGeom prst="rect">
            <a:avLst/>
          </a:prstGeom>
        </p:spPr>
        <p:txBody>
          <a:bodyPr anchor="t"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7" name="Text Placeholder 9">
            <a:extLst>
              <a:ext uri="{FF2B5EF4-FFF2-40B4-BE49-F238E27FC236}">
                <a16:creationId xmlns:a16="http://schemas.microsoft.com/office/drawing/2014/main" id="{F0B7A20A-4E37-0F20-BA1E-77D28F4DA3B3}"/>
              </a:ext>
            </a:extLst>
          </p:cNvPr>
          <p:cNvSpPr>
            <a:spLocks noGrp="1"/>
          </p:cNvSpPr>
          <p:nvPr>
            <p:ph type="body" sz="quarter" idx="40" hasCustomPrompt="1"/>
          </p:nvPr>
        </p:nvSpPr>
        <p:spPr>
          <a:xfrm>
            <a:off x="4353671" y="4715805"/>
            <a:ext cx="3482390" cy="187367"/>
          </a:xfrm>
          <a:prstGeom prst="rect">
            <a:avLst/>
          </a:prstGeom>
        </p:spPr>
        <p:txBody>
          <a:bodyPr anchor="t"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p>
        </p:txBody>
      </p:sp>
      <p:sp>
        <p:nvSpPr>
          <p:cNvPr id="8" name="Text Placeholder 9">
            <a:extLst>
              <a:ext uri="{FF2B5EF4-FFF2-40B4-BE49-F238E27FC236}">
                <a16:creationId xmlns:a16="http://schemas.microsoft.com/office/drawing/2014/main" id="{4E1CFF25-9464-4282-52BB-D81613C53BF5}"/>
              </a:ext>
            </a:extLst>
          </p:cNvPr>
          <p:cNvSpPr>
            <a:spLocks noGrp="1"/>
          </p:cNvSpPr>
          <p:nvPr>
            <p:ph type="body" sz="quarter" idx="42" hasCustomPrompt="1"/>
          </p:nvPr>
        </p:nvSpPr>
        <p:spPr>
          <a:xfrm>
            <a:off x="8243947" y="4715805"/>
            <a:ext cx="3512636" cy="187367"/>
          </a:xfrm>
          <a:prstGeom prst="rect">
            <a:avLst/>
          </a:prstGeom>
        </p:spPr>
        <p:txBody>
          <a:bodyPr anchor="t" anchorCtr="0">
            <a:noAutofit/>
          </a:bodyPr>
          <a:lstStyle>
            <a:lvl1pPr marL="0" indent="0">
              <a:buNone/>
              <a:defRPr sz="12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p>
        </p:txBody>
      </p:sp>
      <p:sp>
        <p:nvSpPr>
          <p:cNvPr id="20" name="Text Placeholder 13">
            <a:extLst>
              <a:ext uri="{FF2B5EF4-FFF2-40B4-BE49-F238E27FC236}">
                <a16:creationId xmlns:a16="http://schemas.microsoft.com/office/drawing/2014/main" id="{46F57455-E3E4-0874-6909-082E19BBEFB4}"/>
              </a:ext>
            </a:extLst>
          </p:cNvPr>
          <p:cNvSpPr>
            <a:spLocks noGrp="1"/>
          </p:cNvSpPr>
          <p:nvPr>
            <p:ph type="body" sz="quarter" idx="26"/>
          </p:nvPr>
        </p:nvSpPr>
        <p:spPr>
          <a:xfrm>
            <a:off x="431337" y="5045212"/>
            <a:ext cx="3480906" cy="1379863"/>
          </a:xfrm>
          <a:prstGeom prst="rect">
            <a:avLst/>
          </a:prstGeom>
        </p:spPr>
        <p:txBody>
          <a:bodyPr>
            <a:noAutofit/>
          </a:bodyPr>
          <a:lstStyle>
            <a:lvl1pPr marL="0" indent="0">
              <a:lnSpc>
                <a:spcPct val="100000"/>
              </a:lnSpc>
              <a:buNone/>
              <a:defRPr sz="12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2" name="Text Placeholder 13">
            <a:extLst>
              <a:ext uri="{FF2B5EF4-FFF2-40B4-BE49-F238E27FC236}">
                <a16:creationId xmlns:a16="http://schemas.microsoft.com/office/drawing/2014/main" id="{B3CE9D99-02B7-D172-CFEB-4F75EC60ED1C}"/>
              </a:ext>
            </a:extLst>
          </p:cNvPr>
          <p:cNvSpPr>
            <a:spLocks noGrp="1"/>
          </p:cNvSpPr>
          <p:nvPr>
            <p:ph type="body" sz="quarter" idx="43"/>
          </p:nvPr>
        </p:nvSpPr>
        <p:spPr>
          <a:xfrm>
            <a:off x="4353670" y="5045212"/>
            <a:ext cx="3482391" cy="1379863"/>
          </a:xfrm>
          <a:prstGeom prst="rect">
            <a:avLst/>
          </a:prstGeom>
        </p:spPr>
        <p:txBody>
          <a:bodyPr>
            <a:noAutofit/>
          </a:bodyPr>
          <a:lstStyle>
            <a:lvl1pPr marL="0" indent="0">
              <a:lnSpc>
                <a:spcPct val="100000"/>
              </a:lnSpc>
              <a:buNone/>
              <a:defRPr sz="12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4" name="Text Placeholder 13">
            <a:extLst>
              <a:ext uri="{FF2B5EF4-FFF2-40B4-BE49-F238E27FC236}">
                <a16:creationId xmlns:a16="http://schemas.microsoft.com/office/drawing/2014/main" id="{CCA3A229-2F1B-A242-3141-A81CAA7A5C51}"/>
              </a:ext>
            </a:extLst>
          </p:cNvPr>
          <p:cNvSpPr>
            <a:spLocks noGrp="1"/>
          </p:cNvSpPr>
          <p:nvPr>
            <p:ph type="body" sz="quarter" idx="50"/>
          </p:nvPr>
        </p:nvSpPr>
        <p:spPr>
          <a:xfrm>
            <a:off x="8248027" y="5045212"/>
            <a:ext cx="3512636" cy="1379863"/>
          </a:xfrm>
          <a:prstGeom prst="rect">
            <a:avLst/>
          </a:prstGeom>
        </p:spPr>
        <p:txBody>
          <a:bodyPr>
            <a:noAutofit/>
          </a:bodyPr>
          <a:lstStyle>
            <a:lvl1pPr marL="0" indent="0">
              <a:lnSpc>
                <a:spcPct val="100000"/>
              </a:lnSpc>
              <a:buNone/>
              <a:defRPr sz="12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5230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Four Tile">
    <p:spTree>
      <p:nvGrpSpPr>
        <p:cNvPr id="1" name=""/>
        <p:cNvGrpSpPr/>
        <p:nvPr/>
      </p:nvGrpSpPr>
      <p:grpSpPr>
        <a:xfrm>
          <a:off x="0" y="0"/>
          <a:ext cx="0" cy="0"/>
          <a:chOff x="0" y="0"/>
          <a:chExt cx="0" cy="0"/>
        </a:xfrm>
      </p:grpSpPr>
      <p:sp>
        <p:nvSpPr>
          <p:cNvPr id="8" name="Picture Placeholder 42">
            <a:extLst>
              <a:ext uri="{FF2B5EF4-FFF2-40B4-BE49-F238E27FC236}">
                <a16:creationId xmlns:a16="http://schemas.microsoft.com/office/drawing/2014/main" id="{5E50BEDE-12F8-C493-D1C5-A6F59F0EF74F}"/>
              </a:ext>
            </a:extLst>
          </p:cNvPr>
          <p:cNvSpPr>
            <a:spLocks noGrp="1"/>
          </p:cNvSpPr>
          <p:nvPr>
            <p:ph type="pic" sz="quarter" idx="14" hasCustomPrompt="1"/>
          </p:nvPr>
        </p:nvSpPr>
        <p:spPr>
          <a:xfrm>
            <a:off x="287337" y="287338"/>
            <a:ext cx="5734800" cy="3067200"/>
          </a:xfrm>
          <a:prstGeom prst="rect">
            <a:avLst/>
          </a:prstGeom>
          <a:solidFill>
            <a:schemeClr val="bg2"/>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9" name="Picture Placeholder 42">
            <a:extLst>
              <a:ext uri="{FF2B5EF4-FFF2-40B4-BE49-F238E27FC236}">
                <a16:creationId xmlns:a16="http://schemas.microsoft.com/office/drawing/2014/main" id="{10A48A3F-D2D4-3681-218B-4627129E090B}"/>
              </a:ext>
            </a:extLst>
          </p:cNvPr>
          <p:cNvSpPr>
            <a:spLocks noGrp="1"/>
          </p:cNvSpPr>
          <p:nvPr>
            <p:ph type="pic" sz="quarter" idx="15" hasCustomPrompt="1"/>
          </p:nvPr>
        </p:nvSpPr>
        <p:spPr>
          <a:xfrm>
            <a:off x="6167437" y="3500945"/>
            <a:ext cx="5734800" cy="3067200"/>
          </a:xfrm>
          <a:prstGeom prst="rect">
            <a:avLst/>
          </a:prstGeom>
          <a:solidFill>
            <a:schemeClr val="bg2"/>
          </a:solidFill>
        </p:spPr>
        <p:txBody>
          <a:bodyPr tIns="720000" anchor="ctr" anchorCtr="0">
            <a:normAutofit/>
          </a:bodyPr>
          <a:lstStyle>
            <a:lvl1pPr marL="0" indent="0" algn="ctr">
              <a:buNone/>
              <a:defRPr sz="1600" b="0" i="0">
                <a:latin typeface="+mn-lt"/>
              </a:defRPr>
            </a:lvl1pPr>
          </a:lstStyle>
          <a:p>
            <a:r>
              <a:rPr lang="en-CA" dirty="0"/>
              <a:t>CLICK TO INSERT PICTURE</a:t>
            </a:r>
            <a:endParaRPr lang="en-CA"/>
          </a:p>
        </p:txBody>
      </p:sp>
      <p:sp>
        <p:nvSpPr>
          <p:cNvPr id="10" name="Rectangle 9">
            <a:extLst>
              <a:ext uri="{FF2B5EF4-FFF2-40B4-BE49-F238E27FC236}">
                <a16:creationId xmlns:a16="http://schemas.microsoft.com/office/drawing/2014/main" id="{2955B7B2-BFF6-F30D-F1CA-0E0B1DCBDDC6}"/>
              </a:ext>
            </a:extLst>
          </p:cNvPr>
          <p:cNvSpPr/>
          <p:nvPr userDrawn="1"/>
        </p:nvSpPr>
        <p:spPr>
          <a:xfrm>
            <a:off x="6167438" y="287338"/>
            <a:ext cx="5734800" cy="3067200"/>
          </a:xfrm>
          <a:prstGeom prst="rect">
            <a:avLst/>
          </a:prstGeom>
          <a:solidFill>
            <a:srgbClr val="DDE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1" name="Rectangle 10">
            <a:extLst>
              <a:ext uri="{FF2B5EF4-FFF2-40B4-BE49-F238E27FC236}">
                <a16:creationId xmlns:a16="http://schemas.microsoft.com/office/drawing/2014/main" id="{A9532E05-1B05-0DD1-4003-824295BD069F}"/>
              </a:ext>
            </a:extLst>
          </p:cNvPr>
          <p:cNvSpPr/>
          <p:nvPr userDrawn="1"/>
        </p:nvSpPr>
        <p:spPr>
          <a:xfrm>
            <a:off x="287337" y="3500945"/>
            <a:ext cx="5734800" cy="3067200"/>
          </a:xfrm>
          <a:prstGeom prst="rect">
            <a:avLst/>
          </a:prstGeom>
          <a:solidFill>
            <a:srgbClr val="E0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2" name="Text Placeholder 9">
            <a:extLst>
              <a:ext uri="{FF2B5EF4-FFF2-40B4-BE49-F238E27FC236}">
                <a16:creationId xmlns:a16="http://schemas.microsoft.com/office/drawing/2014/main" id="{4DE9FAA5-4D97-85D2-696A-B97472BC0BB1}"/>
              </a:ext>
            </a:extLst>
          </p:cNvPr>
          <p:cNvSpPr>
            <a:spLocks noGrp="1"/>
          </p:cNvSpPr>
          <p:nvPr>
            <p:ph type="body" sz="quarter" idx="35" hasCustomPrompt="1"/>
          </p:nvPr>
        </p:nvSpPr>
        <p:spPr>
          <a:xfrm>
            <a:off x="6311901" y="1541655"/>
            <a:ext cx="5445872"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14" name="Picture Placeholder 42">
            <a:extLst>
              <a:ext uri="{FF2B5EF4-FFF2-40B4-BE49-F238E27FC236}">
                <a16:creationId xmlns:a16="http://schemas.microsoft.com/office/drawing/2014/main" id="{7516312C-4CBD-87AC-3F09-00C3A9ECDCE6}"/>
              </a:ext>
            </a:extLst>
          </p:cNvPr>
          <p:cNvSpPr>
            <a:spLocks noGrp="1"/>
          </p:cNvSpPr>
          <p:nvPr>
            <p:ph type="pic" sz="quarter" idx="46" hasCustomPrompt="1"/>
          </p:nvPr>
        </p:nvSpPr>
        <p:spPr>
          <a:xfrm>
            <a:off x="6311901" y="431338"/>
            <a:ext cx="835024" cy="964453"/>
          </a:xfrm>
          <a:prstGeom prst="rect">
            <a:avLst/>
          </a:prstGeom>
          <a:solidFill>
            <a:schemeClr val="bg2"/>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15" name="Text Placeholder 9">
            <a:extLst>
              <a:ext uri="{FF2B5EF4-FFF2-40B4-BE49-F238E27FC236}">
                <a16:creationId xmlns:a16="http://schemas.microsoft.com/office/drawing/2014/main" id="{7D9075EF-66DF-8532-5BDC-5413AF114AB1}"/>
              </a:ext>
            </a:extLst>
          </p:cNvPr>
          <p:cNvSpPr>
            <a:spLocks noGrp="1"/>
          </p:cNvSpPr>
          <p:nvPr>
            <p:ph type="body" sz="quarter" idx="47" hasCustomPrompt="1"/>
          </p:nvPr>
        </p:nvSpPr>
        <p:spPr>
          <a:xfrm>
            <a:off x="431801" y="4751850"/>
            <a:ext cx="5446711"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17" name="Picture Placeholder 42">
            <a:extLst>
              <a:ext uri="{FF2B5EF4-FFF2-40B4-BE49-F238E27FC236}">
                <a16:creationId xmlns:a16="http://schemas.microsoft.com/office/drawing/2014/main" id="{8AD98225-F6FF-6097-07BF-A4B8A705A96F}"/>
              </a:ext>
            </a:extLst>
          </p:cNvPr>
          <p:cNvSpPr>
            <a:spLocks noGrp="1"/>
          </p:cNvSpPr>
          <p:nvPr>
            <p:ph type="pic" sz="quarter" idx="49" hasCustomPrompt="1"/>
          </p:nvPr>
        </p:nvSpPr>
        <p:spPr>
          <a:xfrm>
            <a:off x="431801" y="3640990"/>
            <a:ext cx="835024" cy="964453"/>
          </a:xfrm>
          <a:prstGeom prst="rect">
            <a:avLst/>
          </a:prstGeom>
          <a:solidFill>
            <a:schemeClr val="bg2"/>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3" name="Slide Number Placeholder 5">
            <a:extLst>
              <a:ext uri="{FF2B5EF4-FFF2-40B4-BE49-F238E27FC236}">
                <a16:creationId xmlns:a16="http://schemas.microsoft.com/office/drawing/2014/main" id="{F522C6C4-DAD5-2370-5506-70624244A791}"/>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5" name="Text Placeholder 13">
            <a:extLst>
              <a:ext uri="{FF2B5EF4-FFF2-40B4-BE49-F238E27FC236}">
                <a16:creationId xmlns:a16="http://schemas.microsoft.com/office/drawing/2014/main" id="{4BB9DBFF-B091-18BB-8071-80A1F0CD7295}"/>
              </a:ext>
            </a:extLst>
          </p:cNvPr>
          <p:cNvSpPr>
            <a:spLocks noGrp="1"/>
          </p:cNvSpPr>
          <p:nvPr>
            <p:ph type="body" sz="quarter" idx="26"/>
          </p:nvPr>
        </p:nvSpPr>
        <p:spPr>
          <a:xfrm>
            <a:off x="431044" y="5083217"/>
            <a:ext cx="5446711" cy="1340927"/>
          </a:xfrm>
          <a:prstGeom prst="rect">
            <a:avLst/>
          </a:prstGeom>
        </p:spPr>
        <p:txBody>
          <a:bodyPr numCol="2" spcCol="91440">
            <a:noAutofit/>
          </a:bodyPr>
          <a:lstStyle>
            <a:lvl1pPr marL="0" indent="0">
              <a:lnSpc>
                <a:spcPct val="100000"/>
              </a:lnSpc>
              <a:buNone/>
              <a:defRPr sz="14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13">
            <a:extLst>
              <a:ext uri="{FF2B5EF4-FFF2-40B4-BE49-F238E27FC236}">
                <a16:creationId xmlns:a16="http://schemas.microsoft.com/office/drawing/2014/main" id="{35C62EFC-C815-6160-A16F-FFE5A18AD4DD}"/>
              </a:ext>
            </a:extLst>
          </p:cNvPr>
          <p:cNvSpPr>
            <a:spLocks noGrp="1"/>
          </p:cNvSpPr>
          <p:nvPr>
            <p:ph type="body" sz="quarter" idx="44"/>
          </p:nvPr>
        </p:nvSpPr>
        <p:spPr>
          <a:xfrm>
            <a:off x="6311901" y="1873022"/>
            <a:ext cx="5445872" cy="1333782"/>
          </a:xfrm>
          <a:prstGeom prst="rect">
            <a:avLst/>
          </a:prstGeom>
        </p:spPr>
        <p:txBody>
          <a:bodyPr numCol="2" spcCol="91440">
            <a:noAutofit/>
          </a:bodyPr>
          <a:lstStyle>
            <a:lvl1pPr marL="0" indent="0">
              <a:lnSpc>
                <a:spcPct val="100000"/>
              </a:lnSpc>
              <a:buNone/>
              <a:defRPr sz="1400" b="0" i="0">
                <a:solidFill>
                  <a:schemeClr val="tx1"/>
                </a:solidFill>
                <a:latin typeface="+mn-lt"/>
              </a:defRPr>
            </a:lvl1pPr>
            <a:lvl2pPr marL="243834" indent="0">
              <a:lnSpc>
                <a:spcPct val="100000"/>
              </a:lnSpc>
              <a:buNone/>
              <a:defRPr sz="1200" b="0" i="0">
                <a:solidFill>
                  <a:schemeClr val="tx1"/>
                </a:solidFill>
                <a:latin typeface="+mn-lt"/>
              </a:defRPr>
            </a:lvl2pPr>
            <a:lvl3pPr marL="487668" indent="0">
              <a:lnSpc>
                <a:spcPct val="100000"/>
              </a:lnSpc>
              <a:buNone/>
              <a:defRPr sz="1200" b="0" i="0">
                <a:solidFill>
                  <a:schemeClr val="tx1"/>
                </a:solidFill>
                <a:latin typeface="+mn-lt"/>
              </a:defRPr>
            </a:lvl3pPr>
            <a:lvl4pPr marL="731502" indent="0">
              <a:lnSpc>
                <a:spcPct val="100000"/>
              </a:lnSpc>
              <a:buNone/>
              <a:defRPr sz="1200" b="0" i="0">
                <a:solidFill>
                  <a:schemeClr val="tx1"/>
                </a:solidFill>
                <a:latin typeface="+mn-lt"/>
              </a:defRPr>
            </a:lvl4pPr>
            <a:lvl5pPr marL="975336" indent="0">
              <a:lnSpc>
                <a:spcPct val="100000"/>
              </a:lnSpc>
              <a:buNone/>
              <a:defRPr sz="1200"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7">
            <a:extLst>
              <a:ext uri="{FF2B5EF4-FFF2-40B4-BE49-F238E27FC236}">
                <a16:creationId xmlns:a16="http://schemas.microsoft.com/office/drawing/2014/main" id="{1D6EFF14-2686-BBCE-D847-75801FF6CD7B}"/>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1879305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Warm Yellow">
    <p:bg>
      <p:bgPr>
        <a:solidFill>
          <a:schemeClr val="bg2"/>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2B64405A-5C40-E32D-FA8B-2E72C937FFD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5">
            <a:extLst>
              <a:ext uri="{FF2B5EF4-FFF2-40B4-BE49-F238E27FC236}">
                <a16:creationId xmlns:a16="http://schemas.microsoft.com/office/drawing/2014/main" id="{8C49E730-0A3F-A428-CB14-95E87DFC2F5E}"/>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6" name="Footer Placeholder 7">
            <a:extLst>
              <a:ext uri="{FF2B5EF4-FFF2-40B4-BE49-F238E27FC236}">
                <a16:creationId xmlns:a16="http://schemas.microsoft.com/office/drawing/2014/main" id="{D88ACCE0-E0FE-4796-BBE9-A352CDEA29AF}"/>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2" name="Title Placeholder 1">
            <a:extLst>
              <a:ext uri="{FF2B5EF4-FFF2-40B4-BE49-F238E27FC236}">
                <a16:creationId xmlns:a16="http://schemas.microsoft.com/office/drawing/2014/main" id="{CF2E5628-1F19-BC00-A4A7-A246DED6A4FA}"/>
              </a:ext>
            </a:extLst>
          </p:cNvPr>
          <p:cNvSpPr>
            <a:spLocks noGrp="1"/>
          </p:cNvSpPr>
          <p:nvPr>
            <p:ph type="title"/>
          </p:nvPr>
        </p:nvSpPr>
        <p:spPr>
          <a:xfrm>
            <a:off x="287867" y="287338"/>
            <a:ext cx="11615208" cy="731520"/>
          </a:xfrm>
          <a:prstGeom prst="rect">
            <a:avLst/>
          </a:prstGeom>
        </p:spPr>
        <p:txBody>
          <a:bodyPr vert="horz" lIns="0" tIns="182880" rIns="0" bIns="0" rtlCol="0" anchor="t" anchorCtr="0">
            <a:noAutofit/>
          </a:bodyPr>
          <a:lstStyle>
            <a:lvl1pPr>
              <a:defRPr sz="2400">
                <a:latin typeface="+mj-lt"/>
              </a:defRPr>
            </a:lvl1pPr>
          </a:lstStyle>
          <a:p>
            <a:r>
              <a:rPr lang="en-US"/>
              <a:t>Click to edit Master title style</a:t>
            </a:r>
            <a:endParaRPr lang="en-CA"/>
          </a:p>
        </p:txBody>
      </p:sp>
      <p:sp>
        <p:nvSpPr>
          <p:cNvPr id="12" name="EntityNameDynamic-Placeholder" descr="{&quot;templafy&quot;:{&quot;id&quot;:&quot;6b800472-bc18-4e6a-ba23-6fc4d660c7c0&quot;}}">
            <a:extLst>
              <a:ext uri="{FF2B5EF4-FFF2-40B4-BE49-F238E27FC236}">
                <a16:creationId xmlns:a16="http://schemas.microsoft.com/office/drawing/2014/main" id="{006B1A93-F9C5-FBE7-E011-C0EB064C9A5A}"/>
              </a:ext>
            </a:extLst>
          </p:cNvPr>
          <p:cNvSpPr/>
          <p:nvPr userDrawn="1"/>
        </p:nvSpPr>
        <p:spPr>
          <a:xfrm>
            <a:off x="7002463" y="6588092"/>
            <a:ext cx="313785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3" name="TaglineDynamic-Placeholder" descr="{&quot;templafy&quot;:{&quot;id&quot;:&quot;ef148cad-9229-48d9-b30f-ccaa52fba330&quot;}}">
            <a:extLst>
              <a:ext uri="{FF2B5EF4-FFF2-40B4-BE49-F238E27FC236}">
                <a16:creationId xmlns:a16="http://schemas.microsoft.com/office/drawing/2014/main" id="{1BB2AB3D-1065-810A-ADD1-5563D35A539B}"/>
              </a:ext>
            </a:extLst>
          </p:cNvPr>
          <p:cNvSpPr/>
          <p:nvPr userDrawn="1"/>
        </p:nvSpPr>
        <p:spPr>
          <a:xfrm>
            <a:off x="10140315" y="6588092"/>
            <a:ext cx="1762760"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14" name="EntityNameDynamic (US) -Placeholder" descr="{&quot;templafy&quot;:{&quot;id&quot;:&quot;5664e466-bfa1-4349-91b9-695a53ac03fa&quot;}}" hidden="1">
            <a:extLst>
              <a:ext uri="{FF2B5EF4-FFF2-40B4-BE49-F238E27FC236}">
                <a16:creationId xmlns:a16="http://schemas.microsoft.com/office/drawing/2014/main" id="{5BC99E3B-84DD-1260-9B04-DA38B5F55BCD}"/>
              </a:ext>
            </a:extLst>
          </p:cNvPr>
          <p:cNvSpPr>
            <a:spLocks/>
          </p:cNvSpPr>
          <p:nvPr userDrawn="1"/>
        </p:nvSpPr>
        <p:spPr>
          <a:xfrm>
            <a:off x="7116762" y="6588092"/>
            <a:ext cx="279558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5" name="TaglineDynamic (US) -Placeholder" descr="{&quot;templafy&quot;:{&quot;id&quot;:&quot;c073daaf-fa4f-4e01-8533-f411a32a223b&quot;}}" hidden="1">
            <a:extLst>
              <a:ext uri="{FF2B5EF4-FFF2-40B4-BE49-F238E27FC236}">
                <a16:creationId xmlns:a16="http://schemas.microsoft.com/office/drawing/2014/main" id="{4A091D07-FF2E-07DD-380A-90D66772E827}"/>
              </a:ext>
            </a:extLst>
          </p:cNvPr>
          <p:cNvSpPr>
            <a:spLocks/>
          </p:cNvSpPr>
          <p:nvPr userDrawn="1"/>
        </p:nvSpPr>
        <p:spPr>
          <a:xfrm>
            <a:off x="9943307" y="6588092"/>
            <a:ext cx="196056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Tree>
    <p:extLst>
      <p:ext uri="{BB962C8B-B14F-4D97-AF65-F5344CB8AC3E}">
        <p14:creationId xmlns:p14="http://schemas.microsoft.com/office/powerpoint/2010/main" val="1051956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Light Grey">
    <p:bg>
      <p:bgPr>
        <a:solidFill>
          <a:schemeClr val="accent2"/>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F930A28A-E4F8-C7DE-53FA-F127F6A15156}"/>
              </a:ext>
            </a:extLst>
          </p:cNvPr>
          <p:cNvSpPr/>
          <p:nvPr userDrawn="1"/>
        </p:nvSpPr>
        <p:spPr>
          <a:xfrm>
            <a:off x="0" y="0"/>
            <a:ext cx="12192000" cy="6858000"/>
          </a:xfrm>
          <a:prstGeom prst="rect">
            <a:avLst/>
          </a:prstGeom>
          <a:solidFill>
            <a:srgbClr val="DDE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5">
            <a:extLst>
              <a:ext uri="{FF2B5EF4-FFF2-40B4-BE49-F238E27FC236}">
                <a16:creationId xmlns:a16="http://schemas.microsoft.com/office/drawing/2014/main" id="{CB940620-E53B-D0FD-5551-03AD3A105F01}"/>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7" name="Footer Placeholder 7">
            <a:extLst>
              <a:ext uri="{FF2B5EF4-FFF2-40B4-BE49-F238E27FC236}">
                <a16:creationId xmlns:a16="http://schemas.microsoft.com/office/drawing/2014/main" id="{3D7D9D48-098D-434E-E860-FA26D4C8BC50}"/>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2" name="Title Placeholder 1">
            <a:extLst>
              <a:ext uri="{FF2B5EF4-FFF2-40B4-BE49-F238E27FC236}">
                <a16:creationId xmlns:a16="http://schemas.microsoft.com/office/drawing/2014/main" id="{764A015A-E255-DB42-EDF8-6C0309EDD52F}"/>
              </a:ext>
            </a:extLst>
          </p:cNvPr>
          <p:cNvSpPr>
            <a:spLocks noGrp="1"/>
          </p:cNvSpPr>
          <p:nvPr>
            <p:ph type="title"/>
          </p:nvPr>
        </p:nvSpPr>
        <p:spPr>
          <a:xfrm>
            <a:off x="287337" y="287338"/>
            <a:ext cx="11615737" cy="731520"/>
          </a:xfrm>
          <a:prstGeom prst="rect">
            <a:avLst/>
          </a:prstGeom>
        </p:spPr>
        <p:txBody>
          <a:bodyPr vert="horz" lIns="0" tIns="182880" rIns="0" bIns="0" rtlCol="0" anchor="t" anchorCtr="0">
            <a:noAutofit/>
          </a:bodyPr>
          <a:lstStyle>
            <a:lvl1pPr>
              <a:defRPr sz="2400">
                <a:latin typeface="+mj-lt"/>
              </a:defRPr>
            </a:lvl1pPr>
          </a:lstStyle>
          <a:p>
            <a:r>
              <a:rPr lang="en-US"/>
              <a:t>Click to edit Master title style</a:t>
            </a:r>
            <a:endParaRPr lang="en-CA"/>
          </a:p>
        </p:txBody>
      </p:sp>
      <p:sp>
        <p:nvSpPr>
          <p:cNvPr id="12" name="EntityNameDynamic-Placeholder" descr="{&quot;templafy&quot;:{&quot;id&quot;:&quot;2f60681f-07ce-489d-8cd5-2e07eff703b0&quot;}}">
            <a:extLst>
              <a:ext uri="{FF2B5EF4-FFF2-40B4-BE49-F238E27FC236}">
                <a16:creationId xmlns:a16="http://schemas.microsoft.com/office/drawing/2014/main" id="{6E833720-ADED-56EA-86CC-91887101C4F5}"/>
              </a:ext>
            </a:extLst>
          </p:cNvPr>
          <p:cNvSpPr/>
          <p:nvPr userDrawn="1"/>
        </p:nvSpPr>
        <p:spPr>
          <a:xfrm>
            <a:off x="7002463" y="6588092"/>
            <a:ext cx="313785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3" name="TaglineDynamic-Placeholder" descr="{&quot;templafy&quot;:{&quot;id&quot;:&quot;f8d346b2-21dc-46cb-a13a-03ceced06749&quot;}}">
            <a:extLst>
              <a:ext uri="{FF2B5EF4-FFF2-40B4-BE49-F238E27FC236}">
                <a16:creationId xmlns:a16="http://schemas.microsoft.com/office/drawing/2014/main" id="{CF05C7C7-EAC4-A9EF-DC52-D5A124F63475}"/>
              </a:ext>
            </a:extLst>
          </p:cNvPr>
          <p:cNvSpPr/>
          <p:nvPr userDrawn="1"/>
        </p:nvSpPr>
        <p:spPr>
          <a:xfrm>
            <a:off x="10140315" y="6588092"/>
            <a:ext cx="1762760"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14" name="EntityNameDynamic (US) -Placeholder" descr="{&quot;templafy&quot;:{&quot;id&quot;:&quot;84e08548-9a74-424e-a92f-3dd8fe705da8&quot;}}" hidden="1">
            <a:extLst>
              <a:ext uri="{FF2B5EF4-FFF2-40B4-BE49-F238E27FC236}">
                <a16:creationId xmlns:a16="http://schemas.microsoft.com/office/drawing/2014/main" id="{EBCF1D3C-BA59-24A5-017C-CBEBE8FA1AE8}"/>
              </a:ext>
            </a:extLst>
          </p:cNvPr>
          <p:cNvSpPr>
            <a:spLocks/>
          </p:cNvSpPr>
          <p:nvPr userDrawn="1"/>
        </p:nvSpPr>
        <p:spPr>
          <a:xfrm>
            <a:off x="7116762" y="6588092"/>
            <a:ext cx="279558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5" name="TaglineDynamic (US) -Placeholder" descr="{&quot;templafy&quot;:{&quot;id&quot;:&quot;ee675f45-d55c-48e8-a4a1-5bb5d57fb955&quot;}}" hidden="1">
            <a:extLst>
              <a:ext uri="{FF2B5EF4-FFF2-40B4-BE49-F238E27FC236}">
                <a16:creationId xmlns:a16="http://schemas.microsoft.com/office/drawing/2014/main" id="{FE6DFC3A-ED19-562B-01A2-DF27E9C53489}"/>
              </a:ext>
            </a:extLst>
          </p:cNvPr>
          <p:cNvSpPr>
            <a:spLocks/>
          </p:cNvSpPr>
          <p:nvPr userDrawn="1"/>
        </p:nvSpPr>
        <p:spPr>
          <a:xfrm>
            <a:off x="9943307" y="6588092"/>
            <a:ext cx="196056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Tree>
    <p:extLst>
      <p:ext uri="{BB962C8B-B14F-4D97-AF65-F5344CB8AC3E}">
        <p14:creationId xmlns:p14="http://schemas.microsoft.com/office/powerpoint/2010/main" val="2509685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6451B0-5FCE-F9C7-C3EA-8D654101E8CB}"/>
              </a:ext>
            </a:extLst>
          </p:cNvPr>
          <p:cNvSpPr txBox="1">
            <a:spLocks/>
          </p:cNvSpPr>
          <p:nvPr userDrawn="1"/>
        </p:nvSpPr>
        <p:spPr>
          <a:xfrm>
            <a:off x="287867" y="6608064"/>
            <a:ext cx="321733" cy="144000"/>
          </a:xfrm>
          <a:prstGeom prst="rect">
            <a:avLst/>
          </a:prstGeom>
        </p:spPr>
        <p:txBody>
          <a:bodyPr vert="horz" lIns="0" tIns="0" rIns="0" bIns="0" rtlCol="0" anchor="ct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9FA635D2-B142-BE49-AECA-6169441F1F99}" type="slidenum">
              <a:rPr lang="en-CA" sz="900" b="0" i="0">
                <a:solidFill>
                  <a:schemeClr val="tx2"/>
                </a:solidFill>
                <a:latin typeface="+mn-lt"/>
              </a:rPr>
              <a:pPr/>
              <a:t>‹#›</a:t>
            </a:fld>
            <a:endParaRPr lang="en-CA" sz="800" b="0" i="0" dirty="0">
              <a:solidFill>
                <a:schemeClr val="tx2"/>
              </a:solidFill>
              <a:latin typeface="+mn-lt"/>
            </a:endParaRPr>
          </a:p>
        </p:txBody>
      </p:sp>
      <p:sp>
        <p:nvSpPr>
          <p:cNvPr id="7" name="Footer Placeholder 7">
            <a:extLst>
              <a:ext uri="{FF2B5EF4-FFF2-40B4-BE49-F238E27FC236}">
                <a16:creationId xmlns:a16="http://schemas.microsoft.com/office/drawing/2014/main" id="{C7ECC63B-B838-AE45-9E36-9D0CCFA40CEF}"/>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2" name="Title Placeholder 1">
            <a:extLst>
              <a:ext uri="{FF2B5EF4-FFF2-40B4-BE49-F238E27FC236}">
                <a16:creationId xmlns:a16="http://schemas.microsoft.com/office/drawing/2014/main" id="{9938C823-D6D3-CF90-9DDB-C944400AFA8D}"/>
              </a:ext>
            </a:extLst>
          </p:cNvPr>
          <p:cNvSpPr>
            <a:spLocks noGrp="1"/>
          </p:cNvSpPr>
          <p:nvPr>
            <p:ph type="title"/>
          </p:nvPr>
        </p:nvSpPr>
        <p:spPr>
          <a:xfrm>
            <a:off x="287338" y="287338"/>
            <a:ext cx="11615737" cy="731520"/>
          </a:xfrm>
          <a:prstGeom prst="rect">
            <a:avLst/>
          </a:prstGeom>
        </p:spPr>
        <p:txBody>
          <a:bodyPr vert="horz" lIns="0" tIns="182880" rIns="0" bIns="0" rtlCol="0" anchor="t" anchorCtr="0">
            <a:noAutofit/>
          </a:bodyPr>
          <a:lstStyle>
            <a:lvl1pPr>
              <a:defRPr sz="2400">
                <a:solidFill>
                  <a:srgbClr val="003946"/>
                </a:solidFill>
                <a:latin typeface="+mj-lt"/>
              </a:defRPr>
            </a:lvl1pPr>
          </a:lstStyle>
          <a:p>
            <a:r>
              <a:rPr lang="en-US"/>
              <a:t>Click to edit Master title style</a:t>
            </a:r>
            <a:endParaRPr lang="en-CA"/>
          </a:p>
        </p:txBody>
      </p:sp>
    </p:spTree>
    <p:extLst>
      <p:ext uri="{BB962C8B-B14F-4D97-AF65-F5344CB8AC3E}">
        <p14:creationId xmlns:p14="http://schemas.microsoft.com/office/powerpoint/2010/main" val="421419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accent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4287AA49-6B01-09BE-9124-7D970212FAFE}"/>
              </a:ext>
            </a:extLst>
          </p:cNvPr>
          <p:cNvSpPr/>
          <p:nvPr userDrawn="1"/>
        </p:nvSpPr>
        <p:spPr>
          <a:xfrm>
            <a:off x="0" y="0"/>
            <a:ext cx="12192000" cy="6858000"/>
          </a:xfrm>
          <a:prstGeom prst="rect">
            <a:avLst/>
          </a:prstGeom>
          <a:solidFill>
            <a:srgbClr val="DDE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44726DB1-B7E6-1774-F331-3A22F3BF643F}"/>
              </a:ext>
            </a:extLst>
          </p:cNvPr>
          <p:cNvSpPr>
            <a:spLocks noGrp="1"/>
          </p:cNvSpPr>
          <p:nvPr>
            <p:ph type="ctrTitle" hasCustomPrompt="1"/>
          </p:nvPr>
        </p:nvSpPr>
        <p:spPr>
          <a:xfrm>
            <a:off x="287867" y="1555088"/>
            <a:ext cx="2546465" cy="1297660"/>
          </a:xfrm>
          <a:prstGeom prst="rect">
            <a:avLst/>
          </a:prstGeom>
        </p:spPr>
        <p:txBody>
          <a:bodyPr tIns="0" anchor="t" anchorCtr="0">
            <a:noAutofit/>
          </a:bodyPr>
          <a:lstStyle>
            <a:lvl1pPr algn="l">
              <a:defRPr sz="3600">
                <a:solidFill>
                  <a:schemeClr val="tx2"/>
                </a:solidFill>
                <a:latin typeface="+mj-lt"/>
              </a:defRPr>
            </a:lvl1pPr>
          </a:lstStyle>
          <a:p>
            <a:r>
              <a:rPr lang="en-CA" dirty="0"/>
              <a:t>Table of</a:t>
            </a:r>
            <a:br>
              <a:rPr lang="en-US" dirty="0"/>
            </a:br>
            <a:r>
              <a:rPr lang="en-CA" dirty="0"/>
              <a:t>contents.</a:t>
            </a:r>
            <a:endParaRPr lang="en-CA"/>
          </a:p>
        </p:txBody>
      </p:sp>
      <p:sp>
        <p:nvSpPr>
          <p:cNvPr id="11" name="Text Placeholder 10">
            <a:extLst>
              <a:ext uri="{FF2B5EF4-FFF2-40B4-BE49-F238E27FC236}">
                <a16:creationId xmlns:a16="http://schemas.microsoft.com/office/drawing/2014/main" id="{0A3387E6-AEDC-1EEF-F5B5-55F1233CAAFD}"/>
              </a:ext>
            </a:extLst>
          </p:cNvPr>
          <p:cNvSpPr>
            <a:spLocks noGrp="1"/>
          </p:cNvSpPr>
          <p:nvPr>
            <p:ph type="body" sz="quarter" idx="13" hasCustomPrompt="1"/>
          </p:nvPr>
        </p:nvSpPr>
        <p:spPr>
          <a:xfrm>
            <a:off x="3227387" y="1555088"/>
            <a:ext cx="836613" cy="484435"/>
          </a:xfrm>
          <a:prstGeom prst="rect">
            <a:avLst/>
          </a:prstGeom>
        </p:spPr>
        <p:txBody>
          <a:bodyPr>
            <a:noAutofit/>
          </a:bodyPr>
          <a:lstStyle>
            <a:lvl1pPr marL="0" indent="0">
              <a:buNone/>
              <a:defRPr sz="3600" b="0" i="0">
                <a:solidFill>
                  <a:schemeClr val="tx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CA" dirty="0"/>
              <a:t>01.</a:t>
            </a:r>
            <a:endParaRPr lang="en-CA"/>
          </a:p>
        </p:txBody>
      </p:sp>
      <p:sp>
        <p:nvSpPr>
          <p:cNvPr id="12" name="Text Placeholder 10">
            <a:extLst>
              <a:ext uri="{FF2B5EF4-FFF2-40B4-BE49-F238E27FC236}">
                <a16:creationId xmlns:a16="http://schemas.microsoft.com/office/drawing/2014/main" id="{7A4626EC-51F0-97F1-2D9E-32E394B5A7C1}"/>
              </a:ext>
            </a:extLst>
          </p:cNvPr>
          <p:cNvSpPr>
            <a:spLocks noGrp="1"/>
          </p:cNvSpPr>
          <p:nvPr>
            <p:ph type="body" sz="quarter" idx="14" hasCustomPrompt="1"/>
          </p:nvPr>
        </p:nvSpPr>
        <p:spPr>
          <a:xfrm>
            <a:off x="6167437" y="1555088"/>
            <a:ext cx="836613" cy="484435"/>
          </a:xfrm>
          <a:prstGeom prst="rect">
            <a:avLst/>
          </a:prstGeom>
        </p:spPr>
        <p:txBody>
          <a:bodyPr>
            <a:noAutofit/>
          </a:bodyPr>
          <a:lstStyle>
            <a:lvl1pPr marL="0" indent="0">
              <a:buNone/>
              <a:defRPr sz="3600" b="0" i="0">
                <a:solidFill>
                  <a:schemeClr val="tx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CA" dirty="0"/>
              <a:t>02.</a:t>
            </a:r>
            <a:endParaRPr lang="en-CA"/>
          </a:p>
        </p:txBody>
      </p:sp>
      <p:sp>
        <p:nvSpPr>
          <p:cNvPr id="13" name="Text Placeholder 10">
            <a:extLst>
              <a:ext uri="{FF2B5EF4-FFF2-40B4-BE49-F238E27FC236}">
                <a16:creationId xmlns:a16="http://schemas.microsoft.com/office/drawing/2014/main" id="{8CB200F9-6303-78EB-9E3A-11D192A3D6FB}"/>
              </a:ext>
            </a:extLst>
          </p:cNvPr>
          <p:cNvSpPr>
            <a:spLocks noGrp="1"/>
          </p:cNvSpPr>
          <p:nvPr>
            <p:ph type="body" sz="quarter" idx="15" hasCustomPrompt="1"/>
          </p:nvPr>
        </p:nvSpPr>
        <p:spPr>
          <a:xfrm>
            <a:off x="9107487" y="1555088"/>
            <a:ext cx="836613" cy="484435"/>
          </a:xfrm>
          <a:prstGeom prst="rect">
            <a:avLst/>
          </a:prstGeom>
        </p:spPr>
        <p:txBody>
          <a:bodyPr>
            <a:noAutofit/>
          </a:bodyPr>
          <a:lstStyle>
            <a:lvl1pPr marL="0" indent="0">
              <a:buNone/>
              <a:defRPr sz="3600" b="0" i="0">
                <a:solidFill>
                  <a:schemeClr val="tx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CA" dirty="0"/>
              <a:t>03.</a:t>
            </a:r>
            <a:endParaRPr lang="en-CA"/>
          </a:p>
        </p:txBody>
      </p:sp>
      <p:sp>
        <p:nvSpPr>
          <p:cNvPr id="14" name="Text Placeholder 10">
            <a:extLst>
              <a:ext uri="{FF2B5EF4-FFF2-40B4-BE49-F238E27FC236}">
                <a16:creationId xmlns:a16="http://schemas.microsoft.com/office/drawing/2014/main" id="{D8644989-7F22-2D6A-8DAB-DEDFFCBA056F}"/>
              </a:ext>
            </a:extLst>
          </p:cNvPr>
          <p:cNvSpPr>
            <a:spLocks noGrp="1"/>
          </p:cNvSpPr>
          <p:nvPr>
            <p:ph type="body" sz="quarter" idx="16" hasCustomPrompt="1"/>
          </p:nvPr>
        </p:nvSpPr>
        <p:spPr>
          <a:xfrm>
            <a:off x="3227388" y="3962572"/>
            <a:ext cx="836612" cy="484435"/>
          </a:xfrm>
          <a:prstGeom prst="rect">
            <a:avLst/>
          </a:prstGeom>
        </p:spPr>
        <p:txBody>
          <a:bodyPr lIns="0" tIns="0" rIns="0" bIns="0">
            <a:noAutofit/>
          </a:bodyPr>
          <a:lstStyle>
            <a:lvl1pPr marL="0" indent="0">
              <a:buNone/>
              <a:defRPr sz="3600" b="0" i="0">
                <a:solidFill>
                  <a:schemeClr val="tx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CA" dirty="0"/>
              <a:t>04.</a:t>
            </a:r>
            <a:endParaRPr lang="en-CA"/>
          </a:p>
        </p:txBody>
      </p:sp>
      <p:sp>
        <p:nvSpPr>
          <p:cNvPr id="15" name="Text Placeholder 10">
            <a:extLst>
              <a:ext uri="{FF2B5EF4-FFF2-40B4-BE49-F238E27FC236}">
                <a16:creationId xmlns:a16="http://schemas.microsoft.com/office/drawing/2014/main" id="{41BC573E-68DD-3A53-8495-2D83C448F86F}"/>
              </a:ext>
            </a:extLst>
          </p:cNvPr>
          <p:cNvSpPr>
            <a:spLocks noGrp="1"/>
          </p:cNvSpPr>
          <p:nvPr>
            <p:ph type="body" sz="quarter" idx="17" hasCustomPrompt="1"/>
          </p:nvPr>
        </p:nvSpPr>
        <p:spPr>
          <a:xfrm>
            <a:off x="6167437" y="3962572"/>
            <a:ext cx="835027" cy="484435"/>
          </a:xfrm>
          <a:prstGeom prst="rect">
            <a:avLst/>
          </a:prstGeom>
        </p:spPr>
        <p:txBody>
          <a:bodyPr>
            <a:noAutofit/>
          </a:bodyPr>
          <a:lstStyle>
            <a:lvl1pPr marL="0" indent="0">
              <a:buNone/>
              <a:defRPr sz="3600" b="0" i="0">
                <a:solidFill>
                  <a:schemeClr val="tx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CA" dirty="0"/>
              <a:t>05.</a:t>
            </a:r>
            <a:endParaRPr lang="en-CA"/>
          </a:p>
        </p:txBody>
      </p:sp>
      <p:sp>
        <p:nvSpPr>
          <p:cNvPr id="16" name="Text Placeholder 10">
            <a:extLst>
              <a:ext uri="{FF2B5EF4-FFF2-40B4-BE49-F238E27FC236}">
                <a16:creationId xmlns:a16="http://schemas.microsoft.com/office/drawing/2014/main" id="{9F1AF766-EF3A-C147-4975-4E61F2964BEF}"/>
              </a:ext>
            </a:extLst>
          </p:cNvPr>
          <p:cNvSpPr>
            <a:spLocks noGrp="1"/>
          </p:cNvSpPr>
          <p:nvPr>
            <p:ph type="body" sz="quarter" idx="18" hasCustomPrompt="1"/>
          </p:nvPr>
        </p:nvSpPr>
        <p:spPr>
          <a:xfrm>
            <a:off x="9107487" y="3962572"/>
            <a:ext cx="835026" cy="484435"/>
          </a:xfrm>
          <a:prstGeom prst="rect">
            <a:avLst/>
          </a:prstGeom>
        </p:spPr>
        <p:txBody>
          <a:bodyPr>
            <a:noAutofit/>
          </a:bodyPr>
          <a:lstStyle>
            <a:lvl1pPr marL="0" indent="0">
              <a:buNone/>
              <a:defRPr sz="3600" b="0" i="0">
                <a:solidFill>
                  <a:schemeClr val="tx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CA" dirty="0"/>
              <a:t>06.</a:t>
            </a:r>
            <a:endParaRPr lang="en-CA"/>
          </a:p>
        </p:txBody>
      </p:sp>
      <p:sp>
        <p:nvSpPr>
          <p:cNvPr id="18" name="Text Placeholder 17">
            <a:extLst>
              <a:ext uri="{FF2B5EF4-FFF2-40B4-BE49-F238E27FC236}">
                <a16:creationId xmlns:a16="http://schemas.microsoft.com/office/drawing/2014/main" id="{7C354461-06FE-8570-AD97-25189E294D69}"/>
              </a:ext>
            </a:extLst>
          </p:cNvPr>
          <p:cNvSpPr>
            <a:spLocks noGrp="1"/>
          </p:cNvSpPr>
          <p:nvPr>
            <p:ph type="body" sz="quarter" idx="19" hasCustomPrompt="1"/>
          </p:nvPr>
        </p:nvSpPr>
        <p:spPr>
          <a:xfrm>
            <a:off x="3227388" y="2177628"/>
            <a:ext cx="2795587" cy="167217"/>
          </a:xfrm>
          <a:prstGeom prst="rect">
            <a:avLst/>
          </a:prstGeom>
        </p:spPr>
        <p:txBody>
          <a:bodyPr>
            <a:noAutofit/>
          </a:bodyPr>
          <a:lstStyle>
            <a:lvl1pPr marL="0" indent="0">
              <a:buNone/>
              <a:defRPr sz="1200" b="1" i="0">
                <a:solidFill>
                  <a:srgbClr val="003946"/>
                </a:solidFill>
                <a:latin typeface="+mn-lt"/>
              </a:defRPr>
            </a:lvl1pPr>
            <a:lvl2pPr marL="457189" indent="0">
              <a:buNone/>
              <a:defRPr>
                <a:solidFill>
                  <a:schemeClr val="tx2"/>
                </a:solidFill>
                <a:latin typeface="+mn-lt"/>
              </a:defRPr>
            </a:lvl2pPr>
            <a:lvl3pPr marL="914377" indent="0">
              <a:buNone/>
              <a:defRPr>
                <a:solidFill>
                  <a:schemeClr val="tx2"/>
                </a:solidFill>
                <a:latin typeface="+mn-lt"/>
              </a:defRPr>
            </a:lvl3pPr>
            <a:lvl4pPr marL="1371566" indent="0">
              <a:buNone/>
              <a:defRPr>
                <a:solidFill>
                  <a:schemeClr val="tx2"/>
                </a:solidFill>
                <a:latin typeface="+mn-lt"/>
              </a:defRPr>
            </a:lvl4pPr>
            <a:lvl5pPr marL="1828754" indent="0">
              <a:buNone/>
              <a:defRPr>
                <a:solidFill>
                  <a:schemeClr val="tx2"/>
                </a:solidFill>
                <a:latin typeface="+mn-lt"/>
              </a:defRPr>
            </a:lvl5pPr>
          </a:lstStyle>
          <a:p>
            <a:pPr lvl="0"/>
            <a:r>
              <a:rPr lang="en-CA" dirty="0"/>
              <a:t>Section title goes here.</a:t>
            </a:r>
          </a:p>
        </p:txBody>
      </p:sp>
      <p:sp>
        <p:nvSpPr>
          <p:cNvPr id="19" name="Text Placeholder 17">
            <a:extLst>
              <a:ext uri="{FF2B5EF4-FFF2-40B4-BE49-F238E27FC236}">
                <a16:creationId xmlns:a16="http://schemas.microsoft.com/office/drawing/2014/main" id="{D6DDE41C-EE2D-AE60-0664-7A0FC9C6A54F}"/>
              </a:ext>
            </a:extLst>
          </p:cNvPr>
          <p:cNvSpPr>
            <a:spLocks noGrp="1"/>
          </p:cNvSpPr>
          <p:nvPr>
            <p:ph type="body" sz="quarter" idx="20" hasCustomPrompt="1"/>
          </p:nvPr>
        </p:nvSpPr>
        <p:spPr>
          <a:xfrm>
            <a:off x="6167438" y="2177628"/>
            <a:ext cx="2795587" cy="167217"/>
          </a:xfrm>
          <a:prstGeom prst="rect">
            <a:avLst/>
          </a:prstGeom>
        </p:spPr>
        <p:txBody>
          <a:bodyPr>
            <a:noAutofit/>
          </a:bodyPr>
          <a:lstStyle>
            <a:lvl1pPr marL="0" indent="0">
              <a:buNone/>
              <a:defRPr sz="1200" b="1" i="0">
                <a:solidFill>
                  <a:srgbClr val="003946"/>
                </a:solidFill>
                <a:latin typeface="+mn-lt"/>
              </a:defRPr>
            </a:lvl1pPr>
            <a:lvl2pPr marL="457189" indent="0">
              <a:buNone/>
              <a:defRPr>
                <a:solidFill>
                  <a:schemeClr val="tx2"/>
                </a:solidFill>
                <a:latin typeface="+mn-lt"/>
              </a:defRPr>
            </a:lvl2pPr>
            <a:lvl3pPr marL="914377" indent="0">
              <a:buNone/>
              <a:defRPr>
                <a:solidFill>
                  <a:schemeClr val="tx2"/>
                </a:solidFill>
                <a:latin typeface="+mn-lt"/>
              </a:defRPr>
            </a:lvl3pPr>
            <a:lvl4pPr marL="1371566" indent="0">
              <a:buNone/>
              <a:defRPr>
                <a:solidFill>
                  <a:schemeClr val="tx2"/>
                </a:solidFill>
                <a:latin typeface="+mn-lt"/>
              </a:defRPr>
            </a:lvl4pPr>
            <a:lvl5pPr marL="1828754" indent="0">
              <a:buNone/>
              <a:defRPr>
                <a:solidFill>
                  <a:schemeClr val="tx2"/>
                </a:solidFill>
                <a:latin typeface="+mn-lt"/>
              </a:defRPr>
            </a:lvl5pPr>
          </a:lstStyle>
          <a:p>
            <a:pPr lvl="0"/>
            <a:r>
              <a:rPr lang="en-CA" dirty="0"/>
              <a:t>Section title goes here.</a:t>
            </a:r>
          </a:p>
        </p:txBody>
      </p:sp>
      <p:sp>
        <p:nvSpPr>
          <p:cNvPr id="20" name="Text Placeholder 17">
            <a:extLst>
              <a:ext uri="{FF2B5EF4-FFF2-40B4-BE49-F238E27FC236}">
                <a16:creationId xmlns:a16="http://schemas.microsoft.com/office/drawing/2014/main" id="{1DB719A2-ECB3-1418-6F81-018BB5AA97E5}"/>
              </a:ext>
            </a:extLst>
          </p:cNvPr>
          <p:cNvSpPr>
            <a:spLocks noGrp="1"/>
          </p:cNvSpPr>
          <p:nvPr>
            <p:ph type="body" sz="quarter" idx="21" hasCustomPrompt="1"/>
          </p:nvPr>
        </p:nvSpPr>
        <p:spPr>
          <a:xfrm>
            <a:off x="9107489" y="2177628"/>
            <a:ext cx="2795587" cy="167217"/>
          </a:xfrm>
          <a:prstGeom prst="rect">
            <a:avLst/>
          </a:prstGeom>
        </p:spPr>
        <p:txBody>
          <a:bodyPr>
            <a:noAutofit/>
          </a:bodyPr>
          <a:lstStyle>
            <a:lvl1pPr marL="0" indent="0">
              <a:buNone/>
              <a:defRPr sz="1200" b="1" i="0">
                <a:solidFill>
                  <a:srgbClr val="003946"/>
                </a:solidFill>
                <a:latin typeface="+mn-lt"/>
              </a:defRPr>
            </a:lvl1pPr>
            <a:lvl2pPr marL="457189" indent="0">
              <a:buNone/>
              <a:defRPr>
                <a:solidFill>
                  <a:schemeClr val="tx2"/>
                </a:solidFill>
                <a:latin typeface="+mn-lt"/>
              </a:defRPr>
            </a:lvl2pPr>
            <a:lvl3pPr marL="914377" indent="0">
              <a:buNone/>
              <a:defRPr>
                <a:solidFill>
                  <a:schemeClr val="tx2"/>
                </a:solidFill>
                <a:latin typeface="+mn-lt"/>
              </a:defRPr>
            </a:lvl3pPr>
            <a:lvl4pPr marL="1371566" indent="0">
              <a:buNone/>
              <a:defRPr>
                <a:solidFill>
                  <a:schemeClr val="tx2"/>
                </a:solidFill>
                <a:latin typeface="+mn-lt"/>
              </a:defRPr>
            </a:lvl4pPr>
            <a:lvl5pPr marL="1828754" indent="0">
              <a:buNone/>
              <a:defRPr>
                <a:solidFill>
                  <a:schemeClr val="tx2"/>
                </a:solidFill>
                <a:latin typeface="+mn-lt"/>
              </a:defRPr>
            </a:lvl5pPr>
          </a:lstStyle>
          <a:p>
            <a:pPr lvl="0"/>
            <a:r>
              <a:rPr lang="en-CA" dirty="0"/>
              <a:t>Section title goes here.</a:t>
            </a:r>
          </a:p>
        </p:txBody>
      </p:sp>
      <p:sp>
        <p:nvSpPr>
          <p:cNvPr id="21" name="Text Placeholder 17">
            <a:extLst>
              <a:ext uri="{FF2B5EF4-FFF2-40B4-BE49-F238E27FC236}">
                <a16:creationId xmlns:a16="http://schemas.microsoft.com/office/drawing/2014/main" id="{582135BD-34EE-D87B-0257-976D83410E4F}"/>
              </a:ext>
            </a:extLst>
          </p:cNvPr>
          <p:cNvSpPr>
            <a:spLocks noGrp="1"/>
          </p:cNvSpPr>
          <p:nvPr>
            <p:ph type="body" sz="quarter" idx="22" hasCustomPrompt="1"/>
          </p:nvPr>
        </p:nvSpPr>
        <p:spPr>
          <a:xfrm>
            <a:off x="3227388" y="4592646"/>
            <a:ext cx="2795587" cy="167217"/>
          </a:xfrm>
          <a:prstGeom prst="rect">
            <a:avLst/>
          </a:prstGeom>
        </p:spPr>
        <p:txBody>
          <a:bodyPr>
            <a:noAutofit/>
          </a:bodyPr>
          <a:lstStyle>
            <a:lvl1pPr marL="0" indent="0">
              <a:buNone/>
              <a:defRPr sz="1200" b="1" i="0">
                <a:solidFill>
                  <a:srgbClr val="003946"/>
                </a:solidFill>
                <a:latin typeface="+mn-lt"/>
              </a:defRPr>
            </a:lvl1pPr>
            <a:lvl2pPr marL="457189" indent="0">
              <a:buNone/>
              <a:defRPr>
                <a:solidFill>
                  <a:schemeClr val="tx2"/>
                </a:solidFill>
                <a:latin typeface="+mn-lt"/>
              </a:defRPr>
            </a:lvl2pPr>
            <a:lvl3pPr marL="914377" indent="0">
              <a:buNone/>
              <a:defRPr>
                <a:solidFill>
                  <a:schemeClr val="tx2"/>
                </a:solidFill>
                <a:latin typeface="+mn-lt"/>
              </a:defRPr>
            </a:lvl3pPr>
            <a:lvl4pPr marL="1371566" indent="0">
              <a:buNone/>
              <a:defRPr>
                <a:solidFill>
                  <a:schemeClr val="tx2"/>
                </a:solidFill>
                <a:latin typeface="+mn-lt"/>
              </a:defRPr>
            </a:lvl4pPr>
            <a:lvl5pPr marL="1828754" indent="0">
              <a:buNone/>
              <a:defRPr>
                <a:solidFill>
                  <a:schemeClr val="tx2"/>
                </a:solidFill>
                <a:latin typeface="+mn-lt"/>
              </a:defRPr>
            </a:lvl5pPr>
          </a:lstStyle>
          <a:p>
            <a:pPr lvl="0"/>
            <a:r>
              <a:rPr lang="en-CA" dirty="0"/>
              <a:t>Section title goes here.</a:t>
            </a:r>
          </a:p>
        </p:txBody>
      </p:sp>
      <p:sp>
        <p:nvSpPr>
          <p:cNvPr id="22" name="Text Placeholder 17">
            <a:extLst>
              <a:ext uri="{FF2B5EF4-FFF2-40B4-BE49-F238E27FC236}">
                <a16:creationId xmlns:a16="http://schemas.microsoft.com/office/drawing/2014/main" id="{ECF57AAC-A1E0-DD7E-92AD-CFF7D430158A}"/>
              </a:ext>
            </a:extLst>
          </p:cNvPr>
          <p:cNvSpPr>
            <a:spLocks noGrp="1"/>
          </p:cNvSpPr>
          <p:nvPr>
            <p:ph type="body" sz="quarter" idx="23" hasCustomPrompt="1"/>
          </p:nvPr>
        </p:nvSpPr>
        <p:spPr>
          <a:xfrm>
            <a:off x="6167438" y="4592646"/>
            <a:ext cx="2795587" cy="167217"/>
          </a:xfrm>
          <a:prstGeom prst="rect">
            <a:avLst/>
          </a:prstGeom>
        </p:spPr>
        <p:txBody>
          <a:bodyPr>
            <a:noAutofit/>
          </a:bodyPr>
          <a:lstStyle>
            <a:lvl1pPr marL="0" indent="0">
              <a:buNone/>
              <a:defRPr sz="1200" b="1" i="0">
                <a:solidFill>
                  <a:srgbClr val="003946"/>
                </a:solidFill>
                <a:latin typeface="+mn-lt"/>
              </a:defRPr>
            </a:lvl1pPr>
            <a:lvl2pPr marL="457189" indent="0">
              <a:buNone/>
              <a:defRPr>
                <a:solidFill>
                  <a:schemeClr val="tx2"/>
                </a:solidFill>
                <a:latin typeface="+mn-lt"/>
              </a:defRPr>
            </a:lvl2pPr>
            <a:lvl3pPr marL="914377" indent="0">
              <a:buNone/>
              <a:defRPr>
                <a:solidFill>
                  <a:schemeClr val="tx2"/>
                </a:solidFill>
                <a:latin typeface="+mn-lt"/>
              </a:defRPr>
            </a:lvl3pPr>
            <a:lvl4pPr marL="1371566" indent="0">
              <a:buNone/>
              <a:defRPr>
                <a:solidFill>
                  <a:schemeClr val="tx2"/>
                </a:solidFill>
                <a:latin typeface="+mn-lt"/>
              </a:defRPr>
            </a:lvl4pPr>
            <a:lvl5pPr marL="1828754" indent="0">
              <a:buNone/>
              <a:defRPr>
                <a:solidFill>
                  <a:schemeClr val="tx2"/>
                </a:solidFill>
                <a:latin typeface="+mn-lt"/>
              </a:defRPr>
            </a:lvl5pPr>
          </a:lstStyle>
          <a:p>
            <a:pPr lvl="0"/>
            <a:r>
              <a:rPr lang="en-CA" dirty="0"/>
              <a:t>Section title goes here.</a:t>
            </a:r>
          </a:p>
        </p:txBody>
      </p:sp>
      <p:sp>
        <p:nvSpPr>
          <p:cNvPr id="23" name="Text Placeholder 17">
            <a:extLst>
              <a:ext uri="{FF2B5EF4-FFF2-40B4-BE49-F238E27FC236}">
                <a16:creationId xmlns:a16="http://schemas.microsoft.com/office/drawing/2014/main" id="{8CC48DB9-BEF8-4DB7-BED7-BD75E2464D5D}"/>
              </a:ext>
            </a:extLst>
          </p:cNvPr>
          <p:cNvSpPr>
            <a:spLocks noGrp="1"/>
          </p:cNvSpPr>
          <p:nvPr>
            <p:ph type="body" sz="quarter" idx="24" hasCustomPrompt="1"/>
          </p:nvPr>
        </p:nvSpPr>
        <p:spPr>
          <a:xfrm>
            <a:off x="9107489" y="4592646"/>
            <a:ext cx="2795586" cy="167217"/>
          </a:xfrm>
          <a:prstGeom prst="rect">
            <a:avLst/>
          </a:prstGeom>
        </p:spPr>
        <p:txBody>
          <a:bodyPr>
            <a:noAutofit/>
          </a:bodyPr>
          <a:lstStyle>
            <a:lvl1pPr marL="0" indent="0">
              <a:buNone/>
              <a:defRPr sz="1200" b="1" i="0">
                <a:solidFill>
                  <a:schemeClr val="tx2"/>
                </a:solidFill>
                <a:latin typeface="+mn-lt"/>
              </a:defRPr>
            </a:lvl1pPr>
            <a:lvl2pPr marL="457189" indent="0">
              <a:buNone/>
              <a:defRPr>
                <a:solidFill>
                  <a:schemeClr val="tx2"/>
                </a:solidFill>
                <a:latin typeface="+mn-lt"/>
              </a:defRPr>
            </a:lvl2pPr>
            <a:lvl3pPr marL="914377" indent="0">
              <a:buNone/>
              <a:defRPr>
                <a:solidFill>
                  <a:schemeClr val="tx2"/>
                </a:solidFill>
                <a:latin typeface="+mn-lt"/>
              </a:defRPr>
            </a:lvl3pPr>
            <a:lvl4pPr marL="1371566" indent="0">
              <a:buNone/>
              <a:defRPr>
                <a:solidFill>
                  <a:schemeClr val="tx2"/>
                </a:solidFill>
                <a:latin typeface="+mn-lt"/>
              </a:defRPr>
            </a:lvl4pPr>
            <a:lvl5pPr marL="1828754" indent="0">
              <a:buNone/>
              <a:defRPr>
                <a:solidFill>
                  <a:schemeClr val="tx2"/>
                </a:solidFill>
                <a:latin typeface="+mn-lt"/>
              </a:defRPr>
            </a:lvl5pPr>
          </a:lstStyle>
          <a:p>
            <a:pPr lvl="0"/>
            <a:r>
              <a:rPr lang="en-CA" dirty="0"/>
              <a:t>Section title goes here.</a:t>
            </a:r>
          </a:p>
        </p:txBody>
      </p:sp>
      <p:sp>
        <p:nvSpPr>
          <p:cNvPr id="27" name="Text Placeholder 26">
            <a:extLst>
              <a:ext uri="{FF2B5EF4-FFF2-40B4-BE49-F238E27FC236}">
                <a16:creationId xmlns:a16="http://schemas.microsoft.com/office/drawing/2014/main" id="{8474B4D8-4C65-E890-B5DE-6BFDAF2A76B2}"/>
              </a:ext>
            </a:extLst>
          </p:cNvPr>
          <p:cNvSpPr>
            <a:spLocks noGrp="1"/>
          </p:cNvSpPr>
          <p:nvPr>
            <p:ph type="body" sz="quarter" idx="25" hasCustomPrompt="1"/>
          </p:nvPr>
        </p:nvSpPr>
        <p:spPr>
          <a:xfrm>
            <a:off x="3227388" y="2714593"/>
            <a:ext cx="2795587" cy="1094316"/>
          </a:xfrm>
          <a:prstGeom prst="rect">
            <a:avLst/>
          </a:prstGeom>
        </p:spPr>
        <p:txBody>
          <a:bodyPr wrap="square">
            <a:noAutofit/>
          </a:bodyPr>
          <a:lstStyle>
            <a:lvl1pPr marL="0" indent="0">
              <a:lnSpc>
                <a:spcPct val="100000"/>
              </a:lnSpc>
              <a:spcBef>
                <a:spcPts val="500"/>
              </a:spcBef>
              <a:spcAft>
                <a:spcPts val="0"/>
              </a:spcAft>
              <a:buNone/>
              <a:defRPr sz="1200" b="0" i="0">
                <a:latin typeface="+mn-lt"/>
              </a:defRPr>
            </a:lvl1pPr>
            <a:lvl2pPr marL="457189" indent="0">
              <a:buNone/>
              <a:defRPr sz="1067"/>
            </a:lvl2pPr>
            <a:lvl3pPr marL="914377" indent="0">
              <a:buNone/>
              <a:defRPr sz="933"/>
            </a:lvl3pPr>
            <a:lvl4pPr marL="1371566" indent="0">
              <a:buNone/>
              <a:defRPr sz="800"/>
            </a:lvl4pPr>
            <a:lvl5pPr marL="1828754" indent="0">
              <a:buNone/>
              <a:defRPr sz="800"/>
            </a:lvl5pPr>
          </a:lstStyle>
          <a:p>
            <a:pPr lvl="0"/>
            <a:r>
              <a:rPr lang="en-CA" dirty="0"/>
              <a:t>Subsection</a:t>
            </a:r>
            <a:endParaRPr lang="en-CA"/>
          </a:p>
          <a:p>
            <a:pPr lvl="0"/>
            <a:r>
              <a:rPr lang="en-CA" dirty="0"/>
              <a:t>Subsection</a:t>
            </a:r>
            <a:endParaRPr lang="en-CA"/>
          </a:p>
          <a:p>
            <a:pPr lvl="0"/>
            <a:r>
              <a:rPr lang="en-CA" dirty="0"/>
              <a:t>Subsection</a:t>
            </a:r>
            <a:endParaRPr lang="en-CA"/>
          </a:p>
          <a:p>
            <a:pPr lvl="0"/>
            <a:r>
              <a:rPr lang="en-CA" dirty="0"/>
              <a:t>Subsection</a:t>
            </a:r>
            <a:endParaRPr lang="en-CA"/>
          </a:p>
          <a:p>
            <a:pPr lvl="0"/>
            <a:endParaRPr lang="en-CA" dirty="0"/>
          </a:p>
        </p:txBody>
      </p:sp>
      <p:sp>
        <p:nvSpPr>
          <p:cNvPr id="28" name="Text Placeholder 26">
            <a:extLst>
              <a:ext uri="{FF2B5EF4-FFF2-40B4-BE49-F238E27FC236}">
                <a16:creationId xmlns:a16="http://schemas.microsoft.com/office/drawing/2014/main" id="{41775F53-27CA-6212-5A52-C45880B23427}"/>
              </a:ext>
            </a:extLst>
          </p:cNvPr>
          <p:cNvSpPr>
            <a:spLocks noGrp="1"/>
          </p:cNvSpPr>
          <p:nvPr>
            <p:ph type="body" sz="quarter" idx="26" hasCustomPrompt="1"/>
          </p:nvPr>
        </p:nvSpPr>
        <p:spPr>
          <a:xfrm>
            <a:off x="6167438" y="2714593"/>
            <a:ext cx="2795587" cy="1094316"/>
          </a:xfrm>
          <a:prstGeom prst="rect">
            <a:avLst/>
          </a:prstGeom>
        </p:spPr>
        <p:txBody>
          <a:bodyPr wrap="square">
            <a:noAutofit/>
          </a:bodyPr>
          <a:lstStyle>
            <a:lvl1pPr marL="0" indent="0">
              <a:lnSpc>
                <a:spcPct val="100000"/>
              </a:lnSpc>
              <a:spcBef>
                <a:spcPts val="500"/>
              </a:spcBef>
              <a:spcAft>
                <a:spcPts val="0"/>
              </a:spcAft>
              <a:buNone/>
              <a:defRPr sz="1200" b="0" i="0">
                <a:latin typeface="+mn-lt"/>
              </a:defRPr>
            </a:lvl1pPr>
            <a:lvl2pPr marL="457189" indent="0">
              <a:buNone/>
              <a:defRPr sz="1067"/>
            </a:lvl2pPr>
            <a:lvl3pPr marL="914377" indent="0">
              <a:buNone/>
              <a:defRPr sz="933"/>
            </a:lvl3pPr>
            <a:lvl4pPr marL="1371566" indent="0">
              <a:buNone/>
              <a:defRPr sz="800"/>
            </a:lvl4pPr>
            <a:lvl5pPr marL="1828754" indent="0">
              <a:buNone/>
              <a:defRPr sz="800"/>
            </a:lvl5pPr>
          </a:lstStyle>
          <a:p>
            <a:pPr lvl="0"/>
            <a:r>
              <a:rPr lang="en-CA" dirty="0"/>
              <a:t>Subsection</a:t>
            </a:r>
            <a:endParaRPr lang="en-CA"/>
          </a:p>
          <a:p>
            <a:pPr lvl="0"/>
            <a:r>
              <a:rPr lang="en-CA" dirty="0"/>
              <a:t>Subsection</a:t>
            </a:r>
            <a:endParaRPr lang="en-CA"/>
          </a:p>
          <a:p>
            <a:pPr lvl="0"/>
            <a:r>
              <a:rPr lang="en-CA" dirty="0"/>
              <a:t>Subsection</a:t>
            </a:r>
            <a:endParaRPr lang="en-CA"/>
          </a:p>
          <a:p>
            <a:pPr lvl="0"/>
            <a:r>
              <a:rPr lang="en-CA" dirty="0"/>
              <a:t>Subsection</a:t>
            </a:r>
            <a:endParaRPr lang="en-CA"/>
          </a:p>
          <a:p>
            <a:pPr lvl="0"/>
            <a:endParaRPr lang="en-CA" dirty="0"/>
          </a:p>
        </p:txBody>
      </p:sp>
      <p:sp>
        <p:nvSpPr>
          <p:cNvPr id="29" name="Text Placeholder 26">
            <a:extLst>
              <a:ext uri="{FF2B5EF4-FFF2-40B4-BE49-F238E27FC236}">
                <a16:creationId xmlns:a16="http://schemas.microsoft.com/office/drawing/2014/main" id="{D66A3B78-41DC-06D1-36A3-D91EC6C32F9C}"/>
              </a:ext>
            </a:extLst>
          </p:cNvPr>
          <p:cNvSpPr>
            <a:spLocks noGrp="1"/>
          </p:cNvSpPr>
          <p:nvPr>
            <p:ph type="body" sz="quarter" idx="27" hasCustomPrompt="1"/>
          </p:nvPr>
        </p:nvSpPr>
        <p:spPr>
          <a:xfrm>
            <a:off x="9107489" y="2714593"/>
            <a:ext cx="2796644" cy="1094316"/>
          </a:xfrm>
          <a:prstGeom prst="rect">
            <a:avLst/>
          </a:prstGeom>
        </p:spPr>
        <p:txBody>
          <a:bodyPr wrap="square">
            <a:noAutofit/>
          </a:bodyPr>
          <a:lstStyle>
            <a:lvl1pPr marL="0" indent="0">
              <a:lnSpc>
                <a:spcPct val="100000"/>
              </a:lnSpc>
              <a:spcBef>
                <a:spcPts val="500"/>
              </a:spcBef>
              <a:spcAft>
                <a:spcPts val="0"/>
              </a:spcAft>
              <a:buNone/>
              <a:defRPr sz="1200" b="0" i="0">
                <a:latin typeface="+mn-lt"/>
              </a:defRPr>
            </a:lvl1pPr>
            <a:lvl2pPr marL="457189" indent="0">
              <a:buNone/>
              <a:defRPr sz="1067"/>
            </a:lvl2pPr>
            <a:lvl3pPr marL="914377" indent="0">
              <a:buNone/>
              <a:defRPr sz="933"/>
            </a:lvl3pPr>
            <a:lvl4pPr marL="1371566" indent="0">
              <a:buNone/>
              <a:defRPr sz="800"/>
            </a:lvl4pPr>
            <a:lvl5pPr marL="1828754" indent="0">
              <a:buNone/>
              <a:defRPr sz="800"/>
            </a:lvl5pPr>
          </a:lstStyle>
          <a:p>
            <a:pPr lvl="0"/>
            <a:r>
              <a:rPr lang="en-CA" dirty="0"/>
              <a:t>Subsection</a:t>
            </a:r>
            <a:endParaRPr lang="en-CA"/>
          </a:p>
          <a:p>
            <a:pPr lvl="0"/>
            <a:r>
              <a:rPr lang="en-CA" dirty="0"/>
              <a:t>Subsection</a:t>
            </a:r>
            <a:endParaRPr lang="en-CA"/>
          </a:p>
          <a:p>
            <a:pPr lvl="0"/>
            <a:r>
              <a:rPr lang="en-CA" dirty="0"/>
              <a:t>Subsection</a:t>
            </a:r>
            <a:endParaRPr lang="en-CA"/>
          </a:p>
          <a:p>
            <a:pPr lvl="0"/>
            <a:r>
              <a:rPr lang="en-CA" dirty="0"/>
              <a:t>Subsection</a:t>
            </a:r>
            <a:endParaRPr lang="en-CA"/>
          </a:p>
          <a:p>
            <a:pPr lvl="0"/>
            <a:endParaRPr lang="en-CA" dirty="0"/>
          </a:p>
        </p:txBody>
      </p:sp>
      <p:sp>
        <p:nvSpPr>
          <p:cNvPr id="30" name="Text Placeholder 26">
            <a:extLst>
              <a:ext uri="{FF2B5EF4-FFF2-40B4-BE49-F238E27FC236}">
                <a16:creationId xmlns:a16="http://schemas.microsoft.com/office/drawing/2014/main" id="{3EC79D14-346D-23BE-D99A-733F910EBFAA}"/>
              </a:ext>
            </a:extLst>
          </p:cNvPr>
          <p:cNvSpPr>
            <a:spLocks noGrp="1"/>
          </p:cNvSpPr>
          <p:nvPr>
            <p:ph type="body" sz="quarter" idx="28" hasCustomPrompt="1"/>
          </p:nvPr>
        </p:nvSpPr>
        <p:spPr>
          <a:xfrm>
            <a:off x="3227388" y="5112910"/>
            <a:ext cx="2795587" cy="1094316"/>
          </a:xfrm>
          <a:prstGeom prst="rect">
            <a:avLst/>
          </a:prstGeom>
        </p:spPr>
        <p:txBody>
          <a:bodyPr wrap="square">
            <a:noAutofit/>
          </a:bodyPr>
          <a:lstStyle>
            <a:lvl1pPr marL="0" indent="0">
              <a:lnSpc>
                <a:spcPct val="100000"/>
              </a:lnSpc>
              <a:spcBef>
                <a:spcPts val="500"/>
              </a:spcBef>
              <a:spcAft>
                <a:spcPts val="0"/>
              </a:spcAft>
              <a:buNone/>
              <a:defRPr sz="1200" b="0" i="0">
                <a:latin typeface="+mn-lt"/>
              </a:defRPr>
            </a:lvl1pPr>
            <a:lvl2pPr marL="457189" indent="0">
              <a:buNone/>
              <a:defRPr sz="1067"/>
            </a:lvl2pPr>
            <a:lvl3pPr marL="914377" indent="0">
              <a:buNone/>
              <a:defRPr sz="933"/>
            </a:lvl3pPr>
            <a:lvl4pPr marL="1371566" indent="0">
              <a:buNone/>
              <a:defRPr sz="800"/>
            </a:lvl4pPr>
            <a:lvl5pPr marL="1828754" indent="0">
              <a:buNone/>
              <a:defRPr sz="800"/>
            </a:lvl5pPr>
          </a:lstStyle>
          <a:p>
            <a:pPr lvl="0"/>
            <a:r>
              <a:rPr lang="en-CA" dirty="0"/>
              <a:t>Subsection</a:t>
            </a:r>
            <a:endParaRPr lang="en-CA"/>
          </a:p>
          <a:p>
            <a:pPr lvl="0"/>
            <a:r>
              <a:rPr lang="en-CA" dirty="0"/>
              <a:t>Subsection</a:t>
            </a:r>
            <a:endParaRPr lang="en-CA"/>
          </a:p>
          <a:p>
            <a:pPr lvl="0"/>
            <a:r>
              <a:rPr lang="en-CA" dirty="0"/>
              <a:t>Subsection</a:t>
            </a:r>
            <a:endParaRPr lang="en-CA"/>
          </a:p>
          <a:p>
            <a:pPr lvl="0"/>
            <a:r>
              <a:rPr lang="en-CA" dirty="0"/>
              <a:t>Subsection</a:t>
            </a:r>
            <a:endParaRPr lang="en-CA"/>
          </a:p>
          <a:p>
            <a:pPr lvl="0"/>
            <a:endParaRPr lang="en-CA" dirty="0"/>
          </a:p>
        </p:txBody>
      </p:sp>
      <p:sp>
        <p:nvSpPr>
          <p:cNvPr id="31" name="Text Placeholder 26">
            <a:extLst>
              <a:ext uri="{FF2B5EF4-FFF2-40B4-BE49-F238E27FC236}">
                <a16:creationId xmlns:a16="http://schemas.microsoft.com/office/drawing/2014/main" id="{BBF6F0CC-4A3F-D822-3CD3-1B0ABB27FF9D}"/>
              </a:ext>
            </a:extLst>
          </p:cNvPr>
          <p:cNvSpPr>
            <a:spLocks noGrp="1"/>
          </p:cNvSpPr>
          <p:nvPr>
            <p:ph type="body" sz="quarter" idx="29" hasCustomPrompt="1"/>
          </p:nvPr>
        </p:nvSpPr>
        <p:spPr>
          <a:xfrm>
            <a:off x="6167437" y="5112910"/>
            <a:ext cx="2795588" cy="1094316"/>
          </a:xfrm>
          <a:prstGeom prst="rect">
            <a:avLst/>
          </a:prstGeom>
        </p:spPr>
        <p:txBody>
          <a:bodyPr wrap="square">
            <a:noAutofit/>
          </a:bodyPr>
          <a:lstStyle>
            <a:lvl1pPr marL="0" indent="0">
              <a:lnSpc>
                <a:spcPct val="100000"/>
              </a:lnSpc>
              <a:spcBef>
                <a:spcPts val="500"/>
              </a:spcBef>
              <a:spcAft>
                <a:spcPts val="0"/>
              </a:spcAft>
              <a:buNone/>
              <a:defRPr sz="1200" b="0" i="0">
                <a:latin typeface="+mn-lt"/>
              </a:defRPr>
            </a:lvl1pPr>
            <a:lvl2pPr marL="457189" indent="0">
              <a:buNone/>
              <a:defRPr sz="1067"/>
            </a:lvl2pPr>
            <a:lvl3pPr marL="914377" indent="0">
              <a:buNone/>
              <a:defRPr sz="933"/>
            </a:lvl3pPr>
            <a:lvl4pPr marL="1371566" indent="0">
              <a:buNone/>
              <a:defRPr sz="800"/>
            </a:lvl4pPr>
            <a:lvl5pPr marL="1828754" indent="0">
              <a:buNone/>
              <a:defRPr sz="800"/>
            </a:lvl5pPr>
          </a:lstStyle>
          <a:p>
            <a:pPr lvl="0"/>
            <a:r>
              <a:rPr lang="en-CA" dirty="0"/>
              <a:t>Subsection</a:t>
            </a:r>
            <a:endParaRPr lang="en-CA"/>
          </a:p>
          <a:p>
            <a:pPr lvl="0"/>
            <a:r>
              <a:rPr lang="en-CA" dirty="0"/>
              <a:t>Subsection</a:t>
            </a:r>
            <a:endParaRPr lang="en-CA"/>
          </a:p>
          <a:p>
            <a:pPr lvl="0"/>
            <a:r>
              <a:rPr lang="en-CA" dirty="0"/>
              <a:t>Subsection</a:t>
            </a:r>
            <a:endParaRPr lang="en-CA"/>
          </a:p>
          <a:p>
            <a:pPr lvl="0"/>
            <a:r>
              <a:rPr lang="en-CA" dirty="0"/>
              <a:t>Subsection</a:t>
            </a:r>
            <a:endParaRPr lang="en-CA"/>
          </a:p>
          <a:p>
            <a:pPr lvl="0"/>
            <a:endParaRPr lang="en-CA" dirty="0"/>
          </a:p>
        </p:txBody>
      </p:sp>
      <p:sp>
        <p:nvSpPr>
          <p:cNvPr id="32" name="Text Placeholder 26">
            <a:extLst>
              <a:ext uri="{FF2B5EF4-FFF2-40B4-BE49-F238E27FC236}">
                <a16:creationId xmlns:a16="http://schemas.microsoft.com/office/drawing/2014/main" id="{EBA69CA3-3E77-09CD-FFBE-B77B26582185}"/>
              </a:ext>
            </a:extLst>
          </p:cNvPr>
          <p:cNvSpPr>
            <a:spLocks noGrp="1"/>
          </p:cNvSpPr>
          <p:nvPr>
            <p:ph type="body" sz="quarter" idx="30" hasCustomPrompt="1"/>
          </p:nvPr>
        </p:nvSpPr>
        <p:spPr>
          <a:xfrm>
            <a:off x="9107488" y="5112910"/>
            <a:ext cx="2795588" cy="1094316"/>
          </a:xfrm>
          <a:prstGeom prst="rect">
            <a:avLst/>
          </a:prstGeom>
        </p:spPr>
        <p:txBody>
          <a:bodyPr wrap="square">
            <a:noAutofit/>
          </a:bodyPr>
          <a:lstStyle>
            <a:lvl1pPr marL="0" indent="0">
              <a:lnSpc>
                <a:spcPct val="100000"/>
              </a:lnSpc>
              <a:spcBef>
                <a:spcPts val="500"/>
              </a:spcBef>
              <a:spcAft>
                <a:spcPts val="0"/>
              </a:spcAft>
              <a:buNone/>
              <a:defRPr sz="1200" b="0" i="0">
                <a:latin typeface="+mn-lt"/>
              </a:defRPr>
            </a:lvl1pPr>
            <a:lvl2pPr marL="457189" indent="0">
              <a:buNone/>
              <a:defRPr sz="1067"/>
            </a:lvl2pPr>
            <a:lvl3pPr marL="914377" indent="0">
              <a:buNone/>
              <a:defRPr sz="933"/>
            </a:lvl3pPr>
            <a:lvl4pPr marL="1371566" indent="0">
              <a:buNone/>
              <a:defRPr sz="800"/>
            </a:lvl4pPr>
            <a:lvl5pPr marL="1828754" indent="0">
              <a:buNone/>
              <a:defRPr sz="800"/>
            </a:lvl5pPr>
          </a:lstStyle>
          <a:p>
            <a:pPr lvl="0"/>
            <a:r>
              <a:rPr lang="en-CA" dirty="0"/>
              <a:t>Subsection</a:t>
            </a:r>
            <a:endParaRPr lang="en-CA"/>
          </a:p>
          <a:p>
            <a:pPr lvl="0"/>
            <a:r>
              <a:rPr lang="en-CA" dirty="0"/>
              <a:t>Subsection</a:t>
            </a:r>
            <a:endParaRPr lang="en-CA"/>
          </a:p>
          <a:p>
            <a:pPr lvl="0"/>
            <a:r>
              <a:rPr lang="en-CA" dirty="0"/>
              <a:t>Subsection</a:t>
            </a:r>
            <a:endParaRPr lang="en-CA"/>
          </a:p>
          <a:p>
            <a:pPr lvl="0"/>
            <a:r>
              <a:rPr lang="en-CA" dirty="0"/>
              <a:t>Subsection</a:t>
            </a:r>
            <a:endParaRPr lang="en-CA"/>
          </a:p>
          <a:p>
            <a:pPr lvl="0"/>
            <a:endParaRPr lang="en-CA" dirty="0"/>
          </a:p>
        </p:txBody>
      </p:sp>
      <p:sp>
        <p:nvSpPr>
          <p:cNvPr id="3" name="Slide Number Placeholder 5">
            <a:extLst>
              <a:ext uri="{FF2B5EF4-FFF2-40B4-BE49-F238E27FC236}">
                <a16:creationId xmlns:a16="http://schemas.microsoft.com/office/drawing/2014/main" id="{618464FA-36C3-6006-4C0D-2CF27116A118}"/>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6" name="Footer Placeholder 7">
            <a:extLst>
              <a:ext uri="{FF2B5EF4-FFF2-40B4-BE49-F238E27FC236}">
                <a16:creationId xmlns:a16="http://schemas.microsoft.com/office/drawing/2014/main" id="{E7EA688A-FC28-C78A-D9AF-EC0F42041182}"/>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24" name="EntityNameDynamic-Placeholder" descr="{&quot;templafy&quot;:{&quot;id&quot;:&quot;b95739cb-845e-4a79-a1d3-8f5505baf250&quot;}}">
            <a:extLst>
              <a:ext uri="{FF2B5EF4-FFF2-40B4-BE49-F238E27FC236}">
                <a16:creationId xmlns:a16="http://schemas.microsoft.com/office/drawing/2014/main" id="{F9971523-4AA1-7165-40C3-251F5FF5F715}"/>
              </a:ext>
            </a:extLst>
          </p:cNvPr>
          <p:cNvSpPr/>
          <p:nvPr userDrawn="1"/>
        </p:nvSpPr>
        <p:spPr>
          <a:xfrm>
            <a:off x="7002463" y="6588092"/>
            <a:ext cx="313785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25" name="TaglineDynamic-Placeholder" descr="{&quot;templafy&quot;:{&quot;id&quot;:&quot;ca3c2919-6ed7-409b-bd52-a851dd11c69d&quot;}}">
            <a:extLst>
              <a:ext uri="{FF2B5EF4-FFF2-40B4-BE49-F238E27FC236}">
                <a16:creationId xmlns:a16="http://schemas.microsoft.com/office/drawing/2014/main" id="{5D207B63-71DE-19A2-956E-A38A1875952C}"/>
              </a:ext>
            </a:extLst>
          </p:cNvPr>
          <p:cNvSpPr/>
          <p:nvPr userDrawn="1"/>
        </p:nvSpPr>
        <p:spPr>
          <a:xfrm>
            <a:off x="10140315" y="6588092"/>
            <a:ext cx="1762760"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26" name="EntityNameDynamic (US) -Placeholder" descr="{&quot;templafy&quot;:{&quot;id&quot;:&quot;7570cde2-b943-41f4-af1b-9e395d315848&quot;}}" hidden="1">
            <a:extLst>
              <a:ext uri="{FF2B5EF4-FFF2-40B4-BE49-F238E27FC236}">
                <a16:creationId xmlns:a16="http://schemas.microsoft.com/office/drawing/2014/main" id="{CF1357EB-E12A-C8D7-C986-B19C0D5C8F56}"/>
              </a:ext>
            </a:extLst>
          </p:cNvPr>
          <p:cNvSpPr>
            <a:spLocks/>
          </p:cNvSpPr>
          <p:nvPr userDrawn="1"/>
        </p:nvSpPr>
        <p:spPr>
          <a:xfrm>
            <a:off x="7116762" y="6588092"/>
            <a:ext cx="279558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33" name="TaglineDynamic (US) -Placeholder" descr="{&quot;templafy&quot;:{&quot;id&quot;:&quot;6eb3f901-28e5-481b-9f33-482cca84f899&quot;}}" hidden="1">
            <a:extLst>
              <a:ext uri="{FF2B5EF4-FFF2-40B4-BE49-F238E27FC236}">
                <a16:creationId xmlns:a16="http://schemas.microsoft.com/office/drawing/2014/main" id="{5CD49DDA-0ADB-082E-CE8D-E5BB39A38AE9}"/>
              </a:ext>
            </a:extLst>
          </p:cNvPr>
          <p:cNvSpPr>
            <a:spLocks/>
          </p:cNvSpPr>
          <p:nvPr userDrawn="1"/>
        </p:nvSpPr>
        <p:spPr>
          <a:xfrm>
            <a:off x="9943307" y="6588092"/>
            <a:ext cx="196056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Tree>
    <p:extLst>
      <p:ext uri="{BB962C8B-B14F-4D97-AF65-F5344CB8AC3E}">
        <p14:creationId xmlns:p14="http://schemas.microsoft.com/office/powerpoint/2010/main" val="2322326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White Alt">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1F23F4A2-995F-91FA-375C-59861C4C3D04}"/>
              </a:ext>
            </a:extLst>
          </p:cNvPr>
          <p:cNvSpPr>
            <a:spLocks noGrp="1"/>
          </p:cNvSpPr>
          <p:nvPr>
            <p:ph type="body" sz="quarter" idx="27" hasCustomPrompt="1"/>
          </p:nvPr>
        </p:nvSpPr>
        <p:spPr>
          <a:xfrm>
            <a:off x="287867" y="287338"/>
            <a:ext cx="5729818" cy="266699"/>
          </a:xfrm>
          <a:prstGeom prst="rect">
            <a:avLst/>
          </a:prstGeom>
        </p:spPr>
        <p:txBody>
          <a:bodyPr anchor="b" anchorCtr="0">
            <a:noAutofit/>
          </a:bodyPr>
          <a:lstStyle>
            <a:lvl1pPr marL="0" indent="0">
              <a:buNone/>
              <a:defRPr sz="1200" b="0" i="0">
                <a:solidFill>
                  <a:srgbClr val="003946"/>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EYEBROW TEXT</a:t>
            </a:r>
            <a:endParaRPr lang="en-CA"/>
          </a:p>
        </p:txBody>
      </p:sp>
      <p:sp>
        <p:nvSpPr>
          <p:cNvPr id="5" name="Slide Number Placeholder 5">
            <a:extLst>
              <a:ext uri="{FF2B5EF4-FFF2-40B4-BE49-F238E27FC236}">
                <a16:creationId xmlns:a16="http://schemas.microsoft.com/office/drawing/2014/main" id="{E22B855B-22E1-DBD3-DABB-A8AE39C7569D}"/>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7" name="Footer Placeholder 7">
            <a:extLst>
              <a:ext uri="{FF2B5EF4-FFF2-40B4-BE49-F238E27FC236}">
                <a16:creationId xmlns:a16="http://schemas.microsoft.com/office/drawing/2014/main" id="{6A164100-0DDE-B930-6107-7FBB7966885F}"/>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2" name="Title Placeholder 1">
            <a:extLst>
              <a:ext uri="{FF2B5EF4-FFF2-40B4-BE49-F238E27FC236}">
                <a16:creationId xmlns:a16="http://schemas.microsoft.com/office/drawing/2014/main" id="{DEFAA47B-28A5-6B00-8A18-4B33243AD319}"/>
              </a:ext>
            </a:extLst>
          </p:cNvPr>
          <p:cNvSpPr>
            <a:spLocks noGrp="1"/>
          </p:cNvSpPr>
          <p:nvPr>
            <p:ph type="title"/>
          </p:nvPr>
        </p:nvSpPr>
        <p:spPr>
          <a:xfrm>
            <a:off x="287866" y="653098"/>
            <a:ext cx="11615209" cy="487680"/>
          </a:xfrm>
          <a:prstGeom prst="rect">
            <a:avLst/>
          </a:prstGeom>
        </p:spPr>
        <p:txBody>
          <a:bodyPr vert="horz" lIns="0" tIns="0" rIns="0" bIns="0" rtlCol="0" anchor="t" anchorCtr="0">
            <a:noAutofit/>
          </a:bodyPr>
          <a:lstStyle>
            <a:lvl1pPr>
              <a:defRPr sz="2400">
                <a:solidFill>
                  <a:srgbClr val="003946"/>
                </a:solidFill>
                <a:latin typeface="+mj-lt"/>
              </a:defRPr>
            </a:lvl1pPr>
          </a:lstStyle>
          <a:p>
            <a:r>
              <a:rPr lang="en-US"/>
              <a:t>Click to edit Master title style</a:t>
            </a:r>
            <a:endParaRPr lang="en-CA"/>
          </a:p>
        </p:txBody>
      </p:sp>
    </p:spTree>
    <p:extLst>
      <p:ext uri="{BB962C8B-B14F-4D97-AF65-F5344CB8AC3E}">
        <p14:creationId xmlns:p14="http://schemas.microsoft.com/office/powerpoint/2010/main" val="2686960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106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F11E7F-DD64-1248-DAB3-0202BFB74B7B}"/>
              </a:ext>
            </a:extLst>
          </p:cNvPr>
          <p:cNvSpPr>
            <a:spLocks noGrp="1"/>
          </p:cNvSpPr>
          <p:nvPr>
            <p:ph type="pic" sz="quarter" idx="10"/>
          </p:nvPr>
        </p:nvSpPr>
        <p:spPr>
          <a:xfrm>
            <a:off x="287338" y="287339"/>
            <a:ext cx="11617326" cy="6281736"/>
          </a:xfrm>
        </p:spPr>
        <p:txBody>
          <a:bodyPr/>
          <a:lstStyle/>
          <a:p>
            <a:endParaRPr lang="en-US"/>
          </a:p>
        </p:txBody>
      </p:sp>
    </p:spTree>
    <p:extLst>
      <p:ext uri="{BB962C8B-B14F-4D97-AF65-F5344CB8AC3E}">
        <p14:creationId xmlns:p14="http://schemas.microsoft.com/office/powerpoint/2010/main" val="1422206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id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927A4D-6948-2588-3C64-B2E81481CDB5}"/>
              </a:ext>
            </a:extLst>
          </p:cNvPr>
          <p:cNvSpPr/>
          <p:nvPr userDrawn="1"/>
        </p:nvSpPr>
        <p:spPr>
          <a:xfrm>
            <a:off x="287338" y="1674784"/>
            <a:ext cx="3776663" cy="1488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9" name="Rectangle 8">
            <a:extLst>
              <a:ext uri="{FF2B5EF4-FFF2-40B4-BE49-F238E27FC236}">
                <a16:creationId xmlns:a16="http://schemas.microsoft.com/office/drawing/2014/main" id="{E4923238-AAEA-3311-1B76-232B599FDABD}"/>
              </a:ext>
            </a:extLst>
          </p:cNvPr>
          <p:cNvSpPr/>
          <p:nvPr userDrawn="1"/>
        </p:nvSpPr>
        <p:spPr>
          <a:xfrm>
            <a:off x="4208993" y="1674784"/>
            <a:ext cx="3774545" cy="1488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0" name="Rectangle 9">
            <a:extLst>
              <a:ext uri="{FF2B5EF4-FFF2-40B4-BE49-F238E27FC236}">
                <a16:creationId xmlns:a16="http://schemas.microsoft.com/office/drawing/2014/main" id="{83B788F1-6012-D560-F1CD-EE5F2B838BA1}"/>
              </a:ext>
            </a:extLst>
          </p:cNvPr>
          <p:cNvSpPr/>
          <p:nvPr userDrawn="1"/>
        </p:nvSpPr>
        <p:spPr>
          <a:xfrm>
            <a:off x="8128000" y="1674784"/>
            <a:ext cx="3776134" cy="1488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1" name="Rectangle 10">
            <a:extLst>
              <a:ext uri="{FF2B5EF4-FFF2-40B4-BE49-F238E27FC236}">
                <a16:creationId xmlns:a16="http://schemas.microsoft.com/office/drawing/2014/main" id="{233D8033-4A90-1E75-9747-999B07E26A66}"/>
              </a:ext>
            </a:extLst>
          </p:cNvPr>
          <p:cNvSpPr/>
          <p:nvPr userDrawn="1"/>
        </p:nvSpPr>
        <p:spPr>
          <a:xfrm>
            <a:off x="287338" y="3305720"/>
            <a:ext cx="5735637" cy="1488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2" name="Rectangle 11">
            <a:extLst>
              <a:ext uri="{FF2B5EF4-FFF2-40B4-BE49-F238E27FC236}">
                <a16:creationId xmlns:a16="http://schemas.microsoft.com/office/drawing/2014/main" id="{8D37C1A9-0D32-5D38-442A-20AB9B875D32}"/>
              </a:ext>
            </a:extLst>
          </p:cNvPr>
          <p:cNvSpPr/>
          <p:nvPr userDrawn="1"/>
        </p:nvSpPr>
        <p:spPr>
          <a:xfrm>
            <a:off x="6167438" y="3305720"/>
            <a:ext cx="5736696" cy="1488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3" name="Rectangle 12">
            <a:extLst>
              <a:ext uri="{FF2B5EF4-FFF2-40B4-BE49-F238E27FC236}">
                <a16:creationId xmlns:a16="http://schemas.microsoft.com/office/drawing/2014/main" id="{6E96CFFF-6D63-3B93-E817-82FFD599E098}"/>
              </a:ext>
            </a:extLst>
          </p:cNvPr>
          <p:cNvSpPr/>
          <p:nvPr userDrawn="1"/>
        </p:nvSpPr>
        <p:spPr>
          <a:xfrm>
            <a:off x="287338" y="4936392"/>
            <a:ext cx="5735637" cy="1488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4" name="Rectangle 13">
            <a:extLst>
              <a:ext uri="{FF2B5EF4-FFF2-40B4-BE49-F238E27FC236}">
                <a16:creationId xmlns:a16="http://schemas.microsoft.com/office/drawing/2014/main" id="{2BE2293B-519A-F72D-D662-879CCCF478DE}"/>
              </a:ext>
            </a:extLst>
          </p:cNvPr>
          <p:cNvSpPr/>
          <p:nvPr userDrawn="1"/>
        </p:nvSpPr>
        <p:spPr>
          <a:xfrm>
            <a:off x="6166924" y="4936392"/>
            <a:ext cx="5737210" cy="1488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0" i="0" dirty="0">
              <a:latin typeface="Sun Life New Text" pitchFamily="2" charset="0"/>
            </a:endParaRPr>
          </a:p>
        </p:txBody>
      </p:sp>
      <p:sp>
        <p:nvSpPr>
          <p:cNvPr id="15" name="Text Placeholder 9">
            <a:extLst>
              <a:ext uri="{FF2B5EF4-FFF2-40B4-BE49-F238E27FC236}">
                <a16:creationId xmlns:a16="http://schemas.microsoft.com/office/drawing/2014/main" id="{25BEF1AC-6CBD-F292-CB10-8BFDF79B2800}"/>
              </a:ext>
            </a:extLst>
          </p:cNvPr>
          <p:cNvSpPr>
            <a:spLocks noGrp="1"/>
          </p:cNvSpPr>
          <p:nvPr>
            <p:ph type="body" sz="quarter" idx="35" hasCustomPrompt="1"/>
          </p:nvPr>
        </p:nvSpPr>
        <p:spPr>
          <a:xfrm>
            <a:off x="1266826" y="1818784"/>
            <a:ext cx="2653176"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17" name="Picture Placeholder 42">
            <a:extLst>
              <a:ext uri="{FF2B5EF4-FFF2-40B4-BE49-F238E27FC236}">
                <a16:creationId xmlns:a16="http://schemas.microsoft.com/office/drawing/2014/main" id="{AE7043E8-FBCF-6007-B1D9-774B080363BB}"/>
              </a:ext>
            </a:extLst>
          </p:cNvPr>
          <p:cNvSpPr>
            <a:spLocks noGrp="1"/>
          </p:cNvSpPr>
          <p:nvPr>
            <p:ph type="pic" sz="quarter" idx="46" hasCustomPrompt="1"/>
          </p:nvPr>
        </p:nvSpPr>
        <p:spPr>
          <a:xfrm>
            <a:off x="431287" y="1818784"/>
            <a:ext cx="691200" cy="964453"/>
          </a:xfrm>
          <a:prstGeom prst="rect">
            <a:avLst/>
          </a:prstGeom>
          <a:solidFill>
            <a:srgbClr val="DDE6E1"/>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18" name="Text Placeholder 9">
            <a:extLst>
              <a:ext uri="{FF2B5EF4-FFF2-40B4-BE49-F238E27FC236}">
                <a16:creationId xmlns:a16="http://schemas.microsoft.com/office/drawing/2014/main" id="{19F6B059-D5DD-4A0D-D3AA-9AA2D5249932}"/>
              </a:ext>
            </a:extLst>
          </p:cNvPr>
          <p:cNvSpPr>
            <a:spLocks noGrp="1"/>
          </p:cNvSpPr>
          <p:nvPr>
            <p:ph type="body" sz="quarter" idx="47" hasCustomPrompt="1"/>
          </p:nvPr>
        </p:nvSpPr>
        <p:spPr>
          <a:xfrm>
            <a:off x="5188889" y="1818784"/>
            <a:ext cx="2650650"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20" name="Picture Placeholder 42">
            <a:extLst>
              <a:ext uri="{FF2B5EF4-FFF2-40B4-BE49-F238E27FC236}">
                <a16:creationId xmlns:a16="http://schemas.microsoft.com/office/drawing/2014/main" id="{DAC687B8-6538-7DA3-DF46-8E5E29C9EE7B}"/>
              </a:ext>
            </a:extLst>
          </p:cNvPr>
          <p:cNvSpPr>
            <a:spLocks noGrp="1"/>
          </p:cNvSpPr>
          <p:nvPr>
            <p:ph type="pic" sz="quarter" idx="49" hasCustomPrompt="1"/>
          </p:nvPr>
        </p:nvSpPr>
        <p:spPr>
          <a:xfrm>
            <a:off x="4350622" y="1818784"/>
            <a:ext cx="692336" cy="964453"/>
          </a:xfrm>
          <a:prstGeom prst="rect">
            <a:avLst/>
          </a:prstGeom>
          <a:solidFill>
            <a:srgbClr val="DDE6E1"/>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21" name="Text Placeholder 9">
            <a:extLst>
              <a:ext uri="{FF2B5EF4-FFF2-40B4-BE49-F238E27FC236}">
                <a16:creationId xmlns:a16="http://schemas.microsoft.com/office/drawing/2014/main" id="{0FEFA35E-B823-AAE3-3188-9D7A3978FDA6}"/>
              </a:ext>
            </a:extLst>
          </p:cNvPr>
          <p:cNvSpPr>
            <a:spLocks noGrp="1"/>
          </p:cNvSpPr>
          <p:nvPr>
            <p:ph type="body" sz="quarter" idx="50" hasCustomPrompt="1"/>
          </p:nvPr>
        </p:nvSpPr>
        <p:spPr>
          <a:xfrm>
            <a:off x="9107488" y="1818784"/>
            <a:ext cx="2650528"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23" name="Picture Placeholder 42">
            <a:extLst>
              <a:ext uri="{FF2B5EF4-FFF2-40B4-BE49-F238E27FC236}">
                <a16:creationId xmlns:a16="http://schemas.microsoft.com/office/drawing/2014/main" id="{FF98E427-BE82-669F-F2CF-2BB448B764DB}"/>
              </a:ext>
            </a:extLst>
          </p:cNvPr>
          <p:cNvSpPr>
            <a:spLocks noGrp="1"/>
          </p:cNvSpPr>
          <p:nvPr>
            <p:ph type="pic" sz="quarter" idx="52" hasCustomPrompt="1"/>
          </p:nvPr>
        </p:nvSpPr>
        <p:spPr>
          <a:xfrm>
            <a:off x="8265234" y="1818784"/>
            <a:ext cx="696637" cy="964453"/>
          </a:xfrm>
          <a:prstGeom prst="rect">
            <a:avLst/>
          </a:prstGeom>
          <a:solidFill>
            <a:srgbClr val="DDE6E1"/>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24" name="Text Placeholder 9">
            <a:extLst>
              <a:ext uri="{FF2B5EF4-FFF2-40B4-BE49-F238E27FC236}">
                <a16:creationId xmlns:a16="http://schemas.microsoft.com/office/drawing/2014/main" id="{C98C6CB1-222B-6AFE-169F-A237D4089113}"/>
              </a:ext>
            </a:extLst>
          </p:cNvPr>
          <p:cNvSpPr>
            <a:spLocks noGrp="1"/>
          </p:cNvSpPr>
          <p:nvPr>
            <p:ph type="body" sz="quarter" idx="53" hasCustomPrompt="1"/>
          </p:nvPr>
        </p:nvSpPr>
        <p:spPr>
          <a:xfrm>
            <a:off x="1266825" y="3449445"/>
            <a:ext cx="4612098"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26" name="Picture Placeholder 42">
            <a:extLst>
              <a:ext uri="{FF2B5EF4-FFF2-40B4-BE49-F238E27FC236}">
                <a16:creationId xmlns:a16="http://schemas.microsoft.com/office/drawing/2014/main" id="{A800F9CE-9041-C86D-674B-609A51E04DDF}"/>
              </a:ext>
            </a:extLst>
          </p:cNvPr>
          <p:cNvSpPr>
            <a:spLocks noGrp="1"/>
          </p:cNvSpPr>
          <p:nvPr>
            <p:ph type="pic" sz="quarter" idx="55" hasCustomPrompt="1"/>
          </p:nvPr>
        </p:nvSpPr>
        <p:spPr>
          <a:xfrm>
            <a:off x="431286" y="3449445"/>
            <a:ext cx="691200" cy="964453"/>
          </a:xfrm>
          <a:prstGeom prst="rect">
            <a:avLst/>
          </a:prstGeom>
          <a:solidFill>
            <a:srgbClr val="DDE6E1"/>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29" name="Picture Placeholder 42">
            <a:extLst>
              <a:ext uri="{FF2B5EF4-FFF2-40B4-BE49-F238E27FC236}">
                <a16:creationId xmlns:a16="http://schemas.microsoft.com/office/drawing/2014/main" id="{6ADAEBC5-AD26-30C8-0351-BB9C77FD7AC0}"/>
              </a:ext>
            </a:extLst>
          </p:cNvPr>
          <p:cNvSpPr>
            <a:spLocks noGrp="1"/>
          </p:cNvSpPr>
          <p:nvPr>
            <p:ph type="pic" sz="quarter" idx="58" hasCustomPrompt="1"/>
          </p:nvPr>
        </p:nvSpPr>
        <p:spPr>
          <a:xfrm>
            <a:off x="6314285" y="3449445"/>
            <a:ext cx="691200" cy="964453"/>
          </a:xfrm>
          <a:prstGeom prst="rect">
            <a:avLst/>
          </a:prstGeom>
          <a:solidFill>
            <a:srgbClr val="DDE6E1"/>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32" name="Picture Placeholder 42">
            <a:extLst>
              <a:ext uri="{FF2B5EF4-FFF2-40B4-BE49-F238E27FC236}">
                <a16:creationId xmlns:a16="http://schemas.microsoft.com/office/drawing/2014/main" id="{AEC65C40-26B6-4785-C35A-E29368598AA9}"/>
              </a:ext>
            </a:extLst>
          </p:cNvPr>
          <p:cNvSpPr>
            <a:spLocks noGrp="1"/>
          </p:cNvSpPr>
          <p:nvPr>
            <p:ph type="pic" sz="quarter" idx="61" hasCustomPrompt="1"/>
          </p:nvPr>
        </p:nvSpPr>
        <p:spPr>
          <a:xfrm>
            <a:off x="431287" y="5082485"/>
            <a:ext cx="691200" cy="964453"/>
          </a:xfrm>
          <a:prstGeom prst="rect">
            <a:avLst/>
          </a:prstGeom>
          <a:solidFill>
            <a:srgbClr val="DDE6E1"/>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35" name="Picture Placeholder 42">
            <a:extLst>
              <a:ext uri="{FF2B5EF4-FFF2-40B4-BE49-F238E27FC236}">
                <a16:creationId xmlns:a16="http://schemas.microsoft.com/office/drawing/2014/main" id="{DEAA93CA-8846-45AB-5ADC-B6FB7B378705}"/>
              </a:ext>
            </a:extLst>
          </p:cNvPr>
          <p:cNvSpPr>
            <a:spLocks noGrp="1"/>
          </p:cNvSpPr>
          <p:nvPr>
            <p:ph type="pic" sz="quarter" idx="64" hasCustomPrompt="1"/>
          </p:nvPr>
        </p:nvSpPr>
        <p:spPr>
          <a:xfrm>
            <a:off x="6314286" y="5082485"/>
            <a:ext cx="691200" cy="964453"/>
          </a:xfrm>
          <a:prstGeom prst="rect">
            <a:avLst/>
          </a:prstGeom>
          <a:solidFill>
            <a:srgbClr val="DDE6E1"/>
          </a:solidFill>
        </p:spPr>
        <p:txBody>
          <a:bodyPr tIns="720000" anchor="ctr" anchorCtr="0">
            <a:normAutofit/>
          </a:bodyPr>
          <a:lstStyle>
            <a:lvl1pPr marL="0" indent="0" algn="ctr">
              <a:buNone/>
              <a:defRPr sz="667" b="0" i="0">
                <a:latin typeface="+mn-lt"/>
              </a:defRPr>
            </a:lvl1pPr>
          </a:lstStyle>
          <a:p>
            <a:r>
              <a:rPr lang="en-CA" dirty="0"/>
              <a:t>CLICK TO INSERT PICTURE</a:t>
            </a:r>
            <a:endParaRPr lang="en-CA"/>
          </a:p>
        </p:txBody>
      </p:sp>
      <p:sp>
        <p:nvSpPr>
          <p:cNvPr id="5" name="Slide Number Placeholder 5">
            <a:extLst>
              <a:ext uri="{FF2B5EF4-FFF2-40B4-BE49-F238E27FC236}">
                <a16:creationId xmlns:a16="http://schemas.microsoft.com/office/drawing/2014/main" id="{EE481C8D-09DC-667D-95FF-5C8829E89B31}"/>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37" name="Text Placeholder 32">
            <a:extLst>
              <a:ext uri="{FF2B5EF4-FFF2-40B4-BE49-F238E27FC236}">
                <a16:creationId xmlns:a16="http://schemas.microsoft.com/office/drawing/2014/main" id="{386E9AE4-0B64-0FF1-CE08-B93BF9666B18}"/>
              </a:ext>
            </a:extLst>
          </p:cNvPr>
          <p:cNvSpPr>
            <a:spLocks noGrp="1"/>
          </p:cNvSpPr>
          <p:nvPr>
            <p:ph type="body" sz="quarter" idx="65"/>
          </p:nvPr>
        </p:nvSpPr>
        <p:spPr>
          <a:xfrm>
            <a:off x="1266826" y="3786038"/>
            <a:ext cx="4612098" cy="858472"/>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914377" indent="0">
              <a:lnSpc>
                <a:spcPct val="114000"/>
              </a:lnSpc>
              <a:buNone/>
              <a:defRPr sz="1333" b="0" i="0">
                <a:solidFill>
                  <a:schemeClr val="tx1"/>
                </a:solidFill>
                <a:latin typeface="Arial" pitchFamily="34" charset="0"/>
              </a:defRPr>
            </a:lvl4pPr>
            <a:lvl5pPr marL="1219170" indent="0">
              <a:lnSpc>
                <a:spcPct val="114000"/>
              </a:lnSpc>
              <a:buNone/>
              <a:defRPr sz="1333" b="0" i="0">
                <a:solidFill>
                  <a:schemeClr val="tx1"/>
                </a:solidFill>
                <a:latin typeface="Arial" pitchFamily="34" charset="0"/>
              </a:defRPr>
            </a:lvl5pPr>
          </a:lstStyle>
          <a:p>
            <a:pPr lvl="0"/>
            <a:r>
              <a:rPr lang="en-US"/>
              <a:t>Click to edit Master text styles</a:t>
            </a:r>
          </a:p>
          <a:p>
            <a:pPr lvl="1"/>
            <a:r>
              <a:rPr lang="en-US"/>
              <a:t>Second level</a:t>
            </a:r>
          </a:p>
          <a:p>
            <a:pPr lvl="2"/>
            <a:r>
              <a:rPr lang="en-US"/>
              <a:t>Third level</a:t>
            </a:r>
          </a:p>
        </p:txBody>
      </p:sp>
      <p:sp>
        <p:nvSpPr>
          <p:cNvPr id="40" name="Text Placeholder 9">
            <a:extLst>
              <a:ext uri="{FF2B5EF4-FFF2-40B4-BE49-F238E27FC236}">
                <a16:creationId xmlns:a16="http://schemas.microsoft.com/office/drawing/2014/main" id="{214A4ECE-9A84-9C95-C198-A9F2563C7502}"/>
              </a:ext>
            </a:extLst>
          </p:cNvPr>
          <p:cNvSpPr>
            <a:spLocks noGrp="1"/>
          </p:cNvSpPr>
          <p:nvPr>
            <p:ph type="body" sz="quarter" idx="66" hasCustomPrompt="1"/>
          </p:nvPr>
        </p:nvSpPr>
        <p:spPr>
          <a:xfrm>
            <a:off x="7146925" y="3449445"/>
            <a:ext cx="4613209"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41" name="Text Placeholder 32">
            <a:extLst>
              <a:ext uri="{FF2B5EF4-FFF2-40B4-BE49-F238E27FC236}">
                <a16:creationId xmlns:a16="http://schemas.microsoft.com/office/drawing/2014/main" id="{F0650FD3-850F-30E1-A955-27ADEEFCE79E}"/>
              </a:ext>
            </a:extLst>
          </p:cNvPr>
          <p:cNvSpPr>
            <a:spLocks noGrp="1"/>
          </p:cNvSpPr>
          <p:nvPr>
            <p:ph type="body" sz="quarter" idx="67"/>
          </p:nvPr>
        </p:nvSpPr>
        <p:spPr>
          <a:xfrm>
            <a:off x="7146925" y="3779467"/>
            <a:ext cx="4613209" cy="865044"/>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914377" indent="0">
              <a:lnSpc>
                <a:spcPct val="114000"/>
              </a:lnSpc>
              <a:buNone/>
              <a:defRPr sz="1333" b="0" i="0">
                <a:solidFill>
                  <a:schemeClr val="tx1"/>
                </a:solidFill>
                <a:latin typeface="Arial" pitchFamily="34" charset="0"/>
              </a:defRPr>
            </a:lvl4pPr>
            <a:lvl5pPr marL="1219170" indent="0">
              <a:lnSpc>
                <a:spcPct val="114000"/>
              </a:lnSpc>
              <a:buNone/>
              <a:defRPr sz="1333" b="0" i="0">
                <a:solidFill>
                  <a:schemeClr val="tx1"/>
                </a:solidFill>
                <a:latin typeface="Arial" pitchFamily="34" charset="0"/>
              </a:defRPr>
            </a:lvl5pPr>
          </a:lstStyle>
          <a:p>
            <a:pPr lvl="0"/>
            <a:r>
              <a:rPr lang="en-US"/>
              <a:t>Click to edit Master text styles</a:t>
            </a:r>
          </a:p>
          <a:p>
            <a:pPr lvl="1"/>
            <a:r>
              <a:rPr lang="en-US"/>
              <a:t>Second level</a:t>
            </a:r>
          </a:p>
          <a:p>
            <a:pPr lvl="2"/>
            <a:r>
              <a:rPr lang="en-US"/>
              <a:t>Third level</a:t>
            </a:r>
          </a:p>
        </p:txBody>
      </p:sp>
      <p:sp>
        <p:nvSpPr>
          <p:cNvPr id="42" name="Text Placeholder 9">
            <a:extLst>
              <a:ext uri="{FF2B5EF4-FFF2-40B4-BE49-F238E27FC236}">
                <a16:creationId xmlns:a16="http://schemas.microsoft.com/office/drawing/2014/main" id="{B6ED9CD5-B8AC-2C38-E019-43963DA3A50C}"/>
              </a:ext>
            </a:extLst>
          </p:cNvPr>
          <p:cNvSpPr>
            <a:spLocks noGrp="1"/>
          </p:cNvSpPr>
          <p:nvPr>
            <p:ph type="body" sz="quarter" idx="68" hasCustomPrompt="1"/>
          </p:nvPr>
        </p:nvSpPr>
        <p:spPr>
          <a:xfrm>
            <a:off x="1266825" y="5082485"/>
            <a:ext cx="4612100"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43" name="Text Placeholder 32">
            <a:extLst>
              <a:ext uri="{FF2B5EF4-FFF2-40B4-BE49-F238E27FC236}">
                <a16:creationId xmlns:a16="http://schemas.microsoft.com/office/drawing/2014/main" id="{4091A31A-87F1-80EA-8399-C3A6F4E24DC0}"/>
              </a:ext>
            </a:extLst>
          </p:cNvPr>
          <p:cNvSpPr>
            <a:spLocks noGrp="1"/>
          </p:cNvSpPr>
          <p:nvPr>
            <p:ph type="body" sz="quarter" idx="69"/>
          </p:nvPr>
        </p:nvSpPr>
        <p:spPr>
          <a:xfrm>
            <a:off x="1266826" y="5412508"/>
            <a:ext cx="4612098" cy="867902"/>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914377" indent="0">
              <a:lnSpc>
                <a:spcPct val="114000"/>
              </a:lnSpc>
              <a:buNone/>
              <a:defRPr sz="1333" b="0" i="0">
                <a:solidFill>
                  <a:schemeClr val="tx1"/>
                </a:solidFill>
                <a:latin typeface="Arial" pitchFamily="34" charset="0"/>
              </a:defRPr>
            </a:lvl4pPr>
            <a:lvl5pPr marL="1219170" indent="0">
              <a:lnSpc>
                <a:spcPct val="114000"/>
              </a:lnSpc>
              <a:buNone/>
              <a:defRPr sz="1333" b="0" i="0">
                <a:solidFill>
                  <a:schemeClr val="tx1"/>
                </a:solidFill>
                <a:latin typeface="Arial" pitchFamily="34" charset="0"/>
              </a:defRPr>
            </a:lvl5pPr>
          </a:lstStyle>
          <a:p>
            <a:pPr lvl="0"/>
            <a:r>
              <a:rPr lang="en-US"/>
              <a:t>Click to edit Master text styles</a:t>
            </a:r>
          </a:p>
          <a:p>
            <a:pPr lvl="1"/>
            <a:r>
              <a:rPr lang="en-US"/>
              <a:t>Second level</a:t>
            </a:r>
          </a:p>
          <a:p>
            <a:pPr lvl="2"/>
            <a:r>
              <a:rPr lang="en-US"/>
              <a:t>Third level</a:t>
            </a:r>
          </a:p>
        </p:txBody>
      </p:sp>
      <p:sp>
        <p:nvSpPr>
          <p:cNvPr id="44" name="Text Placeholder 9">
            <a:extLst>
              <a:ext uri="{FF2B5EF4-FFF2-40B4-BE49-F238E27FC236}">
                <a16:creationId xmlns:a16="http://schemas.microsoft.com/office/drawing/2014/main" id="{022CE94C-2871-F641-3565-340A78214EAE}"/>
              </a:ext>
            </a:extLst>
          </p:cNvPr>
          <p:cNvSpPr>
            <a:spLocks noGrp="1"/>
          </p:cNvSpPr>
          <p:nvPr>
            <p:ph type="body" sz="quarter" idx="70" hasCustomPrompt="1"/>
          </p:nvPr>
        </p:nvSpPr>
        <p:spPr>
          <a:xfrm>
            <a:off x="7146925" y="5082485"/>
            <a:ext cx="4611091" cy="187367"/>
          </a:xfrm>
          <a:prstGeom prst="rect">
            <a:avLst/>
          </a:prstGeom>
        </p:spPr>
        <p:txBody>
          <a:bodyPr anchor="t" anchorCtr="0">
            <a:noAutofit/>
          </a:bodyPr>
          <a:lstStyle>
            <a:lvl1pPr marL="0" indent="0">
              <a:buNone/>
              <a:defRPr sz="1400" b="1" i="0">
                <a:solidFill>
                  <a:schemeClr val="tx1"/>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err="1"/>
              <a:t>Subheader</a:t>
            </a:r>
            <a:r>
              <a:rPr lang="en-CA" dirty="0"/>
              <a:t> goes here.</a:t>
            </a:r>
            <a:endParaRPr lang="en-CA"/>
          </a:p>
        </p:txBody>
      </p:sp>
      <p:sp>
        <p:nvSpPr>
          <p:cNvPr id="45" name="Text Placeholder 32">
            <a:extLst>
              <a:ext uri="{FF2B5EF4-FFF2-40B4-BE49-F238E27FC236}">
                <a16:creationId xmlns:a16="http://schemas.microsoft.com/office/drawing/2014/main" id="{F9277886-0EF6-A018-79FC-E68B5F9C67FE}"/>
              </a:ext>
            </a:extLst>
          </p:cNvPr>
          <p:cNvSpPr>
            <a:spLocks noGrp="1"/>
          </p:cNvSpPr>
          <p:nvPr>
            <p:ph type="body" sz="quarter" idx="71"/>
          </p:nvPr>
        </p:nvSpPr>
        <p:spPr>
          <a:xfrm>
            <a:off x="7146925" y="5410403"/>
            <a:ext cx="4611091" cy="870007"/>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914377" indent="0">
              <a:lnSpc>
                <a:spcPct val="114000"/>
              </a:lnSpc>
              <a:buNone/>
              <a:defRPr sz="1333" b="0" i="0">
                <a:solidFill>
                  <a:schemeClr val="tx1"/>
                </a:solidFill>
                <a:latin typeface="Arial" pitchFamily="34" charset="0"/>
              </a:defRPr>
            </a:lvl4pPr>
            <a:lvl5pPr marL="1219170" indent="0">
              <a:lnSpc>
                <a:spcPct val="114000"/>
              </a:lnSpc>
              <a:buNone/>
              <a:defRPr sz="1333" b="0" i="0">
                <a:solidFill>
                  <a:schemeClr val="tx1"/>
                </a:solidFill>
                <a:latin typeface="Arial" pitchFamily="34" charset="0"/>
              </a:defRPr>
            </a:lvl5pPr>
          </a:lstStyle>
          <a:p>
            <a:pPr lvl="0"/>
            <a:r>
              <a:rPr lang="en-US"/>
              <a:t>Click to edit Master text styles</a:t>
            </a:r>
          </a:p>
          <a:p>
            <a:pPr lvl="1"/>
            <a:r>
              <a:rPr lang="en-US"/>
              <a:t>Second level</a:t>
            </a:r>
          </a:p>
          <a:p>
            <a:pPr lvl="2"/>
            <a:r>
              <a:rPr lang="en-US"/>
              <a:t>Third level</a:t>
            </a:r>
          </a:p>
        </p:txBody>
      </p:sp>
      <p:sp>
        <p:nvSpPr>
          <p:cNvPr id="54" name="Text Placeholder 32">
            <a:extLst>
              <a:ext uri="{FF2B5EF4-FFF2-40B4-BE49-F238E27FC236}">
                <a16:creationId xmlns:a16="http://schemas.microsoft.com/office/drawing/2014/main" id="{12FC5619-BFB3-73D2-91DE-F1752A8043AC}"/>
              </a:ext>
            </a:extLst>
          </p:cNvPr>
          <p:cNvSpPr>
            <a:spLocks noGrp="1"/>
          </p:cNvSpPr>
          <p:nvPr>
            <p:ph type="body" sz="quarter" idx="72"/>
          </p:nvPr>
        </p:nvSpPr>
        <p:spPr>
          <a:xfrm>
            <a:off x="9107488" y="2156426"/>
            <a:ext cx="2650528" cy="855477"/>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914377" indent="0">
              <a:lnSpc>
                <a:spcPct val="114000"/>
              </a:lnSpc>
              <a:buNone/>
              <a:defRPr sz="1333" b="0" i="0">
                <a:solidFill>
                  <a:schemeClr val="tx1"/>
                </a:solidFill>
                <a:latin typeface="Arial" pitchFamily="34" charset="0"/>
              </a:defRPr>
            </a:lvl4pPr>
            <a:lvl5pPr marL="1219170" indent="0">
              <a:lnSpc>
                <a:spcPct val="114000"/>
              </a:lnSpc>
              <a:buNone/>
              <a:defRPr sz="1333" b="0" i="0">
                <a:solidFill>
                  <a:schemeClr val="tx1"/>
                </a:solidFill>
                <a:latin typeface="Arial" pitchFamily="34" charset="0"/>
              </a:defRPr>
            </a:lvl5pPr>
          </a:lstStyle>
          <a:p>
            <a:pPr lvl="0"/>
            <a:r>
              <a:rPr lang="en-US"/>
              <a:t>Click to edit Master text styles</a:t>
            </a:r>
          </a:p>
          <a:p>
            <a:pPr lvl="1"/>
            <a:r>
              <a:rPr lang="en-US"/>
              <a:t>Second level</a:t>
            </a:r>
          </a:p>
          <a:p>
            <a:pPr lvl="2"/>
            <a:r>
              <a:rPr lang="en-US"/>
              <a:t>Third level</a:t>
            </a:r>
          </a:p>
        </p:txBody>
      </p:sp>
      <p:sp>
        <p:nvSpPr>
          <p:cNvPr id="55" name="Text Placeholder 32">
            <a:extLst>
              <a:ext uri="{FF2B5EF4-FFF2-40B4-BE49-F238E27FC236}">
                <a16:creationId xmlns:a16="http://schemas.microsoft.com/office/drawing/2014/main" id="{13C2AD4B-021A-E64E-5921-B019ACE978AE}"/>
              </a:ext>
            </a:extLst>
          </p:cNvPr>
          <p:cNvSpPr>
            <a:spLocks noGrp="1"/>
          </p:cNvSpPr>
          <p:nvPr>
            <p:ph type="body" sz="quarter" idx="73"/>
          </p:nvPr>
        </p:nvSpPr>
        <p:spPr>
          <a:xfrm>
            <a:off x="5187950" y="2149966"/>
            <a:ext cx="2651588" cy="868835"/>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914377" indent="0">
              <a:lnSpc>
                <a:spcPct val="114000"/>
              </a:lnSpc>
              <a:buNone/>
              <a:defRPr sz="1333" b="0" i="0">
                <a:solidFill>
                  <a:schemeClr val="tx1"/>
                </a:solidFill>
                <a:latin typeface="Arial" pitchFamily="34" charset="0"/>
              </a:defRPr>
            </a:lvl4pPr>
            <a:lvl5pPr marL="1219170" indent="0">
              <a:lnSpc>
                <a:spcPct val="114000"/>
              </a:lnSpc>
              <a:buNone/>
              <a:defRPr sz="1333" b="0" i="0">
                <a:solidFill>
                  <a:schemeClr val="tx1"/>
                </a:solidFill>
                <a:latin typeface="Arial" pitchFamily="34" charset="0"/>
              </a:defRPr>
            </a:lvl5pPr>
          </a:lstStyle>
          <a:p>
            <a:pPr lvl="0"/>
            <a:r>
              <a:rPr lang="en-US"/>
              <a:t>Click to edit Master text styles</a:t>
            </a:r>
          </a:p>
          <a:p>
            <a:pPr lvl="1"/>
            <a:r>
              <a:rPr lang="en-US"/>
              <a:t>Second level</a:t>
            </a:r>
          </a:p>
          <a:p>
            <a:pPr lvl="2"/>
            <a:r>
              <a:rPr lang="en-US"/>
              <a:t>Third level</a:t>
            </a:r>
          </a:p>
        </p:txBody>
      </p:sp>
      <p:sp>
        <p:nvSpPr>
          <p:cNvPr id="56" name="Text Placeholder 32">
            <a:extLst>
              <a:ext uri="{FF2B5EF4-FFF2-40B4-BE49-F238E27FC236}">
                <a16:creationId xmlns:a16="http://schemas.microsoft.com/office/drawing/2014/main" id="{4B22672D-A31A-24BA-0F6C-C6E031FF9F65}"/>
              </a:ext>
            </a:extLst>
          </p:cNvPr>
          <p:cNvSpPr>
            <a:spLocks noGrp="1"/>
          </p:cNvSpPr>
          <p:nvPr>
            <p:ph type="body" sz="quarter" idx="74"/>
          </p:nvPr>
        </p:nvSpPr>
        <p:spPr>
          <a:xfrm>
            <a:off x="1266826" y="2149966"/>
            <a:ext cx="2653176" cy="870679"/>
          </a:xfrm>
          <a:prstGeom prst="rect">
            <a:avLst/>
          </a:prstGeom>
        </p:spPr>
        <p:txBody>
          <a:bodyPr>
            <a:noAutofit/>
          </a:bodyPr>
          <a:lstStyle>
            <a:lvl1pPr marL="0" indent="0">
              <a:lnSpc>
                <a:spcPct val="100000"/>
              </a:lnSpc>
              <a:buNone/>
              <a:defRPr sz="1400" b="0" i="0">
                <a:solidFill>
                  <a:schemeClr val="tx1"/>
                </a:solidFill>
                <a:latin typeface="+mn-lt"/>
              </a:defRPr>
            </a:lvl1pPr>
            <a:lvl2pPr marL="243834" indent="0">
              <a:lnSpc>
                <a:spcPct val="100000"/>
              </a:lnSpc>
              <a:buNone/>
              <a:defRPr sz="1400" b="0" i="0">
                <a:solidFill>
                  <a:schemeClr val="tx1"/>
                </a:solidFill>
                <a:latin typeface="+mn-lt"/>
              </a:defRPr>
            </a:lvl2pPr>
            <a:lvl3pPr marL="487668" indent="0">
              <a:lnSpc>
                <a:spcPct val="100000"/>
              </a:lnSpc>
              <a:buNone/>
              <a:defRPr sz="1400" b="0" i="0">
                <a:solidFill>
                  <a:schemeClr val="tx1"/>
                </a:solidFill>
                <a:latin typeface="+mn-lt"/>
              </a:defRPr>
            </a:lvl3pPr>
            <a:lvl4pPr marL="914377" indent="0">
              <a:lnSpc>
                <a:spcPct val="114000"/>
              </a:lnSpc>
              <a:buNone/>
              <a:defRPr sz="1333" b="0" i="0">
                <a:solidFill>
                  <a:schemeClr val="tx1"/>
                </a:solidFill>
                <a:latin typeface="Arial" pitchFamily="34" charset="0"/>
              </a:defRPr>
            </a:lvl4pPr>
            <a:lvl5pPr marL="1219170" indent="0">
              <a:lnSpc>
                <a:spcPct val="114000"/>
              </a:lnSpc>
              <a:buNone/>
              <a:defRPr sz="1333" b="0" i="0">
                <a:solidFill>
                  <a:schemeClr val="tx1"/>
                </a:solidFill>
                <a:latin typeface="Arial" pitchFamily="34" charset="0"/>
              </a:defRPr>
            </a:lvl5pPr>
          </a:lstStyle>
          <a:p>
            <a:pPr lvl="0"/>
            <a:r>
              <a:rPr lang="en-US"/>
              <a:t>Click to edit Master text styles</a:t>
            </a:r>
          </a:p>
          <a:p>
            <a:pPr lvl="1"/>
            <a:r>
              <a:rPr lang="en-US"/>
              <a:t>Second level</a:t>
            </a:r>
          </a:p>
          <a:p>
            <a:pPr lvl="2"/>
            <a:r>
              <a:rPr lang="en-US"/>
              <a:t>Third level</a:t>
            </a:r>
          </a:p>
        </p:txBody>
      </p:sp>
      <p:sp>
        <p:nvSpPr>
          <p:cNvPr id="16" name="Footer Placeholder 7">
            <a:extLst>
              <a:ext uri="{FF2B5EF4-FFF2-40B4-BE49-F238E27FC236}">
                <a16:creationId xmlns:a16="http://schemas.microsoft.com/office/drawing/2014/main" id="{25ACDEB7-A99D-8DD1-D0A3-7D701F2DF461}"/>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
        <p:nvSpPr>
          <p:cNvPr id="2" name="Text Placeholder 9">
            <a:extLst>
              <a:ext uri="{FF2B5EF4-FFF2-40B4-BE49-F238E27FC236}">
                <a16:creationId xmlns:a16="http://schemas.microsoft.com/office/drawing/2014/main" id="{D7261EAA-9F28-E02F-655E-2A848C2858BC}"/>
              </a:ext>
            </a:extLst>
          </p:cNvPr>
          <p:cNvSpPr>
            <a:spLocks noGrp="1"/>
          </p:cNvSpPr>
          <p:nvPr>
            <p:ph type="body" sz="quarter" idx="27" hasCustomPrompt="1"/>
          </p:nvPr>
        </p:nvSpPr>
        <p:spPr>
          <a:xfrm>
            <a:off x="287338" y="287338"/>
            <a:ext cx="5735637" cy="266699"/>
          </a:xfrm>
          <a:prstGeom prst="rect">
            <a:avLst/>
          </a:prstGeom>
        </p:spPr>
        <p:txBody>
          <a:bodyPr anchor="b" anchorCtr="0">
            <a:noAutofit/>
          </a:bodyPr>
          <a:lstStyle>
            <a:lvl1pPr marL="0" indent="0">
              <a:buNone/>
              <a:defRPr sz="1200" b="0" i="0">
                <a:solidFill>
                  <a:srgbClr val="003946"/>
                </a:solidFill>
                <a:latin typeface="+mn-lt"/>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CA" dirty="0"/>
              <a:t>EYEBROW TEXT</a:t>
            </a:r>
            <a:endParaRPr lang="en-CA"/>
          </a:p>
        </p:txBody>
      </p:sp>
      <p:sp>
        <p:nvSpPr>
          <p:cNvPr id="4" name="Title Placeholder 1">
            <a:extLst>
              <a:ext uri="{FF2B5EF4-FFF2-40B4-BE49-F238E27FC236}">
                <a16:creationId xmlns:a16="http://schemas.microsoft.com/office/drawing/2014/main" id="{D0E3CC70-CC8B-1802-2401-BA82D9772AAC}"/>
              </a:ext>
            </a:extLst>
          </p:cNvPr>
          <p:cNvSpPr>
            <a:spLocks noGrp="1"/>
          </p:cNvSpPr>
          <p:nvPr>
            <p:ph type="title"/>
          </p:nvPr>
        </p:nvSpPr>
        <p:spPr>
          <a:xfrm>
            <a:off x="287867" y="653098"/>
            <a:ext cx="11616267" cy="487680"/>
          </a:xfrm>
          <a:prstGeom prst="rect">
            <a:avLst/>
          </a:prstGeom>
        </p:spPr>
        <p:txBody>
          <a:bodyPr vert="horz" lIns="0" tIns="0" rIns="0" bIns="0" rtlCol="0" anchor="t" anchorCtr="0">
            <a:noAutofit/>
          </a:bodyPr>
          <a:lstStyle>
            <a:lvl1pPr>
              <a:defRPr sz="2400">
                <a:solidFill>
                  <a:srgbClr val="003946"/>
                </a:solidFill>
                <a:latin typeface="+mj-lt"/>
              </a:defRPr>
            </a:lvl1pPr>
          </a:lstStyle>
          <a:p>
            <a:r>
              <a:rPr lang="en-US"/>
              <a:t>Click to edit Master title style</a:t>
            </a:r>
            <a:endParaRPr lang="en-CA"/>
          </a:p>
        </p:txBody>
      </p:sp>
    </p:spTree>
    <p:extLst>
      <p:ext uri="{BB962C8B-B14F-4D97-AF65-F5344CB8AC3E}">
        <p14:creationId xmlns:p14="http://schemas.microsoft.com/office/powerpoint/2010/main" val="2534768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End page no Copyright">
    <p:bg>
      <p:bgPr>
        <a:solidFill>
          <a:srgbClr val="FFF8E0"/>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145D8AFC-F613-09EE-37B2-7B90938A42B6}"/>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8932153" name="DynamicLogoHeader-Placeholder" descr="{&quot;templafy&quot;:{&quot;id&quot;:&quot;92c6fdd4-b068-48b8-b858-d5e1f8023943&quot;}}"/>
          <p:cNvPicPr>
            <a:picLocks noChangeAspect="1"/>
          </p:cNvPicPr>
          <p:nvPr/>
        </p:nvPicPr>
        <p:blipFill>
          <a:blip r:embed="rId2"/>
          <a:stretch>
            <a:fillRect/>
          </a:stretch>
        </p:blipFill>
        <p:spPr>
          <a:xfrm>
            <a:off x="287338" y="197260"/>
            <a:ext cx="4140000" cy="964800"/>
          </a:xfrm>
          <a:prstGeom prst="rect">
            <a:avLst/>
          </a:prstGeom>
        </p:spPr>
      </p:pic>
      <p:pic>
        <p:nvPicPr>
          <p:cNvPr id="5" name="SunLife_Corporate_Header" hidden="1">
            <a:extLst>
              <a:ext uri="{FF2B5EF4-FFF2-40B4-BE49-F238E27FC236}">
                <a16:creationId xmlns:a16="http://schemas.microsoft.com/office/drawing/2014/main" id="{8A1B2191-4154-83C0-48C6-3CC25C29FE5E}"/>
              </a:ext>
            </a:extLst>
          </p:cNvPr>
          <p:cNvPicPr>
            <a:picLocks noChangeAspect="1"/>
          </p:cNvPicPr>
          <p:nvPr userDrawn="1"/>
        </p:nvPicPr>
        <p:blipFill>
          <a:blip r:embed="rId2"/>
          <a:stretch>
            <a:fillRect/>
          </a:stretch>
        </p:blipFill>
        <p:spPr>
          <a:xfrm>
            <a:off x="287338" y="197260"/>
            <a:ext cx="4121074" cy="964800"/>
          </a:xfrm>
          <a:prstGeom prst="rect">
            <a:avLst/>
          </a:prstGeom>
        </p:spPr>
      </p:pic>
      <p:pic>
        <p:nvPicPr>
          <p:cNvPr id="7" name="SunLife_GlobalInvestments_Header" hidden="1">
            <a:extLst>
              <a:ext uri="{FF2B5EF4-FFF2-40B4-BE49-F238E27FC236}">
                <a16:creationId xmlns:a16="http://schemas.microsoft.com/office/drawing/2014/main" id="{74D30CBF-213B-14E1-A7AC-5E8C2936BA2A}"/>
              </a:ext>
            </a:extLst>
          </p:cNvPr>
          <p:cNvPicPr>
            <a:picLocks noChangeAspect="1"/>
          </p:cNvPicPr>
          <p:nvPr userDrawn="1"/>
        </p:nvPicPr>
        <p:blipFill>
          <a:blip r:embed="rId3"/>
          <a:stretch>
            <a:fillRect/>
          </a:stretch>
        </p:blipFill>
        <p:spPr>
          <a:xfrm>
            <a:off x="287338" y="197260"/>
            <a:ext cx="4121074" cy="964800"/>
          </a:xfrm>
          <a:prstGeom prst="rect">
            <a:avLst/>
          </a:prstGeom>
        </p:spPr>
      </p:pic>
      <p:pic>
        <p:nvPicPr>
          <p:cNvPr id="9" name="SunLife_HongKong_Header" hidden="1">
            <a:extLst>
              <a:ext uri="{FF2B5EF4-FFF2-40B4-BE49-F238E27FC236}">
                <a16:creationId xmlns:a16="http://schemas.microsoft.com/office/drawing/2014/main" id="{6E6662F2-18F1-34D8-F64B-6A279C47A3A8}"/>
              </a:ext>
            </a:extLst>
          </p:cNvPr>
          <p:cNvPicPr>
            <a:picLocks noChangeAspect="1"/>
          </p:cNvPicPr>
          <p:nvPr userDrawn="1"/>
        </p:nvPicPr>
        <p:blipFill>
          <a:blip r:embed="rId4"/>
          <a:stretch>
            <a:fillRect/>
          </a:stretch>
        </p:blipFill>
        <p:spPr>
          <a:xfrm>
            <a:off x="287338" y="197260"/>
            <a:ext cx="4121074" cy="964800"/>
          </a:xfrm>
          <a:prstGeom prst="rect">
            <a:avLst/>
          </a:prstGeom>
        </p:spPr>
      </p:pic>
      <p:pic>
        <p:nvPicPr>
          <p:cNvPr id="15" name="SunLife_LuminoHealth_Header" hidden="1">
            <a:extLst>
              <a:ext uri="{FF2B5EF4-FFF2-40B4-BE49-F238E27FC236}">
                <a16:creationId xmlns:a16="http://schemas.microsoft.com/office/drawing/2014/main" id="{402C057F-9C9A-3B9B-078B-27E8A7C05432}"/>
              </a:ext>
            </a:extLst>
          </p:cNvPr>
          <p:cNvPicPr>
            <a:picLocks noChangeAspect="1"/>
          </p:cNvPicPr>
          <p:nvPr userDrawn="1"/>
        </p:nvPicPr>
        <p:blipFill>
          <a:blip r:embed="rId5"/>
          <a:stretch>
            <a:fillRect/>
          </a:stretch>
        </p:blipFill>
        <p:spPr>
          <a:xfrm>
            <a:off x="287338" y="197260"/>
            <a:ext cx="4121074" cy="964800"/>
          </a:xfrm>
          <a:prstGeom prst="rect">
            <a:avLst/>
          </a:prstGeom>
        </p:spPr>
      </p:pic>
      <p:pic>
        <p:nvPicPr>
          <p:cNvPr id="17" name="SunLife_US_Header" hidden="1">
            <a:extLst>
              <a:ext uri="{FF2B5EF4-FFF2-40B4-BE49-F238E27FC236}">
                <a16:creationId xmlns:a16="http://schemas.microsoft.com/office/drawing/2014/main" id="{E64E15E4-421D-95B4-89D4-71E8EE364244}"/>
              </a:ext>
            </a:extLst>
          </p:cNvPr>
          <p:cNvPicPr>
            <a:picLocks noChangeAspect="1"/>
          </p:cNvPicPr>
          <p:nvPr userDrawn="1"/>
        </p:nvPicPr>
        <p:blipFill>
          <a:blip r:embed="rId6"/>
          <a:stretch>
            <a:fillRect/>
          </a:stretch>
        </p:blipFill>
        <p:spPr>
          <a:xfrm>
            <a:off x="287338" y="197260"/>
            <a:ext cx="4121074" cy="964800"/>
          </a:xfrm>
          <a:prstGeom prst="rect">
            <a:avLst/>
          </a:prstGeom>
        </p:spPr>
      </p:pic>
      <p:sp>
        <p:nvSpPr>
          <p:cNvPr id="16" name="Content Placeholder 15">
            <a:extLst>
              <a:ext uri="{FF2B5EF4-FFF2-40B4-BE49-F238E27FC236}">
                <a16:creationId xmlns:a16="http://schemas.microsoft.com/office/drawing/2014/main" id="{AE53A2FA-A119-5A47-8DF2-BA8079518C03}"/>
              </a:ext>
            </a:extLst>
          </p:cNvPr>
          <p:cNvSpPr>
            <a:spLocks noGrp="1"/>
          </p:cNvSpPr>
          <p:nvPr>
            <p:ph sz="quarter" idx="12" hasCustomPrompt="1"/>
          </p:nvPr>
        </p:nvSpPr>
        <p:spPr>
          <a:xfrm>
            <a:off x="287869" y="3657600"/>
            <a:ext cx="8675156" cy="2560320"/>
          </a:xfrm>
        </p:spPr>
        <p:txBody>
          <a:bodyPr anchor="t" anchorCtr="0"/>
          <a:lstStyle>
            <a:lvl1pPr marL="0" indent="0" algn="l">
              <a:lnSpc>
                <a:spcPct val="90000"/>
              </a:lnSpc>
              <a:buFontTx/>
              <a:buNone/>
              <a:defRPr sz="1100" b="0" i="0">
                <a:solidFill>
                  <a:srgbClr val="424242"/>
                </a:solidFill>
                <a:latin typeface="+mn-lt"/>
              </a:defRPr>
            </a:lvl1pPr>
            <a:lvl2pPr marL="243834" indent="0">
              <a:buFontTx/>
              <a:buNone/>
              <a:defRPr sz="2400"/>
            </a:lvl2pPr>
            <a:lvl3pPr marL="487668" indent="0">
              <a:buFontTx/>
              <a:buNone/>
              <a:defRPr sz="2133"/>
            </a:lvl3pPr>
            <a:lvl4pPr marL="731502" indent="0">
              <a:buFontTx/>
              <a:buNone/>
              <a:defRPr sz="1867"/>
            </a:lvl4pPr>
            <a:lvl5pPr marL="768077" indent="0">
              <a:buFontTx/>
              <a:buNone/>
              <a:defRPr sz="1467"/>
            </a:lvl5pPr>
          </a:lstStyle>
          <a:p>
            <a:pPr lvl="0"/>
            <a:r>
              <a:rPr lang="en-CA" dirty="0"/>
              <a:t>Click to add legal disclosure</a:t>
            </a:r>
            <a:endParaRPr lang="en-CA"/>
          </a:p>
        </p:txBody>
      </p:sp>
      <p:sp>
        <p:nvSpPr>
          <p:cNvPr id="8" name="Slide Number Placeholder 5">
            <a:extLst>
              <a:ext uri="{FF2B5EF4-FFF2-40B4-BE49-F238E27FC236}">
                <a16:creationId xmlns:a16="http://schemas.microsoft.com/office/drawing/2014/main" id="{FC99222F-146E-F680-C342-7341F0240ABB}"/>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13" name="Text Placeholder 15">
            <a:extLst>
              <a:ext uri="{FF2B5EF4-FFF2-40B4-BE49-F238E27FC236}">
                <a16:creationId xmlns:a16="http://schemas.microsoft.com/office/drawing/2014/main" id="{5BAC7DDE-3D71-371D-3C56-24BFE0ADEFC1}"/>
              </a:ext>
            </a:extLst>
          </p:cNvPr>
          <p:cNvSpPr>
            <a:spLocks noGrp="1"/>
          </p:cNvSpPr>
          <p:nvPr>
            <p:ph type="body" sz="quarter" idx="13" hasCustomPrompt="1"/>
          </p:nvPr>
        </p:nvSpPr>
        <p:spPr>
          <a:xfrm>
            <a:off x="287338" y="1663183"/>
            <a:ext cx="5735637" cy="1338933"/>
          </a:xfrm>
        </p:spPr>
        <p:txBody>
          <a:bodyPr anchor="t" anchorCtr="0">
            <a:noAutofit/>
          </a:bodyPr>
          <a:lstStyle>
            <a:lvl1pPr marL="0" indent="0">
              <a:lnSpc>
                <a:spcPct val="90000"/>
              </a:lnSpc>
              <a:buNone/>
              <a:defRPr sz="4800" b="0" i="0">
                <a:solidFill>
                  <a:srgbClr val="003946"/>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a:t>Click to add closing Questions?</a:t>
            </a:r>
            <a:endParaRPr lang="en-CA"/>
          </a:p>
        </p:txBody>
      </p:sp>
      <p:sp>
        <p:nvSpPr>
          <p:cNvPr id="4" name="Footer Placeholder 7">
            <a:extLst>
              <a:ext uri="{FF2B5EF4-FFF2-40B4-BE49-F238E27FC236}">
                <a16:creationId xmlns:a16="http://schemas.microsoft.com/office/drawing/2014/main" id="{B5BD35D0-6AC7-5506-8B6D-C475CA3219BB}"/>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dirty="0"/>
              <a:t>Presentation Name or INTERNAL USE ONLY</a:t>
            </a:r>
          </a:p>
        </p:txBody>
      </p:sp>
      <p:pic>
        <p:nvPicPr>
          <p:cNvPr id="1520150751" name="DynamicLogoHeader-Placeholder" descr="{&quot;templafy&quot;:{&quot;id&quot;:&quot;f4a1712d-8235-497b-a3f0-2bdfaee2362f&quot;}}"/>
          <p:cNvPicPr>
            <a:picLocks noChangeAspect="1"/>
          </p:cNvPicPr>
          <p:nvPr/>
        </p:nvPicPr>
        <p:blipFill>
          <a:blip r:embed="rId2"/>
          <a:stretch>
            <a:fillRect/>
          </a:stretch>
        </p:blipFill>
        <p:spPr>
          <a:xfrm>
            <a:off x="287338" y="197260"/>
            <a:ext cx="4140000" cy="964800"/>
          </a:xfrm>
          <a:prstGeom prst="rect">
            <a:avLst/>
          </a:prstGeom>
        </p:spPr>
      </p:pic>
      <p:sp>
        <p:nvSpPr>
          <p:cNvPr id="10" name="EntityNameDynamic-Placeholder" descr="{&quot;templafy&quot;:{&quot;id&quot;:&quot;91693784-4c6d-48b4-aaf2-099dec545107&quot;}}">
            <a:extLst>
              <a:ext uri="{FF2B5EF4-FFF2-40B4-BE49-F238E27FC236}">
                <a16:creationId xmlns:a16="http://schemas.microsoft.com/office/drawing/2014/main" id="{7985C5B7-431C-2F12-EE7A-207091F692D7}"/>
              </a:ext>
            </a:extLst>
          </p:cNvPr>
          <p:cNvSpPr/>
          <p:nvPr userDrawn="1"/>
        </p:nvSpPr>
        <p:spPr>
          <a:xfrm>
            <a:off x="7002463" y="6588092"/>
            <a:ext cx="313785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1" name="TaglineDynamic-Placeholder" descr="{&quot;templafy&quot;:{&quot;id&quot;:&quot;1080134b-62cb-44f8-bc4c-b9559e97e4d0&quot;}}">
            <a:extLst>
              <a:ext uri="{FF2B5EF4-FFF2-40B4-BE49-F238E27FC236}">
                <a16:creationId xmlns:a16="http://schemas.microsoft.com/office/drawing/2014/main" id="{3DBC250E-E6C6-0410-A3DD-25BD4DA3CE5D}"/>
              </a:ext>
            </a:extLst>
          </p:cNvPr>
          <p:cNvSpPr/>
          <p:nvPr userDrawn="1"/>
        </p:nvSpPr>
        <p:spPr>
          <a:xfrm>
            <a:off x="10140315" y="6588092"/>
            <a:ext cx="1762760"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12" name="EntityNameDynamic (US) -Placeholder" descr="{&quot;templafy&quot;:{&quot;id&quot;:&quot;d5320812-31c4-472c-96a3-14ccb920ec98&quot;}}" hidden="1">
            <a:extLst>
              <a:ext uri="{FF2B5EF4-FFF2-40B4-BE49-F238E27FC236}">
                <a16:creationId xmlns:a16="http://schemas.microsoft.com/office/drawing/2014/main" id="{82B15F55-AE16-15A1-3DCC-AF6C0C5D10E4}"/>
              </a:ext>
            </a:extLst>
          </p:cNvPr>
          <p:cNvSpPr>
            <a:spLocks/>
          </p:cNvSpPr>
          <p:nvPr userDrawn="1"/>
        </p:nvSpPr>
        <p:spPr>
          <a:xfrm>
            <a:off x="7116762" y="6588092"/>
            <a:ext cx="279558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14" name="TaglineDynamic (US) -Placeholder" descr="{&quot;templafy&quot;:{&quot;id&quot;:&quot;d434deb3-6d75-42d6-ad15-fc1f91e0f071&quot;}}" hidden="1">
            <a:extLst>
              <a:ext uri="{FF2B5EF4-FFF2-40B4-BE49-F238E27FC236}">
                <a16:creationId xmlns:a16="http://schemas.microsoft.com/office/drawing/2014/main" id="{5A3CC446-4A43-1702-9574-3E99605DDBC9}"/>
              </a:ext>
            </a:extLst>
          </p:cNvPr>
          <p:cNvSpPr>
            <a:spLocks/>
          </p:cNvSpPr>
          <p:nvPr userDrawn="1"/>
        </p:nvSpPr>
        <p:spPr>
          <a:xfrm>
            <a:off x="9943307" y="6588092"/>
            <a:ext cx="196056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Tree>
    <p:extLst>
      <p:ext uri="{BB962C8B-B14F-4D97-AF65-F5344CB8AC3E}">
        <p14:creationId xmlns:p14="http://schemas.microsoft.com/office/powerpoint/2010/main" val="947630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ing Slide White">
    <p:bg>
      <p:bgPr>
        <a:solidFill>
          <a:schemeClr val="bg1"/>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91EABDE-AB83-C4A7-0519-83564122763C}"/>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dirty="0"/>
              <a:t>Presentation Name or INTERNAL USE ONLY</a:t>
            </a:r>
          </a:p>
        </p:txBody>
      </p:sp>
      <p:sp>
        <p:nvSpPr>
          <p:cNvPr id="11" name="Slide Number Placeholder 5">
            <a:extLst>
              <a:ext uri="{FF2B5EF4-FFF2-40B4-BE49-F238E27FC236}">
                <a16:creationId xmlns:a16="http://schemas.microsoft.com/office/drawing/2014/main" id="{5BC50654-DF4D-ADCC-FF3C-FE62D1C41E37}"/>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14" name="Text Placeholder 15">
            <a:extLst>
              <a:ext uri="{FF2B5EF4-FFF2-40B4-BE49-F238E27FC236}">
                <a16:creationId xmlns:a16="http://schemas.microsoft.com/office/drawing/2014/main" id="{285688E7-7066-78F7-A071-FBFD4291BD08}"/>
              </a:ext>
            </a:extLst>
          </p:cNvPr>
          <p:cNvSpPr>
            <a:spLocks noGrp="1"/>
          </p:cNvSpPr>
          <p:nvPr>
            <p:ph type="body" sz="quarter" idx="13" hasCustomPrompt="1"/>
          </p:nvPr>
        </p:nvSpPr>
        <p:spPr>
          <a:xfrm>
            <a:off x="287338" y="1663183"/>
            <a:ext cx="5735637" cy="1310349"/>
          </a:xfrm>
        </p:spPr>
        <p:txBody>
          <a:bodyPr anchor="t" anchorCtr="0">
            <a:noAutofit/>
          </a:bodyPr>
          <a:lstStyle>
            <a:lvl1pPr marL="0" indent="0">
              <a:lnSpc>
                <a:spcPct val="90000"/>
              </a:lnSpc>
              <a:buNone/>
              <a:defRPr sz="4800" b="0" i="0">
                <a:solidFill>
                  <a:srgbClr val="003946"/>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a:t>Click to add closing Thank you!</a:t>
            </a:r>
            <a:endParaRPr lang="en-CA"/>
          </a:p>
        </p:txBody>
      </p:sp>
      <p:sp>
        <p:nvSpPr>
          <p:cNvPr id="5" name="Text Placeholder 9">
            <a:extLst>
              <a:ext uri="{FF2B5EF4-FFF2-40B4-BE49-F238E27FC236}">
                <a16:creationId xmlns:a16="http://schemas.microsoft.com/office/drawing/2014/main" id="{94B75C4B-994B-5BBF-AC77-977AB12E9BE1}"/>
              </a:ext>
            </a:extLst>
          </p:cNvPr>
          <p:cNvSpPr>
            <a:spLocks noGrp="1"/>
          </p:cNvSpPr>
          <p:nvPr>
            <p:ph type="body" sz="quarter" idx="35" hasCustomPrompt="1"/>
          </p:nvPr>
        </p:nvSpPr>
        <p:spPr>
          <a:xfrm>
            <a:off x="304756" y="3754456"/>
            <a:ext cx="5553414" cy="289224"/>
          </a:xfrm>
        </p:spPr>
        <p:txBody>
          <a:bodyPr anchor="t" anchorCtr="0">
            <a:noAutofit/>
          </a:bodyPr>
          <a:lstStyle>
            <a:lvl1pPr marL="0" indent="0">
              <a:buNone/>
              <a:defRPr sz="105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CA" dirty="0"/>
              <a:t>Sub-header goes here.</a:t>
            </a:r>
            <a:endParaRPr lang="en-CA"/>
          </a:p>
        </p:txBody>
      </p:sp>
      <p:sp>
        <p:nvSpPr>
          <p:cNvPr id="6" name="Text Placeholder 32">
            <a:extLst>
              <a:ext uri="{FF2B5EF4-FFF2-40B4-BE49-F238E27FC236}">
                <a16:creationId xmlns:a16="http://schemas.microsoft.com/office/drawing/2014/main" id="{2B6A79CA-D8A7-D5A6-3C0E-0634357C962C}"/>
              </a:ext>
            </a:extLst>
          </p:cNvPr>
          <p:cNvSpPr>
            <a:spLocks noGrp="1"/>
          </p:cNvSpPr>
          <p:nvPr>
            <p:ph type="body" sz="quarter" idx="39" hasCustomPrompt="1"/>
          </p:nvPr>
        </p:nvSpPr>
        <p:spPr>
          <a:xfrm>
            <a:off x="304756" y="4331190"/>
            <a:ext cx="2678246" cy="928338"/>
          </a:xfrm>
        </p:spPr>
        <p:txBody>
          <a:bodyPr>
            <a:noAutofit/>
          </a:bodyPr>
          <a:lstStyle>
            <a:lvl1pPr marL="0" indent="0">
              <a:lnSpc>
                <a:spcPct val="114000"/>
              </a:lnSpc>
              <a:spcBef>
                <a:spcPts val="0"/>
              </a:spcBef>
              <a:spcAft>
                <a:spcPts val="400"/>
              </a:spcAft>
              <a:buNone/>
              <a:defRPr sz="11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CA" dirty="0"/>
              <a:t>First Last</a:t>
            </a:r>
            <a:endParaRPr lang="en-CA"/>
          </a:p>
          <a:p>
            <a:pPr lvl="0"/>
            <a:r>
              <a:rPr lang="en-CA" dirty="0"/>
              <a:t>Job title</a:t>
            </a:r>
            <a:endParaRPr lang="en-CA"/>
          </a:p>
          <a:p>
            <a:pPr lvl="0"/>
            <a:r>
              <a:rPr lang="en-CA" dirty="0"/>
              <a:t>Phone:</a:t>
            </a:r>
            <a:endParaRPr lang="en-CA"/>
          </a:p>
          <a:p>
            <a:pPr lvl="0"/>
            <a:r>
              <a:rPr lang="en-CA" dirty="0"/>
              <a:t>Email:</a:t>
            </a:r>
            <a:endParaRPr lang="en-CA"/>
          </a:p>
        </p:txBody>
      </p:sp>
      <p:sp>
        <p:nvSpPr>
          <p:cNvPr id="7" name="Text Placeholder 32">
            <a:extLst>
              <a:ext uri="{FF2B5EF4-FFF2-40B4-BE49-F238E27FC236}">
                <a16:creationId xmlns:a16="http://schemas.microsoft.com/office/drawing/2014/main" id="{B1C2EEFD-13D6-E099-E2A2-408CE5534054}"/>
              </a:ext>
            </a:extLst>
          </p:cNvPr>
          <p:cNvSpPr>
            <a:spLocks noGrp="1"/>
          </p:cNvSpPr>
          <p:nvPr>
            <p:ph type="body" sz="quarter" idx="49" hasCustomPrompt="1"/>
          </p:nvPr>
        </p:nvSpPr>
        <p:spPr>
          <a:xfrm>
            <a:off x="3155156" y="4344852"/>
            <a:ext cx="2712401" cy="928337"/>
          </a:xfrm>
        </p:spPr>
        <p:txBody>
          <a:bodyPr>
            <a:noAutofit/>
          </a:bodyPr>
          <a:lstStyle>
            <a:lvl1pPr marL="0" indent="0">
              <a:lnSpc>
                <a:spcPct val="114000"/>
              </a:lnSpc>
              <a:spcBef>
                <a:spcPts val="0"/>
              </a:spcBef>
              <a:spcAft>
                <a:spcPts val="400"/>
              </a:spcAft>
              <a:buNone/>
              <a:defRPr sz="11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CA" dirty="0"/>
              <a:t>First Last</a:t>
            </a:r>
            <a:endParaRPr lang="en-CA"/>
          </a:p>
          <a:p>
            <a:pPr lvl="0"/>
            <a:r>
              <a:rPr lang="en-CA" dirty="0"/>
              <a:t>Job title</a:t>
            </a:r>
            <a:endParaRPr lang="en-CA"/>
          </a:p>
          <a:p>
            <a:pPr lvl="0"/>
            <a:r>
              <a:rPr lang="en-CA" dirty="0"/>
              <a:t>Phone:</a:t>
            </a:r>
            <a:endParaRPr lang="en-CA"/>
          </a:p>
          <a:p>
            <a:pPr lvl="0"/>
            <a:r>
              <a:rPr lang="en-CA" dirty="0"/>
              <a:t>Email:</a:t>
            </a:r>
            <a:endParaRPr lang="en-CA"/>
          </a:p>
        </p:txBody>
      </p:sp>
      <p:pic>
        <p:nvPicPr>
          <p:cNvPr id="2" name="SunLife_Corporate_Header" hidden="1">
            <a:extLst>
              <a:ext uri="{FF2B5EF4-FFF2-40B4-BE49-F238E27FC236}">
                <a16:creationId xmlns:a16="http://schemas.microsoft.com/office/drawing/2014/main" id="{D4A9C2A0-5C99-CFD9-3CF6-7340E09D35B4}"/>
              </a:ext>
            </a:extLst>
          </p:cNvPr>
          <p:cNvPicPr>
            <a:picLocks noChangeAspect="1"/>
          </p:cNvPicPr>
          <p:nvPr userDrawn="1"/>
        </p:nvPicPr>
        <p:blipFill>
          <a:blip r:embed="rId2"/>
          <a:stretch>
            <a:fillRect/>
          </a:stretch>
        </p:blipFill>
        <p:spPr>
          <a:xfrm>
            <a:off x="287338" y="197260"/>
            <a:ext cx="4121074" cy="964800"/>
          </a:xfrm>
          <a:prstGeom prst="rect">
            <a:avLst/>
          </a:prstGeom>
        </p:spPr>
      </p:pic>
      <p:pic>
        <p:nvPicPr>
          <p:cNvPr id="3" name="SunLife_GlobalInvestments_Header" hidden="1">
            <a:extLst>
              <a:ext uri="{FF2B5EF4-FFF2-40B4-BE49-F238E27FC236}">
                <a16:creationId xmlns:a16="http://schemas.microsoft.com/office/drawing/2014/main" id="{562470A1-33A4-0378-5C41-DF98693012C5}"/>
              </a:ext>
            </a:extLst>
          </p:cNvPr>
          <p:cNvPicPr>
            <a:picLocks noChangeAspect="1"/>
          </p:cNvPicPr>
          <p:nvPr userDrawn="1"/>
        </p:nvPicPr>
        <p:blipFill>
          <a:blip r:embed="rId3"/>
          <a:stretch>
            <a:fillRect/>
          </a:stretch>
        </p:blipFill>
        <p:spPr>
          <a:xfrm>
            <a:off x="287338" y="197260"/>
            <a:ext cx="4121074" cy="964800"/>
          </a:xfrm>
          <a:prstGeom prst="rect">
            <a:avLst/>
          </a:prstGeom>
        </p:spPr>
      </p:pic>
      <p:pic>
        <p:nvPicPr>
          <p:cNvPr id="4" name="SunLife_HongKong_Header" hidden="1">
            <a:extLst>
              <a:ext uri="{FF2B5EF4-FFF2-40B4-BE49-F238E27FC236}">
                <a16:creationId xmlns:a16="http://schemas.microsoft.com/office/drawing/2014/main" id="{CE9CB3F1-4472-3708-225B-49DDB4F066A5}"/>
              </a:ext>
            </a:extLst>
          </p:cNvPr>
          <p:cNvPicPr>
            <a:picLocks noChangeAspect="1"/>
          </p:cNvPicPr>
          <p:nvPr userDrawn="1"/>
        </p:nvPicPr>
        <p:blipFill>
          <a:blip r:embed="rId4"/>
          <a:stretch>
            <a:fillRect/>
          </a:stretch>
        </p:blipFill>
        <p:spPr>
          <a:xfrm>
            <a:off x="287338" y="197260"/>
            <a:ext cx="4121074" cy="964800"/>
          </a:xfrm>
          <a:prstGeom prst="rect">
            <a:avLst/>
          </a:prstGeom>
        </p:spPr>
      </p:pic>
      <p:pic>
        <p:nvPicPr>
          <p:cNvPr id="9" name="SunLife_LuminoHealth_Header" hidden="1">
            <a:extLst>
              <a:ext uri="{FF2B5EF4-FFF2-40B4-BE49-F238E27FC236}">
                <a16:creationId xmlns:a16="http://schemas.microsoft.com/office/drawing/2014/main" id="{88858CF6-511C-ECF1-D7D4-AC1D016A6FCB}"/>
              </a:ext>
            </a:extLst>
          </p:cNvPr>
          <p:cNvPicPr>
            <a:picLocks noChangeAspect="1"/>
          </p:cNvPicPr>
          <p:nvPr userDrawn="1"/>
        </p:nvPicPr>
        <p:blipFill>
          <a:blip r:embed="rId5"/>
          <a:stretch>
            <a:fillRect/>
          </a:stretch>
        </p:blipFill>
        <p:spPr>
          <a:xfrm>
            <a:off x="287338" y="197260"/>
            <a:ext cx="4121074" cy="964800"/>
          </a:xfrm>
          <a:prstGeom prst="rect">
            <a:avLst/>
          </a:prstGeom>
        </p:spPr>
      </p:pic>
      <p:pic>
        <p:nvPicPr>
          <p:cNvPr id="10" name="SunLife_US_Header" hidden="1">
            <a:extLst>
              <a:ext uri="{FF2B5EF4-FFF2-40B4-BE49-F238E27FC236}">
                <a16:creationId xmlns:a16="http://schemas.microsoft.com/office/drawing/2014/main" id="{D94185B0-730A-7B86-476F-08CA1E2A502E}"/>
              </a:ext>
            </a:extLst>
          </p:cNvPr>
          <p:cNvPicPr>
            <a:picLocks noChangeAspect="1"/>
          </p:cNvPicPr>
          <p:nvPr userDrawn="1"/>
        </p:nvPicPr>
        <p:blipFill>
          <a:blip r:embed="rId6"/>
          <a:stretch>
            <a:fillRect/>
          </a:stretch>
        </p:blipFill>
        <p:spPr>
          <a:xfrm>
            <a:off x="287338" y="197260"/>
            <a:ext cx="4121074" cy="964800"/>
          </a:xfrm>
          <a:prstGeom prst="rect">
            <a:avLst/>
          </a:prstGeom>
        </p:spPr>
      </p:pic>
      <p:pic>
        <p:nvPicPr>
          <p:cNvPr id="1099115794" name="DynamicLogoHeader-Placeholder" descr="{&quot;templafy&quot;:{&quot;id&quot;:&quot;a698d8a2-2512-4139-aa82-38bb834290ac&quot;}}"/>
          <p:cNvPicPr>
            <a:picLocks noChangeAspect="1"/>
          </p:cNvPicPr>
          <p:nvPr/>
        </p:nvPicPr>
        <p:blipFill>
          <a:blip r:embed="rId2"/>
          <a:stretch>
            <a:fillRect/>
          </a:stretch>
        </p:blipFill>
        <p:spPr>
          <a:xfrm>
            <a:off x="287338" y="197260"/>
            <a:ext cx="4140000" cy="964800"/>
          </a:xfrm>
          <a:prstGeom prst="rect">
            <a:avLst/>
          </a:prstGeom>
        </p:spPr>
      </p:pic>
    </p:spTree>
    <p:extLst>
      <p:ext uri="{BB962C8B-B14F-4D97-AF65-F5344CB8AC3E}">
        <p14:creationId xmlns:p14="http://schemas.microsoft.com/office/powerpoint/2010/main" val="23679308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ing Slide Warm Yellow">
    <p:bg>
      <p:bgPr>
        <a:solidFill>
          <a:srgbClr val="FFF8E0"/>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145D8AFC-F613-09EE-37B2-7B90938A42B6}"/>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5">
            <a:extLst>
              <a:ext uri="{FF2B5EF4-FFF2-40B4-BE49-F238E27FC236}">
                <a16:creationId xmlns:a16="http://schemas.microsoft.com/office/drawing/2014/main" id="{FC99222F-146E-F680-C342-7341F0240ABB}"/>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13" name="Text Placeholder 15">
            <a:extLst>
              <a:ext uri="{FF2B5EF4-FFF2-40B4-BE49-F238E27FC236}">
                <a16:creationId xmlns:a16="http://schemas.microsoft.com/office/drawing/2014/main" id="{5BAC7DDE-3D71-371D-3C56-24BFE0ADEFC1}"/>
              </a:ext>
            </a:extLst>
          </p:cNvPr>
          <p:cNvSpPr>
            <a:spLocks noGrp="1"/>
          </p:cNvSpPr>
          <p:nvPr>
            <p:ph type="body" sz="quarter" idx="13" hasCustomPrompt="1"/>
          </p:nvPr>
        </p:nvSpPr>
        <p:spPr>
          <a:xfrm>
            <a:off x="287338" y="1663183"/>
            <a:ext cx="5735637" cy="1338933"/>
          </a:xfrm>
        </p:spPr>
        <p:txBody>
          <a:bodyPr anchor="t" anchorCtr="0">
            <a:noAutofit/>
          </a:bodyPr>
          <a:lstStyle>
            <a:lvl1pPr marL="0" indent="0">
              <a:lnSpc>
                <a:spcPct val="90000"/>
              </a:lnSpc>
              <a:buNone/>
              <a:defRPr sz="4800" b="0" i="0">
                <a:solidFill>
                  <a:srgbClr val="003946"/>
                </a:solidFill>
                <a:latin typeface="+mj-lt"/>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CA" dirty="0"/>
              <a:t>Click to add closing Questions?</a:t>
            </a:r>
            <a:endParaRPr lang="en-CA"/>
          </a:p>
        </p:txBody>
      </p:sp>
      <p:sp>
        <p:nvSpPr>
          <p:cNvPr id="4" name="Footer Placeholder 7">
            <a:extLst>
              <a:ext uri="{FF2B5EF4-FFF2-40B4-BE49-F238E27FC236}">
                <a16:creationId xmlns:a16="http://schemas.microsoft.com/office/drawing/2014/main" id="{B5BD35D0-6AC7-5506-8B6D-C475CA3219BB}"/>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dirty="0"/>
              <a:t>Presentation Name or INTERNAL USE ONLY</a:t>
            </a:r>
          </a:p>
        </p:txBody>
      </p:sp>
      <p:sp>
        <p:nvSpPr>
          <p:cNvPr id="12" name="EntityNameDynamic (US) -Placeholder" descr="{&quot;templafy&quot;:{&quot;id&quot;:&quot;3ecd9400-3143-413b-86f4-570a23de4331&quot;}}" hidden="1">
            <a:extLst>
              <a:ext uri="{FF2B5EF4-FFF2-40B4-BE49-F238E27FC236}">
                <a16:creationId xmlns:a16="http://schemas.microsoft.com/office/drawing/2014/main" id="{82B15F55-AE16-15A1-3DCC-AF6C0C5D10E4}"/>
              </a:ext>
            </a:extLst>
          </p:cNvPr>
          <p:cNvSpPr>
            <a:spLocks/>
          </p:cNvSpPr>
          <p:nvPr userDrawn="1"/>
        </p:nvSpPr>
        <p:spPr>
          <a:xfrm>
            <a:off x="7116762" y="6588092"/>
            <a:ext cx="279558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r>
              <a:rPr lang="en-CA" sz="1100" b="1" dirty="0">
                <a:solidFill>
                  <a:schemeClr val="tx2"/>
                </a:solidFill>
              </a:rPr>
              <a:t>Sun Life Corporate</a:t>
            </a:r>
            <a:endParaRPr lang="en-CA"/>
          </a:p>
        </p:txBody>
      </p:sp>
      <p:sp>
        <p:nvSpPr>
          <p:cNvPr id="14" name="TaglineDynamic (US) -Placeholder" descr="{&quot;templafy&quot;:{&quot;id&quot;:&quot;1d255b69-a4b2-4651-abc3-2962e41abc62&quot;}}" hidden="1">
            <a:extLst>
              <a:ext uri="{FF2B5EF4-FFF2-40B4-BE49-F238E27FC236}">
                <a16:creationId xmlns:a16="http://schemas.microsoft.com/office/drawing/2014/main" id="{5A3CC446-4A43-1702-9574-3E99605DDBC9}"/>
              </a:ext>
            </a:extLst>
          </p:cNvPr>
          <p:cNvSpPr>
            <a:spLocks/>
          </p:cNvSpPr>
          <p:nvPr userDrawn="1"/>
        </p:nvSpPr>
        <p:spPr>
          <a:xfrm>
            <a:off x="9943307" y="6588092"/>
            <a:ext cx="196056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r>
              <a:rPr lang="en-CA" sz="1100" b="0" spc="-20" baseline="0" dirty="0">
                <a:solidFill>
                  <a:schemeClr val="tx2"/>
                </a:solidFill>
              </a:rPr>
              <a:t>Life's brighter under the sun</a:t>
            </a:r>
            <a:endParaRPr lang="en-CA"/>
          </a:p>
        </p:txBody>
      </p:sp>
      <p:sp>
        <p:nvSpPr>
          <p:cNvPr id="7" name="Text Placeholder 9">
            <a:extLst>
              <a:ext uri="{FF2B5EF4-FFF2-40B4-BE49-F238E27FC236}">
                <a16:creationId xmlns:a16="http://schemas.microsoft.com/office/drawing/2014/main" id="{98D73E29-FD0C-41CD-11FC-60A72A73B840}"/>
              </a:ext>
            </a:extLst>
          </p:cNvPr>
          <p:cNvSpPr>
            <a:spLocks noGrp="1"/>
          </p:cNvSpPr>
          <p:nvPr>
            <p:ph type="body" sz="quarter" idx="35" hasCustomPrompt="1"/>
          </p:nvPr>
        </p:nvSpPr>
        <p:spPr>
          <a:xfrm>
            <a:off x="304756" y="3754456"/>
            <a:ext cx="5553414" cy="289224"/>
          </a:xfrm>
        </p:spPr>
        <p:txBody>
          <a:bodyPr anchor="t" anchorCtr="0">
            <a:noAutofit/>
          </a:bodyPr>
          <a:lstStyle>
            <a:lvl1pPr marL="0" indent="0">
              <a:buNone/>
              <a:defRPr sz="1050" b="1">
                <a:solidFill>
                  <a:schemeClr val="tx1"/>
                </a:solidFill>
              </a:defRPr>
            </a:lvl1pPr>
            <a:lvl2pPr marL="342900" indent="0">
              <a:buNone/>
              <a:defRPr sz="1000">
                <a:solidFill>
                  <a:schemeClr val="tx2"/>
                </a:solidFill>
              </a:defRPr>
            </a:lvl2pPr>
            <a:lvl3pPr marL="685800" indent="0">
              <a:buNone/>
              <a:defRPr sz="900">
                <a:solidFill>
                  <a:schemeClr val="tx2"/>
                </a:solidFill>
              </a:defRPr>
            </a:lvl3pPr>
            <a:lvl4pPr marL="1028700" indent="0">
              <a:buNone/>
              <a:defRPr sz="800">
                <a:solidFill>
                  <a:schemeClr val="tx2"/>
                </a:solidFill>
              </a:defRPr>
            </a:lvl4pPr>
            <a:lvl5pPr marL="1371600" indent="0">
              <a:buNone/>
              <a:defRPr sz="800">
                <a:solidFill>
                  <a:schemeClr val="tx2"/>
                </a:solidFill>
              </a:defRPr>
            </a:lvl5pPr>
          </a:lstStyle>
          <a:p>
            <a:pPr lvl="0"/>
            <a:r>
              <a:rPr lang="en-CA" dirty="0"/>
              <a:t>Sub-header goes here.</a:t>
            </a:r>
            <a:endParaRPr lang="en-CA"/>
          </a:p>
        </p:txBody>
      </p:sp>
      <p:sp>
        <p:nvSpPr>
          <p:cNvPr id="9" name="Text Placeholder 32">
            <a:extLst>
              <a:ext uri="{FF2B5EF4-FFF2-40B4-BE49-F238E27FC236}">
                <a16:creationId xmlns:a16="http://schemas.microsoft.com/office/drawing/2014/main" id="{59D47781-4EDB-6A18-1441-715A32F77CE8}"/>
              </a:ext>
            </a:extLst>
          </p:cNvPr>
          <p:cNvSpPr>
            <a:spLocks noGrp="1"/>
          </p:cNvSpPr>
          <p:nvPr>
            <p:ph type="body" sz="quarter" idx="39" hasCustomPrompt="1"/>
          </p:nvPr>
        </p:nvSpPr>
        <p:spPr>
          <a:xfrm>
            <a:off x="304756" y="4331190"/>
            <a:ext cx="2678246" cy="928338"/>
          </a:xfrm>
        </p:spPr>
        <p:txBody>
          <a:bodyPr>
            <a:noAutofit/>
          </a:bodyPr>
          <a:lstStyle>
            <a:lvl1pPr marL="0" indent="0">
              <a:lnSpc>
                <a:spcPct val="114000"/>
              </a:lnSpc>
              <a:spcBef>
                <a:spcPts val="0"/>
              </a:spcBef>
              <a:spcAft>
                <a:spcPts val="400"/>
              </a:spcAft>
              <a:buNone/>
              <a:defRPr sz="11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CA" dirty="0"/>
              <a:t>First Last</a:t>
            </a:r>
            <a:endParaRPr lang="en-CA"/>
          </a:p>
          <a:p>
            <a:pPr lvl="0"/>
            <a:r>
              <a:rPr lang="en-CA" dirty="0"/>
              <a:t>Job title</a:t>
            </a:r>
            <a:endParaRPr lang="en-CA"/>
          </a:p>
          <a:p>
            <a:pPr lvl="0"/>
            <a:r>
              <a:rPr lang="en-CA" dirty="0"/>
              <a:t>Phone:</a:t>
            </a:r>
            <a:endParaRPr lang="en-CA"/>
          </a:p>
          <a:p>
            <a:pPr lvl="0"/>
            <a:r>
              <a:rPr lang="en-CA" dirty="0"/>
              <a:t>Email:</a:t>
            </a:r>
            <a:endParaRPr lang="en-CA"/>
          </a:p>
        </p:txBody>
      </p:sp>
      <p:sp>
        <p:nvSpPr>
          <p:cNvPr id="15" name="Text Placeholder 32">
            <a:extLst>
              <a:ext uri="{FF2B5EF4-FFF2-40B4-BE49-F238E27FC236}">
                <a16:creationId xmlns:a16="http://schemas.microsoft.com/office/drawing/2014/main" id="{4B0C6514-7014-781F-64EA-FCD1B69A8FBF}"/>
              </a:ext>
            </a:extLst>
          </p:cNvPr>
          <p:cNvSpPr>
            <a:spLocks noGrp="1"/>
          </p:cNvSpPr>
          <p:nvPr>
            <p:ph type="body" sz="quarter" idx="49" hasCustomPrompt="1"/>
          </p:nvPr>
        </p:nvSpPr>
        <p:spPr>
          <a:xfrm>
            <a:off x="3155156" y="4344852"/>
            <a:ext cx="2712401" cy="928337"/>
          </a:xfrm>
        </p:spPr>
        <p:txBody>
          <a:bodyPr>
            <a:noAutofit/>
          </a:bodyPr>
          <a:lstStyle>
            <a:lvl1pPr marL="0" indent="0">
              <a:lnSpc>
                <a:spcPct val="114000"/>
              </a:lnSpc>
              <a:spcBef>
                <a:spcPts val="0"/>
              </a:spcBef>
              <a:spcAft>
                <a:spcPts val="400"/>
              </a:spcAft>
              <a:buNone/>
              <a:defRPr sz="1100">
                <a:solidFill>
                  <a:schemeClr val="tx1"/>
                </a:solidFill>
              </a:defRPr>
            </a:lvl1pPr>
            <a:lvl2pPr marL="342900" indent="0">
              <a:buNone/>
              <a:defRPr sz="800">
                <a:solidFill>
                  <a:schemeClr val="tx1"/>
                </a:solidFill>
              </a:defRPr>
            </a:lvl2pPr>
            <a:lvl3pPr marL="685800" indent="0">
              <a:buNone/>
              <a:defRPr sz="800">
                <a:solidFill>
                  <a:schemeClr val="tx1"/>
                </a:solidFill>
              </a:defRPr>
            </a:lvl3pPr>
            <a:lvl4pPr marL="1028700" indent="0">
              <a:buNone/>
              <a:defRPr sz="800">
                <a:solidFill>
                  <a:schemeClr val="tx1"/>
                </a:solidFill>
              </a:defRPr>
            </a:lvl4pPr>
            <a:lvl5pPr marL="1371600" indent="0">
              <a:buNone/>
              <a:defRPr sz="800">
                <a:solidFill>
                  <a:schemeClr val="tx1"/>
                </a:solidFill>
              </a:defRPr>
            </a:lvl5pPr>
          </a:lstStyle>
          <a:p>
            <a:pPr lvl="0"/>
            <a:r>
              <a:rPr lang="en-CA" dirty="0"/>
              <a:t>First Last</a:t>
            </a:r>
            <a:endParaRPr lang="en-CA"/>
          </a:p>
          <a:p>
            <a:pPr lvl="0"/>
            <a:r>
              <a:rPr lang="en-CA" dirty="0"/>
              <a:t>Job title</a:t>
            </a:r>
            <a:endParaRPr lang="en-CA"/>
          </a:p>
          <a:p>
            <a:pPr lvl="0"/>
            <a:r>
              <a:rPr lang="en-CA" dirty="0"/>
              <a:t>Phone:</a:t>
            </a:r>
            <a:endParaRPr lang="en-CA"/>
          </a:p>
          <a:p>
            <a:pPr lvl="0"/>
            <a:r>
              <a:rPr lang="en-CA" dirty="0"/>
              <a:t>Email:</a:t>
            </a:r>
            <a:endParaRPr lang="en-CA"/>
          </a:p>
        </p:txBody>
      </p:sp>
      <p:pic>
        <p:nvPicPr>
          <p:cNvPr id="2" name="SunLife_Corporate_Header" hidden="1">
            <a:extLst>
              <a:ext uri="{FF2B5EF4-FFF2-40B4-BE49-F238E27FC236}">
                <a16:creationId xmlns:a16="http://schemas.microsoft.com/office/drawing/2014/main" id="{3051E12A-51E2-1FAF-4F22-5E92CAE26E6D}"/>
              </a:ext>
            </a:extLst>
          </p:cNvPr>
          <p:cNvPicPr>
            <a:picLocks noChangeAspect="1"/>
          </p:cNvPicPr>
          <p:nvPr userDrawn="1"/>
        </p:nvPicPr>
        <p:blipFill>
          <a:blip r:embed="rId2"/>
          <a:stretch>
            <a:fillRect/>
          </a:stretch>
        </p:blipFill>
        <p:spPr>
          <a:xfrm>
            <a:off x="287338" y="197260"/>
            <a:ext cx="4121074" cy="964800"/>
          </a:xfrm>
          <a:prstGeom prst="rect">
            <a:avLst/>
          </a:prstGeom>
        </p:spPr>
      </p:pic>
      <p:pic>
        <p:nvPicPr>
          <p:cNvPr id="5" name="SunLife_GlobalInvestments_Header" hidden="1">
            <a:extLst>
              <a:ext uri="{FF2B5EF4-FFF2-40B4-BE49-F238E27FC236}">
                <a16:creationId xmlns:a16="http://schemas.microsoft.com/office/drawing/2014/main" id="{B972A9C0-CB49-AAEB-3990-7D9693C3D96F}"/>
              </a:ext>
            </a:extLst>
          </p:cNvPr>
          <p:cNvPicPr>
            <a:picLocks noChangeAspect="1"/>
          </p:cNvPicPr>
          <p:nvPr userDrawn="1"/>
        </p:nvPicPr>
        <p:blipFill>
          <a:blip r:embed="rId3"/>
          <a:stretch>
            <a:fillRect/>
          </a:stretch>
        </p:blipFill>
        <p:spPr>
          <a:xfrm>
            <a:off x="287338" y="197260"/>
            <a:ext cx="4121074" cy="964800"/>
          </a:xfrm>
          <a:prstGeom prst="rect">
            <a:avLst/>
          </a:prstGeom>
        </p:spPr>
      </p:pic>
      <p:pic>
        <p:nvPicPr>
          <p:cNvPr id="6" name="SunLife_HongKong_Header" hidden="1">
            <a:extLst>
              <a:ext uri="{FF2B5EF4-FFF2-40B4-BE49-F238E27FC236}">
                <a16:creationId xmlns:a16="http://schemas.microsoft.com/office/drawing/2014/main" id="{FB8BF590-4CC1-EA88-DB15-26E5283CF096}"/>
              </a:ext>
            </a:extLst>
          </p:cNvPr>
          <p:cNvPicPr>
            <a:picLocks noChangeAspect="1"/>
          </p:cNvPicPr>
          <p:nvPr userDrawn="1"/>
        </p:nvPicPr>
        <p:blipFill>
          <a:blip r:embed="rId4"/>
          <a:stretch>
            <a:fillRect/>
          </a:stretch>
        </p:blipFill>
        <p:spPr>
          <a:xfrm>
            <a:off x="287338" y="197260"/>
            <a:ext cx="4121074" cy="964800"/>
          </a:xfrm>
          <a:prstGeom prst="rect">
            <a:avLst/>
          </a:prstGeom>
        </p:spPr>
      </p:pic>
      <p:pic>
        <p:nvPicPr>
          <p:cNvPr id="16" name="SunLife_LuminoHealth_Header" hidden="1">
            <a:extLst>
              <a:ext uri="{FF2B5EF4-FFF2-40B4-BE49-F238E27FC236}">
                <a16:creationId xmlns:a16="http://schemas.microsoft.com/office/drawing/2014/main" id="{DED20399-CB86-2D90-EE1F-1501C722964F}"/>
              </a:ext>
            </a:extLst>
          </p:cNvPr>
          <p:cNvPicPr>
            <a:picLocks noChangeAspect="1"/>
          </p:cNvPicPr>
          <p:nvPr userDrawn="1"/>
        </p:nvPicPr>
        <p:blipFill>
          <a:blip r:embed="rId5"/>
          <a:stretch>
            <a:fillRect/>
          </a:stretch>
        </p:blipFill>
        <p:spPr>
          <a:xfrm>
            <a:off x="287338" y="197260"/>
            <a:ext cx="4121074" cy="964800"/>
          </a:xfrm>
          <a:prstGeom prst="rect">
            <a:avLst/>
          </a:prstGeom>
        </p:spPr>
      </p:pic>
      <p:pic>
        <p:nvPicPr>
          <p:cNvPr id="17" name="SunLife_US_Header" hidden="1">
            <a:extLst>
              <a:ext uri="{FF2B5EF4-FFF2-40B4-BE49-F238E27FC236}">
                <a16:creationId xmlns:a16="http://schemas.microsoft.com/office/drawing/2014/main" id="{6427A494-C86F-FB72-573E-9AA3DAE29201}"/>
              </a:ext>
            </a:extLst>
          </p:cNvPr>
          <p:cNvPicPr>
            <a:picLocks noChangeAspect="1"/>
          </p:cNvPicPr>
          <p:nvPr userDrawn="1"/>
        </p:nvPicPr>
        <p:blipFill>
          <a:blip r:embed="rId6"/>
          <a:stretch>
            <a:fillRect/>
          </a:stretch>
        </p:blipFill>
        <p:spPr>
          <a:xfrm>
            <a:off x="287338" y="197260"/>
            <a:ext cx="4121074" cy="964800"/>
          </a:xfrm>
          <a:prstGeom prst="rect">
            <a:avLst/>
          </a:prstGeom>
        </p:spPr>
      </p:pic>
      <p:pic>
        <p:nvPicPr>
          <p:cNvPr id="1385325821" name="DynamicLogoHeader-Placeholder" descr="{&quot;templafy&quot;:{&quot;id&quot;:&quot;973963e8-846b-4520-8a1e-a159749ace61&quot;}}"/>
          <p:cNvPicPr>
            <a:picLocks noChangeAspect="1"/>
          </p:cNvPicPr>
          <p:nvPr/>
        </p:nvPicPr>
        <p:blipFill>
          <a:blip r:embed="rId2"/>
          <a:stretch>
            <a:fillRect/>
          </a:stretch>
        </p:blipFill>
        <p:spPr>
          <a:xfrm>
            <a:off x="287338" y="197260"/>
            <a:ext cx="4140000" cy="964800"/>
          </a:xfrm>
          <a:prstGeom prst="rect">
            <a:avLst/>
          </a:prstGeom>
        </p:spPr>
      </p:pic>
    </p:spTree>
    <p:extLst>
      <p:ext uri="{BB962C8B-B14F-4D97-AF65-F5344CB8AC3E}">
        <p14:creationId xmlns:p14="http://schemas.microsoft.com/office/powerpoint/2010/main" val="1226852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CA"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CA" sz="4400" b="0" noProof="0" dirty="0">
                <a:solidFill>
                  <a:schemeClr val="bg1"/>
                </a:solidFill>
              </a:rPr>
              <a:t>If you see any </a:t>
            </a:r>
            <a:r>
              <a:rPr lang="en-CA" sz="4400" b="1" i="1" noProof="0" dirty="0">
                <a:solidFill>
                  <a:schemeClr val="bg1"/>
                </a:solidFill>
              </a:rPr>
              <a:t>layouts after this </a:t>
            </a:r>
            <a:r>
              <a:rPr lang="en-CA" sz="4400" b="0" i="0" noProof="0" dirty="0">
                <a:solidFill>
                  <a:schemeClr val="bg1"/>
                </a:solidFill>
              </a:rPr>
              <a:t>one</a:t>
            </a:r>
            <a:r>
              <a:rPr lang="en-CA" sz="4400" b="1" i="1" noProof="0" dirty="0">
                <a:solidFill>
                  <a:schemeClr val="bg1"/>
                </a:solidFill>
              </a:rPr>
              <a:t>,</a:t>
            </a:r>
            <a:br>
              <a:rPr lang="en-GB" sz="4400" b="0" i="0" noProof="0" dirty="0">
                <a:solidFill>
                  <a:schemeClr val="bg1"/>
                </a:solidFill>
              </a:rPr>
            </a:br>
            <a:r>
              <a:rPr lang="en-CA" sz="4400" b="0" noProof="0" dirty="0">
                <a:solidFill>
                  <a:schemeClr val="bg1"/>
                </a:solidFill>
              </a:rPr>
              <a:t>do not use them. These layouts </a:t>
            </a:r>
            <a:r>
              <a:rPr lang="en-CA" sz="4400" b="1" i="1" u="none" noProof="0" dirty="0">
                <a:solidFill>
                  <a:schemeClr val="bg1"/>
                </a:solidFill>
              </a:rPr>
              <a:t>are not </a:t>
            </a:r>
            <a:r>
              <a:rPr lang="en-CA"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CA"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CA"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CA"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CA" sz="13800" b="1" i="1" noProof="0" dirty="0">
                <a:solidFill>
                  <a:schemeClr val="bg1"/>
                </a:solidFill>
              </a:rPr>
              <a:t>Do not use </a:t>
            </a:r>
            <a:endParaRPr lang="en-CA"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CA" sz="2000" b="0" noProof="0" dirty="0">
                <a:solidFill>
                  <a:schemeClr val="bg1"/>
                </a:solidFill>
              </a:rPr>
              <a:t>Due to PowerPoint’s standard Copy/Paste functionality extra undesirable layouts can appear.</a:t>
            </a:r>
            <a:endParaRPr lang="en-CA"/>
          </a:p>
          <a:p>
            <a:pPr marL="0" marR="0" indent="0" algn="ctr" fontAlgn="auto">
              <a:lnSpc>
                <a:spcPct val="100000"/>
              </a:lnSpc>
              <a:spcBef>
                <a:spcPts val="600"/>
              </a:spcBef>
              <a:spcAft>
                <a:spcPts val="0"/>
              </a:spcAft>
              <a:buClr>
                <a:srgbClr val="003755"/>
              </a:buClr>
              <a:buSzTx/>
              <a:buFontTx/>
              <a:buNone/>
              <a:tabLst/>
            </a:pPr>
            <a:r>
              <a:rPr lang="en-CA" sz="2000" b="0" noProof="0" dirty="0">
                <a:solidFill>
                  <a:schemeClr val="bg1"/>
                </a:solidFill>
              </a:rPr>
              <a:t>Also notice: Layouts after this might contain potential confidential information.</a:t>
            </a:r>
            <a:br>
              <a:rPr lang="en-GB" sz="1800" b="0" noProof="0" dirty="0">
                <a:solidFill>
                  <a:schemeClr val="bg1"/>
                </a:solidFill>
              </a:rPr>
            </a:br>
            <a:endParaRPr lang="en-CA" sz="1800" b="0" noProof="0" dirty="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540000" y="6433200"/>
            <a:ext cx="2743200" cy="180000"/>
          </a:xfrm>
          <a:prstGeom prst="rect">
            <a:avLst/>
          </a:prstGeom>
        </p:spPr>
        <p:txBody>
          <a:bodyPr vert="horz" lIns="0" tIns="0" rIns="0" bIns="0" rtlCol="0" anchor="b" anchorCtr="0"/>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7BBD34-DD59-49E1-9776-D67684F06344}" type="datetime4">
              <a:rPr lang="en-CA"/>
              <a:pPr/>
              <a:t>January 22, 2026</a:t>
            </a:fld>
            <a:endParaRPr lang="en-CA"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4038600" y="6433200"/>
            <a:ext cx="4114800" cy="180000"/>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11313553" y="6433200"/>
            <a:ext cx="335521" cy="180000"/>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CA"/>
              <a:pPr/>
              <a:t>‹#›</a:t>
            </a:fld>
            <a:endParaRPr lang="en-CA" dirty="0"/>
          </a:p>
        </p:txBody>
      </p:sp>
    </p:spTree>
    <p:extLst>
      <p:ext uri="{BB962C8B-B14F-4D97-AF65-F5344CB8AC3E}">
        <p14:creationId xmlns:p14="http://schemas.microsoft.com/office/powerpoint/2010/main" val="750229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_Ending Slide White">
    <p:bg>
      <p:bgPr>
        <a:solidFill>
          <a:schemeClr val="bg1"/>
        </a:solidFill>
        <a:effectLst/>
      </p:bgPr>
    </p:bg>
    <p:spTree>
      <p:nvGrpSpPr>
        <p:cNvPr id="1" name=""/>
        <p:cNvGrpSpPr/>
        <p:nvPr/>
      </p:nvGrpSpPr>
      <p:grpSpPr>
        <a:xfrm>
          <a:off x="0" y="0"/>
          <a:ext cx="0" cy="0"/>
          <a:chOff x="0" y="0"/>
          <a:chExt cx="0" cy="0"/>
        </a:xfrm>
      </p:grpSpPr>
      <p:sp>
        <p:nvSpPr>
          <p:cNvPr id="49" name="Text Placeholder 15">
            <a:extLst>
              <a:ext uri="{FF2B5EF4-FFF2-40B4-BE49-F238E27FC236}">
                <a16:creationId xmlns:a16="http://schemas.microsoft.com/office/drawing/2014/main" id="{5F9F1CC7-BCB0-5844-B142-02231C3E30F9}"/>
              </a:ext>
            </a:extLst>
          </p:cNvPr>
          <p:cNvSpPr>
            <a:spLocks noGrp="1"/>
          </p:cNvSpPr>
          <p:nvPr>
            <p:ph type="body" sz="quarter" idx="13" hasCustomPrompt="1"/>
          </p:nvPr>
        </p:nvSpPr>
        <p:spPr>
          <a:xfrm>
            <a:off x="302922" y="1784812"/>
            <a:ext cx="5697829" cy="558315"/>
          </a:xfrm>
        </p:spPr>
        <p:txBody>
          <a:bodyPr anchor="t" anchorCtr="0">
            <a:noAutofit/>
          </a:bodyPr>
          <a:lstStyle>
            <a:lvl1pPr marL="0" indent="0">
              <a:buNone/>
              <a:defRPr sz="4267">
                <a:solidFill>
                  <a:schemeClr val="tx2"/>
                </a:solidFill>
                <a:latin typeface="Sun Life New Display" pitchFamily="2" charset="0"/>
              </a:defRPr>
            </a:lvl1pPr>
            <a:lvl2pPr marL="457189" indent="0">
              <a:buNone/>
              <a:defRPr sz="1067">
                <a:solidFill>
                  <a:schemeClr val="tx1"/>
                </a:solidFill>
                <a:latin typeface="+mj-lt"/>
              </a:defRPr>
            </a:lvl2pPr>
            <a:lvl3pPr marL="914377" indent="0">
              <a:buNone/>
              <a:defRPr sz="1067">
                <a:solidFill>
                  <a:schemeClr val="tx1"/>
                </a:solidFill>
                <a:latin typeface="+mj-lt"/>
              </a:defRPr>
            </a:lvl3pPr>
            <a:lvl4pPr marL="1371566" indent="0">
              <a:buNone/>
              <a:defRPr sz="1067">
                <a:solidFill>
                  <a:schemeClr val="tx1"/>
                </a:solidFill>
                <a:latin typeface="+mj-lt"/>
              </a:defRPr>
            </a:lvl4pPr>
            <a:lvl5pPr marL="1828754" indent="0">
              <a:buNone/>
              <a:defRPr sz="1067">
                <a:solidFill>
                  <a:schemeClr val="tx1"/>
                </a:solidFill>
                <a:latin typeface="+mj-lt"/>
              </a:defRPr>
            </a:lvl5pPr>
          </a:lstStyle>
          <a:p>
            <a:pPr lvl="0"/>
            <a:r>
              <a:rPr lang="en-US" dirty="0"/>
              <a:t>Thank you!</a:t>
            </a:r>
          </a:p>
        </p:txBody>
      </p:sp>
      <p:sp>
        <p:nvSpPr>
          <p:cNvPr id="50" name="Text Placeholder 32">
            <a:extLst>
              <a:ext uri="{FF2B5EF4-FFF2-40B4-BE49-F238E27FC236}">
                <a16:creationId xmlns:a16="http://schemas.microsoft.com/office/drawing/2014/main" id="{C04B0BAC-1678-9447-BFE6-A7D671988C1D}"/>
              </a:ext>
            </a:extLst>
          </p:cNvPr>
          <p:cNvSpPr>
            <a:spLocks noGrp="1"/>
          </p:cNvSpPr>
          <p:nvPr>
            <p:ph type="body" sz="quarter" idx="48"/>
          </p:nvPr>
        </p:nvSpPr>
        <p:spPr>
          <a:xfrm>
            <a:off x="297603" y="2957687"/>
            <a:ext cx="5697829" cy="566564"/>
          </a:xfrm>
        </p:spPr>
        <p:txBody>
          <a:bodyPr>
            <a:noAutofit/>
          </a:bodyPr>
          <a:lstStyle>
            <a:lvl1pPr marL="0" indent="0">
              <a:lnSpc>
                <a:spcPct val="114000"/>
              </a:lnSpc>
              <a:buNone/>
              <a:defRPr sz="1067">
                <a:solidFill>
                  <a:schemeClr val="tx1"/>
                </a:solidFill>
                <a:latin typeface="Sun Life New Text" pitchFamily="2" charset="0"/>
              </a:defRPr>
            </a:lvl1pPr>
            <a:lvl2pPr marL="457189" indent="0">
              <a:lnSpc>
                <a:spcPct val="114000"/>
              </a:lnSpc>
              <a:buNone/>
              <a:defRPr sz="1067">
                <a:solidFill>
                  <a:schemeClr val="tx1"/>
                </a:solidFill>
                <a:latin typeface="Sun Life New Text" pitchFamily="2" charset="0"/>
              </a:defRPr>
            </a:lvl2pPr>
            <a:lvl3pPr marL="914377" indent="0">
              <a:buNone/>
              <a:defRPr sz="1067">
                <a:solidFill>
                  <a:schemeClr val="tx1"/>
                </a:solidFill>
              </a:defRPr>
            </a:lvl3pPr>
            <a:lvl4pPr marL="1371566" indent="0">
              <a:buNone/>
              <a:defRPr sz="1067">
                <a:solidFill>
                  <a:schemeClr val="tx1"/>
                </a:solidFill>
              </a:defRPr>
            </a:lvl4pPr>
            <a:lvl5pPr marL="1828754" indent="0">
              <a:buNone/>
              <a:defRPr sz="1067">
                <a:solidFill>
                  <a:schemeClr val="tx1"/>
                </a:solidFill>
              </a:defRPr>
            </a:lvl5pPr>
          </a:lstStyle>
          <a:p>
            <a:pPr lvl="0"/>
            <a:r>
              <a:rPr lang="en-US" dirty="0"/>
              <a:t>Click to edit Master text styles</a:t>
            </a:r>
          </a:p>
          <a:p>
            <a:pPr lvl="1"/>
            <a:r>
              <a:rPr lang="en-US" dirty="0"/>
              <a:t>Second level</a:t>
            </a:r>
          </a:p>
        </p:txBody>
      </p:sp>
      <p:sp>
        <p:nvSpPr>
          <p:cNvPr id="51" name="Text Placeholder 9">
            <a:extLst>
              <a:ext uri="{FF2B5EF4-FFF2-40B4-BE49-F238E27FC236}">
                <a16:creationId xmlns:a16="http://schemas.microsoft.com/office/drawing/2014/main" id="{3CF649F7-AADA-034C-90E5-2FD2E10FE54E}"/>
              </a:ext>
            </a:extLst>
          </p:cNvPr>
          <p:cNvSpPr>
            <a:spLocks noGrp="1"/>
          </p:cNvSpPr>
          <p:nvPr>
            <p:ph type="body" sz="quarter" idx="35" hasCustomPrompt="1"/>
          </p:nvPr>
        </p:nvSpPr>
        <p:spPr>
          <a:xfrm>
            <a:off x="297602" y="3736134"/>
            <a:ext cx="5703149" cy="173351"/>
          </a:xfrm>
        </p:spPr>
        <p:txBody>
          <a:bodyPr anchor="t" anchorCtr="0">
            <a:noAutofit/>
          </a:bodyPr>
          <a:lstStyle>
            <a:lvl1pPr marL="0" indent="0">
              <a:buNone/>
              <a:defRPr sz="1200" b="1">
                <a:solidFill>
                  <a:schemeClr val="tx1"/>
                </a:solidFill>
                <a:latin typeface="Sun Life New Display" pitchFamily="2" charset="0"/>
              </a:defRPr>
            </a:lvl1pPr>
            <a:lvl2pPr marL="457189" indent="0">
              <a:buNone/>
              <a:defRPr sz="1333">
                <a:solidFill>
                  <a:schemeClr val="tx2"/>
                </a:solidFill>
              </a:defRPr>
            </a:lvl2pPr>
            <a:lvl3pPr marL="914377" indent="0">
              <a:buNone/>
              <a:defRPr sz="1200">
                <a:solidFill>
                  <a:schemeClr val="tx2"/>
                </a:solidFill>
              </a:defRPr>
            </a:lvl3pPr>
            <a:lvl4pPr marL="1371566" indent="0">
              <a:buNone/>
              <a:defRPr sz="1067">
                <a:solidFill>
                  <a:schemeClr val="tx2"/>
                </a:solidFill>
              </a:defRPr>
            </a:lvl4pPr>
            <a:lvl5pPr marL="1828754" indent="0">
              <a:buNone/>
              <a:defRPr sz="1067">
                <a:solidFill>
                  <a:schemeClr val="tx2"/>
                </a:solidFill>
              </a:defRPr>
            </a:lvl5pPr>
          </a:lstStyle>
          <a:p>
            <a:pPr lvl="0"/>
            <a:r>
              <a:rPr lang="en-US" dirty="0" err="1"/>
              <a:t>Subheader</a:t>
            </a:r>
            <a:r>
              <a:rPr lang="en-US" dirty="0"/>
              <a:t> goes here.</a:t>
            </a:r>
          </a:p>
        </p:txBody>
      </p:sp>
      <p:sp>
        <p:nvSpPr>
          <p:cNvPr id="52" name="Text Placeholder 32">
            <a:extLst>
              <a:ext uri="{FF2B5EF4-FFF2-40B4-BE49-F238E27FC236}">
                <a16:creationId xmlns:a16="http://schemas.microsoft.com/office/drawing/2014/main" id="{EEE903D1-E1BB-634A-9A28-B09E2D82649F}"/>
              </a:ext>
            </a:extLst>
          </p:cNvPr>
          <p:cNvSpPr>
            <a:spLocks noGrp="1"/>
          </p:cNvSpPr>
          <p:nvPr>
            <p:ph type="body" sz="quarter" idx="39" hasCustomPrompt="1"/>
          </p:nvPr>
        </p:nvSpPr>
        <p:spPr>
          <a:xfrm>
            <a:off x="320825" y="4072727"/>
            <a:ext cx="2750459" cy="910152"/>
          </a:xfrm>
        </p:spPr>
        <p:txBody>
          <a:bodyPr>
            <a:noAutofit/>
          </a:bodyPr>
          <a:lstStyle>
            <a:lvl1pPr marL="0" indent="0">
              <a:lnSpc>
                <a:spcPct val="114000"/>
              </a:lnSpc>
              <a:spcBef>
                <a:spcPts val="0"/>
              </a:spcBef>
              <a:spcAft>
                <a:spcPts val="533"/>
              </a:spcAft>
              <a:buNone/>
              <a:defRPr sz="1067">
                <a:solidFill>
                  <a:schemeClr val="tx1"/>
                </a:solidFill>
              </a:defRPr>
            </a:lvl1pPr>
            <a:lvl2pPr marL="457189" indent="0">
              <a:buNone/>
              <a:defRPr sz="1067">
                <a:solidFill>
                  <a:schemeClr val="tx1"/>
                </a:solidFill>
              </a:defRPr>
            </a:lvl2pPr>
            <a:lvl3pPr marL="914377" indent="0">
              <a:buNone/>
              <a:defRPr sz="1067">
                <a:solidFill>
                  <a:schemeClr val="tx1"/>
                </a:solidFill>
              </a:defRPr>
            </a:lvl3pPr>
            <a:lvl4pPr marL="1371566" indent="0">
              <a:buNone/>
              <a:defRPr sz="1067">
                <a:solidFill>
                  <a:schemeClr val="tx1"/>
                </a:solidFill>
              </a:defRPr>
            </a:lvl4pPr>
            <a:lvl5pPr marL="1828754" indent="0">
              <a:buNone/>
              <a:defRPr sz="1067">
                <a:solidFill>
                  <a:schemeClr val="tx1"/>
                </a:solidFill>
              </a:defRPr>
            </a:lvl5pPr>
          </a:lstStyle>
          <a:p>
            <a:pPr lvl="0"/>
            <a:r>
              <a:rPr lang="en-US" dirty="0"/>
              <a:t>First Last</a:t>
            </a:r>
          </a:p>
          <a:p>
            <a:pPr lvl="0"/>
            <a:r>
              <a:rPr lang="en-US" dirty="0"/>
              <a:t>Job title</a:t>
            </a:r>
          </a:p>
          <a:p>
            <a:pPr lvl="0"/>
            <a:r>
              <a:rPr lang="en-US" dirty="0"/>
              <a:t>Phone:</a:t>
            </a:r>
          </a:p>
          <a:p>
            <a:pPr lvl="0"/>
            <a:r>
              <a:rPr lang="en-US" dirty="0"/>
              <a:t>Email:</a:t>
            </a:r>
          </a:p>
        </p:txBody>
      </p:sp>
      <p:sp>
        <p:nvSpPr>
          <p:cNvPr id="53" name="Text Placeholder 32">
            <a:extLst>
              <a:ext uri="{FF2B5EF4-FFF2-40B4-BE49-F238E27FC236}">
                <a16:creationId xmlns:a16="http://schemas.microsoft.com/office/drawing/2014/main" id="{4AD3A378-A47E-8947-9E8C-5D120F2D3287}"/>
              </a:ext>
            </a:extLst>
          </p:cNvPr>
          <p:cNvSpPr>
            <a:spLocks noGrp="1"/>
          </p:cNvSpPr>
          <p:nvPr>
            <p:ph type="body" sz="quarter" idx="49" hasCustomPrompt="1"/>
          </p:nvPr>
        </p:nvSpPr>
        <p:spPr>
          <a:xfrm>
            <a:off x="3215217" y="4072727"/>
            <a:ext cx="2785535" cy="910152"/>
          </a:xfrm>
        </p:spPr>
        <p:txBody>
          <a:bodyPr>
            <a:noAutofit/>
          </a:bodyPr>
          <a:lstStyle>
            <a:lvl1pPr marL="0" indent="0">
              <a:lnSpc>
                <a:spcPct val="114000"/>
              </a:lnSpc>
              <a:spcBef>
                <a:spcPts val="0"/>
              </a:spcBef>
              <a:spcAft>
                <a:spcPts val="533"/>
              </a:spcAft>
              <a:buNone/>
              <a:defRPr sz="1067">
                <a:solidFill>
                  <a:schemeClr val="tx1"/>
                </a:solidFill>
              </a:defRPr>
            </a:lvl1pPr>
            <a:lvl2pPr marL="457189" indent="0">
              <a:buNone/>
              <a:defRPr sz="1067">
                <a:solidFill>
                  <a:schemeClr val="tx1"/>
                </a:solidFill>
              </a:defRPr>
            </a:lvl2pPr>
            <a:lvl3pPr marL="914377" indent="0">
              <a:buNone/>
              <a:defRPr sz="1067">
                <a:solidFill>
                  <a:schemeClr val="tx1"/>
                </a:solidFill>
              </a:defRPr>
            </a:lvl3pPr>
            <a:lvl4pPr marL="1371566" indent="0">
              <a:buNone/>
              <a:defRPr sz="1067">
                <a:solidFill>
                  <a:schemeClr val="tx1"/>
                </a:solidFill>
              </a:defRPr>
            </a:lvl4pPr>
            <a:lvl5pPr marL="1828754" indent="0">
              <a:buNone/>
              <a:defRPr sz="1067">
                <a:solidFill>
                  <a:schemeClr val="tx1"/>
                </a:solidFill>
              </a:defRPr>
            </a:lvl5pPr>
          </a:lstStyle>
          <a:p>
            <a:pPr lvl="0"/>
            <a:r>
              <a:rPr lang="en-US" dirty="0"/>
              <a:t>First Last</a:t>
            </a:r>
          </a:p>
          <a:p>
            <a:pPr lvl="0"/>
            <a:r>
              <a:rPr lang="en-US" dirty="0"/>
              <a:t>Job title</a:t>
            </a:r>
          </a:p>
          <a:p>
            <a:pPr lvl="0"/>
            <a:r>
              <a:rPr lang="en-US" dirty="0"/>
              <a:t>Phone:</a:t>
            </a:r>
          </a:p>
          <a:p>
            <a:pPr lvl="0"/>
            <a:r>
              <a:rPr lang="en-US" dirty="0"/>
              <a:t>Email:</a:t>
            </a:r>
          </a:p>
        </p:txBody>
      </p:sp>
      <p:grpSp>
        <p:nvGrpSpPr>
          <p:cNvPr id="54" name="Group 53">
            <a:extLst>
              <a:ext uri="{FF2B5EF4-FFF2-40B4-BE49-F238E27FC236}">
                <a16:creationId xmlns:a16="http://schemas.microsoft.com/office/drawing/2014/main" id="{528A66DD-E13F-2C47-99F0-7BDEC1B3EE58}"/>
              </a:ext>
            </a:extLst>
          </p:cNvPr>
          <p:cNvGrpSpPr/>
          <p:nvPr userDrawn="1"/>
        </p:nvGrpSpPr>
        <p:grpSpPr>
          <a:xfrm>
            <a:off x="282116" y="6110178"/>
            <a:ext cx="2019555" cy="487473"/>
            <a:chOff x="211587" y="4593566"/>
            <a:chExt cx="1429538" cy="345057"/>
          </a:xfrm>
        </p:grpSpPr>
        <p:grpSp>
          <p:nvGrpSpPr>
            <p:cNvPr id="55" name="Graphic 11">
              <a:extLst>
                <a:ext uri="{FF2B5EF4-FFF2-40B4-BE49-F238E27FC236}">
                  <a16:creationId xmlns:a16="http://schemas.microsoft.com/office/drawing/2014/main" id="{40F98975-7FCD-844D-9889-8527072A9AB8}"/>
                </a:ext>
              </a:extLst>
            </p:cNvPr>
            <p:cNvGrpSpPr/>
            <p:nvPr/>
          </p:nvGrpSpPr>
          <p:grpSpPr>
            <a:xfrm>
              <a:off x="638681" y="4671130"/>
              <a:ext cx="1002444" cy="224838"/>
              <a:chOff x="3733211" y="2293774"/>
              <a:chExt cx="2924878" cy="656020"/>
            </a:xfrm>
            <a:solidFill>
              <a:schemeClr val="tx2"/>
            </a:solidFill>
          </p:grpSpPr>
          <p:sp>
            <p:nvSpPr>
              <p:cNvPr id="76" name="Freeform 75">
                <a:extLst>
                  <a:ext uri="{FF2B5EF4-FFF2-40B4-BE49-F238E27FC236}">
                    <a16:creationId xmlns:a16="http://schemas.microsoft.com/office/drawing/2014/main" id="{B57B3853-ADFF-4149-A7A6-E633CD2CFD2D}"/>
                  </a:ext>
                </a:extLst>
              </p:cNvPr>
              <p:cNvSpPr/>
              <p:nvPr/>
            </p:nvSpPr>
            <p:spPr>
              <a:xfrm>
                <a:off x="3733211" y="2345339"/>
                <a:ext cx="395331" cy="601591"/>
              </a:xfrm>
              <a:custGeom>
                <a:avLst/>
                <a:gdLst>
                  <a:gd name="connsiteX0" fmla="*/ 326751 w 395331"/>
                  <a:gd name="connsiteY0" fmla="*/ 166343 h 601591"/>
                  <a:gd name="connsiteX1" fmla="*/ 203568 w 395331"/>
                  <a:gd name="connsiteY1" fmla="*/ 34566 h 601591"/>
                  <a:gd name="connsiteX2" fmla="*/ 117627 w 395331"/>
                  <a:gd name="connsiteY2" fmla="*/ 120507 h 601591"/>
                  <a:gd name="connsiteX3" fmla="*/ 395504 w 395331"/>
                  <a:gd name="connsiteY3" fmla="*/ 432762 h 601591"/>
                  <a:gd name="connsiteX4" fmla="*/ 180650 w 395331"/>
                  <a:gd name="connsiteY4" fmla="*/ 601780 h 601591"/>
                  <a:gd name="connsiteX5" fmla="*/ 25956 w 395331"/>
                  <a:gd name="connsiteY5" fmla="*/ 567404 h 601591"/>
                  <a:gd name="connsiteX6" fmla="*/ 173 w 395331"/>
                  <a:gd name="connsiteY6" fmla="*/ 404115 h 601591"/>
                  <a:gd name="connsiteX7" fmla="*/ 40279 w 395331"/>
                  <a:gd name="connsiteY7" fmla="*/ 395520 h 601591"/>
                  <a:gd name="connsiteX8" fmla="*/ 192109 w 395331"/>
                  <a:gd name="connsiteY8" fmla="*/ 570268 h 601591"/>
                  <a:gd name="connsiteX9" fmla="*/ 283780 w 395331"/>
                  <a:gd name="connsiteY9" fmla="*/ 472868 h 601591"/>
                  <a:gd name="connsiteX10" fmla="*/ 14497 w 395331"/>
                  <a:gd name="connsiteY10" fmla="*/ 157749 h 601591"/>
                  <a:gd name="connsiteX11" fmla="*/ 209298 w 395331"/>
                  <a:gd name="connsiteY11" fmla="*/ 189 h 601591"/>
                  <a:gd name="connsiteX12" fmla="*/ 346804 w 395331"/>
                  <a:gd name="connsiteY12" fmla="*/ 31701 h 601591"/>
                  <a:gd name="connsiteX13" fmla="*/ 355398 w 395331"/>
                  <a:gd name="connsiteY13" fmla="*/ 166343 h 601591"/>
                  <a:gd name="connsiteX14" fmla="*/ 326751 w 395331"/>
                  <a:gd name="connsiteY14" fmla="*/ 166343 h 601591"/>
                  <a:gd name="connsiteX15" fmla="*/ 326751 w 395331"/>
                  <a:gd name="connsiteY15" fmla="*/ 166343 h 6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5331" h="601591">
                    <a:moveTo>
                      <a:pt x="326751" y="166343"/>
                    </a:moveTo>
                    <a:cubicBezTo>
                      <a:pt x="315292" y="120507"/>
                      <a:pt x="298104" y="34566"/>
                      <a:pt x="203568" y="34566"/>
                    </a:cubicBezTo>
                    <a:cubicBezTo>
                      <a:pt x="154868" y="34566"/>
                      <a:pt x="117627" y="68942"/>
                      <a:pt x="117627" y="120507"/>
                    </a:cubicBezTo>
                    <a:cubicBezTo>
                      <a:pt x="117627" y="255149"/>
                      <a:pt x="395504" y="246555"/>
                      <a:pt x="395504" y="432762"/>
                    </a:cubicBezTo>
                    <a:cubicBezTo>
                      <a:pt x="395504" y="555945"/>
                      <a:pt x="286645" y="601780"/>
                      <a:pt x="180650" y="601780"/>
                    </a:cubicBezTo>
                    <a:cubicBezTo>
                      <a:pt x="106168" y="601780"/>
                      <a:pt x="54603" y="581727"/>
                      <a:pt x="25956" y="567404"/>
                    </a:cubicBezTo>
                    <a:cubicBezTo>
                      <a:pt x="5902" y="512974"/>
                      <a:pt x="173" y="472868"/>
                      <a:pt x="173" y="404115"/>
                    </a:cubicBezTo>
                    <a:lnTo>
                      <a:pt x="40279" y="395520"/>
                    </a:lnTo>
                    <a:cubicBezTo>
                      <a:pt x="51738" y="447085"/>
                      <a:pt x="80385" y="570268"/>
                      <a:pt x="192109" y="570268"/>
                    </a:cubicBezTo>
                    <a:cubicBezTo>
                      <a:pt x="246539" y="570268"/>
                      <a:pt x="283780" y="533027"/>
                      <a:pt x="283780" y="472868"/>
                    </a:cubicBezTo>
                    <a:cubicBezTo>
                      <a:pt x="283780" y="326767"/>
                      <a:pt x="14497" y="338226"/>
                      <a:pt x="14497" y="157749"/>
                    </a:cubicBezTo>
                    <a:cubicBezTo>
                      <a:pt x="14497" y="46025"/>
                      <a:pt x="97574" y="189"/>
                      <a:pt x="209298" y="189"/>
                    </a:cubicBezTo>
                    <a:cubicBezTo>
                      <a:pt x="275186" y="189"/>
                      <a:pt x="312428" y="14513"/>
                      <a:pt x="346804" y="31701"/>
                    </a:cubicBezTo>
                    <a:cubicBezTo>
                      <a:pt x="352534" y="74672"/>
                      <a:pt x="355398" y="120507"/>
                      <a:pt x="355398" y="166343"/>
                    </a:cubicBezTo>
                    <a:lnTo>
                      <a:pt x="326751" y="166343"/>
                    </a:lnTo>
                    <a:lnTo>
                      <a:pt x="326751" y="166343"/>
                    </a:lnTo>
                    <a:close/>
                  </a:path>
                </a:pathLst>
              </a:custGeom>
              <a:grpFill/>
              <a:ln w="28647" cap="flat">
                <a:noFill/>
                <a:prstDash val="solid"/>
                <a:miter/>
              </a:ln>
            </p:spPr>
            <p:txBody>
              <a:bodyPr rtlCol="0" anchor="ctr"/>
              <a:lstStyle/>
              <a:p>
                <a:endParaRPr lang="en-US" sz="2400"/>
              </a:p>
            </p:txBody>
          </p:sp>
          <p:sp>
            <p:nvSpPr>
              <p:cNvPr id="77" name="Freeform 76">
                <a:extLst>
                  <a:ext uri="{FF2B5EF4-FFF2-40B4-BE49-F238E27FC236}">
                    <a16:creationId xmlns:a16="http://schemas.microsoft.com/office/drawing/2014/main" id="{D1CF3B8F-C2D5-DE43-9EB8-A432C8CEB597}"/>
                  </a:ext>
                </a:extLst>
              </p:cNvPr>
              <p:cNvSpPr/>
              <p:nvPr/>
            </p:nvSpPr>
            <p:spPr>
              <a:xfrm>
                <a:off x="4154325" y="2525817"/>
                <a:ext cx="478408" cy="423978"/>
              </a:xfrm>
              <a:custGeom>
                <a:avLst/>
                <a:gdLst>
                  <a:gd name="connsiteX0" fmla="*/ 326784 w 478408"/>
                  <a:gd name="connsiteY0" fmla="*/ 378338 h 423978"/>
                  <a:gd name="connsiteX1" fmla="*/ 195006 w 478408"/>
                  <a:gd name="connsiteY1" fmla="*/ 424174 h 423978"/>
                  <a:gd name="connsiteX2" fmla="*/ 54635 w 478408"/>
                  <a:gd name="connsiteY2" fmla="*/ 249426 h 423978"/>
                  <a:gd name="connsiteX3" fmla="*/ 54635 w 478408"/>
                  <a:gd name="connsiteY3" fmla="*/ 123378 h 423978"/>
                  <a:gd name="connsiteX4" fmla="*/ 28853 w 478408"/>
                  <a:gd name="connsiteY4" fmla="*/ 54625 h 423978"/>
                  <a:gd name="connsiteX5" fmla="*/ 205 w 478408"/>
                  <a:gd name="connsiteY5" fmla="*/ 60355 h 423978"/>
                  <a:gd name="connsiteX6" fmla="*/ 205 w 478408"/>
                  <a:gd name="connsiteY6" fmla="*/ 34572 h 423978"/>
                  <a:gd name="connsiteX7" fmla="*/ 157765 w 478408"/>
                  <a:gd name="connsiteY7" fmla="*/ 3060 h 423978"/>
                  <a:gd name="connsiteX8" fmla="*/ 157765 w 478408"/>
                  <a:gd name="connsiteY8" fmla="*/ 246561 h 423978"/>
                  <a:gd name="connsiteX9" fmla="*/ 255166 w 478408"/>
                  <a:gd name="connsiteY9" fmla="*/ 372609 h 423978"/>
                  <a:gd name="connsiteX10" fmla="*/ 321054 w 478408"/>
                  <a:gd name="connsiteY10" fmla="*/ 349691 h 423978"/>
                  <a:gd name="connsiteX11" fmla="*/ 321054 w 478408"/>
                  <a:gd name="connsiteY11" fmla="*/ 120514 h 423978"/>
                  <a:gd name="connsiteX12" fmla="*/ 295272 w 478408"/>
                  <a:gd name="connsiteY12" fmla="*/ 51760 h 423978"/>
                  <a:gd name="connsiteX13" fmla="*/ 266624 w 478408"/>
                  <a:gd name="connsiteY13" fmla="*/ 57490 h 423978"/>
                  <a:gd name="connsiteX14" fmla="*/ 266624 w 478408"/>
                  <a:gd name="connsiteY14" fmla="*/ 31707 h 423978"/>
                  <a:gd name="connsiteX15" fmla="*/ 424184 w 478408"/>
                  <a:gd name="connsiteY15" fmla="*/ 195 h 423978"/>
                  <a:gd name="connsiteX16" fmla="*/ 424184 w 478408"/>
                  <a:gd name="connsiteY16" fmla="*/ 260885 h 423978"/>
                  <a:gd name="connsiteX17" fmla="*/ 452831 w 478408"/>
                  <a:gd name="connsiteY17" fmla="*/ 366880 h 423978"/>
                  <a:gd name="connsiteX18" fmla="*/ 475749 w 478408"/>
                  <a:gd name="connsiteY18" fmla="*/ 366880 h 423978"/>
                  <a:gd name="connsiteX19" fmla="*/ 478614 w 478408"/>
                  <a:gd name="connsiteY19" fmla="*/ 389797 h 423978"/>
                  <a:gd name="connsiteX20" fmla="*/ 346836 w 478408"/>
                  <a:gd name="connsiteY20" fmla="*/ 424174 h 423978"/>
                  <a:gd name="connsiteX21" fmla="*/ 326784 w 478408"/>
                  <a:gd name="connsiteY21" fmla="*/ 378338 h 42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408" h="423978">
                    <a:moveTo>
                      <a:pt x="326784" y="378338"/>
                    </a:moveTo>
                    <a:cubicBezTo>
                      <a:pt x="301001" y="395527"/>
                      <a:pt x="260895" y="424174"/>
                      <a:pt x="195006" y="424174"/>
                    </a:cubicBezTo>
                    <a:cubicBezTo>
                      <a:pt x="60364" y="424174"/>
                      <a:pt x="54635" y="346827"/>
                      <a:pt x="54635" y="249426"/>
                    </a:cubicBezTo>
                    <a:lnTo>
                      <a:pt x="54635" y="123378"/>
                    </a:lnTo>
                    <a:cubicBezTo>
                      <a:pt x="54635" y="91866"/>
                      <a:pt x="54635" y="54625"/>
                      <a:pt x="28853" y="54625"/>
                    </a:cubicBezTo>
                    <a:cubicBezTo>
                      <a:pt x="14529" y="54625"/>
                      <a:pt x="5935" y="60355"/>
                      <a:pt x="205" y="60355"/>
                    </a:cubicBezTo>
                    <a:lnTo>
                      <a:pt x="205" y="34572"/>
                    </a:lnTo>
                    <a:cubicBezTo>
                      <a:pt x="66094" y="11654"/>
                      <a:pt x="114794" y="5925"/>
                      <a:pt x="157765" y="3060"/>
                    </a:cubicBezTo>
                    <a:lnTo>
                      <a:pt x="157765" y="246561"/>
                    </a:lnTo>
                    <a:cubicBezTo>
                      <a:pt x="157765" y="315315"/>
                      <a:pt x="172089" y="372609"/>
                      <a:pt x="255166" y="372609"/>
                    </a:cubicBezTo>
                    <a:cubicBezTo>
                      <a:pt x="289542" y="372609"/>
                      <a:pt x="309595" y="355421"/>
                      <a:pt x="321054" y="349691"/>
                    </a:cubicBezTo>
                    <a:lnTo>
                      <a:pt x="321054" y="120514"/>
                    </a:lnTo>
                    <a:cubicBezTo>
                      <a:pt x="321054" y="89002"/>
                      <a:pt x="321054" y="51760"/>
                      <a:pt x="295272" y="51760"/>
                    </a:cubicBezTo>
                    <a:cubicBezTo>
                      <a:pt x="280948" y="51760"/>
                      <a:pt x="272354" y="57490"/>
                      <a:pt x="266624" y="57490"/>
                    </a:cubicBezTo>
                    <a:lnTo>
                      <a:pt x="266624" y="31707"/>
                    </a:lnTo>
                    <a:cubicBezTo>
                      <a:pt x="332513" y="8790"/>
                      <a:pt x="381213" y="3060"/>
                      <a:pt x="424184" y="195"/>
                    </a:cubicBezTo>
                    <a:lnTo>
                      <a:pt x="424184" y="260885"/>
                    </a:lnTo>
                    <a:cubicBezTo>
                      <a:pt x="424184" y="332503"/>
                      <a:pt x="424184" y="366880"/>
                      <a:pt x="452831" y="366880"/>
                    </a:cubicBezTo>
                    <a:cubicBezTo>
                      <a:pt x="458561" y="366880"/>
                      <a:pt x="470020" y="366880"/>
                      <a:pt x="475749" y="366880"/>
                    </a:cubicBezTo>
                    <a:lnTo>
                      <a:pt x="478614" y="389797"/>
                    </a:lnTo>
                    <a:cubicBezTo>
                      <a:pt x="438508" y="404121"/>
                      <a:pt x="389807" y="415580"/>
                      <a:pt x="346836" y="424174"/>
                    </a:cubicBezTo>
                    <a:lnTo>
                      <a:pt x="326784" y="378338"/>
                    </a:lnTo>
                    <a:close/>
                  </a:path>
                </a:pathLst>
              </a:custGeom>
              <a:grpFill/>
              <a:ln w="28647" cap="flat">
                <a:noFill/>
                <a:prstDash val="solid"/>
                <a:miter/>
              </a:ln>
            </p:spPr>
            <p:txBody>
              <a:bodyPr rtlCol="0" anchor="ctr"/>
              <a:lstStyle/>
              <a:p>
                <a:endParaRPr lang="en-US" sz="2400"/>
              </a:p>
            </p:txBody>
          </p:sp>
          <p:sp>
            <p:nvSpPr>
              <p:cNvPr id="78" name="Freeform 77">
                <a:extLst>
                  <a:ext uri="{FF2B5EF4-FFF2-40B4-BE49-F238E27FC236}">
                    <a16:creationId xmlns:a16="http://schemas.microsoft.com/office/drawing/2014/main" id="{380334FD-3DFC-4045-822B-38E6C8E6BDA0}"/>
                  </a:ext>
                </a:extLst>
              </p:cNvPr>
              <p:cNvSpPr/>
              <p:nvPr/>
            </p:nvSpPr>
            <p:spPr>
              <a:xfrm>
                <a:off x="4658516" y="2525817"/>
                <a:ext cx="484137" cy="409654"/>
              </a:xfrm>
              <a:custGeom>
                <a:avLst/>
                <a:gdLst>
                  <a:gd name="connsiteX0" fmla="*/ 60400 w 484137"/>
                  <a:gd name="connsiteY0" fmla="*/ 120513 h 409654"/>
                  <a:gd name="connsiteX1" fmla="*/ 34618 w 484137"/>
                  <a:gd name="connsiteY1" fmla="*/ 51760 h 409654"/>
                  <a:gd name="connsiteX2" fmla="*/ 5971 w 484137"/>
                  <a:gd name="connsiteY2" fmla="*/ 57489 h 409654"/>
                  <a:gd name="connsiteX3" fmla="*/ 5971 w 484137"/>
                  <a:gd name="connsiteY3" fmla="*/ 31707 h 409654"/>
                  <a:gd name="connsiteX4" fmla="*/ 163530 w 484137"/>
                  <a:gd name="connsiteY4" fmla="*/ 195 h 409654"/>
                  <a:gd name="connsiteX5" fmla="*/ 163530 w 484137"/>
                  <a:gd name="connsiteY5" fmla="*/ 51760 h 409654"/>
                  <a:gd name="connsiteX6" fmla="*/ 301037 w 484137"/>
                  <a:gd name="connsiteY6" fmla="*/ 195 h 409654"/>
                  <a:gd name="connsiteX7" fmla="*/ 432814 w 484137"/>
                  <a:gd name="connsiteY7" fmla="*/ 154890 h 409654"/>
                  <a:gd name="connsiteX8" fmla="*/ 432814 w 484137"/>
                  <a:gd name="connsiteY8" fmla="*/ 326773 h 409654"/>
                  <a:gd name="connsiteX9" fmla="*/ 467190 w 484137"/>
                  <a:gd name="connsiteY9" fmla="*/ 384067 h 409654"/>
                  <a:gd name="connsiteX10" fmla="*/ 484379 w 484137"/>
                  <a:gd name="connsiteY10" fmla="*/ 386932 h 409654"/>
                  <a:gd name="connsiteX11" fmla="*/ 484379 w 484137"/>
                  <a:gd name="connsiteY11" fmla="*/ 409850 h 409654"/>
                  <a:gd name="connsiteX12" fmla="*/ 272389 w 484137"/>
                  <a:gd name="connsiteY12" fmla="*/ 409850 h 409654"/>
                  <a:gd name="connsiteX13" fmla="*/ 272389 w 484137"/>
                  <a:gd name="connsiteY13" fmla="*/ 384067 h 409654"/>
                  <a:gd name="connsiteX14" fmla="*/ 289578 w 484137"/>
                  <a:gd name="connsiteY14" fmla="*/ 381203 h 409654"/>
                  <a:gd name="connsiteX15" fmla="*/ 323954 w 484137"/>
                  <a:gd name="connsiteY15" fmla="*/ 323908 h 409654"/>
                  <a:gd name="connsiteX16" fmla="*/ 323954 w 484137"/>
                  <a:gd name="connsiteY16" fmla="*/ 200725 h 409654"/>
                  <a:gd name="connsiteX17" fmla="*/ 232283 w 484137"/>
                  <a:gd name="connsiteY17" fmla="*/ 48895 h 409654"/>
                  <a:gd name="connsiteX18" fmla="*/ 160665 w 484137"/>
                  <a:gd name="connsiteY18" fmla="*/ 83272 h 409654"/>
                  <a:gd name="connsiteX19" fmla="*/ 160665 w 484137"/>
                  <a:gd name="connsiteY19" fmla="*/ 326773 h 409654"/>
                  <a:gd name="connsiteX20" fmla="*/ 195042 w 484137"/>
                  <a:gd name="connsiteY20" fmla="*/ 384067 h 409654"/>
                  <a:gd name="connsiteX21" fmla="*/ 212230 w 484137"/>
                  <a:gd name="connsiteY21" fmla="*/ 386932 h 409654"/>
                  <a:gd name="connsiteX22" fmla="*/ 212230 w 484137"/>
                  <a:gd name="connsiteY22" fmla="*/ 409850 h 409654"/>
                  <a:gd name="connsiteX23" fmla="*/ 241 w 484137"/>
                  <a:gd name="connsiteY23" fmla="*/ 409850 h 409654"/>
                  <a:gd name="connsiteX24" fmla="*/ 241 w 484137"/>
                  <a:gd name="connsiteY24" fmla="*/ 384067 h 409654"/>
                  <a:gd name="connsiteX25" fmla="*/ 26023 w 484137"/>
                  <a:gd name="connsiteY25" fmla="*/ 384067 h 409654"/>
                  <a:gd name="connsiteX26" fmla="*/ 60400 w 484137"/>
                  <a:gd name="connsiteY26" fmla="*/ 326773 h 409654"/>
                  <a:gd name="connsiteX27" fmla="*/ 60400 w 484137"/>
                  <a:gd name="connsiteY27" fmla="*/ 120513 h 409654"/>
                  <a:gd name="connsiteX28" fmla="*/ 60400 w 484137"/>
                  <a:gd name="connsiteY28" fmla="*/ 120513 h 40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4137" h="409654">
                    <a:moveTo>
                      <a:pt x="60400" y="120513"/>
                    </a:moveTo>
                    <a:cubicBezTo>
                      <a:pt x="60400" y="89001"/>
                      <a:pt x="60400" y="51760"/>
                      <a:pt x="34618" y="51760"/>
                    </a:cubicBezTo>
                    <a:cubicBezTo>
                      <a:pt x="20294" y="51760"/>
                      <a:pt x="11700" y="57489"/>
                      <a:pt x="5971" y="57489"/>
                    </a:cubicBezTo>
                    <a:lnTo>
                      <a:pt x="5971" y="31707"/>
                    </a:lnTo>
                    <a:cubicBezTo>
                      <a:pt x="71859" y="8789"/>
                      <a:pt x="117694" y="3060"/>
                      <a:pt x="163530" y="195"/>
                    </a:cubicBezTo>
                    <a:lnTo>
                      <a:pt x="163530" y="51760"/>
                    </a:lnTo>
                    <a:cubicBezTo>
                      <a:pt x="186448" y="31707"/>
                      <a:pt x="226554" y="195"/>
                      <a:pt x="301037" y="195"/>
                    </a:cubicBezTo>
                    <a:cubicBezTo>
                      <a:pt x="378384" y="195"/>
                      <a:pt x="432814" y="37436"/>
                      <a:pt x="432814" y="154890"/>
                    </a:cubicBezTo>
                    <a:lnTo>
                      <a:pt x="432814" y="326773"/>
                    </a:lnTo>
                    <a:cubicBezTo>
                      <a:pt x="432814" y="372609"/>
                      <a:pt x="438543" y="381203"/>
                      <a:pt x="467190" y="384067"/>
                    </a:cubicBezTo>
                    <a:lnTo>
                      <a:pt x="484379" y="386932"/>
                    </a:lnTo>
                    <a:lnTo>
                      <a:pt x="484379" y="409850"/>
                    </a:lnTo>
                    <a:lnTo>
                      <a:pt x="272389" y="409850"/>
                    </a:lnTo>
                    <a:lnTo>
                      <a:pt x="272389" y="384067"/>
                    </a:lnTo>
                    <a:lnTo>
                      <a:pt x="289578" y="381203"/>
                    </a:lnTo>
                    <a:cubicBezTo>
                      <a:pt x="321090" y="378338"/>
                      <a:pt x="323954" y="369744"/>
                      <a:pt x="323954" y="323908"/>
                    </a:cubicBezTo>
                    <a:lnTo>
                      <a:pt x="323954" y="200725"/>
                    </a:lnTo>
                    <a:cubicBezTo>
                      <a:pt x="323954" y="131972"/>
                      <a:pt x="323954" y="48895"/>
                      <a:pt x="232283" y="48895"/>
                    </a:cubicBezTo>
                    <a:cubicBezTo>
                      <a:pt x="197907" y="48895"/>
                      <a:pt x="174989" y="66083"/>
                      <a:pt x="160665" y="83272"/>
                    </a:cubicBezTo>
                    <a:lnTo>
                      <a:pt x="160665" y="326773"/>
                    </a:lnTo>
                    <a:cubicBezTo>
                      <a:pt x="160665" y="372609"/>
                      <a:pt x="166395" y="381203"/>
                      <a:pt x="195042" y="384067"/>
                    </a:cubicBezTo>
                    <a:lnTo>
                      <a:pt x="212230" y="386932"/>
                    </a:lnTo>
                    <a:lnTo>
                      <a:pt x="212230" y="409850"/>
                    </a:lnTo>
                    <a:lnTo>
                      <a:pt x="241" y="409850"/>
                    </a:lnTo>
                    <a:lnTo>
                      <a:pt x="241" y="384067"/>
                    </a:lnTo>
                    <a:lnTo>
                      <a:pt x="26023" y="384067"/>
                    </a:lnTo>
                    <a:cubicBezTo>
                      <a:pt x="54671" y="381203"/>
                      <a:pt x="60400" y="372609"/>
                      <a:pt x="60400" y="326773"/>
                    </a:cubicBezTo>
                    <a:lnTo>
                      <a:pt x="60400" y="120513"/>
                    </a:lnTo>
                    <a:lnTo>
                      <a:pt x="60400" y="120513"/>
                    </a:lnTo>
                    <a:close/>
                  </a:path>
                </a:pathLst>
              </a:custGeom>
              <a:grpFill/>
              <a:ln w="28647" cap="flat">
                <a:noFill/>
                <a:prstDash val="solid"/>
                <a:miter/>
              </a:ln>
            </p:spPr>
            <p:txBody>
              <a:bodyPr rtlCol="0" anchor="ctr"/>
              <a:lstStyle/>
              <a:p>
                <a:endParaRPr lang="en-US" sz="2400"/>
              </a:p>
            </p:txBody>
          </p:sp>
          <p:sp>
            <p:nvSpPr>
              <p:cNvPr id="79" name="Freeform 78">
                <a:extLst>
                  <a:ext uri="{FF2B5EF4-FFF2-40B4-BE49-F238E27FC236}">
                    <a16:creationId xmlns:a16="http://schemas.microsoft.com/office/drawing/2014/main" id="{6471CD38-0CA4-664C-AA5A-04AE92F34C88}"/>
                  </a:ext>
                </a:extLst>
              </p:cNvPr>
              <p:cNvSpPr/>
              <p:nvPr/>
            </p:nvSpPr>
            <p:spPr>
              <a:xfrm>
                <a:off x="5303078" y="2359663"/>
                <a:ext cx="438302" cy="572943"/>
              </a:xfrm>
              <a:custGeom>
                <a:avLst/>
                <a:gdLst>
                  <a:gd name="connsiteX0" fmla="*/ 285 w 438302"/>
                  <a:gd name="connsiteY0" fmla="*/ 553080 h 572943"/>
                  <a:gd name="connsiteX1" fmla="*/ 20338 w 438302"/>
                  <a:gd name="connsiteY1" fmla="*/ 550215 h 572943"/>
                  <a:gd name="connsiteX2" fmla="*/ 60444 w 438302"/>
                  <a:gd name="connsiteY2" fmla="*/ 447085 h 572943"/>
                  <a:gd name="connsiteX3" fmla="*/ 60444 w 438302"/>
                  <a:gd name="connsiteY3" fmla="*/ 126237 h 572943"/>
                  <a:gd name="connsiteX4" fmla="*/ 20338 w 438302"/>
                  <a:gd name="connsiteY4" fmla="*/ 25971 h 572943"/>
                  <a:gd name="connsiteX5" fmla="*/ 285 w 438302"/>
                  <a:gd name="connsiteY5" fmla="*/ 23107 h 572943"/>
                  <a:gd name="connsiteX6" fmla="*/ 285 w 438302"/>
                  <a:gd name="connsiteY6" fmla="*/ 189 h 572943"/>
                  <a:gd name="connsiteX7" fmla="*/ 238056 w 438302"/>
                  <a:gd name="connsiteY7" fmla="*/ 189 h 572943"/>
                  <a:gd name="connsiteX8" fmla="*/ 238056 w 438302"/>
                  <a:gd name="connsiteY8" fmla="*/ 23107 h 572943"/>
                  <a:gd name="connsiteX9" fmla="*/ 218003 w 438302"/>
                  <a:gd name="connsiteY9" fmla="*/ 25971 h 572943"/>
                  <a:gd name="connsiteX10" fmla="*/ 177897 w 438302"/>
                  <a:gd name="connsiteY10" fmla="*/ 126237 h 572943"/>
                  <a:gd name="connsiteX11" fmla="*/ 177897 w 438302"/>
                  <a:gd name="connsiteY11" fmla="*/ 530162 h 572943"/>
                  <a:gd name="connsiteX12" fmla="*/ 258109 w 438302"/>
                  <a:gd name="connsiteY12" fmla="*/ 541621 h 572943"/>
                  <a:gd name="connsiteX13" fmla="*/ 407075 w 438302"/>
                  <a:gd name="connsiteY13" fmla="*/ 409844 h 572943"/>
                  <a:gd name="connsiteX14" fmla="*/ 438587 w 438302"/>
                  <a:gd name="connsiteY14" fmla="*/ 415573 h 572943"/>
                  <a:gd name="connsiteX15" fmla="*/ 407075 w 438302"/>
                  <a:gd name="connsiteY15" fmla="*/ 573133 h 572943"/>
                  <a:gd name="connsiteX16" fmla="*/ 285 w 438302"/>
                  <a:gd name="connsiteY16" fmla="*/ 573133 h 572943"/>
                  <a:gd name="connsiteX17" fmla="*/ 285 w 438302"/>
                  <a:gd name="connsiteY17" fmla="*/ 553080 h 57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302" h="572943">
                    <a:moveTo>
                      <a:pt x="285" y="553080"/>
                    </a:moveTo>
                    <a:lnTo>
                      <a:pt x="20338" y="550215"/>
                    </a:lnTo>
                    <a:cubicBezTo>
                      <a:pt x="60444" y="541621"/>
                      <a:pt x="60444" y="544486"/>
                      <a:pt x="60444" y="447085"/>
                    </a:cubicBezTo>
                    <a:lnTo>
                      <a:pt x="60444" y="126237"/>
                    </a:lnTo>
                    <a:cubicBezTo>
                      <a:pt x="60444" y="40295"/>
                      <a:pt x="60444" y="31701"/>
                      <a:pt x="20338" y="25971"/>
                    </a:cubicBezTo>
                    <a:lnTo>
                      <a:pt x="285" y="23107"/>
                    </a:lnTo>
                    <a:lnTo>
                      <a:pt x="285" y="189"/>
                    </a:lnTo>
                    <a:lnTo>
                      <a:pt x="238056" y="189"/>
                    </a:lnTo>
                    <a:lnTo>
                      <a:pt x="238056" y="23107"/>
                    </a:lnTo>
                    <a:lnTo>
                      <a:pt x="218003" y="25971"/>
                    </a:lnTo>
                    <a:cubicBezTo>
                      <a:pt x="177897" y="31701"/>
                      <a:pt x="177897" y="43160"/>
                      <a:pt x="177897" y="126237"/>
                    </a:cubicBezTo>
                    <a:lnTo>
                      <a:pt x="177897" y="530162"/>
                    </a:lnTo>
                    <a:cubicBezTo>
                      <a:pt x="203680" y="535892"/>
                      <a:pt x="232327" y="541621"/>
                      <a:pt x="258109" y="541621"/>
                    </a:cubicBezTo>
                    <a:cubicBezTo>
                      <a:pt x="381292" y="541621"/>
                      <a:pt x="381292" y="481462"/>
                      <a:pt x="407075" y="409844"/>
                    </a:cubicBezTo>
                    <a:lnTo>
                      <a:pt x="438587" y="415573"/>
                    </a:lnTo>
                    <a:cubicBezTo>
                      <a:pt x="432857" y="472868"/>
                      <a:pt x="427128" y="518703"/>
                      <a:pt x="407075" y="573133"/>
                    </a:cubicBezTo>
                    <a:lnTo>
                      <a:pt x="285" y="573133"/>
                    </a:lnTo>
                    <a:lnTo>
                      <a:pt x="285" y="553080"/>
                    </a:lnTo>
                    <a:close/>
                  </a:path>
                </a:pathLst>
              </a:custGeom>
              <a:grpFill/>
              <a:ln w="28647" cap="flat">
                <a:noFill/>
                <a:prstDash val="solid"/>
                <a:miter/>
              </a:ln>
            </p:spPr>
            <p:txBody>
              <a:bodyPr rtlCol="0" anchor="ctr"/>
              <a:lstStyle/>
              <a:p>
                <a:endParaRPr lang="en-US" sz="2400"/>
              </a:p>
            </p:txBody>
          </p:sp>
          <p:sp>
            <p:nvSpPr>
              <p:cNvPr id="80" name="Freeform 79">
                <a:extLst>
                  <a:ext uri="{FF2B5EF4-FFF2-40B4-BE49-F238E27FC236}">
                    <a16:creationId xmlns:a16="http://schemas.microsoft.com/office/drawing/2014/main" id="{6837098D-3737-2142-9853-BEFD889F0324}"/>
                  </a:ext>
                </a:extLst>
              </p:cNvPr>
              <p:cNvSpPr/>
              <p:nvPr/>
            </p:nvSpPr>
            <p:spPr>
              <a:xfrm>
                <a:off x="5752839" y="2331016"/>
                <a:ext cx="211989" cy="604455"/>
              </a:xfrm>
              <a:custGeom>
                <a:avLst/>
                <a:gdLst>
                  <a:gd name="connsiteX0" fmla="*/ 6037 w 211989"/>
                  <a:gd name="connsiteY0" fmla="*/ 581726 h 604455"/>
                  <a:gd name="connsiteX1" fmla="*/ 23226 w 211989"/>
                  <a:gd name="connsiteY1" fmla="*/ 578862 h 604455"/>
                  <a:gd name="connsiteX2" fmla="*/ 57603 w 211989"/>
                  <a:gd name="connsiteY2" fmla="*/ 521567 h 604455"/>
                  <a:gd name="connsiteX3" fmla="*/ 57603 w 211989"/>
                  <a:gd name="connsiteY3" fmla="*/ 315307 h 604455"/>
                  <a:gd name="connsiteX4" fmla="*/ 31820 w 211989"/>
                  <a:gd name="connsiteY4" fmla="*/ 246554 h 604455"/>
                  <a:gd name="connsiteX5" fmla="*/ 3173 w 211989"/>
                  <a:gd name="connsiteY5" fmla="*/ 252283 h 604455"/>
                  <a:gd name="connsiteX6" fmla="*/ 3173 w 211989"/>
                  <a:gd name="connsiteY6" fmla="*/ 226501 h 604455"/>
                  <a:gd name="connsiteX7" fmla="*/ 160732 w 211989"/>
                  <a:gd name="connsiteY7" fmla="*/ 194989 h 604455"/>
                  <a:gd name="connsiteX8" fmla="*/ 160732 w 211989"/>
                  <a:gd name="connsiteY8" fmla="*/ 521567 h 604455"/>
                  <a:gd name="connsiteX9" fmla="*/ 195109 w 211989"/>
                  <a:gd name="connsiteY9" fmla="*/ 578862 h 604455"/>
                  <a:gd name="connsiteX10" fmla="*/ 212297 w 211989"/>
                  <a:gd name="connsiteY10" fmla="*/ 581726 h 604455"/>
                  <a:gd name="connsiteX11" fmla="*/ 212297 w 211989"/>
                  <a:gd name="connsiteY11" fmla="*/ 604644 h 604455"/>
                  <a:gd name="connsiteX12" fmla="*/ 308 w 211989"/>
                  <a:gd name="connsiteY12" fmla="*/ 604644 h 604455"/>
                  <a:gd name="connsiteX13" fmla="*/ 6037 w 211989"/>
                  <a:gd name="connsiteY13" fmla="*/ 581726 h 604455"/>
                  <a:gd name="connsiteX14" fmla="*/ 6037 w 211989"/>
                  <a:gd name="connsiteY14" fmla="*/ 581726 h 604455"/>
                  <a:gd name="connsiteX15" fmla="*/ 46144 w 211989"/>
                  <a:gd name="connsiteY15" fmla="*/ 60347 h 604455"/>
                  <a:gd name="connsiteX16" fmla="*/ 106303 w 211989"/>
                  <a:gd name="connsiteY16" fmla="*/ 188 h 604455"/>
                  <a:gd name="connsiteX17" fmla="*/ 166462 w 211989"/>
                  <a:gd name="connsiteY17" fmla="*/ 60347 h 604455"/>
                  <a:gd name="connsiteX18" fmla="*/ 106303 w 211989"/>
                  <a:gd name="connsiteY18" fmla="*/ 123371 h 604455"/>
                  <a:gd name="connsiteX19" fmla="*/ 46144 w 211989"/>
                  <a:gd name="connsiteY19" fmla="*/ 60347 h 6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1989" h="604455">
                    <a:moveTo>
                      <a:pt x="6037" y="581726"/>
                    </a:moveTo>
                    <a:lnTo>
                      <a:pt x="23226" y="578862"/>
                    </a:lnTo>
                    <a:cubicBezTo>
                      <a:pt x="54738" y="575997"/>
                      <a:pt x="57603" y="567403"/>
                      <a:pt x="57603" y="521567"/>
                    </a:cubicBezTo>
                    <a:lnTo>
                      <a:pt x="57603" y="315307"/>
                    </a:lnTo>
                    <a:cubicBezTo>
                      <a:pt x="57603" y="283795"/>
                      <a:pt x="57603" y="246554"/>
                      <a:pt x="31820" y="246554"/>
                    </a:cubicBezTo>
                    <a:cubicBezTo>
                      <a:pt x="17496" y="246554"/>
                      <a:pt x="8902" y="252283"/>
                      <a:pt x="3173" y="252283"/>
                    </a:cubicBezTo>
                    <a:lnTo>
                      <a:pt x="3173" y="226501"/>
                    </a:lnTo>
                    <a:cubicBezTo>
                      <a:pt x="69061" y="203583"/>
                      <a:pt x="117762" y="197854"/>
                      <a:pt x="160732" y="194989"/>
                    </a:cubicBezTo>
                    <a:lnTo>
                      <a:pt x="160732" y="521567"/>
                    </a:lnTo>
                    <a:cubicBezTo>
                      <a:pt x="160732" y="567403"/>
                      <a:pt x="166462" y="575997"/>
                      <a:pt x="195109" y="578862"/>
                    </a:cubicBezTo>
                    <a:lnTo>
                      <a:pt x="212297" y="581726"/>
                    </a:lnTo>
                    <a:lnTo>
                      <a:pt x="212297" y="604644"/>
                    </a:lnTo>
                    <a:lnTo>
                      <a:pt x="308" y="604644"/>
                    </a:lnTo>
                    <a:lnTo>
                      <a:pt x="6037" y="581726"/>
                    </a:lnTo>
                    <a:lnTo>
                      <a:pt x="6037" y="581726"/>
                    </a:lnTo>
                    <a:close/>
                    <a:moveTo>
                      <a:pt x="46144" y="60347"/>
                    </a:moveTo>
                    <a:cubicBezTo>
                      <a:pt x="46144" y="25971"/>
                      <a:pt x="71926" y="188"/>
                      <a:pt x="106303" y="188"/>
                    </a:cubicBezTo>
                    <a:cubicBezTo>
                      <a:pt x="140679" y="188"/>
                      <a:pt x="166462" y="25971"/>
                      <a:pt x="166462" y="60347"/>
                    </a:cubicBezTo>
                    <a:cubicBezTo>
                      <a:pt x="166462" y="97589"/>
                      <a:pt x="137815" y="123371"/>
                      <a:pt x="106303" y="123371"/>
                    </a:cubicBezTo>
                    <a:cubicBezTo>
                      <a:pt x="71926" y="120506"/>
                      <a:pt x="46144" y="94724"/>
                      <a:pt x="46144" y="60347"/>
                    </a:cubicBezTo>
                    <a:close/>
                  </a:path>
                </a:pathLst>
              </a:custGeom>
              <a:grpFill/>
              <a:ln w="28647" cap="flat">
                <a:noFill/>
                <a:prstDash val="solid"/>
                <a:miter/>
              </a:ln>
            </p:spPr>
            <p:txBody>
              <a:bodyPr rtlCol="0" anchor="ctr"/>
              <a:lstStyle/>
              <a:p>
                <a:endParaRPr lang="en-US" sz="2400"/>
              </a:p>
            </p:txBody>
          </p:sp>
          <p:sp>
            <p:nvSpPr>
              <p:cNvPr id="81" name="Freeform 80">
                <a:extLst>
                  <a:ext uri="{FF2B5EF4-FFF2-40B4-BE49-F238E27FC236}">
                    <a16:creationId xmlns:a16="http://schemas.microsoft.com/office/drawing/2014/main" id="{D2B4F8FB-8C9B-D14C-A7BB-24161BFA0421}"/>
                  </a:ext>
                </a:extLst>
              </p:cNvPr>
              <p:cNvSpPr/>
              <p:nvPr/>
            </p:nvSpPr>
            <p:spPr>
              <a:xfrm>
                <a:off x="6007799" y="2293774"/>
                <a:ext cx="343766" cy="641697"/>
              </a:xfrm>
              <a:custGeom>
                <a:avLst/>
                <a:gdLst>
                  <a:gd name="connsiteX0" fmla="*/ 51896 w 343766"/>
                  <a:gd name="connsiteY0" fmla="*/ 243688 h 641697"/>
                  <a:gd name="connsiteX1" fmla="*/ 249561 w 343766"/>
                  <a:gd name="connsiteY1" fmla="*/ 187 h 641697"/>
                  <a:gd name="connsiteX2" fmla="*/ 344097 w 343766"/>
                  <a:gd name="connsiteY2" fmla="*/ 28834 h 641697"/>
                  <a:gd name="connsiteX3" fmla="*/ 309720 w 343766"/>
                  <a:gd name="connsiteY3" fmla="*/ 94723 h 641697"/>
                  <a:gd name="connsiteX4" fmla="*/ 303991 w 343766"/>
                  <a:gd name="connsiteY4" fmla="*/ 94723 h 641697"/>
                  <a:gd name="connsiteX5" fmla="*/ 212320 w 343766"/>
                  <a:gd name="connsiteY5" fmla="*/ 43158 h 641697"/>
                  <a:gd name="connsiteX6" fmla="*/ 157890 w 343766"/>
                  <a:gd name="connsiteY6" fmla="*/ 194988 h 641697"/>
                  <a:gd name="connsiteX7" fmla="*/ 157890 w 343766"/>
                  <a:gd name="connsiteY7" fmla="*/ 243688 h 641697"/>
                  <a:gd name="connsiteX8" fmla="*/ 266750 w 343766"/>
                  <a:gd name="connsiteY8" fmla="*/ 252282 h 641697"/>
                  <a:gd name="connsiteX9" fmla="*/ 266750 w 343766"/>
                  <a:gd name="connsiteY9" fmla="*/ 275200 h 641697"/>
                  <a:gd name="connsiteX10" fmla="*/ 157890 w 343766"/>
                  <a:gd name="connsiteY10" fmla="*/ 283794 h 641697"/>
                  <a:gd name="connsiteX11" fmla="*/ 157890 w 343766"/>
                  <a:gd name="connsiteY11" fmla="*/ 558807 h 641697"/>
                  <a:gd name="connsiteX12" fmla="*/ 195132 w 343766"/>
                  <a:gd name="connsiteY12" fmla="*/ 616102 h 641697"/>
                  <a:gd name="connsiteX13" fmla="*/ 229508 w 343766"/>
                  <a:gd name="connsiteY13" fmla="*/ 618966 h 641697"/>
                  <a:gd name="connsiteX14" fmla="*/ 229508 w 343766"/>
                  <a:gd name="connsiteY14" fmla="*/ 641884 h 641697"/>
                  <a:gd name="connsiteX15" fmla="*/ 331 w 343766"/>
                  <a:gd name="connsiteY15" fmla="*/ 641884 h 641697"/>
                  <a:gd name="connsiteX16" fmla="*/ 331 w 343766"/>
                  <a:gd name="connsiteY16" fmla="*/ 616102 h 641697"/>
                  <a:gd name="connsiteX17" fmla="*/ 17519 w 343766"/>
                  <a:gd name="connsiteY17" fmla="*/ 613237 h 641697"/>
                  <a:gd name="connsiteX18" fmla="*/ 54760 w 343766"/>
                  <a:gd name="connsiteY18" fmla="*/ 555942 h 641697"/>
                  <a:gd name="connsiteX19" fmla="*/ 51896 w 343766"/>
                  <a:gd name="connsiteY19" fmla="*/ 243688 h 641697"/>
                  <a:gd name="connsiteX20" fmla="*/ 51896 w 343766"/>
                  <a:gd name="connsiteY20" fmla="*/ 243688 h 64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3766" h="641697">
                    <a:moveTo>
                      <a:pt x="51896" y="243688"/>
                    </a:moveTo>
                    <a:cubicBezTo>
                      <a:pt x="51896" y="123370"/>
                      <a:pt x="112055" y="187"/>
                      <a:pt x="249561" y="187"/>
                    </a:cubicBezTo>
                    <a:cubicBezTo>
                      <a:pt x="295397" y="187"/>
                      <a:pt x="324044" y="14510"/>
                      <a:pt x="344097" y="28834"/>
                    </a:cubicBezTo>
                    <a:cubicBezTo>
                      <a:pt x="338368" y="54616"/>
                      <a:pt x="329773" y="71805"/>
                      <a:pt x="309720" y="94723"/>
                    </a:cubicBezTo>
                    <a:lnTo>
                      <a:pt x="303991" y="94723"/>
                    </a:lnTo>
                    <a:cubicBezTo>
                      <a:pt x="286803" y="77534"/>
                      <a:pt x="246697" y="43158"/>
                      <a:pt x="212320" y="43158"/>
                    </a:cubicBezTo>
                    <a:cubicBezTo>
                      <a:pt x="160755" y="43158"/>
                      <a:pt x="157890" y="114776"/>
                      <a:pt x="157890" y="194988"/>
                    </a:cubicBezTo>
                    <a:lnTo>
                      <a:pt x="157890" y="243688"/>
                    </a:lnTo>
                    <a:cubicBezTo>
                      <a:pt x="183673" y="243688"/>
                      <a:pt x="238102" y="249417"/>
                      <a:pt x="266750" y="252282"/>
                    </a:cubicBezTo>
                    <a:lnTo>
                      <a:pt x="266750" y="275200"/>
                    </a:lnTo>
                    <a:cubicBezTo>
                      <a:pt x="229508" y="280929"/>
                      <a:pt x="195132" y="280929"/>
                      <a:pt x="157890" y="283794"/>
                    </a:cubicBezTo>
                    <a:lnTo>
                      <a:pt x="157890" y="558807"/>
                    </a:lnTo>
                    <a:cubicBezTo>
                      <a:pt x="157890" y="604643"/>
                      <a:pt x="163620" y="613237"/>
                      <a:pt x="195132" y="616102"/>
                    </a:cubicBezTo>
                    <a:lnTo>
                      <a:pt x="229508" y="618966"/>
                    </a:lnTo>
                    <a:lnTo>
                      <a:pt x="229508" y="641884"/>
                    </a:lnTo>
                    <a:lnTo>
                      <a:pt x="331" y="641884"/>
                    </a:lnTo>
                    <a:lnTo>
                      <a:pt x="331" y="616102"/>
                    </a:lnTo>
                    <a:lnTo>
                      <a:pt x="17519" y="613237"/>
                    </a:lnTo>
                    <a:cubicBezTo>
                      <a:pt x="49031" y="610372"/>
                      <a:pt x="54760" y="601778"/>
                      <a:pt x="54760" y="555942"/>
                    </a:cubicBezTo>
                    <a:lnTo>
                      <a:pt x="51896" y="243688"/>
                    </a:lnTo>
                    <a:lnTo>
                      <a:pt x="51896" y="243688"/>
                    </a:lnTo>
                    <a:close/>
                  </a:path>
                </a:pathLst>
              </a:custGeom>
              <a:grpFill/>
              <a:ln w="28647" cap="flat">
                <a:noFill/>
                <a:prstDash val="solid"/>
                <a:miter/>
              </a:ln>
            </p:spPr>
            <p:txBody>
              <a:bodyPr rtlCol="0" anchor="ctr"/>
              <a:lstStyle/>
              <a:p>
                <a:endParaRPr lang="en-US" sz="2400"/>
              </a:p>
            </p:txBody>
          </p:sp>
          <p:sp>
            <p:nvSpPr>
              <p:cNvPr id="82" name="Freeform 81">
                <a:extLst>
                  <a:ext uri="{FF2B5EF4-FFF2-40B4-BE49-F238E27FC236}">
                    <a16:creationId xmlns:a16="http://schemas.microsoft.com/office/drawing/2014/main" id="{93218CD8-D191-B14D-BDF5-7712A24031AD}"/>
                  </a:ext>
                </a:extLst>
              </p:cNvPr>
              <p:cNvSpPr/>
              <p:nvPr/>
            </p:nvSpPr>
            <p:spPr>
              <a:xfrm>
                <a:off x="6285677" y="2522952"/>
                <a:ext cx="372413" cy="423978"/>
              </a:xfrm>
              <a:custGeom>
                <a:avLst/>
                <a:gdLst>
                  <a:gd name="connsiteX0" fmla="*/ 369900 w 372413"/>
                  <a:gd name="connsiteY0" fmla="*/ 369744 h 423978"/>
                  <a:gd name="connsiteX1" fmla="*/ 203746 w 372413"/>
                  <a:gd name="connsiteY1" fmla="*/ 424174 h 423978"/>
                  <a:gd name="connsiteX2" fmla="*/ 351 w 372413"/>
                  <a:gd name="connsiteY2" fmla="*/ 217914 h 423978"/>
                  <a:gd name="connsiteX3" fmla="*/ 200881 w 372413"/>
                  <a:gd name="connsiteY3" fmla="*/ 195 h 423978"/>
                  <a:gd name="connsiteX4" fmla="*/ 372764 w 372413"/>
                  <a:gd name="connsiteY4" fmla="*/ 143431 h 423978"/>
                  <a:gd name="connsiteX5" fmla="*/ 109210 w 372413"/>
                  <a:gd name="connsiteY5" fmla="*/ 226508 h 423978"/>
                  <a:gd name="connsiteX6" fmla="*/ 263905 w 372413"/>
                  <a:gd name="connsiteY6" fmla="*/ 372609 h 423978"/>
                  <a:gd name="connsiteX7" fmla="*/ 358441 w 372413"/>
                  <a:gd name="connsiteY7" fmla="*/ 346826 h 423978"/>
                  <a:gd name="connsiteX8" fmla="*/ 369900 w 372413"/>
                  <a:gd name="connsiteY8" fmla="*/ 369744 h 423978"/>
                  <a:gd name="connsiteX9" fmla="*/ 266770 w 372413"/>
                  <a:gd name="connsiteY9" fmla="*/ 149161 h 423978"/>
                  <a:gd name="connsiteX10" fmla="*/ 180828 w 372413"/>
                  <a:gd name="connsiteY10" fmla="*/ 34572 h 423978"/>
                  <a:gd name="connsiteX11" fmla="*/ 106346 w 372413"/>
                  <a:gd name="connsiteY11" fmla="*/ 186402 h 423978"/>
                  <a:gd name="connsiteX12" fmla="*/ 266770 w 372413"/>
                  <a:gd name="connsiteY12" fmla="*/ 149161 h 423978"/>
                  <a:gd name="connsiteX13" fmla="*/ 266770 w 372413"/>
                  <a:gd name="connsiteY13" fmla="*/ 149161 h 42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2413" h="423978">
                    <a:moveTo>
                      <a:pt x="369900" y="369744"/>
                    </a:moveTo>
                    <a:cubicBezTo>
                      <a:pt x="346982" y="386932"/>
                      <a:pt x="292553" y="424174"/>
                      <a:pt x="203746" y="424174"/>
                    </a:cubicBezTo>
                    <a:cubicBezTo>
                      <a:pt x="100616" y="424174"/>
                      <a:pt x="351" y="358285"/>
                      <a:pt x="351" y="217914"/>
                    </a:cubicBezTo>
                    <a:cubicBezTo>
                      <a:pt x="351" y="80407"/>
                      <a:pt x="100616" y="195"/>
                      <a:pt x="200881" y="195"/>
                    </a:cubicBezTo>
                    <a:cubicBezTo>
                      <a:pt x="341253" y="195"/>
                      <a:pt x="364171" y="91866"/>
                      <a:pt x="372764" y="143431"/>
                    </a:cubicBezTo>
                    <a:cubicBezTo>
                      <a:pt x="298282" y="177808"/>
                      <a:pt x="200881" y="206455"/>
                      <a:pt x="109210" y="226508"/>
                    </a:cubicBezTo>
                    <a:cubicBezTo>
                      <a:pt x="117805" y="278073"/>
                      <a:pt x="143587" y="372609"/>
                      <a:pt x="263905" y="372609"/>
                    </a:cubicBezTo>
                    <a:cubicBezTo>
                      <a:pt x="309741" y="372609"/>
                      <a:pt x="346982" y="352556"/>
                      <a:pt x="358441" y="346826"/>
                    </a:cubicBezTo>
                    <a:lnTo>
                      <a:pt x="369900" y="369744"/>
                    </a:lnTo>
                    <a:close/>
                    <a:moveTo>
                      <a:pt x="266770" y="149161"/>
                    </a:moveTo>
                    <a:cubicBezTo>
                      <a:pt x="261041" y="86137"/>
                      <a:pt x="235258" y="34572"/>
                      <a:pt x="180828" y="34572"/>
                    </a:cubicBezTo>
                    <a:cubicBezTo>
                      <a:pt x="106346" y="34572"/>
                      <a:pt x="106346" y="169214"/>
                      <a:pt x="106346" y="186402"/>
                    </a:cubicBezTo>
                    <a:cubicBezTo>
                      <a:pt x="160775" y="177808"/>
                      <a:pt x="215205" y="166349"/>
                      <a:pt x="266770" y="149161"/>
                    </a:cubicBezTo>
                    <a:lnTo>
                      <a:pt x="266770" y="149161"/>
                    </a:lnTo>
                    <a:close/>
                  </a:path>
                </a:pathLst>
              </a:custGeom>
              <a:grpFill/>
              <a:ln w="28647" cap="flat">
                <a:noFill/>
                <a:prstDash val="solid"/>
                <a:miter/>
              </a:ln>
            </p:spPr>
            <p:txBody>
              <a:bodyPr rtlCol="0" anchor="ctr"/>
              <a:lstStyle/>
              <a:p>
                <a:endParaRPr lang="en-US" sz="2400"/>
              </a:p>
            </p:txBody>
          </p:sp>
        </p:grpSp>
        <p:grpSp>
          <p:nvGrpSpPr>
            <p:cNvPr id="56" name="Graphic 11">
              <a:extLst>
                <a:ext uri="{FF2B5EF4-FFF2-40B4-BE49-F238E27FC236}">
                  <a16:creationId xmlns:a16="http://schemas.microsoft.com/office/drawing/2014/main" id="{1DC60074-FE00-7E45-A907-F525238EAB48}"/>
                </a:ext>
              </a:extLst>
            </p:cNvPr>
            <p:cNvGrpSpPr/>
            <p:nvPr/>
          </p:nvGrpSpPr>
          <p:grpSpPr>
            <a:xfrm>
              <a:off x="211587" y="4593566"/>
              <a:ext cx="352564" cy="345057"/>
              <a:chOff x="2487058" y="2067462"/>
              <a:chExt cx="1028692" cy="1006789"/>
            </a:xfrm>
            <a:solidFill>
              <a:schemeClr val="accent1"/>
            </a:solidFill>
          </p:grpSpPr>
          <p:sp>
            <p:nvSpPr>
              <p:cNvPr id="57" name="Freeform 56">
                <a:extLst>
                  <a:ext uri="{FF2B5EF4-FFF2-40B4-BE49-F238E27FC236}">
                    <a16:creationId xmlns:a16="http://schemas.microsoft.com/office/drawing/2014/main" id="{6E9ECE57-CDCD-E040-AD00-640910AF86D1}"/>
                  </a:ext>
                </a:extLst>
              </p:cNvPr>
              <p:cNvSpPr/>
              <p:nvPr/>
            </p:nvSpPr>
            <p:spPr>
              <a:xfrm>
                <a:off x="2974060" y="2069140"/>
                <a:ext cx="80992" cy="141557"/>
              </a:xfrm>
              <a:custGeom>
                <a:avLst/>
                <a:gdLst>
                  <a:gd name="connsiteX0" fmla="*/ 74591 w 80992"/>
                  <a:gd name="connsiteY0" fmla="*/ 78688 h 141557"/>
                  <a:gd name="connsiteX1" fmla="*/ 74591 w 80992"/>
                  <a:gd name="connsiteY1" fmla="*/ 32852 h 141557"/>
                  <a:gd name="connsiteX2" fmla="*/ 77456 w 80992"/>
                  <a:gd name="connsiteY2" fmla="*/ 9934 h 141557"/>
                  <a:gd name="connsiteX3" fmla="*/ 77456 w 80992"/>
                  <a:gd name="connsiteY3" fmla="*/ 4205 h 141557"/>
                  <a:gd name="connsiteX4" fmla="*/ 71727 w 80992"/>
                  <a:gd name="connsiteY4" fmla="*/ 1340 h 141557"/>
                  <a:gd name="connsiteX5" fmla="*/ 20162 w 80992"/>
                  <a:gd name="connsiteY5" fmla="*/ 61499 h 141557"/>
                  <a:gd name="connsiteX6" fmla="*/ 109 w 80992"/>
                  <a:gd name="connsiteY6" fmla="*/ 124523 h 141557"/>
                  <a:gd name="connsiteX7" fmla="*/ 80321 w 80992"/>
                  <a:gd name="connsiteY7" fmla="*/ 141711 h 141557"/>
                  <a:gd name="connsiteX8" fmla="*/ 74591 w 80992"/>
                  <a:gd name="connsiteY8" fmla="*/ 78688 h 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92" h="141557">
                    <a:moveTo>
                      <a:pt x="74591" y="78688"/>
                    </a:moveTo>
                    <a:cubicBezTo>
                      <a:pt x="71727" y="64364"/>
                      <a:pt x="71727" y="47176"/>
                      <a:pt x="74591" y="32852"/>
                    </a:cubicBezTo>
                    <a:cubicBezTo>
                      <a:pt x="74591" y="24258"/>
                      <a:pt x="74591" y="18528"/>
                      <a:pt x="77456" y="9934"/>
                    </a:cubicBezTo>
                    <a:cubicBezTo>
                      <a:pt x="77456" y="9934"/>
                      <a:pt x="77456" y="7070"/>
                      <a:pt x="77456" y="4205"/>
                    </a:cubicBezTo>
                    <a:cubicBezTo>
                      <a:pt x="77456" y="1340"/>
                      <a:pt x="74591" y="-1525"/>
                      <a:pt x="71727" y="1340"/>
                    </a:cubicBezTo>
                    <a:cubicBezTo>
                      <a:pt x="51674" y="15664"/>
                      <a:pt x="34485" y="38582"/>
                      <a:pt x="20162" y="61499"/>
                    </a:cubicBezTo>
                    <a:cubicBezTo>
                      <a:pt x="11568" y="81552"/>
                      <a:pt x="2973" y="101605"/>
                      <a:pt x="109" y="124523"/>
                    </a:cubicBezTo>
                    <a:cubicBezTo>
                      <a:pt x="28756" y="127388"/>
                      <a:pt x="54538" y="133117"/>
                      <a:pt x="80321" y="141711"/>
                    </a:cubicBezTo>
                    <a:cubicBezTo>
                      <a:pt x="83186" y="121658"/>
                      <a:pt x="77456" y="98741"/>
                      <a:pt x="74591" y="78688"/>
                    </a:cubicBezTo>
                    <a:close/>
                  </a:path>
                </a:pathLst>
              </a:custGeom>
              <a:grpFill/>
              <a:ln w="286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311929BE-3316-984B-96BA-4CF246723233}"/>
                  </a:ext>
                </a:extLst>
              </p:cNvPr>
              <p:cNvSpPr/>
              <p:nvPr/>
            </p:nvSpPr>
            <p:spPr>
              <a:xfrm>
                <a:off x="2850877" y="2067462"/>
                <a:ext cx="77347" cy="128912"/>
              </a:xfrm>
              <a:custGeom>
                <a:avLst/>
                <a:gdLst>
                  <a:gd name="connsiteX0" fmla="*/ 2965 w 77347"/>
                  <a:gd name="connsiteY0" fmla="*/ 129065 h 128912"/>
                  <a:gd name="connsiteX1" fmla="*/ 77447 w 77347"/>
                  <a:gd name="connsiteY1" fmla="*/ 123336 h 128912"/>
                  <a:gd name="connsiteX2" fmla="*/ 74583 w 77347"/>
                  <a:gd name="connsiteY2" fmla="*/ 114742 h 128912"/>
                  <a:gd name="connsiteX3" fmla="*/ 60259 w 77347"/>
                  <a:gd name="connsiteY3" fmla="*/ 86095 h 128912"/>
                  <a:gd name="connsiteX4" fmla="*/ 48800 w 77347"/>
                  <a:gd name="connsiteY4" fmla="*/ 48853 h 128912"/>
                  <a:gd name="connsiteX5" fmla="*/ 43071 w 77347"/>
                  <a:gd name="connsiteY5" fmla="*/ 23071 h 128912"/>
                  <a:gd name="connsiteX6" fmla="*/ 43071 w 77347"/>
                  <a:gd name="connsiteY6" fmla="*/ 8747 h 128912"/>
                  <a:gd name="connsiteX7" fmla="*/ 43071 w 77347"/>
                  <a:gd name="connsiteY7" fmla="*/ 3018 h 128912"/>
                  <a:gd name="connsiteX8" fmla="*/ 37341 w 77347"/>
                  <a:gd name="connsiteY8" fmla="*/ 153 h 128912"/>
                  <a:gd name="connsiteX9" fmla="*/ 8694 w 77347"/>
                  <a:gd name="connsiteY9" fmla="*/ 57447 h 128912"/>
                  <a:gd name="connsiteX10" fmla="*/ 100 w 77347"/>
                  <a:gd name="connsiteY10" fmla="*/ 103283 h 128912"/>
                  <a:gd name="connsiteX11" fmla="*/ 100 w 77347"/>
                  <a:gd name="connsiteY11" fmla="*/ 123336 h 128912"/>
                  <a:gd name="connsiteX12" fmla="*/ 2965 w 77347"/>
                  <a:gd name="connsiteY12" fmla="*/ 129065 h 12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47" h="128912">
                    <a:moveTo>
                      <a:pt x="2965" y="129065"/>
                    </a:moveTo>
                    <a:cubicBezTo>
                      <a:pt x="28747" y="126201"/>
                      <a:pt x="51665" y="123336"/>
                      <a:pt x="77447" y="123336"/>
                    </a:cubicBezTo>
                    <a:cubicBezTo>
                      <a:pt x="77447" y="120471"/>
                      <a:pt x="77447" y="117606"/>
                      <a:pt x="74583" y="114742"/>
                    </a:cubicBezTo>
                    <a:cubicBezTo>
                      <a:pt x="71718" y="103283"/>
                      <a:pt x="65989" y="94689"/>
                      <a:pt x="60259" y="86095"/>
                    </a:cubicBezTo>
                    <a:cubicBezTo>
                      <a:pt x="54530" y="71771"/>
                      <a:pt x="51665" y="60312"/>
                      <a:pt x="48800" y="48853"/>
                    </a:cubicBezTo>
                    <a:cubicBezTo>
                      <a:pt x="45936" y="40259"/>
                      <a:pt x="43071" y="31665"/>
                      <a:pt x="43071" y="23071"/>
                    </a:cubicBezTo>
                    <a:cubicBezTo>
                      <a:pt x="43071" y="17341"/>
                      <a:pt x="43071" y="11612"/>
                      <a:pt x="43071" y="8747"/>
                    </a:cubicBezTo>
                    <a:lnTo>
                      <a:pt x="43071" y="3018"/>
                    </a:lnTo>
                    <a:cubicBezTo>
                      <a:pt x="43071" y="153"/>
                      <a:pt x="40206" y="153"/>
                      <a:pt x="37341" y="153"/>
                    </a:cubicBezTo>
                    <a:cubicBezTo>
                      <a:pt x="25882" y="17341"/>
                      <a:pt x="14424" y="37394"/>
                      <a:pt x="8694" y="57447"/>
                    </a:cubicBezTo>
                    <a:cubicBezTo>
                      <a:pt x="2965" y="74636"/>
                      <a:pt x="100" y="88959"/>
                      <a:pt x="100" y="103283"/>
                    </a:cubicBezTo>
                    <a:cubicBezTo>
                      <a:pt x="100" y="109012"/>
                      <a:pt x="100" y="117606"/>
                      <a:pt x="100" y="123336"/>
                    </a:cubicBezTo>
                    <a:cubicBezTo>
                      <a:pt x="100" y="126201"/>
                      <a:pt x="2965" y="126201"/>
                      <a:pt x="2965" y="129065"/>
                    </a:cubicBezTo>
                    <a:close/>
                  </a:path>
                </a:pathLst>
              </a:custGeom>
              <a:grpFill/>
              <a:ln w="28647" cap="flat">
                <a:noFill/>
                <a:prstDash val="solid"/>
                <a:miter/>
              </a:ln>
            </p:spPr>
            <p:txBody>
              <a:bodyPr rtlCol="0" anchor="ctr"/>
              <a:lstStyle/>
              <a:p>
                <a:endParaRPr lang="en-US" sz="2400"/>
              </a:p>
            </p:txBody>
          </p:sp>
          <p:sp>
            <p:nvSpPr>
              <p:cNvPr id="59" name="Freeform 58">
                <a:extLst>
                  <a:ext uri="{FF2B5EF4-FFF2-40B4-BE49-F238E27FC236}">
                    <a16:creationId xmlns:a16="http://schemas.microsoft.com/office/drawing/2014/main" id="{B7630551-220C-484B-BD0D-C636E8DA3F5A}"/>
                  </a:ext>
                </a:extLst>
              </p:cNvPr>
              <p:cNvSpPr/>
              <p:nvPr/>
            </p:nvSpPr>
            <p:spPr>
              <a:xfrm>
                <a:off x="2724830" y="2114013"/>
                <a:ext cx="71618" cy="116737"/>
              </a:xfrm>
              <a:custGeom>
                <a:avLst/>
                <a:gdLst>
                  <a:gd name="connsiteX0" fmla="*/ 8685 w 71618"/>
                  <a:gd name="connsiteY0" fmla="*/ 114028 h 116737"/>
                  <a:gd name="connsiteX1" fmla="*/ 11550 w 71618"/>
                  <a:gd name="connsiteY1" fmla="*/ 116893 h 116737"/>
                  <a:gd name="connsiteX2" fmla="*/ 17279 w 71618"/>
                  <a:gd name="connsiteY2" fmla="*/ 114028 h 116737"/>
                  <a:gd name="connsiteX3" fmla="*/ 71709 w 71618"/>
                  <a:gd name="connsiteY3" fmla="*/ 93975 h 116737"/>
                  <a:gd name="connsiteX4" fmla="*/ 68844 w 71618"/>
                  <a:gd name="connsiteY4" fmla="*/ 88246 h 116737"/>
                  <a:gd name="connsiteX5" fmla="*/ 51656 w 71618"/>
                  <a:gd name="connsiteY5" fmla="*/ 65328 h 116737"/>
                  <a:gd name="connsiteX6" fmla="*/ 31603 w 71618"/>
                  <a:gd name="connsiteY6" fmla="*/ 39546 h 116737"/>
                  <a:gd name="connsiteX7" fmla="*/ 20144 w 71618"/>
                  <a:gd name="connsiteY7" fmla="*/ 16628 h 116737"/>
                  <a:gd name="connsiteX8" fmla="*/ 17279 w 71618"/>
                  <a:gd name="connsiteY8" fmla="*/ 5169 h 116737"/>
                  <a:gd name="connsiteX9" fmla="*/ 17279 w 71618"/>
                  <a:gd name="connsiteY9" fmla="*/ 2304 h 116737"/>
                  <a:gd name="connsiteX10" fmla="*/ 11550 w 71618"/>
                  <a:gd name="connsiteY10" fmla="*/ 2304 h 116737"/>
                  <a:gd name="connsiteX11" fmla="*/ 91 w 71618"/>
                  <a:gd name="connsiteY11" fmla="*/ 59599 h 116737"/>
                  <a:gd name="connsiteX12" fmla="*/ 2956 w 71618"/>
                  <a:gd name="connsiteY12" fmla="*/ 99705 h 116737"/>
                  <a:gd name="connsiteX13" fmla="*/ 8685 w 71618"/>
                  <a:gd name="connsiteY13" fmla="*/ 114028 h 11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618" h="116737">
                    <a:moveTo>
                      <a:pt x="8685" y="114028"/>
                    </a:moveTo>
                    <a:cubicBezTo>
                      <a:pt x="8685" y="114028"/>
                      <a:pt x="8685" y="116893"/>
                      <a:pt x="11550" y="116893"/>
                    </a:cubicBezTo>
                    <a:cubicBezTo>
                      <a:pt x="14415" y="116893"/>
                      <a:pt x="17279" y="114028"/>
                      <a:pt x="17279" y="114028"/>
                    </a:cubicBezTo>
                    <a:cubicBezTo>
                      <a:pt x="34468" y="105434"/>
                      <a:pt x="54521" y="99705"/>
                      <a:pt x="71709" y="93975"/>
                    </a:cubicBezTo>
                    <a:cubicBezTo>
                      <a:pt x="71709" y="91111"/>
                      <a:pt x="68844" y="88246"/>
                      <a:pt x="68844" y="88246"/>
                    </a:cubicBezTo>
                    <a:cubicBezTo>
                      <a:pt x="65980" y="79652"/>
                      <a:pt x="57385" y="71058"/>
                      <a:pt x="51656" y="65328"/>
                    </a:cubicBezTo>
                    <a:cubicBezTo>
                      <a:pt x="45927" y="56734"/>
                      <a:pt x="37332" y="48140"/>
                      <a:pt x="31603" y="39546"/>
                    </a:cubicBezTo>
                    <a:cubicBezTo>
                      <a:pt x="28738" y="33816"/>
                      <a:pt x="23009" y="25222"/>
                      <a:pt x="20144" y="16628"/>
                    </a:cubicBezTo>
                    <a:cubicBezTo>
                      <a:pt x="17279" y="13763"/>
                      <a:pt x="17279" y="8034"/>
                      <a:pt x="17279" y="5169"/>
                    </a:cubicBezTo>
                    <a:cubicBezTo>
                      <a:pt x="17279" y="5169"/>
                      <a:pt x="17279" y="2304"/>
                      <a:pt x="17279" y="2304"/>
                    </a:cubicBezTo>
                    <a:cubicBezTo>
                      <a:pt x="17279" y="-560"/>
                      <a:pt x="14415" y="-560"/>
                      <a:pt x="11550" y="2304"/>
                    </a:cubicBezTo>
                    <a:cubicBezTo>
                      <a:pt x="5820" y="19493"/>
                      <a:pt x="2956" y="39546"/>
                      <a:pt x="91" y="59599"/>
                    </a:cubicBezTo>
                    <a:cubicBezTo>
                      <a:pt x="91" y="73922"/>
                      <a:pt x="91" y="85381"/>
                      <a:pt x="2956" y="99705"/>
                    </a:cubicBezTo>
                    <a:cubicBezTo>
                      <a:pt x="5820" y="102570"/>
                      <a:pt x="8685" y="108299"/>
                      <a:pt x="8685" y="114028"/>
                    </a:cubicBezTo>
                    <a:close/>
                  </a:path>
                </a:pathLst>
              </a:custGeom>
              <a:grpFill/>
              <a:ln w="28647" cap="flat">
                <a:noFill/>
                <a:prstDash val="solid"/>
                <a:miter/>
              </a:ln>
            </p:spPr>
            <p:txBody>
              <a:bodyPr rtlCol="0" anchor="ctr"/>
              <a:lstStyle/>
              <a:p>
                <a:endParaRPr lang="en-US" sz="2400"/>
              </a:p>
            </p:txBody>
          </p:sp>
          <p:sp>
            <p:nvSpPr>
              <p:cNvPr id="60" name="Freeform 59">
                <a:extLst>
                  <a:ext uri="{FF2B5EF4-FFF2-40B4-BE49-F238E27FC236}">
                    <a16:creationId xmlns:a16="http://schemas.microsoft.com/office/drawing/2014/main" id="{4476EEE4-6915-1842-856D-E15EDCC8B640}"/>
                  </a:ext>
                </a:extLst>
              </p:cNvPr>
              <p:cNvSpPr/>
              <p:nvPr/>
            </p:nvSpPr>
            <p:spPr>
              <a:xfrm>
                <a:off x="3194644" y="2210698"/>
                <a:ext cx="161610" cy="143236"/>
              </a:xfrm>
              <a:custGeom>
                <a:avLst/>
                <a:gdLst>
                  <a:gd name="connsiteX0" fmla="*/ 127 w 161610"/>
                  <a:gd name="connsiteY0" fmla="*/ 74646 h 143236"/>
                  <a:gd name="connsiteX1" fmla="*/ 68880 w 161610"/>
                  <a:gd name="connsiteY1" fmla="*/ 143400 h 143236"/>
                  <a:gd name="connsiteX2" fmla="*/ 106122 w 161610"/>
                  <a:gd name="connsiteY2" fmla="*/ 77511 h 143236"/>
                  <a:gd name="connsiteX3" fmla="*/ 134769 w 161610"/>
                  <a:gd name="connsiteY3" fmla="*/ 31675 h 143236"/>
                  <a:gd name="connsiteX4" fmla="*/ 151957 w 161610"/>
                  <a:gd name="connsiteY4" fmla="*/ 11622 h 143236"/>
                  <a:gd name="connsiteX5" fmla="*/ 160551 w 161610"/>
                  <a:gd name="connsiteY5" fmla="*/ 5893 h 143236"/>
                  <a:gd name="connsiteX6" fmla="*/ 157687 w 161610"/>
                  <a:gd name="connsiteY6" fmla="*/ 164 h 143236"/>
                  <a:gd name="connsiteX7" fmla="*/ 63151 w 161610"/>
                  <a:gd name="connsiteY7" fmla="*/ 25946 h 143236"/>
                  <a:gd name="connsiteX8" fmla="*/ 127 w 161610"/>
                  <a:gd name="connsiteY8" fmla="*/ 74646 h 14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10" h="143236">
                    <a:moveTo>
                      <a:pt x="127" y="74646"/>
                    </a:moveTo>
                    <a:cubicBezTo>
                      <a:pt x="25910" y="94699"/>
                      <a:pt x="48827" y="117617"/>
                      <a:pt x="68880" y="143400"/>
                    </a:cubicBezTo>
                    <a:cubicBezTo>
                      <a:pt x="86069" y="126211"/>
                      <a:pt x="94663" y="100429"/>
                      <a:pt x="106122" y="77511"/>
                    </a:cubicBezTo>
                    <a:cubicBezTo>
                      <a:pt x="114716" y="60323"/>
                      <a:pt x="123310" y="45999"/>
                      <a:pt x="134769" y="31675"/>
                    </a:cubicBezTo>
                    <a:cubicBezTo>
                      <a:pt x="140498" y="25946"/>
                      <a:pt x="146228" y="17352"/>
                      <a:pt x="151957" y="11622"/>
                    </a:cubicBezTo>
                    <a:cubicBezTo>
                      <a:pt x="151957" y="11622"/>
                      <a:pt x="157687" y="8758"/>
                      <a:pt x="160551" y="5893"/>
                    </a:cubicBezTo>
                    <a:cubicBezTo>
                      <a:pt x="163416" y="3028"/>
                      <a:pt x="160551" y="164"/>
                      <a:pt x="157687" y="164"/>
                    </a:cubicBezTo>
                    <a:cubicBezTo>
                      <a:pt x="126175" y="3028"/>
                      <a:pt x="91798" y="11622"/>
                      <a:pt x="63151" y="25946"/>
                    </a:cubicBezTo>
                    <a:cubicBezTo>
                      <a:pt x="40233" y="37405"/>
                      <a:pt x="17315" y="54593"/>
                      <a:pt x="127" y="74646"/>
                    </a:cubicBezTo>
                    <a:close/>
                  </a:path>
                </a:pathLst>
              </a:custGeom>
              <a:grpFill/>
              <a:ln w="28647" cap="flat">
                <a:noFill/>
                <a:prstDash val="solid"/>
                <a:miter/>
              </a:ln>
            </p:spPr>
            <p:txBody>
              <a:bodyPr rtlCol="0" anchor="ctr"/>
              <a:lstStyle/>
              <a:p>
                <a:endParaRPr lang="en-US" sz="2400"/>
              </a:p>
            </p:txBody>
          </p:sp>
          <p:sp>
            <p:nvSpPr>
              <p:cNvPr id="61" name="Freeform 60">
                <a:extLst>
                  <a:ext uri="{FF2B5EF4-FFF2-40B4-BE49-F238E27FC236}">
                    <a16:creationId xmlns:a16="http://schemas.microsoft.com/office/drawing/2014/main" id="{F6B36593-228C-E848-B7AA-EAC0A3AF1868}"/>
                  </a:ext>
                </a:extLst>
              </p:cNvPr>
              <p:cNvSpPr/>
              <p:nvPr/>
            </p:nvSpPr>
            <p:spPr>
              <a:xfrm>
                <a:off x="3274856" y="2332752"/>
                <a:ext cx="188355" cy="135770"/>
              </a:xfrm>
              <a:custGeom>
                <a:avLst/>
                <a:gdLst>
                  <a:gd name="connsiteX0" fmla="*/ 48834 w 188355"/>
                  <a:gd name="connsiteY0" fmla="*/ 121618 h 135770"/>
                  <a:gd name="connsiteX1" fmla="*/ 54563 w 188355"/>
                  <a:gd name="connsiteY1" fmla="*/ 135942 h 135770"/>
                  <a:gd name="connsiteX2" fmla="*/ 111858 w 188355"/>
                  <a:gd name="connsiteY2" fmla="*/ 72918 h 135770"/>
                  <a:gd name="connsiteX3" fmla="*/ 154829 w 188355"/>
                  <a:gd name="connsiteY3" fmla="*/ 32812 h 135770"/>
                  <a:gd name="connsiteX4" fmla="*/ 177746 w 188355"/>
                  <a:gd name="connsiteY4" fmla="*/ 18488 h 135770"/>
                  <a:gd name="connsiteX5" fmla="*/ 186340 w 188355"/>
                  <a:gd name="connsiteY5" fmla="*/ 12759 h 135770"/>
                  <a:gd name="connsiteX6" fmla="*/ 186340 w 188355"/>
                  <a:gd name="connsiteY6" fmla="*/ 4165 h 135770"/>
                  <a:gd name="connsiteX7" fmla="*/ 80346 w 188355"/>
                  <a:gd name="connsiteY7" fmla="*/ 7030 h 135770"/>
                  <a:gd name="connsiteX8" fmla="*/ 134 w 188355"/>
                  <a:gd name="connsiteY8" fmla="*/ 41406 h 135770"/>
                  <a:gd name="connsiteX9" fmla="*/ 48834 w 188355"/>
                  <a:gd name="connsiteY9" fmla="*/ 121618 h 13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55" h="135770">
                    <a:moveTo>
                      <a:pt x="48834" y="121618"/>
                    </a:moveTo>
                    <a:cubicBezTo>
                      <a:pt x="51699" y="127348"/>
                      <a:pt x="54563" y="133077"/>
                      <a:pt x="54563" y="135942"/>
                    </a:cubicBezTo>
                    <a:cubicBezTo>
                      <a:pt x="77481" y="118754"/>
                      <a:pt x="94669" y="92971"/>
                      <a:pt x="111858" y="72918"/>
                    </a:cubicBezTo>
                    <a:cubicBezTo>
                      <a:pt x="126181" y="58595"/>
                      <a:pt x="140505" y="44271"/>
                      <a:pt x="154829" y="32812"/>
                    </a:cubicBezTo>
                    <a:cubicBezTo>
                      <a:pt x="163423" y="27083"/>
                      <a:pt x="172017" y="21353"/>
                      <a:pt x="177746" y="18488"/>
                    </a:cubicBezTo>
                    <a:cubicBezTo>
                      <a:pt x="180611" y="18488"/>
                      <a:pt x="183476" y="15624"/>
                      <a:pt x="186340" y="12759"/>
                    </a:cubicBezTo>
                    <a:cubicBezTo>
                      <a:pt x="189205" y="9894"/>
                      <a:pt x="189205" y="7030"/>
                      <a:pt x="186340" y="4165"/>
                    </a:cubicBezTo>
                    <a:cubicBezTo>
                      <a:pt x="151964" y="-1565"/>
                      <a:pt x="114722" y="-1565"/>
                      <a:pt x="80346" y="7030"/>
                    </a:cubicBezTo>
                    <a:cubicBezTo>
                      <a:pt x="51699" y="12759"/>
                      <a:pt x="23051" y="24218"/>
                      <a:pt x="134" y="41406"/>
                    </a:cubicBezTo>
                    <a:cubicBezTo>
                      <a:pt x="23051" y="67189"/>
                      <a:pt x="37375" y="92971"/>
                      <a:pt x="48834" y="121618"/>
                    </a:cubicBezTo>
                    <a:close/>
                  </a:path>
                </a:pathLst>
              </a:custGeom>
              <a:grpFill/>
              <a:ln w="28647" cap="flat">
                <a:noFill/>
                <a:prstDash val="solid"/>
                <a:miter/>
              </a:ln>
            </p:spPr>
            <p:txBody>
              <a:bodyPr rtlCol="0" anchor="ctr"/>
              <a:lstStyle/>
              <a:p>
                <a:endParaRPr lang="en-US" sz="2400"/>
              </a:p>
            </p:txBody>
          </p:sp>
          <p:sp>
            <p:nvSpPr>
              <p:cNvPr id="62" name="Freeform 61">
                <a:extLst>
                  <a:ext uri="{FF2B5EF4-FFF2-40B4-BE49-F238E27FC236}">
                    <a16:creationId xmlns:a16="http://schemas.microsoft.com/office/drawing/2014/main" id="{5FA45320-C7E4-E14A-A453-02661ECA9662}"/>
                  </a:ext>
                </a:extLst>
              </p:cNvPr>
              <p:cNvSpPr/>
              <p:nvPr/>
            </p:nvSpPr>
            <p:spPr>
              <a:xfrm>
                <a:off x="3097243" y="2116162"/>
                <a:ext cx="121504" cy="151830"/>
              </a:xfrm>
              <a:custGeom>
                <a:avLst/>
                <a:gdLst>
                  <a:gd name="connsiteX0" fmla="*/ 88925 w 121504"/>
                  <a:gd name="connsiteY0" fmla="*/ 83234 h 151830"/>
                  <a:gd name="connsiteX1" fmla="*/ 103249 w 121504"/>
                  <a:gd name="connsiteY1" fmla="*/ 34534 h 151830"/>
                  <a:gd name="connsiteX2" fmla="*/ 114708 w 121504"/>
                  <a:gd name="connsiteY2" fmla="*/ 14481 h 151830"/>
                  <a:gd name="connsiteX3" fmla="*/ 120437 w 121504"/>
                  <a:gd name="connsiteY3" fmla="*/ 5887 h 151830"/>
                  <a:gd name="connsiteX4" fmla="*/ 117572 w 121504"/>
                  <a:gd name="connsiteY4" fmla="*/ 157 h 151830"/>
                  <a:gd name="connsiteX5" fmla="*/ 43090 w 121504"/>
                  <a:gd name="connsiteY5" fmla="*/ 48857 h 151830"/>
                  <a:gd name="connsiteX6" fmla="*/ 119 w 121504"/>
                  <a:gd name="connsiteY6" fmla="*/ 109017 h 151830"/>
                  <a:gd name="connsiteX7" fmla="*/ 80331 w 121504"/>
                  <a:gd name="connsiteY7" fmla="*/ 151987 h 151830"/>
                  <a:gd name="connsiteX8" fmla="*/ 88925 w 121504"/>
                  <a:gd name="connsiteY8" fmla="*/ 83234 h 15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04" h="151830">
                    <a:moveTo>
                      <a:pt x="88925" y="83234"/>
                    </a:moveTo>
                    <a:cubicBezTo>
                      <a:pt x="91790" y="66046"/>
                      <a:pt x="97519" y="48857"/>
                      <a:pt x="103249" y="34534"/>
                    </a:cubicBezTo>
                    <a:cubicBezTo>
                      <a:pt x="106113" y="25940"/>
                      <a:pt x="108978" y="20210"/>
                      <a:pt x="114708" y="14481"/>
                    </a:cubicBezTo>
                    <a:cubicBezTo>
                      <a:pt x="114708" y="11616"/>
                      <a:pt x="117572" y="8751"/>
                      <a:pt x="120437" y="5887"/>
                    </a:cubicBezTo>
                    <a:cubicBezTo>
                      <a:pt x="123302" y="3022"/>
                      <a:pt x="120437" y="157"/>
                      <a:pt x="117572" y="157"/>
                    </a:cubicBezTo>
                    <a:cubicBezTo>
                      <a:pt x="91790" y="11616"/>
                      <a:pt x="63143" y="28804"/>
                      <a:pt x="43090" y="48857"/>
                    </a:cubicBezTo>
                    <a:cubicBezTo>
                      <a:pt x="25901" y="66046"/>
                      <a:pt x="8713" y="86099"/>
                      <a:pt x="119" y="109017"/>
                    </a:cubicBezTo>
                    <a:cubicBezTo>
                      <a:pt x="28766" y="120475"/>
                      <a:pt x="54548" y="134799"/>
                      <a:pt x="80331" y="151987"/>
                    </a:cubicBezTo>
                    <a:cubicBezTo>
                      <a:pt x="83196" y="129070"/>
                      <a:pt x="83196" y="106152"/>
                      <a:pt x="88925" y="83234"/>
                    </a:cubicBezTo>
                    <a:close/>
                  </a:path>
                </a:pathLst>
              </a:custGeom>
              <a:grpFill/>
              <a:ln w="28647" cap="flat">
                <a:noFill/>
                <a:prstDash val="solid"/>
                <a:miter/>
              </a:ln>
            </p:spPr>
            <p:txBody>
              <a:bodyPr rtlCol="0" anchor="ctr"/>
              <a:lstStyle/>
              <a:p>
                <a:endParaRPr lang="en-US" sz="2400"/>
              </a:p>
            </p:txBody>
          </p:sp>
          <p:sp>
            <p:nvSpPr>
              <p:cNvPr id="63" name="Freeform 62">
                <a:extLst>
                  <a:ext uri="{FF2B5EF4-FFF2-40B4-BE49-F238E27FC236}">
                    <a16:creationId xmlns:a16="http://schemas.microsoft.com/office/drawing/2014/main" id="{E27CD072-EFC4-964D-A411-CE2809B055D5}"/>
                  </a:ext>
                </a:extLst>
              </p:cNvPr>
              <p:cNvSpPr/>
              <p:nvPr/>
            </p:nvSpPr>
            <p:spPr>
              <a:xfrm>
                <a:off x="3357933" y="2616743"/>
                <a:ext cx="155881" cy="92416"/>
              </a:xfrm>
              <a:custGeom>
                <a:avLst/>
                <a:gdLst>
                  <a:gd name="connsiteX0" fmla="*/ 77486 w 155881"/>
                  <a:gd name="connsiteY0" fmla="*/ 12394 h 92416"/>
                  <a:gd name="connsiteX1" fmla="*/ 5868 w 155881"/>
                  <a:gd name="connsiteY1" fmla="*/ 935 h 92416"/>
                  <a:gd name="connsiteX2" fmla="*/ 138 w 155881"/>
                  <a:gd name="connsiteY2" fmla="*/ 92606 h 92416"/>
                  <a:gd name="connsiteX3" fmla="*/ 71756 w 155881"/>
                  <a:gd name="connsiteY3" fmla="*/ 72553 h 92416"/>
                  <a:gd name="connsiteX4" fmla="*/ 120457 w 155881"/>
                  <a:gd name="connsiteY4" fmla="*/ 63959 h 92416"/>
                  <a:gd name="connsiteX5" fmla="*/ 143374 w 155881"/>
                  <a:gd name="connsiteY5" fmla="*/ 63959 h 92416"/>
                  <a:gd name="connsiteX6" fmla="*/ 151968 w 155881"/>
                  <a:gd name="connsiteY6" fmla="*/ 63959 h 92416"/>
                  <a:gd name="connsiteX7" fmla="*/ 154833 w 155881"/>
                  <a:gd name="connsiteY7" fmla="*/ 58230 h 92416"/>
                  <a:gd name="connsiteX8" fmla="*/ 77486 w 155881"/>
                  <a:gd name="connsiteY8" fmla="*/ 12394 h 92416"/>
                  <a:gd name="connsiteX9" fmla="*/ 77486 w 155881"/>
                  <a:gd name="connsiteY9" fmla="*/ 12394 h 9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881" h="92416">
                    <a:moveTo>
                      <a:pt x="77486" y="12394"/>
                    </a:moveTo>
                    <a:cubicBezTo>
                      <a:pt x="54568" y="3800"/>
                      <a:pt x="28786" y="-1929"/>
                      <a:pt x="5868" y="935"/>
                    </a:cubicBezTo>
                    <a:cubicBezTo>
                      <a:pt x="5868" y="32447"/>
                      <a:pt x="5868" y="61095"/>
                      <a:pt x="138" y="92606"/>
                    </a:cubicBezTo>
                    <a:cubicBezTo>
                      <a:pt x="25921" y="89742"/>
                      <a:pt x="48839" y="81148"/>
                      <a:pt x="71756" y="72553"/>
                    </a:cubicBezTo>
                    <a:cubicBezTo>
                      <a:pt x="88945" y="66824"/>
                      <a:pt x="103268" y="63959"/>
                      <a:pt x="120457" y="63959"/>
                    </a:cubicBezTo>
                    <a:cubicBezTo>
                      <a:pt x="129051" y="63959"/>
                      <a:pt x="137645" y="63959"/>
                      <a:pt x="143374" y="63959"/>
                    </a:cubicBezTo>
                    <a:cubicBezTo>
                      <a:pt x="146239" y="63959"/>
                      <a:pt x="149104" y="63959"/>
                      <a:pt x="151968" y="63959"/>
                    </a:cubicBezTo>
                    <a:cubicBezTo>
                      <a:pt x="154833" y="63959"/>
                      <a:pt x="157698" y="61095"/>
                      <a:pt x="154833" y="58230"/>
                    </a:cubicBezTo>
                    <a:cubicBezTo>
                      <a:pt x="131915" y="41041"/>
                      <a:pt x="103268" y="23853"/>
                      <a:pt x="77486" y="12394"/>
                    </a:cubicBezTo>
                    <a:lnTo>
                      <a:pt x="77486" y="12394"/>
                    </a:lnTo>
                    <a:close/>
                  </a:path>
                </a:pathLst>
              </a:custGeom>
              <a:grpFill/>
              <a:ln w="28647" cap="flat">
                <a:noFill/>
                <a:prstDash val="solid"/>
                <a:miter/>
              </a:ln>
            </p:spPr>
            <p:txBody>
              <a:bodyPr rtlCol="0" anchor="ctr"/>
              <a:lstStyle/>
              <a:p>
                <a:endParaRPr lang="en-US" sz="2400"/>
              </a:p>
            </p:txBody>
          </p:sp>
          <p:sp>
            <p:nvSpPr>
              <p:cNvPr id="64" name="Freeform 63">
                <a:extLst>
                  <a:ext uri="{FF2B5EF4-FFF2-40B4-BE49-F238E27FC236}">
                    <a16:creationId xmlns:a16="http://schemas.microsoft.com/office/drawing/2014/main" id="{E7EC9A50-35AA-3E4B-87DD-8EB0EB97A14C}"/>
                  </a:ext>
                </a:extLst>
              </p:cNvPr>
              <p:cNvSpPr/>
              <p:nvPr/>
            </p:nvSpPr>
            <p:spPr>
              <a:xfrm>
                <a:off x="3337880" y="2478907"/>
                <a:ext cx="177870" cy="107068"/>
              </a:xfrm>
              <a:custGeom>
                <a:avLst/>
                <a:gdLst>
                  <a:gd name="connsiteX0" fmla="*/ 174886 w 177870"/>
                  <a:gd name="connsiteY0" fmla="*/ 27038 h 107068"/>
                  <a:gd name="connsiteX1" fmla="*/ 80350 w 177870"/>
                  <a:gd name="connsiteY1" fmla="*/ 1255 h 107068"/>
                  <a:gd name="connsiteX2" fmla="*/ 138 w 177870"/>
                  <a:gd name="connsiteY2" fmla="*/ 9849 h 107068"/>
                  <a:gd name="connsiteX3" fmla="*/ 20191 w 177870"/>
                  <a:gd name="connsiteY3" fmla="*/ 107250 h 107068"/>
                  <a:gd name="connsiteX4" fmla="*/ 88944 w 177870"/>
                  <a:gd name="connsiteY4" fmla="*/ 67144 h 107068"/>
                  <a:gd name="connsiteX5" fmla="*/ 137644 w 177870"/>
                  <a:gd name="connsiteY5" fmla="*/ 44226 h 107068"/>
                  <a:gd name="connsiteX6" fmla="*/ 163427 w 177870"/>
                  <a:gd name="connsiteY6" fmla="*/ 38497 h 107068"/>
                  <a:gd name="connsiteX7" fmla="*/ 172021 w 177870"/>
                  <a:gd name="connsiteY7" fmla="*/ 35632 h 107068"/>
                  <a:gd name="connsiteX8" fmla="*/ 174886 w 177870"/>
                  <a:gd name="connsiteY8" fmla="*/ 27038 h 10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70" h="107068">
                    <a:moveTo>
                      <a:pt x="174886" y="27038"/>
                    </a:moveTo>
                    <a:cubicBezTo>
                      <a:pt x="146238" y="12714"/>
                      <a:pt x="111862" y="4120"/>
                      <a:pt x="80350" y="1255"/>
                    </a:cubicBezTo>
                    <a:cubicBezTo>
                      <a:pt x="54567" y="-1609"/>
                      <a:pt x="25920" y="1255"/>
                      <a:pt x="138" y="9849"/>
                    </a:cubicBezTo>
                    <a:cubicBezTo>
                      <a:pt x="11597" y="41361"/>
                      <a:pt x="17326" y="75738"/>
                      <a:pt x="20191" y="107250"/>
                    </a:cubicBezTo>
                    <a:cubicBezTo>
                      <a:pt x="45973" y="98656"/>
                      <a:pt x="66026" y="78603"/>
                      <a:pt x="88944" y="67144"/>
                    </a:cubicBezTo>
                    <a:cubicBezTo>
                      <a:pt x="103268" y="58550"/>
                      <a:pt x="120456" y="49956"/>
                      <a:pt x="137644" y="44226"/>
                    </a:cubicBezTo>
                    <a:cubicBezTo>
                      <a:pt x="146238" y="41361"/>
                      <a:pt x="154833" y="38497"/>
                      <a:pt x="163427" y="38497"/>
                    </a:cubicBezTo>
                    <a:cubicBezTo>
                      <a:pt x="166291" y="38497"/>
                      <a:pt x="169156" y="38497"/>
                      <a:pt x="172021" y="35632"/>
                    </a:cubicBezTo>
                    <a:cubicBezTo>
                      <a:pt x="177750" y="32767"/>
                      <a:pt x="180615" y="29903"/>
                      <a:pt x="174886" y="27038"/>
                    </a:cubicBezTo>
                    <a:close/>
                  </a:path>
                </a:pathLst>
              </a:custGeom>
              <a:grpFill/>
              <a:ln w="28647" cap="flat">
                <a:noFill/>
                <a:prstDash val="solid"/>
                <a:miter/>
              </a:ln>
            </p:spPr>
            <p:txBody>
              <a:bodyPr rtlCol="0" anchor="ctr"/>
              <a:lstStyle/>
              <a:p>
                <a:endParaRPr lang="en-US" sz="2400"/>
              </a:p>
            </p:txBody>
          </p:sp>
          <p:sp>
            <p:nvSpPr>
              <p:cNvPr id="65" name="Freeform 64">
                <a:extLst>
                  <a:ext uri="{FF2B5EF4-FFF2-40B4-BE49-F238E27FC236}">
                    <a16:creationId xmlns:a16="http://schemas.microsoft.com/office/drawing/2014/main" id="{07D665BD-B436-0C4A-BB5C-A2D93BE9538C}"/>
                  </a:ext>
                </a:extLst>
              </p:cNvPr>
              <p:cNvSpPr/>
              <p:nvPr/>
            </p:nvSpPr>
            <p:spPr>
              <a:xfrm>
                <a:off x="3160267" y="2961254"/>
                <a:ext cx="91671" cy="112997"/>
              </a:xfrm>
              <a:custGeom>
                <a:avLst/>
                <a:gdLst>
                  <a:gd name="connsiteX0" fmla="*/ 51687 w 91671"/>
                  <a:gd name="connsiteY0" fmla="*/ 215 h 112997"/>
                  <a:gd name="connsiteX1" fmla="*/ 122 w 91671"/>
                  <a:gd name="connsiteY1" fmla="*/ 40321 h 112997"/>
                  <a:gd name="connsiteX2" fmla="*/ 43093 w 91671"/>
                  <a:gd name="connsiteY2" fmla="*/ 68968 h 112997"/>
                  <a:gd name="connsiteX3" fmla="*/ 71740 w 91671"/>
                  <a:gd name="connsiteY3" fmla="*/ 91886 h 112997"/>
                  <a:gd name="connsiteX4" fmla="*/ 83199 w 91671"/>
                  <a:gd name="connsiteY4" fmla="*/ 106210 h 112997"/>
                  <a:gd name="connsiteX5" fmla="*/ 86064 w 91671"/>
                  <a:gd name="connsiteY5" fmla="*/ 111939 h 112997"/>
                  <a:gd name="connsiteX6" fmla="*/ 91793 w 91671"/>
                  <a:gd name="connsiteY6" fmla="*/ 111939 h 112997"/>
                  <a:gd name="connsiteX7" fmla="*/ 83199 w 91671"/>
                  <a:gd name="connsiteY7" fmla="*/ 48915 h 112997"/>
                  <a:gd name="connsiteX8" fmla="*/ 51687 w 91671"/>
                  <a:gd name="connsiteY8" fmla="*/ 215 h 1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71" h="112997">
                    <a:moveTo>
                      <a:pt x="51687" y="215"/>
                    </a:moveTo>
                    <a:cubicBezTo>
                      <a:pt x="34499" y="14539"/>
                      <a:pt x="17311" y="28862"/>
                      <a:pt x="122" y="40321"/>
                    </a:cubicBezTo>
                    <a:cubicBezTo>
                      <a:pt x="11581" y="51780"/>
                      <a:pt x="28769" y="60374"/>
                      <a:pt x="43093" y="68968"/>
                    </a:cubicBezTo>
                    <a:cubicBezTo>
                      <a:pt x="51687" y="74698"/>
                      <a:pt x="63146" y="83292"/>
                      <a:pt x="71740" y="91886"/>
                    </a:cubicBezTo>
                    <a:cubicBezTo>
                      <a:pt x="74605" y="97616"/>
                      <a:pt x="80334" y="100480"/>
                      <a:pt x="83199" y="106210"/>
                    </a:cubicBezTo>
                    <a:cubicBezTo>
                      <a:pt x="83199" y="106210"/>
                      <a:pt x="86064" y="109074"/>
                      <a:pt x="86064" y="111939"/>
                    </a:cubicBezTo>
                    <a:cubicBezTo>
                      <a:pt x="86064" y="114804"/>
                      <a:pt x="91793" y="111939"/>
                      <a:pt x="91793" y="111939"/>
                    </a:cubicBezTo>
                    <a:cubicBezTo>
                      <a:pt x="91793" y="91886"/>
                      <a:pt x="88929" y="68968"/>
                      <a:pt x="83199" y="48915"/>
                    </a:cubicBezTo>
                    <a:cubicBezTo>
                      <a:pt x="71740" y="31727"/>
                      <a:pt x="63146" y="14539"/>
                      <a:pt x="51687" y="215"/>
                    </a:cubicBezTo>
                    <a:close/>
                  </a:path>
                </a:pathLst>
              </a:custGeom>
              <a:grpFill/>
              <a:ln w="28647" cap="flat">
                <a:noFill/>
                <a:prstDash val="solid"/>
                <a:miter/>
              </a:ln>
            </p:spPr>
            <p:txBody>
              <a:bodyPr rtlCol="0" anchor="ctr"/>
              <a:lstStyle/>
              <a:p>
                <a:endParaRPr lang="en-US" sz="2400"/>
              </a:p>
            </p:txBody>
          </p:sp>
          <p:sp>
            <p:nvSpPr>
              <p:cNvPr id="66" name="Freeform 65">
                <a:extLst>
                  <a:ext uri="{FF2B5EF4-FFF2-40B4-BE49-F238E27FC236}">
                    <a16:creationId xmlns:a16="http://schemas.microsoft.com/office/drawing/2014/main" id="{5D0BCD27-B4DC-774B-A362-6E82BD01A428}"/>
                  </a:ext>
                </a:extLst>
              </p:cNvPr>
              <p:cNvSpPr/>
              <p:nvPr/>
            </p:nvSpPr>
            <p:spPr>
              <a:xfrm>
                <a:off x="3249073" y="2863854"/>
                <a:ext cx="123182" cy="112910"/>
              </a:xfrm>
              <a:custGeom>
                <a:avLst/>
                <a:gdLst>
                  <a:gd name="connsiteX0" fmla="*/ 45965 w 123182"/>
                  <a:gd name="connsiteY0" fmla="*/ 208 h 112910"/>
                  <a:gd name="connsiteX1" fmla="*/ 130 w 123182"/>
                  <a:gd name="connsiteY1" fmla="*/ 60367 h 112910"/>
                  <a:gd name="connsiteX2" fmla="*/ 57424 w 123182"/>
                  <a:gd name="connsiteY2" fmla="*/ 77556 h 112910"/>
                  <a:gd name="connsiteX3" fmla="*/ 94665 w 123182"/>
                  <a:gd name="connsiteY3" fmla="*/ 94744 h 112910"/>
                  <a:gd name="connsiteX4" fmla="*/ 111854 w 123182"/>
                  <a:gd name="connsiteY4" fmla="*/ 106203 h 112910"/>
                  <a:gd name="connsiteX5" fmla="*/ 117583 w 123182"/>
                  <a:gd name="connsiteY5" fmla="*/ 111932 h 112910"/>
                  <a:gd name="connsiteX6" fmla="*/ 123313 w 123182"/>
                  <a:gd name="connsiteY6" fmla="*/ 109068 h 112910"/>
                  <a:gd name="connsiteX7" fmla="*/ 91801 w 123182"/>
                  <a:gd name="connsiteY7" fmla="*/ 43179 h 112910"/>
                  <a:gd name="connsiteX8" fmla="*/ 45965 w 123182"/>
                  <a:gd name="connsiteY8" fmla="*/ 208 h 11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82" h="112910">
                    <a:moveTo>
                      <a:pt x="45965" y="208"/>
                    </a:moveTo>
                    <a:cubicBezTo>
                      <a:pt x="31641" y="20261"/>
                      <a:pt x="17318" y="40314"/>
                      <a:pt x="130" y="60367"/>
                    </a:cubicBezTo>
                    <a:cubicBezTo>
                      <a:pt x="17318" y="68961"/>
                      <a:pt x="37371" y="71826"/>
                      <a:pt x="57424" y="77556"/>
                    </a:cubicBezTo>
                    <a:cubicBezTo>
                      <a:pt x="68883" y="80420"/>
                      <a:pt x="83206" y="86150"/>
                      <a:pt x="94665" y="94744"/>
                    </a:cubicBezTo>
                    <a:cubicBezTo>
                      <a:pt x="100395" y="97609"/>
                      <a:pt x="106124" y="100473"/>
                      <a:pt x="111854" y="106203"/>
                    </a:cubicBezTo>
                    <a:cubicBezTo>
                      <a:pt x="111854" y="106203"/>
                      <a:pt x="114718" y="109068"/>
                      <a:pt x="117583" y="111932"/>
                    </a:cubicBezTo>
                    <a:cubicBezTo>
                      <a:pt x="120448" y="114797"/>
                      <a:pt x="123313" y="111932"/>
                      <a:pt x="123313" y="109068"/>
                    </a:cubicBezTo>
                    <a:cubicBezTo>
                      <a:pt x="117583" y="86150"/>
                      <a:pt x="106124" y="63232"/>
                      <a:pt x="91801" y="43179"/>
                    </a:cubicBezTo>
                    <a:cubicBezTo>
                      <a:pt x="77477" y="25991"/>
                      <a:pt x="63153" y="11667"/>
                      <a:pt x="45965" y="208"/>
                    </a:cubicBezTo>
                    <a:close/>
                  </a:path>
                </a:pathLst>
              </a:custGeom>
              <a:grpFill/>
              <a:ln w="28647" cap="flat">
                <a:noFill/>
                <a:prstDash val="solid"/>
                <a:miter/>
              </a:ln>
            </p:spPr>
            <p:txBody>
              <a:bodyPr rtlCol="0" anchor="ctr"/>
              <a:lstStyle/>
              <a:p>
                <a:endParaRPr lang="en-US" sz="2400"/>
              </a:p>
            </p:txBody>
          </p:sp>
          <p:sp>
            <p:nvSpPr>
              <p:cNvPr id="67" name="Freeform 66">
                <a:extLst>
                  <a:ext uri="{FF2B5EF4-FFF2-40B4-BE49-F238E27FC236}">
                    <a16:creationId xmlns:a16="http://schemas.microsoft.com/office/drawing/2014/main" id="{88583048-B3C8-E848-81EC-35398C74850E}"/>
                  </a:ext>
                </a:extLst>
              </p:cNvPr>
              <p:cNvSpPr/>
              <p:nvPr/>
            </p:nvSpPr>
            <p:spPr>
              <a:xfrm>
                <a:off x="3317827" y="2743536"/>
                <a:ext cx="144422" cy="94535"/>
              </a:xfrm>
              <a:custGeom>
                <a:avLst/>
                <a:gdLst>
                  <a:gd name="connsiteX0" fmla="*/ 88941 w 144422"/>
                  <a:gd name="connsiteY0" fmla="*/ 31711 h 94535"/>
                  <a:gd name="connsiteX1" fmla="*/ 28782 w 144422"/>
                  <a:gd name="connsiteY1" fmla="*/ 199 h 94535"/>
                  <a:gd name="connsiteX2" fmla="*/ 135 w 144422"/>
                  <a:gd name="connsiteY2" fmla="*/ 77547 h 94535"/>
                  <a:gd name="connsiteX3" fmla="*/ 66024 w 144422"/>
                  <a:gd name="connsiteY3" fmla="*/ 80411 h 94535"/>
                  <a:gd name="connsiteX4" fmla="*/ 111859 w 144422"/>
                  <a:gd name="connsiteY4" fmla="*/ 86141 h 94535"/>
                  <a:gd name="connsiteX5" fmla="*/ 131912 w 144422"/>
                  <a:gd name="connsiteY5" fmla="*/ 91870 h 94535"/>
                  <a:gd name="connsiteX6" fmla="*/ 140506 w 144422"/>
                  <a:gd name="connsiteY6" fmla="*/ 94735 h 94535"/>
                  <a:gd name="connsiteX7" fmla="*/ 143371 w 144422"/>
                  <a:gd name="connsiteY7" fmla="*/ 91870 h 94535"/>
                  <a:gd name="connsiteX8" fmla="*/ 88941 w 144422"/>
                  <a:gd name="connsiteY8" fmla="*/ 31711 h 9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422" h="94535">
                    <a:moveTo>
                      <a:pt x="88941" y="31711"/>
                    </a:moveTo>
                    <a:cubicBezTo>
                      <a:pt x="71753" y="17387"/>
                      <a:pt x="51700" y="5929"/>
                      <a:pt x="28782" y="199"/>
                    </a:cubicBezTo>
                    <a:cubicBezTo>
                      <a:pt x="23053" y="25982"/>
                      <a:pt x="11594" y="51764"/>
                      <a:pt x="135" y="77547"/>
                    </a:cubicBezTo>
                    <a:cubicBezTo>
                      <a:pt x="23053" y="83276"/>
                      <a:pt x="43106" y="77547"/>
                      <a:pt x="66024" y="80411"/>
                    </a:cubicBezTo>
                    <a:cubicBezTo>
                      <a:pt x="80347" y="80411"/>
                      <a:pt x="97536" y="83276"/>
                      <a:pt x="111859" y="86141"/>
                    </a:cubicBezTo>
                    <a:cubicBezTo>
                      <a:pt x="117589" y="89005"/>
                      <a:pt x="126183" y="89005"/>
                      <a:pt x="131912" y="91870"/>
                    </a:cubicBezTo>
                    <a:cubicBezTo>
                      <a:pt x="134777" y="91870"/>
                      <a:pt x="137642" y="94735"/>
                      <a:pt x="140506" y="94735"/>
                    </a:cubicBezTo>
                    <a:cubicBezTo>
                      <a:pt x="143371" y="94735"/>
                      <a:pt x="146236" y="91870"/>
                      <a:pt x="143371" y="91870"/>
                    </a:cubicBezTo>
                    <a:cubicBezTo>
                      <a:pt x="129047" y="68952"/>
                      <a:pt x="108994" y="48899"/>
                      <a:pt x="88941" y="31711"/>
                    </a:cubicBezTo>
                    <a:close/>
                  </a:path>
                </a:pathLst>
              </a:custGeom>
              <a:grpFill/>
              <a:ln w="28647" cap="flat">
                <a:noFill/>
                <a:prstDash val="solid"/>
                <a:miter/>
              </a:ln>
            </p:spPr>
            <p:txBody>
              <a:bodyPr rtlCol="0" anchor="ctr"/>
              <a:lstStyle/>
              <a:p>
                <a:endParaRPr lang="en-US" sz="2400"/>
              </a:p>
            </p:txBody>
          </p:sp>
          <p:sp>
            <p:nvSpPr>
              <p:cNvPr id="68" name="Freeform 67">
                <a:extLst>
                  <a:ext uri="{FF2B5EF4-FFF2-40B4-BE49-F238E27FC236}">
                    <a16:creationId xmlns:a16="http://schemas.microsoft.com/office/drawing/2014/main" id="{66C11ADC-3A09-3847-BC25-70519EE378BA}"/>
                  </a:ext>
                </a:extLst>
              </p:cNvPr>
              <p:cNvSpPr/>
              <p:nvPr/>
            </p:nvSpPr>
            <p:spPr>
              <a:xfrm>
                <a:off x="2647482" y="2966984"/>
                <a:ext cx="381007" cy="97708"/>
              </a:xfrm>
              <a:custGeom>
                <a:avLst/>
                <a:gdLst>
                  <a:gd name="connsiteX0" fmla="*/ 189168 w 381007"/>
                  <a:gd name="connsiteY0" fmla="*/ 20268 h 97708"/>
                  <a:gd name="connsiteX1" fmla="*/ 96 w 381007"/>
                  <a:gd name="connsiteY1" fmla="*/ 215 h 97708"/>
                  <a:gd name="connsiteX2" fmla="*/ 74579 w 381007"/>
                  <a:gd name="connsiteY2" fmla="*/ 48915 h 97708"/>
                  <a:gd name="connsiteX3" fmla="*/ 286568 w 381007"/>
                  <a:gd name="connsiteY3" fmla="*/ 97615 h 97708"/>
                  <a:gd name="connsiteX4" fmla="*/ 381104 w 381007"/>
                  <a:gd name="connsiteY4" fmla="*/ 86157 h 97708"/>
                  <a:gd name="connsiteX5" fmla="*/ 235003 w 381007"/>
                  <a:gd name="connsiteY5" fmla="*/ 46050 h 97708"/>
                  <a:gd name="connsiteX6" fmla="*/ 189168 w 381007"/>
                  <a:gd name="connsiteY6" fmla="*/ 20268 h 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7" h="97708">
                    <a:moveTo>
                      <a:pt x="189168" y="20268"/>
                    </a:moveTo>
                    <a:cubicBezTo>
                      <a:pt x="117550" y="28862"/>
                      <a:pt x="51661" y="23133"/>
                      <a:pt x="96" y="215"/>
                    </a:cubicBezTo>
                    <a:cubicBezTo>
                      <a:pt x="23014" y="20268"/>
                      <a:pt x="48797" y="34592"/>
                      <a:pt x="74579" y="48915"/>
                    </a:cubicBezTo>
                    <a:cubicBezTo>
                      <a:pt x="137603" y="83292"/>
                      <a:pt x="212086" y="100480"/>
                      <a:pt x="286568" y="97615"/>
                    </a:cubicBezTo>
                    <a:cubicBezTo>
                      <a:pt x="318080" y="97615"/>
                      <a:pt x="349592" y="91886"/>
                      <a:pt x="381104" y="86157"/>
                    </a:cubicBezTo>
                    <a:cubicBezTo>
                      <a:pt x="329539" y="80427"/>
                      <a:pt x="280839" y="66103"/>
                      <a:pt x="235003" y="46050"/>
                    </a:cubicBezTo>
                    <a:cubicBezTo>
                      <a:pt x="220680" y="37456"/>
                      <a:pt x="203492" y="28862"/>
                      <a:pt x="189168" y="20268"/>
                    </a:cubicBezTo>
                    <a:close/>
                  </a:path>
                </a:pathLst>
              </a:custGeom>
              <a:grpFill/>
              <a:ln w="28647" cap="flat">
                <a:noFill/>
                <a:prstDash val="solid"/>
                <a:miter/>
              </a:ln>
            </p:spPr>
            <p:txBody>
              <a:bodyPr rtlCol="0" anchor="ctr"/>
              <a:lstStyle/>
              <a:p>
                <a:endParaRPr lang="en-US" sz="2400"/>
              </a:p>
            </p:txBody>
          </p:sp>
          <p:sp>
            <p:nvSpPr>
              <p:cNvPr id="69" name="Freeform 68">
                <a:extLst>
                  <a:ext uri="{FF2B5EF4-FFF2-40B4-BE49-F238E27FC236}">
                    <a16:creationId xmlns:a16="http://schemas.microsoft.com/office/drawing/2014/main" id="{B313BFFE-FB16-DE41-B806-6148BAACC0D7}"/>
                  </a:ext>
                </a:extLst>
              </p:cNvPr>
              <p:cNvSpPr/>
              <p:nvPr/>
            </p:nvSpPr>
            <p:spPr>
              <a:xfrm>
                <a:off x="2876660" y="2799557"/>
                <a:ext cx="345039" cy="241909"/>
              </a:xfrm>
              <a:custGeom>
                <a:avLst/>
                <a:gdLst>
                  <a:gd name="connsiteX0" fmla="*/ 343878 w 345039"/>
                  <a:gd name="connsiteY0" fmla="*/ 7211 h 241909"/>
                  <a:gd name="connsiteX1" fmla="*/ 343878 w 345039"/>
                  <a:gd name="connsiteY1" fmla="*/ 1481 h 241909"/>
                  <a:gd name="connsiteX2" fmla="*/ 338148 w 345039"/>
                  <a:gd name="connsiteY2" fmla="*/ 1481 h 241909"/>
                  <a:gd name="connsiteX3" fmla="*/ 183453 w 345039"/>
                  <a:gd name="connsiteY3" fmla="*/ 113206 h 241909"/>
                  <a:gd name="connsiteX4" fmla="*/ 149077 w 345039"/>
                  <a:gd name="connsiteY4" fmla="*/ 130394 h 241909"/>
                  <a:gd name="connsiteX5" fmla="*/ 111 w 345039"/>
                  <a:gd name="connsiteY5" fmla="*/ 179094 h 241909"/>
                  <a:gd name="connsiteX6" fmla="*/ 43082 w 345039"/>
                  <a:gd name="connsiteY6" fmla="*/ 202012 h 241909"/>
                  <a:gd name="connsiteX7" fmla="*/ 186318 w 345039"/>
                  <a:gd name="connsiteY7" fmla="*/ 242118 h 241909"/>
                  <a:gd name="connsiteX8" fmla="*/ 243612 w 345039"/>
                  <a:gd name="connsiteY8" fmla="*/ 216335 h 241909"/>
                  <a:gd name="connsiteX9" fmla="*/ 166265 w 345039"/>
                  <a:gd name="connsiteY9" fmla="*/ 150447 h 241909"/>
                  <a:gd name="connsiteX10" fmla="*/ 343878 w 345039"/>
                  <a:gd name="connsiteY10" fmla="*/ 7211 h 24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039" h="241909">
                    <a:moveTo>
                      <a:pt x="343878" y="7211"/>
                    </a:moveTo>
                    <a:cubicBezTo>
                      <a:pt x="343878" y="7211"/>
                      <a:pt x="346742" y="4346"/>
                      <a:pt x="343878" y="1481"/>
                    </a:cubicBezTo>
                    <a:cubicBezTo>
                      <a:pt x="341013" y="-1383"/>
                      <a:pt x="338148" y="1481"/>
                      <a:pt x="338148" y="1481"/>
                    </a:cubicBezTo>
                    <a:cubicBezTo>
                      <a:pt x="295177" y="44452"/>
                      <a:pt x="243612" y="81694"/>
                      <a:pt x="183453" y="113206"/>
                    </a:cubicBezTo>
                    <a:cubicBezTo>
                      <a:pt x="171994" y="118935"/>
                      <a:pt x="160536" y="124664"/>
                      <a:pt x="149077" y="130394"/>
                    </a:cubicBezTo>
                    <a:cubicBezTo>
                      <a:pt x="100376" y="153312"/>
                      <a:pt x="48811" y="170500"/>
                      <a:pt x="111" y="179094"/>
                    </a:cubicBezTo>
                    <a:cubicBezTo>
                      <a:pt x="14435" y="187688"/>
                      <a:pt x="28758" y="193418"/>
                      <a:pt x="43082" y="202012"/>
                    </a:cubicBezTo>
                    <a:cubicBezTo>
                      <a:pt x="88918" y="222065"/>
                      <a:pt x="134753" y="236389"/>
                      <a:pt x="186318" y="242118"/>
                    </a:cubicBezTo>
                    <a:cubicBezTo>
                      <a:pt x="206371" y="236389"/>
                      <a:pt x="226424" y="227794"/>
                      <a:pt x="243612" y="216335"/>
                    </a:cubicBezTo>
                    <a:cubicBezTo>
                      <a:pt x="217830" y="196282"/>
                      <a:pt x="192047" y="173365"/>
                      <a:pt x="166265" y="150447"/>
                    </a:cubicBezTo>
                    <a:cubicBezTo>
                      <a:pt x="246477" y="113206"/>
                      <a:pt x="303772" y="61641"/>
                      <a:pt x="343878" y="7211"/>
                    </a:cubicBezTo>
                    <a:close/>
                  </a:path>
                </a:pathLst>
              </a:custGeom>
              <a:grpFill/>
              <a:ln w="28647" cap="flat">
                <a:noFill/>
                <a:prstDash val="solid"/>
                <a:miter/>
              </a:ln>
            </p:spPr>
            <p:txBody>
              <a:bodyPr rtlCol="0" anchor="ctr"/>
              <a:lstStyle/>
              <a:p>
                <a:endParaRPr lang="en-US" sz="2400"/>
              </a:p>
            </p:txBody>
          </p:sp>
          <p:sp>
            <p:nvSpPr>
              <p:cNvPr id="70" name="Freeform 69">
                <a:extLst>
                  <a:ext uri="{FF2B5EF4-FFF2-40B4-BE49-F238E27FC236}">
                    <a16:creationId xmlns:a16="http://schemas.microsoft.com/office/drawing/2014/main" id="{5008E915-99ED-9745-9CCA-E9D650F71AD7}"/>
                  </a:ext>
                </a:extLst>
              </p:cNvPr>
              <p:cNvSpPr/>
              <p:nvPr/>
            </p:nvSpPr>
            <p:spPr>
              <a:xfrm>
                <a:off x="2487058" y="2474252"/>
                <a:ext cx="143235" cy="277877"/>
              </a:xfrm>
              <a:custGeom>
                <a:avLst/>
                <a:gdLst>
                  <a:gd name="connsiteX0" fmla="*/ 45912 w 143235"/>
                  <a:gd name="connsiteY0" fmla="*/ 252282 h 277877"/>
                  <a:gd name="connsiteX1" fmla="*/ 57371 w 143235"/>
                  <a:gd name="connsiteY1" fmla="*/ 258011 h 277877"/>
                  <a:gd name="connsiteX2" fmla="*/ 100342 w 143235"/>
                  <a:gd name="connsiteY2" fmla="*/ 272335 h 277877"/>
                  <a:gd name="connsiteX3" fmla="*/ 143313 w 143235"/>
                  <a:gd name="connsiteY3" fmla="*/ 278065 h 277877"/>
                  <a:gd name="connsiteX4" fmla="*/ 126124 w 143235"/>
                  <a:gd name="connsiteY4" fmla="*/ 232229 h 277877"/>
                  <a:gd name="connsiteX5" fmla="*/ 108936 w 143235"/>
                  <a:gd name="connsiteY5" fmla="*/ 157746 h 277877"/>
                  <a:gd name="connsiteX6" fmla="*/ 106071 w 143235"/>
                  <a:gd name="connsiteY6" fmla="*/ 131964 h 277877"/>
                  <a:gd name="connsiteX7" fmla="*/ 103207 w 143235"/>
                  <a:gd name="connsiteY7" fmla="*/ 109046 h 277877"/>
                  <a:gd name="connsiteX8" fmla="*/ 103207 w 143235"/>
                  <a:gd name="connsiteY8" fmla="*/ 97587 h 277877"/>
                  <a:gd name="connsiteX9" fmla="*/ 103207 w 143235"/>
                  <a:gd name="connsiteY9" fmla="*/ 54616 h 277877"/>
                  <a:gd name="connsiteX10" fmla="*/ 60236 w 143235"/>
                  <a:gd name="connsiteY10" fmla="*/ 40293 h 277877"/>
                  <a:gd name="connsiteX11" fmla="*/ 54506 w 143235"/>
                  <a:gd name="connsiteY11" fmla="*/ 37428 h 277877"/>
                  <a:gd name="connsiteX12" fmla="*/ 37318 w 143235"/>
                  <a:gd name="connsiteY12" fmla="*/ 23104 h 277877"/>
                  <a:gd name="connsiteX13" fmla="*/ 31589 w 143235"/>
                  <a:gd name="connsiteY13" fmla="*/ 11646 h 277877"/>
                  <a:gd name="connsiteX14" fmla="*/ 28724 w 143235"/>
                  <a:gd name="connsiteY14" fmla="*/ 187 h 277877"/>
                  <a:gd name="connsiteX15" fmla="*/ 11536 w 143235"/>
                  <a:gd name="connsiteY15" fmla="*/ 54616 h 277877"/>
                  <a:gd name="connsiteX16" fmla="*/ 5806 w 143235"/>
                  <a:gd name="connsiteY16" fmla="*/ 77534 h 277877"/>
                  <a:gd name="connsiteX17" fmla="*/ 77 w 143235"/>
                  <a:gd name="connsiteY17" fmla="*/ 123370 h 277877"/>
                  <a:gd name="connsiteX18" fmla="*/ 77 w 143235"/>
                  <a:gd name="connsiteY18" fmla="*/ 134829 h 277877"/>
                  <a:gd name="connsiteX19" fmla="*/ 77 w 143235"/>
                  <a:gd name="connsiteY19" fmla="*/ 169205 h 277877"/>
                  <a:gd name="connsiteX20" fmla="*/ 2942 w 143235"/>
                  <a:gd name="connsiteY20" fmla="*/ 212176 h 277877"/>
                  <a:gd name="connsiteX21" fmla="*/ 45912 w 143235"/>
                  <a:gd name="connsiteY21" fmla="*/ 252282 h 27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235" h="277877">
                    <a:moveTo>
                      <a:pt x="45912" y="252282"/>
                    </a:moveTo>
                    <a:cubicBezTo>
                      <a:pt x="48777" y="255147"/>
                      <a:pt x="51642" y="255147"/>
                      <a:pt x="57371" y="258011"/>
                    </a:cubicBezTo>
                    <a:cubicBezTo>
                      <a:pt x="71695" y="263741"/>
                      <a:pt x="86018" y="269470"/>
                      <a:pt x="100342" y="272335"/>
                    </a:cubicBezTo>
                    <a:cubicBezTo>
                      <a:pt x="114666" y="275200"/>
                      <a:pt x="128989" y="278065"/>
                      <a:pt x="143313" y="278065"/>
                    </a:cubicBezTo>
                    <a:cubicBezTo>
                      <a:pt x="137583" y="263741"/>
                      <a:pt x="131854" y="249417"/>
                      <a:pt x="126124" y="232229"/>
                    </a:cubicBezTo>
                    <a:cubicBezTo>
                      <a:pt x="117530" y="209311"/>
                      <a:pt x="111801" y="183529"/>
                      <a:pt x="108936" y="157746"/>
                    </a:cubicBezTo>
                    <a:cubicBezTo>
                      <a:pt x="108936" y="149152"/>
                      <a:pt x="106071" y="140558"/>
                      <a:pt x="106071" y="131964"/>
                    </a:cubicBezTo>
                    <a:cubicBezTo>
                      <a:pt x="106071" y="126234"/>
                      <a:pt x="106071" y="117640"/>
                      <a:pt x="103207" y="109046"/>
                    </a:cubicBezTo>
                    <a:cubicBezTo>
                      <a:pt x="103207" y="106181"/>
                      <a:pt x="103207" y="100452"/>
                      <a:pt x="103207" y="97587"/>
                    </a:cubicBezTo>
                    <a:cubicBezTo>
                      <a:pt x="103207" y="83264"/>
                      <a:pt x="103207" y="68940"/>
                      <a:pt x="103207" y="54616"/>
                    </a:cubicBezTo>
                    <a:cubicBezTo>
                      <a:pt x="86018" y="51752"/>
                      <a:pt x="71695" y="48887"/>
                      <a:pt x="60236" y="40293"/>
                    </a:cubicBezTo>
                    <a:cubicBezTo>
                      <a:pt x="57371" y="40293"/>
                      <a:pt x="57371" y="37428"/>
                      <a:pt x="54506" y="37428"/>
                    </a:cubicBezTo>
                    <a:cubicBezTo>
                      <a:pt x="48777" y="34563"/>
                      <a:pt x="43048" y="28834"/>
                      <a:pt x="37318" y="23104"/>
                    </a:cubicBezTo>
                    <a:cubicBezTo>
                      <a:pt x="34453" y="20240"/>
                      <a:pt x="31589" y="17375"/>
                      <a:pt x="31589" y="11646"/>
                    </a:cubicBezTo>
                    <a:cubicBezTo>
                      <a:pt x="28724" y="8781"/>
                      <a:pt x="28724" y="3051"/>
                      <a:pt x="28724" y="187"/>
                    </a:cubicBezTo>
                    <a:cubicBezTo>
                      <a:pt x="22995" y="17375"/>
                      <a:pt x="17265" y="34563"/>
                      <a:pt x="11536" y="54616"/>
                    </a:cubicBezTo>
                    <a:cubicBezTo>
                      <a:pt x="8671" y="60346"/>
                      <a:pt x="8671" y="68940"/>
                      <a:pt x="5806" y="77534"/>
                    </a:cubicBezTo>
                    <a:cubicBezTo>
                      <a:pt x="2942" y="91858"/>
                      <a:pt x="77" y="106181"/>
                      <a:pt x="77" y="123370"/>
                    </a:cubicBezTo>
                    <a:cubicBezTo>
                      <a:pt x="77" y="126234"/>
                      <a:pt x="77" y="131964"/>
                      <a:pt x="77" y="134829"/>
                    </a:cubicBezTo>
                    <a:cubicBezTo>
                      <a:pt x="77" y="146287"/>
                      <a:pt x="77" y="157746"/>
                      <a:pt x="77" y="169205"/>
                    </a:cubicBezTo>
                    <a:cubicBezTo>
                      <a:pt x="77" y="183529"/>
                      <a:pt x="77" y="197852"/>
                      <a:pt x="2942" y="212176"/>
                    </a:cubicBezTo>
                    <a:cubicBezTo>
                      <a:pt x="11536" y="226500"/>
                      <a:pt x="28724" y="240823"/>
                      <a:pt x="45912" y="252282"/>
                    </a:cubicBezTo>
                    <a:close/>
                  </a:path>
                </a:pathLst>
              </a:custGeom>
              <a:grpFill/>
              <a:ln w="28647" cap="flat">
                <a:noFill/>
                <a:prstDash val="solid"/>
                <a:miter/>
              </a:ln>
            </p:spPr>
            <p:txBody>
              <a:bodyPr rtlCol="0" anchor="ctr"/>
              <a:lstStyle/>
              <a:p>
                <a:endParaRPr lang="en-US" sz="2400"/>
              </a:p>
            </p:txBody>
          </p:sp>
          <p:sp>
            <p:nvSpPr>
              <p:cNvPr id="71" name="Freeform 70">
                <a:extLst>
                  <a:ext uri="{FF2B5EF4-FFF2-40B4-BE49-F238E27FC236}">
                    <a16:creationId xmlns:a16="http://schemas.microsoft.com/office/drawing/2014/main" id="{20157F9C-81B0-2146-B99E-D8BFF40F4075}"/>
                  </a:ext>
                </a:extLst>
              </p:cNvPr>
              <p:cNvSpPr/>
              <p:nvPr/>
            </p:nvSpPr>
            <p:spPr>
              <a:xfrm>
                <a:off x="2630294" y="2369849"/>
                <a:ext cx="379416" cy="385145"/>
              </a:xfrm>
              <a:custGeom>
                <a:avLst/>
                <a:gdLst>
                  <a:gd name="connsiteX0" fmla="*/ 31607 w 379416"/>
                  <a:gd name="connsiteY0" fmla="*/ 161881 h 385145"/>
                  <a:gd name="connsiteX1" fmla="*/ 95 w 379416"/>
                  <a:gd name="connsiteY1" fmla="*/ 164745 h 385145"/>
                  <a:gd name="connsiteX2" fmla="*/ 95 w 379416"/>
                  <a:gd name="connsiteY2" fmla="*/ 196257 h 385145"/>
                  <a:gd name="connsiteX3" fmla="*/ 95 w 379416"/>
                  <a:gd name="connsiteY3" fmla="*/ 196257 h 385145"/>
                  <a:gd name="connsiteX4" fmla="*/ 95 w 379416"/>
                  <a:gd name="connsiteY4" fmla="*/ 207716 h 385145"/>
                  <a:gd name="connsiteX5" fmla="*/ 95 w 379416"/>
                  <a:gd name="connsiteY5" fmla="*/ 224905 h 385145"/>
                  <a:gd name="connsiteX6" fmla="*/ 14419 w 379416"/>
                  <a:gd name="connsiteY6" fmla="*/ 305117 h 385145"/>
                  <a:gd name="connsiteX7" fmla="*/ 43066 w 379416"/>
                  <a:gd name="connsiteY7" fmla="*/ 385329 h 385145"/>
                  <a:gd name="connsiteX8" fmla="*/ 235002 w 379416"/>
                  <a:gd name="connsiteY8" fmla="*/ 342358 h 385145"/>
                  <a:gd name="connsiteX9" fmla="*/ 166249 w 379416"/>
                  <a:gd name="connsiteY9" fmla="*/ 196257 h 385145"/>
                  <a:gd name="connsiteX10" fmla="*/ 154790 w 379416"/>
                  <a:gd name="connsiteY10" fmla="*/ 170475 h 385145"/>
                  <a:gd name="connsiteX11" fmla="*/ 192031 w 379416"/>
                  <a:gd name="connsiteY11" fmla="*/ 153287 h 385145"/>
                  <a:gd name="connsiteX12" fmla="*/ 372509 w 379416"/>
                  <a:gd name="connsiteY12" fmla="*/ 15780 h 385145"/>
                  <a:gd name="connsiteX13" fmla="*/ 378238 w 379416"/>
                  <a:gd name="connsiteY13" fmla="*/ 7186 h 385145"/>
                  <a:gd name="connsiteX14" fmla="*/ 378238 w 379416"/>
                  <a:gd name="connsiteY14" fmla="*/ 1456 h 385145"/>
                  <a:gd name="connsiteX15" fmla="*/ 372509 w 379416"/>
                  <a:gd name="connsiteY15" fmla="*/ 1456 h 385145"/>
                  <a:gd name="connsiteX16" fmla="*/ 352456 w 379416"/>
                  <a:gd name="connsiteY16" fmla="*/ 18645 h 385145"/>
                  <a:gd name="connsiteX17" fmla="*/ 214949 w 379416"/>
                  <a:gd name="connsiteY17" fmla="*/ 104586 h 385145"/>
                  <a:gd name="connsiteX18" fmla="*/ 143331 w 379416"/>
                  <a:gd name="connsiteY18" fmla="*/ 133233 h 385145"/>
                  <a:gd name="connsiteX19" fmla="*/ 74578 w 379416"/>
                  <a:gd name="connsiteY19" fmla="*/ 153287 h 385145"/>
                  <a:gd name="connsiteX20" fmla="*/ 31607 w 379416"/>
                  <a:gd name="connsiteY20" fmla="*/ 161881 h 38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9416" h="385145">
                    <a:moveTo>
                      <a:pt x="31607" y="161881"/>
                    </a:moveTo>
                    <a:cubicBezTo>
                      <a:pt x="20148" y="161881"/>
                      <a:pt x="8689" y="164745"/>
                      <a:pt x="95" y="164745"/>
                    </a:cubicBezTo>
                    <a:cubicBezTo>
                      <a:pt x="95" y="176204"/>
                      <a:pt x="95" y="184798"/>
                      <a:pt x="95" y="196257"/>
                    </a:cubicBezTo>
                    <a:lnTo>
                      <a:pt x="95" y="196257"/>
                    </a:lnTo>
                    <a:cubicBezTo>
                      <a:pt x="95" y="199122"/>
                      <a:pt x="95" y="201987"/>
                      <a:pt x="95" y="207716"/>
                    </a:cubicBezTo>
                    <a:cubicBezTo>
                      <a:pt x="95" y="213446"/>
                      <a:pt x="95" y="219175"/>
                      <a:pt x="95" y="224905"/>
                    </a:cubicBezTo>
                    <a:cubicBezTo>
                      <a:pt x="2960" y="253552"/>
                      <a:pt x="8689" y="279334"/>
                      <a:pt x="14419" y="305117"/>
                    </a:cubicBezTo>
                    <a:cubicBezTo>
                      <a:pt x="20148" y="333764"/>
                      <a:pt x="31607" y="359546"/>
                      <a:pt x="43066" y="385329"/>
                    </a:cubicBezTo>
                    <a:cubicBezTo>
                      <a:pt x="100360" y="382464"/>
                      <a:pt x="166249" y="368141"/>
                      <a:pt x="235002" y="342358"/>
                    </a:cubicBezTo>
                    <a:cubicBezTo>
                      <a:pt x="206355" y="293658"/>
                      <a:pt x="183437" y="242093"/>
                      <a:pt x="166249" y="196257"/>
                    </a:cubicBezTo>
                    <a:cubicBezTo>
                      <a:pt x="163384" y="187663"/>
                      <a:pt x="160519" y="179069"/>
                      <a:pt x="154790" y="170475"/>
                    </a:cubicBezTo>
                    <a:cubicBezTo>
                      <a:pt x="166249" y="164745"/>
                      <a:pt x="180573" y="159016"/>
                      <a:pt x="192031" y="153287"/>
                    </a:cubicBezTo>
                    <a:cubicBezTo>
                      <a:pt x="272244" y="116045"/>
                      <a:pt x="335267" y="64480"/>
                      <a:pt x="372509" y="15780"/>
                    </a:cubicBezTo>
                    <a:cubicBezTo>
                      <a:pt x="375373" y="12915"/>
                      <a:pt x="378238" y="10051"/>
                      <a:pt x="378238" y="7186"/>
                    </a:cubicBezTo>
                    <a:cubicBezTo>
                      <a:pt x="378238" y="7186"/>
                      <a:pt x="381103" y="4321"/>
                      <a:pt x="378238" y="1456"/>
                    </a:cubicBezTo>
                    <a:cubicBezTo>
                      <a:pt x="375373" y="-1408"/>
                      <a:pt x="372509" y="1456"/>
                      <a:pt x="372509" y="1456"/>
                    </a:cubicBezTo>
                    <a:cubicBezTo>
                      <a:pt x="366779" y="4321"/>
                      <a:pt x="361050" y="10051"/>
                      <a:pt x="352456" y="18645"/>
                    </a:cubicBezTo>
                    <a:cubicBezTo>
                      <a:pt x="315214" y="50157"/>
                      <a:pt x="269379" y="78804"/>
                      <a:pt x="214949" y="104586"/>
                    </a:cubicBezTo>
                    <a:cubicBezTo>
                      <a:pt x="192031" y="116045"/>
                      <a:pt x="166249" y="124639"/>
                      <a:pt x="143331" y="133233"/>
                    </a:cubicBezTo>
                    <a:cubicBezTo>
                      <a:pt x="120413" y="141828"/>
                      <a:pt x="97496" y="147557"/>
                      <a:pt x="74578" y="153287"/>
                    </a:cubicBezTo>
                    <a:cubicBezTo>
                      <a:pt x="60254" y="156151"/>
                      <a:pt x="45931" y="159016"/>
                      <a:pt x="31607" y="161881"/>
                    </a:cubicBezTo>
                    <a:close/>
                  </a:path>
                </a:pathLst>
              </a:custGeom>
              <a:grpFill/>
              <a:ln w="28647" cap="flat">
                <a:noFill/>
                <a:prstDash val="solid"/>
                <a:miter/>
              </a:ln>
            </p:spPr>
            <p:txBody>
              <a:bodyPr rtlCol="0" anchor="ctr"/>
              <a:lstStyle/>
              <a:p>
                <a:endParaRPr lang="en-US" sz="2400"/>
              </a:p>
            </p:txBody>
          </p:sp>
          <p:sp>
            <p:nvSpPr>
              <p:cNvPr id="72" name="Freeform 71">
                <a:extLst>
                  <a:ext uri="{FF2B5EF4-FFF2-40B4-BE49-F238E27FC236}">
                    <a16:creationId xmlns:a16="http://schemas.microsoft.com/office/drawing/2014/main" id="{98F18F33-AB28-A644-A8A8-74694A9532D1}"/>
                  </a:ext>
                </a:extLst>
              </p:cNvPr>
              <p:cNvSpPr/>
              <p:nvPr/>
            </p:nvSpPr>
            <p:spPr>
              <a:xfrm>
                <a:off x="2530029" y="2265127"/>
                <a:ext cx="146100" cy="226312"/>
              </a:xfrm>
              <a:custGeom>
                <a:avLst/>
                <a:gdLst>
                  <a:gd name="connsiteX0" fmla="*/ 17268 w 146100"/>
                  <a:gd name="connsiteY0" fmla="*/ 206430 h 226312"/>
                  <a:gd name="connsiteX1" fmla="*/ 40186 w 146100"/>
                  <a:gd name="connsiteY1" fmla="*/ 220754 h 226312"/>
                  <a:gd name="connsiteX2" fmla="*/ 48780 w 146100"/>
                  <a:gd name="connsiteY2" fmla="*/ 223618 h 226312"/>
                  <a:gd name="connsiteX3" fmla="*/ 65968 w 146100"/>
                  <a:gd name="connsiteY3" fmla="*/ 226483 h 226312"/>
                  <a:gd name="connsiteX4" fmla="*/ 68833 w 146100"/>
                  <a:gd name="connsiteY4" fmla="*/ 206430 h 226312"/>
                  <a:gd name="connsiteX5" fmla="*/ 71698 w 146100"/>
                  <a:gd name="connsiteY5" fmla="*/ 189242 h 226312"/>
                  <a:gd name="connsiteX6" fmla="*/ 83157 w 146100"/>
                  <a:gd name="connsiteY6" fmla="*/ 137677 h 226312"/>
                  <a:gd name="connsiteX7" fmla="*/ 126128 w 146100"/>
                  <a:gd name="connsiteY7" fmla="*/ 34547 h 226312"/>
                  <a:gd name="connsiteX8" fmla="*/ 140451 w 146100"/>
                  <a:gd name="connsiteY8" fmla="*/ 8764 h 226312"/>
                  <a:gd name="connsiteX9" fmla="*/ 146181 w 146100"/>
                  <a:gd name="connsiteY9" fmla="*/ 170 h 226312"/>
                  <a:gd name="connsiteX10" fmla="*/ 108939 w 146100"/>
                  <a:gd name="connsiteY10" fmla="*/ 28817 h 226312"/>
                  <a:gd name="connsiteX11" fmla="*/ 60239 w 146100"/>
                  <a:gd name="connsiteY11" fmla="*/ 83247 h 226312"/>
                  <a:gd name="connsiteX12" fmla="*/ 80 w 146100"/>
                  <a:gd name="connsiteY12" fmla="*/ 174918 h 226312"/>
                  <a:gd name="connsiteX13" fmla="*/ 5809 w 146100"/>
                  <a:gd name="connsiteY13" fmla="*/ 192106 h 226312"/>
                  <a:gd name="connsiteX14" fmla="*/ 17268 w 146100"/>
                  <a:gd name="connsiteY14" fmla="*/ 206430 h 22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100" h="226312">
                    <a:moveTo>
                      <a:pt x="17268" y="206430"/>
                    </a:moveTo>
                    <a:cubicBezTo>
                      <a:pt x="22998" y="212160"/>
                      <a:pt x="31592" y="217889"/>
                      <a:pt x="40186" y="220754"/>
                    </a:cubicBezTo>
                    <a:cubicBezTo>
                      <a:pt x="43051" y="220754"/>
                      <a:pt x="45915" y="223618"/>
                      <a:pt x="48780" y="223618"/>
                    </a:cubicBezTo>
                    <a:cubicBezTo>
                      <a:pt x="54510" y="226483"/>
                      <a:pt x="60239" y="226483"/>
                      <a:pt x="65968" y="226483"/>
                    </a:cubicBezTo>
                    <a:cubicBezTo>
                      <a:pt x="65968" y="220754"/>
                      <a:pt x="68833" y="212160"/>
                      <a:pt x="68833" y="206430"/>
                    </a:cubicBezTo>
                    <a:cubicBezTo>
                      <a:pt x="68833" y="200701"/>
                      <a:pt x="71698" y="194971"/>
                      <a:pt x="71698" y="189242"/>
                    </a:cubicBezTo>
                    <a:cubicBezTo>
                      <a:pt x="74563" y="172053"/>
                      <a:pt x="80292" y="154865"/>
                      <a:pt x="83157" y="137677"/>
                    </a:cubicBezTo>
                    <a:cubicBezTo>
                      <a:pt x="94616" y="100435"/>
                      <a:pt x="108939" y="66059"/>
                      <a:pt x="126128" y="34547"/>
                    </a:cubicBezTo>
                    <a:cubicBezTo>
                      <a:pt x="131857" y="25953"/>
                      <a:pt x="134722" y="17359"/>
                      <a:pt x="140451" y="8764"/>
                    </a:cubicBezTo>
                    <a:cubicBezTo>
                      <a:pt x="143316" y="5900"/>
                      <a:pt x="143316" y="3035"/>
                      <a:pt x="146181" y="170"/>
                    </a:cubicBezTo>
                    <a:cubicBezTo>
                      <a:pt x="131857" y="8764"/>
                      <a:pt x="120398" y="17359"/>
                      <a:pt x="108939" y="28817"/>
                    </a:cubicBezTo>
                    <a:cubicBezTo>
                      <a:pt x="91751" y="46006"/>
                      <a:pt x="74563" y="63194"/>
                      <a:pt x="60239" y="83247"/>
                    </a:cubicBezTo>
                    <a:cubicBezTo>
                      <a:pt x="37321" y="111894"/>
                      <a:pt x="17268" y="140542"/>
                      <a:pt x="80" y="174918"/>
                    </a:cubicBezTo>
                    <a:cubicBezTo>
                      <a:pt x="80" y="180648"/>
                      <a:pt x="2945" y="186377"/>
                      <a:pt x="5809" y="192106"/>
                    </a:cubicBezTo>
                    <a:cubicBezTo>
                      <a:pt x="5809" y="194971"/>
                      <a:pt x="11539" y="200701"/>
                      <a:pt x="17268" y="206430"/>
                    </a:cubicBezTo>
                    <a:close/>
                  </a:path>
                </a:pathLst>
              </a:custGeom>
              <a:grpFill/>
              <a:ln w="28647" cap="flat">
                <a:noFill/>
                <a:prstDash val="solid"/>
                <a:miter/>
              </a:ln>
            </p:spPr>
            <p:txBody>
              <a:bodyPr rtlCol="0" anchor="ctr"/>
              <a:lstStyle/>
              <a:p>
                <a:endParaRPr lang="en-US" sz="2400"/>
              </a:p>
            </p:txBody>
          </p:sp>
          <p:sp>
            <p:nvSpPr>
              <p:cNvPr id="73" name="Freeform 72">
                <a:extLst>
                  <a:ext uri="{FF2B5EF4-FFF2-40B4-BE49-F238E27FC236}">
                    <a16:creationId xmlns:a16="http://schemas.microsoft.com/office/drawing/2014/main" id="{6570459D-FF85-354E-996C-B4307DBC80FE}"/>
                  </a:ext>
                </a:extLst>
              </p:cNvPr>
              <p:cNvSpPr/>
              <p:nvPr/>
            </p:nvSpPr>
            <p:spPr>
              <a:xfrm>
                <a:off x="2630294" y="2253668"/>
                <a:ext cx="131777" cy="243501"/>
              </a:xfrm>
              <a:custGeom>
                <a:avLst/>
                <a:gdLst>
                  <a:gd name="connsiteX0" fmla="*/ 8681 w 131777"/>
                  <a:gd name="connsiteY0" fmla="*/ 172053 h 243501"/>
                  <a:gd name="connsiteX1" fmla="*/ 5816 w 131777"/>
                  <a:gd name="connsiteY1" fmla="*/ 192106 h 243501"/>
                  <a:gd name="connsiteX2" fmla="*/ 86 w 131777"/>
                  <a:gd name="connsiteY2" fmla="*/ 243671 h 243501"/>
                  <a:gd name="connsiteX3" fmla="*/ 83163 w 131777"/>
                  <a:gd name="connsiteY3" fmla="*/ 235077 h 243501"/>
                  <a:gd name="connsiteX4" fmla="*/ 131864 w 131777"/>
                  <a:gd name="connsiteY4" fmla="*/ 220753 h 243501"/>
                  <a:gd name="connsiteX5" fmla="*/ 126134 w 131777"/>
                  <a:gd name="connsiteY5" fmla="*/ 203565 h 243501"/>
                  <a:gd name="connsiteX6" fmla="*/ 106081 w 131777"/>
                  <a:gd name="connsiteY6" fmla="*/ 134812 h 243501"/>
                  <a:gd name="connsiteX7" fmla="*/ 100352 w 131777"/>
                  <a:gd name="connsiteY7" fmla="*/ 111894 h 243501"/>
                  <a:gd name="connsiteX8" fmla="*/ 91758 w 131777"/>
                  <a:gd name="connsiteY8" fmla="*/ 77517 h 243501"/>
                  <a:gd name="connsiteX9" fmla="*/ 80299 w 131777"/>
                  <a:gd name="connsiteY9" fmla="*/ 20223 h 243501"/>
                  <a:gd name="connsiteX10" fmla="*/ 74569 w 131777"/>
                  <a:gd name="connsiteY10" fmla="*/ 3035 h 243501"/>
                  <a:gd name="connsiteX11" fmla="*/ 74569 w 131777"/>
                  <a:gd name="connsiteY11" fmla="*/ 170 h 243501"/>
                  <a:gd name="connsiteX12" fmla="*/ 71704 w 131777"/>
                  <a:gd name="connsiteY12" fmla="*/ 5899 h 243501"/>
                  <a:gd name="connsiteX13" fmla="*/ 57381 w 131777"/>
                  <a:gd name="connsiteY13" fmla="*/ 31682 h 243501"/>
                  <a:gd name="connsiteX14" fmla="*/ 23004 w 131777"/>
                  <a:gd name="connsiteY14" fmla="*/ 123353 h 243501"/>
                  <a:gd name="connsiteX15" fmla="*/ 8681 w 131777"/>
                  <a:gd name="connsiteY15" fmla="*/ 172053 h 2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777" h="243501">
                    <a:moveTo>
                      <a:pt x="8681" y="172053"/>
                    </a:moveTo>
                    <a:cubicBezTo>
                      <a:pt x="8681" y="177783"/>
                      <a:pt x="5816" y="186377"/>
                      <a:pt x="5816" y="192106"/>
                    </a:cubicBezTo>
                    <a:cubicBezTo>
                      <a:pt x="2951" y="209295"/>
                      <a:pt x="86" y="226483"/>
                      <a:pt x="86" y="243671"/>
                    </a:cubicBezTo>
                    <a:cubicBezTo>
                      <a:pt x="25869" y="243671"/>
                      <a:pt x="54516" y="240807"/>
                      <a:pt x="83163" y="235077"/>
                    </a:cubicBezTo>
                    <a:cubicBezTo>
                      <a:pt x="100352" y="232212"/>
                      <a:pt x="114675" y="226483"/>
                      <a:pt x="131864" y="220753"/>
                    </a:cubicBezTo>
                    <a:cubicBezTo>
                      <a:pt x="128999" y="215024"/>
                      <a:pt x="128999" y="209295"/>
                      <a:pt x="126134" y="203565"/>
                    </a:cubicBezTo>
                    <a:cubicBezTo>
                      <a:pt x="117540" y="180647"/>
                      <a:pt x="111811" y="157730"/>
                      <a:pt x="106081" y="134812"/>
                    </a:cubicBezTo>
                    <a:cubicBezTo>
                      <a:pt x="106081" y="126218"/>
                      <a:pt x="103216" y="117624"/>
                      <a:pt x="100352" y="111894"/>
                    </a:cubicBezTo>
                    <a:cubicBezTo>
                      <a:pt x="97487" y="100435"/>
                      <a:pt x="94622" y="88976"/>
                      <a:pt x="91758" y="77517"/>
                    </a:cubicBezTo>
                    <a:cubicBezTo>
                      <a:pt x="86028" y="54600"/>
                      <a:pt x="83163" y="37411"/>
                      <a:pt x="80299" y="20223"/>
                    </a:cubicBezTo>
                    <a:cubicBezTo>
                      <a:pt x="77434" y="14494"/>
                      <a:pt x="77434" y="8764"/>
                      <a:pt x="74569" y="3035"/>
                    </a:cubicBezTo>
                    <a:cubicBezTo>
                      <a:pt x="74569" y="3035"/>
                      <a:pt x="74569" y="170"/>
                      <a:pt x="74569" y="170"/>
                    </a:cubicBezTo>
                    <a:cubicBezTo>
                      <a:pt x="74569" y="3035"/>
                      <a:pt x="71704" y="5899"/>
                      <a:pt x="71704" y="5899"/>
                    </a:cubicBezTo>
                    <a:cubicBezTo>
                      <a:pt x="65975" y="14494"/>
                      <a:pt x="63110" y="23088"/>
                      <a:pt x="57381" y="31682"/>
                    </a:cubicBezTo>
                    <a:cubicBezTo>
                      <a:pt x="43057" y="60329"/>
                      <a:pt x="31598" y="91841"/>
                      <a:pt x="23004" y="123353"/>
                    </a:cubicBezTo>
                    <a:cubicBezTo>
                      <a:pt x="17275" y="137677"/>
                      <a:pt x="11545" y="154865"/>
                      <a:pt x="8681" y="172053"/>
                    </a:cubicBezTo>
                    <a:close/>
                  </a:path>
                </a:pathLst>
              </a:custGeom>
              <a:grpFill/>
              <a:ln w="28647" cap="flat">
                <a:noFill/>
                <a:prstDash val="solid"/>
                <a:miter/>
              </a:ln>
            </p:spPr>
            <p:txBody>
              <a:bodyPr rtlCol="0" anchor="ctr"/>
              <a:lstStyle/>
              <a:p>
                <a:endParaRPr lang="en-US" sz="2400"/>
              </a:p>
            </p:txBody>
          </p:sp>
          <p:sp>
            <p:nvSpPr>
              <p:cNvPr id="74" name="Freeform 73">
                <a:extLst>
                  <a:ext uri="{FF2B5EF4-FFF2-40B4-BE49-F238E27FC236}">
                    <a16:creationId xmlns:a16="http://schemas.microsoft.com/office/drawing/2014/main" id="{695AB8E3-9A53-6D46-91FD-E59C7A3B8AE4}"/>
                  </a:ext>
                </a:extLst>
              </p:cNvPr>
              <p:cNvSpPr/>
              <p:nvPr/>
            </p:nvSpPr>
            <p:spPr>
              <a:xfrm>
                <a:off x="2501382" y="2737806"/>
                <a:ext cx="292201" cy="221657"/>
              </a:xfrm>
              <a:custGeom>
                <a:avLst/>
                <a:gdLst>
                  <a:gd name="connsiteX0" fmla="*/ 292284 w 292201"/>
                  <a:gd name="connsiteY0" fmla="*/ 220787 h 221657"/>
                  <a:gd name="connsiteX1" fmla="*/ 171966 w 292201"/>
                  <a:gd name="connsiteY1" fmla="*/ 91874 h 221657"/>
                  <a:gd name="connsiteX2" fmla="*/ 149048 w 292201"/>
                  <a:gd name="connsiteY2" fmla="*/ 51768 h 221657"/>
                  <a:gd name="connsiteX3" fmla="*/ 68836 w 292201"/>
                  <a:gd name="connsiteY3" fmla="*/ 40309 h 221657"/>
                  <a:gd name="connsiteX4" fmla="*/ 34460 w 292201"/>
                  <a:gd name="connsiteY4" fmla="*/ 28850 h 221657"/>
                  <a:gd name="connsiteX5" fmla="*/ 25866 w 292201"/>
                  <a:gd name="connsiteY5" fmla="*/ 23121 h 221657"/>
                  <a:gd name="connsiteX6" fmla="*/ 83 w 292201"/>
                  <a:gd name="connsiteY6" fmla="*/ 203 h 221657"/>
                  <a:gd name="connsiteX7" fmla="*/ 20136 w 292201"/>
                  <a:gd name="connsiteY7" fmla="*/ 60362 h 221657"/>
                  <a:gd name="connsiteX8" fmla="*/ 23001 w 292201"/>
                  <a:gd name="connsiteY8" fmla="*/ 68956 h 221657"/>
                  <a:gd name="connsiteX9" fmla="*/ 40189 w 292201"/>
                  <a:gd name="connsiteY9" fmla="*/ 100468 h 221657"/>
                  <a:gd name="connsiteX10" fmla="*/ 57377 w 292201"/>
                  <a:gd name="connsiteY10" fmla="*/ 126251 h 221657"/>
                  <a:gd name="connsiteX11" fmla="*/ 88889 w 292201"/>
                  <a:gd name="connsiteY11" fmla="*/ 169222 h 221657"/>
                  <a:gd name="connsiteX12" fmla="*/ 292284 w 292201"/>
                  <a:gd name="connsiteY12" fmla="*/ 220787 h 221657"/>
                  <a:gd name="connsiteX13" fmla="*/ 292284 w 292201"/>
                  <a:gd name="connsiteY13" fmla="*/ 220787 h 2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201" h="221657">
                    <a:moveTo>
                      <a:pt x="292284" y="220787"/>
                    </a:moveTo>
                    <a:cubicBezTo>
                      <a:pt x="246449" y="186410"/>
                      <a:pt x="203478" y="140574"/>
                      <a:pt x="171966" y="91874"/>
                    </a:cubicBezTo>
                    <a:cubicBezTo>
                      <a:pt x="163372" y="80415"/>
                      <a:pt x="154778" y="66092"/>
                      <a:pt x="149048" y="51768"/>
                    </a:cubicBezTo>
                    <a:cubicBezTo>
                      <a:pt x="120401" y="51768"/>
                      <a:pt x="91754" y="48903"/>
                      <a:pt x="68836" y="40309"/>
                    </a:cubicBezTo>
                    <a:cubicBezTo>
                      <a:pt x="57377" y="40309"/>
                      <a:pt x="45919" y="34580"/>
                      <a:pt x="34460" y="28850"/>
                    </a:cubicBezTo>
                    <a:cubicBezTo>
                      <a:pt x="31595" y="25986"/>
                      <a:pt x="28730" y="25986"/>
                      <a:pt x="25866" y="23121"/>
                    </a:cubicBezTo>
                    <a:cubicBezTo>
                      <a:pt x="14407" y="17392"/>
                      <a:pt x="5812" y="8797"/>
                      <a:pt x="83" y="203"/>
                    </a:cubicBezTo>
                    <a:cubicBezTo>
                      <a:pt x="5812" y="20256"/>
                      <a:pt x="11542" y="40309"/>
                      <a:pt x="20136" y="60362"/>
                    </a:cubicBezTo>
                    <a:cubicBezTo>
                      <a:pt x="20136" y="63227"/>
                      <a:pt x="23001" y="66092"/>
                      <a:pt x="23001" y="68956"/>
                    </a:cubicBezTo>
                    <a:cubicBezTo>
                      <a:pt x="28730" y="80415"/>
                      <a:pt x="34460" y="89010"/>
                      <a:pt x="40189" y="100468"/>
                    </a:cubicBezTo>
                    <a:cubicBezTo>
                      <a:pt x="45919" y="109063"/>
                      <a:pt x="51648" y="117657"/>
                      <a:pt x="57377" y="126251"/>
                    </a:cubicBezTo>
                    <a:cubicBezTo>
                      <a:pt x="65972" y="140574"/>
                      <a:pt x="77430" y="154898"/>
                      <a:pt x="88889" y="169222"/>
                    </a:cubicBezTo>
                    <a:cubicBezTo>
                      <a:pt x="134725" y="209328"/>
                      <a:pt x="209208" y="226516"/>
                      <a:pt x="292284" y="220787"/>
                    </a:cubicBezTo>
                    <a:lnTo>
                      <a:pt x="292284" y="220787"/>
                    </a:lnTo>
                    <a:close/>
                  </a:path>
                </a:pathLst>
              </a:custGeom>
              <a:grpFill/>
              <a:ln w="28647" cap="flat">
                <a:noFill/>
                <a:prstDash val="solid"/>
                <a:miter/>
              </a:ln>
            </p:spPr>
            <p:txBody>
              <a:bodyPr rtlCol="0" anchor="ctr"/>
              <a:lstStyle/>
              <a:p>
                <a:endParaRPr lang="en-US" sz="2400"/>
              </a:p>
            </p:txBody>
          </p:sp>
          <p:sp>
            <p:nvSpPr>
              <p:cNvPr id="75" name="Freeform 74">
                <a:extLst>
                  <a:ext uri="{FF2B5EF4-FFF2-40B4-BE49-F238E27FC236}">
                    <a16:creationId xmlns:a16="http://schemas.microsoft.com/office/drawing/2014/main" id="{D49AF016-69D5-C74D-B92C-F27D32F46B3B}"/>
                  </a:ext>
                </a:extLst>
              </p:cNvPr>
              <p:cNvSpPr/>
              <p:nvPr/>
            </p:nvSpPr>
            <p:spPr>
              <a:xfrm>
                <a:off x="2693318" y="2558920"/>
                <a:ext cx="476816" cy="396604"/>
              </a:xfrm>
              <a:custGeom>
                <a:avLst/>
                <a:gdLst>
                  <a:gd name="connsiteX0" fmla="*/ 255063 w 476816"/>
                  <a:gd name="connsiteY0" fmla="*/ 156165 h 396604"/>
                  <a:gd name="connsiteX1" fmla="*/ 192039 w 476816"/>
                  <a:gd name="connsiteY1" fmla="*/ 184812 h 396604"/>
                  <a:gd name="connsiteX2" fmla="*/ 103 w 476816"/>
                  <a:gd name="connsiteY2" fmla="*/ 233512 h 396604"/>
                  <a:gd name="connsiteX3" fmla="*/ 23021 w 476816"/>
                  <a:gd name="connsiteY3" fmla="*/ 270754 h 396604"/>
                  <a:gd name="connsiteX4" fmla="*/ 146204 w 476816"/>
                  <a:gd name="connsiteY4" fmla="*/ 396801 h 396604"/>
                  <a:gd name="connsiteX5" fmla="*/ 312357 w 476816"/>
                  <a:gd name="connsiteY5" fmla="*/ 348101 h 396604"/>
                  <a:gd name="connsiteX6" fmla="*/ 212092 w 476816"/>
                  <a:gd name="connsiteY6" fmla="*/ 216324 h 396604"/>
                  <a:gd name="connsiteX7" fmla="*/ 246469 w 476816"/>
                  <a:gd name="connsiteY7" fmla="*/ 199136 h 396604"/>
                  <a:gd name="connsiteX8" fmla="*/ 475647 w 476816"/>
                  <a:gd name="connsiteY8" fmla="*/ 7199 h 396604"/>
                  <a:gd name="connsiteX9" fmla="*/ 475647 w 476816"/>
                  <a:gd name="connsiteY9" fmla="*/ 1470 h 396604"/>
                  <a:gd name="connsiteX10" fmla="*/ 469917 w 476816"/>
                  <a:gd name="connsiteY10" fmla="*/ 1470 h 396604"/>
                  <a:gd name="connsiteX11" fmla="*/ 255063 w 476816"/>
                  <a:gd name="connsiteY11" fmla="*/ 156165 h 39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816" h="396604">
                    <a:moveTo>
                      <a:pt x="255063" y="156165"/>
                    </a:moveTo>
                    <a:cubicBezTo>
                      <a:pt x="235010" y="167624"/>
                      <a:pt x="214957" y="176218"/>
                      <a:pt x="192039" y="184812"/>
                    </a:cubicBezTo>
                    <a:cubicBezTo>
                      <a:pt x="123286" y="210595"/>
                      <a:pt x="57397" y="227783"/>
                      <a:pt x="103" y="233512"/>
                    </a:cubicBezTo>
                    <a:cubicBezTo>
                      <a:pt x="5832" y="244971"/>
                      <a:pt x="14427" y="259295"/>
                      <a:pt x="23021" y="270754"/>
                    </a:cubicBezTo>
                    <a:cubicBezTo>
                      <a:pt x="57397" y="322319"/>
                      <a:pt x="97503" y="362425"/>
                      <a:pt x="146204" y="396801"/>
                    </a:cubicBezTo>
                    <a:cubicBezTo>
                      <a:pt x="197769" y="388207"/>
                      <a:pt x="255063" y="373884"/>
                      <a:pt x="312357" y="348101"/>
                    </a:cubicBezTo>
                    <a:cubicBezTo>
                      <a:pt x="275116" y="305130"/>
                      <a:pt x="243604" y="262160"/>
                      <a:pt x="212092" y="216324"/>
                    </a:cubicBezTo>
                    <a:cubicBezTo>
                      <a:pt x="223551" y="210595"/>
                      <a:pt x="235010" y="204865"/>
                      <a:pt x="246469" y="199136"/>
                    </a:cubicBezTo>
                    <a:cubicBezTo>
                      <a:pt x="352464" y="147571"/>
                      <a:pt x="432676" y="75953"/>
                      <a:pt x="475647" y="7199"/>
                    </a:cubicBezTo>
                    <a:cubicBezTo>
                      <a:pt x="475647" y="7199"/>
                      <a:pt x="478511" y="4335"/>
                      <a:pt x="475647" y="1470"/>
                    </a:cubicBezTo>
                    <a:cubicBezTo>
                      <a:pt x="472782" y="-1395"/>
                      <a:pt x="469917" y="1470"/>
                      <a:pt x="469917" y="1470"/>
                    </a:cubicBezTo>
                    <a:cubicBezTo>
                      <a:pt x="415487" y="58764"/>
                      <a:pt x="343869" y="113194"/>
                      <a:pt x="255063" y="156165"/>
                    </a:cubicBezTo>
                    <a:close/>
                  </a:path>
                </a:pathLst>
              </a:custGeom>
              <a:grpFill/>
              <a:ln w="28647" cap="flat">
                <a:noFill/>
                <a:prstDash val="solid"/>
                <a:miter/>
              </a:ln>
            </p:spPr>
            <p:txBody>
              <a:bodyPr rtlCol="0" anchor="ctr"/>
              <a:lstStyle/>
              <a:p>
                <a:endParaRPr lang="en-US" sz="2400"/>
              </a:p>
            </p:txBody>
          </p:sp>
        </p:grpSp>
      </p:grpSp>
    </p:spTree>
    <p:extLst>
      <p:ext uri="{BB962C8B-B14F-4D97-AF65-F5344CB8AC3E}">
        <p14:creationId xmlns:p14="http://schemas.microsoft.com/office/powerpoint/2010/main" val="3508950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7" y="287338"/>
            <a:ext cx="11615737" cy="931862"/>
          </a:xfrm>
        </p:spPr>
        <p:txBody>
          <a:bodyPr lIns="0" tIns="0" rIns="0" bIns="0" anchor="t" anchorCtr="0"/>
          <a:lstStyle>
            <a:lvl1pPr>
              <a:defRPr sz="3200">
                <a:latin typeface="+mj-lt"/>
              </a:defRPr>
            </a:lvl1pPr>
          </a:lstStyle>
          <a:p>
            <a:r>
              <a:rPr lang="en-CA" dirty="0"/>
              <a:t>Click to edit–Title and Content No Bullet Master</a:t>
            </a:r>
            <a:endParaRPr lang="en-CA"/>
          </a:p>
        </p:txBody>
      </p:sp>
      <p:sp>
        <p:nvSpPr>
          <p:cNvPr id="3" name="Content Placeholder 2"/>
          <p:cNvSpPr>
            <a:spLocks noGrp="1"/>
          </p:cNvSpPr>
          <p:nvPr>
            <p:ph idx="1" hasCustomPrompt="1"/>
          </p:nvPr>
        </p:nvSpPr>
        <p:spPr>
          <a:xfrm>
            <a:off x="287337" y="1524000"/>
            <a:ext cx="9655176" cy="4758055"/>
          </a:xfrm>
        </p:spPr>
        <p:txBody>
          <a:bodyPr lIns="0"/>
          <a:lstStyle>
            <a:lvl1pPr marL="0" indent="0">
              <a:lnSpc>
                <a:spcPct val="100000"/>
              </a:lnSpc>
              <a:spcBef>
                <a:spcPts val="1600"/>
              </a:spcBef>
              <a:spcAft>
                <a:spcPts val="0"/>
              </a:spcAft>
              <a:buFontTx/>
              <a:buNone/>
              <a:defRPr sz="2000" b="0" i="0">
                <a:solidFill>
                  <a:schemeClr val="tx1"/>
                </a:solidFill>
                <a:latin typeface="+mn-lt"/>
              </a:defRPr>
            </a:lvl1pPr>
            <a:lvl2pPr marL="487668" indent="-243834">
              <a:lnSpc>
                <a:spcPct val="100000"/>
              </a:lnSpc>
              <a:spcBef>
                <a:spcPts val="500"/>
              </a:spcBef>
              <a:spcAft>
                <a:spcPts val="0"/>
              </a:spcAft>
              <a:buClrTx/>
              <a:buFont typeface="Arial" charset="0"/>
              <a:buChar char="•"/>
              <a:defRPr sz="1800" b="0" i="0">
                <a:solidFill>
                  <a:schemeClr val="tx1"/>
                </a:solidFill>
                <a:latin typeface="+mn-lt"/>
              </a:defRPr>
            </a:lvl2pPr>
            <a:lvl3pPr marL="731502" indent="-243834">
              <a:lnSpc>
                <a:spcPct val="100000"/>
              </a:lnSpc>
              <a:spcBef>
                <a:spcPts val="500"/>
              </a:spcBef>
              <a:spcAft>
                <a:spcPts val="0"/>
              </a:spcAft>
              <a:buClrTx/>
              <a:buSzPct val="100000"/>
              <a:buFont typeface="Arial" charset="0"/>
              <a:buChar char="⎻"/>
              <a:defRPr sz="1600" b="0" i="0">
                <a:solidFill>
                  <a:schemeClr val="tx1"/>
                </a:solidFill>
                <a:latin typeface="+mn-lt"/>
              </a:defRPr>
            </a:lvl3pPr>
            <a:lvl4pPr marL="975336" indent="-243834">
              <a:lnSpc>
                <a:spcPct val="100000"/>
              </a:lnSpc>
              <a:spcBef>
                <a:spcPts val="500"/>
              </a:spcBef>
              <a:spcAft>
                <a:spcPts val="0"/>
              </a:spcAft>
              <a:buClrTx/>
              <a:buSzPct val="85000"/>
              <a:buFont typeface="Arial" charset="0"/>
              <a:buChar char="•"/>
              <a:defRPr sz="1400" b="0" i="0">
                <a:solidFill>
                  <a:schemeClr val="tx1"/>
                </a:solidFill>
                <a:latin typeface="+mn-lt"/>
              </a:defRPr>
            </a:lvl4pPr>
            <a:lvl5pPr marL="1219170" indent="-243834">
              <a:lnSpc>
                <a:spcPct val="100000"/>
              </a:lnSpc>
              <a:spcBef>
                <a:spcPts val="500"/>
              </a:spcBef>
              <a:spcAft>
                <a:spcPts val="0"/>
              </a:spcAft>
              <a:buClrTx/>
              <a:buSzPct val="85000"/>
              <a:buFont typeface="Arial" charset="0"/>
              <a:buChar char="⎻"/>
              <a:defRPr sz="1200" b="0" i="0">
                <a:solidFill>
                  <a:schemeClr val="tx1"/>
                </a:solidFill>
                <a:latin typeface="+mn-lt"/>
              </a:defRPr>
            </a:lvl5pPr>
          </a:lstStyle>
          <a:p>
            <a:pPr lvl="0"/>
            <a:r>
              <a:rPr lang="en-CA" dirty="0"/>
              <a:t>Click to edit first level bullet</a:t>
            </a:r>
            <a:endParaRPr lang="en-CA"/>
          </a:p>
          <a:p>
            <a:pPr lvl="1"/>
            <a:r>
              <a:rPr lang="en-CA" dirty="0"/>
              <a:t>Second level</a:t>
            </a:r>
            <a:endParaRPr lang="en-CA"/>
          </a:p>
          <a:p>
            <a:pPr lvl="2"/>
            <a:r>
              <a:rPr lang="en-CA" dirty="0"/>
              <a:t>Third level</a:t>
            </a:r>
            <a:endParaRPr lang="en-CA"/>
          </a:p>
          <a:p>
            <a:pPr lvl="3"/>
            <a:r>
              <a:rPr lang="en-CA" dirty="0"/>
              <a:t>Fourth level</a:t>
            </a:r>
            <a:endParaRPr lang="en-CA"/>
          </a:p>
          <a:p>
            <a:pPr lvl="4"/>
            <a:r>
              <a:rPr lang="en-CA" dirty="0"/>
              <a:t>Fifth level</a:t>
            </a:r>
            <a:endParaRPr lang="en-CA"/>
          </a:p>
        </p:txBody>
      </p:sp>
      <p:sp>
        <p:nvSpPr>
          <p:cNvPr id="8" name="Slide Number Placeholder 5">
            <a:extLst>
              <a:ext uri="{FF2B5EF4-FFF2-40B4-BE49-F238E27FC236}">
                <a16:creationId xmlns:a16="http://schemas.microsoft.com/office/drawing/2014/main" id="{36B4297B-C354-797B-4C5C-3143E02BA754}"/>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6" name="Footer Placeholder 7">
            <a:extLst>
              <a:ext uri="{FF2B5EF4-FFF2-40B4-BE49-F238E27FC236}">
                <a16:creationId xmlns:a16="http://schemas.microsoft.com/office/drawing/2014/main" id="{1BE52435-7B03-C459-E0D7-2F4BBC2B67DB}"/>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3056609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867" y="287338"/>
            <a:ext cx="11615208" cy="931862"/>
          </a:xfrm>
        </p:spPr>
        <p:txBody>
          <a:bodyPr bIns="0" anchor="t" anchorCtr="0"/>
          <a:lstStyle>
            <a:lvl1pPr>
              <a:lnSpc>
                <a:spcPct val="90000"/>
              </a:lnSpc>
              <a:defRPr sz="3200">
                <a:latin typeface="+mj-lt"/>
              </a:defRPr>
            </a:lvl1pPr>
          </a:lstStyle>
          <a:p>
            <a:r>
              <a:rPr lang="en-CA" dirty="0"/>
              <a:t>Click to edit–Title and Content With Bullet Master</a:t>
            </a:r>
            <a:endParaRPr lang="en-CA"/>
          </a:p>
        </p:txBody>
      </p:sp>
      <p:sp>
        <p:nvSpPr>
          <p:cNvPr id="5" name="Slide Number Placeholder 5">
            <a:extLst>
              <a:ext uri="{FF2B5EF4-FFF2-40B4-BE49-F238E27FC236}">
                <a16:creationId xmlns:a16="http://schemas.microsoft.com/office/drawing/2014/main" id="{0058363D-DF69-2D6F-47E8-1D424339D237}"/>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6" name="Content Placeholder 2">
            <a:extLst>
              <a:ext uri="{FF2B5EF4-FFF2-40B4-BE49-F238E27FC236}">
                <a16:creationId xmlns:a16="http://schemas.microsoft.com/office/drawing/2014/main" id="{6E94B099-F0B5-193E-EF4B-56CA3DDD51B9}"/>
              </a:ext>
            </a:extLst>
          </p:cNvPr>
          <p:cNvSpPr>
            <a:spLocks noGrp="1"/>
          </p:cNvSpPr>
          <p:nvPr>
            <p:ph sz="half" idx="10" hasCustomPrompt="1"/>
          </p:nvPr>
        </p:nvSpPr>
        <p:spPr>
          <a:xfrm>
            <a:off x="287866" y="1524000"/>
            <a:ext cx="9654647" cy="4754880"/>
          </a:xfrm>
        </p:spPr>
        <p:txBody>
          <a:bodyPr lIns="0"/>
          <a:lstStyle>
            <a:lvl1pPr marL="243834" indent="-243834">
              <a:lnSpc>
                <a:spcPct val="100000"/>
              </a:lnSpc>
              <a:spcBef>
                <a:spcPts val="1600"/>
              </a:spcBef>
              <a:spcAft>
                <a:spcPts val="0"/>
              </a:spcAft>
              <a:defRPr sz="2000" b="0" i="0" spc="-27" baseline="0">
                <a:solidFill>
                  <a:schemeClr val="tx1"/>
                </a:solidFill>
                <a:latin typeface="+mn-lt"/>
              </a:defRPr>
            </a:lvl1pPr>
            <a:lvl2pPr marL="487668" indent="-243834">
              <a:lnSpc>
                <a:spcPct val="100000"/>
              </a:lnSpc>
              <a:spcBef>
                <a:spcPts val="500"/>
              </a:spcBef>
              <a:spcAft>
                <a:spcPts val="0"/>
              </a:spcAft>
              <a:buSzPct val="100000"/>
              <a:buFont typeface="Arial" charset="0"/>
              <a:buChar char="⎻"/>
              <a:defRPr sz="1800" b="0" i="0">
                <a:solidFill>
                  <a:schemeClr val="tx1"/>
                </a:solidFill>
                <a:latin typeface="+mn-lt"/>
              </a:defRPr>
            </a:lvl2pPr>
            <a:lvl3pPr marL="731502" indent="-243834">
              <a:lnSpc>
                <a:spcPct val="100000"/>
              </a:lnSpc>
              <a:spcBef>
                <a:spcPts val="500"/>
              </a:spcBef>
              <a:spcAft>
                <a:spcPts val="0"/>
              </a:spcAft>
              <a:defRPr sz="1600" b="0" i="0">
                <a:solidFill>
                  <a:schemeClr val="tx1"/>
                </a:solidFill>
                <a:latin typeface="+mn-lt"/>
              </a:defRPr>
            </a:lvl3pPr>
            <a:lvl4pPr marL="975336" indent="-243834">
              <a:lnSpc>
                <a:spcPct val="100000"/>
              </a:lnSpc>
              <a:spcBef>
                <a:spcPts val="500"/>
              </a:spcBef>
              <a:spcAft>
                <a:spcPts val="0"/>
              </a:spcAft>
              <a:defRPr sz="1400" b="0" i="0">
                <a:solidFill>
                  <a:schemeClr val="tx1"/>
                </a:solidFill>
                <a:latin typeface="+mn-lt"/>
              </a:defRPr>
            </a:lvl4pPr>
            <a:lvl5pPr marL="1219170" indent="-243834">
              <a:lnSpc>
                <a:spcPct val="100000"/>
              </a:lnSpc>
              <a:spcBef>
                <a:spcPts val="500"/>
              </a:spcBef>
              <a:spcAft>
                <a:spcPts val="0"/>
              </a:spcAft>
              <a:defRPr sz="1200" b="0" i="0">
                <a:solidFill>
                  <a:schemeClr val="tx1"/>
                </a:solidFill>
                <a:latin typeface="+mn-lt"/>
              </a:defRPr>
            </a:lvl5pPr>
          </a:lstStyle>
          <a:p>
            <a:pPr lvl="0"/>
            <a:r>
              <a:rPr lang="en-CA" dirty="0"/>
              <a:t>Click to edit First level bullet</a:t>
            </a:r>
            <a:endParaRPr lang="en-CA"/>
          </a:p>
          <a:p>
            <a:pPr lvl="1"/>
            <a:r>
              <a:rPr lang="en-CA" dirty="0"/>
              <a:t>Second level</a:t>
            </a:r>
            <a:endParaRPr lang="en-CA"/>
          </a:p>
          <a:p>
            <a:pPr lvl="2"/>
            <a:r>
              <a:rPr lang="en-CA" dirty="0"/>
              <a:t>Third level</a:t>
            </a:r>
            <a:endParaRPr lang="en-CA"/>
          </a:p>
          <a:p>
            <a:pPr lvl="3"/>
            <a:r>
              <a:rPr lang="en-CA" dirty="0"/>
              <a:t>Fourth level</a:t>
            </a:r>
            <a:endParaRPr lang="en-CA"/>
          </a:p>
          <a:p>
            <a:pPr lvl="4"/>
            <a:r>
              <a:rPr lang="en-CA" dirty="0"/>
              <a:t>Fifth level</a:t>
            </a:r>
            <a:endParaRPr lang="en-CA"/>
          </a:p>
        </p:txBody>
      </p:sp>
      <p:sp>
        <p:nvSpPr>
          <p:cNvPr id="8" name="Footer Placeholder 7">
            <a:extLst>
              <a:ext uri="{FF2B5EF4-FFF2-40B4-BE49-F238E27FC236}">
                <a16:creationId xmlns:a16="http://schemas.microsoft.com/office/drawing/2014/main" id="{8DF28F72-050B-7762-5389-4AB668066E07}"/>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259963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867" y="287338"/>
            <a:ext cx="11615208" cy="931862"/>
          </a:xfrm>
        </p:spPr>
        <p:txBody>
          <a:bodyPr lIns="0" tIns="0" rIns="0" bIns="0" anchor="t" anchorCtr="0"/>
          <a:lstStyle>
            <a:lvl1pPr>
              <a:defRPr sz="3200">
                <a:latin typeface="+mj-lt"/>
              </a:defRPr>
            </a:lvl1pPr>
          </a:lstStyle>
          <a:p>
            <a:r>
              <a:rPr lang="en-CA" dirty="0"/>
              <a:t>Click to edit — Title only master slide</a:t>
            </a:r>
            <a:endParaRPr lang="en-CA"/>
          </a:p>
        </p:txBody>
      </p:sp>
      <p:sp>
        <p:nvSpPr>
          <p:cNvPr id="18" name="Slide Number Placeholder 5">
            <a:extLst>
              <a:ext uri="{FF2B5EF4-FFF2-40B4-BE49-F238E27FC236}">
                <a16:creationId xmlns:a16="http://schemas.microsoft.com/office/drawing/2014/main" id="{D9A8E2F9-D61C-F903-2998-28651B243F44}"/>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Tree>
    <p:extLst>
      <p:ext uri="{BB962C8B-B14F-4D97-AF65-F5344CB8AC3E}">
        <p14:creationId xmlns:p14="http://schemas.microsoft.com/office/powerpoint/2010/main" val="65865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867" y="287338"/>
            <a:ext cx="11613496" cy="931862"/>
          </a:xfrm>
        </p:spPr>
        <p:txBody>
          <a:bodyPr bIns="0" anchor="t" anchorCtr="0"/>
          <a:lstStyle>
            <a:lvl1pPr>
              <a:defRPr sz="3200">
                <a:latin typeface="+mj-lt"/>
              </a:defRPr>
            </a:lvl1pPr>
          </a:lstStyle>
          <a:p>
            <a:r>
              <a:rPr lang="en-CA" dirty="0"/>
              <a:t>Click to edit–Two Column Content</a:t>
            </a:r>
            <a:endParaRPr lang="en-CA"/>
          </a:p>
        </p:txBody>
      </p:sp>
      <p:sp>
        <p:nvSpPr>
          <p:cNvPr id="3" name="Content Placeholder 2"/>
          <p:cNvSpPr>
            <a:spLocks noGrp="1"/>
          </p:cNvSpPr>
          <p:nvPr>
            <p:ph sz="half" idx="1" hasCustomPrompt="1"/>
          </p:nvPr>
        </p:nvSpPr>
        <p:spPr>
          <a:xfrm>
            <a:off x="287867" y="1524000"/>
            <a:ext cx="5735108" cy="4756150"/>
          </a:xfrm>
        </p:spPr>
        <p:txBody>
          <a:bodyPr lIns="0"/>
          <a:lstStyle>
            <a:lvl1pPr marL="243834" indent="-243834">
              <a:lnSpc>
                <a:spcPct val="100000"/>
              </a:lnSpc>
              <a:spcBef>
                <a:spcPts val="1600"/>
              </a:spcBef>
              <a:spcAft>
                <a:spcPts val="0"/>
              </a:spcAft>
              <a:defRPr sz="2133" b="0" i="0" spc="-27" baseline="0">
                <a:solidFill>
                  <a:schemeClr val="tx1"/>
                </a:solidFill>
                <a:latin typeface="+mn-lt"/>
              </a:defRPr>
            </a:lvl1pPr>
            <a:lvl2pPr marL="487668" indent="-243834">
              <a:lnSpc>
                <a:spcPct val="100000"/>
              </a:lnSpc>
              <a:spcBef>
                <a:spcPts val="500"/>
              </a:spcBef>
              <a:spcAft>
                <a:spcPts val="0"/>
              </a:spcAft>
              <a:buSzPct val="100000"/>
              <a:buFont typeface="Arial" charset="0"/>
              <a:buChar char="⎻"/>
              <a:defRPr sz="1800" b="0" i="0">
                <a:solidFill>
                  <a:schemeClr val="tx1"/>
                </a:solidFill>
                <a:latin typeface="+mn-lt"/>
              </a:defRPr>
            </a:lvl2pPr>
            <a:lvl3pPr marL="731502" indent="-243834">
              <a:lnSpc>
                <a:spcPct val="100000"/>
              </a:lnSpc>
              <a:spcBef>
                <a:spcPts val="500"/>
              </a:spcBef>
              <a:spcAft>
                <a:spcPts val="0"/>
              </a:spcAft>
              <a:defRPr sz="1600" b="0" i="0">
                <a:solidFill>
                  <a:schemeClr val="tx1"/>
                </a:solidFill>
                <a:latin typeface="+mn-lt"/>
              </a:defRPr>
            </a:lvl3pPr>
            <a:lvl4pPr marL="975336" indent="-243834">
              <a:lnSpc>
                <a:spcPct val="100000"/>
              </a:lnSpc>
              <a:spcBef>
                <a:spcPts val="500"/>
              </a:spcBef>
              <a:spcAft>
                <a:spcPts val="0"/>
              </a:spcAft>
              <a:defRPr sz="1200" b="0" i="0">
                <a:solidFill>
                  <a:schemeClr val="tx1"/>
                </a:solidFill>
                <a:latin typeface="+mn-lt"/>
              </a:defRPr>
            </a:lvl4pPr>
            <a:lvl5pPr marL="1523962" indent="-304792">
              <a:spcBef>
                <a:spcPts val="0"/>
              </a:spcBef>
              <a:spcAft>
                <a:spcPts val="800"/>
              </a:spcAft>
              <a:defRPr sz="1600"/>
            </a:lvl5pPr>
          </a:lstStyle>
          <a:p>
            <a:pPr lvl="0"/>
            <a:r>
              <a:rPr lang="en-CA" dirty="0"/>
              <a:t>Click to edit-First level bullet</a:t>
            </a:r>
            <a:endParaRPr lang="en-CA"/>
          </a:p>
          <a:p>
            <a:pPr lvl="1"/>
            <a:r>
              <a:rPr lang="en-CA" dirty="0"/>
              <a:t>Second level</a:t>
            </a:r>
            <a:endParaRPr lang="en-CA"/>
          </a:p>
          <a:p>
            <a:pPr lvl="2"/>
            <a:r>
              <a:rPr lang="en-CA" dirty="0"/>
              <a:t>Third level</a:t>
            </a:r>
            <a:endParaRPr lang="en-CA"/>
          </a:p>
          <a:p>
            <a:pPr lvl="3"/>
            <a:r>
              <a:rPr lang="en-CA" dirty="0"/>
              <a:t>Fourth level</a:t>
            </a:r>
            <a:endParaRPr lang="en-CA"/>
          </a:p>
        </p:txBody>
      </p:sp>
      <p:sp>
        <p:nvSpPr>
          <p:cNvPr id="4" name="Content Placeholder 3"/>
          <p:cNvSpPr>
            <a:spLocks noGrp="1"/>
          </p:cNvSpPr>
          <p:nvPr>
            <p:ph sz="half" idx="2" hasCustomPrompt="1"/>
          </p:nvPr>
        </p:nvSpPr>
        <p:spPr>
          <a:xfrm>
            <a:off x="6167438" y="1524000"/>
            <a:ext cx="5733925" cy="4756150"/>
          </a:xfrm>
        </p:spPr>
        <p:txBody>
          <a:bodyPr lIns="0"/>
          <a:lstStyle>
            <a:lvl1pPr marL="243834" indent="-243834">
              <a:lnSpc>
                <a:spcPct val="100000"/>
              </a:lnSpc>
              <a:spcBef>
                <a:spcPts val="1600"/>
              </a:spcBef>
              <a:spcAft>
                <a:spcPts val="0"/>
              </a:spcAft>
              <a:defRPr sz="2133" b="0" i="0" spc="-27" baseline="0">
                <a:solidFill>
                  <a:schemeClr val="tx1"/>
                </a:solidFill>
                <a:latin typeface="+mn-lt"/>
              </a:defRPr>
            </a:lvl1pPr>
            <a:lvl2pPr marL="487668" indent="-243834">
              <a:lnSpc>
                <a:spcPct val="100000"/>
              </a:lnSpc>
              <a:spcBef>
                <a:spcPts val="500"/>
              </a:spcBef>
              <a:spcAft>
                <a:spcPts val="0"/>
              </a:spcAft>
              <a:buSzPct val="100000"/>
              <a:buFont typeface="Arial" charset="0"/>
              <a:buChar char="⎻"/>
              <a:defRPr sz="1800" b="0" i="0">
                <a:solidFill>
                  <a:schemeClr val="tx1"/>
                </a:solidFill>
                <a:latin typeface="+mn-lt"/>
              </a:defRPr>
            </a:lvl2pPr>
            <a:lvl3pPr marL="731502" indent="-243834">
              <a:lnSpc>
                <a:spcPct val="100000"/>
              </a:lnSpc>
              <a:spcBef>
                <a:spcPts val="500"/>
              </a:spcBef>
              <a:spcAft>
                <a:spcPts val="0"/>
              </a:spcAft>
              <a:defRPr sz="1600" b="0" i="0">
                <a:solidFill>
                  <a:schemeClr val="tx1"/>
                </a:solidFill>
                <a:latin typeface="+mn-lt"/>
              </a:defRPr>
            </a:lvl3pPr>
            <a:lvl4pPr marL="975336" indent="-243834">
              <a:lnSpc>
                <a:spcPct val="100000"/>
              </a:lnSpc>
              <a:spcBef>
                <a:spcPts val="500"/>
              </a:spcBef>
              <a:spcAft>
                <a:spcPts val="0"/>
              </a:spcAft>
              <a:defRPr sz="1200" b="0" i="0">
                <a:solidFill>
                  <a:schemeClr val="tx1"/>
                </a:solidFill>
                <a:latin typeface="+mn-lt"/>
              </a:defRPr>
            </a:lvl4pPr>
            <a:lvl5pPr marL="1523962" indent="-304792">
              <a:spcBef>
                <a:spcPts val="0"/>
              </a:spcBef>
              <a:spcAft>
                <a:spcPts val="800"/>
              </a:spcAft>
              <a:defRPr sz="1600"/>
            </a:lvl5pPr>
          </a:lstStyle>
          <a:p>
            <a:pPr lvl="0"/>
            <a:r>
              <a:rPr lang="en-CA" dirty="0"/>
              <a:t>Click to edit-First level bullet</a:t>
            </a:r>
            <a:endParaRPr lang="en-CA"/>
          </a:p>
          <a:p>
            <a:pPr lvl="1"/>
            <a:r>
              <a:rPr lang="en-CA" dirty="0"/>
              <a:t>Second level</a:t>
            </a:r>
            <a:endParaRPr lang="en-CA"/>
          </a:p>
          <a:p>
            <a:pPr lvl="2"/>
            <a:r>
              <a:rPr lang="en-CA" dirty="0"/>
              <a:t>Third level</a:t>
            </a:r>
            <a:endParaRPr lang="en-CA"/>
          </a:p>
          <a:p>
            <a:pPr lvl="3"/>
            <a:r>
              <a:rPr lang="en-CA" dirty="0"/>
              <a:t>Fourth level</a:t>
            </a:r>
            <a:endParaRPr lang="en-CA"/>
          </a:p>
        </p:txBody>
      </p:sp>
      <p:sp>
        <p:nvSpPr>
          <p:cNvPr id="11" name="Slide Number Placeholder 5">
            <a:extLst>
              <a:ext uri="{FF2B5EF4-FFF2-40B4-BE49-F238E27FC236}">
                <a16:creationId xmlns:a16="http://schemas.microsoft.com/office/drawing/2014/main" id="{7D44F0DF-42BD-5A9A-DD5F-1065DA2DCCFF}"/>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7" name="Footer Placeholder 7">
            <a:extLst>
              <a:ext uri="{FF2B5EF4-FFF2-40B4-BE49-F238E27FC236}">
                <a16:creationId xmlns:a16="http://schemas.microsoft.com/office/drawing/2014/main" id="{34B5DA03-ECC0-0C7C-5F16-BB2099FFABCF}"/>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373268654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Table Slide">
    <p:spTree>
      <p:nvGrpSpPr>
        <p:cNvPr id="1" name=""/>
        <p:cNvGrpSpPr/>
        <p:nvPr/>
      </p:nvGrpSpPr>
      <p:grpSpPr>
        <a:xfrm>
          <a:off x="0" y="0"/>
          <a:ext cx="0" cy="0"/>
          <a:chOff x="0" y="0"/>
          <a:chExt cx="0" cy="0"/>
        </a:xfrm>
      </p:grpSpPr>
      <p:sp>
        <p:nvSpPr>
          <p:cNvPr id="9" name="Title 1"/>
          <p:cNvSpPr>
            <a:spLocks noGrp="1"/>
          </p:cNvSpPr>
          <p:nvPr>
            <p:ph type="title"/>
          </p:nvPr>
        </p:nvSpPr>
        <p:spPr>
          <a:xfrm>
            <a:off x="287339" y="287338"/>
            <a:ext cx="11615736" cy="931862"/>
          </a:xfrm>
        </p:spPr>
        <p:txBody>
          <a:bodyPr bIns="0" anchor="t" anchorCtr="0"/>
          <a:lstStyle>
            <a:lvl1pPr>
              <a:lnSpc>
                <a:spcPct val="90000"/>
              </a:lnSpc>
              <a:defRPr sz="3200" b="0">
                <a:latin typeface="+mj-lt"/>
              </a:defRPr>
            </a:lvl1pPr>
          </a:lstStyle>
          <a:p>
            <a:r>
              <a:rPr lang="en-US"/>
              <a:t>Click to edit Master title style</a:t>
            </a:r>
            <a:endParaRPr lang="en-CA"/>
          </a:p>
        </p:txBody>
      </p:sp>
      <p:sp>
        <p:nvSpPr>
          <p:cNvPr id="3" name="Chart Placeholder 2">
            <a:extLst>
              <a:ext uri="{FF2B5EF4-FFF2-40B4-BE49-F238E27FC236}">
                <a16:creationId xmlns:a16="http://schemas.microsoft.com/office/drawing/2014/main" id="{9CC37285-4A05-6246-A364-9D8BF31A2829}"/>
              </a:ext>
            </a:extLst>
          </p:cNvPr>
          <p:cNvSpPr>
            <a:spLocks noGrp="1"/>
          </p:cNvSpPr>
          <p:nvPr>
            <p:ph type="chart" sz="quarter" idx="10"/>
          </p:nvPr>
        </p:nvSpPr>
        <p:spPr>
          <a:xfrm>
            <a:off x="287338" y="3261229"/>
            <a:ext cx="5735635" cy="2556000"/>
          </a:xfrm>
        </p:spPr>
        <p:txBody>
          <a:bodyPr tIns="720000" anchor="ctr"/>
          <a:lstStyle>
            <a:lvl1pPr marL="0" indent="0" algn="ctr">
              <a:buFontTx/>
              <a:buNone/>
              <a:defRPr sz="1600" b="0" i="0">
                <a:solidFill>
                  <a:schemeClr val="tx1"/>
                </a:solidFill>
                <a:latin typeface="+mn-lt"/>
              </a:defRPr>
            </a:lvl1pPr>
          </a:lstStyle>
          <a:p>
            <a:r>
              <a:rPr lang="en-US"/>
              <a:t>Click icon to add chart</a:t>
            </a:r>
            <a:endParaRPr lang="en-CA" dirty="0"/>
          </a:p>
        </p:txBody>
      </p:sp>
      <p:sp>
        <p:nvSpPr>
          <p:cNvPr id="8" name="Content Placeholder 7">
            <a:extLst>
              <a:ext uri="{FF2B5EF4-FFF2-40B4-BE49-F238E27FC236}">
                <a16:creationId xmlns:a16="http://schemas.microsoft.com/office/drawing/2014/main" id="{A1F7B9AD-B714-2E4F-957D-314B470FFE65}"/>
              </a:ext>
            </a:extLst>
          </p:cNvPr>
          <p:cNvSpPr>
            <a:spLocks noGrp="1"/>
          </p:cNvSpPr>
          <p:nvPr>
            <p:ph sz="quarter" idx="12"/>
          </p:nvPr>
        </p:nvSpPr>
        <p:spPr>
          <a:xfrm>
            <a:off x="287339" y="1524001"/>
            <a:ext cx="5735636" cy="1609447"/>
          </a:xfrm>
        </p:spPr>
        <p:txBody>
          <a:bodyPr/>
          <a:lstStyle>
            <a:lvl1pPr marL="0" indent="0">
              <a:lnSpc>
                <a:spcPct val="100000"/>
              </a:lnSpc>
              <a:buFontTx/>
              <a:buNone/>
              <a:defRPr sz="2000" b="1">
                <a:solidFill>
                  <a:srgbClr val="003946"/>
                </a:solidFill>
                <a:latin typeface="+mj-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US"/>
              <a:t>Click to edit Master text styles</a:t>
            </a:r>
          </a:p>
        </p:txBody>
      </p:sp>
      <p:sp>
        <p:nvSpPr>
          <p:cNvPr id="6" name="Table Placeholder 5">
            <a:extLst>
              <a:ext uri="{FF2B5EF4-FFF2-40B4-BE49-F238E27FC236}">
                <a16:creationId xmlns:a16="http://schemas.microsoft.com/office/drawing/2014/main" id="{8085237B-0DBF-C547-AE87-20818C96F403}"/>
              </a:ext>
            </a:extLst>
          </p:cNvPr>
          <p:cNvSpPr>
            <a:spLocks noGrp="1"/>
          </p:cNvSpPr>
          <p:nvPr>
            <p:ph type="tbl" sz="quarter" idx="15"/>
          </p:nvPr>
        </p:nvSpPr>
        <p:spPr>
          <a:xfrm>
            <a:off x="6167439" y="1524001"/>
            <a:ext cx="5735636" cy="4511038"/>
          </a:xfrm>
        </p:spPr>
        <p:txBody>
          <a:bodyPr tIns="720000" anchor="ctr"/>
          <a:lstStyle>
            <a:lvl1pPr marL="0" indent="0" algn="ctr">
              <a:buFontTx/>
              <a:buNone/>
              <a:defRPr sz="1600" b="0" i="0">
                <a:solidFill>
                  <a:schemeClr val="tx1"/>
                </a:solidFill>
                <a:latin typeface="+mn-lt"/>
              </a:defRPr>
            </a:lvl1pPr>
          </a:lstStyle>
          <a:p>
            <a:r>
              <a:rPr lang="en-US"/>
              <a:t>Click icon to add table</a:t>
            </a:r>
            <a:endParaRPr lang="en-CA" dirty="0"/>
          </a:p>
        </p:txBody>
      </p:sp>
      <p:sp>
        <p:nvSpPr>
          <p:cNvPr id="4" name="Text Placeholder 3">
            <a:extLst>
              <a:ext uri="{FF2B5EF4-FFF2-40B4-BE49-F238E27FC236}">
                <a16:creationId xmlns:a16="http://schemas.microsoft.com/office/drawing/2014/main" id="{AB909CFA-D3D5-7944-91C3-F36CB5371365}"/>
              </a:ext>
            </a:extLst>
          </p:cNvPr>
          <p:cNvSpPr>
            <a:spLocks noGrp="1"/>
          </p:cNvSpPr>
          <p:nvPr>
            <p:ph type="body" sz="quarter" idx="14"/>
          </p:nvPr>
        </p:nvSpPr>
        <p:spPr>
          <a:xfrm>
            <a:off x="287338" y="5945010"/>
            <a:ext cx="5735635" cy="389465"/>
          </a:xfrm>
        </p:spPr>
        <p:txBody>
          <a:bodyPr anchor="t" anchorCtr="0"/>
          <a:lstStyle>
            <a:lvl1pPr marL="0" indent="0">
              <a:lnSpc>
                <a:spcPct val="100000"/>
              </a:lnSpc>
              <a:spcBef>
                <a:spcPts val="400"/>
              </a:spcBef>
              <a:buFontTx/>
              <a:buNone/>
              <a:defRPr sz="1100" b="0" i="0">
                <a:solidFill>
                  <a:srgbClr val="424242"/>
                </a:solidFill>
                <a:latin typeface="+mn-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US"/>
              <a:t>Click to edit Master text styles</a:t>
            </a:r>
          </a:p>
        </p:txBody>
      </p:sp>
      <p:sp>
        <p:nvSpPr>
          <p:cNvPr id="14" name="Slide Number Placeholder 5">
            <a:extLst>
              <a:ext uri="{FF2B5EF4-FFF2-40B4-BE49-F238E27FC236}">
                <a16:creationId xmlns:a16="http://schemas.microsoft.com/office/drawing/2014/main" id="{CCC1CDEB-E363-83D9-5DE1-1DC9538392E3}"/>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10" name="Footer Placeholder 7">
            <a:extLst>
              <a:ext uri="{FF2B5EF4-FFF2-40B4-BE49-F238E27FC236}">
                <a16:creationId xmlns:a16="http://schemas.microsoft.com/office/drawing/2014/main" id="{CA4A2147-4A0A-7230-9D28-692C248F17D4}"/>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68084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CD07F6-A6F4-6A4F-BE8C-BD238682E714}"/>
              </a:ext>
            </a:extLst>
          </p:cNvPr>
          <p:cNvSpPr/>
          <p:nvPr userDrawn="1"/>
        </p:nvSpPr>
        <p:spPr>
          <a:xfrm>
            <a:off x="6713562" y="287339"/>
            <a:ext cx="5190569" cy="6281736"/>
          </a:xfrm>
          <a:prstGeom prst="rect">
            <a:avLst/>
          </a:prstGeom>
          <a:solidFill>
            <a:srgbClr val="FFF8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3200" b="0" i="0" dirty="0">
              <a:solidFill>
                <a:schemeClr val="tx2"/>
              </a:solidFill>
              <a:latin typeface="Sun Life New Text" pitchFamily="2" charset="0"/>
            </a:endParaRPr>
          </a:p>
        </p:txBody>
      </p:sp>
      <p:sp>
        <p:nvSpPr>
          <p:cNvPr id="9" name="Title 1"/>
          <p:cNvSpPr>
            <a:spLocks noGrp="1"/>
          </p:cNvSpPr>
          <p:nvPr>
            <p:ph type="title"/>
          </p:nvPr>
        </p:nvSpPr>
        <p:spPr>
          <a:xfrm>
            <a:off x="287338" y="287338"/>
            <a:ext cx="6138225" cy="931862"/>
          </a:xfrm>
        </p:spPr>
        <p:txBody>
          <a:bodyPr bIns="0" anchor="t" anchorCtr="0"/>
          <a:lstStyle>
            <a:lvl1pPr>
              <a:lnSpc>
                <a:spcPct val="90000"/>
              </a:lnSpc>
              <a:defRPr sz="2800" b="0">
                <a:latin typeface="+mj-lt"/>
              </a:defRPr>
            </a:lvl1pPr>
          </a:lstStyle>
          <a:p>
            <a:r>
              <a:rPr lang="en-US"/>
              <a:t>Click to edit Master title style</a:t>
            </a:r>
            <a:endParaRPr lang="en-CA"/>
          </a:p>
        </p:txBody>
      </p:sp>
      <p:sp>
        <p:nvSpPr>
          <p:cNvPr id="3" name="Chart Placeholder 2">
            <a:extLst>
              <a:ext uri="{FF2B5EF4-FFF2-40B4-BE49-F238E27FC236}">
                <a16:creationId xmlns:a16="http://schemas.microsoft.com/office/drawing/2014/main" id="{9CC37285-4A05-6246-A364-9D8BF31A2829}"/>
              </a:ext>
            </a:extLst>
          </p:cNvPr>
          <p:cNvSpPr>
            <a:spLocks noGrp="1"/>
          </p:cNvSpPr>
          <p:nvPr>
            <p:ph type="chart" sz="quarter" idx="10"/>
          </p:nvPr>
        </p:nvSpPr>
        <p:spPr>
          <a:xfrm>
            <a:off x="287339" y="1584960"/>
            <a:ext cx="6138224" cy="4267200"/>
          </a:xfrm>
        </p:spPr>
        <p:txBody>
          <a:bodyPr tIns="720000" anchor="ctr"/>
          <a:lstStyle>
            <a:lvl1pPr marL="0" indent="0" algn="ctr">
              <a:buFontTx/>
              <a:buNone/>
              <a:defRPr sz="1867" b="0" i="0">
                <a:solidFill>
                  <a:schemeClr val="tx1"/>
                </a:solidFill>
                <a:latin typeface="+mn-lt"/>
              </a:defRPr>
            </a:lvl1pPr>
          </a:lstStyle>
          <a:p>
            <a:r>
              <a:rPr lang="en-US"/>
              <a:t>Click icon to add chart</a:t>
            </a:r>
            <a:endParaRPr lang="en-CA"/>
          </a:p>
        </p:txBody>
      </p:sp>
      <p:sp>
        <p:nvSpPr>
          <p:cNvPr id="5" name="Text Placeholder 4">
            <a:extLst>
              <a:ext uri="{FF2B5EF4-FFF2-40B4-BE49-F238E27FC236}">
                <a16:creationId xmlns:a16="http://schemas.microsoft.com/office/drawing/2014/main" id="{0FE2A74D-09DD-DE4B-B747-D9FDBD5CBB0A}"/>
              </a:ext>
            </a:extLst>
          </p:cNvPr>
          <p:cNvSpPr>
            <a:spLocks noGrp="1"/>
          </p:cNvSpPr>
          <p:nvPr>
            <p:ph type="body" sz="quarter" idx="11" hasCustomPrompt="1"/>
          </p:nvPr>
        </p:nvSpPr>
        <p:spPr>
          <a:xfrm>
            <a:off x="7002464" y="575337"/>
            <a:ext cx="4613668" cy="807413"/>
          </a:xfrm>
        </p:spPr>
        <p:txBody>
          <a:bodyPr anchor="b" anchorCtr="0"/>
          <a:lstStyle>
            <a:lvl1pPr marL="0" indent="0">
              <a:lnSpc>
                <a:spcPct val="100000"/>
              </a:lnSpc>
              <a:spcBef>
                <a:spcPts val="400"/>
              </a:spcBef>
              <a:buFontTx/>
              <a:buNone/>
              <a:defRPr sz="1800" b="1" i="0">
                <a:solidFill>
                  <a:srgbClr val="003946"/>
                </a:solidFill>
                <a:latin typeface="+mn-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CA" dirty="0"/>
              <a:t>Edit master text styles</a:t>
            </a:r>
            <a:endParaRPr lang="en-CA"/>
          </a:p>
        </p:txBody>
      </p:sp>
      <p:sp>
        <p:nvSpPr>
          <p:cNvPr id="8" name="Content Placeholder 7">
            <a:extLst>
              <a:ext uri="{FF2B5EF4-FFF2-40B4-BE49-F238E27FC236}">
                <a16:creationId xmlns:a16="http://schemas.microsoft.com/office/drawing/2014/main" id="{A1F7B9AD-B714-2E4F-957D-314B470FFE65}"/>
              </a:ext>
            </a:extLst>
          </p:cNvPr>
          <p:cNvSpPr>
            <a:spLocks noGrp="1"/>
          </p:cNvSpPr>
          <p:nvPr>
            <p:ph sz="quarter" idx="12"/>
          </p:nvPr>
        </p:nvSpPr>
        <p:spPr>
          <a:xfrm>
            <a:off x="7002464" y="4028421"/>
            <a:ext cx="4613668" cy="2252653"/>
          </a:xfrm>
        </p:spPr>
        <p:txBody>
          <a:bodyPr/>
          <a:lstStyle>
            <a:lvl1pPr marL="0" indent="0">
              <a:lnSpc>
                <a:spcPct val="100000"/>
              </a:lnSpc>
              <a:buFontTx/>
              <a:buNone/>
              <a:defRPr sz="1600" b="0" i="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US"/>
              <a:t>Click to edit Master text styles</a:t>
            </a:r>
          </a:p>
        </p:txBody>
      </p:sp>
      <p:sp>
        <p:nvSpPr>
          <p:cNvPr id="16" name="Content Placeholder 15">
            <a:extLst>
              <a:ext uri="{FF2B5EF4-FFF2-40B4-BE49-F238E27FC236}">
                <a16:creationId xmlns:a16="http://schemas.microsoft.com/office/drawing/2014/main" id="{683BD389-6171-4A49-B58D-AD5162356E01}"/>
              </a:ext>
            </a:extLst>
          </p:cNvPr>
          <p:cNvSpPr>
            <a:spLocks noGrp="1"/>
          </p:cNvSpPr>
          <p:nvPr>
            <p:ph sz="quarter" idx="13"/>
          </p:nvPr>
        </p:nvSpPr>
        <p:spPr>
          <a:xfrm>
            <a:off x="7002464" y="1814751"/>
            <a:ext cx="4613668" cy="1925669"/>
          </a:xfrm>
        </p:spPr>
        <p:txBody>
          <a:bodyPr/>
          <a:lstStyle>
            <a:lvl1pPr marL="243834" indent="-243834">
              <a:lnSpc>
                <a:spcPct val="100000"/>
              </a:lnSpc>
              <a:spcBef>
                <a:spcPts val="1200"/>
              </a:spcBef>
              <a:buClrTx/>
              <a:buSzPct val="125000"/>
              <a:buFont typeface="Arial" panose="020B0604020202020204" pitchFamily="34" charset="0"/>
              <a:buChar char="•"/>
              <a:defRPr sz="1800" b="0" i="0">
                <a:solidFill>
                  <a:schemeClr val="tx1"/>
                </a:solidFill>
                <a:latin typeface="+mn-lt"/>
              </a:defRPr>
            </a:lvl1pPr>
          </a:lstStyle>
          <a:p>
            <a:pPr lvl="0"/>
            <a:r>
              <a:rPr lang="en-US"/>
              <a:t>Click to edit Master text styles</a:t>
            </a:r>
          </a:p>
        </p:txBody>
      </p:sp>
      <p:sp>
        <p:nvSpPr>
          <p:cNvPr id="4" name="Text Placeholder 3">
            <a:extLst>
              <a:ext uri="{FF2B5EF4-FFF2-40B4-BE49-F238E27FC236}">
                <a16:creationId xmlns:a16="http://schemas.microsoft.com/office/drawing/2014/main" id="{AB909CFA-D3D5-7944-91C3-F36CB5371365}"/>
              </a:ext>
            </a:extLst>
          </p:cNvPr>
          <p:cNvSpPr>
            <a:spLocks noGrp="1"/>
          </p:cNvSpPr>
          <p:nvPr>
            <p:ph type="body" sz="quarter" idx="14"/>
          </p:nvPr>
        </p:nvSpPr>
        <p:spPr>
          <a:xfrm>
            <a:off x="288000" y="5994000"/>
            <a:ext cx="6129085" cy="432000"/>
          </a:xfrm>
        </p:spPr>
        <p:txBody>
          <a:bodyPr anchor="t" anchorCtr="0"/>
          <a:lstStyle>
            <a:lvl1pPr marL="0" indent="0">
              <a:lnSpc>
                <a:spcPct val="100000"/>
              </a:lnSpc>
              <a:spcBef>
                <a:spcPts val="400"/>
              </a:spcBef>
              <a:buFontTx/>
              <a:buNone/>
              <a:defRPr sz="1100" b="0" i="0">
                <a:solidFill>
                  <a:srgbClr val="424242"/>
                </a:solidFill>
                <a:latin typeface="+mn-lt"/>
              </a:defRPr>
            </a:lvl1pPr>
            <a:lvl2pPr marL="243834" indent="0">
              <a:buFontTx/>
              <a:buNone/>
              <a:defRPr/>
            </a:lvl2pPr>
            <a:lvl3pPr marL="487668" indent="0">
              <a:buFontTx/>
              <a:buNone/>
              <a:defRPr/>
            </a:lvl3pPr>
            <a:lvl4pPr marL="731502" indent="0">
              <a:buFontTx/>
              <a:buNone/>
              <a:defRPr/>
            </a:lvl4pPr>
            <a:lvl5pPr marL="768077" indent="0">
              <a:buFontTx/>
              <a:buNone/>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88147324-2C5A-0669-9DE1-94B3AFE14EFC}"/>
              </a:ext>
            </a:extLst>
          </p:cNvPr>
          <p:cNvSpPr txBox="1">
            <a:spLocks/>
          </p:cNvSpPr>
          <p:nvPr userDrawn="1"/>
        </p:nvSpPr>
        <p:spPr>
          <a:xfrm>
            <a:off x="287868" y="6608064"/>
            <a:ext cx="321733" cy="144000"/>
          </a:xfrm>
          <a:prstGeom prst="rect">
            <a:avLst/>
          </a:prstGeom>
          <a:effectLst/>
        </p:spPr>
        <p:txBody>
          <a:bodyPr vert="horz" wrap="square" lIns="0" tIns="0" rIns="0" bIns="0" rtlCol="0" anchor="ctr">
            <a:noAutofit/>
          </a:bodyPr>
          <a:lstStyle>
            <a:defPPr>
              <a:defRPr lang="en-US"/>
            </a:defPPr>
            <a:lvl1pPr marL="0" algn="l" defTabSz="685800" rtl="0" eaLnBrk="1" latinLnBrk="0" hangingPunct="1">
              <a:defRPr sz="6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FA635D2-B142-BE49-AECA-6169441F1F99}" type="slidenum">
              <a:rPr lang="en-CA" sz="900" b="0" i="0" u="none" strike="noStrike">
                <a:solidFill>
                  <a:schemeClr val="tx2">
                    <a:lumMod val="100000"/>
                  </a:schemeClr>
                </a:solidFill>
                <a:latin typeface="Sun Life New Text" pitchFamily="2" charset="0"/>
              </a:rPr>
              <a:pPr algn="l"/>
              <a:t>‹#›</a:t>
            </a:fld>
            <a:endParaRPr lang="en-CA" sz="900" b="0" i="0" u="none" strike="noStrike" dirty="0">
              <a:solidFill>
                <a:schemeClr val="tx2">
                  <a:lumMod val="100000"/>
                </a:schemeClr>
              </a:solidFill>
              <a:latin typeface="Sun Life New Text" pitchFamily="2" charset="0"/>
            </a:endParaRPr>
          </a:p>
        </p:txBody>
      </p:sp>
      <p:sp>
        <p:nvSpPr>
          <p:cNvPr id="7" name="Footer Placeholder 7">
            <a:extLst>
              <a:ext uri="{FF2B5EF4-FFF2-40B4-BE49-F238E27FC236}">
                <a16:creationId xmlns:a16="http://schemas.microsoft.com/office/drawing/2014/main" id="{8BB7C698-1E68-1CCE-AF82-D922DDCFD8FF}"/>
              </a:ext>
            </a:extLst>
          </p:cNvPr>
          <p:cNvSpPr>
            <a:spLocks noGrp="1"/>
          </p:cNvSpPr>
          <p:nvPr>
            <p:ph type="ftr" sz="quarter" idx="3"/>
          </p:nvPr>
        </p:nvSpPr>
        <p:spPr>
          <a:xfrm>
            <a:off x="609600" y="6608064"/>
            <a:ext cx="4579200" cy="144000"/>
          </a:xfrm>
          <a:prstGeom prst="rect">
            <a:avLst/>
          </a:prstGeom>
          <a:effectLst/>
        </p:spPr>
        <p:txBody>
          <a:bodyPr vert="horz" wrap="none" lIns="0" tIns="0" rIns="0" bIns="0" anchor="ctr" anchorCtr="0">
            <a:noAutofit/>
          </a:bodyPr>
          <a:lstStyle>
            <a:lvl1pPr algn="l">
              <a:defRPr sz="900" b="0" i="0" u="none" strike="noStrike">
                <a:solidFill>
                  <a:schemeClr val="tx2">
                    <a:lumMod val="100000"/>
                  </a:schemeClr>
                </a:solidFill>
                <a:latin typeface="Sun Life New Text" pitchFamily="2" charset="0"/>
              </a:defRPr>
            </a:lvl1pPr>
          </a:lstStyle>
          <a:p>
            <a:r>
              <a:rPr lang="en-CA"/>
              <a:t>Presentation Name or INTERNAL USE ONLY</a:t>
            </a:r>
            <a:endParaRPr lang="en-CA" dirty="0"/>
          </a:p>
        </p:txBody>
      </p:sp>
    </p:spTree>
    <p:extLst>
      <p:ext uri="{BB962C8B-B14F-4D97-AF65-F5344CB8AC3E}">
        <p14:creationId xmlns:p14="http://schemas.microsoft.com/office/powerpoint/2010/main" val="378725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1810B87A-2B4C-411B-BB71-C9BA5AB3BA52}"/>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Placeholder 1">
            <a:extLst>
              <a:ext uri="{FF2B5EF4-FFF2-40B4-BE49-F238E27FC236}">
                <a16:creationId xmlns:a16="http://schemas.microsoft.com/office/drawing/2014/main" id="{0F6223AA-3667-CD12-0F39-2C8B444F3E1E}"/>
              </a:ext>
            </a:extLst>
          </p:cNvPr>
          <p:cNvSpPr>
            <a:spLocks noGrp="1"/>
          </p:cNvSpPr>
          <p:nvPr>
            <p:ph type="title"/>
          </p:nvPr>
        </p:nvSpPr>
        <p:spPr>
          <a:xfrm>
            <a:off x="287337" y="288924"/>
            <a:ext cx="11615737" cy="930275"/>
          </a:xfrm>
          <a:prstGeom prst="rect">
            <a:avLst/>
          </a:prstGeom>
        </p:spPr>
        <p:txBody>
          <a:bodyPr vert="horz" lIns="0" tIns="0" rIns="0" bIns="0" rtlCol="0" anchor="t" anchorCtr="0">
            <a:noAutofit/>
          </a:bodyPr>
          <a:lstStyle/>
          <a:p>
            <a:r>
              <a:rPr lang="en-US"/>
              <a:t>Click to edit Master title style</a:t>
            </a:r>
            <a:endParaRPr lang="en-CA"/>
          </a:p>
        </p:txBody>
      </p:sp>
      <p:sp>
        <p:nvSpPr>
          <p:cNvPr id="8" name="Text Placeholder 2">
            <a:extLst>
              <a:ext uri="{FF2B5EF4-FFF2-40B4-BE49-F238E27FC236}">
                <a16:creationId xmlns:a16="http://schemas.microsoft.com/office/drawing/2014/main" id="{4AA50AEC-3691-459F-41FE-474C6EF609FE}"/>
              </a:ext>
            </a:extLst>
          </p:cNvPr>
          <p:cNvSpPr>
            <a:spLocks noGrp="1"/>
          </p:cNvSpPr>
          <p:nvPr>
            <p:ph type="body" idx="1"/>
          </p:nvPr>
        </p:nvSpPr>
        <p:spPr>
          <a:xfrm>
            <a:off x="287337" y="1584961"/>
            <a:ext cx="9655176" cy="4984114"/>
          </a:xfrm>
          <a:prstGeom prst="rect">
            <a:avLst/>
          </a:prstGeom>
        </p:spPr>
        <p:txBody>
          <a:bodyPr vert="horz" lIns="0" tIns="0" rIns="0" bIns="0" rtlCol="0">
            <a:noAutofit/>
          </a:bodyPr>
          <a:lstStyle/>
          <a:p>
            <a:pPr lvl="0"/>
            <a:r>
              <a:rPr lang="en-CA" dirty="0"/>
              <a:t>Click to edit first level bullet</a:t>
            </a:r>
            <a:endParaRPr lang="en-CA"/>
          </a:p>
          <a:p>
            <a:pPr lvl="1"/>
            <a:r>
              <a:rPr lang="en-CA" dirty="0"/>
              <a:t>Second level</a:t>
            </a:r>
            <a:endParaRPr lang="en-CA"/>
          </a:p>
          <a:p>
            <a:pPr lvl="2"/>
            <a:r>
              <a:rPr lang="en-CA" dirty="0"/>
              <a:t>Third level</a:t>
            </a:r>
            <a:endParaRPr lang="en-CA"/>
          </a:p>
          <a:p>
            <a:pPr lvl="3"/>
            <a:r>
              <a:rPr lang="en-CA" dirty="0"/>
              <a:t>Fourth level</a:t>
            </a:r>
            <a:endParaRPr lang="en-CA"/>
          </a:p>
          <a:p>
            <a:pPr lvl="4"/>
            <a:r>
              <a:rPr lang="en-CA" dirty="0"/>
              <a:t>Fifth level</a:t>
            </a:r>
            <a:endParaRPr lang="en-CA"/>
          </a:p>
        </p:txBody>
      </p:sp>
      <p:sp>
        <p:nvSpPr>
          <p:cNvPr id="5" name="EntityNameDynamic-Placeholder" descr="{&quot;templafy&quot;:{&quot;id&quot;:&quot;3f365794-8f4e-4353-a3d3-c829bea83abe&quot;}}">
            <a:extLst>
              <a:ext uri="{FF2B5EF4-FFF2-40B4-BE49-F238E27FC236}">
                <a16:creationId xmlns:a16="http://schemas.microsoft.com/office/drawing/2014/main" id="{5912217E-9AF4-888B-CCAE-5C06516A8BB4}"/>
              </a:ext>
            </a:extLst>
          </p:cNvPr>
          <p:cNvSpPr/>
          <p:nvPr userDrawn="1"/>
        </p:nvSpPr>
        <p:spPr>
          <a:xfrm>
            <a:off x="7002463" y="6588092"/>
            <a:ext cx="313785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6" name="TaglineDynamic-Placeholder" descr="{&quot;templafy&quot;:{&quot;id&quot;:&quot;d56adbfe-08d9-41ec-97c8-f979bb5a53e7&quot;}}">
            <a:extLst>
              <a:ext uri="{FF2B5EF4-FFF2-40B4-BE49-F238E27FC236}">
                <a16:creationId xmlns:a16="http://schemas.microsoft.com/office/drawing/2014/main" id="{3154E5F7-2391-0DBB-1292-0ED8C20BC13A}"/>
              </a:ext>
            </a:extLst>
          </p:cNvPr>
          <p:cNvSpPr/>
          <p:nvPr userDrawn="1"/>
        </p:nvSpPr>
        <p:spPr>
          <a:xfrm>
            <a:off x="10140315" y="6588092"/>
            <a:ext cx="1762760"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
        <p:nvSpPr>
          <p:cNvPr id="2" name="EntityNameDynamic (US) -Placeholder" descr="{&quot;templafy&quot;:{&quot;id&quot;:&quot;ce704b47-d91a-4514-8588-3252417cfbb5&quot;}}" hidden="1">
            <a:extLst>
              <a:ext uri="{FF2B5EF4-FFF2-40B4-BE49-F238E27FC236}">
                <a16:creationId xmlns:a16="http://schemas.microsoft.com/office/drawing/2014/main" id="{231C5C50-A431-A088-18A0-32DEB214A440}"/>
              </a:ext>
            </a:extLst>
          </p:cNvPr>
          <p:cNvSpPr>
            <a:spLocks/>
          </p:cNvSpPr>
          <p:nvPr userDrawn="1"/>
        </p:nvSpPr>
        <p:spPr>
          <a:xfrm>
            <a:off x="7116762" y="6588092"/>
            <a:ext cx="2795588"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1" dirty="0">
              <a:solidFill>
                <a:schemeClr val="tx2"/>
              </a:solidFill>
            </a:endParaRPr>
          </a:p>
        </p:txBody>
      </p:sp>
      <p:sp>
        <p:nvSpPr>
          <p:cNvPr id="4" name="TaglineDynamic (US) -Placeholder" descr="{&quot;templafy&quot;:{&quot;id&quot;:&quot;d720331c-c4f1-4392-afbf-00fbd57698de&quot;}}" hidden="1">
            <a:extLst>
              <a:ext uri="{FF2B5EF4-FFF2-40B4-BE49-F238E27FC236}">
                <a16:creationId xmlns:a16="http://schemas.microsoft.com/office/drawing/2014/main" id="{B8DE862F-11DD-85D6-40DA-20E00DBF602D}"/>
              </a:ext>
            </a:extLst>
          </p:cNvPr>
          <p:cNvSpPr>
            <a:spLocks/>
          </p:cNvSpPr>
          <p:nvPr userDrawn="1"/>
        </p:nvSpPr>
        <p:spPr>
          <a:xfrm>
            <a:off x="9943307" y="6588092"/>
            <a:ext cx="1960562" cy="186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endParaRPr lang="en-CA" sz="1100" b="0" spc="-20" baseline="0" dirty="0">
              <a:solidFill>
                <a:schemeClr val="tx2"/>
              </a:solidFill>
            </a:endParaRPr>
          </a:p>
        </p:txBody>
      </p:sp>
    </p:spTree>
    <p:extLst>
      <p:ext uri="{BB962C8B-B14F-4D97-AF65-F5344CB8AC3E}">
        <p14:creationId xmlns:p14="http://schemas.microsoft.com/office/powerpoint/2010/main" val="2171943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86" r:id="rId25"/>
    <p:sldLayoutId id="2147483673" r:id="rId26"/>
    <p:sldLayoutId id="2147483674" r:id="rId27"/>
    <p:sldLayoutId id="2147483675" r:id="rId28"/>
    <p:sldLayoutId id="2147483676" r:id="rId29"/>
    <p:sldLayoutId id="2147483677" r:id="rId30"/>
    <p:sldLayoutId id="2147483678" r:id="rId31"/>
    <p:sldLayoutId id="2147483685" r:id="rId32"/>
    <p:sldLayoutId id="2147483679" r:id="rId33"/>
    <p:sldLayoutId id="2147483681" r:id="rId34"/>
    <p:sldLayoutId id="2147483682" r:id="rId35"/>
    <p:sldLayoutId id="2147483683" r:id="rId36"/>
    <p:sldLayoutId id="2147483684" r:id="rId37"/>
    <p:sldLayoutId id="2147483687" r:id="rId38"/>
  </p:sldLayoutIdLst>
  <p:hf sldNum="0" hdr="0" dt="0"/>
  <p:txStyles>
    <p:titleStyle>
      <a:lvl1pPr algn="l" defTabSz="914377" rtl="0" eaLnBrk="1" latinLnBrk="0" hangingPunct="1">
        <a:lnSpc>
          <a:spcPct val="90000"/>
        </a:lnSpc>
        <a:spcBef>
          <a:spcPct val="0"/>
        </a:spcBef>
        <a:buNone/>
        <a:defRPr sz="3200" b="0" i="0" kern="1200">
          <a:solidFill>
            <a:schemeClr val="tx2"/>
          </a:solidFill>
          <a:latin typeface="+mj-lt"/>
          <a:ea typeface="+mj-ea"/>
          <a:cs typeface="+mj-cs"/>
        </a:defRPr>
      </a:lvl1pPr>
    </p:titleStyle>
    <p:bodyStyle>
      <a:lvl1pPr marL="243834" indent="-243834" algn="l" defTabSz="914377" rtl="0" eaLnBrk="1" latinLnBrk="0" hangingPunct="1">
        <a:lnSpc>
          <a:spcPct val="100000"/>
        </a:lnSpc>
        <a:spcBef>
          <a:spcPts val="1600"/>
        </a:spcBef>
        <a:buFont typeface="Arial" panose="020B0604020202020204" pitchFamily="34" charset="0"/>
        <a:buChar char="•"/>
        <a:defRPr sz="2400" b="0" i="0" kern="1200">
          <a:solidFill>
            <a:schemeClr val="tx1"/>
          </a:solidFill>
          <a:latin typeface="+mn-lt"/>
          <a:ea typeface="+mn-ea"/>
          <a:cs typeface="+mn-cs"/>
        </a:defRPr>
      </a:lvl1pPr>
      <a:lvl2pPr marL="487668" indent="-268217" algn="l" defTabSz="914377" rtl="0" eaLnBrk="1" latinLnBrk="0" hangingPunct="1">
        <a:lnSpc>
          <a:spcPct val="100000"/>
        </a:lnSpc>
        <a:spcBef>
          <a:spcPts val="500"/>
        </a:spcBef>
        <a:buSzPct val="75000"/>
        <a:buFont typeface="Arial" pitchFamily="34" charset="0"/>
        <a:buChar char="⏤"/>
        <a:defRPr sz="2000" b="0" i="0" kern="1200">
          <a:solidFill>
            <a:schemeClr val="tx1"/>
          </a:solidFill>
          <a:latin typeface="+mn-lt"/>
          <a:ea typeface="+mn-ea"/>
          <a:cs typeface="+mn-cs"/>
        </a:defRPr>
      </a:lvl2pPr>
      <a:lvl3pPr marL="731502" indent="-243834" algn="l" defTabSz="914377" rtl="0" eaLnBrk="1" latinLnBrk="0" hangingPunct="1">
        <a:lnSpc>
          <a:spcPct val="100000"/>
        </a:lnSpc>
        <a:spcBef>
          <a:spcPts val="500"/>
        </a:spcBef>
        <a:buFont typeface="Arial" panose="020B0604020202020204" pitchFamily="34" charset="0"/>
        <a:buChar char="•"/>
        <a:defRPr sz="1800" b="0" i="0" kern="1200">
          <a:solidFill>
            <a:schemeClr val="tx1"/>
          </a:solidFill>
          <a:latin typeface="+mn-lt"/>
          <a:ea typeface="+mn-ea"/>
          <a:cs typeface="+mn-cs"/>
        </a:defRPr>
      </a:lvl3pPr>
      <a:lvl4pPr marL="975336" indent="-243834" algn="l" defTabSz="914377" rtl="0" eaLnBrk="1" latinLnBrk="0" hangingPunct="1">
        <a:lnSpc>
          <a:spcPct val="100000"/>
        </a:lnSpc>
        <a:spcBef>
          <a:spcPts val="500"/>
        </a:spcBef>
        <a:buFont typeface="Arial" pitchFamily="34" charset="0"/>
        <a:buChar char="⎯"/>
        <a:defRPr sz="1600" b="0" i="0" kern="1200">
          <a:solidFill>
            <a:schemeClr val="tx1"/>
          </a:solidFill>
          <a:latin typeface="+mn-lt"/>
          <a:ea typeface="+mn-ea"/>
          <a:cs typeface="+mn-cs"/>
        </a:defRPr>
      </a:lvl4pPr>
      <a:lvl5pPr marL="1219170" indent="-243834" algn="l" defTabSz="914377"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2" pos="708" userDrawn="1">
          <p15:clr>
            <a:srgbClr val="A4A4A4"/>
          </p15:clr>
        </p15:guide>
        <p15:guide id="3" orient="horz" pos="181" userDrawn="1">
          <p15:clr>
            <a:srgbClr val="F26B43"/>
          </p15:clr>
        </p15:guide>
        <p15:guide id="4" orient="horz" pos="4138" userDrawn="1">
          <p15:clr>
            <a:srgbClr val="F26B43"/>
          </p15:clr>
        </p15:guide>
        <p15:guide id="5" pos="798" userDrawn="1">
          <p15:clr>
            <a:srgbClr val="A4A4A4"/>
          </p15:clr>
        </p15:guide>
        <p15:guide id="6" pos="1325" userDrawn="1">
          <p15:clr>
            <a:srgbClr val="A4A4A4"/>
          </p15:clr>
        </p15:guide>
        <p15:guide id="7" pos="1416" userDrawn="1">
          <p15:clr>
            <a:srgbClr val="A4A4A4"/>
          </p15:clr>
        </p15:guide>
        <p15:guide id="8" pos="1942" userDrawn="1">
          <p15:clr>
            <a:srgbClr val="A4A4A4"/>
          </p15:clr>
        </p15:guide>
        <p15:guide id="9" pos="2033" userDrawn="1">
          <p15:clr>
            <a:srgbClr val="A4A4A4"/>
          </p15:clr>
        </p15:guide>
        <p15:guide id="10" pos="2560" userDrawn="1">
          <p15:clr>
            <a:srgbClr val="A4A4A4"/>
          </p15:clr>
        </p15:guide>
        <p15:guide id="11" pos="2650" userDrawn="1">
          <p15:clr>
            <a:srgbClr val="A4A4A4"/>
          </p15:clr>
        </p15:guide>
        <p15:guide id="12" pos="3177" userDrawn="1">
          <p15:clr>
            <a:srgbClr val="A4A4A4"/>
          </p15:clr>
        </p15:guide>
        <p15:guide id="13" pos="3268" userDrawn="1">
          <p15:clr>
            <a:srgbClr val="A4A4A4"/>
          </p15:clr>
        </p15:guide>
        <p15:guide id="14" pos="3794" userDrawn="1">
          <p15:clr>
            <a:srgbClr val="A4A4A4"/>
          </p15:clr>
        </p15:guide>
        <p15:guide id="15" pos="3885" userDrawn="1">
          <p15:clr>
            <a:srgbClr val="A4A4A4"/>
          </p15:clr>
        </p15:guide>
        <p15:guide id="16" pos="4411" userDrawn="1">
          <p15:clr>
            <a:srgbClr val="A4A4A4"/>
          </p15:clr>
        </p15:guide>
        <p15:guide id="17" pos="4502" userDrawn="1">
          <p15:clr>
            <a:srgbClr val="A4A4A4"/>
          </p15:clr>
        </p15:guide>
        <p15:guide id="18" pos="5029" userDrawn="1">
          <p15:clr>
            <a:srgbClr val="A4A4A4"/>
          </p15:clr>
        </p15:guide>
        <p15:guide id="19" pos="5120" userDrawn="1">
          <p15:clr>
            <a:srgbClr val="A4A4A4"/>
          </p15:clr>
        </p15:guide>
        <p15:guide id="20" pos="5646" userDrawn="1">
          <p15:clr>
            <a:srgbClr val="A4A4A4"/>
          </p15:clr>
        </p15:guide>
        <p15:guide id="21" pos="5737" userDrawn="1">
          <p15:clr>
            <a:srgbClr val="A4A4A4"/>
          </p15:clr>
        </p15:guide>
        <p15:guide id="22" pos="6263" userDrawn="1">
          <p15:clr>
            <a:srgbClr val="A4A4A4"/>
          </p15:clr>
        </p15:guide>
        <p15:guide id="23" pos="6354" userDrawn="1">
          <p15:clr>
            <a:srgbClr val="A4A4A4"/>
          </p15:clr>
        </p15:guide>
        <p15:guide id="24" pos="6881" userDrawn="1">
          <p15:clr>
            <a:srgbClr val="A4A4A4"/>
          </p15:clr>
        </p15:guide>
        <p15:guide id="25" pos="6971" userDrawn="1">
          <p15:clr>
            <a:srgbClr val="A4A4A4"/>
          </p15:clr>
        </p15:guide>
        <p15:guide id="26" pos="749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7.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notesSlide" Target="../notesSlides/notesSlide13.xml"/><Relationship Id="rId3" Type="http://schemas.openxmlformats.org/officeDocument/2006/relationships/tags" Target="../tags/tag31.xml"/><Relationship Id="rId21" Type="http://schemas.openxmlformats.org/officeDocument/2006/relationships/tags" Target="../tags/tag49.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slideLayout" Target="../slideLayouts/slideLayout28.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10" Type="http://schemas.openxmlformats.org/officeDocument/2006/relationships/tags" Target="../tags/tag38.xml"/><Relationship Id="rId19" Type="http://schemas.openxmlformats.org/officeDocument/2006/relationships/tags" Target="../tags/tag47.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53.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54.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55.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5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5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60.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6.xml"/><Relationship Id="rId1" Type="http://schemas.openxmlformats.org/officeDocument/2006/relationships/tags" Target="../tags/tag6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tags" Target="../tags/tag6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tags" Target="../tags/tag63.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ags" Target="../tags/tag6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65.xml"/><Relationship Id="rId5" Type="http://schemas.openxmlformats.org/officeDocument/2006/relationships/image" Target="../media/image11.pn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3.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4.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5.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image" Target="../media/image16.jpeg"/><Relationship Id="rId4" Type="http://schemas.openxmlformats.org/officeDocument/2006/relationships/tags" Target="../tags/tag13.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image" Target="../media/image16.jpeg"/><Relationship Id="rId4" Type="http://schemas.openxmlformats.org/officeDocument/2006/relationships/tags" Target="../tags/tag20.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6.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673AAD-AD12-9681-5299-8E1FC8E910BC}"/>
              </a:ext>
            </a:extLst>
          </p:cNvPr>
          <p:cNvSpPr>
            <a:spLocks noGrp="1"/>
          </p:cNvSpPr>
          <p:nvPr>
            <p:ph type="body" sz="quarter" idx="13"/>
          </p:nvPr>
        </p:nvSpPr>
        <p:spPr>
          <a:xfrm>
            <a:off x="288926" y="1671311"/>
            <a:ext cx="4317904" cy="1411407"/>
          </a:xfrm>
        </p:spPr>
        <p:txBody>
          <a:bodyPr/>
          <a:lstStyle/>
          <a:p>
            <a:r>
              <a:rPr lang="en-US" sz="4400" spc="0" dirty="0">
                <a:solidFill>
                  <a:srgbClr val="003946"/>
                </a:solidFill>
                <a:latin typeface="Sun Life New Display" pitchFamily="2" charset="77"/>
                <a:cs typeface="Arial" panose="020B0604020202020204" pitchFamily="34" charset="0"/>
              </a:rPr>
              <a:t>Your group plan at work</a:t>
            </a:r>
            <a:endParaRPr lang="en-US" spc="0" dirty="0">
              <a:solidFill>
                <a:srgbClr val="003946"/>
              </a:solidFill>
            </a:endParaRPr>
          </a:p>
        </p:txBody>
      </p:sp>
      <p:sp>
        <p:nvSpPr>
          <p:cNvPr id="4" name="Content Placeholder 3">
            <a:extLst>
              <a:ext uri="{FF2B5EF4-FFF2-40B4-BE49-F238E27FC236}">
                <a16:creationId xmlns:a16="http://schemas.microsoft.com/office/drawing/2014/main" id="{ABDCB6A3-1D43-DCB5-2385-32B9FA94A8B0}"/>
              </a:ext>
            </a:extLst>
          </p:cNvPr>
          <p:cNvSpPr>
            <a:spLocks noGrp="1"/>
          </p:cNvSpPr>
          <p:nvPr>
            <p:ph sz="quarter" idx="14"/>
          </p:nvPr>
        </p:nvSpPr>
        <p:spPr/>
        <p:txBody>
          <a:bodyPr/>
          <a:lstStyle/>
          <a:p>
            <a:r>
              <a:rPr lang="en-US" sz="2400" dirty="0">
                <a:latin typeface="Sun Life New Text" pitchFamily="2" charset="77"/>
                <a:cs typeface="Arial" panose="020B0604020202020204" pitchFamily="34" charset="0"/>
              </a:rPr>
              <a:t>Securing your future with your group plan</a:t>
            </a:r>
          </a:p>
        </p:txBody>
      </p:sp>
      <p:sp>
        <p:nvSpPr>
          <p:cNvPr id="5" name="Text Placeholder 4">
            <a:extLst>
              <a:ext uri="{FF2B5EF4-FFF2-40B4-BE49-F238E27FC236}">
                <a16:creationId xmlns:a16="http://schemas.microsoft.com/office/drawing/2014/main" id="{15A7AA5F-F7EB-0A3E-B5C6-234315A47FB4}"/>
              </a:ext>
            </a:extLst>
          </p:cNvPr>
          <p:cNvSpPr>
            <a:spLocks noGrp="1"/>
          </p:cNvSpPr>
          <p:nvPr>
            <p:ph type="body" sz="quarter" idx="35"/>
          </p:nvPr>
        </p:nvSpPr>
        <p:spPr/>
        <p:txBody>
          <a:bodyPr/>
          <a:lstStyle/>
          <a:p>
            <a:endParaRPr lang="en-US"/>
          </a:p>
        </p:txBody>
      </p:sp>
      <p:sp>
        <p:nvSpPr>
          <p:cNvPr id="6" name="Text Placeholder 5">
            <a:extLst>
              <a:ext uri="{FF2B5EF4-FFF2-40B4-BE49-F238E27FC236}">
                <a16:creationId xmlns:a16="http://schemas.microsoft.com/office/drawing/2014/main" id="{C6BFC5A6-3983-6591-B377-6CEE5D6446B6}"/>
              </a:ext>
            </a:extLst>
          </p:cNvPr>
          <p:cNvSpPr>
            <a:spLocks noGrp="1"/>
          </p:cNvSpPr>
          <p:nvPr>
            <p:ph type="body" sz="quarter" idx="39"/>
          </p:nvPr>
        </p:nvSpPr>
        <p:spPr/>
        <p:txBody>
          <a:bodyPr/>
          <a:lstStyle/>
          <a:p>
            <a:endParaRPr lang="en-US"/>
          </a:p>
        </p:txBody>
      </p:sp>
      <p:pic>
        <p:nvPicPr>
          <p:cNvPr id="10" name="Picture Placeholder 9">
            <a:extLst>
              <a:ext uri="{FF2B5EF4-FFF2-40B4-BE49-F238E27FC236}">
                <a16:creationId xmlns:a16="http://schemas.microsoft.com/office/drawing/2014/main" id="{17703F0A-2AAB-75AA-951A-7B77300D231F}"/>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pic>
        <p:nvPicPr>
          <p:cNvPr id="13" name="Picture 12" descr="A close up of a logo&#10;&#10;Description automatically generated">
            <a:extLst>
              <a:ext uri="{FF2B5EF4-FFF2-40B4-BE49-F238E27FC236}">
                <a16:creationId xmlns:a16="http://schemas.microsoft.com/office/drawing/2014/main" id="{D8DA22E3-CF0F-E37C-45DB-5C4DAC4116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7336" y="375012"/>
            <a:ext cx="3608677" cy="747171"/>
          </a:xfrm>
          <a:prstGeom prst="rect">
            <a:avLst/>
          </a:prstGeom>
        </p:spPr>
      </p:pic>
      <p:sp>
        <p:nvSpPr>
          <p:cNvPr id="2" name="TextBox 1">
            <a:extLst>
              <a:ext uri="{FF2B5EF4-FFF2-40B4-BE49-F238E27FC236}">
                <a16:creationId xmlns:a16="http://schemas.microsoft.com/office/drawing/2014/main" id="{9C8A4083-B82A-F9C0-F765-0F3147CE370D}"/>
              </a:ext>
            </a:extLst>
          </p:cNvPr>
          <p:cNvSpPr txBox="1"/>
          <p:nvPr/>
        </p:nvSpPr>
        <p:spPr>
          <a:xfrm>
            <a:off x="4422098" y="2383436"/>
            <a:ext cx="184731" cy="461665"/>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2469725430"/>
      </p:ext>
    </p:extLst>
  </p:cSld>
  <p:clrMapOvr>
    <a:masterClrMapping/>
  </p:clrMapOvr>
  <mc:AlternateContent xmlns:mc="http://schemas.openxmlformats.org/markup-compatibility/2006" xmlns:p14="http://schemas.microsoft.com/office/powerpoint/2010/main">
    <mc:Choice Requires="p14">
      <p:transition spd="slow" p14:dur="2000" advTm="38232"/>
    </mc:Choice>
    <mc:Fallback xmlns="">
      <p:transition spd="slow" advTm="382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38">
            <a:extLst>
              <a:ext uri="{FF2B5EF4-FFF2-40B4-BE49-F238E27FC236}">
                <a16:creationId xmlns:a16="http://schemas.microsoft.com/office/drawing/2014/main" id="{64192E14-84E8-840A-2632-9F799AEEE9C6}"/>
              </a:ext>
            </a:extLst>
          </p:cNvPr>
          <p:cNvSpPr>
            <a:spLocks noGrp="1"/>
          </p:cNvSpPr>
          <p:nvPr>
            <p:ph type="body" sz="quarter" idx="35"/>
          </p:nvPr>
        </p:nvSpPr>
        <p:spPr>
          <a:xfrm>
            <a:off x="6170083" y="834887"/>
            <a:ext cx="5734579" cy="266699"/>
          </a:xfrm>
        </p:spPr>
        <p:txBody>
          <a:bodyPr/>
          <a:lstStyle/>
          <a:p>
            <a:r>
              <a:rPr lang="en-US" dirty="0"/>
              <a:t>Group RRSP</a:t>
            </a:r>
          </a:p>
        </p:txBody>
      </p:sp>
      <p:sp>
        <p:nvSpPr>
          <p:cNvPr id="40" name="Text Placeholder 39">
            <a:extLst>
              <a:ext uri="{FF2B5EF4-FFF2-40B4-BE49-F238E27FC236}">
                <a16:creationId xmlns:a16="http://schemas.microsoft.com/office/drawing/2014/main" id="{A284941E-1CF5-3A38-B0AA-5A39C654EDCC}"/>
              </a:ext>
            </a:extLst>
          </p:cNvPr>
          <p:cNvSpPr>
            <a:spLocks noGrp="1"/>
          </p:cNvSpPr>
          <p:nvPr>
            <p:ph type="body" sz="quarter" idx="40"/>
          </p:nvPr>
        </p:nvSpPr>
        <p:spPr>
          <a:xfrm>
            <a:off x="6169028" y="1130759"/>
            <a:ext cx="5728016" cy="1444487"/>
          </a:xfrm>
        </p:spPr>
        <p:txBody>
          <a:bodyPr anchor="t"/>
          <a:lstStyle/>
          <a:p>
            <a:pPr marL="171450" indent="-171450">
              <a:spcBef>
                <a:spcPts val="800"/>
              </a:spcBef>
              <a:buFont typeface="Arial" panose="020B0604020202020204" pitchFamily="34" charset="0"/>
              <a:buChar char="•"/>
            </a:pPr>
            <a:r>
              <a:rPr lang="en-US" dirty="0"/>
              <a:t>Tax-deductible savings</a:t>
            </a:r>
          </a:p>
          <a:p>
            <a:pPr marL="171450" indent="-171450">
              <a:spcBef>
                <a:spcPts val="800"/>
              </a:spcBef>
              <a:buFont typeface="Arial" panose="020B0604020202020204" pitchFamily="34" charset="0"/>
              <a:buChar char="•"/>
            </a:pPr>
            <a:r>
              <a:rPr lang="en-US" dirty="0"/>
              <a:t>Tax-sheltered earnings</a:t>
            </a:r>
          </a:p>
          <a:p>
            <a:pPr marL="171450" indent="-171450">
              <a:spcBef>
                <a:spcPts val="800"/>
              </a:spcBef>
              <a:buFont typeface="Arial" panose="020B0604020202020204" pitchFamily="34" charset="0"/>
              <a:buChar char="•"/>
            </a:pPr>
            <a:r>
              <a:rPr lang="en-US" dirty="0"/>
              <a:t>Contribute up to your RRSP limit</a:t>
            </a:r>
          </a:p>
          <a:p>
            <a:pPr marL="171450" indent="-171450">
              <a:spcBef>
                <a:spcPts val="800"/>
              </a:spcBef>
              <a:buFont typeface="Arial" panose="020B0604020202020204" pitchFamily="34" charset="0"/>
              <a:buChar char="•"/>
            </a:pPr>
            <a:r>
              <a:rPr lang="en-US" dirty="0"/>
              <a:t>Withdrawals are subject to withholding tax </a:t>
            </a:r>
          </a:p>
          <a:p>
            <a:pPr marL="171450" indent="-171450">
              <a:spcBef>
                <a:spcPts val="800"/>
              </a:spcBef>
              <a:buFont typeface="Arial" panose="020B0604020202020204" pitchFamily="34" charset="0"/>
              <a:buChar char="•"/>
            </a:pPr>
            <a:r>
              <a:rPr lang="en-US" dirty="0"/>
              <a:t>Ideal for retirement savings</a:t>
            </a:r>
          </a:p>
        </p:txBody>
      </p:sp>
      <p:sp>
        <p:nvSpPr>
          <p:cNvPr id="38" name="Text Placeholder 37">
            <a:extLst>
              <a:ext uri="{FF2B5EF4-FFF2-40B4-BE49-F238E27FC236}">
                <a16:creationId xmlns:a16="http://schemas.microsoft.com/office/drawing/2014/main" id="{F45B90A9-DF5D-53FF-95F2-CB15D219B52F}"/>
              </a:ext>
            </a:extLst>
          </p:cNvPr>
          <p:cNvSpPr>
            <a:spLocks noGrp="1"/>
          </p:cNvSpPr>
          <p:nvPr>
            <p:ph type="body" sz="quarter" idx="33"/>
          </p:nvPr>
        </p:nvSpPr>
        <p:spPr>
          <a:xfrm>
            <a:off x="6169029" y="308992"/>
            <a:ext cx="5728016" cy="525895"/>
          </a:xfrm>
        </p:spPr>
        <p:txBody>
          <a:bodyPr/>
          <a:lstStyle/>
          <a:p>
            <a:r>
              <a:rPr lang="en-US" sz="2800" dirty="0">
                <a:cs typeface="Arial" panose="020B0604020202020204" pitchFamily="34" charset="0"/>
              </a:rPr>
              <a:t>Choice of </a:t>
            </a:r>
            <a:r>
              <a:rPr lang="en-US" sz="2800" dirty="0">
                <a:solidFill>
                  <a:srgbClr val="FF0000"/>
                </a:solidFill>
                <a:cs typeface="Arial" panose="020B0604020202020204" pitchFamily="34" charset="0"/>
              </a:rPr>
              <a:t>three</a:t>
            </a:r>
            <a:r>
              <a:rPr lang="en-US" sz="2800" dirty="0">
                <a:cs typeface="Arial" panose="020B0604020202020204" pitchFamily="34" charset="0"/>
              </a:rPr>
              <a:t> accounts</a:t>
            </a:r>
            <a:endParaRPr lang="en-US" dirty="0"/>
          </a:p>
        </p:txBody>
      </p:sp>
      <p:sp>
        <p:nvSpPr>
          <p:cNvPr id="23" name="Rectangle 2">
            <a:extLst>
              <a:ext uri="{FF2B5EF4-FFF2-40B4-BE49-F238E27FC236}">
                <a16:creationId xmlns:a16="http://schemas.microsoft.com/office/drawing/2014/main" id="{A3E0BAC6-14B1-C1E1-AE25-C20A7D1F85EA}"/>
              </a:ext>
            </a:extLst>
          </p:cNvPr>
          <p:cNvSpPr txBox="1">
            <a:spLocks noChangeArrowheads="1"/>
          </p:cNvSpPr>
          <p:nvPr>
            <p:custDataLst>
              <p:tags r:id="rId2"/>
            </p:custDataLst>
          </p:nvPr>
        </p:nvSpPr>
        <p:spPr>
          <a:xfrm>
            <a:off x="431337" y="432925"/>
            <a:ext cx="4024916" cy="1243013"/>
          </a:xfrm>
          <a:prstGeom prst="rect">
            <a:avLst/>
          </a:prstGeom>
        </p:spPr>
        <p:txBody>
          <a:bodyPr lIns="90486" tIns="44449" rIns="90486" bIns="44449" anchor="ctr">
            <a:normAutofit/>
          </a:bodyPr>
          <a:lstStyle>
            <a:lvl1pPr algn="l" defTabSz="914377" rtl="0" eaLnBrk="1" latinLnBrk="0" hangingPunct="1">
              <a:lnSpc>
                <a:spcPct val="90000"/>
              </a:lnSpc>
              <a:spcBef>
                <a:spcPct val="0"/>
              </a:spcBef>
              <a:buNone/>
              <a:defRPr sz="3200" b="0" i="0" kern="1200">
                <a:solidFill>
                  <a:schemeClr val="tx2"/>
                </a:solidFill>
                <a:latin typeface="+mj-lt"/>
                <a:ea typeface="+mj-ea"/>
                <a:cs typeface="+mj-cs"/>
              </a:defRPr>
            </a:lvl1pPr>
          </a:lstStyle>
          <a:p>
            <a:pPr>
              <a:defRPr/>
            </a:pPr>
            <a:endParaRPr lang="en-US" sz="4000" dirty="0">
              <a:cs typeface="Arial" panose="020B0604020202020204" pitchFamily="34" charset="0"/>
            </a:endParaRPr>
          </a:p>
        </p:txBody>
      </p:sp>
      <p:sp>
        <p:nvSpPr>
          <p:cNvPr id="41" name="Text Placeholder 38">
            <a:extLst>
              <a:ext uri="{FF2B5EF4-FFF2-40B4-BE49-F238E27FC236}">
                <a16:creationId xmlns:a16="http://schemas.microsoft.com/office/drawing/2014/main" id="{55387F86-81CA-4D03-81AB-669C0685476B}"/>
              </a:ext>
            </a:extLst>
          </p:cNvPr>
          <p:cNvSpPr txBox="1">
            <a:spLocks/>
          </p:cNvSpPr>
          <p:nvPr/>
        </p:nvSpPr>
        <p:spPr>
          <a:xfrm>
            <a:off x="6170083" y="2694150"/>
            <a:ext cx="5734579" cy="266699"/>
          </a:xfrm>
          <a:prstGeom prst="rect">
            <a:avLst/>
          </a:prstGeom>
        </p:spPr>
        <p:txBody>
          <a:bodyPr vert="horz" lIns="0" tIns="0" rIns="0" bIns="0" rtlCol="0" anchor="b" anchorCtr="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457189" indent="0" algn="l" defTabSz="914377" rtl="0" eaLnBrk="1" latinLnBrk="0" hangingPunct="1">
              <a:lnSpc>
                <a:spcPct val="100000"/>
              </a:lnSpc>
              <a:spcBef>
                <a:spcPts val="500"/>
              </a:spcBef>
              <a:buSzPct val="75000"/>
              <a:buFont typeface="Arial" pitchFamily="34" charset="0"/>
              <a:buNone/>
              <a:defRPr sz="1333" b="0" i="0" kern="1200">
                <a:solidFill>
                  <a:schemeClr val="tx2"/>
                </a:solidFill>
                <a:latin typeface="+mn-lt"/>
                <a:ea typeface="+mn-ea"/>
                <a:cs typeface="+mn-cs"/>
              </a:defRPr>
            </a:lvl2pPr>
            <a:lvl3pPr marL="914377" indent="0" algn="l" defTabSz="914377" rtl="0" eaLnBrk="1" latinLnBrk="0" hangingPunct="1">
              <a:lnSpc>
                <a:spcPct val="100000"/>
              </a:lnSpc>
              <a:spcBef>
                <a:spcPts val="500"/>
              </a:spcBef>
              <a:buFont typeface="Arial" panose="020B0604020202020204" pitchFamily="34" charset="0"/>
              <a:buNone/>
              <a:defRPr sz="1200" b="0" i="0" kern="1200">
                <a:solidFill>
                  <a:schemeClr val="tx2"/>
                </a:solidFill>
                <a:latin typeface="+mn-lt"/>
                <a:ea typeface="+mn-ea"/>
                <a:cs typeface="+mn-cs"/>
              </a:defRPr>
            </a:lvl3pPr>
            <a:lvl4pPr marL="1371566" indent="0" algn="l" defTabSz="914377" rtl="0" eaLnBrk="1" latinLnBrk="0" hangingPunct="1">
              <a:lnSpc>
                <a:spcPct val="100000"/>
              </a:lnSpc>
              <a:spcBef>
                <a:spcPts val="500"/>
              </a:spcBef>
              <a:buFont typeface="Arial" pitchFamily="34" charset="0"/>
              <a:buNone/>
              <a:defRPr sz="1067" b="0" i="0" kern="1200">
                <a:solidFill>
                  <a:schemeClr val="tx2"/>
                </a:solidFill>
                <a:latin typeface="+mn-lt"/>
                <a:ea typeface="+mn-ea"/>
                <a:cs typeface="+mn-cs"/>
              </a:defRPr>
            </a:lvl4pPr>
            <a:lvl5pPr marL="1828754" indent="0" algn="l" defTabSz="914377" rtl="0" eaLnBrk="1" latinLnBrk="0" hangingPunct="1">
              <a:lnSpc>
                <a:spcPct val="100000"/>
              </a:lnSpc>
              <a:spcBef>
                <a:spcPts val="500"/>
              </a:spcBef>
              <a:buFont typeface="Arial" panose="020B0604020202020204" pitchFamily="34" charset="0"/>
              <a:buNone/>
              <a:defRPr sz="1067"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DPSP</a:t>
            </a:r>
          </a:p>
        </p:txBody>
      </p:sp>
      <p:sp>
        <p:nvSpPr>
          <p:cNvPr id="42" name="Text Placeholder 39">
            <a:extLst>
              <a:ext uri="{FF2B5EF4-FFF2-40B4-BE49-F238E27FC236}">
                <a16:creationId xmlns:a16="http://schemas.microsoft.com/office/drawing/2014/main" id="{0F7607F4-8DD5-3C90-A35F-0D0BD91D980F}"/>
              </a:ext>
            </a:extLst>
          </p:cNvPr>
          <p:cNvSpPr txBox="1">
            <a:spLocks/>
          </p:cNvSpPr>
          <p:nvPr/>
        </p:nvSpPr>
        <p:spPr>
          <a:xfrm>
            <a:off x="6169028" y="2990022"/>
            <a:ext cx="5728016" cy="1444487"/>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1600"/>
              </a:spcBef>
              <a:buFont typeface="Arial" panose="020B0604020202020204" pitchFamily="34" charset="0"/>
              <a:buNone/>
              <a:defRPr sz="1200" b="0" i="0" kern="1200">
                <a:solidFill>
                  <a:schemeClr val="tx1"/>
                </a:solidFill>
                <a:latin typeface="+mn-lt"/>
                <a:ea typeface="+mn-ea"/>
                <a:cs typeface="+mn-cs"/>
              </a:defRPr>
            </a:lvl1pPr>
            <a:lvl2pPr marL="457189" indent="0" algn="l" defTabSz="914377" rtl="0" eaLnBrk="1" latinLnBrk="0" hangingPunct="1">
              <a:lnSpc>
                <a:spcPct val="100000"/>
              </a:lnSpc>
              <a:spcBef>
                <a:spcPts val="500"/>
              </a:spcBef>
              <a:buSzPct val="75000"/>
              <a:buFont typeface="Arial" pitchFamily="34" charset="0"/>
              <a:buNone/>
              <a:defRPr sz="1333" b="0" i="0" kern="1200">
                <a:solidFill>
                  <a:schemeClr val="tx2"/>
                </a:solidFill>
                <a:latin typeface="+mn-lt"/>
                <a:ea typeface="+mn-ea"/>
                <a:cs typeface="+mn-cs"/>
              </a:defRPr>
            </a:lvl2pPr>
            <a:lvl3pPr marL="914377" indent="0" algn="l" defTabSz="914377" rtl="0" eaLnBrk="1" latinLnBrk="0" hangingPunct="1">
              <a:lnSpc>
                <a:spcPct val="100000"/>
              </a:lnSpc>
              <a:spcBef>
                <a:spcPts val="500"/>
              </a:spcBef>
              <a:buFont typeface="Arial" panose="020B0604020202020204" pitchFamily="34" charset="0"/>
              <a:buNone/>
              <a:defRPr sz="1200" b="0" i="0" kern="1200">
                <a:solidFill>
                  <a:schemeClr val="tx2"/>
                </a:solidFill>
                <a:latin typeface="+mn-lt"/>
                <a:ea typeface="+mn-ea"/>
                <a:cs typeface="+mn-cs"/>
              </a:defRPr>
            </a:lvl3pPr>
            <a:lvl4pPr marL="1371566" indent="0" algn="l" defTabSz="914377" rtl="0" eaLnBrk="1" latinLnBrk="0" hangingPunct="1">
              <a:lnSpc>
                <a:spcPct val="100000"/>
              </a:lnSpc>
              <a:spcBef>
                <a:spcPts val="500"/>
              </a:spcBef>
              <a:buFont typeface="Arial" pitchFamily="34" charset="0"/>
              <a:buNone/>
              <a:defRPr sz="1067" b="0" i="0" kern="1200">
                <a:solidFill>
                  <a:schemeClr val="tx2"/>
                </a:solidFill>
                <a:latin typeface="+mn-lt"/>
                <a:ea typeface="+mn-ea"/>
                <a:cs typeface="+mn-cs"/>
              </a:defRPr>
            </a:lvl4pPr>
            <a:lvl5pPr marL="1828754" indent="0" algn="l" defTabSz="914377" rtl="0" eaLnBrk="1" latinLnBrk="0" hangingPunct="1">
              <a:lnSpc>
                <a:spcPct val="100000"/>
              </a:lnSpc>
              <a:spcBef>
                <a:spcPts val="500"/>
              </a:spcBef>
              <a:buFont typeface="Arial" panose="020B0604020202020204" pitchFamily="34" charset="0"/>
              <a:buNone/>
              <a:defRPr sz="1067"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800"/>
              </a:spcBef>
              <a:buFont typeface="Arial" panose="020B0604020202020204" pitchFamily="34" charset="0"/>
              <a:buChar char="•"/>
            </a:pPr>
            <a:r>
              <a:rPr lang="en-US" dirty="0"/>
              <a:t>Employer shares profits by contributing to DPSP on behalf of each employee*</a:t>
            </a:r>
          </a:p>
          <a:p>
            <a:pPr marL="171450" indent="-171450">
              <a:spcBef>
                <a:spcPts val="800"/>
              </a:spcBef>
              <a:buFont typeface="Arial" panose="020B0604020202020204" pitchFamily="34" charset="0"/>
              <a:buChar char="•"/>
            </a:pPr>
            <a:r>
              <a:rPr lang="en-US" dirty="0"/>
              <a:t>Tax-sheltered earnings</a:t>
            </a:r>
          </a:p>
          <a:p>
            <a:pPr marL="171450" indent="-171450">
              <a:spcBef>
                <a:spcPts val="800"/>
              </a:spcBef>
              <a:buFont typeface="Arial" panose="020B0604020202020204" pitchFamily="34" charset="0"/>
              <a:buChar char="•"/>
            </a:pPr>
            <a:r>
              <a:rPr lang="en-US" dirty="0"/>
              <a:t>Contribute up to DPSP limit</a:t>
            </a:r>
          </a:p>
          <a:p>
            <a:pPr marL="171450" indent="-171450">
              <a:spcBef>
                <a:spcPts val="800"/>
              </a:spcBef>
              <a:buFont typeface="Arial" panose="020B0604020202020204" pitchFamily="34" charset="0"/>
              <a:buChar char="•"/>
            </a:pPr>
            <a:r>
              <a:rPr lang="en-US" dirty="0"/>
              <a:t>Withdrawals are subject to withholding tax</a:t>
            </a:r>
          </a:p>
          <a:p>
            <a:pPr marL="171450" indent="-171450">
              <a:spcBef>
                <a:spcPts val="800"/>
              </a:spcBef>
              <a:buFont typeface="Arial" panose="020B0604020202020204" pitchFamily="34" charset="0"/>
              <a:buChar char="•"/>
            </a:pPr>
            <a:r>
              <a:rPr lang="en-US" dirty="0"/>
              <a:t>Ideal for retirement savings</a:t>
            </a:r>
          </a:p>
          <a:p>
            <a:pPr>
              <a:spcBef>
                <a:spcPts val="800"/>
              </a:spcBef>
            </a:pPr>
            <a:r>
              <a:rPr lang="en-US" i="1" dirty="0"/>
              <a:t>* Based on eligibility</a:t>
            </a:r>
          </a:p>
          <a:p>
            <a:pPr marL="171450" indent="-171450">
              <a:spcBef>
                <a:spcPts val="800"/>
              </a:spcBef>
              <a:buFont typeface="Arial" panose="020B0604020202020204" pitchFamily="34" charset="0"/>
              <a:buChar char="•"/>
            </a:pPr>
            <a:endParaRPr lang="en-US" dirty="0"/>
          </a:p>
        </p:txBody>
      </p:sp>
      <p:sp>
        <p:nvSpPr>
          <p:cNvPr id="47" name="Text Placeholder 38">
            <a:extLst>
              <a:ext uri="{FF2B5EF4-FFF2-40B4-BE49-F238E27FC236}">
                <a16:creationId xmlns:a16="http://schemas.microsoft.com/office/drawing/2014/main" id="{059392E1-AD80-AB51-A430-6C50E4C3C6D7}"/>
              </a:ext>
            </a:extLst>
          </p:cNvPr>
          <p:cNvSpPr txBox="1">
            <a:spLocks/>
          </p:cNvSpPr>
          <p:nvPr/>
        </p:nvSpPr>
        <p:spPr>
          <a:xfrm>
            <a:off x="6170083" y="4808649"/>
            <a:ext cx="5734579" cy="266699"/>
          </a:xfrm>
          <a:prstGeom prst="rect">
            <a:avLst/>
          </a:prstGeom>
        </p:spPr>
        <p:txBody>
          <a:bodyPr vert="horz" lIns="0" tIns="0" rIns="0" bIns="0" rtlCol="0" anchor="b" anchorCtr="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457189" indent="0" algn="l" defTabSz="914377" rtl="0" eaLnBrk="1" latinLnBrk="0" hangingPunct="1">
              <a:lnSpc>
                <a:spcPct val="100000"/>
              </a:lnSpc>
              <a:spcBef>
                <a:spcPts val="500"/>
              </a:spcBef>
              <a:buSzPct val="75000"/>
              <a:buFont typeface="Arial" pitchFamily="34" charset="0"/>
              <a:buNone/>
              <a:defRPr sz="1333" b="0" i="0" kern="1200">
                <a:solidFill>
                  <a:schemeClr val="tx2"/>
                </a:solidFill>
                <a:latin typeface="+mn-lt"/>
                <a:ea typeface="+mn-ea"/>
                <a:cs typeface="+mn-cs"/>
              </a:defRPr>
            </a:lvl2pPr>
            <a:lvl3pPr marL="914377" indent="0" algn="l" defTabSz="914377" rtl="0" eaLnBrk="1" latinLnBrk="0" hangingPunct="1">
              <a:lnSpc>
                <a:spcPct val="100000"/>
              </a:lnSpc>
              <a:spcBef>
                <a:spcPts val="500"/>
              </a:spcBef>
              <a:buFont typeface="Arial" panose="020B0604020202020204" pitchFamily="34" charset="0"/>
              <a:buNone/>
              <a:defRPr sz="1200" b="0" i="0" kern="1200">
                <a:solidFill>
                  <a:schemeClr val="tx2"/>
                </a:solidFill>
                <a:latin typeface="+mn-lt"/>
                <a:ea typeface="+mn-ea"/>
                <a:cs typeface="+mn-cs"/>
              </a:defRPr>
            </a:lvl3pPr>
            <a:lvl4pPr marL="1371566" indent="0" algn="l" defTabSz="914377" rtl="0" eaLnBrk="1" latinLnBrk="0" hangingPunct="1">
              <a:lnSpc>
                <a:spcPct val="100000"/>
              </a:lnSpc>
              <a:spcBef>
                <a:spcPts val="500"/>
              </a:spcBef>
              <a:buFont typeface="Arial" pitchFamily="34" charset="0"/>
              <a:buNone/>
              <a:defRPr sz="1067" b="0" i="0" kern="1200">
                <a:solidFill>
                  <a:schemeClr val="tx2"/>
                </a:solidFill>
                <a:latin typeface="+mn-lt"/>
                <a:ea typeface="+mn-ea"/>
                <a:cs typeface="+mn-cs"/>
              </a:defRPr>
            </a:lvl4pPr>
            <a:lvl5pPr marL="1828754" indent="0" algn="l" defTabSz="914377" rtl="0" eaLnBrk="1" latinLnBrk="0" hangingPunct="1">
              <a:lnSpc>
                <a:spcPct val="100000"/>
              </a:lnSpc>
              <a:spcBef>
                <a:spcPts val="500"/>
              </a:spcBef>
              <a:buFont typeface="Arial" panose="020B0604020202020204" pitchFamily="34" charset="0"/>
              <a:buNone/>
              <a:defRPr sz="1067"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Group TFSA</a:t>
            </a:r>
          </a:p>
        </p:txBody>
      </p:sp>
      <p:sp>
        <p:nvSpPr>
          <p:cNvPr id="48" name="Text Placeholder 39">
            <a:extLst>
              <a:ext uri="{FF2B5EF4-FFF2-40B4-BE49-F238E27FC236}">
                <a16:creationId xmlns:a16="http://schemas.microsoft.com/office/drawing/2014/main" id="{EA96CB23-5CEF-CCBA-B97C-C43F9029AC14}"/>
              </a:ext>
            </a:extLst>
          </p:cNvPr>
          <p:cNvSpPr txBox="1">
            <a:spLocks/>
          </p:cNvSpPr>
          <p:nvPr/>
        </p:nvSpPr>
        <p:spPr>
          <a:xfrm>
            <a:off x="6169028" y="5104521"/>
            <a:ext cx="5728016" cy="1444487"/>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1600"/>
              </a:spcBef>
              <a:buFont typeface="Arial" panose="020B0604020202020204" pitchFamily="34" charset="0"/>
              <a:buNone/>
              <a:defRPr sz="1200" b="0" i="0" kern="1200">
                <a:solidFill>
                  <a:schemeClr val="tx1"/>
                </a:solidFill>
                <a:latin typeface="+mn-lt"/>
                <a:ea typeface="+mn-ea"/>
                <a:cs typeface="+mn-cs"/>
              </a:defRPr>
            </a:lvl1pPr>
            <a:lvl2pPr marL="457189" indent="0" algn="l" defTabSz="914377" rtl="0" eaLnBrk="1" latinLnBrk="0" hangingPunct="1">
              <a:lnSpc>
                <a:spcPct val="100000"/>
              </a:lnSpc>
              <a:spcBef>
                <a:spcPts val="500"/>
              </a:spcBef>
              <a:buSzPct val="75000"/>
              <a:buFont typeface="Arial" pitchFamily="34" charset="0"/>
              <a:buNone/>
              <a:defRPr sz="1333" b="0" i="0" kern="1200">
                <a:solidFill>
                  <a:schemeClr val="tx2"/>
                </a:solidFill>
                <a:latin typeface="+mn-lt"/>
                <a:ea typeface="+mn-ea"/>
                <a:cs typeface="+mn-cs"/>
              </a:defRPr>
            </a:lvl2pPr>
            <a:lvl3pPr marL="914377" indent="0" algn="l" defTabSz="914377" rtl="0" eaLnBrk="1" latinLnBrk="0" hangingPunct="1">
              <a:lnSpc>
                <a:spcPct val="100000"/>
              </a:lnSpc>
              <a:spcBef>
                <a:spcPts val="500"/>
              </a:spcBef>
              <a:buFont typeface="Arial" panose="020B0604020202020204" pitchFamily="34" charset="0"/>
              <a:buNone/>
              <a:defRPr sz="1200" b="0" i="0" kern="1200">
                <a:solidFill>
                  <a:schemeClr val="tx2"/>
                </a:solidFill>
                <a:latin typeface="+mn-lt"/>
                <a:ea typeface="+mn-ea"/>
                <a:cs typeface="+mn-cs"/>
              </a:defRPr>
            </a:lvl3pPr>
            <a:lvl4pPr marL="1371566" indent="0" algn="l" defTabSz="914377" rtl="0" eaLnBrk="1" latinLnBrk="0" hangingPunct="1">
              <a:lnSpc>
                <a:spcPct val="100000"/>
              </a:lnSpc>
              <a:spcBef>
                <a:spcPts val="500"/>
              </a:spcBef>
              <a:buFont typeface="Arial" pitchFamily="34" charset="0"/>
              <a:buNone/>
              <a:defRPr sz="1067" b="0" i="0" kern="1200">
                <a:solidFill>
                  <a:schemeClr val="tx2"/>
                </a:solidFill>
                <a:latin typeface="+mn-lt"/>
                <a:ea typeface="+mn-ea"/>
                <a:cs typeface="+mn-cs"/>
              </a:defRPr>
            </a:lvl4pPr>
            <a:lvl5pPr marL="1828754" indent="0" algn="l" defTabSz="914377" rtl="0" eaLnBrk="1" latinLnBrk="0" hangingPunct="1">
              <a:lnSpc>
                <a:spcPct val="100000"/>
              </a:lnSpc>
              <a:spcBef>
                <a:spcPts val="500"/>
              </a:spcBef>
              <a:buFont typeface="Arial" panose="020B0604020202020204" pitchFamily="34" charset="0"/>
              <a:buNone/>
              <a:defRPr sz="1067"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800"/>
              </a:spcBef>
              <a:buFont typeface="Arial" panose="020B0604020202020204" pitchFamily="34" charset="0"/>
              <a:buChar char="•"/>
            </a:pPr>
            <a:r>
              <a:rPr lang="en-US" dirty="0"/>
              <a:t>No tax-deductibility, but tax sheltering</a:t>
            </a:r>
          </a:p>
          <a:p>
            <a:pPr marL="171450" indent="-171450">
              <a:spcBef>
                <a:spcPts val="800"/>
              </a:spcBef>
              <a:buFont typeface="Arial" panose="020B0604020202020204" pitchFamily="34" charset="0"/>
              <a:buChar char="•"/>
            </a:pPr>
            <a:r>
              <a:rPr lang="en-US" dirty="0"/>
              <a:t>Contribute up to  your TFSA limit</a:t>
            </a:r>
          </a:p>
          <a:p>
            <a:pPr marL="171450" indent="-171450">
              <a:spcBef>
                <a:spcPts val="800"/>
              </a:spcBef>
              <a:buFont typeface="Arial" panose="020B0604020202020204" pitchFamily="34" charset="0"/>
              <a:buChar char="•"/>
            </a:pPr>
            <a:r>
              <a:rPr lang="en-US" dirty="0"/>
              <a:t>Tax-free withdrawals </a:t>
            </a:r>
          </a:p>
          <a:p>
            <a:pPr marL="171450" indent="-171450">
              <a:spcBef>
                <a:spcPts val="800"/>
              </a:spcBef>
              <a:buFont typeface="Arial" panose="020B0604020202020204" pitchFamily="34" charset="0"/>
              <a:buChar char="•"/>
            </a:pPr>
            <a:r>
              <a:rPr lang="en-US" dirty="0"/>
              <a:t>Withdrawals increase contribution room in the following calendar year</a:t>
            </a:r>
          </a:p>
          <a:p>
            <a:pPr marL="171450" indent="-171450">
              <a:spcBef>
                <a:spcPts val="800"/>
              </a:spcBef>
              <a:buFont typeface="Arial" panose="020B0604020202020204" pitchFamily="34" charset="0"/>
              <a:buChar char="•"/>
            </a:pPr>
            <a:r>
              <a:rPr lang="en-US" dirty="0"/>
              <a:t> Ideal for any savings goal</a:t>
            </a:r>
          </a:p>
          <a:p>
            <a:pPr marL="171450" indent="-171450">
              <a:spcBef>
                <a:spcPts val="800"/>
              </a:spcBef>
              <a:buFont typeface="Arial" panose="020B0604020202020204" pitchFamily="34" charset="0"/>
              <a:buChar char="•"/>
            </a:pPr>
            <a:endParaRPr lang="en-US" dirty="0"/>
          </a:p>
        </p:txBody>
      </p:sp>
      <p:sp>
        <p:nvSpPr>
          <p:cNvPr id="49" name="Rectangle 48">
            <a:extLst>
              <a:ext uri="{FF2B5EF4-FFF2-40B4-BE49-F238E27FC236}">
                <a16:creationId xmlns:a16="http://schemas.microsoft.com/office/drawing/2014/main" id="{81CEE142-3D86-BD4F-D764-97D6A688FE83}"/>
              </a:ext>
            </a:extLst>
          </p:cNvPr>
          <p:cNvSpPr/>
          <p:nvPr/>
        </p:nvSpPr>
        <p:spPr>
          <a:xfrm>
            <a:off x="666107" y="532938"/>
            <a:ext cx="2739702" cy="114300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Advisor: remove DPSP information if not applicable</a:t>
            </a:r>
          </a:p>
        </p:txBody>
      </p:sp>
      <p:pic>
        <p:nvPicPr>
          <p:cNvPr id="5" name="Picture Placeholder 4" descr="A group of people sitting at a table&#10;&#10;Description automatically generated">
            <a:extLst>
              <a:ext uri="{FF2B5EF4-FFF2-40B4-BE49-F238E27FC236}">
                <a16:creationId xmlns:a16="http://schemas.microsoft.com/office/drawing/2014/main" id="{A8D014BB-2081-056F-4075-F7487471898E}"/>
              </a:ext>
            </a:extLst>
          </p:cNvPr>
          <p:cNvPicPr>
            <a:picLocks noGrp="1" noChangeAspect="1"/>
          </p:cNvPicPr>
          <p:nvPr>
            <p:ph type="pic" sz="quarter" idx="14"/>
          </p:nvPr>
        </p:nvPicPr>
        <p:blipFill>
          <a:blip r:embed="rId5" cstate="screen">
            <a:extLst>
              <a:ext uri="{28A0092B-C50C-407E-A947-70E740481C1C}">
                <a14:useLocalDpi xmlns:a14="http://schemas.microsoft.com/office/drawing/2010/main"/>
              </a:ext>
            </a:extLst>
          </a:blip>
          <a:srcRect/>
          <a:stretch>
            <a:fillRect/>
          </a:stretch>
        </p:blipFill>
        <p:spPr/>
      </p:pic>
      <p:sp>
        <p:nvSpPr>
          <p:cNvPr id="2" name="Rectangle 1">
            <a:extLst>
              <a:ext uri="{FF2B5EF4-FFF2-40B4-BE49-F238E27FC236}">
                <a16:creationId xmlns:a16="http://schemas.microsoft.com/office/drawing/2014/main" id="{8C0BEA43-DF73-8682-A083-0A320E0CE062}"/>
              </a:ext>
            </a:extLst>
          </p:cNvPr>
          <p:cNvSpPr/>
          <p:nvPr/>
        </p:nvSpPr>
        <p:spPr>
          <a:xfrm>
            <a:off x="9601200" y="460746"/>
            <a:ext cx="2590800" cy="1859263"/>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Advisor: remove DPSP information if not applicable (and modify title)</a:t>
            </a:r>
          </a:p>
        </p:txBody>
      </p:sp>
    </p:spTree>
    <p:custDataLst>
      <p:tags r:id="rId1"/>
    </p:custDataLst>
    <p:extLst>
      <p:ext uri="{BB962C8B-B14F-4D97-AF65-F5344CB8AC3E}">
        <p14:creationId xmlns:p14="http://schemas.microsoft.com/office/powerpoint/2010/main" val="225977969"/>
      </p:ext>
    </p:extLst>
  </p:cSld>
  <p:clrMapOvr>
    <a:masterClrMapping/>
  </p:clrMapOvr>
  <mc:AlternateContent xmlns:mc="http://schemas.openxmlformats.org/markup-compatibility/2006" xmlns:p14="http://schemas.microsoft.com/office/powerpoint/2010/main">
    <mc:Choice Requires="p14">
      <p:transition spd="slow" p14:dur="2000" advTm="107451"/>
    </mc:Choice>
    <mc:Fallback xmlns="">
      <p:transition spd="slow" advTm="10745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C38E942-7762-BA6D-BBD8-314F2F258112}"/>
              </a:ext>
            </a:extLst>
          </p:cNvPr>
          <p:cNvSpPr>
            <a:spLocks noGrp="1"/>
          </p:cNvSpPr>
          <p:nvPr>
            <p:ph type="title"/>
          </p:nvPr>
        </p:nvSpPr>
        <p:spPr/>
        <p:txBody>
          <a:bodyPr/>
          <a:lstStyle/>
          <a:p>
            <a:r>
              <a:rPr lang="en-US" dirty="0"/>
              <a:t>How your workplace plan works</a:t>
            </a:r>
          </a:p>
        </p:txBody>
      </p:sp>
      <p:graphicFrame>
        <p:nvGraphicFramePr>
          <p:cNvPr id="10" name="Table 5">
            <a:extLst>
              <a:ext uri="{FF2B5EF4-FFF2-40B4-BE49-F238E27FC236}">
                <a16:creationId xmlns:a16="http://schemas.microsoft.com/office/drawing/2014/main" id="{AFFE70E3-92CB-20E3-53CC-2CA962E4A9A5}"/>
              </a:ext>
            </a:extLst>
          </p:cNvPr>
          <p:cNvGraphicFramePr>
            <a:graphicFrameLocks noGrp="1"/>
          </p:cNvGraphicFramePr>
          <p:nvPr>
            <p:extLst>
              <p:ext uri="{D42A27DB-BD31-4B8C-83A1-F6EECF244321}">
                <p14:modId xmlns:p14="http://schemas.microsoft.com/office/powerpoint/2010/main" val="489366631"/>
              </p:ext>
            </p:extLst>
          </p:nvPr>
        </p:nvGraphicFramePr>
        <p:xfrm>
          <a:off x="287338" y="1018858"/>
          <a:ext cx="11395742" cy="4661380"/>
        </p:xfrm>
        <a:graphic>
          <a:graphicData uri="http://schemas.openxmlformats.org/drawingml/2006/table">
            <a:tbl>
              <a:tblPr firstRow="1" bandRow="1">
                <a:tableStyleId>{5C22544A-7EE6-4342-B048-85BDC9FD1C3A}</a:tableStyleId>
              </a:tblPr>
              <a:tblGrid>
                <a:gridCol w="2541860">
                  <a:extLst>
                    <a:ext uri="{9D8B030D-6E8A-4147-A177-3AD203B41FA5}">
                      <a16:colId xmlns:a16="http://schemas.microsoft.com/office/drawing/2014/main" val="590185221"/>
                    </a:ext>
                  </a:extLst>
                </a:gridCol>
                <a:gridCol w="3041936">
                  <a:extLst>
                    <a:ext uri="{9D8B030D-6E8A-4147-A177-3AD203B41FA5}">
                      <a16:colId xmlns:a16="http://schemas.microsoft.com/office/drawing/2014/main" val="1732066924"/>
                    </a:ext>
                  </a:extLst>
                </a:gridCol>
                <a:gridCol w="2745990">
                  <a:extLst>
                    <a:ext uri="{9D8B030D-6E8A-4147-A177-3AD203B41FA5}">
                      <a16:colId xmlns:a16="http://schemas.microsoft.com/office/drawing/2014/main" val="1561278267"/>
                    </a:ext>
                  </a:extLst>
                </a:gridCol>
                <a:gridCol w="3065956">
                  <a:extLst>
                    <a:ext uri="{9D8B030D-6E8A-4147-A177-3AD203B41FA5}">
                      <a16:colId xmlns:a16="http://schemas.microsoft.com/office/drawing/2014/main" val="3092112868"/>
                    </a:ext>
                  </a:extLst>
                </a:gridCol>
              </a:tblGrid>
              <a:tr h="612737">
                <a:tc>
                  <a:txBody>
                    <a:bodyPr/>
                    <a:lstStyle/>
                    <a:p>
                      <a:pPr algn="l"/>
                      <a:endParaRPr lang="en-US" sz="1400" b="1" dirty="0">
                        <a:solidFill>
                          <a:schemeClr val="bg1"/>
                        </a:solidFill>
                        <a:latin typeface="Sun Life New Text" pitchFamily="2" charset="0"/>
                      </a:endParaRPr>
                    </a:p>
                  </a:txBody>
                  <a:tcPr marL="123259" marR="123259" marT="61629" marB="61629"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dirty="0">
                          <a:ln>
                            <a:noFill/>
                          </a:ln>
                          <a:solidFill>
                            <a:schemeClr val="bg1"/>
                          </a:solidFill>
                          <a:effectLst/>
                          <a:latin typeface="Sun Life New Text" pitchFamily="2" charset="0"/>
                          <a:ea typeface="+mn-ea"/>
                          <a:cs typeface="Arial" panose="020B0604020202020204" pitchFamily="34" charset="0"/>
                        </a:rPr>
                        <a:t>Registered Retirement Savings Plan </a:t>
                      </a:r>
                      <a:r>
                        <a:rPr lang="en-US" sz="1400" dirty="0">
                          <a:solidFill>
                            <a:schemeClr val="bg1"/>
                          </a:solidFill>
                          <a:latin typeface="Sun Life New Text" pitchFamily="2" charset="0"/>
                        </a:rPr>
                        <a:t>(RRSP)</a:t>
                      </a:r>
                    </a:p>
                  </a:txBody>
                  <a:tcPr marL="123259" marR="123259" marT="61629" marB="616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dirty="0">
                          <a:ln>
                            <a:noFill/>
                          </a:ln>
                          <a:solidFill>
                            <a:schemeClr val="bg1"/>
                          </a:solidFill>
                          <a:effectLst/>
                          <a:latin typeface="Sun Life New Text" pitchFamily="2" charset="0"/>
                          <a:ea typeface="+mn-ea"/>
                          <a:cs typeface="Arial" panose="020B0604020202020204" pitchFamily="34" charset="0"/>
                        </a:rPr>
                        <a:t>Deferred Profit Sharing Plan </a:t>
                      </a:r>
                      <a:r>
                        <a:rPr lang="en-US" sz="1400" dirty="0">
                          <a:solidFill>
                            <a:schemeClr val="bg1"/>
                          </a:solidFill>
                          <a:latin typeface="Sun Life New Text" pitchFamily="2" charset="0"/>
                        </a:rPr>
                        <a:t>(DPSP)</a:t>
                      </a:r>
                    </a:p>
                  </a:txBody>
                  <a:tcPr marL="123259" marR="123259" marT="61629" marB="616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dirty="0">
                          <a:ln>
                            <a:noFill/>
                          </a:ln>
                          <a:solidFill>
                            <a:schemeClr val="bg1"/>
                          </a:solidFill>
                          <a:effectLst/>
                          <a:latin typeface="Sun Life New Text" pitchFamily="2" charset="0"/>
                          <a:ea typeface="+mn-ea"/>
                          <a:cs typeface="Arial" panose="020B0604020202020204" pitchFamily="34" charset="0"/>
                        </a:rPr>
                        <a:t>Tax-Free Savings Account </a:t>
                      </a:r>
                      <a:r>
                        <a:rPr lang="en-US" sz="1400" dirty="0">
                          <a:solidFill>
                            <a:schemeClr val="bg1"/>
                          </a:solidFill>
                          <a:latin typeface="Sun Life New Text" pitchFamily="2" charset="0"/>
                        </a:rPr>
                        <a:t>(TFSA)</a:t>
                      </a:r>
                    </a:p>
                  </a:txBody>
                  <a:tcPr marL="123259" marR="123259" marT="61629" marB="616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71308187"/>
                  </a:ext>
                </a:extLst>
              </a:tr>
              <a:tr h="492624">
                <a:tc>
                  <a:txBody>
                    <a:bodyPr/>
                    <a:lstStyle/>
                    <a:p>
                      <a:pPr algn="l"/>
                      <a:r>
                        <a:rPr lang="en-US" sz="1400" b="1" dirty="0">
                          <a:solidFill>
                            <a:schemeClr val="tx1"/>
                          </a:solidFill>
                          <a:latin typeface="Sun Life New Text" pitchFamily="2" charset="0"/>
                        </a:rPr>
                        <a:t>Eligibility</a:t>
                      </a:r>
                    </a:p>
                  </a:txBody>
                  <a:tcPr marL="123259" marR="123259" marT="61629" marB="61629"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Immediate</a:t>
                      </a:r>
                    </a:p>
                  </a:txBody>
                  <a:tcPr marL="123259" marR="123259" marT="61629" marB="616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Immediate</a:t>
                      </a:r>
                      <a:endParaRPr kumimoji="0" lang="en-CA"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endParaRPr>
                    </a:p>
                  </a:txBody>
                  <a:tcPr marL="123259" marR="123259" marT="61629" marB="616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Immediate</a:t>
                      </a:r>
                    </a:p>
                  </a:txBody>
                  <a:tcPr marL="123259" marR="123259" marT="61629" marB="616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solidFill>
                  </a:tcPr>
                </a:tc>
                <a:extLst>
                  <a:ext uri="{0D108BD9-81ED-4DB2-BD59-A6C34878D82A}">
                    <a16:rowId xmlns:a16="http://schemas.microsoft.com/office/drawing/2014/main" val="608515158"/>
                  </a:ext>
                </a:extLst>
              </a:tr>
              <a:tr h="1546899">
                <a:tc>
                  <a:txBody>
                    <a:bodyPr/>
                    <a:lstStyle/>
                    <a:p>
                      <a:pPr algn="l"/>
                      <a:r>
                        <a:rPr lang="en-US" sz="1400" b="1" dirty="0">
                          <a:solidFill>
                            <a:schemeClr val="tx1"/>
                          </a:solidFill>
                          <a:latin typeface="Sun Life New Text" pitchFamily="2" charset="0"/>
                        </a:rPr>
                        <a:t>Contributions </a:t>
                      </a:r>
                    </a:p>
                  </a:txBody>
                  <a:tcPr marL="123259" marR="123259" marT="61629" marB="61629"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Employee matched: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Employer match: 3%</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Employee voluntary permitted up to personal CRA limit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Lump sum and transfers in permitted</a:t>
                      </a:r>
                    </a:p>
                  </a:txBody>
                  <a:tcPr marL="123259" marR="123259" marT="61629" marB="616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Employer: 3%</a:t>
                      </a:r>
                    </a:p>
                  </a:txBody>
                  <a:tcPr marL="123259" marR="123259" marT="61629" marB="616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Employee voluntary permitted up to personal CRA limit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Lump sum and transfers in permitted</a:t>
                      </a:r>
                    </a:p>
                  </a:txBody>
                  <a:tcPr marL="123259" marR="123259" marT="61629" marB="616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alpha val="50000"/>
                      </a:srgbClr>
                    </a:solidFill>
                  </a:tcPr>
                </a:tc>
                <a:extLst>
                  <a:ext uri="{0D108BD9-81ED-4DB2-BD59-A6C34878D82A}">
                    <a16:rowId xmlns:a16="http://schemas.microsoft.com/office/drawing/2014/main" val="3224135803"/>
                  </a:ext>
                </a:extLst>
              </a:tr>
              <a:tr h="597806">
                <a:tc>
                  <a:txBody>
                    <a:bodyPr/>
                    <a:lstStyle/>
                    <a:p>
                      <a:pPr algn="l"/>
                      <a:r>
                        <a:rPr lang="en-US" sz="1400" b="1" dirty="0">
                          <a:solidFill>
                            <a:schemeClr val="tx1"/>
                          </a:solidFill>
                          <a:latin typeface="Sun Life New Text" pitchFamily="2" charset="0"/>
                        </a:rPr>
                        <a:t>In-service withdrawals</a:t>
                      </a:r>
                    </a:p>
                  </a:txBody>
                  <a:tcPr marL="123259" marR="123259" marT="61629" marB="61629"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Permitted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a:ln>
                            <a:noFill/>
                          </a:ln>
                          <a:solidFill>
                            <a:schemeClr val="tx1"/>
                          </a:solidFill>
                          <a:effectLst/>
                          <a:latin typeface="Sun Life New Text" pitchFamily="2" charset="0"/>
                          <a:ea typeface="+mn-ea"/>
                          <a:cs typeface="Arial" panose="020B0604020202020204" pitchFamily="34" charset="0"/>
                        </a:rPr>
                        <a:t>(subject to a fee)</a:t>
                      </a:r>
                      <a:endParaRPr kumimoji="0" lang="en-CA" sz="1400" b="0" i="0" u="none" strike="noStrike" kern="1200" cap="none" normalizeH="0" baseline="0" dirty="0">
                        <a:ln>
                          <a:noFill/>
                        </a:ln>
                        <a:solidFill>
                          <a:schemeClr val="tx1"/>
                        </a:solidFill>
                        <a:effectLst/>
                        <a:latin typeface="Sun Life New Text" pitchFamily="2" charset="0"/>
                        <a:ea typeface="+mn-ea"/>
                        <a:cs typeface="Arial" panose="020B0604020202020204" pitchFamily="34" charset="0"/>
                      </a:endParaRPr>
                    </a:p>
                  </a:txBody>
                  <a:tcPr marL="123259" marR="123259" marT="61629" marB="616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Not permitted</a:t>
                      </a:r>
                      <a:endParaRPr kumimoji="0" lang="en-CA"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endParaRPr>
                    </a:p>
                  </a:txBody>
                  <a:tcPr marL="123259" marR="123259" marT="61629" marB="616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Permitted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a:ln>
                            <a:noFill/>
                          </a:ln>
                          <a:solidFill>
                            <a:schemeClr val="tx1"/>
                          </a:solidFill>
                          <a:effectLst/>
                          <a:latin typeface="Sun Life New Text" pitchFamily="2" charset="0"/>
                          <a:ea typeface="+mn-ea"/>
                          <a:cs typeface="Arial" panose="020B0604020202020204" pitchFamily="34" charset="0"/>
                        </a:rPr>
                        <a:t>(subject to a fee)</a:t>
                      </a:r>
                      <a:endParaRPr kumimoji="0" lang="en-CA" sz="1400" b="0" i="0" u="none" strike="noStrike" kern="1200" cap="none" normalizeH="0" baseline="0" dirty="0">
                        <a:ln>
                          <a:noFill/>
                        </a:ln>
                        <a:solidFill>
                          <a:schemeClr val="tx1"/>
                        </a:solidFill>
                        <a:effectLst/>
                        <a:latin typeface="Sun Life New Text" pitchFamily="2" charset="0"/>
                        <a:ea typeface="+mn-ea"/>
                        <a:cs typeface="Arial" panose="020B0604020202020204" pitchFamily="34" charset="0"/>
                      </a:endParaRPr>
                    </a:p>
                  </a:txBody>
                  <a:tcPr marL="123259" marR="123259" marT="61629" marB="616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solidFill>
                  </a:tcPr>
                </a:tc>
                <a:extLst>
                  <a:ext uri="{0D108BD9-81ED-4DB2-BD59-A6C34878D82A}">
                    <a16:rowId xmlns:a16="http://schemas.microsoft.com/office/drawing/2014/main" val="1863443441"/>
                  </a:ext>
                </a:extLst>
              </a:tr>
              <a:tr h="856649">
                <a:tc>
                  <a:txBody>
                    <a:bodyPr/>
                    <a:lstStyle/>
                    <a:p>
                      <a:pPr algn="l"/>
                      <a:r>
                        <a:rPr lang="en-US" sz="1400" b="1" dirty="0">
                          <a:solidFill>
                            <a:schemeClr val="tx1"/>
                          </a:solidFill>
                          <a:latin typeface="Sun Life New Text" pitchFamily="2" charset="0"/>
                        </a:rPr>
                        <a:t>Vesting</a:t>
                      </a:r>
                    </a:p>
                    <a:p>
                      <a:pPr algn="l"/>
                      <a:r>
                        <a:rPr lang="en-US" sz="1400" b="1" dirty="0">
                          <a:solidFill>
                            <a:schemeClr val="tx1"/>
                          </a:solidFill>
                          <a:latin typeface="Sun Life New Text" pitchFamily="2" charset="0"/>
                        </a:rPr>
                        <a:t>Locking-in</a:t>
                      </a:r>
                    </a:p>
                  </a:txBody>
                  <a:tcPr marL="123259" marR="123259" marT="61629" marB="61629"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n/a</a:t>
                      </a:r>
                      <a:endParaRPr kumimoji="0" lang="en-CA"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endParaRPr>
                    </a:p>
                  </a:txBody>
                  <a:tcPr marL="123259" marR="123259" marT="61629" marB="616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Vesting: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2 years of service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Locking: n/a</a:t>
                      </a:r>
                      <a:endParaRPr kumimoji="0" lang="en-CA"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endParaRPr>
                    </a:p>
                  </a:txBody>
                  <a:tcPr marL="123259" marR="123259" marT="61629" marB="616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n/a</a:t>
                      </a:r>
                      <a:endParaRPr kumimoji="0" lang="en-CA"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endParaRPr>
                    </a:p>
                  </a:txBody>
                  <a:tcPr marL="123259" marR="123259" marT="61629" marB="616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alpha val="50000"/>
                      </a:srgbClr>
                    </a:solidFill>
                  </a:tcPr>
                </a:tc>
                <a:extLst>
                  <a:ext uri="{0D108BD9-81ED-4DB2-BD59-A6C34878D82A}">
                    <a16:rowId xmlns:a16="http://schemas.microsoft.com/office/drawing/2014/main" val="2524816122"/>
                  </a:ext>
                </a:extLst>
              </a:tr>
              <a:tr h="554665">
                <a:tc>
                  <a:txBody>
                    <a:bodyPr/>
                    <a:lstStyle/>
                    <a:p>
                      <a:pPr algn="l"/>
                      <a:r>
                        <a:rPr lang="en-US" sz="1400" b="1" dirty="0">
                          <a:solidFill>
                            <a:schemeClr val="tx1"/>
                          </a:solidFill>
                          <a:latin typeface="Sun Life New Text" pitchFamily="2" charset="0"/>
                        </a:rPr>
                        <a:t>Contribution limit responsibility</a:t>
                      </a:r>
                    </a:p>
                  </a:txBody>
                  <a:tcPr marL="123259" marR="123259" marT="61629" marB="61629"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6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You</a:t>
                      </a:r>
                      <a:endParaRPr kumimoji="0" lang="en-CA"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endParaRPr>
                    </a:p>
                  </a:txBody>
                  <a:tcPr marL="123259" marR="123259" marT="61629" marB="616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6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Your company</a:t>
                      </a:r>
                      <a:endParaRPr kumimoji="0" lang="en-CA"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endParaRPr>
                    </a:p>
                  </a:txBody>
                  <a:tcPr marL="123259" marR="123259" marT="61629" marB="616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6E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rPr>
                        <a:t>You</a:t>
                      </a:r>
                      <a:endParaRPr kumimoji="0" lang="en-CA" sz="1400" b="0" i="0" u="none" strike="noStrike" kern="1200" cap="none" normalizeH="0" baseline="0" dirty="0">
                        <a:ln>
                          <a:noFill/>
                        </a:ln>
                        <a:solidFill>
                          <a:srgbClr val="FF0000"/>
                        </a:solidFill>
                        <a:effectLst/>
                        <a:latin typeface="Sun Life New Text" pitchFamily="2" charset="0"/>
                        <a:ea typeface="+mn-ea"/>
                        <a:cs typeface="Arial" panose="020B0604020202020204" pitchFamily="34" charset="0"/>
                      </a:endParaRPr>
                    </a:p>
                  </a:txBody>
                  <a:tcPr marL="123259" marR="123259" marT="61629" marB="616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6E1"/>
                    </a:solidFill>
                  </a:tcPr>
                </a:tc>
                <a:extLst>
                  <a:ext uri="{0D108BD9-81ED-4DB2-BD59-A6C34878D82A}">
                    <a16:rowId xmlns:a16="http://schemas.microsoft.com/office/drawing/2014/main" val="4126635239"/>
                  </a:ext>
                </a:extLst>
              </a:tr>
            </a:tbl>
          </a:graphicData>
        </a:graphic>
      </p:graphicFrame>
      <p:sp>
        <p:nvSpPr>
          <p:cNvPr id="9" name="Rectangle 8">
            <a:extLst>
              <a:ext uri="{FF2B5EF4-FFF2-40B4-BE49-F238E27FC236}">
                <a16:creationId xmlns:a16="http://schemas.microsoft.com/office/drawing/2014/main" id="{10B43CD9-59F2-E22A-DBB6-50BCC5FCBBE8}"/>
              </a:ext>
            </a:extLst>
          </p:cNvPr>
          <p:cNvSpPr/>
          <p:nvPr/>
        </p:nvSpPr>
        <p:spPr>
          <a:xfrm>
            <a:off x="8594651" y="0"/>
            <a:ext cx="3597349" cy="137160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dirty="0">
                <a:solidFill>
                  <a:srgbClr val="FF0000"/>
                </a:solidFill>
              </a:rPr>
              <a:t>Advisor: remove DPSP column if not applicable &amp; input plan details</a:t>
            </a:r>
          </a:p>
        </p:txBody>
      </p:sp>
      <p:sp>
        <p:nvSpPr>
          <p:cNvPr id="11" name="TextBox 10">
            <a:extLst>
              <a:ext uri="{FF2B5EF4-FFF2-40B4-BE49-F238E27FC236}">
                <a16:creationId xmlns:a16="http://schemas.microsoft.com/office/drawing/2014/main" id="{AAC2453F-81A8-0AAD-E036-C28DB003CCAB}"/>
              </a:ext>
            </a:extLst>
          </p:cNvPr>
          <p:cNvSpPr txBox="1"/>
          <p:nvPr/>
        </p:nvSpPr>
        <p:spPr>
          <a:xfrm>
            <a:off x="287338" y="5965449"/>
            <a:ext cx="8453968" cy="435676"/>
          </a:xfrm>
          <a:prstGeom prst="rect">
            <a:avLst/>
          </a:prstGeom>
          <a:solidFill>
            <a:schemeClr val="bg1"/>
          </a:solidFill>
          <a:ln>
            <a:solidFill>
              <a:schemeClr val="tx2"/>
            </a:solidFill>
          </a:ln>
        </p:spPr>
        <p:txBody>
          <a:bodyPr wrap="square" lIns="72000" rIns="72000" rtlCol="0" anchor="ctr">
            <a:noAutofit/>
          </a:bodyPr>
          <a:lstStyle/>
          <a:p>
            <a:r>
              <a:rPr lang="en-US" sz="1400" dirty="0">
                <a:solidFill>
                  <a:schemeClr val="tx2"/>
                </a:solidFill>
                <a:latin typeface="Sun Life New Text" pitchFamily="2" charset="0"/>
              </a:rPr>
              <a:t>To maximize your employer plan, you contribute </a:t>
            </a:r>
            <a:r>
              <a:rPr lang="en-US" sz="1400" dirty="0">
                <a:solidFill>
                  <a:srgbClr val="FF0000"/>
                </a:solidFill>
                <a:latin typeface="Sun Life New Text" pitchFamily="2" charset="0"/>
              </a:rPr>
              <a:t>XX%</a:t>
            </a:r>
            <a:r>
              <a:rPr lang="en-US" sz="1400" dirty="0">
                <a:solidFill>
                  <a:schemeClr val="tx2"/>
                </a:solidFill>
                <a:latin typeface="Sun Life New Text" pitchFamily="2" charset="0"/>
              </a:rPr>
              <a:t>, to receive a total of </a:t>
            </a:r>
            <a:r>
              <a:rPr lang="en-US" sz="1400" dirty="0">
                <a:solidFill>
                  <a:srgbClr val="FF0000"/>
                </a:solidFill>
                <a:latin typeface="Sun Life New Text" pitchFamily="2" charset="0"/>
              </a:rPr>
              <a:t>YY%</a:t>
            </a:r>
            <a:r>
              <a:rPr lang="en-US" sz="1400" dirty="0">
                <a:solidFill>
                  <a:schemeClr val="tx2"/>
                </a:solidFill>
                <a:latin typeface="Sun Life New Text" pitchFamily="2" charset="0"/>
              </a:rPr>
              <a:t> from </a:t>
            </a:r>
            <a:r>
              <a:rPr lang="en-US" sz="1400" dirty="0">
                <a:solidFill>
                  <a:srgbClr val="FF0000"/>
                </a:solidFill>
                <a:latin typeface="Sun Life New Text" pitchFamily="2" charset="0"/>
              </a:rPr>
              <a:t>your employer!</a:t>
            </a:r>
            <a:endParaRPr lang="en-CA" sz="1400" dirty="0">
              <a:solidFill>
                <a:srgbClr val="FF0000"/>
              </a:solidFill>
              <a:latin typeface="Sun Life New Text" pitchFamily="2" charset="0"/>
            </a:endParaRPr>
          </a:p>
        </p:txBody>
      </p:sp>
    </p:spTree>
    <p:extLst>
      <p:ext uri="{BB962C8B-B14F-4D97-AF65-F5344CB8AC3E}">
        <p14:creationId xmlns:p14="http://schemas.microsoft.com/office/powerpoint/2010/main" val="1249890840"/>
      </p:ext>
    </p:extLst>
  </p:cSld>
  <p:clrMapOvr>
    <a:masterClrMapping/>
  </p:clrMapOvr>
  <mc:AlternateContent xmlns:mc="http://schemas.openxmlformats.org/markup-compatibility/2006" xmlns:p14="http://schemas.microsoft.com/office/powerpoint/2010/main">
    <mc:Choice Requires="p14">
      <p:transition spd="slow" p14:dur="2000" advTm="20570"/>
    </mc:Choice>
    <mc:Fallback xmlns="">
      <p:transition spd="slow" advTm="2057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5D65C8-2959-1042-4F95-599CE0BF8E2C}"/>
              </a:ext>
            </a:extLst>
          </p:cNvPr>
          <p:cNvSpPr>
            <a:spLocks noGrp="1"/>
          </p:cNvSpPr>
          <p:nvPr>
            <p:ph type="body" idx="1"/>
          </p:nvPr>
        </p:nvSpPr>
        <p:spPr/>
        <p:txBody>
          <a:bodyPr/>
          <a:lstStyle/>
          <a:p>
            <a:r>
              <a:rPr lang="en-US" dirty="0"/>
              <a:t>Investing details</a:t>
            </a:r>
          </a:p>
        </p:txBody>
      </p:sp>
    </p:spTree>
    <p:custDataLst>
      <p:tags r:id="rId1"/>
    </p:custDataLst>
    <p:extLst>
      <p:ext uri="{BB962C8B-B14F-4D97-AF65-F5344CB8AC3E}">
        <p14:creationId xmlns:p14="http://schemas.microsoft.com/office/powerpoint/2010/main" val="2976173864"/>
      </p:ext>
    </p:extLst>
  </p:cSld>
  <p:clrMapOvr>
    <a:masterClrMapping/>
  </p:clrMapOvr>
  <mc:AlternateContent xmlns:mc="http://schemas.openxmlformats.org/markup-compatibility/2006" xmlns:p14="http://schemas.microsoft.com/office/powerpoint/2010/main">
    <mc:Choice Requires="p14">
      <p:transition spd="slow" p14:dur="2000" advTm="10773"/>
    </mc:Choice>
    <mc:Fallback xmlns="">
      <p:transition spd="slow" advTm="1077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C291CB-25C3-E40C-7EF7-092D597F619F}"/>
              </a:ext>
            </a:extLst>
          </p:cNvPr>
          <p:cNvSpPr>
            <a:spLocks noGrp="1"/>
          </p:cNvSpPr>
          <p:nvPr>
            <p:ph type="title"/>
          </p:nvPr>
        </p:nvSpPr>
        <p:spPr/>
        <p:txBody>
          <a:bodyPr/>
          <a:lstStyle/>
          <a:p>
            <a:r>
              <a:rPr lang="en-US" dirty="0"/>
              <a:t>Understand Risk vs. Return</a:t>
            </a:r>
          </a:p>
        </p:txBody>
      </p:sp>
      <p:sp>
        <p:nvSpPr>
          <p:cNvPr id="5" name="Text Box 3">
            <a:extLst>
              <a:ext uri="{FF2B5EF4-FFF2-40B4-BE49-F238E27FC236}">
                <a16:creationId xmlns:a16="http://schemas.microsoft.com/office/drawing/2014/main" id="{C9007537-D24C-337F-69D1-CB9B2CFAD227}"/>
              </a:ext>
            </a:extLst>
          </p:cNvPr>
          <p:cNvSpPr txBox="1">
            <a:spLocks noChangeArrowheads="1"/>
          </p:cNvSpPr>
          <p:nvPr>
            <p:custDataLst>
              <p:tags r:id="rId2"/>
            </p:custDataLst>
          </p:nvPr>
        </p:nvSpPr>
        <p:spPr bwMode="auto">
          <a:xfrm rot="-5431225">
            <a:off x="1298115" y="3412482"/>
            <a:ext cx="1135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CA" dirty="0">
                <a:latin typeface="Sun Life New Text" pitchFamily="2" charset="77"/>
                <a:ea typeface="Arial Regular" charset="0"/>
              </a:rPr>
              <a:t>Return</a:t>
            </a:r>
          </a:p>
        </p:txBody>
      </p:sp>
      <p:sp>
        <p:nvSpPr>
          <p:cNvPr id="6" name="Line 4">
            <a:extLst>
              <a:ext uri="{FF2B5EF4-FFF2-40B4-BE49-F238E27FC236}">
                <a16:creationId xmlns:a16="http://schemas.microsoft.com/office/drawing/2014/main" id="{95BDFD5E-6E8C-1DC4-AB6E-C997F0D3FEFE}"/>
              </a:ext>
            </a:extLst>
          </p:cNvPr>
          <p:cNvSpPr>
            <a:spLocks noChangeShapeType="1"/>
          </p:cNvSpPr>
          <p:nvPr>
            <p:custDataLst>
              <p:tags r:id="rId3"/>
            </p:custDataLst>
          </p:nvPr>
        </p:nvSpPr>
        <p:spPr bwMode="auto">
          <a:xfrm flipV="1">
            <a:off x="2087194" y="1743075"/>
            <a:ext cx="0" cy="4038600"/>
          </a:xfrm>
          <a:prstGeom prst="line">
            <a:avLst/>
          </a:prstGeom>
          <a:noFill/>
          <a:ln w="28575">
            <a:solidFill>
              <a:srgbClr val="545454"/>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Sun Life New Text" pitchFamily="2" charset="77"/>
            </a:endParaRPr>
          </a:p>
        </p:txBody>
      </p:sp>
      <p:sp>
        <p:nvSpPr>
          <p:cNvPr id="7" name="Line 5">
            <a:extLst>
              <a:ext uri="{FF2B5EF4-FFF2-40B4-BE49-F238E27FC236}">
                <a16:creationId xmlns:a16="http://schemas.microsoft.com/office/drawing/2014/main" id="{BD273C70-7E89-D40B-5AC4-76286A045600}"/>
              </a:ext>
            </a:extLst>
          </p:cNvPr>
          <p:cNvSpPr>
            <a:spLocks noChangeShapeType="1"/>
          </p:cNvSpPr>
          <p:nvPr>
            <p:custDataLst>
              <p:tags r:id="rId4"/>
            </p:custDataLst>
          </p:nvPr>
        </p:nvSpPr>
        <p:spPr bwMode="auto">
          <a:xfrm>
            <a:off x="2087194" y="5781675"/>
            <a:ext cx="3922712" cy="0"/>
          </a:xfrm>
          <a:prstGeom prst="line">
            <a:avLst/>
          </a:prstGeom>
          <a:noFill/>
          <a:ln w="28575">
            <a:solidFill>
              <a:srgbClr val="545454"/>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Sun Life New Text" pitchFamily="2" charset="77"/>
            </a:endParaRPr>
          </a:p>
        </p:txBody>
      </p:sp>
      <p:sp>
        <p:nvSpPr>
          <p:cNvPr id="8" name="Line 6">
            <a:extLst>
              <a:ext uri="{FF2B5EF4-FFF2-40B4-BE49-F238E27FC236}">
                <a16:creationId xmlns:a16="http://schemas.microsoft.com/office/drawing/2014/main" id="{69444D31-82B7-0872-A360-4DA624DD6AB5}"/>
              </a:ext>
            </a:extLst>
          </p:cNvPr>
          <p:cNvSpPr>
            <a:spLocks noChangeShapeType="1"/>
          </p:cNvSpPr>
          <p:nvPr>
            <p:custDataLst>
              <p:tags r:id="rId5"/>
            </p:custDataLst>
          </p:nvPr>
        </p:nvSpPr>
        <p:spPr bwMode="auto">
          <a:xfrm flipV="1">
            <a:off x="2087194" y="1743075"/>
            <a:ext cx="3598862" cy="4038600"/>
          </a:xfrm>
          <a:prstGeom prst="line">
            <a:avLst/>
          </a:prstGeom>
          <a:noFill/>
          <a:ln w="9525">
            <a:solidFill>
              <a:srgbClr val="545454"/>
            </a:solidFill>
            <a:round/>
            <a:headEnd/>
            <a:tailEnd/>
          </a:ln>
          <a:extLst>
            <a:ext uri="{909E8E84-426E-40DD-AFC4-6F175D3DCCD1}">
              <a14:hiddenFill xmlns:a14="http://schemas.microsoft.com/office/drawing/2010/main">
                <a:noFill/>
              </a14:hiddenFill>
            </a:ext>
          </a:extLst>
        </p:spPr>
        <p:txBody>
          <a:bodyPr/>
          <a:lstStyle/>
          <a:p>
            <a:endParaRPr lang="en-US" dirty="0">
              <a:latin typeface="Sun Life New Text" pitchFamily="2" charset="77"/>
            </a:endParaRPr>
          </a:p>
        </p:txBody>
      </p:sp>
      <p:sp>
        <p:nvSpPr>
          <p:cNvPr id="9" name="Text Box 7">
            <a:extLst>
              <a:ext uri="{FF2B5EF4-FFF2-40B4-BE49-F238E27FC236}">
                <a16:creationId xmlns:a16="http://schemas.microsoft.com/office/drawing/2014/main" id="{3CA5600A-8B82-D298-AE8A-0A007533D483}"/>
              </a:ext>
            </a:extLst>
          </p:cNvPr>
          <p:cNvSpPr txBox="1">
            <a:spLocks noChangeArrowheads="1"/>
          </p:cNvSpPr>
          <p:nvPr>
            <p:custDataLst>
              <p:tags r:id="rId6"/>
            </p:custDataLst>
          </p:nvPr>
        </p:nvSpPr>
        <p:spPr bwMode="auto">
          <a:xfrm>
            <a:off x="2147519" y="5753100"/>
            <a:ext cx="5677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CA" sz="1600" dirty="0">
                <a:latin typeface="Sun Life New Text" pitchFamily="2" charset="77"/>
                <a:ea typeface="Arial Regular" charset="0"/>
              </a:rPr>
              <a:t>Low</a:t>
            </a:r>
          </a:p>
        </p:txBody>
      </p:sp>
      <p:sp>
        <p:nvSpPr>
          <p:cNvPr id="10" name="Text Box 8">
            <a:extLst>
              <a:ext uri="{FF2B5EF4-FFF2-40B4-BE49-F238E27FC236}">
                <a16:creationId xmlns:a16="http://schemas.microsoft.com/office/drawing/2014/main" id="{D2ACF3DA-8D2F-E32F-9246-EEE44085FD8B}"/>
              </a:ext>
            </a:extLst>
          </p:cNvPr>
          <p:cNvSpPr txBox="1">
            <a:spLocks noChangeArrowheads="1"/>
          </p:cNvSpPr>
          <p:nvPr>
            <p:custDataLst>
              <p:tags r:id="rId7"/>
            </p:custDataLst>
          </p:nvPr>
        </p:nvSpPr>
        <p:spPr bwMode="auto">
          <a:xfrm>
            <a:off x="5409832" y="5753100"/>
            <a:ext cx="6270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CA" sz="1600" dirty="0">
                <a:latin typeface="Sun Life New Text" pitchFamily="2" charset="77"/>
                <a:ea typeface="Arial Regular" charset="0"/>
              </a:rPr>
              <a:t>High</a:t>
            </a:r>
          </a:p>
        </p:txBody>
      </p:sp>
      <p:sp>
        <p:nvSpPr>
          <p:cNvPr id="11" name="Text Box 9">
            <a:extLst>
              <a:ext uri="{FF2B5EF4-FFF2-40B4-BE49-F238E27FC236}">
                <a16:creationId xmlns:a16="http://schemas.microsoft.com/office/drawing/2014/main" id="{FDECF87F-C89E-701E-2268-458ED74F7E83}"/>
              </a:ext>
            </a:extLst>
          </p:cNvPr>
          <p:cNvSpPr txBox="1">
            <a:spLocks noChangeArrowheads="1"/>
          </p:cNvSpPr>
          <p:nvPr>
            <p:custDataLst>
              <p:tags r:id="rId8"/>
            </p:custDataLst>
          </p:nvPr>
        </p:nvSpPr>
        <p:spPr bwMode="auto">
          <a:xfrm>
            <a:off x="3657232" y="5881689"/>
            <a:ext cx="771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CA" dirty="0">
                <a:latin typeface="Sun Life New Text" pitchFamily="2" charset="77"/>
                <a:ea typeface="Arial Regular" charset="0"/>
              </a:rPr>
              <a:t>Risk</a:t>
            </a:r>
          </a:p>
        </p:txBody>
      </p:sp>
      <p:sp>
        <p:nvSpPr>
          <p:cNvPr id="12" name="Text Box 10">
            <a:extLst>
              <a:ext uri="{FF2B5EF4-FFF2-40B4-BE49-F238E27FC236}">
                <a16:creationId xmlns:a16="http://schemas.microsoft.com/office/drawing/2014/main" id="{DFC77954-B6A4-6AE4-8821-7E75892EF0A2}"/>
              </a:ext>
            </a:extLst>
          </p:cNvPr>
          <p:cNvSpPr txBox="1">
            <a:spLocks noChangeArrowheads="1"/>
          </p:cNvSpPr>
          <p:nvPr>
            <p:custDataLst>
              <p:tags r:id="rId9"/>
            </p:custDataLst>
          </p:nvPr>
        </p:nvSpPr>
        <p:spPr bwMode="auto">
          <a:xfrm rot="-5400000">
            <a:off x="1627089" y="5269499"/>
            <a:ext cx="5677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CA" sz="1600" dirty="0">
                <a:latin typeface="Sun Life New Text" pitchFamily="2" charset="77"/>
                <a:ea typeface="Arial Regular" charset="0"/>
              </a:rPr>
              <a:t>Low</a:t>
            </a:r>
          </a:p>
        </p:txBody>
      </p:sp>
      <p:sp>
        <p:nvSpPr>
          <p:cNvPr id="13" name="Text Box 11">
            <a:extLst>
              <a:ext uri="{FF2B5EF4-FFF2-40B4-BE49-F238E27FC236}">
                <a16:creationId xmlns:a16="http://schemas.microsoft.com/office/drawing/2014/main" id="{B227481E-C804-F9B1-56A9-130A73AA4C4F}"/>
              </a:ext>
            </a:extLst>
          </p:cNvPr>
          <p:cNvSpPr txBox="1">
            <a:spLocks noChangeArrowheads="1"/>
          </p:cNvSpPr>
          <p:nvPr>
            <p:custDataLst>
              <p:tags r:id="rId10"/>
            </p:custDataLst>
          </p:nvPr>
        </p:nvSpPr>
        <p:spPr bwMode="auto">
          <a:xfrm rot="-5293568">
            <a:off x="1602197" y="1984961"/>
            <a:ext cx="6270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CA" sz="1600" dirty="0">
                <a:latin typeface="Sun Life New Text" pitchFamily="2" charset="77"/>
                <a:ea typeface="Arial Regular" charset="0"/>
              </a:rPr>
              <a:t>High</a:t>
            </a:r>
          </a:p>
        </p:txBody>
      </p:sp>
      <p:sp>
        <p:nvSpPr>
          <p:cNvPr id="14" name="Oval 15">
            <a:extLst>
              <a:ext uri="{FF2B5EF4-FFF2-40B4-BE49-F238E27FC236}">
                <a16:creationId xmlns:a16="http://schemas.microsoft.com/office/drawing/2014/main" id="{F36EDC14-40EB-A7AF-692B-F02E68A9A3FB}"/>
              </a:ext>
            </a:extLst>
          </p:cNvPr>
          <p:cNvSpPr>
            <a:spLocks noChangeArrowheads="1"/>
          </p:cNvSpPr>
          <p:nvPr>
            <p:custDataLst>
              <p:tags r:id="rId11"/>
            </p:custDataLst>
          </p:nvPr>
        </p:nvSpPr>
        <p:spPr bwMode="auto">
          <a:xfrm>
            <a:off x="2899995" y="4427587"/>
            <a:ext cx="381000" cy="395238"/>
          </a:xfrm>
          <a:prstGeom prst="ellipse">
            <a:avLst/>
          </a:prstGeom>
          <a:solidFill>
            <a:srgbClr val="DDE6E1"/>
          </a:solidFill>
          <a:ln>
            <a:solidFill>
              <a:schemeClr val="bg1"/>
            </a:solidFill>
          </a:ln>
        </p:spPr>
        <p:txBody>
          <a:bodyPr wrap="none" anchor="ctr"/>
          <a:lstStyle/>
          <a:p>
            <a:pPr>
              <a:buFont typeface="Arial" charset="0"/>
              <a:buNone/>
            </a:pPr>
            <a:endParaRPr lang="en-US" dirty="0">
              <a:latin typeface="Sun Life New Text" pitchFamily="2" charset="77"/>
            </a:endParaRPr>
          </a:p>
        </p:txBody>
      </p:sp>
      <p:sp>
        <p:nvSpPr>
          <p:cNvPr id="15" name="Text Box 16">
            <a:extLst>
              <a:ext uri="{FF2B5EF4-FFF2-40B4-BE49-F238E27FC236}">
                <a16:creationId xmlns:a16="http://schemas.microsoft.com/office/drawing/2014/main" id="{3584A305-ACED-2C08-DE90-B5F301BC3A5E}"/>
              </a:ext>
            </a:extLst>
          </p:cNvPr>
          <p:cNvSpPr txBox="1">
            <a:spLocks noChangeArrowheads="1"/>
          </p:cNvSpPr>
          <p:nvPr>
            <p:custDataLst>
              <p:tags r:id="rId12"/>
            </p:custDataLst>
          </p:nvPr>
        </p:nvSpPr>
        <p:spPr bwMode="auto">
          <a:xfrm>
            <a:off x="3280995" y="4486317"/>
            <a:ext cx="6928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1400" dirty="0">
                <a:latin typeface="Sun Life New Text" pitchFamily="2" charset="77"/>
                <a:ea typeface="Arial Regular" charset="0"/>
              </a:rPr>
              <a:t>Bonds</a:t>
            </a:r>
            <a:endParaRPr lang="en-CA" sz="1400" dirty="0">
              <a:latin typeface="Sun Life New Text" pitchFamily="2" charset="77"/>
              <a:ea typeface="Arial Regular" charset="0"/>
            </a:endParaRPr>
          </a:p>
        </p:txBody>
      </p:sp>
      <p:sp>
        <p:nvSpPr>
          <p:cNvPr id="16" name="Text Box 17">
            <a:extLst>
              <a:ext uri="{FF2B5EF4-FFF2-40B4-BE49-F238E27FC236}">
                <a16:creationId xmlns:a16="http://schemas.microsoft.com/office/drawing/2014/main" id="{D89E828C-404D-6B67-43DE-5DBFA3D7441C}"/>
              </a:ext>
            </a:extLst>
          </p:cNvPr>
          <p:cNvSpPr txBox="1">
            <a:spLocks noChangeArrowheads="1"/>
          </p:cNvSpPr>
          <p:nvPr>
            <p:custDataLst>
              <p:tags r:id="rId13"/>
            </p:custDataLst>
          </p:nvPr>
        </p:nvSpPr>
        <p:spPr bwMode="auto">
          <a:xfrm>
            <a:off x="7014958" y="2592628"/>
            <a:ext cx="274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pPr>
            <a:r>
              <a:rPr lang="en-US" sz="1400" b="1" dirty="0">
                <a:latin typeface="Sun Life New Text" pitchFamily="2" charset="77"/>
                <a:ea typeface="Arial Regular" charset="0"/>
              </a:rPr>
              <a:t>Bonds (Fixed Income)</a:t>
            </a:r>
          </a:p>
          <a:p>
            <a:pPr eaLnBrk="1" hangingPunct="1">
              <a:spcAft>
                <a:spcPct val="0"/>
              </a:spcAft>
              <a:buClr>
                <a:srgbClr val="614D7D"/>
              </a:buClr>
              <a:buFont typeface="Arial" charset="0"/>
              <a:buNone/>
            </a:pPr>
            <a:r>
              <a:rPr lang="en-US" sz="1400" dirty="0">
                <a:latin typeface="Sun Life New Text" pitchFamily="2" charset="77"/>
                <a:ea typeface="Arial Regular" charset="0"/>
              </a:rPr>
              <a:t>Promise to repay debt</a:t>
            </a:r>
          </a:p>
          <a:p>
            <a:pPr eaLnBrk="1" hangingPunct="1">
              <a:spcAft>
                <a:spcPct val="0"/>
              </a:spcAft>
              <a:buClr>
                <a:srgbClr val="614D7D"/>
              </a:buClr>
              <a:buFont typeface="Arial" charset="0"/>
              <a:buNone/>
            </a:pPr>
            <a:r>
              <a:rPr lang="en-US" sz="1400" dirty="0">
                <a:latin typeface="Sun Life New Text" pitchFamily="2" charset="77"/>
                <a:ea typeface="Arial Regular" charset="0"/>
              </a:rPr>
              <a:t>Pays a rate of interest</a:t>
            </a:r>
          </a:p>
          <a:p>
            <a:pPr eaLnBrk="1" hangingPunct="1">
              <a:spcAft>
                <a:spcPct val="0"/>
              </a:spcAft>
              <a:buClr>
                <a:srgbClr val="614D7D"/>
              </a:buClr>
              <a:buFont typeface="Arial" charset="0"/>
              <a:buNone/>
            </a:pPr>
            <a:r>
              <a:rPr lang="en-US" sz="1400" dirty="0">
                <a:latin typeface="Sun Life New Text" pitchFamily="2" charset="77"/>
                <a:ea typeface="Arial Regular" charset="0"/>
              </a:rPr>
              <a:t>Government and corporate</a:t>
            </a:r>
          </a:p>
        </p:txBody>
      </p:sp>
      <p:sp>
        <p:nvSpPr>
          <p:cNvPr id="17" name="Oval 18">
            <a:extLst>
              <a:ext uri="{FF2B5EF4-FFF2-40B4-BE49-F238E27FC236}">
                <a16:creationId xmlns:a16="http://schemas.microsoft.com/office/drawing/2014/main" id="{C1DB1671-E32A-1BE6-389D-BF034CEB904C}"/>
              </a:ext>
            </a:extLst>
          </p:cNvPr>
          <p:cNvSpPr>
            <a:spLocks noChangeArrowheads="1"/>
          </p:cNvSpPr>
          <p:nvPr>
            <p:custDataLst>
              <p:tags r:id="rId14"/>
            </p:custDataLst>
          </p:nvPr>
        </p:nvSpPr>
        <p:spPr bwMode="auto">
          <a:xfrm>
            <a:off x="4873256" y="2241687"/>
            <a:ext cx="381000" cy="395395"/>
          </a:xfrm>
          <a:prstGeom prst="ellipse">
            <a:avLst/>
          </a:prstGeom>
          <a:solidFill>
            <a:srgbClr val="DDE6E1"/>
          </a:solidFill>
          <a:ln>
            <a:solidFill>
              <a:schemeClr val="bg1"/>
            </a:solidFill>
          </a:ln>
        </p:spPr>
        <p:txBody>
          <a:bodyPr wrap="none" anchor="ctr"/>
          <a:lstStyle/>
          <a:p>
            <a:pPr>
              <a:buFont typeface="Arial" charset="0"/>
              <a:buNone/>
            </a:pPr>
            <a:endParaRPr lang="en-US" dirty="0">
              <a:latin typeface="Sun Life New Text" pitchFamily="2" charset="77"/>
            </a:endParaRPr>
          </a:p>
        </p:txBody>
      </p:sp>
      <p:sp>
        <p:nvSpPr>
          <p:cNvPr id="18" name="Oval 19">
            <a:extLst>
              <a:ext uri="{FF2B5EF4-FFF2-40B4-BE49-F238E27FC236}">
                <a16:creationId xmlns:a16="http://schemas.microsoft.com/office/drawing/2014/main" id="{A5E100A6-0C13-CC9C-8A10-C7A525693D8B}"/>
              </a:ext>
            </a:extLst>
          </p:cNvPr>
          <p:cNvSpPr>
            <a:spLocks noChangeArrowheads="1"/>
          </p:cNvSpPr>
          <p:nvPr>
            <p:custDataLst>
              <p:tags r:id="rId15"/>
            </p:custDataLst>
          </p:nvPr>
        </p:nvSpPr>
        <p:spPr bwMode="auto">
          <a:xfrm>
            <a:off x="4416056" y="2241687"/>
            <a:ext cx="381000" cy="395395"/>
          </a:xfrm>
          <a:prstGeom prst="ellipse">
            <a:avLst/>
          </a:prstGeom>
          <a:solidFill>
            <a:srgbClr val="DDE6E1"/>
          </a:solidFill>
          <a:ln>
            <a:solidFill>
              <a:schemeClr val="bg1"/>
            </a:solidFill>
          </a:ln>
        </p:spPr>
        <p:txBody>
          <a:bodyPr wrap="none" anchor="ctr"/>
          <a:lstStyle/>
          <a:p>
            <a:pPr>
              <a:buFont typeface="Arial" charset="0"/>
              <a:buNone/>
            </a:pPr>
            <a:endParaRPr lang="en-US" dirty="0">
              <a:latin typeface="Sun Life New Text" pitchFamily="2" charset="77"/>
            </a:endParaRPr>
          </a:p>
        </p:txBody>
      </p:sp>
      <p:sp>
        <p:nvSpPr>
          <p:cNvPr id="19" name="Text Box 20">
            <a:extLst>
              <a:ext uri="{FF2B5EF4-FFF2-40B4-BE49-F238E27FC236}">
                <a16:creationId xmlns:a16="http://schemas.microsoft.com/office/drawing/2014/main" id="{76F30F8A-9A89-6B66-97E9-2E1572848863}"/>
              </a:ext>
            </a:extLst>
          </p:cNvPr>
          <p:cNvSpPr txBox="1">
            <a:spLocks noChangeArrowheads="1"/>
          </p:cNvSpPr>
          <p:nvPr>
            <p:custDataLst>
              <p:tags r:id="rId16"/>
            </p:custDataLst>
          </p:nvPr>
        </p:nvSpPr>
        <p:spPr bwMode="auto">
          <a:xfrm>
            <a:off x="2709494" y="1738314"/>
            <a:ext cx="20874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pPr>
            <a:r>
              <a:rPr lang="en-US" sz="1400" dirty="0">
                <a:latin typeface="Sun Life New Text" pitchFamily="2" charset="77"/>
                <a:ea typeface="Arial Regular" charset="0"/>
              </a:rPr>
              <a:t>Canadian, US, Global &amp;</a:t>
            </a:r>
          </a:p>
          <a:p>
            <a:pPr eaLnBrk="1" hangingPunct="1">
              <a:spcAft>
                <a:spcPct val="0"/>
              </a:spcAft>
              <a:buFont typeface="Arial" charset="0"/>
              <a:buNone/>
            </a:pPr>
            <a:r>
              <a:rPr lang="en-US" sz="1400" dirty="0">
                <a:latin typeface="Sun Life New Text" pitchFamily="2" charset="77"/>
                <a:ea typeface="Arial Regular" charset="0"/>
              </a:rPr>
              <a:t>International Equities</a:t>
            </a:r>
            <a:endParaRPr lang="en-CA" sz="1400" dirty="0">
              <a:latin typeface="Sun Life New Text" pitchFamily="2" charset="77"/>
              <a:ea typeface="Arial Regular" charset="0"/>
            </a:endParaRPr>
          </a:p>
        </p:txBody>
      </p:sp>
      <p:sp>
        <p:nvSpPr>
          <p:cNvPr id="20" name="Oval 21">
            <a:extLst>
              <a:ext uri="{FF2B5EF4-FFF2-40B4-BE49-F238E27FC236}">
                <a16:creationId xmlns:a16="http://schemas.microsoft.com/office/drawing/2014/main" id="{CDC24038-970B-5BFC-19B2-B9121D40CA84}"/>
              </a:ext>
            </a:extLst>
          </p:cNvPr>
          <p:cNvSpPr>
            <a:spLocks noChangeArrowheads="1"/>
          </p:cNvSpPr>
          <p:nvPr>
            <p:custDataLst>
              <p:tags r:id="rId17"/>
            </p:custDataLst>
          </p:nvPr>
        </p:nvSpPr>
        <p:spPr bwMode="auto">
          <a:xfrm>
            <a:off x="5330456" y="2240099"/>
            <a:ext cx="381000" cy="395394"/>
          </a:xfrm>
          <a:prstGeom prst="ellipse">
            <a:avLst/>
          </a:prstGeom>
          <a:solidFill>
            <a:srgbClr val="DDE6E1"/>
          </a:solidFill>
          <a:ln>
            <a:solidFill>
              <a:schemeClr val="bg1"/>
            </a:solidFill>
          </a:ln>
        </p:spPr>
        <p:txBody>
          <a:bodyPr wrap="none" anchor="ctr"/>
          <a:lstStyle/>
          <a:p>
            <a:pPr>
              <a:buFont typeface="Arial" charset="0"/>
              <a:buNone/>
            </a:pPr>
            <a:endParaRPr lang="en-US" dirty="0">
              <a:latin typeface="Sun Life New Text" pitchFamily="2" charset="77"/>
            </a:endParaRPr>
          </a:p>
        </p:txBody>
      </p:sp>
      <p:sp>
        <p:nvSpPr>
          <p:cNvPr id="21" name="Text Box 22">
            <a:extLst>
              <a:ext uri="{FF2B5EF4-FFF2-40B4-BE49-F238E27FC236}">
                <a16:creationId xmlns:a16="http://schemas.microsoft.com/office/drawing/2014/main" id="{57C95956-6A59-0A4E-2443-7F39672AD404}"/>
              </a:ext>
            </a:extLst>
          </p:cNvPr>
          <p:cNvSpPr txBox="1">
            <a:spLocks noChangeArrowheads="1"/>
          </p:cNvSpPr>
          <p:nvPr>
            <p:custDataLst>
              <p:tags r:id="rId18"/>
            </p:custDataLst>
          </p:nvPr>
        </p:nvSpPr>
        <p:spPr bwMode="auto">
          <a:xfrm>
            <a:off x="7006881" y="3747980"/>
            <a:ext cx="3352800" cy="95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15888" algn="l"/>
              </a:tabLst>
              <a:defRPr>
                <a:solidFill>
                  <a:schemeClr val="tx1"/>
                </a:solidFill>
                <a:latin typeface="Arial" charset="0"/>
                <a:ea typeface="ＭＳ Ｐゴシック" pitchFamily="34" charset="-128"/>
              </a:defRPr>
            </a:lvl1pPr>
            <a:lvl2pPr marL="742950" indent="-285750" eaLnBrk="0" hangingPunct="0">
              <a:tabLst>
                <a:tab pos="115888" algn="l"/>
              </a:tabLst>
              <a:defRPr>
                <a:solidFill>
                  <a:schemeClr val="tx1"/>
                </a:solidFill>
                <a:latin typeface="Arial" charset="0"/>
                <a:ea typeface="ＭＳ Ｐゴシック" pitchFamily="34" charset="-128"/>
              </a:defRPr>
            </a:lvl2pPr>
            <a:lvl3pPr marL="1143000" indent="-228600" eaLnBrk="0" hangingPunct="0">
              <a:tabLst>
                <a:tab pos="115888" algn="l"/>
              </a:tabLst>
              <a:defRPr>
                <a:solidFill>
                  <a:schemeClr val="tx1"/>
                </a:solidFill>
                <a:latin typeface="Arial" charset="0"/>
                <a:ea typeface="ＭＳ Ｐゴシック" pitchFamily="34" charset="-128"/>
              </a:defRPr>
            </a:lvl3pPr>
            <a:lvl4pPr marL="1600200" indent="-228600" eaLnBrk="0" hangingPunct="0">
              <a:tabLst>
                <a:tab pos="115888" algn="l"/>
              </a:tabLst>
              <a:defRPr>
                <a:solidFill>
                  <a:schemeClr val="tx1"/>
                </a:solidFill>
                <a:latin typeface="Arial" charset="0"/>
                <a:ea typeface="ＭＳ Ｐゴシック" pitchFamily="34" charset="-128"/>
              </a:defRPr>
            </a:lvl4pPr>
            <a:lvl5pPr marL="2057400" indent="-228600" eaLnBrk="0" hangingPunct="0">
              <a:tabLst>
                <a:tab pos="115888" algn="l"/>
              </a:tabLst>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9pPr>
          </a:lstStyle>
          <a:p>
            <a:pPr eaLnBrk="1" hangingPunct="1">
              <a:spcAft>
                <a:spcPct val="0"/>
              </a:spcAft>
              <a:buFont typeface="Arial" charset="0"/>
              <a:buNone/>
            </a:pPr>
            <a:r>
              <a:rPr lang="en-US" sz="1400" b="1" dirty="0">
                <a:latin typeface="Sun Life New Text" pitchFamily="2" charset="77"/>
                <a:ea typeface="Arial Regular" charset="0"/>
              </a:rPr>
              <a:t>Equities (Stocks)</a:t>
            </a:r>
          </a:p>
          <a:p>
            <a:pPr eaLnBrk="1" hangingPunct="1">
              <a:spcAft>
                <a:spcPct val="0"/>
              </a:spcAft>
              <a:buClr>
                <a:srgbClr val="614D7D"/>
              </a:buClr>
              <a:buFont typeface="Arial" charset="0"/>
              <a:buNone/>
            </a:pPr>
            <a:r>
              <a:rPr lang="en-US" sz="1400" dirty="0">
                <a:latin typeface="Sun Life New Text" pitchFamily="2" charset="77"/>
                <a:ea typeface="Arial Regular" charset="0"/>
              </a:rPr>
              <a:t>Shares in companies</a:t>
            </a:r>
          </a:p>
          <a:p>
            <a:pPr eaLnBrk="1" hangingPunct="1">
              <a:spcAft>
                <a:spcPct val="0"/>
              </a:spcAft>
              <a:buClr>
                <a:srgbClr val="614D7D"/>
              </a:buClr>
              <a:buFont typeface="Arial" charset="0"/>
              <a:buNone/>
            </a:pPr>
            <a:r>
              <a:rPr lang="en-US" sz="1400" dirty="0">
                <a:latin typeface="Sun Life New Text" pitchFamily="2" charset="77"/>
                <a:ea typeface="Arial Regular" charset="0"/>
              </a:rPr>
              <a:t>Canadian, U.S., Global &amp; International</a:t>
            </a:r>
          </a:p>
          <a:p>
            <a:pPr eaLnBrk="1" hangingPunct="1">
              <a:spcAft>
                <a:spcPct val="0"/>
              </a:spcAft>
              <a:buClr>
                <a:srgbClr val="614D7D"/>
              </a:buClr>
              <a:buFont typeface="Arial" charset="0"/>
              <a:buNone/>
            </a:pPr>
            <a:r>
              <a:rPr lang="en-US" sz="1400" dirty="0">
                <a:latin typeface="Sun Life New Text" pitchFamily="2" charset="77"/>
                <a:ea typeface="Arial Regular" charset="0"/>
              </a:rPr>
              <a:t>Greater long-term growth potential</a:t>
            </a:r>
          </a:p>
        </p:txBody>
      </p:sp>
      <p:sp>
        <p:nvSpPr>
          <p:cNvPr id="22" name="Text Box 14">
            <a:extLst>
              <a:ext uri="{FF2B5EF4-FFF2-40B4-BE49-F238E27FC236}">
                <a16:creationId xmlns:a16="http://schemas.microsoft.com/office/drawing/2014/main" id="{5A820D53-84F5-DDF7-546D-A2713B603DD1}"/>
              </a:ext>
            </a:extLst>
          </p:cNvPr>
          <p:cNvSpPr txBox="1">
            <a:spLocks noChangeArrowheads="1"/>
          </p:cNvSpPr>
          <p:nvPr>
            <p:custDataLst>
              <p:tags r:id="rId19"/>
            </p:custDataLst>
          </p:nvPr>
        </p:nvSpPr>
        <p:spPr bwMode="auto">
          <a:xfrm>
            <a:off x="7012318" y="1652719"/>
            <a:ext cx="328128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pPr>
            <a:r>
              <a:rPr lang="en-US" sz="1400" b="1" dirty="0">
                <a:latin typeface="Sun Life New Text" pitchFamily="2" charset="77"/>
                <a:ea typeface="Arial Regular" charset="0"/>
              </a:rPr>
              <a:t>Guaranteed</a:t>
            </a:r>
            <a:r>
              <a:rPr lang="en-US" sz="1400" dirty="0">
                <a:latin typeface="Sun Life New Text" pitchFamily="2" charset="77"/>
                <a:ea typeface="Arial Regular" charset="0"/>
              </a:rPr>
              <a:t> </a:t>
            </a:r>
          </a:p>
          <a:p>
            <a:pPr eaLnBrk="1" hangingPunct="1">
              <a:spcAft>
                <a:spcPct val="0"/>
              </a:spcAft>
              <a:buClr>
                <a:srgbClr val="614D7D"/>
              </a:buClr>
              <a:buFont typeface="Arial" charset="0"/>
              <a:buNone/>
            </a:pPr>
            <a:r>
              <a:rPr lang="en-US" sz="1400" dirty="0">
                <a:latin typeface="Sun Life New Text" pitchFamily="2" charset="77"/>
                <a:ea typeface="Arial Regular" charset="0"/>
              </a:rPr>
              <a:t>Guaranteed interest during fixed term</a:t>
            </a:r>
          </a:p>
          <a:p>
            <a:pPr eaLnBrk="1" hangingPunct="1">
              <a:spcAft>
                <a:spcPct val="0"/>
              </a:spcAft>
              <a:buClr>
                <a:srgbClr val="614D7D"/>
              </a:buClr>
              <a:buFont typeface="Arial" charset="0"/>
              <a:buNone/>
            </a:pPr>
            <a:r>
              <a:rPr lang="en-US" sz="1400" dirty="0">
                <a:latin typeface="Sun Life New Text" pitchFamily="2" charset="77"/>
                <a:ea typeface="Arial Regular" charset="0"/>
              </a:rPr>
              <a:t>Less long-term growth potential</a:t>
            </a:r>
          </a:p>
        </p:txBody>
      </p:sp>
      <p:sp>
        <p:nvSpPr>
          <p:cNvPr id="23" name="Oval 25">
            <a:extLst>
              <a:ext uri="{FF2B5EF4-FFF2-40B4-BE49-F238E27FC236}">
                <a16:creationId xmlns:a16="http://schemas.microsoft.com/office/drawing/2014/main" id="{75C057EA-9FC5-D5BB-C8DB-DC93FCC58DFD}"/>
              </a:ext>
            </a:extLst>
          </p:cNvPr>
          <p:cNvSpPr>
            <a:spLocks noChangeArrowheads="1"/>
          </p:cNvSpPr>
          <p:nvPr>
            <p:custDataLst>
              <p:tags r:id="rId20"/>
            </p:custDataLst>
          </p:nvPr>
        </p:nvSpPr>
        <p:spPr bwMode="auto">
          <a:xfrm>
            <a:off x="2160220" y="5264150"/>
            <a:ext cx="381022" cy="395288"/>
          </a:xfrm>
          <a:prstGeom prst="ellipse">
            <a:avLst/>
          </a:prstGeom>
          <a:solidFill>
            <a:srgbClr val="DDE6E1"/>
          </a:solidFill>
          <a:ln>
            <a:solidFill>
              <a:schemeClr val="bg1"/>
            </a:solidFill>
          </a:ln>
        </p:spPr>
        <p:txBody>
          <a:bodyPr wrap="none" anchor="ctr"/>
          <a:lstStyle/>
          <a:p>
            <a:pPr>
              <a:buFont typeface="Arial" charset="0"/>
              <a:buNone/>
            </a:pPr>
            <a:endParaRPr lang="en-US" dirty="0">
              <a:latin typeface="Sun Life New Text" pitchFamily="2" charset="77"/>
            </a:endParaRPr>
          </a:p>
        </p:txBody>
      </p:sp>
      <p:sp>
        <p:nvSpPr>
          <p:cNvPr id="24" name="Text Box 26">
            <a:extLst>
              <a:ext uri="{FF2B5EF4-FFF2-40B4-BE49-F238E27FC236}">
                <a16:creationId xmlns:a16="http://schemas.microsoft.com/office/drawing/2014/main" id="{EB60EF09-E8E6-272B-A269-A411CCBD805B}"/>
              </a:ext>
            </a:extLst>
          </p:cNvPr>
          <p:cNvSpPr txBox="1">
            <a:spLocks noChangeArrowheads="1"/>
          </p:cNvSpPr>
          <p:nvPr>
            <p:custDataLst>
              <p:tags r:id="rId21"/>
            </p:custDataLst>
          </p:nvPr>
        </p:nvSpPr>
        <p:spPr bwMode="auto">
          <a:xfrm>
            <a:off x="2622208" y="5346700"/>
            <a:ext cx="16754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1400" dirty="0">
                <a:latin typeface="Sun Life New Text" pitchFamily="2" charset="77"/>
                <a:ea typeface="Arial Regular" charset="0"/>
              </a:rPr>
              <a:t>Guaranteed Funds</a:t>
            </a:r>
            <a:endParaRPr lang="en-CA" sz="1400" dirty="0">
              <a:latin typeface="Sun Life New Text" pitchFamily="2" charset="77"/>
              <a:ea typeface="Arial Regular" charset="0"/>
            </a:endParaRPr>
          </a:p>
        </p:txBody>
      </p:sp>
      <p:sp>
        <p:nvSpPr>
          <p:cNvPr id="25" name="Text Box 32">
            <a:extLst>
              <a:ext uri="{FF2B5EF4-FFF2-40B4-BE49-F238E27FC236}">
                <a16:creationId xmlns:a16="http://schemas.microsoft.com/office/drawing/2014/main" id="{AA08ED96-4B61-B421-870C-D9D1750F0136}"/>
              </a:ext>
            </a:extLst>
          </p:cNvPr>
          <p:cNvSpPr txBox="1">
            <a:spLocks noChangeArrowheads="1"/>
          </p:cNvSpPr>
          <p:nvPr>
            <p:custDataLst>
              <p:tags r:id="rId22"/>
            </p:custDataLst>
          </p:nvPr>
        </p:nvSpPr>
        <p:spPr bwMode="auto">
          <a:xfrm>
            <a:off x="7015715" y="4915910"/>
            <a:ext cx="2874963" cy="73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pPr>
            <a:r>
              <a:rPr lang="en-US" sz="1400" b="1" dirty="0">
                <a:latin typeface="Sun Life New Text" pitchFamily="2" charset="77"/>
                <a:ea typeface="Arial Regular" charset="0"/>
              </a:rPr>
              <a:t>Balanced</a:t>
            </a:r>
            <a:endParaRPr lang="en-US" sz="1400" b="1" dirty="0">
              <a:latin typeface="Sun Life New Text" pitchFamily="2" charset="77"/>
              <a:ea typeface="Arial Regular" charset="0"/>
              <a:cs typeface="Arial" charset="0"/>
            </a:endParaRPr>
          </a:p>
          <a:p>
            <a:pPr eaLnBrk="1" hangingPunct="1">
              <a:spcAft>
                <a:spcPct val="0"/>
              </a:spcAft>
              <a:buClr>
                <a:srgbClr val="614D7D"/>
              </a:buClr>
              <a:buFont typeface="Arial" charset="0"/>
              <a:buNone/>
            </a:pPr>
            <a:r>
              <a:rPr lang="en-US" sz="1400" dirty="0">
                <a:latin typeface="Sun Life New Text" pitchFamily="2" charset="77"/>
                <a:ea typeface="Arial Regular" charset="0"/>
              </a:rPr>
              <a:t>Mix of cash, bonds and equities </a:t>
            </a:r>
          </a:p>
          <a:p>
            <a:pPr eaLnBrk="1" hangingPunct="1">
              <a:spcAft>
                <a:spcPct val="0"/>
              </a:spcAft>
              <a:buClr>
                <a:srgbClr val="614D7D"/>
              </a:buClr>
              <a:buFont typeface="Arial" charset="0"/>
              <a:buNone/>
            </a:pPr>
            <a:r>
              <a:rPr lang="en-US" sz="1400" dirty="0">
                <a:latin typeface="Sun Life New Text" pitchFamily="2" charset="77"/>
                <a:ea typeface="Arial Regular" charset="0"/>
              </a:rPr>
              <a:t>Automatic diversification</a:t>
            </a:r>
          </a:p>
        </p:txBody>
      </p:sp>
      <p:sp>
        <p:nvSpPr>
          <p:cNvPr id="26" name="Oval 33">
            <a:extLst>
              <a:ext uri="{FF2B5EF4-FFF2-40B4-BE49-F238E27FC236}">
                <a16:creationId xmlns:a16="http://schemas.microsoft.com/office/drawing/2014/main" id="{67809B26-5BE5-952B-9D9B-DAF227D41048}"/>
              </a:ext>
            </a:extLst>
          </p:cNvPr>
          <p:cNvSpPr>
            <a:spLocks noChangeArrowheads="1"/>
          </p:cNvSpPr>
          <p:nvPr>
            <p:custDataLst>
              <p:tags r:id="rId23"/>
            </p:custDataLst>
          </p:nvPr>
        </p:nvSpPr>
        <p:spPr bwMode="auto">
          <a:xfrm>
            <a:off x="3882656" y="3352744"/>
            <a:ext cx="381000" cy="395236"/>
          </a:xfrm>
          <a:prstGeom prst="ellipse">
            <a:avLst/>
          </a:prstGeom>
          <a:solidFill>
            <a:srgbClr val="DDE6E1"/>
          </a:solidFill>
          <a:ln w="9525">
            <a:solidFill>
              <a:schemeClr val="bg1"/>
            </a:solidFill>
            <a:round/>
            <a:headEnd/>
            <a:tailEnd/>
          </a:ln>
        </p:spPr>
        <p:txBody>
          <a:bodyPr wrap="none" anchor="ctr"/>
          <a:lstStyle/>
          <a:p>
            <a:pPr>
              <a:buFont typeface="Arial" charset="0"/>
              <a:buNone/>
            </a:pPr>
            <a:endParaRPr lang="en-US" dirty="0">
              <a:latin typeface="Sun Life New Text" pitchFamily="2" charset="77"/>
            </a:endParaRPr>
          </a:p>
        </p:txBody>
      </p:sp>
      <p:sp>
        <p:nvSpPr>
          <p:cNvPr id="27" name="Text Box 34">
            <a:extLst>
              <a:ext uri="{FF2B5EF4-FFF2-40B4-BE49-F238E27FC236}">
                <a16:creationId xmlns:a16="http://schemas.microsoft.com/office/drawing/2014/main" id="{3E3D30C5-D9DC-1E37-B272-6F2C8021168F}"/>
              </a:ext>
            </a:extLst>
          </p:cNvPr>
          <p:cNvSpPr txBox="1">
            <a:spLocks noChangeArrowheads="1"/>
          </p:cNvSpPr>
          <p:nvPr>
            <p:custDataLst>
              <p:tags r:id="rId24"/>
            </p:custDataLst>
          </p:nvPr>
        </p:nvSpPr>
        <p:spPr bwMode="auto">
          <a:xfrm>
            <a:off x="3120656" y="3047984"/>
            <a:ext cx="931665"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1400" dirty="0">
                <a:latin typeface="Sun Life New Text" pitchFamily="2" charset="77"/>
                <a:ea typeface="Arial Regular" charset="0"/>
              </a:rPr>
              <a:t>Balanced</a:t>
            </a:r>
            <a:endParaRPr lang="en-US" sz="1400" dirty="0">
              <a:latin typeface="Sun Life New Text" pitchFamily="2" charset="77"/>
              <a:ea typeface="Arial Regular" charset="0"/>
              <a:cs typeface="Arial" charset="0"/>
            </a:endParaRPr>
          </a:p>
        </p:txBody>
      </p:sp>
    </p:spTree>
    <p:custDataLst>
      <p:tags r:id="rId1"/>
    </p:custDataLst>
    <p:extLst>
      <p:ext uri="{BB962C8B-B14F-4D97-AF65-F5344CB8AC3E}">
        <p14:creationId xmlns:p14="http://schemas.microsoft.com/office/powerpoint/2010/main" val="2860821234"/>
      </p:ext>
    </p:extLst>
  </p:cSld>
  <p:clrMapOvr>
    <a:masterClrMapping/>
  </p:clrMapOvr>
  <mc:AlternateContent xmlns:mc="http://schemas.openxmlformats.org/markup-compatibility/2006" xmlns:p14="http://schemas.microsoft.com/office/powerpoint/2010/main">
    <mc:Choice Requires="p14">
      <p:transition spd="slow" p14:dur="2000" advTm="122289"/>
    </mc:Choice>
    <mc:Fallback xmlns="">
      <p:transition spd="slow" advTm="12228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erson in white suit holding a briefcase&#10;&#10;Description automatically generated">
            <a:extLst>
              <a:ext uri="{FF2B5EF4-FFF2-40B4-BE49-F238E27FC236}">
                <a16:creationId xmlns:a16="http://schemas.microsoft.com/office/drawing/2014/main" id="{260D1ED0-A7E0-5C72-D04B-3534BBA95EFC}"/>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BF81D47F-2B63-6930-4ECF-30282A075FA2}"/>
              </a:ext>
            </a:extLst>
          </p:cNvPr>
          <p:cNvSpPr>
            <a:spLocks noGrp="1"/>
          </p:cNvSpPr>
          <p:nvPr>
            <p:ph type="body" sz="quarter" idx="33"/>
          </p:nvPr>
        </p:nvSpPr>
        <p:spPr>
          <a:xfrm>
            <a:off x="6169029" y="379491"/>
            <a:ext cx="5728016" cy="960967"/>
          </a:xfrm>
        </p:spPr>
        <p:txBody>
          <a:bodyPr/>
          <a:lstStyle/>
          <a:p>
            <a:r>
              <a:rPr lang="en-US" dirty="0"/>
              <a:t>Wide range of investment options</a:t>
            </a:r>
          </a:p>
        </p:txBody>
      </p:sp>
      <p:sp>
        <p:nvSpPr>
          <p:cNvPr id="10" name="Text Placeholder 9">
            <a:extLst>
              <a:ext uri="{FF2B5EF4-FFF2-40B4-BE49-F238E27FC236}">
                <a16:creationId xmlns:a16="http://schemas.microsoft.com/office/drawing/2014/main" id="{DC61E718-0040-3963-B943-480251350672}"/>
              </a:ext>
            </a:extLst>
          </p:cNvPr>
          <p:cNvSpPr>
            <a:spLocks noGrp="1"/>
          </p:cNvSpPr>
          <p:nvPr>
            <p:ph type="body" sz="quarter" idx="35"/>
          </p:nvPr>
        </p:nvSpPr>
        <p:spPr>
          <a:xfrm>
            <a:off x="6170083" y="1207108"/>
            <a:ext cx="5734579" cy="266699"/>
          </a:xfrm>
        </p:spPr>
        <p:txBody>
          <a:bodyPr/>
          <a:lstStyle/>
          <a:p>
            <a:r>
              <a:rPr lang="en-US" b="1" dirty="0"/>
              <a:t>Let me do it  </a:t>
            </a:r>
            <a:r>
              <a:rPr lang="en-US" dirty="0"/>
              <a:t>(formerly Built BY me)</a:t>
            </a:r>
          </a:p>
        </p:txBody>
      </p:sp>
      <p:sp>
        <p:nvSpPr>
          <p:cNvPr id="11" name="Text Placeholder 10">
            <a:extLst>
              <a:ext uri="{FF2B5EF4-FFF2-40B4-BE49-F238E27FC236}">
                <a16:creationId xmlns:a16="http://schemas.microsoft.com/office/drawing/2014/main" id="{E0C1B4BC-416A-AC25-BA5F-0EAD27980F81}"/>
              </a:ext>
            </a:extLst>
          </p:cNvPr>
          <p:cNvSpPr>
            <a:spLocks noGrp="1"/>
          </p:cNvSpPr>
          <p:nvPr>
            <p:ph type="body" sz="quarter" idx="40"/>
          </p:nvPr>
        </p:nvSpPr>
        <p:spPr>
          <a:xfrm>
            <a:off x="6176646" y="1635191"/>
            <a:ext cx="3382024" cy="2647507"/>
          </a:xfrm>
        </p:spPr>
        <p:txBody>
          <a:bodyPr anchor="t"/>
          <a:lstStyle/>
          <a:p>
            <a:pPr>
              <a:spcAft>
                <a:spcPts val="1200"/>
              </a:spcAft>
            </a:pPr>
            <a:r>
              <a:rPr lang="en-US" dirty="0"/>
              <a:t>Choose your own portfolio from the following asset categories:</a:t>
            </a:r>
          </a:p>
          <a:p>
            <a:pPr marL="171450" indent="-171450">
              <a:spcBef>
                <a:spcPts val="600"/>
              </a:spcBef>
              <a:buFont typeface="Arial" panose="020B0604020202020204" pitchFamily="34" charset="0"/>
              <a:buChar char="•"/>
            </a:pPr>
            <a:r>
              <a:rPr lang="en-US" dirty="0"/>
              <a:t>Guaranteed Funds (1, 3, 5 year)</a:t>
            </a:r>
          </a:p>
          <a:p>
            <a:pPr marL="171450" indent="-171450">
              <a:spcBef>
                <a:spcPts val="600"/>
              </a:spcBef>
              <a:buFont typeface="Arial" panose="020B0604020202020204" pitchFamily="34" charset="0"/>
              <a:buChar char="•"/>
            </a:pPr>
            <a:r>
              <a:rPr lang="en-US" dirty="0"/>
              <a:t>Guaranteed Daily Interest Account</a:t>
            </a:r>
          </a:p>
          <a:p>
            <a:pPr marL="171450" indent="-171450">
              <a:spcBef>
                <a:spcPts val="600"/>
              </a:spcBef>
              <a:buFont typeface="Arial" panose="020B0604020202020204" pitchFamily="34" charset="0"/>
              <a:buChar char="•"/>
            </a:pPr>
            <a:r>
              <a:rPr lang="en-US" dirty="0"/>
              <a:t>Fixed Income</a:t>
            </a:r>
          </a:p>
          <a:p>
            <a:pPr marL="171450" indent="-171450">
              <a:spcBef>
                <a:spcPts val="600"/>
              </a:spcBef>
              <a:buFont typeface="Arial" panose="020B0604020202020204" pitchFamily="34" charset="0"/>
              <a:buChar char="•"/>
            </a:pPr>
            <a:r>
              <a:rPr lang="en-US" dirty="0"/>
              <a:t>Canadian Equity</a:t>
            </a:r>
          </a:p>
          <a:p>
            <a:pPr marL="171450" indent="-171450">
              <a:spcBef>
                <a:spcPts val="600"/>
              </a:spcBef>
              <a:buFont typeface="Arial" panose="020B0604020202020204" pitchFamily="34" charset="0"/>
              <a:buChar char="•"/>
            </a:pPr>
            <a:r>
              <a:rPr lang="en-US" dirty="0"/>
              <a:t>U.S. Equity</a:t>
            </a:r>
          </a:p>
          <a:p>
            <a:pPr marL="171450" indent="-171450">
              <a:spcBef>
                <a:spcPts val="600"/>
              </a:spcBef>
              <a:buFont typeface="Arial" panose="020B0604020202020204" pitchFamily="34" charset="0"/>
              <a:buChar char="•"/>
            </a:pPr>
            <a:r>
              <a:rPr lang="en-US" dirty="0"/>
              <a:t>International Equity</a:t>
            </a:r>
          </a:p>
          <a:p>
            <a:pPr marL="171450" indent="-171450">
              <a:spcBef>
                <a:spcPts val="600"/>
              </a:spcBef>
              <a:buFont typeface="Arial" panose="020B0604020202020204" pitchFamily="34" charset="0"/>
              <a:buChar char="•"/>
            </a:pPr>
            <a:r>
              <a:rPr lang="en-US" dirty="0"/>
              <a:t>Global Equity</a:t>
            </a:r>
          </a:p>
          <a:p>
            <a:pPr marL="171450" indent="-171450">
              <a:spcBef>
                <a:spcPts val="600"/>
              </a:spcBef>
              <a:buFont typeface="Arial" panose="020B0604020202020204" pitchFamily="34" charset="0"/>
              <a:buChar char="•"/>
            </a:pPr>
            <a:r>
              <a:rPr lang="en-US" dirty="0"/>
              <a:t>Specialty Equity</a:t>
            </a:r>
          </a:p>
          <a:p>
            <a:pPr marL="171450" indent="-171450">
              <a:spcBef>
                <a:spcPts val="600"/>
              </a:spcBef>
              <a:buFont typeface="Arial" panose="020B0604020202020204" pitchFamily="34" charset="0"/>
              <a:buChar char="•"/>
            </a:pPr>
            <a:r>
              <a:rPr lang="en-US" dirty="0"/>
              <a:t>Real Assets</a:t>
            </a:r>
          </a:p>
          <a:p>
            <a:endParaRPr lang="en-US" dirty="0"/>
          </a:p>
          <a:p>
            <a:endParaRPr lang="en-US" dirty="0"/>
          </a:p>
        </p:txBody>
      </p:sp>
      <p:sp>
        <p:nvSpPr>
          <p:cNvPr id="12" name="Text Placeholder 9">
            <a:extLst>
              <a:ext uri="{FF2B5EF4-FFF2-40B4-BE49-F238E27FC236}">
                <a16:creationId xmlns:a16="http://schemas.microsoft.com/office/drawing/2014/main" id="{9DDB31B0-14A8-B489-0214-03E1EBB90CFC}"/>
              </a:ext>
            </a:extLst>
          </p:cNvPr>
          <p:cNvSpPr txBox="1">
            <a:spLocks/>
          </p:cNvSpPr>
          <p:nvPr/>
        </p:nvSpPr>
        <p:spPr>
          <a:xfrm>
            <a:off x="6170083" y="4864708"/>
            <a:ext cx="5734579" cy="266699"/>
          </a:xfrm>
          <a:prstGeom prst="rect">
            <a:avLst/>
          </a:prstGeom>
        </p:spPr>
        <p:txBody>
          <a:bodyPr vert="horz" lIns="0" tIns="0" rIns="0" bIns="0" rtlCol="0" anchor="b" anchorCtr="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457189" indent="0" algn="l" defTabSz="914377" rtl="0" eaLnBrk="1" latinLnBrk="0" hangingPunct="1">
              <a:lnSpc>
                <a:spcPct val="100000"/>
              </a:lnSpc>
              <a:spcBef>
                <a:spcPts val="500"/>
              </a:spcBef>
              <a:buSzPct val="75000"/>
              <a:buFont typeface="Arial" pitchFamily="34" charset="0"/>
              <a:buNone/>
              <a:defRPr sz="1333" b="0" i="0" kern="1200">
                <a:solidFill>
                  <a:schemeClr val="tx2"/>
                </a:solidFill>
                <a:latin typeface="+mn-lt"/>
                <a:ea typeface="+mn-ea"/>
                <a:cs typeface="+mn-cs"/>
              </a:defRPr>
            </a:lvl2pPr>
            <a:lvl3pPr marL="914377" indent="0" algn="l" defTabSz="914377" rtl="0" eaLnBrk="1" latinLnBrk="0" hangingPunct="1">
              <a:lnSpc>
                <a:spcPct val="100000"/>
              </a:lnSpc>
              <a:spcBef>
                <a:spcPts val="500"/>
              </a:spcBef>
              <a:buFont typeface="Arial" panose="020B0604020202020204" pitchFamily="34" charset="0"/>
              <a:buNone/>
              <a:defRPr sz="1200" b="0" i="0" kern="1200">
                <a:solidFill>
                  <a:schemeClr val="tx2"/>
                </a:solidFill>
                <a:latin typeface="+mn-lt"/>
                <a:ea typeface="+mn-ea"/>
                <a:cs typeface="+mn-cs"/>
              </a:defRPr>
            </a:lvl3pPr>
            <a:lvl4pPr marL="1371566" indent="0" algn="l" defTabSz="914377" rtl="0" eaLnBrk="1" latinLnBrk="0" hangingPunct="1">
              <a:lnSpc>
                <a:spcPct val="100000"/>
              </a:lnSpc>
              <a:spcBef>
                <a:spcPts val="500"/>
              </a:spcBef>
              <a:buFont typeface="Arial" pitchFamily="34" charset="0"/>
              <a:buNone/>
              <a:defRPr sz="1067" b="0" i="0" kern="1200">
                <a:solidFill>
                  <a:schemeClr val="tx2"/>
                </a:solidFill>
                <a:latin typeface="+mn-lt"/>
                <a:ea typeface="+mn-ea"/>
                <a:cs typeface="+mn-cs"/>
              </a:defRPr>
            </a:lvl4pPr>
            <a:lvl5pPr marL="1828754" indent="0" algn="l" defTabSz="914377" rtl="0" eaLnBrk="1" latinLnBrk="0" hangingPunct="1">
              <a:lnSpc>
                <a:spcPct val="100000"/>
              </a:lnSpc>
              <a:spcBef>
                <a:spcPts val="500"/>
              </a:spcBef>
              <a:buFont typeface="Arial" panose="020B0604020202020204" pitchFamily="34" charset="0"/>
              <a:buNone/>
              <a:defRPr sz="1067"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Let me do it </a:t>
            </a:r>
            <a:r>
              <a:rPr lang="en-US" sz="1400" dirty="0">
                <a:latin typeface="Sun Life New Text" pitchFamily="2" charset="77"/>
              </a:rPr>
              <a:t>(formerly </a:t>
            </a:r>
            <a:r>
              <a:rPr lang="en-US" sz="1400" dirty="0">
                <a:latin typeface="Sun Life New Text" pitchFamily="2" charset="77"/>
                <a:ea typeface="Arial Regular" charset="0"/>
                <a:cs typeface="Arial" panose="020B0604020202020204" pitchFamily="34" charset="0"/>
              </a:rPr>
              <a:t>Built FOR me)</a:t>
            </a:r>
            <a:endParaRPr lang="en-US" dirty="0"/>
          </a:p>
        </p:txBody>
      </p:sp>
      <p:sp>
        <p:nvSpPr>
          <p:cNvPr id="13" name="Text Placeholder 10">
            <a:extLst>
              <a:ext uri="{FF2B5EF4-FFF2-40B4-BE49-F238E27FC236}">
                <a16:creationId xmlns:a16="http://schemas.microsoft.com/office/drawing/2014/main" id="{D1F60C5B-7EB1-BE56-A1B7-82D811C9D0A6}"/>
              </a:ext>
            </a:extLst>
          </p:cNvPr>
          <p:cNvSpPr txBox="1">
            <a:spLocks/>
          </p:cNvSpPr>
          <p:nvPr/>
        </p:nvSpPr>
        <p:spPr>
          <a:xfrm>
            <a:off x="6176646" y="5292791"/>
            <a:ext cx="3382024" cy="800225"/>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1600"/>
              </a:spcBef>
              <a:buFont typeface="Arial" panose="020B0604020202020204" pitchFamily="34" charset="0"/>
              <a:buNone/>
              <a:defRPr sz="1200" b="0" i="0" kern="1200">
                <a:solidFill>
                  <a:schemeClr val="tx1"/>
                </a:solidFill>
                <a:latin typeface="+mn-lt"/>
                <a:ea typeface="+mn-ea"/>
                <a:cs typeface="+mn-cs"/>
              </a:defRPr>
            </a:lvl1pPr>
            <a:lvl2pPr marL="457189" indent="0" algn="l" defTabSz="914377" rtl="0" eaLnBrk="1" latinLnBrk="0" hangingPunct="1">
              <a:lnSpc>
                <a:spcPct val="100000"/>
              </a:lnSpc>
              <a:spcBef>
                <a:spcPts val="500"/>
              </a:spcBef>
              <a:buSzPct val="75000"/>
              <a:buFont typeface="Arial" pitchFamily="34" charset="0"/>
              <a:buNone/>
              <a:defRPr sz="1333" b="0" i="0" kern="1200">
                <a:solidFill>
                  <a:schemeClr val="tx2"/>
                </a:solidFill>
                <a:latin typeface="+mn-lt"/>
                <a:ea typeface="+mn-ea"/>
                <a:cs typeface="+mn-cs"/>
              </a:defRPr>
            </a:lvl2pPr>
            <a:lvl3pPr marL="914377" indent="0" algn="l" defTabSz="914377" rtl="0" eaLnBrk="1" latinLnBrk="0" hangingPunct="1">
              <a:lnSpc>
                <a:spcPct val="100000"/>
              </a:lnSpc>
              <a:spcBef>
                <a:spcPts val="500"/>
              </a:spcBef>
              <a:buFont typeface="Arial" panose="020B0604020202020204" pitchFamily="34" charset="0"/>
              <a:buNone/>
              <a:defRPr sz="1200" b="0" i="0" kern="1200">
                <a:solidFill>
                  <a:schemeClr val="tx2"/>
                </a:solidFill>
                <a:latin typeface="+mn-lt"/>
                <a:ea typeface="+mn-ea"/>
                <a:cs typeface="+mn-cs"/>
              </a:defRPr>
            </a:lvl3pPr>
            <a:lvl4pPr marL="1371566" indent="0" algn="l" defTabSz="914377" rtl="0" eaLnBrk="1" latinLnBrk="0" hangingPunct="1">
              <a:lnSpc>
                <a:spcPct val="100000"/>
              </a:lnSpc>
              <a:spcBef>
                <a:spcPts val="500"/>
              </a:spcBef>
              <a:buFont typeface="Arial" pitchFamily="34" charset="0"/>
              <a:buNone/>
              <a:defRPr sz="1067" b="0" i="0" kern="1200">
                <a:solidFill>
                  <a:schemeClr val="tx2"/>
                </a:solidFill>
                <a:latin typeface="+mn-lt"/>
                <a:ea typeface="+mn-ea"/>
                <a:cs typeface="+mn-cs"/>
              </a:defRPr>
            </a:lvl4pPr>
            <a:lvl5pPr marL="1828754" indent="0" algn="l" defTabSz="914377" rtl="0" eaLnBrk="1" latinLnBrk="0" hangingPunct="1">
              <a:lnSpc>
                <a:spcPct val="100000"/>
              </a:lnSpc>
              <a:spcBef>
                <a:spcPts val="500"/>
              </a:spcBef>
              <a:buFont typeface="Arial" panose="020B0604020202020204" pitchFamily="34" charset="0"/>
              <a:buNone/>
              <a:defRPr sz="1067"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dirty="0"/>
              <a:t>“Pre-built” portfolio funds:</a:t>
            </a:r>
          </a:p>
          <a:p>
            <a:pPr marL="171450" indent="-171450">
              <a:spcBef>
                <a:spcPts val="600"/>
              </a:spcBef>
              <a:buFont typeface="Arial" panose="020B0604020202020204" pitchFamily="34" charset="0"/>
              <a:buChar char="•"/>
            </a:pPr>
            <a:r>
              <a:rPr lang="en-US" dirty="0"/>
              <a:t>Granite Target Date Funds</a:t>
            </a:r>
          </a:p>
        </p:txBody>
      </p:sp>
    </p:spTree>
    <p:custDataLst>
      <p:tags r:id="rId1"/>
    </p:custDataLst>
    <p:extLst>
      <p:ext uri="{BB962C8B-B14F-4D97-AF65-F5344CB8AC3E}">
        <p14:creationId xmlns:p14="http://schemas.microsoft.com/office/powerpoint/2010/main" val="2604681107"/>
      </p:ext>
    </p:extLst>
  </p:cSld>
  <p:clrMapOvr>
    <a:masterClrMapping/>
  </p:clrMapOvr>
  <mc:AlternateContent xmlns:mc="http://schemas.openxmlformats.org/markup-compatibility/2006" xmlns:p14="http://schemas.microsoft.com/office/powerpoint/2010/main">
    <mc:Choice Requires="p14">
      <p:transition spd="slow" p14:dur="2000" advTm="48379"/>
    </mc:Choice>
    <mc:Fallback xmlns="">
      <p:transition spd="slow" advTm="4837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E58D5A-3A72-22C8-197D-15895DBEFB62}"/>
              </a:ext>
            </a:extLst>
          </p:cNvPr>
          <p:cNvSpPr>
            <a:spLocks noGrp="1"/>
          </p:cNvSpPr>
          <p:nvPr>
            <p:ph type="body" sz="quarter" idx="33"/>
          </p:nvPr>
        </p:nvSpPr>
        <p:spPr/>
        <p:txBody>
          <a:bodyPr/>
          <a:lstStyle/>
          <a:p>
            <a:r>
              <a:rPr lang="en-US" dirty="0"/>
              <a:t>Granite Funds™ – Target Date</a:t>
            </a:r>
          </a:p>
        </p:txBody>
      </p:sp>
      <p:sp>
        <p:nvSpPr>
          <p:cNvPr id="8" name="Text Placeholder 7">
            <a:extLst>
              <a:ext uri="{FF2B5EF4-FFF2-40B4-BE49-F238E27FC236}">
                <a16:creationId xmlns:a16="http://schemas.microsoft.com/office/drawing/2014/main" id="{CC5F6ABE-2EB0-7B1C-5A25-7017A58DE0E1}"/>
              </a:ext>
            </a:extLst>
          </p:cNvPr>
          <p:cNvSpPr>
            <a:spLocks noGrp="1"/>
          </p:cNvSpPr>
          <p:nvPr>
            <p:ph type="body" sz="quarter" idx="35"/>
          </p:nvPr>
        </p:nvSpPr>
        <p:spPr/>
        <p:txBody>
          <a:bodyPr/>
          <a:lstStyle/>
          <a:p>
            <a:r>
              <a:rPr lang="en-US" dirty="0"/>
              <a:t>When do you need the money? </a:t>
            </a:r>
          </a:p>
        </p:txBody>
      </p:sp>
      <p:sp>
        <p:nvSpPr>
          <p:cNvPr id="9" name="Text Placeholder 8">
            <a:extLst>
              <a:ext uri="{FF2B5EF4-FFF2-40B4-BE49-F238E27FC236}">
                <a16:creationId xmlns:a16="http://schemas.microsoft.com/office/drawing/2014/main" id="{80AC27FB-B987-D826-EC89-5BC4C317B296}"/>
              </a:ext>
            </a:extLst>
          </p:cNvPr>
          <p:cNvSpPr>
            <a:spLocks noGrp="1"/>
          </p:cNvSpPr>
          <p:nvPr>
            <p:ph type="body" sz="quarter" idx="40"/>
          </p:nvPr>
        </p:nvSpPr>
        <p:spPr>
          <a:xfrm>
            <a:off x="6169028" y="3525597"/>
            <a:ext cx="5728016" cy="1514236"/>
          </a:xfrm>
        </p:spPr>
        <p:txBody>
          <a:bodyPr/>
          <a:lstStyle/>
          <a:p>
            <a:pPr marL="171450" indent="-171450">
              <a:buFont typeface="Arial" panose="020B0604020202020204" pitchFamily="34" charset="0"/>
              <a:buChar char="•"/>
            </a:pPr>
            <a:r>
              <a:rPr lang="en-US" dirty="0"/>
              <a:t>Pre-built solutions – with an asset mix that changes over the life of the fund</a:t>
            </a:r>
          </a:p>
          <a:p>
            <a:pPr marL="171450" indent="-171450">
              <a:buFont typeface="Arial" panose="020B0604020202020204" pitchFamily="34" charset="0"/>
              <a:buChar char="•"/>
            </a:pPr>
            <a:r>
              <a:rPr lang="en-US" dirty="0"/>
              <a:t>Managers were selected who have:</a:t>
            </a:r>
          </a:p>
          <a:p>
            <a:pPr marL="448639" lvl="1" indent="-171450">
              <a:buFont typeface="Courier New" panose="02070309020205020404" pitchFamily="49" charset="0"/>
              <a:buChar char="o"/>
            </a:pPr>
            <a:r>
              <a:rPr lang="en-US" sz="1200" dirty="0">
                <a:solidFill>
                  <a:schemeClr val="tx1"/>
                </a:solidFill>
              </a:rPr>
              <a:t>Superior long-term performance</a:t>
            </a:r>
          </a:p>
          <a:p>
            <a:pPr marL="448639" lvl="1" indent="-171450">
              <a:buFont typeface="Courier New" panose="02070309020205020404" pitchFamily="49" charset="0"/>
              <a:buChar char="o"/>
            </a:pPr>
            <a:r>
              <a:rPr lang="en-US" sz="1200" dirty="0">
                <a:solidFill>
                  <a:schemeClr val="tx1"/>
                </a:solidFill>
              </a:rPr>
              <a:t>Expertise in their asset classes or investment styles</a:t>
            </a:r>
          </a:p>
          <a:p>
            <a:pPr marL="171450" indent="-171450">
              <a:buFont typeface="Arial" panose="020B0604020202020204" pitchFamily="34" charset="0"/>
              <a:buChar char="•"/>
            </a:pPr>
            <a:r>
              <a:rPr lang="en-US" dirty="0"/>
              <a:t>Low cost multi-manager target date funds</a:t>
            </a:r>
          </a:p>
        </p:txBody>
      </p:sp>
      <p:pic>
        <p:nvPicPr>
          <p:cNvPr id="10" name="Picture Placeholder 9" descr="A person and person lying on grass&#10;&#10;Description automatically generated">
            <a:extLst>
              <a:ext uri="{FF2B5EF4-FFF2-40B4-BE49-F238E27FC236}">
                <a16:creationId xmlns:a16="http://schemas.microsoft.com/office/drawing/2014/main" id="{21C977D9-9E1B-82EF-ADEB-616CE14F8858}"/>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p:blipFill>
        <p:spPr>
          <a:xfrm>
            <a:off x="287337" y="287339"/>
            <a:ext cx="5735637" cy="6281736"/>
          </a:xfrm>
        </p:spPr>
      </p:pic>
    </p:spTree>
    <p:custDataLst>
      <p:tags r:id="rId1"/>
    </p:custDataLst>
    <p:extLst>
      <p:ext uri="{BB962C8B-B14F-4D97-AF65-F5344CB8AC3E}">
        <p14:creationId xmlns:p14="http://schemas.microsoft.com/office/powerpoint/2010/main" val="1324959166"/>
      </p:ext>
    </p:extLst>
  </p:cSld>
  <p:clrMapOvr>
    <a:masterClrMapping/>
  </p:clrMapOvr>
  <mc:AlternateContent xmlns:mc="http://schemas.openxmlformats.org/markup-compatibility/2006" xmlns:p14="http://schemas.microsoft.com/office/powerpoint/2010/main">
    <mc:Choice Requires="p14">
      <p:transition spd="slow" p14:dur="2000" advTm="68359"/>
    </mc:Choice>
    <mc:Fallback xmlns="">
      <p:transition spd="slow" advTm="6835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erson typing on a computer&#10;&#10;Description automatically generated">
            <a:extLst>
              <a:ext uri="{FF2B5EF4-FFF2-40B4-BE49-F238E27FC236}">
                <a16:creationId xmlns:a16="http://schemas.microsoft.com/office/drawing/2014/main" id="{18A88B29-D2F9-EE1A-E110-3AA1ABDA1495}"/>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62BC722B-1A07-07F9-95C8-12113F110738}"/>
              </a:ext>
            </a:extLst>
          </p:cNvPr>
          <p:cNvSpPr>
            <a:spLocks noGrp="1"/>
          </p:cNvSpPr>
          <p:nvPr>
            <p:ph type="body" sz="quarter" idx="33"/>
          </p:nvPr>
        </p:nvSpPr>
        <p:spPr/>
        <p:txBody>
          <a:bodyPr/>
          <a:lstStyle/>
          <a:p>
            <a:r>
              <a:rPr lang="en-US" dirty="0"/>
              <a:t>The importance of diversification</a:t>
            </a:r>
          </a:p>
        </p:txBody>
      </p:sp>
      <p:sp>
        <p:nvSpPr>
          <p:cNvPr id="14" name="Text Placeholder 13">
            <a:extLst>
              <a:ext uri="{FF2B5EF4-FFF2-40B4-BE49-F238E27FC236}">
                <a16:creationId xmlns:a16="http://schemas.microsoft.com/office/drawing/2014/main" id="{45371D07-8822-4897-358B-7D66BD58C4B7}"/>
              </a:ext>
            </a:extLst>
          </p:cNvPr>
          <p:cNvSpPr>
            <a:spLocks noGrp="1"/>
          </p:cNvSpPr>
          <p:nvPr>
            <p:ph type="body" sz="quarter" idx="35"/>
          </p:nvPr>
        </p:nvSpPr>
        <p:spPr/>
        <p:txBody>
          <a:bodyPr/>
          <a:lstStyle/>
          <a:p>
            <a:r>
              <a:rPr lang="en-US" dirty="0"/>
              <a:t>You should always be diversified in your approach to investing.</a:t>
            </a:r>
          </a:p>
        </p:txBody>
      </p:sp>
      <p:sp>
        <p:nvSpPr>
          <p:cNvPr id="15" name="Text Placeholder 14">
            <a:extLst>
              <a:ext uri="{FF2B5EF4-FFF2-40B4-BE49-F238E27FC236}">
                <a16:creationId xmlns:a16="http://schemas.microsoft.com/office/drawing/2014/main" id="{FCFBC61E-025F-51B0-0400-7BA0741FA5C8}"/>
              </a:ext>
            </a:extLst>
          </p:cNvPr>
          <p:cNvSpPr>
            <a:spLocks noGrp="1"/>
          </p:cNvSpPr>
          <p:nvPr>
            <p:ph type="body" sz="quarter" idx="40"/>
          </p:nvPr>
        </p:nvSpPr>
        <p:spPr>
          <a:xfrm>
            <a:off x="6169028" y="3525598"/>
            <a:ext cx="5728016" cy="2141555"/>
          </a:xfrm>
        </p:spPr>
        <p:txBody>
          <a:bodyPr/>
          <a:lstStyle/>
          <a:p>
            <a:pPr marL="171450" indent="-171450">
              <a:buFont typeface="Arial" panose="020B0604020202020204" pitchFamily="34" charset="0"/>
              <a:buChar char="•"/>
            </a:pPr>
            <a:r>
              <a:rPr lang="en-US" dirty="0"/>
              <a:t>Investment Style</a:t>
            </a:r>
            <a:br>
              <a:rPr lang="en-US" dirty="0"/>
            </a:br>
            <a:r>
              <a:rPr lang="en-US" dirty="0"/>
              <a:t>Growth and value, active and passive fund managers</a:t>
            </a:r>
          </a:p>
          <a:p>
            <a:pPr marL="171450" indent="-171450">
              <a:buFont typeface="Arial" panose="020B0604020202020204" pitchFamily="34" charset="0"/>
              <a:buChar char="•"/>
            </a:pPr>
            <a:r>
              <a:rPr lang="en-US" dirty="0"/>
              <a:t>Asset class</a:t>
            </a:r>
            <a:br>
              <a:rPr lang="en-US" dirty="0"/>
            </a:br>
            <a:r>
              <a:rPr lang="en-US" dirty="0"/>
              <a:t>Cash equivalents, fixed income and equities</a:t>
            </a:r>
          </a:p>
          <a:p>
            <a:pPr marL="171450" indent="-171450">
              <a:buFont typeface="Arial" panose="020B0604020202020204" pitchFamily="34" charset="0"/>
              <a:buChar char="•"/>
            </a:pPr>
            <a:r>
              <a:rPr lang="en-US" dirty="0"/>
              <a:t>Geographic region</a:t>
            </a:r>
            <a:br>
              <a:rPr lang="en-US" dirty="0"/>
            </a:br>
            <a:r>
              <a:rPr lang="en-US" dirty="0"/>
              <a:t>Canadian, U.S. and International equities</a:t>
            </a:r>
          </a:p>
          <a:p>
            <a:pPr marL="171450" indent="-171450">
              <a:buFont typeface="Arial" panose="020B0604020202020204" pitchFamily="34" charset="0"/>
              <a:buChar char="•"/>
            </a:pPr>
            <a:r>
              <a:rPr lang="en-US" dirty="0"/>
              <a:t>Currency</a:t>
            </a:r>
            <a:br>
              <a:rPr lang="en-US" dirty="0"/>
            </a:br>
            <a:r>
              <a:rPr lang="en-US" dirty="0"/>
              <a:t>Limit exposure to U.S. currency risk</a:t>
            </a:r>
          </a:p>
        </p:txBody>
      </p:sp>
    </p:spTree>
    <p:custDataLst>
      <p:tags r:id="rId1"/>
    </p:custDataLst>
    <p:extLst>
      <p:ext uri="{BB962C8B-B14F-4D97-AF65-F5344CB8AC3E}">
        <p14:creationId xmlns:p14="http://schemas.microsoft.com/office/powerpoint/2010/main" val="1037834751"/>
      </p:ext>
    </p:extLst>
  </p:cSld>
  <p:clrMapOvr>
    <a:masterClrMapping/>
  </p:clrMapOvr>
  <mc:AlternateContent xmlns:mc="http://schemas.openxmlformats.org/markup-compatibility/2006" xmlns:p14="http://schemas.microsoft.com/office/powerpoint/2010/main">
    <mc:Choice Requires="p14">
      <p:transition spd="slow" p14:dur="2000" advTm="41060"/>
    </mc:Choice>
    <mc:Fallback xmlns="">
      <p:transition spd="slow" advTm="4106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A64062-FAFA-C4C0-2753-C04D8EF87CE0}"/>
              </a:ext>
            </a:extLst>
          </p:cNvPr>
          <p:cNvSpPr>
            <a:spLocks noGrp="1"/>
          </p:cNvSpPr>
          <p:nvPr>
            <p:ph type="body" idx="1"/>
          </p:nvPr>
        </p:nvSpPr>
        <p:spPr/>
        <p:txBody>
          <a:bodyPr/>
          <a:lstStyle/>
          <a:p>
            <a:r>
              <a:rPr lang="en-US" dirty="0"/>
              <a:t>Communication &amp; Technology</a:t>
            </a:r>
          </a:p>
        </p:txBody>
      </p:sp>
    </p:spTree>
    <p:custDataLst>
      <p:tags r:id="rId1"/>
    </p:custDataLst>
    <p:extLst>
      <p:ext uri="{BB962C8B-B14F-4D97-AF65-F5344CB8AC3E}">
        <p14:creationId xmlns:p14="http://schemas.microsoft.com/office/powerpoint/2010/main" val="3274859450"/>
      </p:ext>
    </p:extLst>
  </p:cSld>
  <p:clrMapOvr>
    <a:masterClrMapping/>
  </p:clrMapOvr>
  <mc:AlternateContent xmlns:mc="http://schemas.openxmlformats.org/markup-compatibility/2006" xmlns:p14="http://schemas.microsoft.com/office/powerpoint/2010/main">
    <mc:Choice Requires="p14">
      <p:transition spd="slow" p14:dur="2000" advTm="20564"/>
    </mc:Choice>
    <mc:Fallback xmlns="">
      <p:transition spd="slow" advTm="2056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looking at her phone&#10;&#10;Description automatically generated">
            <a:extLst>
              <a:ext uri="{FF2B5EF4-FFF2-40B4-BE49-F238E27FC236}">
                <a16:creationId xmlns:a16="http://schemas.microsoft.com/office/drawing/2014/main" id="{DF408512-348B-6B9E-9675-723E551B04D1}"/>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p:blipFill>
        <p:spPr>
          <a:xfrm>
            <a:off x="287337" y="287339"/>
            <a:ext cx="5735637" cy="6281736"/>
          </a:xfrm>
        </p:spPr>
      </p:pic>
      <p:sp>
        <p:nvSpPr>
          <p:cNvPr id="10" name="Text Placeholder 9">
            <a:extLst>
              <a:ext uri="{FF2B5EF4-FFF2-40B4-BE49-F238E27FC236}">
                <a16:creationId xmlns:a16="http://schemas.microsoft.com/office/drawing/2014/main" id="{6D064CA0-A17F-05DC-71F9-49DD3D5CB2A5}"/>
              </a:ext>
            </a:extLst>
          </p:cNvPr>
          <p:cNvSpPr>
            <a:spLocks noGrp="1"/>
          </p:cNvSpPr>
          <p:nvPr>
            <p:ph type="body" sz="quarter" idx="33"/>
          </p:nvPr>
        </p:nvSpPr>
        <p:spPr/>
        <p:txBody>
          <a:bodyPr/>
          <a:lstStyle/>
          <a:p>
            <a:r>
              <a:rPr lang="en-US" dirty="0"/>
              <a:t>Client Care Centre</a:t>
            </a:r>
          </a:p>
        </p:txBody>
      </p:sp>
      <p:sp>
        <p:nvSpPr>
          <p:cNvPr id="12" name="Text Placeholder 11">
            <a:extLst>
              <a:ext uri="{FF2B5EF4-FFF2-40B4-BE49-F238E27FC236}">
                <a16:creationId xmlns:a16="http://schemas.microsoft.com/office/drawing/2014/main" id="{E28B372D-BB04-AE4F-BB54-99B152744DE9}"/>
              </a:ext>
            </a:extLst>
          </p:cNvPr>
          <p:cNvSpPr>
            <a:spLocks noGrp="1"/>
          </p:cNvSpPr>
          <p:nvPr>
            <p:ph type="body" sz="quarter" idx="40"/>
          </p:nvPr>
        </p:nvSpPr>
        <p:spPr>
          <a:xfrm>
            <a:off x="6169028" y="3079029"/>
            <a:ext cx="3644823" cy="1195259"/>
          </a:xfrm>
        </p:spPr>
        <p:txBody>
          <a:bodyPr/>
          <a:lstStyle/>
          <a:p>
            <a:pPr marL="171450" indent="-171450">
              <a:buFont typeface="Arial" panose="020B0604020202020204" pitchFamily="34" charset="0"/>
              <a:buChar char="•"/>
            </a:pPr>
            <a:r>
              <a:rPr lang="en-US" dirty="0"/>
              <a:t>Toll-free line 1-877-SUN-LIFE</a:t>
            </a:r>
          </a:p>
          <a:p>
            <a:pPr marL="171450" indent="-171450">
              <a:buFont typeface="Arial" panose="020B0604020202020204" pitchFamily="34" charset="0"/>
              <a:buChar char="•"/>
            </a:pPr>
            <a:r>
              <a:rPr lang="en-US" dirty="0"/>
              <a:t>Client Care Centre representatives available 8 a.m. to 8 p.m. ET any business day</a:t>
            </a:r>
          </a:p>
          <a:p>
            <a:pPr marL="171450" indent="-171450">
              <a:buFont typeface="Arial" panose="020B0604020202020204" pitchFamily="34" charset="0"/>
              <a:buChar char="•"/>
            </a:pPr>
            <a:r>
              <a:rPr lang="en-US" dirty="0"/>
              <a:t>Operate live in 189 languages</a:t>
            </a:r>
          </a:p>
        </p:txBody>
      </p:sp>
    </p:spTree>
    <p:custDataLst>
      <p:tags r:id="rId1"/>
    </p:custDataLst>
    <p:extLst>
      <p:ext uri="{BB962C8B-B14F-4D97-AF65-F5344CB8AC3E}">
        <p14:creationId xmlns:p14="http://schemas.microsoft.com/office/powerpoint/2010/main" val="3948968288"/>
      </p:ext>
    </p:extLst>
  </p:cSld>
  <p:clrMapOvr>
    <a:masterClrMapping/>
  </p:clrMapOvr>
  <mc:AlternateContent xmlns:mc="http://schemas.openxmlformats.org/markup-compatibility/2006" xmlns:p14="http://schemas.microsoft.com/office/powerpoint/2010/main">
    <mc:Choice Requires="p14">
      <p:transition spd="slow" p14:dur="2000" advTm="34222"/>
    </mc:Choice>
    <mc:Fallback xmlns="">
      <p:transition spd="slow" advTm="3422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FA9A4E5-D9EE-D7FF-6BDD-06F461235006}"/>
              </a:ext>
            </a:extLst>
          </p:cNvPr>
          <p:cNvSpPr>
            <a:spLocks noGrp="1"/>
          </p:cNvSpPr>
          <p:nvPr>
            <p:ph type="body" sz="quarter" idx="26"/>
          </p:nvPr>
        </p:nvSpPr>
        <p:spPr>
          <a:xfrm>
            <a:off x="290876" y="2677295"/>
            <a:ext cx="2791958" cy="386342"/>
          </a:xfrm>
        </p:spPr>
        <p:txBody>
          <a:bodyPr/>
          <a:lstStyle/>
          <a:p>
            <a:r>
              <a:rPr lang="en-US" dirty="0"/>
              <a:t>Asset Allocation tool</a:t>
            </a:r>
          </a:p>
        </p:txBody>
      </p:sp>
      <p:sp>
        <p:nvSpPr>
          <p:cNvPr id="21" name="Text Placeholder 20">
            <a:extLst>
              <a:ext uri="{FF2B5EF4-FFF2-40B4-BE49-F238E27FC236}">
                <a16:creationId xmlns:a16="http://schemas.microsoft.com/office/drawing/2014/main" id="{71F7E7F4-0485-BD61-05B6-A7B2A0A8A86B}"/>
              </a:ext>
            </a:extLst>
          </p:cNvPr>
          <p:cNvSpPr>
            <a:spLocks noGrp="1"/>
          </p:cNvSpPr>
          <p:nvPr>
            <p:ph type="body" sz="quarter" idx="57"/>
          </p:nvPr>
        </p:nvSpPr>
        <p:spPr>
          <a:xfrm>
            <a:off x="3225987" y="2677295"/>
            <a:ext cx="2796988" cy="386342"/>
          </a:xfrm>
        </p:spPr>
        <p:txBody>
          <a:bodyPr/>
          <a:lstStyle/>
          <a:p>
            <a:r>
              <a:rPr lang="en-US" dirty="0"/>
              <a:t>Manage beneficiaries</a:t>
            </a:r>
          </a:p>
        </p:txBody>
      </p:sp>
      <p:pic>
        <p:nvPicPr>
          <p:cNvPr id="31" name="Picture 30" descr="A black background with a black square&#10;&#10;Description automatically generated with medium confidence">
            <a:extLst>
              <a:ext uri="{FF2B5EF4-FFF2-40B4-BE49-F238E27FC236}">
                <a16:creationId xmlns:a16="http://schemas.microsoft.com/office/drawing/2014/main" id="{8A6666C1-164C-E716-5CA6-E20E38F4F2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7721" y="2265136"/>
            <a:ext cx="355600" cy="317500"/>
          </a:xfrm>
          <a:prstGeom prst="rect">
            <a:avLst/>
          </a:prstGeom>
        </p:spPr>
      </p:pic>
      <p:pic>
        <p:nvPicPr>
          <p:cNvPr id="33" name="Picture 32" descr="A black background with a black square&#10;&#10;Description automatically generated with medium confidence">
            <a:extLst>
              <a:ext uri="{FF2B5EF4-FFF2-40B4-BE49-F238E27FC236}">
                <a16:creationId xmlns:a16="http://schemas.microsoft.com/office/drawing/2014/main" id="{50740E4C-CB8C-1500-B414-0B28771733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09145" y="2265136"/>
            <a:ext cx="355600" cy="317500"/>
          </a:xfrm>
          <a:prstGeom prst="rect">
            <a:avLst/>
          </a:prstGeom>
        </p:spPr>
      </p:pic>
      <p:sp>
        <p:nvSpPr>
          <p:cNvPr id="37" name="Text Placeholder 10">
            <a:extLst>
              <a:ext uri="{FF2B5EF4-FFF2-40B4-BE49-F238E27FC236}">
                <a16:creationId xmlns:a16="http://schemas.microsoft.com/office/drawing/2014/main" id="{E307BAD2-2B64-EBCA-F1A5-9BBE01109F55}"/>
              </a:ext>
            </a:extLst>
          </p:cNvPr>
          <p:cNvSpPr txBox="1">
            <a:spLocks/>
          </p:cNvSpPr>
          <p:nvPr/>
        </p:nvSpPr>
        <p:spPr>
          <a:xfrm>
            <a:off x="290876" y="3985100"/>
            <a:ext cx="2791958" cy="386342"/>
          </a:xfrm>
          <a:prstGeom prst="rect">
            <a:avLst/>
          </a:prstGeom>
        </p:spPr>
        <p:txBody>
          <a:bodyPr vert="horz" lIns="0" tIns="0" rIns="0" bIns="0" rtlCol="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243834" indent="0" algn="l" defTabSz="914377" rtl="0" eaLnBrk="1" latinLnBrk="0" hangingPunct="1">
              <a:lnSpc>
                <a:spcPct val="100000"/>
              </a:lnSpc>
              <a:spcBef>
                <a:spcPts val="500"/>
              </a:spcBef>
              <a:buSzPct val="75000"/>
              <a:buFont typeface="Arial" pitchFamily="34" charset="0"/>
              <a:buNone/>
              <a:defRPr sz="1200" b="0" i="0" kern="1200">
                <a:solidFill>
                  <a:schemeClr val="tx1"/>
                </a:solidFill>
                <a:latin typeface="+mn-lt"/>
                <a:ea typeface="+mn-ea"/>
                <a:cs typeface="+mn-cs"/>
              </a:defRPr>
            </a:lvl2pPr>
            <a:lvl3pPr marL="487668" indent="0" algn="l" defTabSz="914377" rtl="0" eaLnBrk="1" latinLnBrk="0" hangingPunct="1">
              <a:lnSpc>
                <a:spcPct val="100000"/>
              </a:lnSpc>
              <a:spcBef>
                <a:spcPts val="500"/>
              </a:spcBef>
              <a:buFont typeface="Arial" panose="020B0604020202020204" pitchFamily="34" charset="0"/>
              <a:buNone/>
              <a:defRPr sz="1200" b="0" i="0" kern="1200">
                <a:solidFill>
                  <a:schemeClr val="tx1"/>
                </a:solidFill>
                <a:latin typeface="+mn-lt"/>
                <a:ea typeface="+mn-ea"/>
                <a:cs typeface="+mn-cs"/>
              </a:defRPr>
            </a:lvl3pPr>
            <a:lvl4pPr marL="731502" indent="0" algn="l" defTabSz="914377" rtl="0" eaLnBrk="1" latinLnBrk="0" hangingPunct="1">
              <a:lnSpc>
                <a:spcPct val="100000"/>
              </a:lnSpc>
              <a:spcBef>
                <a:spcPts val="500"/>
              </a:spcBef>
              <a:buFont typeface="Arial" pitchFamily="34" charset="0"/>
              <a:buNone/>
              <a:defRPr sz="1200" b="0" i="0" kern="1200">
                <a:solidFill>
                  <a:schemeClr val="tx1"/>
                </a:solidFill>
                <a:latin typeface="+mn-lt"/>
                <a:ea typeface="+mn-ea"/>
                <a:cs typeface="+mn-cs"/>
              </a:defRPr>
            </a:lvl4pPr>
            <a:lvl5pPr marL="975336" indent="0" algn="l" defTabSz="914377" rtl="0" eaLnBrk="1" latinLnBrk="0" hangingPunct="1">
              <a:lnSpc>
                <a:spcPct val="100000"/>
              </a:lnSpc>
              <a:spcBef>
                <a:spcPts val="500"/>
              </a:spcBef>
              <a:buFont typeface="Arial" panose="020B0604020202020204" pitchFamily="34" charset="0"/>
              <a:buNone/>
              <a:defRPr sz="1200" b="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Retirement planner</a:t>
            </a:r>
          </a:p>
        </p:txBody>
      </p:sp>
      <p:sp>
        <p:nvSpPr>
          <p:cNvPr id="38" name="Text Placeholder 20">
            <a:extLst>
              <a:ext uri="{FF2B5EF4-FFF2-40B4-BE49-F238E27FC236}">
                <a16:creationId xmlns:a16="http://schemas.microsoft.com/office/drawing/2014/main" id="{D8B73BD5-F02C-6780-08AE-1D68723B0C76}"/>
              </a:ext>
            </a:extLst>
          </p:cNvPr>
          <p:cNvSpPr txBox="1">
            <a:spLocks/>
          </p:cNvSpPr>
          <p:nvPr/>
        </p:nvSpPr>
        <p:spPr>
          <a:xfrm>
            <a:off x="3225987" y="3985100"/>
            <a:ext cx="2796988" cy="386342"/>
          </a:xfrm>
          <a:prstGeom prst="rect">
            <a:avLst/>
          </a:prstGeom>
        </p:spPr>
        <p:txBody>
          <a:bodyPr vert="horz" lIns="0" tIns="0" rIns="0" bIns="0" rtlCol="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243834" indent="0" algn="l" defTabSz="914377" rtl="0" eaLnBrk="1" latinLnBrk="0" hangingPunct="1">
              <a:lnSpc>
                <a:spcPct val="100000"/>
              </a:lnSpc>
              <a:spcBef>
                <a:spcPts val="500"/>
              </a:spcBef>
              <a:buSzPct val="75000"/>
              <a:buFont typeface="Arial" pitchFamily="34" charset="0"/>
              <a:buNone/>
              <a:defRPr sz="1200" b="0" i="0" kern="1200">
                <a:solidFill>
                  <a:schemeClr val="tx1"/>
                </a:solidFill>
                <a:latin typeface="+mn-lt"/>
                <a:ea typeface="+mn-ea"/>
                <a:cs typeface="+mn-cs"/>
              </a:defRPr>
            </a:lvl2pPr>
            <a:lvl3pPr marL="487668" indent="0" algn="l" defTabSz="914377" rtl="0" eaLnBrk="1" latinLnBrk="0" hangingPunct="1">
              <a:lnSpc>
                <a:spcPct val="100000"/>
              </a:lnSpc>
              <a:spcBef>
                <a:spcPts val="500"/>
              </a:spcBef>
              <a:buFont typeface="Arial" panose="020B0604020202020204" pitchFamily="34" charset="0"/>
              <a:buNone/>
              <a:defRPr sz="1200" b="0" i="0" kern="1200">
                <a:solidFill>
                  <a:schemeClr val="tx1"/>
                </a:solidFill>
                <a:latin typeface="+mn-lt"/>
                <a:ea typeface="+mn-ea"/>
                <a:cs typeface="+mn-cs"/>
              </a:defRPr>
            </a:lvl3pPr>
            <a:lvl4pPr marL="731502" indent="0" algn="l" defTabSz="914377" rtl="0" eaLnBrk="1" latinLnBrk="0" hangingPunct="1">
              <a:lnSpc>
                <a:spcPct val="100000"/>
              </a:lnSpc>
              <a:spcBef>
                <a:spcPts val="500"/>
              </a:spcBef>
              <a:buFont typeface="Arial" pitchFamily="34" charset="0"/>
              <a:buNone/>
              <a:defRPr sz="1200" b="0" i="0" kern="1200">
                <a:solidFill>
                  <a:schemeClr val="tx1"/>
                </a:solidFill>
                <a:latin typeface="+mn-lt"/>
                <a:ea typeface="+mn-ea"/>
                <a:cs typeface="+mn-cs"/>
              </a:defRPr>
            </a:lvl4pPr>
            <a:lvl5pPr marL="975336" indent="0" algn="l" defTabSz="914377" rtl="0" eaLnBrk="1" latinLnBrk="0" hangingPunct="1">
              <a:lnSpc>
                <a:spcPct val="100000"/>
              </a:lnSpc>
              <a:spcBef>
                <a:spcPts val="500"/>
              </a:spcBef>
              <a:buFont typeface="Arial" panose="020B0604020202020204" pitchFamily="34" charset="0"/>
              <a:buNone/>
              <a:defRPr sz="1200" b="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View investment performance</a:t>
            </a:r>
          </a:p>
        </p:txBody>
      </p:sp>
      <p:pic>
        <p:nvPicPr>
          <p:cNvPr id="39" name="Picture 38" descr="A black background with a black square&#10;&#10;Description automatically generated with medium confidence">
            <a:extLst>
              <a:ext uri="{FF2B5EF4-FFF2-40B4-BE49-F238E27FC236}">
                <a16:creationId xmlns:a16="http://schemas.microsoft.com/office/drawing/2014/main" id="{733BA039-157D-882A-3C84-B2729BBA4C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7721" y="3572941"/>
            <a:ext cx="355600" cy="317500"/>
          </a:xfrm>
          <a:prstGeom prst="rect">
            <a:avLst/>
          </a:prstGeom>
        </p:spPr>
      </p:pic>
      <p:pic>
        <p:nvPicPr>
          <p:cNvPr id="40" name="Picture 39" descr="A black background with a black square&#10;&#10;Description automatically generated with medium confidence">
            <a:extLst>
              <a:ext uri="{FF2B5EF4-FFF2-40B4-BE49-F238E27FC236}">
                <a16:creationId xmlns:a16="http://schemas.microsoft.com/office/drawing/2014/main" id="{3D9D3724-2758-04D0-800C-6900412567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09145" y="3572941"/>
            <a:ext cx="355600" cy="317500"/>
          </a:xfrm>
          <a:prstGeom prst="rect">
            <a:avLst/>
          </a:prstGeom>
        </p:spPr>
      </p:pic>
      <p:sp>
        <p:nvSpPr>
          <p:cNvPr id="41" name="Text Placeholder 10">
            <a:extLst>
              <a:ext uri="{FF2B5EF4-FFF2-40B4-BE49-F238E27FC236}">
                <a16:creationId xmlns:a16="http://schemas.microsoft.com/office/drawing/2014/main" id="{312273C2-9E55-DA37-8B4E-6D5E3669F101}"/>
              </a:ext>
            </a:extLst>
          </p:cNvPr>
          <p:cNvSpPr txBox="1">
            <a:spLocks/>
          </p:cNvSpPr>
          <p:nvPr/>
        </p:nvSpPr>
        <p:spPr>
          <a:xfrm>
            <a:off x="290876" y="5239742"/>
            <a:ext cx="2601180" cy="386342"/>
          </a:xfrm>
          <a:prstGeom prst="rect">
            <a:avLst/>
          </a:prstGeom>
        </p:spPr>
        <p:txBody>
          <a:bodyPr vert="horz" lIns="0" tIns="0" rIns="0" bIns="0" rtlCol="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243834" indent="0" algn="l" defTabSz="914377" rtl="0" eaLnBrk="1" latinLnBrk="0" hangingPunct="1">
              <a:lnSpc>
                <a:spcPct val="100000"/>
              </a:lnSpc>
              <a:spcBef>
                <a:spcPts val="500"/>
              </a:spcBef>
              <a:buSzPct val="75000"/>
              <a:buFont typeface="Arial" pitchFamily="34" charset="0"/>
              <a:buNone/>
              <a:defRPr sz="1200" b="0" i="0" kern="1200">
                <a:solidFill>
                  <a:schemeClr val="tx1"/>
                </a:solidFill>
                <a:latin typeface="+mn-lt"/>
                <a:ea typeface="+mn-ea"/>
                <a:cs typeface="+mn-cs"/>
              </a:defRPr>
            </a:lvl2pPr>
            <a:lvl3pPr marL="487668" indent="0" algn="l" defTabSz="914377" rtl="0" eaLnBrk="1" latinLnBrk="0" hangingPunct="1">
              <a:lnSpc>
                <a:spcPct val="100000"/>
              </a:lnSpc>
              <a:spcBef>
                <a:spcPts val="500"/>
              </a:spcBef>
              <a:buFont typeface="Arial" panose="020B0604020202020204" pitchFamily="34" charset="0"/>
              <a:buNone/>
              <a:defRPr sz="1200" b="0" i="0" kern="1200">
                <a:solidFill>
                  <a:schemeClr val="tx1"/>
                </a:solidFill>
                <a:latin typeface="+mn-lt"/>
                <a:ea typeface="+mn-ea"/>
                <a:cs typeface="+mn-cs"/>
              </a:defRPr>
            </a:lvl3pPr>
            <a:lvl4pPr marL="731502" indent="0" algn="l" defTabSz="914377" rtl="0" eaLnBrk="1" latinLnBrk="0" hangingPunct="1">
              <a:lnSpc>
                <a:spcPct val="100000"/>
              </a:lnSpc>
              <a:spcBef>
                <a:spcPts val="500"/>
              </a:spcBef>
              <a:buFont typeface="Arial" pitchFamily="34" charset="0"/>
              <a:buNone/>
              <a:defRPr sz="1200" b="0" i="0" kern="1200">
                <a:solidFill>
                  <a:schemeClr val="tx1"/>
                </a:solidFill>
                <a:latin typeface="+mn-lt"/>
                <a:ea typeface="+mn-ea"/>
                <a:cs typeface="+mn-cs"/>
              </a:defRPr>
            </a:lvl4pPr>
            <a:lvl5pPr marL="975336" indent="0" algn="l" defTabSz="914377" rtl="0" eaLnBrk="1" latinLnBrk="0" hangingPunct="1">
              <a:lnSpc>
                <a:spcPct val="100000"/>
              </a:lnSpc>
              <a:spcBef>
                <a:spcPts val="500"/>
              </a:spcBef>
              <a:buFont typeface="Arial" panose="020B0604020202020204" pitchFamily="34" charset="0"/>
              <a:buNone/>
              <a:defRPr sz="1200" b="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Review or update your investment instructions</a:t>
            </a:r>
          </a:p>
          <a:p>
            <a:endParaRPr lang="en-US" dirty="0"/>
          </a:p>
        </p:txBody>
      </p:sp>
      <p:sp>
        <p:nvSpPr>
          <p:cNvPr id="42" name="Text Placeholder 20">
            <a:extLst>
              <a:ext uri="{FF2B5EF4-FFF2-40B4-BE49-F238E27FC236}">
                <a16:creationId xmlns:a16="http://schemas.microsoft.com/office/drawing/2014/main" id="{C163E06D-BA61-1E38-F0B9-DE07FA889B4A}"/>
              </a:ext>
            </a:extLst>
          </p:cNvPr>
          <p:cNvSpPr txBox="1">
            <a:spLocks/>
          </p:cNvSpPr>
          <p:nvPr/>
        </p:nvSpPr>
        <p:spPr>
          <a:xfrm>
            <a:off x="3225987" y="5239742"/>
            <a:ext cx="2796988" cy="386342"/>
          </a:xfrm>
          <a:prstGeom prst="rect">
            <a:avLst/>
          </a:prstGeom>
        </p:spPr>
        <p:txBody>
          <a:bodyPr vert="horz" lIns="0" tIns="0" rIns="0" bIns="0" rtlCol="0">
            <a:noAutofit/>
          </a:bodyPr>
          <a:lstStyle>
            <a:lvl1pPr marL="0" indent="0" algn="l" defTabSz="914377" rtl="0" eaLnBrk="1" latinLnBrk="0" hangingPunct="1">
              <a:lnSpc>
                <a:spcPct val="100000"/>
              </a:lnSpc>
              <a:spcBef>
                <a:spcPts val="1600"/>
              </a:spcBef>
              <a:buFont typeface="Arial" panose="020B0604020202020204" pitchFamily="34" charset="0"/>
              <a:buNone/>
              <a:defRPr sz="1400" b="0" i="0" kern="1200">
                <a:solidFill>
                  <a:schemeClr val="tx1"/>
                </a:solidFill>
                <a:latin typeface="+mn-lt"/>
                <a:ea typeface="+mn-ea"/>
                <a:cs typeface="+mn-cs"/>
              </a:defRPr>
            </a:lvl1pPr>
            <a:lvl2pPr marL="243834" indent="0" algn="l" defTabSz="914377" rtl="0" eaLnBrk="1" latinLnBrk="0" hangingPunct="1">
              <a:lnSpc>
                <a:spcPct val="100000"/>
              </a:lnSpc>
              <a:spcBef>
                <a:spcPts val="500"/>
              </a:spcBef>
              <a:buSzPct val="75000"/>
              <a:buFont typeface="Arial" pitchFamily="34" charset="0"/>
              <a:buNone/>
              <a:defRPr sz="1200" b="0" i="0" kern="1200">
                <a:solidFill>
                  <a:schemeClr val="tx1"/>
                </a:solidFill>
                <a:latin typeface="+mn-lt"/>
                <a:ea typeface="+mn-ea"/>
                <a:cs typeface="+mn-cs"/>
              </a:defRPr>
            </a:lvl2pPr>
            <a:lvl3pPr marL="487668" indent="0" algn="l" defTabSz="914377" rtl="0" eaLnBrk="1" latinLnBrk="0" hangingPunct="1">
              <a:lnSpc>
                <a:spcPct val="100000"/>
              </a:lnSpc>
              <a:spcBef>
                <a:spcPts val="500"/>
              </a:spcBef>
              <a:buFont typeface="Arial" panose="020B0604020202020204" pitchFamily="34" charset="0"/>
              <a:buNone/>
              <a:defRPr sz="1200" b="0" i="0" kern="1200">
                <a:solidFill>
                  <a:schemeClr val="tx1"/>
                </a:solidFill>
                <a:latin typeface="+mn-lt"/>
                <a:ea typeface="+mn-ea"/>
                <a:cs typeface="+mn-cs"/>
              </a:defRPr>
            </a:lvl3pPr>
            <a:lvl4pPr marL="731502" indent="0" algn="l" defTabSz="914377" rtl="0" eaLnBrk="1" latinLnBrk="0" hangingPunct="1">
              <a:lnSpc>
                <a:spcPct val="100000"/>
              </a:lnSpc>
              <a:spcBef>
                <a:spcPts val="500"/>
              </a:spcBef>
              <a:buFont typeface="Arial" pitchFamily="34" charset="0"/>
              <a:buNone/>
              <a:defRPr sz="1200" b="0" i="0" kern="1200">
                <a:solidFill>
                  <a:schemeClr val="tx1"/>
                </a:solidFill>
                <a:latin typeface="+mn-lt"/>
                <a:ea typeface="+mn-ea"/>
                <a:cs typeface="+mn-cs"/>
              </a:defRPr>
            </a:lvl4pPr>
            <a:lvl5pPr marL="975336" indent="0" algn="l" defTabSz="914377" rtl="0" eaLnBrk="1" latinLnBrk="0" hangingPunct="1">
              <a:lnSpc>
                <a:spcPct val="100000"/>
              </a:lnSpc>
              <a:spcBef>
                <a:spcPts val="500"/>
              </a:spcBef>
              <a:buFont typeface="Arial" panose="020B0604020202020204" pitchFamily="34" charset="0"/>
              <a:buNone/>
              <a:defRPr sz="1200" b="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View account fees</a:t>
            </a:r>
          </a:p>
        </p:txBody>
      </p:sp>
      <p:pic>
        <p:nvPicPr>
          <p:cNvPr id="43" name="Picture 42" descr="A black background with a black square&#10;&#10;Description automatically generated with medium confidence">
            <a:extLst>
              <a:ext uri="{FF2B5EF4-FFF2-40B4-BE49-F238E27FC236}">
                <a16:creationId xmlns:a16="http://schemas.microsoft.com/office/drawing/2014/main" id="{D79E51F1-C0C5-3DC7-CE25-095C723459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7721" y="4827583"/>
            <a:ext cx="355600" cy="317500"/>
          </a:xfrm>
          <a:prstGeom prst="rect">
            <a:avLst/>
          </a:prstGeom>
        </p:spPr>
      </p:pic>
      <p:pic>
        <p:nvPicPr>
          <p:cNvPr id="44" name="Picture 43" descr="A black background with a black square&#10;&#10;Description automatically generated with medium confidence">
            <a:extLst>
              <a:ext uri="{FF2B5EF4-FFF2-40B4-BE49-F238E27FC236}">
                <a16:creationId xmlns:a16="http://schemas.microsoft.com/office/drawing/2014/main" id="{70059912-FFF4-B1C0-4961-006CE4CE4F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09145" y="4827583"/>
            <a:ext cx="355600" cy="317500"/>
          </a:xfrm>
          <a:prstGeom prst="rect">
            <a:avLst/>
          </a:prstGeom>
        </p:spPr>
      </p:pic>
      <p:sp>
        <p:nvSpPr>
          <p:cNvPr id="46" name="Rectangle 10">
            <a:extLst>
              <a:ext uri="{FF2B5EF4-FFF2-40B4-BE49-F238E27FC236}">
                <a16:creationId xmlns:a16="http://schemas.microsoft.com/office/drawing/2014/main" id="{7B1A11FC-20F8-2F02-59DB-2DB0CEFA32B0}"/>
              </a:ext>
            </a:extLst>
          </p:cNvPr>
          <p:cNvSpPr txBox="1">
            <a:spLocks noChangeArrowheads="1"/>
          </p:cNvSpPr>
          <p:nvPr>
            <p:custDataLst>
              <p:tags r:id="rId2"/>
            </p:custDataLst>
          </p:nvPr>
        </p:nvSpPr>
        <p:spPr>
          <a:xfrm>
            <a:off x="290876" y="298186"/>
            <a:ext cx="8229600" cy="792162"/>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stStyle>
          <a:p>
            <a:pPr>
              <a:defRPr/>
            </a:pPr>
            <a:r>
              <a:rPr lang="en-US" sz="2800" dirty="0">
                <a:cs typeface="Arial" panose="020B0604020202020204" pitchFamily="34" charset="0"/>
              </a:rPr>
              <a:t>Plan member services website</a:t>
            </a:r>
          </a:p>
        </p:txBody>
      </p:sp>
      <p:pic>
        <p:nvPicPr>
          <p:cNvPr id="6" name="Picture Placeholder 5" descr="A person sitting at a desk using a computer&#10;&#10;AI-generated content may be incorrect.">
            <a:extLst>
              <a:ext uri="{FF2B5EF4-FFF2-40B4-BE49-F238E27FC236}">
                <a16:creationId xmlns:a16="http://schemas.microsoft.com/office/drawing/2014/main" id="{9521ABB4-AC9F-1ED6-8EE6-234E94DF5311}"/>
              </a:ext>
            </a:extLst>
          </p:cNvPr>
          <p:cNvPicPr>
            <a:picLocks noGrp="1" noChangeAspect="1"/>
          </p:cNvPicPr>
          <p:nvPr>
            <p:ph type="pic" sz="quarter" idx="14"/>
          </p:nvPr>
        </p:nvPicPr>
        <p:blipFill>
          <a:blip r:embed="rId6"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4029735254"/>
      </p:ext>
    </p:extLst>
  </p:cSld>
  <p:clrMapOvr>
    <a:masterClrMapping/>
  </p:clrMapOvr>
  <mc:AlternateContent xmlns:mc="http://schemas.openxmlformats.org/markup-compatibility/2006" xmlns:p14="http://schemas.microsoft.com/office/powerpoint/2010/main">
    <mc:Choice Requires="p14">
      <p:transition spd="slow" p14:dur="2000" advTm="44915"/>
    </mc:Choice>
    <mc:Fallback xmlns="">
      <p:transition spd="slow" advTm="4491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1F82E62-155D-4835-AEAB-CA3A9FF5C23E}"/>
              </a:ext>
            </a:extLst>
          </p:cNvPr>
          <p:cNvSpPr>
            <a:spLocks noGrp="1"/>
          </p:cNvSpPr>
          <p:nvPr>
            <p:ph type="body" idx="1"/>
          </p:nvPr>
        </p:nvSpPr>
        <p:spPr/>
        <p:txBody>
          <a:bodyPr/>
          <a:lstStyle/>
          <a:p>
            <a:r>
              <a:rPr lang="en-US" dirty="0"/>
              <a:t>Sources of Retirement Income</a:t>
            </a:r>
          </a:p>
        </p:txBody>
      </p:sp>
    </p:spTree>
    <p:custDataLst>
      <p:tags r:id="rId1"/>
    </p:custDataLst>
    <p:extLst>
      <p:ext uri="{BB962C8B-B14F-4D97-AF65-F5344CB8AC3E}">
        <p14:creationId xmlns:p14="http://schemas.microsoft.com/office/powerpoint/2010/main" val="2724358608"/>
      </p:ext>
    </p:extLst>
  </p:cSld>
  <p:clrMapOvr>
    <a:masterClrMapping/>
  </p:clrMapOvr>
  <mc:AlternateContent xmlns:mc="http://schemas.openxmlformats.org/markup-compatibility/2006" xmlns:p14="http://schemas.microsoft.com/office/powerpoint/2010/main">
    <mc:Choice Requires="p14">
      <p:transition spd="slow" p14:dur="2000" advTm="8068"/>
    </mc:Choice>
    <mc:Fallback xmlns="">
      <p:transition spd="slow" advTm="806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C9A14A-A641-480E-CEB6-F7CEE28151A0}"/>
              </a:ext>
            </a:extLst>
          </p:cNvPr>
          <p:cNvSpPr txBox="1"/>
          <p:nvPr/>
        </p:nvSpPr>
        <p:spPr>
          <a:xfrm>
            <a:off x="-1710813" y="2094272"/>
            <a:ext cx="184731" cy="461665"/>
          </a:xfrm>
          <a:prstGeom prst="rect">
            <a:avLst/>
          </a:prstGeom>
          <a:noFill/>
        </p:spPr>
        <p:txBody>
          <a:bodyPr wrap="none" rtlCol="0">
            <a:spAutoFit/>
          </a:bodyPr>
          <a:lstStyle/>
          <a:p>
            <a:endParaRPr lang="en-US" dirty="0">
              <a:latin typeface="Sun Life New Text" pitchFamily="2" charset="77"/>
            </a:endParaRPr>
          </a:p>
        </p:txBody>
      </p:sp>
      <p:pic>
        <p:nvPicPr>
          <p:cNvPr id="3" name="Picture Placeholder 2" descr="A person holding a cup of coffee&#10;&#10;Description automatically generated">
            <a:extLst>
              <a:ext uri="{FF2B5EF4-FFF2-40B4-BE49-F238E27FC236}">
                <a16:creationId xmlns:a16="http://schemas.microsoft.com/office/drawing/2014/main" id="{2F4F18D8-6AE7-927C-CBCD-EBDB1FFB3A93}"/>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l="-133"/>
          <a:stretch/>
        </p:blipFill>
        <p:spPr>
          <a:xfrm>
            <a:off x="287337" y="287339"/>
            <a:ext cx="5735637" cy="6281736"/>
          </a:xfrm>
        </p:spPr>
      </p:pic>
      <p:sp>
        <p:nvSpPr>
          <p:cNvPr id="10" name="Text Placeholder 9">
            <a:extLst>
              <a:ext uri="{FF2B5EF4-FFF2-40B4-BE49-F238E27FC236}">
                <a16:creationId xmlns:a16="http://schemas.microsoft.com/office/drawing/2014/main" id="{977BD649-A7BD-0AB3-1F4A-15EB7DE0F57C}"/>
              </a:ext>
            </a:extLst>
          </p:cNvPr>
          <p:cNvSpPr>
            <a:spLocks noGrp="1"/>
          </p:cNvSpPr>
          <p:nvPr>
            <p:ph type="body" sz="quarter" idx="40"/>
          </p:nvPr>
        </p:nvSpPr>
        <p:spPr>
          <a:xfrm>
            <a:off x="6169028" y="3255614"/>
            <a:ext cx="5728016" cy="1741688"/>
          </a:xfrm>
        </p:spPr>
        <p:txBody>
          <a:bodyPr/>
          <a:lstStyle/>
          <a:p>
            <a:pPr marL="171450" indent="-171450">
              <a:buFont typeface="Arial" panose="020B0604020202020204" pitchFamily="34" charset="0"/>
              <a:buChar char="•"/>
            </a:pPr>
            <a:r>
              <a:rPr lang="en-US" dirty="0"/>
              <a:t>Annual account statements mailed directly to your home in December, unless you choose to go paperless at </a:t>
            </a:r>
            <a:r>
              <a:rPr lang="en-US" dirty="0" err="1"/>
              <a:t>mysunlife.ca</a:t>
            </a:r>
            <a:endParaRPr lang="en-US" dirty="0"/>
          </a:p>
          <a:p>
            <a:pPr marL="171450" indent="-171450">
              <a:buFont typeface="Arial" panose="020B0604020202020204" pitchFamily="34" charset="0"/>
              <a:buChar char="•"/>
            </a:pPr>
            <a:r>
              <a:rPr lang="en-US" dirty="0"/>
              <a:t>Semi-annual account statements available online in June and December</a:t>
            </a:r>
          </a:p>
          <a:p>
            <a:pPr marL="171450" indent="-171450">
              <a:buFont typeface="Arial" panose="020B0604020202020204" pitchFamily="34" charset="0"/>
              <a:buChar char="•"/>
            </a:pPr>
            <a:r>
              <a:rPr lang="en-US" dirty="0"/>
              <a:t>Tax slips and receipts</a:t>
            </a:r>
          </a:p>
          <a:p>
            <a:pPr marL="360000" lvl="1" indent="-171450">
              <a:buFont typeface="Courier New" panose="02070309020205020404" pitchFamily="49" charset="0"/>
              <a:buChar char="o"/>
            </a:pPr>
            <a:r>
              <a:rPr lang="en-US" sz="1200" dirty="0">
                <a:solidFill>
                  <a:schemeClr val="tx1"/>
                </a:solidFill>
              </a:rPr>
              <a:t>On </a:t>
            </a:r>
            <a:r>
              <a:rPr lang="en-US" sz="1200" dirty="0" err="1">
                <a:solidFill>
                  <a:schemeClr val="tx1"/>
                </a:solidFill>
              </a:rPr>
              <a:t>mysunlife.ca</a:t>
            </a:r>
            <a:r>
              <a:rPr lang="en-US" sz="1200" dirty="0">
                <a:solidFill>
                  <a:schemeClr val="tx1"/>
                </a:solidFill>
              </a:rPr>
              <a:t> or mailed directly to your home</a:t>
            </a:r>
          </a:p>
          <a:p>
            <a:pPr marL="360000" lvl="1" indent="-171450">
              <a:buFont typeface="Courier New" panose="02070309020205020404" pitchFamily="49" charset="0"/>
              <a:buChar char="o"/>
            </a:pPr>
            <a:r>
              <a:rPr lang="en-US" sz="1200" dirty="0">
                <a:solidFill>
                  <a:schemeClr val="tx1"/>
                </a:solidFill>
              </a:rPr>
              <a:t>RRSP receipts for income tax purposes produced twice per calendar year</a:t>
            </a:r>
            <a:endParaRPr lang="en-US" dirty="0">
              <a:solidFill>
                <a:schemeClr val="tx1"/>
              </a:solidFill>
            </a:endParaRPr>
          </a:p>
        </p:txBody>
      </p:sp>
      <p:sp>
        <p:nvSpPr>
          <p:cNvPr id="8" name="Text Placeholder 7">
            <a:extLst>
              <a:ext uri="{FF2B5EF4-FFF2-40B4-BE49-F238E27FC236}">
                <a16:creationId xmlns:a16="http://schemas.microsoft.com/office/drawing/2014/main" id="{F9FDE1E1-534C-3F18-646E-AE7A137C1E99}"/>
              </a:ext>
            </a:extLst>
          </p:cNvPr>
          <p:cNvSpPr>
            <a:spLocks noGrp="1"/>
          </p:cNvSpPr>
          <p:nvPr>
            <p:ph type="body" sz="quarter" idx="33"/>
          </p:nvPr>
        </p:nvSpPr>
        <p:spPr/>
        <p:txBody>
          <a:bodyPr/>
          <a:lstStyle/>
          <a:p>
            <a:r>
              <a:rPr lang="en-US" dirty="0"/>
              <a:t>Statements and Receipts</a:t>
            </a:r>
          </a:p>
        </p:txBody>
      </p:sp>
    </p:spTree>
    <p:custDataLst>
      <p:tags r:id="rId1"/>
    </p:custDataLst>
    <p:extLst>
      <p:ext uri="{BB962C8B-B14F-4D97-AF65-F5344CB8AC3E}">
        <p14:creationId xmlns:p14="http://schemas.microsoft.com/office/powerpoint/2010/main" val="3327744533"/>
      </p:ext>
    </p:extLst>
  </p:cSld>
  <p:clrMapOvr>
    <a:masterClrMapping/>
  </p:clrMapOvr>
  <mc:AlternateContent xmlns:mc="http://schemas.openxmlformats.org/markup-compatibility/2006" xmlns:p14="http://schemas.microsoft.com/office/powerpoint/2010/main">
    <mc:Choice Requires="p14">
      <p:transition spd="slow" p14:dur="2000" advTm="59838"/>
    </mc:Choice>
    <mc:Fallback xmlns="">
      <p:transition spd="slow" advTm="5983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AC7341-CBE8-F528-650F-FC38E2EE439A}"/>
              </a:ext>
            </a:extLst>
          </p:cNvPr>
          <p:cNvSpPr>
            <a:spLocks noGrp="1"/>
          </p:cNvSpPr>
          <p:nvPr>
            <p:ph type="body" idx="1"/>
          </p:nvPr>
        </p:nvSpPr>
        <p:spPr/>
        <p:txBody>
          <a:bodyPr/>
          <a:lstStyle/>
          <a:p>
            <a:r>
              <a:rPr lang="en-US" dirty="0"/>
              <a:t>Withdrawals, Termination, and Retirement Options</a:t>
            </a:r>
          </a:p>
        </p:txBody>
      </p:sp>
    </p:spTree>
    <p:custDataLst>
      <p:tags r:id="rId1"/>
    </p:custDataLst>
    <p:extLst>
      <p:ext uri="{BB962C8B-B14F-4D97-AF65-F5344CB8AC3E}">
        <p14:creationId xmlns:p14="http://schemas.microsoft.com/office/powerpoint/2010/main" val="1094475334"/>
      </p:ext>
    </p:extLst>
  </p:cSld>
  <p:clrMapOvr>
    <a:masterClrMapping/>
  </p:clrMapOvr>
  <mc:AlternateContent xmlns:mc="http://schemas.openxmlformats.org/markup-compatibility/2006" xmlns:p14="http://schemas.microsoft.com/office/powerpoint/2010/main">
    <mc:Choice Requires="p14">
      <p:transition spd="slow" p14:dur="2000" advTm="7542"/>
    </mc:Choice>
    <mc:Fallback xmlns="">
      <p:transition spd="slow" advTm="754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holding a baby&#10;&#10;Description automatically generated">
            <a:extLst>
              <a:ext uri="{FF2B5EF4-FFF2-40B4-BE49-F238E27FC236}">
                <a16:creationId xmlns:a16="http://schemas.microsoft.com/office/drawing/2014/main" id="{B3136F9C-D574-25A6-481C-C38AE77E8AD9}"/>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0B71E52A-BA98-D56D-9963-FFE69726EC05}"/>
              </a:ext>
            </a:extLst>
          </p:cNvPr>
          <p:cNvSpPr>
            <a:spLocks noGrp="1"/>
          </p:cNvSpPr>
          <p:nvPr>
            <p:ph type="body" sz="quarter" idx="33"/>
          </p:nvPr>
        </p:nvSpPr>
        <p:spPr>
          <a:xfrm>
            <a:off x="6169029" y="914400"/>
            <a:ext cx="5728016" cy="960967"/>
          </a:xfrm>
        </p:spPr>
        <p:txBody>
          <a:bodyPr/>
          <a:lstStyle/>
          <a:p>
            <a:r>
              <a:rPr lang="en-US" dirty="0"/>
              <a:t>Withdrawals</a:t>
            </a:r>
          </a:p>
        </p:txBody>
      </p:sp>
      <p:sp>
        <p:nvSpPr>
          <p:cNvPr id="8" name="Text Placeholder 7">
            <a:extLst>
              <a:ext uri="{FF2B5EF4-FFF2-40B4-BE49-F238E27FC236}">
                <a16:creationId xmlns:a16="http://schemas.microsoft.com/office/drawing/2014/main" id="{8F79C1EF-C98E-73C0-7E7B-880CF402990F}"/>
              </a:ext>
            </a:extLst>
          </p:cNvPr>
          <p:cNvSpPr>
            <a:spLocks noGrp="1"/>
          </p:cNvSpPr>
          <p:nvPr>
            <p:ph type="body" sz="quarter" idx="40"/>
          </p:nvPr>
        </p:nvSpPr>
        <p:spPr>
          <a:xfrm>
            <a:off x="6169028" y="3178361"/>
            <a:ext cx="5239707" cy="3116113"/>
          </a:xfrm>
        </p:spPr>
        <p:txBody>
          <a:bodyPr/>
          <a:lstStyle/>
          <a:p>
            <a:pPr marL="171450" indent="-171450">
              <a:buFont typeface="Arial" panose="020B0604020202020204" pitchFamily="34" charset="0"/>
              <a:buChar char="•"/>
            </a:pPr>
            <a:r>
              <a:rPr lang="en-US" dirty="0"/>
              <a:t>Withdrawals may be restricted during employment – ask your employer</a:t>
            </a:r>
          </a:p>
          <a:p>
            <a:pPr marL="171450" indent="-171450">
              <a:buFont typeface="Arial" panose="020B0604020202020204" pitchFamily="34" charset="0"/>
              <a:buChar char="•"/>
            </a:pPr>
            <a:r>
              <a:rPr lang="en-US" dirty="0"/>
              <a:t>A fee will apply for each withdrawal from your RRSP and DPSP</a:t>
            </a:r>
          </a:p>
          <a:p>
            <a:pPr marL="171450" indent="-171450">
              <a:buFont typeface="Arial" panose="020B0604020202020204" pitchFamily="34" charset="0"/>
              <a:buChar char="•"/>
            </a:pPr>
            <a:r>
              <a:rPr lang="en-US" dirty="0"/>
              <a:t>The first withdrawal from your TFSA in each calendar year is free. A  fee will apply for any additional withdrawals during the year. </a:t>
            </a:r>
          </a:p>
          <a:p>
            <a:pPr marL="171450" indent="-171450">
              <a:buFont typeface="Arial" panose="020B0604020202020204" pitchFamily="34" charset="0"/>
              <a:buChar char="•"/>
            </a:pPr>
            <a:r>
              <a:rPr lang="en-US" dirty="0"/>
              <a:t>A fee will apply at termination withdrawals and transfers (except when transferring within Sun Life)</a:t>
            </a:r>
          </a:p>
          <a:p>
            <a:pPr marL="171450" indent="-171450">
              <a:buFont typeface="Arial" panose="020B0604020202020204" pitchFamily="34" charset="0"/>
              <a:buChar char="•"/>
            </a:pPr>
            <a:r>
              <a:rPr lang="en-US" dirty="0"/>
              <a:t>Withdrawals or transfers from guaranteed funds prior to maturity are paid at market value. Death benefits are paid without a market value adjustment.</a:t>
            </a:r>
          </a:p>
          <a:p>
            <a:pPr marL="171450" indent="-171450">
              <a:buFont typeface="Arial" panose="020B0604020202020204" pitchFamily="34" charset="0"/>
              <a:buChar char="•"/>
            </a:pPr>
            <a:r>
              <a:rPr lang="en-US" dirty="0"/>
              <a:t>Withdrawals from a Milestone Fund prior to the maturity of that fund are calculated at the current market value of the fund, not the guaranteed maturity value</a:t>
            </a:r>
          </a:p>
        </p:txBody>
      </p:sp>
    </p:spTree>
    <p:custDataLst>
      <p:tags r:id="rId1"/>
    </p:custDataLst>
    <p:extLst>
      <p:ext uri="{BB962C8B-B14F-4D97-AF65-F5344CB8AC3E}">
        <p14:creationId xmlns:p14="http://schemas.microsoft.com/office/powerpoint/2010/main" val="1488875571"/>
      </p:ext>
    </p:extLst>
  </p:cSld>
  <p:clrMapOvr>
    <a:masterClrMapping/>
  </p:clrMapOvr>
  <mc:AlternateContent xmlns:mc="http://schemas.openxmlformats.org/markup-compatibility/2006" xmlns:p14="http://schemas.microsoft.com/office/powerpoint/2010/main">
    <mc:Choice Requires="p14">
      <p:transition spd="slow" p14:dur="2000" advTm="78623"/>
    </mc:Choice>
    <mc:Fallback xmlns="">
      <p:transition spd="slow" advTm="7862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80194-3FEF-E956-514C-E2F5011B0969}"/>
            </a:ext>
          </a:extLst>
        </p:cNvPr>
        <p:cNvGrpSpPr/>
        <p:nvPr/>
      </p:nvGrpSpPr>
      <p:grpSpPr>
        <a:xfrm>
          <a:off x="0" y="0"/>
          <a:ext cx="0" cy="0"/>
          <a:chOff x="0" y="0"/>
          <a:chExt cx="0" cy="0"/>
        </a:xfrm>
      </p:grpSpPr>
      <p:pic>
        <p:nvPicPr>
          <p:cNvPr id="4" name="Picture Placeholder 3" descr="A person holding a cup in front of a window&#10;&#10;Description automatically generated">
            <a:extLst>
              <a:ext uri="{FF2B5EF4-FFF2-40B4-BE49-F238E27FC236}">
                <a16:creationId xmlns:a16="http://schemas.microsoft.com/office/drawing/2014/main" id="{235AFBC4-D729-41CB-A3A8-FA08955F9EB4}"/>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C67BCD2D-4AEA-5C6F-46F3-8C88D843A25C}"/>
              </a:ext>
            </a:extLst>
          </p:cNvPr>
          <p:cNvSpPr>
            <a:spLocks noGrp="1"/>
          </p:cNvSpPr>
          <p:nvPr>
            <p:ph type="body" sz="quarter" idx="35"/>
          </p:nvPr>
        </p:nvSpPr>
        <p:spPr/>
        <p:txBody>
          <a:bodyPr/>
          <a:lstStyle/>
          <a:p>
            <a:r>
              <a:rPr lang="en-US" dirty="0"/>
              <a:t>At the point of Termination/Retirement:</a:t>
            </a:r>
          </a:p>
        </p:txBody>
      </p:sp>
      <p:sp>
        <p:nvSpPr>
          <p:cNvPr id="8" name="Text Placeholder 7">
            <a:extLst>
              <a:ext uri="{FF2B5EF4-FFF2-40B4-BE49-F238E27FC236}">
                <a16:creationId xmlns:a16="http://schemas.microsoft.com/office/drawing/2014/main" id="{7FCD4000-F99B-45A0-E007-6BEF14FFBB7F}"/>
              </a:ext>
            </a:extLst>
          </p:cNvPr>
          <p:cNvSpPr>
            <a:spLocks noGrp="1"/>
          </p:cNvSpPr>
          <p:nvPr>
            <p:ph type="body" sz="quarter" idx="40"/>
          </p:nvPr>
        </p:nvSpPr>
        <p:spPr>
          <a:xfrm>
            <a:off x="6169028" y="3930044"/>
            <a:ext cx="5728016" cy="508521"/>
          </a:xfrm>
        </p:spPr>
        <p:txBody>
          <a:bodyPr/>
          <a:lstStyle/>
          <a:p>
            <a:pPr marL="171450" indent="-171450">
              <a:buFont typeface="Arial" panose="020B0604020202020204" pitchFamily="34" charset="0"/>
              <a:buChar char="•"/>
            </a:pPr>
            <a:endParaRPr lang="en-CA" dirty="0"/>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endParaRPr lang="en-CA" dirty="0">
              <a:highlight>
                <a:srgbClr val="FFFF00"/>
              </a:highlight>
            </a:endParaRPr>
          </a:p>
          <a:p>
            <a:pPr marL="171450" indent="-171450">
              <a:buFont typeface="Arial" panose="020B0604020202020204" pitchFamily="34" charset="0"/>
              <a:buChar char="•"/>
            </a:pPr>
            <a:r>
              <a:rPr lang="en-CA" dirty="0"/>
              <a:t>Sun Life will automatically move you into the </a:t>
            </a:r>
            <a:r>
              <a:rPr lang="en-CA" b="1" dirty="0"/>
              <a:t>Group Choices Plan</a:t>
            </a:r>
          </a:p>
          <a:p>
            <a:pPr marL="171450" indent="-171450">
              <a:buFont typeface="Arial" panose="020B0604020202020204" pitchFamily="34" charset="0"/>
              <a:buChar char="•"/>
            </a:pPr>
            <a:r>
              <a:rPr lang="en-CA" dirty="0"/>
              <a:t>We will invest your savings in the same funds you were invested in the employer plan.</a:t>
            </a:r>
          </a:p>
        </p:txBody>
      </p:sp>
      <p:sp>
        <p:nvSpPr>
          <p:cNvPr id="6" name="Text Placeholder 5">
            <a:extLst>
              <a:ext uri="{FF2B5EF4-FFF2-40B4-BE49-F238E27FC236}">
                <a16:creationId xmlns:a16="http://schemas.microsoft.com/office/drawing/2014/main" id="{1DE570BC-AFE7-A742-7CB7-A3BAA44E085F}"/>
              </a:ext>
            </a:extLst>
          </p:cNvPr>
          <p:cNvSpPr>
            <a:spLocks noGrp="1"/>
          </p:cNvSpPr>
          <p:nvPr>
            <p:ph type="body" sz="quarter" idx="33"/>
          </p:nvPr>
        </p:nvSpPr>
        <p:spPr>
          <a:xfrm>
            <a:off x="6169029" y="914400"/>
            <a:ext cx="5728016" cy="960967"/>
          </a:xfrm>
        </p:spPr>
        <p:txBody>
          <a:bodyPr/>
          <a:lstStyle/>
          <a:p>
            <a:r>
              <a:rPr lang="en-US" dirty="0"/>
              <a:t>Termination and Retirement options</a:t>
            </a:r>
          </a:p>
        </p:txBody>
      </p:sp>
    </p:spTree>
    <p:custDataLst>
      <p:tags r:id="rId1"/>
    </p:custDataLst>
    <p:extLst>
      <p:ext uri="{BB962C8B-B14F-4D97-AF65-F5344CB8AC3E}">
        <p14:creationId xmlns:p14="http://schemas.microsoft.com/office/powerpoint/2010/main" val="150879095"/>
      </p:ext>
    </p:extLst>
  </p:cSld>
  <p:clrMapOvr>
    <a:masterClrMapping/>
  </p:clrMapOvr>
  <mc:AlternateContent xmlns:mc="http://schemas.openxmlformats.org/markup-compatibility/2006" xmlns:p14="http://schemas.microsoft.com/office/powerpoint/2010/main">
    <mc:Choice Requires="p14">
      <p:transition spd="slow" p14:dur="2000" advTm="88572"/>
    </mc:Choice>
    <mc:Fallback xmlns="">
      <p:transition spd="slow" advTm="8857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23B92FB-054A-849A-4F6F-68CFF1C61CEB}"/>
              </a:ext>
            </a:extLst>
          </p:cNvPr>
          <p:cNvSpPr>
            <a:spLocks noGrp="1"/>
          </p:cNvSpPr>
          <p:nvPr>
            <p:ph type="body" idx="1"/>
          </p:nvPr>
        </p:nvSpPr>
        <p:spPr/>
        <p:txBody>
          <a:bodyPr/>
          <a:lstStyle/>
          <a:p>
            <a:r>
              <a:rPr lang="en-US" dirty="0"/>
              <a:t>Getting Started</a:t>
            </a:r>
          </a:p>
        </p:txBody>
      </p:sp>
    </p:spTree>
    <p:custDataLst>
      <p:tags r:id="rId1"/>
    </p:custDataLst>
    <p:extLst>
      <p:ext uri="{BB962C8B-B14F-4D97-AF65-F5344CB8AC3E}">
        <p14:creationId xmlns:p14="http://schemas.microsoft.com/office/powerpoint/2010/main" val="743712415"/>
      </p:ext>
    </p:extLst>
  </p:cSld>
  <p:clrMapOvr>
    <a:masterClrMapping/>
  </p:clrMapOvr>
  <mc:AlternateContent xmlns:mc="http://schemas.openxmlformats.org/markup-compatibility/2006" xmlns:p14="http://schemas.microsoft.com/office/powerpoint/2010/main">
    <mc:Choice Requires="p14">
      <p:transition spd="slow" p14:dur="2000" advTm="2042"/>
    </mc:Choice>
    <mc:Fallback xmlns="">
      <p:transition spd="slow" advTm="204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wearing a hat&#10;&#10;Description automatically generated">
            <a:extLst>
              <a:ext uri="{FF2B5EF4-FFF2-40B4-BE49-F238E27FC236}">
                <a16:creationId xmlns:a16="http://schemas.microsoft.com/office/drawing/2014/main" id="{696071CB-D668-8007-AF2B-4D6A4C9BEC7B}"/>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31" name="Text Placeholder 30">
            <a:extLst>
              <a:ext uri="{FF2B5EF4-FFF2-40B4-BE49-F238E27FC236}">
                <a16:creationId xmlns:a16="http://schemas.microsoft.com/office/drawing/2014/main" id="{DF02AD59-9459-2519-0E77-019150123219}"/>
              </a:ext>
            </a:extLst>
          </p:cNvPr>
          <p:cNvSpPr>
            <a:spLocks noGrp="1"/>
          </p:cNvSpPr>
          <p:nvPr>
            <p:ph type="body" sz="quarter" idx="35"/>
          </p:nvPr>
        </p:nvSpPr>
        <p:spPr/>
        <p:txBody>
          <a:bodyPr/>
          <a:lstStyle/>
          <a:p>
            <a:r>
              <a:rPr lang="en-US" dirty="0"/>
              <a:t>Enrolling online is easy</a:t>
            </a:r>
          </a:p>
        </p:txBody>
      </p:sp>
      <p:sp>
        <p:nvSpPr>
          <p:cNvPr id="32" name="Text Placeholder 31">
            <a:extLst>
              <a:ext uri="{FF2B5EF4-FFF2-40B4-BE49-F238E27FC236}">
                <a16:creationId xmlns:a16="http://schemas.microsoft.com/office/drawing/2014/main" id="{03B26295-5608-513C-2EEF-D8B645DE15CE}"/>
              </a:ext>
            </a:extLst>
          </p:cNvPr>
          <p:cNvSpPr>
            <a:spLocks noGrp="1"/>
          </p:cNvSpPr>
          <p:nvPr>
            <p:ph type="body" sz="quarter" idx="40"/>
          </p:nvPr>
        </p:nvSpPr>
        <p:spPr/>
        <p:txBody>
          <a:bodyPr/>
          <a:lstStyle/>
          <a:p>
            <a:r>
              <a:rPr lang="en-US" dirty="0"/>
              <a:t>Register</a:t>
            </a:r>
          </a:p>
        </p:txBody>
      </p:sp>
      <p:sp>
        <p:nvSpPr>
          <p:cNvPr id="19" name="Text Placeholder 18">
            <a:extLst>
              <a:ext uri="{FF2B5EF4-FFF2-40B4-BE49-F238E27FC236}">
                <a16:creationId xmlns:a16="http://schemas.microsoft.com/office/drawing/2014/main" id="{33504607-6E75-4B22-36EB-0082CE0A90E0}"/>
              </a:ext>
            </a:extLst>
          </p:cNvPr>
          <p:cNvSpPr>
            <a:spLocks noGrp="1"/>
          </p:cNvSpPr>
          <p:nvPr>
            <p:ph type="body" sz="quarter" idx="42"/>
          </p:nvPr>
        </p:nvSpPr>
        <p:spPr/>
        <p:txBody>
          <a:bodyPr/>
          <a:lstStyle/>
          <a:p>
            <a:r>
              <a:rPr lang="en-US" dirty="0" err="1"/>
              <a:t>Enrol</a:t>
            </a:r>
            <a:endParaRPr lang="en-US" dirty="0"/>
          </a:p>
        </p:txBody>
      </p:sp>
      <p:sp>
        <p:nvSpPr>
          <p:cNvPr id="21" name="Text Placeholder 20">
            <a:extLst>
              <a:ext uri="{FF2B5EF4-FFF2-40B4-BE49-F238E27FC236}">
                <a16:creationId xmlns:a16="http://schemas.microsoft.com/office/drawing/2014/main" id="{145F89DC-1E19-45D8-B47D-BF85B609D75C}"/>
              </a:ext>
            </a:extLst>
          </p:cNvPr>
          <p:cNvSpPr>
            <a:spLocks noGrp="1"/>
          </p:cNvSpPr>
          <p:nvPr>
            <p:ph type="body" sz="quarter" idx="44"/>
          </p:nvPr>
        </p:nvSpPr>
        <p:spPr/>
        <p:txBody>
          <a:bodyPr/>
          <a:lstStyle/>
          <a:p>
            <a:r>
              <a:rPr lang="en-US" dirty="0"/>
              <a:t>Follow the easy steps</a:t>
            </a:r>
          </a:p>
        </p:txBody>
      </p:sp>
      <p:sp>
        <p:nvSpPr>
          <p:cNvPr id="30" name="Text Placeholder 29">
            <a:extLst>
              <a:ext uri="{FF2B5EF4-FFF2-40B4-BE49-F238E27FC236}">
                <a16:creationId xmlns:a16="http://schemas.microsoft.com/office/drawing/2014/main" id="{AD3AA896-DE77-BACD-EADA-7F357A127431}"/>
              </a:ext>
            </a:extLst>
          </p:cNvPr>
          <p:cNvSpPr>
            <a:spLocks noGrp="1"/>
          </p:cNvSpPr>
          <p:nvPr>
            <p:ph type="body" sz="quarter" idx="26"/>
          </p:nvPr>
        </p:nvSpPr>
        <p:spPr/>
        <p:txBody>
          <a:bodyPr/>
          <a:lstStyle/>
          <a:p>
            <a:r>
              <a:rPr lang="en-US" dirty="0"/>
              <a:t>Watch for your </a:t>
            </a:r>
            <a:r>
              <a:rPr lang="en-US" dirty="0" err="1"/>
              <a:t>Enrol</a:t>
            </a:r>
            <a:r>
              <a:rPr lang="en-US" dirty="0"/>
              <a:t> email</a:t>
            </a:r>
          </a:p>
          <a:p>
            <a:endParaRPr lang="en-US" dirty="0"/>
          </a:p>
        </p:txBody>
      </p:sp>
      <p:sp>
        <p:nvSpPr>
          <p:cNvPr id="33" name="Text Placeholder 32">
            <a:extLst>
              <a:ext uri="{FF2B5EF4-FFF2-40B4-BE49-F238E27FC236}">
                <a16:creationId xmlns:a16="http://schemas.microsoft.com/office/drawing/2014/main" id="{417C81AD-6C06-63B7-7C95-CDE4D8905AE8}"/>
              </a:ext>
            </a:extLst>
          </p:cNvPr>
          <p:cNvSpPr>
            <a:spLocks noGrp="1"/>
          </p:cNvSpPr>
          <p:nvPr>
            <p:ph type="body" sz="quarter" idx="43"/>
          </p:nvPr>
        </p:nvSpPr>
        <p:spPr/>
        <p:txBody>
          <a:bodyPr/>
          <a:lstStyle/>
          <a:p>
            <a:r>
              <a:rPr lang="en-US" dirty="0"/>
              <a:t>At </a:t>
            </a:r>
            <a:r>
              <a:rPr lang="en-US" dirty="0" err="1"/>
              <a:t>mysunlife.ca</a:t>
            </a:r>
            <a:r>
              <a:rPr lang="en-US" dirty="0"/>
              <a:t> or by downloading the my Sun Life mobile app</a:t>
            </a:r>
          </a:p>
          <a:p>
            <a:endParaRPr lang="en-US" dirty="0"/>
          </a:p>
        </p:txBody>
      </p:sp>
      <p:sp>
        <p:nvSpPr>
          <p:cNvPr id="27" name="Text Placeholder 26">
            <a:extLst>
              <a:ext uri="{FF2B5EF4-FFF2-40B4-BE49-F238E27FC236}">
                <a16:creationId xmlns:a16="http://schemas.microsoft.com/office/drawing/2014/main" id="{4B78501E-ABB8-670E-3BCD-34738FA6A22C}"/>
              </a:ext>
            </a:extLst>
          </p:cNvPr>
          <p:cNvSpPr>
            <a:spLocks noGrp="1"/>
          </p:cNvSpPr>
          <p:nvPr>
            <p:ph type="body" sz="quarter" idx="45"/>
          </p:nvPr>
        </p:nvSpPr>
        <p:spPr/>
        <p:txBody>
          <a:bodyPr/>
          <a:lstStyle/>
          <a:p>
            <a:r>
              <a:rPr lang="en-US" dirty="0"/>
              <a:t>To personalize your products, investments and beneficiaries.</a:t>
            </a:r>
          </a:p>
        </p:txBody>
      </p:sp>
      <p:sp>
        <p:nvSpPr>
          <p:cNvPr id="2" name="Text Placeholder 8">
            <a:extLst>
              <a:ext uri="{FF2B5EF4-FFF2-40B4-BE49-F238E27FC236}">
                <a16:creationId xmlns:a16="http://schemas.microsoft.com/office/drawing/2014/main" id="{F61E2746-359E-FC5F-BE8D-4D404BF08E7E}"/>
              </a:ext>
            </a:extLst>
          </p:cNvPr>
          <p:cNvSpPr>
            <a:spLocks noGrp="1"/>
          </p:cNvSpPr>
          <p:nvPr>
            <p:ph type="body" sz="quarter" idx="50"/>
          </p:nvPr>
        </p:nvSpPr>
        <p:spPr>
          <a:xfrm>
            <a:off x="6315075" y="5045075"/>
            <a:ext cx="2503488" cy="1379538"/>
          </a:xfrm>
        </p:spPr>
        <p:txBody>
          <a:bodyPr/>
          <a:lstStyle/>
          <a:p>
            <a:r>
              <a:rPr lang="en-CA" sz="1050" dirty="0">
                <a:latin typeface="Sun Life New Text" pitchFamily="2" charset="0"/>
              </a:rPr>
              <a:t>Select </a:t>
            </a:r>
            <a:r>
              <a:rPr lang="en-CA" sz="1050" b="1" dirty="0">
                <a:latin typeface="Sun Life New Text" pitchFamily="2" charset="0"/>
              </a:rPr>
              <a:t>Manage plan &gt; Enrol in products</a:t>
            </a:r>
            <a:endParaRPr lang="fr-CA" sz="1050" b="1" dirty="0">
              <a:latin typeface="Sun Life New Text" pitchFamily="2" charset="0"/>
            </a:endParaRPr>
          </a:p>
        </p:txBody>
      </p:sp>
    </p:spTree>
    <p:extLst>
      <p:ext uri="{BB962C8B-B14F-4D97-AF65-F5344CB8AC3E}">
        <p14:creationId xmlns:p14="http://schemas.microsoft.com/office/powerpoint/2010/main" val="3119064216"/>
      </p:ext>
    </p:extLst>
  </p:cSld>
  <p:clrMapOvr>
    <a:masterClrMapping/>
  </p:clrMapOvr>
  <mc:AlternateContent xmlns:mc="http://schemas.openxmlformats.org/markup-compatibility/2006" xmlns:p14="http://schemas.microsoft.com/office/powerpoint/2010/main">
    <mc:Choice Requires="p14">
      <p:transition spd="slow" p14:dur="2000" advTm="10450"/>
    </mc:Choice>
    <mc:Fallback xmlns="">
      <p:transition spd="slow" advTm="1045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673AAD-AD12-9681-5299-8E1FC8E910BC}"/>
              </a:ext>
            </a:extLst>
          </p:cNvPr>
          <p:cNvSpPr>
            <a:spLocks noGrp="1"/>
          </p:cNvSpPr>
          <p:nvPr>
            <p:ph type="body" sz="quarter" idx="13"/>
          </p:nvPr>
        </p:nvSpPr>
        <p:spPr>
          <a:xfrm>
            <a:off x="288925" y="673463"/>
            <a:ext cx="5250638" cy="2409255"/>
          </a:xfrm>
        </p:spPr>
        <p:txBody>
          <a:bodyPr/>
          <a:lstStyle/>
          <a:p>
            <a:r>
              <a:rPr lang="en-US" sz="4400" dirty="0">
                <a:solidFill>
                  <a:schemeClr val="tx1"/>
                </a:solidFill>
                <a:latin typeface="Sun Life New Display" pitchFamily="2" charset="77"/>
                <a:cs typeface="Arial" panose="020B0604020202020204" pitchFamily="34" charset="0"/>
              </a:rPr>
              <a:t>Your future is waiting… </a:t>
            </a:r>
            <a:r>
              <a:rPr lang="en-US" sz="4400" dirty="0" err="1">
                <a:solidFill>
                  <a:schemeClr val="tx1"/>
                </a:solidFill>
                <a:latin typeface="Sun Life New Display" pitchFamily="2" charset="77"/>
                <a:cs typeface="Arial" panose="020B0604020202020204" pitchFamily="34" charset="0"/>
              </a:rPr>
              <a:t>enrol</a:t>
            </a:r>
            <a:r>
              <a:rPr lang="en-US" sz="4400" dirty="0">
                <a:solidFill>
                  <a:schemeClr val="tx1"/>
                </a:solidFill>
                <a:latin typeface="Sun Life New Display" pitchFamily="2" charset="77"/>
                <a:cs typeface="Arial" panose="020B0604020202020204" pitchFamily="34" charset="0"/>
              </a:rPr>
              <a:t> today</a:t>
            </a:r>
          </a:p>
        </p:txBody>
      </p:sp>
      <p:sp>
        <p:nvSpPr>
          <p:cNvPr id="5" name="Text Placeholder 4">
            <a:extLst>
              <a:ext uri="{FF2B5EF4-FFF2-40B4-BE49-F238E27FC236}">
                <a16:creationId xmlns:a16="http://schemas.microsoft.com/office/drawing/2014/main" id="{15A7AA5F-F7EB-0A3E-B5C6-234315A47FB4}"/>
              </a:ext>
            </a:extLst>
          </p:cNvPr>
          <p:cNvSpPr>
            <a:spLocks noGrp="1"/>
          </p:cNvSpPr>
          <p:nvPr>
            <p:ph type="body" sz="quarter" idx="35"/>
          </p:nvPr>
        </p:nvSpPr>
        <p:spPr>
          <a:xfrm>
            <a:off x="287336" y="3428206"/>
            <a:ext cx="4900612" cy="176525"/>
          </a:xfrm>
        </p:spPr>
        <p:txBody>
          <a:bodyPr/>
          <a:lstStyle/>
          <a:p>
            <a:endParaRPr lang="en-US"/>
          </a:p>
        </p:txBody>
      </p:sp>
      <p:sp>
        <p:nvSpPr>
          <p:cNvPr id="6" name="Text Placeholder 5">
            <a:extLst>
              <a:ext uri="{FF2B5EF4-FFF2-40B4-BE49-F238E27FC236}">
                <a16:creationId xmlns:a16="http://schemas.microsoft.com/office/drawing/2014/main" id="{C6BFC5A6-3983-6591-B377-6CEE5D6446B6}"/>
              </a:ext>
            </a:extLst>
          </p:cNvPr>
          <p:cNvSpPr>
            <a:spLocks noGrp="1"/>
          </p:cNvSpPr>
          <p:nvPr>
            <p:ph type="body" sz="quarter" idx="39"/>
          </p:nvPr>
        </p:nvSpPr>
        <p:spPr>
          <a:xfrm>
            <a:off x="287334" y="3793967"/>
            <a:ext cx="5732965" cy="910761"/>
          </a:xfrm>
        </p:spPr>
        <p:txBody>
          <a:bodyPr/>
          <a:lstStyle/>
          <a:p>
            <a:endParaRPr lang="en-US"/>
          </a:p>
        </p:txBody>
      </p:sp>
      <p:pic>
        <p:nvPicPr>
          <p:cNvPr id="10" name="Picture Placeholder 9">
            <a:extLst>
              <a:ext uri="{FF2B5EF4-FFF2-40B4-BE49-F238E27FC236}">
                <a16:creationId xmlns:a16="http://schemas.microsoft.com/office/drawing/2014/main" id="{17703F0A-2AAB-75AA-951A-7B77300D231F}"/>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pic>
        <p:nvPicPr>
          <p:cNvPr id="13" name="Picture 12" descr="A close up of a logo&#10;&#10;Description automatically generated">
            <a:extLst>
              <a:ext uri="{FF2B5EF4-FFF2-40B4-BE49-F238E27FC236}">
                <a16:creationId xmlns:a16="http://schemas.microsoft.com/office/drawing/2014/main" id="{D8DA22E3-CF0F-E37C-45DB-5C4DAC4116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7336" y="375012"/>
            <a:ext cx="3608677" cy="747171"/>
          </a:xfrm>
          <a:prstGeom prst="rect">
            <a:avLst/>
          </a:prstGeom>
        </p:spPr>
      </p:pic>
      <p:sp>
        <p:nvSpPr>
          <p:cNvPr id="7" name="TextBox 6">
            <a:extLst>
              <a:ext uri="{FF2B5EF4-FFF2-40B4-BE49-F238E27FC236}">
                <a16:creationId xmlns:a16="http://schemas.microsoft.com/office/drawing/2014/main" id="{EB073EFA-459D-AD1A-92EE-0F0B5174D6FD}"/>
              </a:ext>
            </a:extLst>
          </p:cNvPr>
          <p:cNvSpPr txBox="1"/>
          <p:nvPr/>
        </p:nvSpPr>
        <p:spPr>
          <a:xfrm>
            <a:off x="287334" y="5195173"/>
            <a:ext cx="5252229" cy="577081"/>
          </a:xfrm>
          <a:prstGeom prst="rect">
            <a:avLst/>
          </a:prstGeom>
          <a:noFill/>
        </p:spPr>
        <p:txBody>
          <a:bodyPr wrap="square">
            <a:spAutoFit/>
          </a:bodyPr>
          <a:lstStyle/>
          <a:p>
            <a:pPr>
              <a:spcBef>
                <a:spcPct val="50000"/>
              </a:spcBef>
              <a:spcAft>
                <a:spcPct val="0"/>
              </a:spcAft>
              <a:buClrTx/>
              <a:buSzTx/>
              <a:buFontTx/>
              <a:buNone/>
            </a:pPr>
            <a:r>
              <a:rPr lang="en-US" sz="900" i="1" dirty="0">
                <a:latin typeface="Sun Life New Text" pitchFamily="2" charset="77"/>
                <a:cs typeface="Arial" panose="020B0604020202020204" pitchFamily="34" charset="0"/>
              </a:rPr>
              <a:t>Group Retirement Services are provided by Sun Life Assurance Company of Canada, a member of the Sun Life group of companies. © Sun Life Assurance Company of Canada, 2024.  </a:t>
            </a:r>
          </a:p>
          <a:p>
            <a:pPr>
              <a:spcBef>
                <a:spcPct val="50000"/>
              </a:spcBef>
              <a:spcAft>
                <a:spcPct val="0"/>
              </a:spcAft>
              <a:buClrTx/>
              <a:buSzTx/>
              <a:buFontTx/>
              <a:buNone/>
            </a:pPr>
            <a:endParaRPr lang="en-US" sz="900" i="1" dirty="0">
              <a:latin typeface="Sun Life New Text" pitchFamily="2" charset="77"/>
              <a:cs typeface="Arial" panose="020B0604020202020204" pitchFamily="34" charset="0"/>
            </a:endParaRPr>
          </a:p>
        </p:txBody>
      </p:sp>
    </p:spTree>
    <p:custDataLst>
      <p:tags r:id="rId1"/>
    </p:custDataLst>
    <p:extLst>
      <p:ext uri="{BB962C8B-B14F-4D97-AF65-F5344CB8AC3E}">
        <p14:creationId xmlns:p14="http://schemas.microsoft.com/office/powerpoint/2010/main" val="2166556343"/>
      </p:ext>
    </p:extLst>
  </p:cSld>
  <p:clrMapOvr>
    <a:masterClrMapping/>
  </p:clrMapOvr>
  <mc:AlternateContent xmlns:mc="http://schemas.openxmlformats.org/markup-compatibility/2006" xmlns:p14="http://schemas.microsoft.com/office/powerpoint/2010/main">
    <mc:Choice Requires="p14">
      <p:transition spd="slow" p14:dur="2000" advTm="38232"/>
    </mc:Choice>
    <mc:Fallback xmlns="">
      <p:transition spd="slow" advTm="3823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18EAFA-4E65-8242-802A-EB46D181D2A7}"/>
              </a:ext>
            </a:extLst>
          </p:cNvPr>
          <p:cNvSpPr>
            <a:spLocks noGrp="1"/>
          </p:cNvSpPr>
          <p:nvPr>
            <p:ph type="body" sz="quarter" idx="13"/>
          </p:nvPr>
        </p:nvSpPr>
        <p:spPr/>
        <p:txBody>
          <a:bodyPr/>
          <a:lstStyle/>
          <a:p>
            <a:r>
              <a:rPr lang="en-US" dirty="0"/>
              <a:t>Thank you!</a:t>
            </a:r>
          </a:p>
          <a:p>
            <a:endParaRPr lang="en-US" dirty="0"/>
          </a:p>
        </p:txBody>
      </p:sp>
      <p:sp>
        <p:nvSpPr>
          <p:cNvPr id="9" name="Text Placeholder 2">
            <a:extLst>
              <a:ext uri="{FF2B5EF4-FFF2-40B4-BE49-F238E27FC236}">
                <a16:creationId xmlns:a16="http://schemas.microsoft.com/office/drawing/2014/main" id="{7A18B082-21A2-0BF4-2104-559F20FDF8E2}"/>
              </a:ext>
            </a:extLst>
          </p:cNvPr>
          <p:cNvSpPr>
            <a:spLocks noGrp="1"/>
          </p:cNvSpPr>
          <p:nvPr>
            <p:ph type="body" sz="quarter" idx="48"/>
          </p:nvPr>
        </p:nvSpPr>
        <p:spPr>
          <a:xfrm>
            <a:off x="316989" y="2957687"/>
            <a:ext cx="10145449" cy="566564"/>
          </a:xfrm>
        </p:spPr>
        <p:txBody>
          <a:bodyPr/>
          <a:lstStyle/>
          <a:p>
            <a:r>
              <a:rPr lang="en-CA" sz="1600" dirty="0">
                <a:ea typeface="Calibri" panose="020F0502020204030204" pitchFamily="34" charset="0"/>
              </a:rPr>
              <a:t>The information provided is of a general nature and can not be construed as personal financial or legal advice. Neither Sun Life or its affiliates guarantees the accuracy or completeness of any such information. This information should not be acted on without obtaining counsel from your professional advisors, including a lawyer, notary, tax professional, or financial advisor (registered as Financial Security Advisors in Quebec) as may be applicable to your individual situation. </a:t>
            </a:r>
          </a:p>
          <a:p>
            <a:pPr marL="609585"/>
            <a:r>
              <a:rPr lang="en-US" sz="1600" dirty="0">
                <a:solidFill>
                  <a:srgbClr val="003946"/>
                </a:solidFill>
                <a:ea typeface="Calibri" panose="020F0502020204030204" pitchFamily="34" charset="0"/>
              </a:rPr>
              <a:t> </a:t>
            </a:r>
            <a:endParaRPr lang="en-CA" sz="1600" dirty="0">
              <a:solidFill>
                <a:srgbClr val="003946"/>
              </a:solidFill>
              <a:ea typeface="Calibri" panose="020F0502020204030204" pitchFamily="34" charset="0"/>
            </a:endParaRPr>
          </a:p>
          <a:p>
            <a:r>
              <a:rPr lang="en-CA" sz="1600" b="1" dirty="0">
                <a:ea typeface="Calibri" panose="020F0502020204030204" pitchFamily="34" charset="0"/>
              </a:rPr>
              <a:t>Group Retirement Services are provided by Sun Life Assurance Company of Canada, a member of the Sun Life group of companies.</a:t>
            </a:r>
            <a:endParaRPr lang="en-CA" sz="1600" dirty="0">
              <a:ea typeface="Calibri" panose="020F0502020204030204" pitchFamily="34" charset="0"/>
            </a:endParaRPr>
          </a:p>
          <a:p>
            <a:endParaRPr lang="en-US" sz="1600" dirty="0"/>
          </a:p>
        </p:txBody>
      </p:sp>
    </p:spTree>
    <p:extLst>
      <p:ext uri="{BB962C8B-B14F-4D97-AF65-F5344CB8AC3E}">
        <p14:creationId xmlns:p14="http://schemas.microsoft.com/office/powerpoint/2010/main" val="389969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E7E2FD-4D54-48B8-BA1C-7FCF63E0A199}"/>
              </a:ext>
            </a:extLst>
          </p:cNvPr>
          <p:cNvSpPr>
            <a:spLocks noGrp="1"/>
          </p:cNvSpPr>
          <p:nvPr>
            <p:ph type="body" sz="quarter" idx="35"/>
          </p:nvPr>
        </p:nvSpPr>
        <p:spPr>
          <a:xfrm>
            <a:off x="6170083" y="2850281"/>
            <a:ext cx="5734579" cy="266699"/>
          </a:xfrm>
        </p:spPr>
        <p:txBody>
          <a:bodyPr/>
          <a:lstStyle/>
          <a:p>
            <a:r>
              <a:rPr lang="en-US" dirty="0">
                <a:cs typeface="Arial" panose="020B0604020202020204" pitchFamily="34" charset="0"/>
              </a:rPr>
              <a:t>As a member of a group retirement savings plan with more than one investment option, you are responsible for:</a:t>
            </a:r>
            <a:endParaRPr lang="en-US" dirty="0"/>
          </a:p>
        </p:txBody>
      </p:sp>
      <p:sp>
        <p:nvSpPr>
          <p:cNvPr id="6" name="Text Placeholder 5">
            <a:extLst>
              <a:ext uri="{FF2B5EF4-FFF2-40B4-BE49-F238E27FC236}">
                <a16:creationId xmlns:a16="http://schemas.microsoft.com/office/drawing/2014/main" id="{2D0392E5-ECC8-3728-F1DE-580D43676C60}"/>
              </a:ext>
            </a:extLst>
          </p:cNvPr>
          <p:cNvSpPr>
            <a:spLocks noGrp="1"/>
          </p:cNvSpPr>
          <p:nvPr>
            <p:ph type="body" sz="quarter" idx="40"/>
          </p:nvPr>
        </p:nvSpPr>
        <p:spPr>
          <a:xfrm>
            <a:off x="6169028" y="3328829"/>
            <a:ext cx="5728016" cy="2875202"/>
          </a:xfrm>
        </p:spPr>
        <p:txBody>
          <a:bodyPr/>
          <a:lstStyle/>
          <a:p>
            <a:pPr marL="171450" indent="-171450">
              <a:buFont typeface="Arial" panose="020B0604020202020204" pitchFamily="34" charset="0"/>
              <a:buChar char="•"/>
            </a:pPr>
            <a:r>
              <a:rPr lang="en-US" dirty="0"/>
              <a:t>Making sure you understand how your plan works.</a:t>
            </a:r>
          </a:p>
          <a:p>
            <a:pPr marL="171450" indent="-171450">
              <a:buFont typeface="Arial" panose="020B0604020202020204" pitchFamily="34" charset="0"/>
              <a:buChar char="•"/>
            </a:pPr>
            <a:r>
              <a:rPr lang="en-US" dirty="0"/>
              <a:t>Taking advantage of the information and tools available to make your investment decisions.</a:t>
            </a:r>
          </a:p>
          <a:p>
            <a:pPr marL="171450" indent="-171450">
              <a:buFont typeface="Arial" panose="020B0604020202020204" pitchFamily="34" charset="0"/>
              <a:buChar char="•"/>
            </a:pPr>
            <a:r>
              <a:rPr lang="en-US" dirty="0"/>
              <a:t>Taking advantage of the investment advisory services of a plan advisor if available.</a:t>
            </a:r>
          </a:p>
          <a:p>
            <a:pPr marL="171450" indent="-171450">
              <a:buFont typeface="Arial" panose="020B0604020202020204" pitchFamily="34" charset="0"/>
              <a:buChar char="•"/>
            </a:pPr>
            <a:r>
              <a:rPr lang="en-US" dirty="0"/>
              <a:t>Making actual investment decisions.</a:t>
            </a:r>
          </a:p>
          <a:p>
            <a:pPr marL="171450" indent="-171450">
              <a:buFont typeface="Arial" panose="020B0604020202020204" pitchFamily="34" charset="0"/>
              <a:buChar char="•"/>
            </a:pPr>
            <a:r>
              <a:rPr lang="en-US" dirty="0"/>
              <a:t>Determining how much you will contribute to your plan.</a:t>
            </a:r>
          </a:p>
          <a:p>
            <a:pPr marL="171450" indent="-171450">
              <a:buFont typeface="Arial" panose="020B0604020202020204" pitchFamily="34" charset="0"/>
              <a:buChar char="•"/>
            </a:pPr>
            <a:r>
              <a:rPr lang="en-US" dirty="0"/>
              <a:t>Checking to see how your investments are performing. </a:t>
            </a:r>
          </a:p>
          <a:p>
            <a:pPr marL="171450" indent="-171450">
              <a:buFont typeface="Arial" panose="020B0604020202020204" pitchFamily="34" charset="0"/>
              <a:buChar char="•"/>
            </a:pPr>
            <a:r>
              <a:rPr lang="en-US" dirty="0"/>
              <a:t>Reviewing your investment strategy if personal circumstances change.</a:t>
            </a:r>
          </a:p>
        </p:txBody>
      </p:sp>
      <p:sp>
        <p:nvSpPr>
          <p:cNvPr id="4" name="Text Placeholder 3">
            <a:extLst>
              <a:ext uri="{FF2B5EF4-FFF2-40B4-BE49-F238E27FC236}">
                <a16:creationId xmlns:a16="http://schemas.microsoft.com/office/drawing/2014/main" id="{381CFEEA-EB27-1766-03FE-56D27195F3FA}"/>
              </a:ext>
            </a:extLst>
          </p:cNvPr>
          <p:cNvSpPr>
            <a:spLocks noGrp="1"/>
          </p:cNvSpPr>
          <p:nvPr>
            <p:ph type="body" sz="quarter" idx="33"/>
          </p:nvPr>
        </p:nvSpPr>
        <p:spPr/>
        <p:txBody>
          <a:bodyPr/>
          <a:lstStyle/>
          <a:p>
            <a:r>
              <a:rPr lang="en-US" sz="2800" dirty="0">
                <a:cs typeface="Arial" panose="020B0604020202020204" pitchFamily="34" charset="0"/>
              </a:rPr>
              <a:t>Your responsibilities under this plan</a:t>
            </a:r>
            <a:endParaRPr lang="en-US" dirty="0"/>
          </a:p>
        </p:txBody>
      </p:sp>
      <p:pic>
        <p:nvPicPr>
          <p:cNvPr id="8" name="Picture Placeholder 7" descr="A person standing against a wall&#10;&#10;AI-generated content may be incorrect.">
            <a:extLst>
              <a:ext uri="{FF2B5EF4-FFF2-40B4-BE49-F238E27FC236}">
                <a16:creationId xmlns:a16="http://schemas.microsoft.com/office/drawing/2014/main" id="{2544D2C2-C910-D7FC-64E9-F86308E62469}"/>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998401710"/>
      </p:ext>
    </p:extLst>
  </p:cSld>
  <p:clrMapOvr>
    <a:masterClrMapping/>
  </p:clrMapOvr>
  <mc:AlternateContent xmlns:mc="http://schemas.openxmlformats.org/markup-compatibility/2006" xmlns:p14="http://schemas.microsoft.com/office/powerpoint/2010/main">
    <mc:Choice Requires="p14">
      <p:transition p14:dur="10" advTm="44367"/>
    </mc:Choice>
    <mc:Fallback xmlns="">
      <p:transition advTm="4436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1821B33-2379-AEBE-E321-A3760EEFC6CA}"/>
              </a:ext>
            </a:extLst>
          </p:cNvPr>
          <p:cNvPicPr>
            <a:picLocks noGrp="1" noChangeAspect="1"/>
          </p:cNvPicPr>
          <p:nvPr>
            <p:ph type="pic" sz="quarter" idx="14"/>
          </p:nvPr>
        </p:nvPicPr>
        <p:blipFill>
          <a:blip r:embed="rId5"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B515BAEC-A796-BF25-258D-554972B33FDC}"/>
              </a:ext>
            </a:extLst>
          </p:cNvPr>
          <p:cNvSpPr>
            <a:spLocks noGrp="1"/>
          </p:cNvSpPr>
          <p:nvPr>
            <p:ph type="body" sz="quarter" idx="35"/>
          </p:nvPr>
        </p:nvSpPr>
        <p:spPr>
          <a:xfrm>
            <a:off x="431337" y="4715805"/>
            <a:ext cx="3480906" cy="753010"/>
          </a:xfrm>
        </p:spPr>
        <p:txBody>
          <a:bodyPr anchor="ctr"/>
          <a:lstStyle/>
          <a:p>
            <a:r>
              <a:rPr lang="en-CA" sz="1600" dirty="0"/>
              <a:t>Personal savings</a:t>
            </a:r>
            <a:endParaRPr lang="en-US" sz="1600" dirty="0"/>
          </a:p>
        </p:txBody>
      </p:sp>
      <p:sp>
        <p:nvSpPr>
          <p:cNvPr id="8" name="Text Placeholder 7">
            <a:extLst>
              <a:ext uri="{FF2B5EF4-FFF2-40B4-BE49-F238E27FC236}">
                <a16:creationId xmlns:a16="http://schemas.microsoft.com/office/drawing/2014/main" id="{82B719D8-DC1D-9658-ED0A-43B9CF503A57}"/>
              </a:ext>
            </a:extLst>
          </p:cNvPr>
          <p:cNvSpPr>
            <a:spLocks noGrp="1"/>
          </p:cNvSpPr>
          <p:nvPr>
            <p:ph type="body" sz="quarter" idx="40"/>
          </p:nvPr>
        </p:nvSpPr>
        <p:spPr>
          <a:xfrm>
            <a:off x="4353671" y="4715805"/>
            <a:ext cx="3482390" cy="753010"/>
          </a:xfrm>
        </p:spPr>
        <p:txBody>
          <a:bodyPr anchor="ctr"/>
          <a:lstStyle/>
          <a:p>
            <a:r>
              <a:rPr lang="en-CA" sz="1600" dirty="0"/>
              <a:t>Your company retirement program</a:t>
            </a:r>
          </a:p>
        </p:txBody>
      </p:sp>
      <p:sp>
        <p:nvSpPr>
          <p:cNvPr id="9" name="Text Placeholder 8">
            <a:extLst>
              <a:ext uri="{FF2B5EF4-FFF2-40B4-BE49-F238E27FC236}">
                <a16:creationId xmlns:a16="http://schemas.microsoft.com/office/drawing/2014/main" id="{857D5039-9CC6-69AA-7260-954E104AC67A}"/>
              </a:ext>
            </a:extLst>
          </p:cNvPr>
          <p:cNvSpPr>
            <a:spLocks noGrp="1"/>
          </p:cNvSpPr>
          <p:nvPr>
            <p:ph type="body" sz="quarter" idx="42"/>
          </p:nvPr>
        </p:nvSpPr>
        <p:spPr>
          <a:xfrm>
            <a:off x="8243947" y="4715805"/>
            <a:ext cx="3512636" cy="753010"/>
          </a:xfrm>
        </p:spPr>
        <p:txBody>
          <a:bodyPr anchor="ctr"/>
          <a:lstStyle/>
          <a:p>
            <a:r>
              <a:rPr lang="en-CA" sz="1600" dirty="0"/>
              <a:t>Government Retirement Benefits</a:t>
            </a:r>
          </a:p>
        </p:txBody>
      </p:sp>
      <p:sp>
        <p:nvSpPr>
          <p:cNvPr id="11" name="Text Placeholder 10">
            <a:extLst>
              <a:ext uri="{FF2B5EF4-FFF2-40B4-BE49-F238E27FC236}">
                <a16:creationId xmlns:a16="http://schemas.microsoft.com/office/drawing/2014/main" id="{27558A46-BE85-DB98-D9A9-BB05C345F914}"/>
              </a:ext>
            </a:extLst>
          </p:cNvPr>
          <p:cNvSpPr>
            <a:spLocks noGrp="1"/>
          </p:cNvSpPr>
          <p:nvPr>
            <p:ph type="body" sz="quarter" idx="50"/>
          </p:nvPr>
        </p:nvSpPr>
        <p:spPr>
          <a:xfrm>
            <a:off x="8248027" y="5644662"/>
            <a:ext cx="3512636" cy="780413"/>
          </a:xfrm>
        </p:spPr>
        <p:txBody>
          <a:bodyPr/>
          <a:lstStyle/>
          <a:p>
            <a:pPr marL="171450" indent="-171450">
              <a:buFont typeface="Arial" panose="020B0604020202020204" pitchFamily="34" charset="0"/>
              <a:buChar char="•"/>
            </a:pPr>
            <a:r>
              <a:rPr lang="en-CA" sz="1200" dirty="0"/>
              <a:t>Canada Pension Plan /Quebec Pension Plan</a:t>
            </a:r>
          </a:p>
          <a:p>
            <a:pPr marL="171450" indent="-171450">
              <a:buFont typeface="Arial" panose="020B0604020202020204" pitchFamily="34" charset="0"/>
              <a:buChar char="•"/>
            </a:pPr>
            <a:r>
              <a:rPr lang="en-CA" sz="1200" dirty="0"/>
              <a:t>  Old Age Security  </a:t>
            </a:r>
          </a:p>
        </p:txBody>
      </p:sp>
      <p:sp>
        <p:nvSpPr>
          <p:cNvPr id="14" name="Rectangle 2">
            <a:extLst>
              <a:ext uri="{FF2B5EF4-FFF2-40B4-BE49-F238E27FC236}">
                <a16:creationId xmlns:a16="http://schemas.microsoft.com/office/drawing/2014/main" id="{4E941BD4-CDC1-92C3-C79C-5E57C1F92A40}"/>
              </a:ext>
            </a:extLst>
          </p:cNvPr>
          <p:cNvSpPr txBox="1">
            <a:spLocks noChangeArrowheads="1"/>
          </p:cNvSpPr>
          <p:nvPr>
            <p:custDataLst>
              <p:tags r:id="rId2"/>
            </p:custDataLst>
          </p:nvPr>
        </p:nvSpPr>
        <p:spPr>
          <a:xfrm>
            <a:off x="431337" y="432925"/>
            <a:ext cx="4024916" cy="1243013"/>
          </a:xfrm>
          <a:prstGeom prst="rect">
            <a:avLst/>
          </a:prstGeom>
        </p:spPr>
        <p:txBody>
          <a:bodyPr lIns="90486" tIns="44449" rIns="90486" bIns="44449" anchor="ctr">
            <a:normAutofit fontScale="85000" lnSpcReduction="10000"/>
          </a:bodyPr>
          <a:lstStyle>
            <a:lvl1pPr algn="l" defTabSz="914377" rtl="0" eaLnBrk="1" latinLnBrk="0" hangingPunct="1">
              <a:lnSpc>
                <a:spcPct val="90000"/>
              </a:lnSpc>
              <a:spcBef>
                <a:spcPct val="0"/>
              </a:spcBef>
              <a:buNone/>
              <a:defRPr sz="3200" b="0" i="0" kern="1200">
                <a:solidFill>
                  <a:schemeClr val="tx2"/>
                </a:solidFill>
                <a:latin typeface="+mj-lt"/>
                <a:ea typeface="+mj-ea"/>
                <a:cs typeface="+mj-cs"/>
              </a:defRPr>
            </a:lvl1pPr>
          </a:lstStyle>
          <a:p>
            <a:pPr>
              <a:defRPr/>
            </a:pPr>
            <a:r>
              <a:rPr lang="en-US" sz="4000" dirty="0">
                <a:solidFill>
                  <a:schemeClr val="bg1"/>
                </a:solidFill>
                <a:cs typeface="Arial" panose="020B0604020202020204" pitchFamily="34" charset="0"/>
              </a:rPr>
              <a:t>Sources of retirement income</a:t>
            </a:r>
          </a:p>
        </p:txBody>
      </p:sp>
    </p:spTree>
    <p:custDataLst>
      <p:tags r:id="rId1"/>
    </p:custDataLst>
    <p:extLst>
      <p:ext uri="{BB962C8B-B14F-4D97-AF65-F5344CB8AC3E}">
        <p14:creationId xmlns:p14="http://schemas.microsoft.com/office/powerpoint/2010/main" val="61388090"/>
      </p:ext>
    </p:extLst>
  </p:cSld>
  <p:clrMapOvr>
    <a:masterClrMapping/>
  </p:clrMapOvr>
  <p:transition advTm="4491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9E010D-8B71-B63B-AA6E-05BE05DDDE17}"/>
              </a:ext>
            </a:extLst>
          </p:cNvPr>
          <p:cNvSpPr>
            <a:spLocks noGrp="1"/>
          </p:cNvSpPr>
          <p:nvPr>
            <p:ph type="body" sz="quarter" idx="26"/>
          </p:nvPr>
        </p:nvSpPr>
        <p:spPr>
          <a:xfrm>
            <a:off x="6169028" y="5344373"/>
            <a:ext cx="5728016" cy="1224702"/>
          </a:xfrm>
        </p:spPr>
        <p:txBody>
          <a:bodyPr/>
          <a:lstStyle/>
          <a:p>
            <a:r>
              <a:rPr lang="en-US" dirty="0"/>
              <a:t>* Amounts based on earnings, length of employment history and rate of your contributions. </a:t>
            </a:r>
          </a:p>
          <a:p>
            <a:r>
              <a:rPr lang="en-US" dirty="0"/>
              <a:t>** If your income reaches a certain threshold you may be required to repay some of your Old Age Security benefits.</a:t>
            </a:r>
          </a:p>
        </p:txBody>
      </p:sp>
      <p:sp>
        <p:nvSpPr>
          <p:cNvPr id="6" name="Text Placeholder 5">
            <a:extLst>
              <a:ext uri="{FF2B5EF4-FFF2-40B4-BE49-F238E27FC236}">
                <a16:creationId xmlns:a16="http://schemas.microsoft.com/office/drawing/2014/main" id="{747B8718-1620-D64B-FAAC-96A91CA9CE04}"/>
              </a:ext>
            </a:extLst>
          </p:cNvPr>
          <p:cNvSpPr>
            <a:spLocks noGrp="1"/>
          </p:cNvSpPr>
          <p:nvPr>
            <p:ph type="body" sz="quarter" idx="33"/>
          </p:nvPr>
        </p:nvSpPr>
        <p:spPr>
          <a:xfrm>
            <a:off x="6169028" y="914400"/>
            <a:ext cx="5728016" cy="536746"/>
          </a:xfrm>
        </p:spPr>
        <p:txBody>
          <a:bodyPr/>
          <a:lstStyle/>
          <a:p>
            <a:r>
              <a:rPr lang="en-US" dirty="0"/>
              <a:t>Government benefits</a:t>
            </a:r>
          </a:p>
        </p:txBody>
      </p:sp>
      <p:sp>
        <p:nvSpPr>
          <p:cNvPr id="7" name="Text Placeholder 6">
            <a:extLst>
              <a:ext uri="{FF2B5EF4-FFF2-40B4-BE49-F238E27FC236}">
                <a16:creationId xmlns:a16="http://schemas.microsoft.com/office/drawing/2014/main" id="{E6ACCB93-BC9D-F4FB-37DF-0568A21EBD3D}"/>
              </a:ext>
            </a:extLst>
          </p:cNvPr>
          <p:cNvSpPr>
            <a:spLocks noGrp="1"/>
          </p:cNvSpPr>
          <p:nvPr>
            <p:ph type="body" sz="quarter" idx="35"/>
          </p:nvPr>
        </p:nvSpPr>
        <p:spPr>
          <a:xfrm>
            <a:off x="6170083" y="3161508"/>
            <a:ext cx="5734579" cy="266699"/>
          </a:xfrm>
        </p:spPr>
        <p:txBody>
          <a:bodyPr/>
          <a:lstStyle/>
          <a:p>
            <a:r>
              <a:rPr lang="en-US" sz="1800" dirty="0"/>
              <a:t>Monthly maximum payments 2026</a:t>
            </a:r>
          </a:p>
        </p:txBody>
      </p:sp>
      <p:graphicFrame>
        <p:nvGraphicFramePr>
          <p:cNvPr id="9" name="Table 8">
            <a:extLst>
              <a:ext uri="{FF2B5EF4-FFF2-40B4-BE49-F238E27FC236}">
                <a16:creationId xmlns:a16="http://schemas.microsoft.com/office/drawing/2014/main" id="{4CAF0F88-6DD7-2BB3-6533-B128277BB0B7}"/>
              </a:ext>
            </a:extLst>
          </p:cNvPr>
          <p:cNvGraphicFramePr>
            <a:graphicFrameLocks noGrp="1"/>
          </p:cNvGraphicFramePr>
          <p:nvPr>
            <p:custDataLst>
              <p:tags r:id="rId2"/>
            </p:custDataLst>
            <p:extLst>
              <p:ext uri="{D42A27DB-BD31-4B8C-83A1-F6EECF244321}">
                <p14:modId xmlns:p14="http://schemas.microsoft.com/office/powerpoint/2010/main" val="1538247397"/>
              </p:ext>
            </p:extLst>
          </p:nvPr>
        </p:nvGraphicFramePr>
        <p:xfrm>
          <a:off x="6169028" y="3578177"/>
          <a:ext cx="5476836" cy="1043476"/>
        </p:xfrm>
        <a:graphic>
          <a:graphicData uri="http://schemas.openxmlformats.org/drawingml/2006/table">
            <a:tbl>
              <a:tblPr firstRow="1" bandRow="1">
                <a:tableStyleId>{5C22544A-7EE6-4342-B048-85BDC9FD1C3A}</a:tableStyleId>
              </a:tblPr>
              <a:tblGrid>
                <a:gridCol w="1027483">
                  <a:extLst>
                    <a:ext uri="{9D8B030D-6E8A-4147-A177-3AD203B41FA5}">
                      <a16:colId xmlns:a16="http://schemas.microsoft.com/office/drawing/2014/main" val="20000"/>
                    </a:ext>
                  </a:extLst>
                </a:gridCol>
                <a:gridCol w="1735294">
                  <a:extLst>
                    <a:ext uri="{9D8B030D-6E8A-4147-A177-3AD203B41FA5}">
                      <a16:colId xmlns:a16="http://schemas.microsoft.com/office/drawing/2014/main" val="20001"/>
                    </a:ext>
                  </a:extLst>
                </a:gridCol>
                <a:gridCol w="1059253">
                  <a:extLst>
                    <a:ext uri="{9D8B030D-6E8A-4147-A177-3AD203B41FA5}">
                      <a16:colId xmlns:a16="http://schemas.microsoft.com/office/drawing/2014/main" val="20003"/>
                    </a:ext>
                  </a:extLst>
                </a:gridCol>
                <a:gridCol w="1654806">
                  <a:extLst>
                    <a:ext uri="{9D8B030D-6E8A-4147-A177-3AD203B41FA5}">
                      <a16:colId xmlns:a16="http://schemas.microsoft.com/office/drawing/2014/main" val="2134678991"/>
                    </a:ext>
                  </a:extLst>
                </a:gridCol>
              </a:tblGrid>
              <a:tr h="548221">
                <a:tc>
                  <a:txBody>
                    <a:bodyPr/>
                    <a:lstStyle/>
                    <a:p>
                      <a:endParaRPr lang="en-CA" sz="1400" b="0" i="0" dirty="0">
                        <a:latin typeface="Sun Life New Text" pitchFamily="2" charset="77"/>
                      </a:endParaRPr>
                    </a:p>
                  </a:txBody>
                  <a:tcPr marT="45706" marB="45706"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r"/>
                      <a:r>
                        <a:rPr lang="en-US" sz="1400" b="0" i="0" dirty="0">
                          <a:solidFill>
                            <a:schemeClr val="bg1"/>
                          </a:solidFill>
                          <a:latin typeface="Sun Life New Text" pitchFamily="2" charset="77"/>
                          <a:cs typeface="Arial" panose="020B0604020202020204" pitchFamily="34" charset="0"/>
                        </a:rPr>
                        <a:t>Canada / Quebec </a:t>
                      </a:r>
                      <a:r>
                        <a:rPr lang="en-US" sz="1400" b="0" i="0" baseline="0" dirty="0">
                          <a:solidFill>
                            <a:schemeClr val="bg1"/>
                          </a:solidFill>
                          <a:latin typeface="Sun Life New Text" pitchFamily="2" charset="77"/>
                          <a:cs typeface="Arial" panose="020B0604020202020204" pitchFamily="34" charset="0"/>
                        </a:rPr>
                        <a:t>Pension Plan</a:t>
                      </a:r>
                      <a:r>
                        <a:rPr lang="en-US" sz="1400" b="0" i="0" strike="noStrike" baseline="0" dirty="0">
                          <a:solidFill>
                            <a:schemeClr val="bg1"/>
                          </a:solidFill>
                          <a:latin typeface="Sun Life New Text" pitchFamily="2" charset="77"/>
                          <a:cs typeface="Arial" panose="020B0604020202020204" pitchFamily="34" charset="0"/>
                        </a:rPr>
                        <a:t>*</a:t>
                      </a:r>
                      <a:endParaRPr lang="en-CA" sz="1400" b="0" i="0" strike="noStrike" baseline="0" dirty="0">
                        <a:solidFill>
                          <a:schemeClr val="bg1"/>
                        </a:solidFill>
                        <a:latin typeface="Sun Life New Text" pitchFamily="2" charset="77"/>
                        <a:cs typeface="Arial" panose="020B0604020202020204" pitchFamily="34" charset="0"/>
                      </a:endParaRPr>
                    </a:p>
                  </a:txBody>
                  <a:tcPr marT="45706" marB="45706"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r"/>
                      <a:r>
                        <a:rPr lang="en-US" sz="1400" b="0" i="0" dirty="0">
                          <a:solidFill>
                            <a:schemeClr val="bg1"/>
                          </a:solidFill>
                          <a:latin typeface="Sun Life New Text" pitchFamily="2" charset="77"/>
                          <a:cs typeface="Arial" panose="020B0604020202020204" pitchFamily="34" charset="0"/>
                        </a:rPr>
                        <a:t>Old Age Security**</a:t>
                      </a:r>
                      <a:endParaRPr lang="en-CA" sz="1400" b="0" i="0" dirty="0">
                        <a:solidFill>
                          <a:schemeClr val="bg1"/>
                        </a:solidFill>
                        <a:latin typeface="Sun Life New Text" pitchFamily="2" charset="77"/>
                        <a:cs typeface="Arial" panose="020B0604020202020204" pitchFamily="34" charset="0"/>
                      </a:endParaRPr>
                    </a:p>
                  </a:txBody>
                  <a:tcPr marT="45706" marB="45706"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r"/>
                      <a:r>
                        <a:rPr lang="en-CA" sz="1400" b="0" i="0" dirty="0">
                          <a:solidFill>
                            <a:schemeClr val="bg1"/>
                          </a:solidFill>
                          <a:latin typeface="Sun Life New Text" pitchFamily="2" charset="77"/>
                          <a:cs typeface="Arial" panose="020B0604020202020204" pitchFamily="34" charset="0"/>
                        </a:rPr>
                        <a:t>Total maximum payment</a:t>
                      </a:r>
                    </a:p>
                  </a:txBody>
                  <a:tcPr marT="45706" marB="45706"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95255">
                <a:tc>
                  <a:txBody>
                    <a:bodyPr/>
                    <a:lstStyle/>
                    <a:p>
                      <a:r>
                        <a:rPr lang="en-US" sz="1400" b="0" i="0" dirty="0">
                          <a:latin typeface="Sun Life New Text" pitchFamily="2" charset="77"/>
                          <a:cs typeface="Arial" panose="020B0604020202020204" pitchFamily="34" charset="0"/>
                        </a:rPr>
                        <a:t>Age 65</a:t>
                      </a:r>
                      <a:endParaRPr lang="en-CA" sz="1400" b="0" i="0" dirty="0">
                        <a:latin typeface="Sun Life New Text" pitchFamily="2" charset="77"/>
                        <a:cs typeface="Arial" panose="020B0604020202020204" pitchFamily="34" charset="0"/>
                      </a:endParaRPr>
                    </a:p>
                  </a:txBody>
                  <a:tcPr marT="45706" marB="45706"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6E1"/>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defRPr/>
                      </a:pPr>
                      <a:r>
                        <a:rPr kumimoji="0" lang="fr-CA" sz="1400" b="0" i="0" u="none" strike="noStrike" cap="none" normalizeH="0" baseline="0">
                          <a:ln>
                            <a:noFill/>
                          </a:ln>
                          <a:solidFill>
                            <a:schemeClr val="tx1"/>
                          </a:solidFill>
                          <a:effectLst/>
                          <a:latin typeface="Sun Life New Text" pitchFamily="2" charset="77"/>
                          <a:cs typeface="Arial" panose="020B0604020202020204" pitchFamily="34" charset="0"/>
                        </a:rPr>
                        <a:t>$1,507.65</a:t>
                      </a:r>
                      <a:endParaRPr kumimoji="0" lang="fr-CA" sz="1400" b="0" i="0" u="none" strike="noStrike" cap="none" normalizeH="0" baseline="0" dirty="0">
                        <a:ln>
                          <a:noFill/>
                        </a:ln>
                        <a:solidFill>
                          <a:schemeClr val="tx1"/>
                        </a:solidFill>
                        <a:effectLst/>
                        <a:latin typeface="Sun Life New Text" pitchFamily="2" charset="77"/>
                        <a:cs typeface="Arial" panose="020B0604020202020204" pitchFamily="34" charset="0"/>
                      </a:endParaRPr>
                    </a:p>
                  </a:txBody>
                  <a:tcPr marT="45706" marB="45706"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6E1"/>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1400" b="0" i="0" u="none" strike="noStrike" cap="none" normalizeH="0" baseline="0" dirty="0">
                          <a:ln>
                            <a:noFill/>
                          </a:ln>
                          <a:solidFill>
                            <a:schemeClr val="tx1"/>
                          </a:solidFill>
                          <a:effectLst/>
                          <a:latin typeface="Sun Life New Text" pitchFamily="2" charset="77"/>
                          <a:cs typeface="Arial" panose="020B0604020202020204" pitchFamily="34" charset="0"/>
                        </a:rPr>
                        <a:t>$742.31</a:t>
                      </a:r>
                    </a:p>
                  </a:txBody>
                  <a:tcPr marT="45706" marB="45706"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6E1"/>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1400" b="0" i="0" u="none" strike="noStrike" cap="none" normalizeH="0" baseline="0" dirty="0">
                          <a:ln>
                            <a:noFill/>
                          </a:ln>
                          <a:solidFill>
                            <a:schemeClr val="tx1"/>
                          </a:solidFill>
                          <a:effectLst/>
                          <a:latin typeface="Sun Life New Text" pitchFamily="2" charset="77"/>
                          <a:cs typeface="Arial" panose="020B0604020202020204" pitchFamily="34" charset="0"/>
                        </a:rPr>
                        <a:t>$2,249.96</a:t>
                      </a:r>
                    </a:p>
                  </a:txBody>
                  <a:tcPr marT="45706" marB="45706"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6E1"/>
                    </a:solidFill>
                  </a:tcPr>
                </a:tc>
                <a:extLst>
                  <a:ext uri="{0D108BD9-81ED-4DB2-BD59-A6C34878D82A}">
                    <a16:rowId xmlns:a16="http://schemas.microsoft.com/office/drawing/2014/main" val="10002"/>
                  </a:ext>
                </a:extLst>
              </a:tr>
            </a:tbl>
          </a:graphicData>
        </a:graphic>
      </p:graphicFrame>
      <p:pic>
        <p:nvPicPr>
          <p:cNvPr id="8" name="Picture Placeholder 7">
            <a:extLst>
              <a:ext uri="{FF2B5EF4-FFF2-40B4-BE49-F238E27FC236}">
                <a16:creationId xmlns:a16="http://schemas.microsoft.com/office/drawing/2014/main" id="{7C944990-A78B-6366-991F-9C48B3B3166F}"/>
              </a:ext>
            </a:extLst>
          </p:cNvPr>
          <p:cNvPicPr>
            <a:picLocks noGrp="1" noChangeAspect="1"/>
          </p:cNvPicPr>
          <p:nvPr>
            <p:ph type="pic" sz="quarter" idx="14"/>
          </p:nvPr>
        </p:nvPicPr>
        <p:blipFill>
          <a:blip r:embed="rId5" cstate="screen">
            <a:extLst>
              <a:ext uri="{28A0092B-C50C-407E-A947-70E740481C1C}">
                <a14:useLocalDpi xmlns:a14="http://schemas.microsoft.com/office/drawing/2010/main"/>
              </a:ext>
            </a:extLst>
          </a:blip>
          <a:srcRect/>
          <a:stretch>
            <a:fillRect/>
          </a:stretch>
        </p:blipFill>
        <p:spPr>
          <a:xfrm>
            <a:off x="287337" y="287339"/>
            <a:ext cx="5735637" cy="6281736"/>
          </a:xfrm>
        </p:spPr>
      </p:pic>
    </p:spTree>
    <p:custDataLst>
      <p:tags r:id="rId1"/>
    </p:custDataLst>
    <p:extLst>
      <p:ext uri="{BB962C8B-B14F-4D97-AF65-F5344CB8AC3E}">
        <p14:creationId xmlns:p14="http://schemas.microsoft.com/office/powerpoint/2010/main" val="1635385625"/>
      </p:ext>
    </p:extLst>
  </p:cSld>
  <p:clrMapOvr>
    <a:masterClrMapping/>
  </p:clrMapOvr>
  <mc:AlternateContent xmlns:mc="http://schemas.openxmlformats.org/markup-compatibility/2006" xmlns:p14="http://schemas.microsoft.com/office/powerpoint/2010/main">
    <mc:Choice Requires="p14">
      <p:transition spd="slow" p14:dur="2000" advTm="86266"/>
    </mc:Choice>
    <mc:Fallback xmlns="">
      <p:transition spd="slow" advTm="8626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F926070-0B9E-F3DE-81C1-969D4F251CAB}"/>
              </a:ext>
            </a:extLst>
          </p:cNvPr>
          <p:cNvSpPr>
            <a:spLocks noGrp="1"/>
          </p:cNvSpPr>
          <p:nvPr>
            <p:ph type="body" sz="quarter" idx="40"/>
          </p:nvPr>
        </p:nvSpPr>
        <p:spPr>
          <a:xfrm>
            <a:off x="6169028" y="5608109"/>
            <a:ext cx="5728016" cy="266699"/>
          </a:xfrm>
        </p:spPr>
        <p:txBody>
          <a:bodyPr/>
          <a:lstStyle/>
          <a:p>
            <a:r>
              <a:rPr lang="en-CA" sz="1800" b="1" dirty="0"/>
              <a:t>Your $100 contributions only costs you $75</a:t>
            </a:r>
            <a:r>
              <a:rPr lang="en-US" sz="1800" b="1" dirty="0"/>
              <a:t>!</a:t>
            </a:r>
          </a:p>
        </p:txBody>
      </p:sp>
      <p:sp>
        <p:nvSpPr>
          <p:cNvPr id="9" name="Text Placeholder 8">
            <a:extLst>
              <a:ext uri="{FF2B5EF4-FFF2-40B4-BE49-F238E27FC236}">
                <a16:creationId xmlns:a16="http://schemas.microsoft.com/office/drawing/2014/main" id="{41BB42F3-A522-2705-C369-A9CF370CFACA}"/>
              </a:ext>
            </a:extLst>
          </p:cNvPr>
          <p:cNvSpPr>
            <a:spLocks noGrp="1"/>
          </p:cNvSpPr>
          <p:nvPr>
            <p:ph type="body" sz="quarter" idx="33"/>
          </p:nvPr>
        </p:nvSpPr>
        <p:spPr>
          <a:xfrm>
            <a:off x="6169029" y="914400"/>
            <a:ext cx="5728016" cy="960967"/>
          </a:xfrm>
        </p:spPr>
        <p:txBody>
          <a:bodyPr/>
          <a:lstStyle/>
          <a:p>
            <a:r>
              <a:rPr lang="en-US" dirty="0"/>
              <a:t>The tax advantage of automatic payroll deductions</a:t>
            </a:r>
          </a:p>
        </p:txBody>
      </p:sp>
      <p:sp>
        <p:nvSpPr>
          <p:cNvPr id="7" name="Text Placeholder 6">
            <a:extLst>
              <a:ext uri="{FF2B5EF4-FFF2-40B4-BE49-F238E27FC236}">
                <a16:creationId xmlns:a16="http://schemas.microsoft.com/office/drawing/2014/main" id="{FA2DD12F-32B5-41E9-472D-AE5F8B3F6C4D}"/>
              </a:ext>
            </a:extLst>
          </p:cNvPr>
          <p:cNvSpPr>
            <a:spLocks noGrp="1"/>
          </p:cNvSpPr>
          <p:nvPr>
            <p:ph type="body" sz="quarter" idx="26"/>
          </p:nvPr>
        </p:nvSpPr>
        <p:spPr>
          <a:xfrm>
            <a:off x="6169028" y="6302376"/>
            <a:ext cx="5728016" cy="266699"/>
          </a:xfrm>
        </p:spPr>
        <p:txBody>
          <a:bodyPr/>
          <a:lstStyle/>
          <a:p>
            <a:r>
              <a:rPr lang="en-US" dirty="0"/>
              <a:t>* Individual tax rates may vary. </a:t>
            </a:r>
          </a:p>
        </p:txBody>
      </p:sp>
      <p:graphicFrame>
        <p:nvGraphicFramePr>
          <p:cNvPr id="13" name="Table 12">
            <a:extLst>
              <a:ext uri="{FF2B5EF4-FFF2-40B4-BE49-F238E27FC236}">
                <a16:creationId xmlns:a16="http://schemas.microsoft.com/office/drawing/2014/main" id="{355F5819-1386-0E93-589E-23776E6B25F2}"/>
              </a:ext>
            </a:extLst>
          </p:cNvPr>
          <p:cNvGraphicFramePr>
            <a:graphicFrameLocks noGrp="1"/>
          </p:cNvGraphicFramePr>
          <p:nvPr>
            <p:custDataLst>
              <p:tags r:id="rId2"/>
            </p:custDataLst>
            <p:extLst>
              <p:ext uri="{D42A27DB-BD31-4B8C-83A1-F6EECF244321}">
                <p14:modId xmlns:p14="http://schemas.microsoft.com/office/powerpoint/2010/main" val="3463665748"/>
              </p:ext>
            </p:extLst>
          </p:nvPr>
        </p:nvGraphicFramePr>
        <p:xfrm>
          <a:off x="6169028" y="2249424"/>
          <a:ext cx="5498253" cy="2866765"/>
        </p:xfrm>
        <a:graphic>
          <a:graphicData uri="http://schemas.openxmlformats.org/drawingml/2006/table">
            <a:tbl>
              <a:tblPr firstRow="1" bandRow="1">
                <a:tableStyleId>{5C22544A-7EE6-4342-B048-85BDC9FD1C3A}</a:tableStyleId>
              </a:tblPr>
              <a:tblGrid>
                <a:gridCol w="1916403">
                  <a:extLst>
                    <a:ext uri="{9D8B030D-6E8A-4147-A177-3AD203B41FA5}">
                      <a16:colId xmlns:a16="http://schemas.microsoft.com/office/drawing/2014/main" val="20000"/>
                    </a:ext>
                  </a:extLst>
                </a:gridCol>
                <a:gridCol w="1705975">
                  <a:extLst>
                    <a:ext uri="{9D8B030D-6E8A-4147-A177-3AD203B41FA5}">
                      <a16:colId xmlns:a16="http://schemas.microsoft.com/office/drawing/2014/main" val="20001"/>
                    </a:ext>
                  </a:extLst>
                </a:gridCol>
                <a:gridCol w="1875875">
                  <a:extLst>
                    <a:ext uri="{9D8B030D-6E8A-4147-A177-3AD203B41FA5}">
                      <a16:colId xmlns:a16="http://schemas.microsoft.com/office/drawing/2014/main" val="20002"/>
                    </a:ext>
                  </a:extLst>
                </a:gridCol>
              </a:tblGrid>
              <a:tr h="605790">
                <a:tc>
                  <a:txBody>
                    <a:bodyPr/>
                    <a:lstStyle/>
                    <a:p>
                      <a:pPr algn="r"/>
                      <a:endParaRPr lang="en-CA" sz="1400" b="0" i="0" dirty="0">
                        <a:latin typeface="Sun Life New Text" pitchFamily="2" charset="77"/>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r"/>
                      <a:r>
                        <a:rPr lang="en-US" sz="1400" b="0" i="0" dirty="0">
                          <a:solidFill>
                            <a:schemeClr val="bg1"/>
                          </a:solidFill>
                          <a:latin typeface="Sun Life New Text" pitchFamily="2" charset="77"/>
                          <a:cs typeface="Arial" panose="020B0604020202020204" pitchFamily="34" charset="0"/>
                        </a:rPr>
                        <a:t>Before</a:t>
                      </a:r>
                      <a:r>
                        <a:rPr lang="en-US" sz="1400" b="0" i="0" baseline="0" dirty="0">
                          <a:solidFill>
                            <a:schemeClr val="bg1"/>
                          </a:solidFill>
                          <a:latin typeface="Sun Life New Text" pitchFamily="2" charset="77"/>
                          <a:cs typeface="Arial" panose="020B0604020202020204" pitchFamily="34" charset="0"/>
                        </a:rPr>
                        <a:t> RRSP Contribution</a:t>
                      </a:r>
                      <a:endParaRPr lang="en-CA" sz="1400" b="0" i="0" dirty="0">
                        <a:solidFill>
                          <a:schemeClr val="bg1"/>
                        </a:solidFill>
                        <a:latin typeface="Sun Life New Text" pitchFamily="2" charset="77"/>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baseline="0" dirty="0">
                          <a:solidFill>
                            <a:schemeClr val="bg1"/>
                          </a:solidFill>
                          <a:latin typeface="Sun Life New Text" pitchFamily="2" charset="77"/>
                          <a:cs typeface="Arial" panose="020B0604020202020204" pitchFamily="34" charset="0"/>
                        </a:rPr>
                        <a:t>After RRSP Contribution</a:t>
                      </a:r>
                      <a:endParaRPr lang="en-CA" sz="1400" b="0" i="0" dirty="0">
                        <a:solidFill>
                          <a:schemeClr val="bg1"/>
                        </a:solidFill>
                        <a:latin typeface="Sun Life New Text" pitchFamily="2" charset="77"/>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52195">
                <a:tc>
                  <a:txBody>
                    <a:bodyPr/>
                    <a:lstStyle/>
                    <a:p>
                      <a:r>
                        <a:rPr lang="en-US" sz="1400" b="0" i="0" dirty="0">
                          <a:solidFill>
                            <a:schemeClr val="tx1"/>
                          </a:solidFill>
                          <a:latin typeface="Sun Life New Text" pitchFamily="2" charset="77"/>
                          <a:cs typeface="Arial" panose="020B0604020202020204" pitchFamily="34" charset="0"/>
                        </a:rPr>
                        <a:t>Gross pay</a:t>
                      </a:r>
                      <a:endParaRPr lang="en-CA" sz="1400" b="0" i="0" dirty="0">
                        <a:solidFill>
                          <a:schemeClr val="tx1"/>
                        </a:solidFill>
                        <a:latin typeface="Sun Life New Text" pitchFamily="2" charset="77"/>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1400" b="0" i="0" u="none" strike="noStrike" cap="none" normalizeH="0" baseline="0" dirty="0">
                          <a:ln>
                            <a:noFill/>
                          </a:ln>
                          <a:solidFill>
                            <a:schemeClr val="tx1"/>
                          </a:solidFill>
                          <a:effectLst/>
                          <a:latin typeface="Sun Life New Text" pitchFamily="2" charset="77"/>
                          <a:ea typeface="Arial Regular" charset="0"/>
                          <a:cs typeface="Arial" panose="020B0604020202020204" pitchFamily="34" charset="0"/>
                        </a:rPr>
                        <a:t>$ 1,500</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1400" b="0" i="0" u="none" strike="noStrike" cap="none" normalizeH="0" baseline="0" dirty="0">
                          <a:ln>
                            <a:noFill/>
                          </a:ln>
                          <a:solidFill>
                            <a:schemeClr val="tx1"/>
                          </a:solidFill>
                          <a:effectLst/>
                          <a:latin typeface="Sun Life New Text" pitchFamily="2" charset="77"/>
                          <a:ea typeface="Arial Regular" charset="0"/>
                        </a:rPr>
                        <a:t>$ 1,500</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solidFill>
                  </a:tcPr>
                </a:tc>
                <a:extLst>
                  <a:ext uri="{0D108BD9-81ED-4DB2-BD59-A6C34878D82A}">
                    <a16:rowId xmlns:a16="http://schemas.microsoft.com/office/drawing/2014/main" val="10001"/>
                  </a:ext>
                </a:extLst>
              </a:tr>
              <a:tr h="452195">
                <a:tc>
                  <a:txBody>
                    <a:bodyPr/>
                    <a:lstStyle/>
                    <a:p>
                      <a:r>
                        <a:rPr lang="en-US" sz="1400" b="0" i="0" dirty="0">
                          <a:latin typeface="Sun Life New Text" pitchFamily="2" charset="77"/>
                          <a:cs typeface="Arial" panose="020B0604020202020204" pitchFamily="34" charset="0"/>
                        </a:rPr>
                        <a:t>Minus RRSP</a:t>
                      </a:r>
                      <a:endParaRPr lang="en-CA" sz="1400" b="0" i="0" dirty="0">
                        <a:latin typeface="Sun Life New Text" pitchFamily="2" charset="77"/>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1400" b="0" i="0" u="none" strike="noStrike" cap="none" normalizeH="0" baseline="0" dirty="0">
                          <a:ln>
                            <a:noFill/>
                          </a:ln>
                          <a:solidFill>
                            <a:schemeClr val="tx1"/>
                          </a:solidFill>
                          <a:effectLst/>
                          <a:latin typeface="Sun Life New Text" pitchFamily="2" charset="77"/>
                          <a:ea typeface="Arial Regular" charset="0"/>
                          <a:cs typeface="Arial" panose="020B0604020202020204" pitchFamily="34" charset="0"/>
                        </a:rPr>
                        <a:t>$ 0</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1400" b="0" i="0" u="none" strike="noStrike" cap="none" normalizeH="0" baseline="0" dirty="0">
                          <a:ln>
                            <a:noFill/>
                          </a:ln>
                          <a:solidFill>
                            <a:schemeClr val="tx1"/>
                          </a:solidFill>
                          <a:effectLst/>
                          <a:latin typeface="Sun Life New Text" pitchFamily="2" charset="77"/>
                          <a:ea typeface="Arial Regular" charset="0"/>
                        </a:rPr>
                        <a:t>$ 100</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alpha val="50000"/>
                      </a:srgbClr>
                    </a:solidFill>
                  </a:tcPr>
                </a:tc>
                <a:extLst>
                  <a:ext uri="{0D108BD9-81ED-4DB2-BD59-A6C34878D82A}">
                    <a16:rowId xmlns:a16="http://schemas.microsoft.com/office/drawing/2014/main" val="10002"/>
                  </a:ext>
                </a:extLst>
              </a:tr>
              <a:tr h="452195">
                <a:tc>
                  <a:txBody>
                    <a:bodyPr/>
                    <a:lstStyle/>
                    <a:p>
                      <a:r>
                        <a:rPr lang="en-US" sz="1400" b="0" i="0" dirty="0">
                          <a:latin typeface="Sun Life New Text" pitchFamily="2" charset="77"/>
                          <a:cs typeface="Arial" panose="020B0604020202020204" pitchFamily="34" charset="0"/>
                        </a:rPr>
                        <a:t>Taxable</a:t>
                      </a:r>
                      <a:r>
                        <a:rPr lang="en-US" sz="1400" b="0" i="0" baseline="0" dirty="0">
                          <a:latin typeface="Sun Life New Text" pitchFamily="2" charset="77"/>
                          <a:cs typeface="Arial" panose="020B0604020202020204" pitchFamily="34" charset="0"/>
                        </a:rPr>
                        <a:t> pay</a:t>
                      </a:r>
                      <a:endParaRPr lang="en-CA" sz="1400" b="0" i="0" dirty="0">
                        <a:latin typeface="Sun Life New Text" pitchFamily="2" charset="77"/>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1400" b="0" i="0" u="none" strike="noStrike" cap="none" normalizeH="0" baseline="0" dirty="0">
                          <a:ln>
                            <a:noFill/>
                          </a:ln>
                          <a:solidFill>
                            <a:schemeClr val="tx1"/>
                          </a:solidFill>
                          <a:effectLst/>
                          <a:latin typeface="Sun Life New Text" pitchFamily="2" charset="77"/>
                          <a:ea typeface="Arial Regular" charset="0"/>
                          <a:cs typeface="Arial" panose="020B0604020202020204" pitchFamily="34" charset="0"/>
                        </a:rPr>
                        <a:t>$ 1,500</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1400" b="0" i="0" u="none" strike="noStrike" cap="none" normalizeH="0" baseline="0" dirty="0">
                          <a:ln>
                            <a:noFill/>
                          </a:ln>
                          <a:solidFill>
                            <a:schemeClr val="tx1"/>
                          </a:solidFill>
                          <a:effectLst/>
                          <a:latin typeface="Sun Life New Text" pitchFamily="2" charset="77"/>
                          <a:ea typeface="Arial Regular" charset="0"/>
                        </a:rPr>
                        <a:t>$ 1,400</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solidFill>
                  </a:tcPr>
                </a:tc>
                <a:extLst>
                  <a:ext uri="{0D108BD9-81ED-4DB2-BD59-A6C34878D82A}">
                    <a16:rowId xmlns:a16="http://schemas.microsoft.com/office/drawing/2014/main" val="10003"/>
                  </a:ext>
                </a:extLst>
              </a:tr>
              <a:tr h="452195">
                <a:tc>
                  <a:txBody>
                    <a:bodyPr/>
                    <a:lstStyle/>
                    <a:p>
                      <a:r>
                        <a:rPr lang="en-US" sz="1400" b="0" i="0" dirty="0">
                          <a:latin typeface="Sun Life New Text" pitchFamily="2" charset="77"/>
                          <a:cs typeface="Arial" panose="020B0604020202020204" pitchFamily="34" charset="0"/>
                        </a:rPr>
                        <a:t>Tax</a:t>
                      </a:r>
                      <a:r>
                        <a:rPr lang="en-US" sz="1400" b="0" i="0" baseline="0" dirty="0">
                          <a:latin typeface="Sun Life New Text" pitchFamily="2" charset="77"/>
                          <a:cs typeface="Arial" panose="020B0604020202020204" pitchFamily="34" charset="0"/>
                        </a:rPr>
                        <a:t> </a:t>
                      </a:r>
                      <a:r>
                        <a:rPr lang="en-US" sz="1400" b="0" i="0" dirty="0">
                          <a:latin typeface="Sun Life New Text" pitchFamily="2" charset="77"/>
                          <a:cs typeface="Arial" panose="020B0604020202020204" pitchFamily="34" charset="0"/>
                        </a:rPr>
                        <a:t>@ </a:t>
                      </a:r>
                      <a:r>
                        <a:rPr lang="en-US" sz="1400" b="0" i="0" dirty="0">
                          <a:solidFill>
                            <a:schemeClr val="tx1"/>
                          </a:solidFill>
                          <a:latin typeface="Sun Life New Text" pitchFamily="2" charset="77"/>
                          <a:cs typeface="Arial" panose="020B0604020202020204" pitchFamily="34" charset="0"/>
                        </a:rPr>
                        <a:t>25%*</a:t>
                      </a:r>
                      <a:endParaRPr lang="en-CA" sz="1400" b="0" i="0" dirty="0">
                        <a:solidFill>
                          <a:schemeClr val="tx1"/>
                        </a:solidFill>
                        <a:latin typeface="Sun Life New Text" pitchFamily="2" charset="77"/>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1400" b="0" i="0" u="none" strike="noStrike" cap="none" normalizeH="0" baseline="0" dirty="0">
                          <a:ln>
                            <a:noFill/>
                          </a:ln>
                          <a:solidFill>
                            <a:schemeClr val="tx1"/>
                          </a:solidFill>
                          <a:effectLst/>
                          <a:latin typeface="Sun Life New Text" pitchFamily="2" charset="77"/>
                          <a:ea typeface="Arial Regular" charset="0"/>
                          <a:cs typeface="Arial" panose="020B0604020202020204" pitchFamily="34" charset="0"/>
                        </a:rPr>
                        <a:t>$ (375)</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1400" b="0" i="0" u="none" strike="noStrike" cap="none" normalizeH="0" baseline="0" dirty="0">
                          <a:ln>
                            <a:noFill/>
                          </a:ln>
                          <a:solidFill>
                            <a:schemeClr val="tx1"/>
                          </a:solidFill>
                          <a:effectLst/>
                          <a:latin typeface="Sun Life New Text" pitchFamily="2" charset="77"/>
                          <a:ea typeface="Arial Regular" charset="0"/>
                        </a:rPr>
                        <a:t>  $ (350)</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6E1">
                        <a:alpha val="50000"/>
                      </a:srgbClr>
                    </a:solidFill>
                  </a:tcPr>
                </a:tc>
                <a:extLst>
                  <a:ext uri="{0D108BD9-81ED-4DB2-BD59-A6C34878D82A}">
                    <a16:rowId xmlns:a16="http://schemas.microsoft.com/office/drawing/2014/main" val="10004"/>
                  </a:ext>
                </a:extLst>
              </a:tr>
              <a:tr h="452195">
                <a:tc>
                  <a:txBody>
                    <a:bodyPr/>
                    <a:lstStyle/>
                    <a:p>
                      <a:r>
                        <a:rPr lang="en-US" sz="1400" b="0" i="0" dirty="0">
                          <a:latin typeface="Sun Life New Text" pitchFamily="2" charset="77"/>
                          <a:cs typeface="Arial" panose="020B0604020202020204" pitchFamily="34" charset="0"/>
                        </a:rPr>
                        <a:t>Net pay</a:t>
                      </a:r>
                      <a:endParaRPr lang="en-CA" sz="1400" b="0" i="0" dirty="0">
                        <a:latin typeface="Sun Life New Text" pitchFamily="2" charset="77"/>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6E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tx1"/>
                          </a:solidFill>
                          <a:effectLst/>
                          <a:latin typeface="Sun Life New Text" pitchFamily="2" charset="77"/>
                          <a:ea typeface="Arial Regular" charset="0"/>
                          <a:cs typeface="Arial" panose="020B0604020202020204" pitchFamily="34" charset="0"/>
                        </a:rPr>
                        <a:t>$ 1,125</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6E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tx1"/>
                          </a:solidFill>
                          <a:effectLst/>
                          <a:latin typeface="Sun Life New Text" pitchFamily="2" charset="77"/>
                          <a:ea typeface="Arial Regular" charset="0"/>
                        </a:rPr>
                        <a:t>$ 1,050</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E6E1"/>
                    </a:solidFill>
                  </a:tcPr>
                </a:tc>
                <a:extLst>
                  <a:ext uri="{0D108BD9-81ED-4DB2-BD59-A6C34878D82A}">
                    <a16:rowId xmlns:a16="http://schemas.microsoft.com/office/drawing/2014/main" val="10005"/>
                  </a:ext>
                </a:extLst>
              </a:tr>
            </a:tbl>
          </a:graphicData>
        </a:graphic>
      </p:graphicFrame>
      <p:pic>
        <p:nvPicPr>
          <p:cNvPr id="5" name="Picture Placeholder 4" descr="A person sitting on the floor with her legs crossed&#10;&#10;AI-generated content may be incorrect.">
            <a:extLst>
              <a:ext uri="{FF2B5EF4-FFF2-40B4-BE49-F238E27FC236}">
                <a16:creationId xmlns:a16="http://schemas.microsoft.com/office/drawing/2014/main" id="{5D847D0C-2EED-97E7-3BED-844FE9C2A531}"/>
              </a:ext>
            </a:extLst>
          </p:cNvPr>
          <p:cNvPicPr>
            <a:picLocks noGrp="1" noChangeAspect="1"/>
          </p:cNvPicPr>
          <p:nvPr>
            <p:ph type="pic" sz="quarter" idx="14"/>
          </p:nvPr>
        </p:nvPicPr>
        <p:blipFill>
          <a:blip r:embed="rId5"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2413591604"/>
      </p:ext>
    </p:extLst>
  </p:cSld>
  <p:clrMapOvr>
    <a:masterClrMapping/>
  </p:clrMapOvr>
  <mc:AlternateContent xmlns:mc="http://schemas.openxmlformats.org/markup-compatibility/2006" xmlns:p14="http://schemas.microsoft.com/office/powerpoint/2010/main">
    <mc:Choice Requires="p14">
      <p:transition spd="slow" p14:dur="2000" advTm="35096"/>
    </mc:Choice>
    <mc:Fallback xmlns="">
      <p:transition spd="slow" advTm="3509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DA3EFB-5A30-6C32-EB85-59687F48349E}"/>
              </a:ext>
            </a:extLst>
          </p:cNvPr>
          <p:cNvSpPr>
            <a:spLocks noGrp="1"/>
          </p:cNvSpPr>
          <p:nvPr>
            <p:ph type="body" sz="quarter" idx="33"/>
          </p:nvPr>
        </p:nvSpPr>
        <p:spPr>
          <a:xfrm>
            <a:off x="6169029" y="914400"/>
            <a:ext cx="5728016" cy="477054"/>
          </a:xfrm>
        </p:spPr>
        <p:txBody>
          <a:bodyPr/>
          <a:lstStyle/>
          <a:p>
            <a:r>
              <a:rPr lang="en-US" dirty="0">
                <a:cs typeface="Arial" panose="020B0604020202020204" pitchFamily="34" charset="0"/>
              </a:rPr>
              <a:t>RRSP Contribution limit</a:t>
            </a:r>
            <a:endParaRPr lang="en-US" dirty="0"/>
          </a:p>
        </p:txBody>
      </p:sp>
      <p:sp>
        <p:nvSpPr>
          <p:cNvPr id="7" name="Text Placeholder 6">
            <a:extLst>
              <a:ext uri="{FF2B5EF4-FFF2-40B4-BE49-F238E27FC236}">
                <a16:creationId xmlns:a16="http://schemas.microsoft.com/office/drawing/2014/main" id="{8A2EB2EA-FCC7-B51A-25E8-804FE388B50A}"/>
              </a:ext>
            </a:extLst>
          </p:cNvPr>
          <p:cNvSpPr>
            <a:spLocks noGrp="1"/>
          </p:cNvSpPr>
          <p:nvPr>
            <p:ph type="body" sz="quarter" idx="40"/>
          </p:nvPr>
        </p:nvSpPr>
        <p:spPr>
          <a:xfrm>
            <a:off x="8683149" y="4464918"/>
            <a:ext cx="2928862" cy="1134319"/>
          </a:xfrm>
        </p:spPr>
        <p:txBody>
          <a:bodyPr/>
          <a:lstStyle/>
          <a:p>
            <a:r>
              <a:rPr lang="en-US" dirty="0"/>
              <a:t>You are responsible for monitoring your personal RRSP limit as per your CRA Notice of Assessment</a:t>
            </a:r>
          </a:p>
          <a:p>
            <a:r>
              <a:rPr lang="en-US" dirty="0"/>
              <a:t>For more information about your personal limits visit </a:t>
            </a:r>
            <a:r>
              <a:rPr lang="en-US" dirty="0" err="1"/>
              <a:t>Canada.ca</a:t>
            </a:r>
            <a:endParaRPr lang="en-US" dirty="0"/>
          </a:p>
        </p:txBody>
      </p:sp>
      <p:sp>
        <p:nvSpPr>
          <p:cNvPr id="8" name="AutoShape 5">
            <a:extLst>
              <a:ext uri="{FF2B5EF4-FFF2-40B4-BE49-F238E27FC236}">
                <a16:creationId xmlns:a16="http://schemas.microsoft.com/office/drawing/2014/main" id="{3C949CE1-98A4-E02D-9228-197ABAC295D2}"/>
              </a:ext>
            </a:extLst>
          </p:cNvPr>
          <p:cNvSpPr>
            <a:spLocks noChangeArrowheads="1"/>
          </p:cNvSpPr>
          <p:nvPr>
            <p:custDataLst>
              <p:tags r:id="rId2"/>
            </p:custDataLst>
          </p:nvPr>
        </p:nvSpPr>
        <p:spPr bwMode="auto">
          <a:xfrm>
            <a:off x="6178710" y="2409986"/>
            <a:ext cx="1616810" cy="1293913"/>
          </a:xfrm>
          <a:prstGeom prst="rect">
            <a:avLst/>
          </a:prstGeom>
          <a:solidFill>
            <a:schemeClr val="bg2"/>
          </a:solidFill>
          <a:ln>
            <a:noFill/>
          </a:ln>
        </p:spPr>
        <p:txBody>
          <a:bodyPr wrap="square" lIns="0" tIns="72000" rIns="7200" bIns="72000" anchor="ctr" anchorCtr="1"/>
          <a:lstStyle/>
          <a:p>
            <a:pPr eaLnBrk="0" hangingPunct="0">
              <a:spcAft>
                <a:spcPct val="0"/>
              </a:spcAft>
            </a:pPr>
            <a:r>
              <a:rPr lang="en-US" sz="1400" dirty="0">
                <a:latin typeface="Sun Life New Text" pitchFamily="2" charset="77"/>
                <a:cs typeface="Arial" panose="020B0604020202020204" pitchFamily="34" charset="0"/>
              </a:rPr>
              <a:t>Lesser of 18% of previous years earnings</a:t>
            </a:r>
          </a:p>
          <a:p>
            <a:pPr eaLnBrk="0" hangingPunct="0">
              <a:spcAft>
                <a:spcPct val="0"/>
              </a:spcAft>
            </a:pPr>
            <a:r>
              <a:rPr lang="en-US" sz="1400" dirty="0">
                <a:latin typeface="Sun Life New Text" pitchFamily="2" charset="77"/>
                <a:cs typeface="Arial" panose="020B0604020202020204" pitchFamily="34" charset="0"/>
              </a:rPr>
              <a:t>or $</a:t>
            </a:r>
            <a:r>
              <a:rPr kumimoji="0" lang="en-CA" sz="1400" b="0" i="0" u="none" strike="noStrike" cap="none" normalizeH="0" baseline="0" dirty="0">
                <a:ln>
                  <a:noFill/>
                </a:ln>
                <a:solidFill>
                  <a:schemeClr val="tx1"/>
                </a:solidFill>
                <a:effectLst/>
                <a:latin typeface="Sun Life New Text" pitchFamily="2" charset="77"/>
                <a:cs typeface="Arial" charset="0"/>
              </a:rPr>
              <a:t>31,560</a:t>
            </a:r>
            <a:endParaRPr lang="en-US" sz="1400" baseline="50000" dirty="0">
              <a:latin typeface="Sun Life New Text" pitchFamily="2" charset="77"/>
              <a:cs typeface="Arial" panose="020B0604020202020204" pitchFamily="34" charset="0"/>
            </a:endParaRPr>
          </a:p>
        </p:txBody>
      </p:sp>
      <p:sp>
        <p:nvSpPr>
          <p:cNvPr id="10" name="Text Box 8">
            <a:extLst>
              <a:ext uri="{FF2B5EF4-FFF2-40B4-BE49-F238E27FC236}">
                <a16:creationId xmlns:a16="http://schemas.microsoft.com/office/drawing/2014/main" id="{1936D57B-57D0-0CD7-34C2-17FF5E83BED7}"/>
              </a:ext>
            </a:extLst>
          </p:cNvPr>
          <p:cNvSpPr txBox="1">
            <a:spLocks noChangeArrowheads="1"/>
          </p:cNvSpPr>
          <p:nvPr>
            <p:custDataLst>
              <p:tags r:id="rId3"/>
            </p:custDataLst>
          </p:nvPr>
        </p:nvSpPr>
        <p:spPr bwMode="auto">
          <a:xfrm>
            <a:off x="7860639" y="2837779"/>
            <a:ext cx="36420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2800" b="1" dirty="0">
                <a:solidFill>
                  <a:srgbClr val="000000"/>
                </a:solidFill>
                <a:latin typeface="Sun Life New Text" pitchFamily="2" charset="77"/>
                <a:ea typeface="Arial Regular" charset="0"/>
              </a:rPr>
              <a:t>+</a:t>
            </a:r>
            <a:endParaRPr lang="en-CA" sz="2800" b="1" dirty="0">
              <a:solidFill>
                <a:srgbClr val="000000"/>
              </a:solidFill>
              <a:latin typeface="Sun Life New Text" pitchFamily="2" charset="77"/>
              <a:ea typeface="Arial Regular" charset="0"/>
            </a:endParaRPr>
          </a:p>
        </p:txBody>
      </p:sp>
      <p:sp>
        <p:nvSpPr>
          <p:cNvPr id="11" name="Text Box 8">
            <a:extLst>
              <a:ext uri="{FF2B5EF4-FFF2-40B4-BE49-F238E27FC236}">
                <a16:creationId xmlns:a16="http://schemas.microsoft.com/office/drawing/2014/main" id="{AF9363AB-5360-DB7C-7222-6CB58C9B3872}"/>
              </a:ext>
            </a:extLst>
          </p:cNvPr>
          <p:cNvSpPr txBox="1">
            <a:spLocks noChangeArrowheads="1"/>
          </p:cNvSpPr>
          <p:nvPr>
            <p:custDataLst>
              <p:tags r:id="rId4"/>
            </p:custDataLst>
          </p:nvPr>
        </p:nvSpPr>
        <p:spPr bwMode="auto">
          <a:xfrm>
            <a:off x="9971891" y="2812428"/>
            <a:ext cx="35137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2800" b="1" dirty="0">
                <a:solidFill>
                  <a:srgbClr val="000000"/>
                </a:solidFill>
                <a:latin typeface="Sun Life New Text" pitchFamily="2" charset="77"/>
                <a:ea typeface="Arial Regular" charset="0"/>
              </a:rPr>
              <a:t>-</a:t>
            </a:r>
            <a:endParaRPr lang="en-CA" sz="2800" b="1" dirty="0">
              <a:solidFill>
                <a:srgbClr val="000000"/>
              </a:solidFill>
              <a:latin typeface="Sun Life New Text" pitchFamily="2" charset="77"/>
              <a:ea typeface="Arial Regular" charset="0"/>
            </a:endParaRPr>
          </a:p>
        </p:txBody>
      </p:sp>
      <p:sp>
        <p:nvSpPr>
          <p:cNvPr id="13" name="AutoShape 5">
            <a:extLst>
              <a:ext uri="{FF2B5EF4-FFF2-40B4-BE49-F238E27FC236}">
                <a16:creationId xmlns:a16="http://schemas.microsoft.com/office/drawing/2014/main" id="{2C9E4B5E-AAE4-6683-75AA-C15F0F78F6A5}"/>
              </a:ext>
            </a:extLst>
          </p:cNvPr>
          <p:cNvSpPr>
            <a:spLocks noChangeArrowheads="1"/>
          </p:cNvSpPr>
          <p:nvPr>
            <p:custDataLst>
              <p:tags r:id="rId5"/>
            </p:custDataLst>
          </p:nvPr>
        </p:nvSpPr>
        <p:spPr bwMode="auto">
          <a:xfrm>
            <a:off x="8289961" y="2409986"/>
            <a:ext cx="1616810" cy="1293913"/>
          </a:xfrm>
          <a:prstGeom prst="rect">
            <a:avLst/>
          </a:prstGeom>
          <a:solidFill>
            <a:srgbClr val="DDE6E1"/>
          </a:solidFill>
          <a:ln>
            <a:noFill/>
          </a:ln>
        </p:spPr>
        <p:txBody>
          <a:bodyPr wrap="square" lIns="0" tIns="72000" rIns="7200" bIns="72000" anchor="ctr" anchorCtr="1"/>
          <a:lstStyle/>
          <a:p>
            <a:pPr eaLnBrk="0" hangingPunct="0">
              <a:spcAft>
                <a:spcPct val="0"/>
              </a:spcAft>
              <a:buFont typeface="Arial" charset="0"/>
              <a:buNone/>
            </a:pPr>
            <a:r>
              <a:rPr lang="en-US" sz="1400" dirty="0">
                <a:latin typeface="Sun Life New Text" pitchFamily="2" charset="77"/>
                <a:cs typeface="Arial" panose="020B0604020202020204" pitchFamily="34" charset="0"/>
              </a:rPr>
              <a:t>Unused RRSP</a:t>
            </a:r>
          </a:p>
          <a:p>
            <a:pPr eaLnBrk="0" hangingPunct="0">
              <a:spcAft>
                <a:spcPct val="0"/>
              </a:spcAft>
              <a:buFont typeface="Arial" charset="0"/>
              <a:buNone/>
            </a:pPr>
            <a:r>
              <a:rPr lang="en-US" sz="1400" dirty="0">
                <a:latin typeface="Sun Life New Text" pitchFamily="2" charset="77"/>
                <a:cs typeface="Arial" panose="020B0604020202020204" pitchFamily="34" charset="0"/>
              </a:rPr>
              <a:t>Room (if any)</a:t>
            </a:r>
            <a:endParaRPr lang="en-US" sz="1400" baseline="50000" dirty="0">
              <a:latin typeface="Sun Life New Text" pitchFamily="2" charset="77"/>
              <a:cs typeface="Arial" panose="020B0604020202020204" pitchFamily="34" charset="0"/>
            </a:endParaRPr>
          </a:p>
        </p:txBody>
      </p:sp>
      <p:sp>
        <p:nvSpPr>
          <p:cNvPr id="17" name="AutoShape 5">
            <a:extLst>
              <a:ext uri="{FF2B5EF4-FFF2-40B4-BE49-F238E27FC236}">
                <a16:creationId xmlns:a16="http://schemas.microsoft.com/office/drawing/2014/main" id="{7FCA2621-2BA0-B3C9-1CBB-39B025E73D21}"/>
              </a:ext>
            </a:extLst>
          </p:cNvPr>
          <p:cNvSpPr>
            <a:spLocks noChangeArrowheads="1"/>
          </p:cNvSpPr>
          <p:nvPr>
            <p:custDataLst>
              <p:tags r:id="rId6"/>
            </p:custDataLst>
          </p:nvPr>
        </p:nvSpPr>
        <p:spPr bwMode="auto">
          <a:xfrm>
            <a:off x="10401212" y="2409986"/>
            <a:ext cx="1616810" cy="1293913"/>
          </a:xfrm>
          <a:prstGeom prst="rect">
            <a:avLst/>
          </a:prstGeom>
          <a:solidFill>
            <a:schemeClr val="bg2"/>
          </a:solidFill>
          <a:ln>
            <a:noFill/>
          </a:ln>
        </p:spPr>
        <p:txBody>
          <a:bodyPr wrap="square" lIns="0" tIns="72000" rIns="72000" bIns="72000" anchor="ctr" anchorCtr="1"/>
          <a:lstStyle/>
          <a:p>
            <a:pPr eaLnBrk="0" hangingPunct="0">
              <a:spcAft>
                <a:spcPct val="0"/>
              </a:spcAft>
            </a:pPr>
            <a:r>
              <a:rPr lang="en-US" sz="1400" dirty="0">
                <a:latin typeface="Sun Life New Text" pitchFamily="2" charset="77"/>
                <a:cs typeface="Arial" panose="020B0604020202020204" pitchFamily="34" charset="0"/>
              </a:rPr>
              <a:t>Prior year’s pension adjustment</a:t>
            </a:r>
            <a:endParaRPr lang="en-US" sz="1400" baseline="50000" dirty="0">
              <a:latin typeface="Sun Life New Text" pitchFamily="2" charset="77"/>
              <a:cs typeface="Arial" panose="020B0604020202020204" pitchFamily="34" charset="0"/>
            </a:endParaRPr>
          </a:p>
        </p:txBody>
      </p:sp>
      <p:graphicFrame>
        <p:nvGraphicFramePr>
          <p:cNvPr id="19" name="Group 28">
            <a:extLst>
              <a:ext uri="{FF2B5EF4-FFF2-40B4-BE49-F238E27FC236}">
                <a16:creationId xmlns:a16="http://schemas.microsoft.com/office/drawing/2014/main" id="{F8EB53A3-5030-727F-0EA1-4DA421CFD3BB}"/>
              </a:ext>
            </a:extLst>
          </p:cNvPr>
          <p:cNvGraphicFramePr>
            <a:graphicFrameLocks noGrp="1"/>
          </p:cNvGraphicFramePr>
          <p:nvPr>
            <p:custDataLst>
              <p:tags r:id="rId7"/>
            </p:custDataLst>
            <p:extLst>
              <p:ext uri="{D42A27DB-BD31-4B8C-83A1-F6EECF244321}">
                <p14:modId xmlns:p14="http://schemas.microsoft.com/office/powerpoint/2010/main" val="351405047"/>
              </p:ext>
            </p:extLst>
          </p:nvPr>
        </p:nvGraphicFramePr>
        <p:xfrm>
          <a:off x="6208259" y="4329218"/>
          <a:ext cx="2171255" cy="1405721"/>
        </p:xfrm>
        <a:graphic>
          <a:graphicData uri="http://schemas.openxmlformats.org/drawingml/2006/table">
            <a:tbl>
              <a:tblPr/>
              <a:tblGrid>
                <a:gridCol w="630668">
                  <a:extLst>
                    <a:ext uri="{9D8B030D-6E8A-4147-A177-3AD203B41FA5}">
                      <a16:colId xmlns:a16="http://schemas.microsoft.com/office/drawing/2014/main" val="20000"/>
                    </a:ext>
                  </a:extLst>
                </a:gridCol>
                <a:gridCol w="1540587">
                  <a:extLst>
                    <a:ext uri="{9D8B030D-6E8A-4147-A177-3AD203B41FA5}">
                      <a16:colId xmlns:a16="http://schemas.microsoft.com/office/drawing/2014/main" val="20001"/>
                    </a:ext>
                  </a:extLst>
                </a:gridCol>
              </a:tblGrid>
              <a:tr h="443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bg1"/>
                          </a:solidFill>
                          <a:effectLst/>
                          <a:latin typeface="Sun Life New Text" pitchFamily="2" charset="77"/>
                          <a:cs typeface="Arial" charset="0"/>
                        </a:rPr>
                        <a:t>Year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bg1"/>
                          </a:solidFill>
                          <a:effectLst/>
                          <a:latin typeface="Sun Life New Text" pitchFamily="2" charset="77"/>
                          <a:cs typeface="Arial" charset="0"/>
                        </a:rPr>
                        <a:t>CRA RRSP Limit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tx1"/>
                          </a:solidFill>
                          <a:effectLst/>
                          <a:latin typeface="Sun Life New Text" pitchFamily="2" charset="77"/>
                          <a:cs typeface="Arial" charset="0"/>
                        </a:rPr>
                        <a:t>2025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E6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tx1"/>
                          </a:solidFill>
                          <a:effectLst/>
                          <a:latin typeface="Sun Life New Text" pitchFamily="2" charset="77"/>
                          <a:cs typeface="Arial" charset="0"/>
                        </a:rPr>
                        <a:t>$32,490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E6E1"/>
                    </a:solidFill>
                  </a:tcPr>
                </a:tc>
                <a:extLst>
                  <a:ext uri="{0D108BD9-81ED-4DB2-BD59-A6C34878D82A}">
                    <a16:rowId xmlns:a16="http://schemas.microsoft.com/office/drawing/2014/main" val="10001"/>
                  </a:ext>
                </a:extLst>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tx1"/>
                          </a:solidFill>
                          <a:effectLst/>
                          <a:latin typeface="Sun Life New Text" pitchFamily="2" charset="77"/>
                          <a:cs typeface="Arial" charset="0"/>
                        </a:rPr>
                        <a:t>2026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6E1">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tx1"/>
                          </a:solidFill>
                          <a:effectLst/>
                          <a:latin typeface="Sun Life New Text" pitchFamily="2" charset="77"/>
                          <a:cs typeface="Arial" charset="0"/>
                        </a:rPr>
                        <a:t>$33,810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6E1">
                        <a:alpha val="50000"/>
                      </a:srgbClr>
                    </a:solidFill>
                  </a:tcPr>
                </a:tc>
                <a:extLst>
                  <a:ext uri="{0D108BD9-81ED-4DB2-BD59-A6C34878D82A}">
                    <a16:rowId xmlns:a16="http://schemas.microsoft.com/office/drawing/2014/main" val="10002"/>
                  </a:ext>
                </a:extLst>
              </a:tr>
            </a:tbl>
          </a:graphicData>
        </a:graphic>
      </p:graphicFrame>
      <p:pic>
        <p:nvPicPr>
          <p:cNvPr id="9" name="Picture Placeholder 8">
            <a:extLst>
              <a:ext uri="{FF2B5EF4-FFF2-40B4-BE49-F238E27FC236}">
                <a16:creationId xmlns:a16="http://schemas.microsoft.com/office/drawing/2014/main" id="{EDC8AD7B-CF3F-F0D7-89EB-0CD713A115AB}"/>
              </a:ext>
            </a:extLst>
          </p:cNvPr>
          <p:cNvPicPr>
            <a:picLocks noGrp="1" noChangeAspect="1"/>
          </p:cNvPicPr>
          <p:nvPr>
            <p:ph type="pic" sz="quarter" idx="14"/>
          </p:nvPr>
        </p:nvPicPr>
        <p:blipFill>
          <a:blip r:embed="rId10" cstate="screen">
            <a:extLst>
              <a:ext uri="{28A0092B-C50C-407E-A947-70E740481C1C}">
                <a14:useLocalDpi xmlns:a14="http://schemas.microsoft.com/office/drawing/2010/main"/>
              </a:ext>
            </a:extLst>
          </a:blip>
          <a:srcRect/>
          <a:stretch>
            <a:fillRect/>
          </a:stretch>
        </p:blipFill>
        <p:spPr/>
      </p:pic>
    </p:spTree>
    <p:custDataLst>
      <p:tags r:id="rId1"/>
    </p:custDataLst>
    <p:extLst>
      <p:ext uri="{BB962C8B-B14F-4D97-AF65-F5344CB8AC3E}">
        <p14:creationId xmlns:p14="http://schemas.microsoft.com/office/powerpoint/2010/main" val="2689414626"/>
      </p:ext>
    </p:extLst>
  </p:cSld>
  <p:clrMapOvr>
    <a:masterClrMapping/>
  </p:clrMapOvr>
  <mc:AlternateContent xmlns:mc="http://schemas.openxmlformats.org/markup-compatibility/2006" xmlns:p14="http://schemas.microsoft.com/office/powerpoint/2010/main">
    <mc:Choice Requires="p14">
      <p:transition spd="slow" p14:dur="2000" advTm="39585"/>
    </mc:Choice>
    <mc:Fallback xmlns="">
      <p:transition spd="slow" advTm="3958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DA3EFB-5A30-6C32-EB85-59687F48349E}"/>
              </a:ext>
            </a:extLst>
          </p:cNvPr>
          <p:cNvSpPr>
            <a:spLocks noGrp="1"/>
          </p:cNvSpPr>
          <p:nvPr>
            <p:ph type="body" sz="quarter" idx="33"/>
          </p:nvPr>
        </p:nvSpPr>
        <p:spPr>
          <a:xfrm>
            <a:off x="6169029" y="914400"/>
            <a:ext cx="5728016" cy="477054"/>
          </a:xfrm>
        </p:spPr>
        <p:txBody>
          <a:bodyPr/>
          <a:lstStyle/>
          <a:p>
            <a:r>
              <a:rPr lang="en-US" sz="2800" dirty="0">
                <a:cs typeface="Arial" panose="020B0604020202020204" pitchFamily="34" charset="0"/>
              </a:rPr>
              <a:t>TFSA Contribution limit</a:t>
            </a:r>
            <a:endParaRPr lang="en-US" dirty="0"/>
          </a:p>
        </p:txBody>
      </p:sp>
      <p:sp>
        <p:nvSpPr>
          <p:cNvPr id="8" name="AutoShape 5">
            <a:extLst>
              <a:ext uri="{FF2B5EF4-FFF2-40B4-BE49-F238E27FC236}">
                <a16:creationId xmlns:a16="http://schemas.microsoft.com/office/drawing/2014/main" id="{3C949CE1-98A4-E02D-9228-197ABAC295D2}"/>
              </a:ext>
            </a:extLst>
          </p:cNvPr>
          <p:cNvSpPr>
            <a:spLocks noChangeArrowheads="1"/>
          </p:cNvSpPr>
          <p:nvPr>
            <p:custDataLst>
              <p:tags r:id="rId2"/>
            </p:custDataLst>
          </p:nvPr>
        </p:nvSpPr>
        <p:spPr bwMode="auto">
          <a:xfrm>
            <a:off x="6178710" y="2409986"/>
            <a:ext cx="1616810" cy="1293913"/>
          </a:xfrm>
          <a:prstGeom prst="rect">
            <a:avLst/>
          </a:prstGeom>
          <a:solidFill>
            <a:schemeClr val="bg2"/>
          </a:solidFill>
          <a:ln>
            <a:noFill/>
          </a:ln>
        </p:spPr>
        <p:txBody>
          <a:bodyPr wrap="square" lIns="72000" tIns="72000" rIns="7200" bIns="72000" anchor="ctr" anchorCtr="1"/>
          <a:lstStyle/>
          <a:p>
            <a:pPr eaLnBrk="0" hangingPunct="0">
              <a:spcAft>
                <a:spcPct val="0"/>
              </a:spcAft>
            </a:pPr>
            <a:r>
              <a:rPr lang="en-US" sz="1400" dirty="0">
                <a:latin typeface="Sun Life New Text" pitchFamily="2" charset="77"/>
                <a:cs typeface="Arial" panose="020B0604020202020204" pitchFamily="34" charset="0"/>
              </a:rPr>
              <a:t>This year’s </a:t>
            </a:r>
          </a:p>
          <a:p>
            <a:pPr eaLnBrk="0" hangingPunct="0">
              <a:spcAft>
                <a:spcPct val="0"/>
              </a:spcAft>
            </a:pPr>
            <a:r>
              <a:rPr lang="en-US" sz="1400" dirty="0">
                <a:latin typeface="Sun Life New Text" pitchFamily="2" charset="77"/>
                <a:cs typeface="Arial" panose="020B0604020202020204" pitchFamily="34" charset="0"/>
              </a:rPr>
              <a:t>Contribution</a:t>
            </a:r>
          </a:p>
          <a:p>
            <a:pPr eaLnBrk="0" hangingPunct="0">
              <a:spcAft>
                <a:spcPct val="0"/>
              </a:spcAft>
            </a:pPr>
            <a:r>
              <a:rPr lang="en-US" sz="1400" dirty="0">
                <a:latin typeface="Sun Life New Text" pitchFamily="2" charset="77"/>
                <a:cs typeface="Arial" panose="020B0604020202020204" pitchFamily="34" charset="0"/>
              </a:rPr>
              <a:t>limit</a:t>
            </a:r>
          </a:p>
        </p:txBody>
      </p:sp>
      <p:sp>
        <p:nvSpPr>
          <p:cNvPr id="10" name="Text Box 8">
            <a:extLst>
              <a:ext uri="{FF2B5EF4-FFF2-40B4-BE49-F238E27FC236}">
                <a16:creationId xmlns:a16="http://schemas.microsoft.com/office/drawing/2014/main" id="{1936D57B-57D0-0CD7-34C2-17FF5E83BED7}"/>
              </a:ext>
            </a:extLst>
          </p:cNvPr>
          <p:cNvSpPr txBox="1">
            <a:spLocks noChangeArrowheads="1"/>
          </p:cNvSpPr>
          <p:nvPr>
            <p:custDataLst>
              <p:tags r:id="rId3"/>
            </p:custDataLst>
          </p:nvPr>
        </p:nvSpPr>
        <p:spPr bwMode="auto">
          <a:xfrm>
            <a:off x="7860639" y="2837779"/>
            <a:ext cx="36420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2800" b="1" dirty="0">
                <a:solidFill>
                  <a:srgbClr val="000000"/>
                </a:solidFill>
                <a:latin typeface="Sun Life New Text" pitchFamily="2" charset="77"/>
                <a:ea typeface="Arial Regular" charset="0"/>
              </a:rPr>
              <a:t>+</a:t>
            </a:r>
            <a:endParaRPr lang="en-CA" sz="2800" b="1" dirty="0">
              <a:solidFill>
                <a:srgbClr val="000000"/>
              </a:solidFill>
              <a:latin typeface="Sun Life New Text" pitchFamily="2" charset="77"/>
              <a:ea typeface="Arial Regular" charset="0"/>
            </a:endParaRPr>
          </a:p>
        </p:txBody>
      </p:sp>
      <p:sp>
        <p:nvSpPr>
          <p:cNvPr id="11" name="Text Box 8">
            <a:extLst>
              <a:ext uri="{FF2B5EF4-FFF2-40B4-BE49-F238E27FC236}">
                <a16:creationId xmlns:a16="http://schemas.microsoft.com/office/drawing/2014/main" id="{AF9363AB-5360-DB7C-7222-6CB58C9B3872}"/>
              </a:ext>
            </a:extLst>
          </p:cNvPr>
          <p:cNvSpPr txBox="1">
            <a:spLocks noChangeArrowheads="1"/>
          </p:cNvSpPr>
          <p:nvPr>
            <p:custDataLst>
              <p:tags r:id="rId4"/>
            </p:custDataLst>
          </p:nvPr>
        </p:nvSpPr>
        <p:spPr bwMode="auto">
          <a:xfrm>
            <a:off x="9971891" y="2812428"/>
            <a:ext cx="36420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2800" b="1" dirty="0">
                <a:solidFill>
                  <a:srgbClr val="000000"/>
                </a:solidFill>
                <a:latin typeface="Sun Life New Text" pitchFamily="2" charset="77"/>
                <a:ea typeface="Arial Regular" charset="0"/>
              </a:rPr>
              <a:t>+</a:t>
            </a:r>
            <a:endParaRPr lang="en-CA" sz="2800" b="1" dirty="0">
              <a:solidFill>
                <a:srgbClr val="000000"/>
              </a:solidFill>
              <a:latin typeface="Sun Life New Text" pitchFamily="2" charset="77"/>
              <a:ea typeface="Arial Regular" charset="0"/>
            </a:endParaRPr>
          </a:p>
        </p:txBody>
      </p:sp>
      <p:sp>
        <p:nvSpPr>
          <p:cNvPr id="13" name="AutoShape 5">
            <a:extLst>
              <a:ext uri="{FF2B5EF4-FFF2-40B4-BE49-F238E27FC236}">
                <a16:creationId xmlns:a16="http://schemas.microsoft.com/office/drawing/2014/main" id="{2C9E4B5E-AAE4-6683-75AA-C15F0F78F6A5}"/>
              </a:ext>
            </a:extLst>
          </p:cNvPr>
          <p:cNvSpPr>
            <a:spLocks noChangeArrowheads="1"/>
          </p:cNvSpPr>
          <p:nvPr>
            <p:custDataLst>
              <p:tags r:id="rId5"/>
            </p:custDataLst>
          </p:nvPr>
        </p:nvSpPr>
        <p:spPr bwMode="auto">
          <a:xfrm>
            <a:off x="8289961" y="2409986"/>
            <a:ext cx="1616810" cy="1293913"/>
          </a:xfrm>
          <a:prstGeom prst="rect">
            <a:avLst/>
          </a:prstGeom>
          <a:solidFill>
            <a:srgbClr val="DDE6E1"/>
          </a:solidFill>
          <a:ln>
            <a:noFill/>
          </a:ln>
        </p:spPr>
        <p:txBody>
          <a:bodyPr wrap="square" lIns="72000" tIns="72000" rIns="72000" bIns="72000" anchor="ctr" anchorCtr="1">
            <a:noAutofit/>
          </a:bodyPr>
          <a:lstStyle/>
          <a:p>
            <a:pPr eaLnBrk="0" hangingPunct="0">
              <a:spcAft>
                <a:spcPct val="0"/>
              </a:spcAft>
              <a:buFont typeface="Arial" charset="0"/>
              <a:buNone/>
            </a:pPr>
            <a:r>
              <a:rPr lang="en-US" sz="1400" dirty="0">
                <a:latin typeface="Sun Life New Text" pitchFamily="2" charset="77"/>
                <a:cs typeface="Arial" panose="020B0604020202020204" pitchFamily="34" charset="0"/>
              </a:rPr>
              <a:t>Unused TFSA Room (if any) from prior years</a:t>
            </a:r>
          </a:p>
        </p:txBody>
      </p:sp>
      <p:sp>
        <p:nvSpPr>
          <p:cNvPr id="17" name="AutoShape 5">
            <a:extLst>
              <a:ext uri="{FF2B5EF4-FFF2-40B4-BE49-F238E27FC236}">
                <a16:creationId xmlns:a16="http://schemas.microsoft.com/office/drawing/2014/main" id="{7FCA2621-2BA0-B3C9-1CBB-39B025E73D21}"/>
              </a:ext>
            </a:extLst>
          </p:cNvPr>
          <p:cNvSpPr>
            <a:spLocks noChangeArrowheads="1"/>
          </p:cNvSpPr>
          <p:nvPr>
            <p:custDataLst>
              <p:tags r:id="rId6"/>
            </p:custDataLst>
          </p:nvPr>
        </p:nvSpPr>
        <p:spPr bwMode="auto">
          <a:xfrm>
            <a:off x="10401212" y="2409986"/>
            <a:ext cx="1616810" cy="1293913"/>
          </a:xfrm>
          <a:prstGeom prst="rect">
            <a:avLst/>
          </a:prstGeom>
          <a:solidFill>
            <a:schemeClr val="bg2"/>
          </a:solidFill>
          <a:ln>
            <a:noFill/>
          </a:ln>
        </p:spPr>
        <p:txBody>
          <a:bodyPr wrap="square" lIns="72000" tIns="72000" rIns="72000" bIns="72000" anchor="ctr" anchorCtr="1"/>
          <a:lstStyle/>
          <a:p>
            <a:pPr eaLnBrk="0" hangingPunct="0">
              <a:spcAft>
                <a:spcPct val="0"/>
              </a:spcAft>
            </a:pPr>
            <a:r>
              <a:rPr lang="en-US" sz="1400" dirty="0">
                <a:latin typeface="Sun Life New Text" pitchFamily="2" charset="77"/>
                <a:cs typeface="Arial" panose="020B0604020202020204" pitchFamily="34" charset="0"/>
              </a:rPr>
              <a:t> </a:t>
            </a:r>
          </a:p>
          <a:p>
            <a:pPr eaLnBrk="0" hangingPunct="0">
              <a:spcAft>
                <a:spcPct val="0"/>
              </a:spcAft>
            </a:pPr>
            <a:endParaRPr lang="en-US" sz="1400" dirty="0">
              <a:latin typeface="Sun Life New Text" pitchFamily="2" charset="77"/>
              <a:cs typeface="Arial" panose="020B0604020202020204" pitchFamily="34" charset="0"/>
            </a:endParaRPr>
          </a:p>
          <a:p>
            <a:pPr eaLnBrk="0" hangingPunct="0">
              <a:spcAft>
                <a:spcPct val="0"/>
              </a:spcAft>
            </a:pPr>
            <a:r>
              <a:rPr lang="en-US" sz="1400" dirty="0">
                <a:latin typeface="Sun Life New Text" pitchFamily="2" charset="77"/>
                <a:cs typeface="Arial" panose="020B0604020202020204" pitchFamily="34" charset="0"/>
              </a:rPr>
              <a:t>Withdrawals from prior year</a:t>
            </a:r>
          </a:p>
          <a:p>
            <a:pPr eaLnBrk="0" hangingPunct="0">
              <a:spcAft>
                <a:spcPct val="0"/>
              </a:spcAft>
            </a:pPr>
            <a:endParaRPr lang="en-US" sz="1400" dirty="0">
              <a:latin typeface="Sun Life New Text" pitchFamily="2" charset="77"/>
              <a:cs typeface="Arial" panose="020B0604020202020204" pitchFamily="34" charset="0"/>
            </a:endParaRPr>
          </a:p>
          <a:p>
            <a:pPr eaLnBrk="0" hangingPunct="0">
              <a:spcAft>
                <a:spcPct val="0"/>
              </a:spcAft>
            </a:pPr>
            <a:endParaRPr lang="en-US" sz="1400" dirty="0">
              <a:latin typeface="Sun Life New Text" pitchFamily="2" charset="77"/>
              <a:cs typeface="Arial" panose="020B0604020202020204" pitchFamily="34" charset="0"/>
            </a:endParaRPr>
          </a:p>
        </p:txBody>
      </p:sp>
      <p:graphicFrame>
        <p:nvGraphicFramePr>
          <p:cNvPr id="19" name="Group 28">
            <a:extLst>
              <a:ext uri="{FF2B5EF4-FFF2-40B4-BE49-F238E27FC236}">
                <a16:creationId xmlns:a16="http://schemas.microsoft.com/office/drawing/2014/main" id="{F8EB53A3-5030-727F-0EA1-4DA421CFD3BB}"/>
              </a:ext>
            </a:extLst>
          </p:cNvPr>
          <p:cNvGraphicFramePr>
            <a:graphicFrameLocks noGrp="1"/>
          </p:cNvGraphicFramePr>
          <p:nvPr>
            <p:custDataLst>
              <p:tags r:id="rId7"/>
            </p:custDataLst>
            <p:extLst>
              <p:ext uri="{D42A27DB-BD31-4B8C-83A1-F6EECF244321}">
                <p14:modId xmlns:p14="http://schemas.microsoft.com/office/powerpoint/2010/main" val="1786363371"/>
              </p:ext>
            </p:extLst>
          </p:nvPr>
        </p:nvGraphicFramePr>
        <p:xfrm>
          <a:off x="6208259" y="4329218"/>
          <a:ext cx="2171255" cy="1405721"/>
        </p:xfrm>
        <a:graphic>
          <a:graphicData uri="http://schemas.openxmlformats.org/drawingml/2006/table">
            <a:tbl>
              <a:tblPr/>
              <a:tblGrid>
                <a:gridCol w="630668">
                  <a:extLst>
                    <a:ext uri="{9D8B030D-6E8A-4147-A177-3AD203B41FA5}">
                      <a16:colId xmlns:a16="http://schemas.microsoft.com/office/drawing/2014/main" val="20000"/>
                    </a:ext>
                  </a:extLst>
                </a:gridCol>
                <a:gridCol w="1540587">
                  <a:extLst>
                    <a:ext uri="{9D8B030D-6E8A-4147-A177-3AD203B41FA5}">
                      <a16:colId xmlns:a16="http://schemas.microsoft.com/office/drawing/2014/main" val="20001"/>
                    </a:ext>
                  </a:extLst>
                </a:gridCol>
              </a:tblGrid>
              <a:tr h="443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bg1"/>
                          </a:solidFill>
                          <a:effectLst/>
                          <a:latin typeface="Sun Life New Text" pitchFamily="2" charset="77"/>
                          <a:cs typeface="Arial" charset="0"/>
                        </a:rPr>
                        <a:t>Year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bg1"/>
                          </a:solidFill>
                          <a:effectLst/>
                          <a:latin typeface="Sun Life New Text" pitchFamily="2" charset="77"/>
                          <a:cs typeface="Arial" charset="0"/>
                        </a:rPr>
                        <a:t>CRA TFSA Limit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tx1"/>
                          </a:solidFill>
                          <a:effectLst/>
                          <a:latin typeface="Sun Life New Text" pitchFamily="2" charset="77"/>
                          <a:cs typeface="Arial" charset="0"/>
                        </a:rPr>
                        <a:t>2025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E6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tx1"/>
                          </a:solidFill>
                          <a:effectLst/>
                          <a:latin typeface="Sun Life New Text" pitchFamily="2" charset="77"/>
                          <a:cs typeface="Arial" charset="0"/>
                        </a:rPr>
                        <a:t>$7,000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E6E1"/>
                    </a:solidFill>
                  </a:tcPr>
                </a:tc>
                <a:extLst>
                  <a:ext uri="{0D108BD9-81ED-4DB2-BD59-A6C34878D82A}">
                    <a16:rowId xmlns:a16="http://schemas.microsoft.com/office/drawing/2014/main" val="10001"/>
                  </a:ext>
                </a:extLst>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tx1"/>
                          </a:solidFill>
                          <a:effectLst/>
                          <a:latin typeface="Sun Life New Text" pitchFamily="2" charset="77"/>
                          <a:cs typeface="Arial" charset="0"/>
                        </a:rPr>
                        <a:t>2026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6E1">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tx1"/>
                          </a:solidFill>
                          <a:effectLst/>
                          <a:latin typeface="Sun Life New Text" pitchFamily="2" charset="77"/>
                          <a:cs typeface="Arial" charset="0"/>
                        </a:rPr>
                        <a:t>$7,000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6E1">
                        <a:alpha val="50000"/>
                      </a:srgbClr>
                    </a:solidFill>
                  </a:tcPr>
                </a:tc>
                <a:extLst>
                  <a:ext uri="{0D108BD9-81ED-4DB2-BD59-A6C34878D82A}">
                    <a16:rowId xmlns:a16="http://schemas.microsoft.com/office/drawing/2014/main" val="10002"/>
                  </a:ext>
                </a:extLst>
              </a:tr>
            </a:tbl>
          </a:graphicData>
        </a:graphic>
      </p:graphicFrame>
      <p:pic>
        <p:nvPicPr>
          <p:cNvPr id="7" name="Picture Placeholder 8">
            <a:extLst>
              <a:ext uri="{FF2B5EF4-FFF2-40B4-BE49-F238E27FC236}">
                <a16:creationId xmlns:a16="http://schemas.microsoft.com/office/drawing/2014/main" id="{9B603138-F084-EC59-D49E-E1825B8D6988}"/>
              </a:ext>
            </a:extLst>
          </p:cNvPr>
          <p:cNvPicPr>
            <a:picLocks noGrp="1" noChangeAspect="1"/>
          </p:cNvPicPr>
          <p:nvPr>
            <p:ph type="pic" sz="quarter" idx="14"/>
          </p:nvPr>
        </p:nvPicPr>
        <p:blipFill>
          <a:blip r:embed="rId10" cstate="screen">
            <a:extLst>
              <a:ext uri="{28A0092B-C50C-407E-A947-70E740481C1C}">
                <a14:useLocalDpi xmlns:a14="http://schemas.microsoft.com/office/drawing/2010/main"/>
              </a:ext>
            </a:extLst>
          </a:blip>
          <a:srcRect/>
          <a:stretch>
            <a:fillRect/>
          </a:stretch>
        </p:blipFill>
        <p:spPr>
          <a:xfrm>
            <a:off x="287337" y="287339"/>
            <a:ext cx="5735637" cy="6281736"/>
          </a:xfrm>
        </p:spPr>
      </p:pic>
    </p:spTree>
    <p:custDataLst>
      <p:tags r:id="rId1"/>
    </p:custDataLst>
    <p:extLst>
      <p:ext uri="{BB962C8B-B14F-4D97-AF65-F5344CB8AC3E}">
        <p14:creationId xmlns:p14="http://schemas.microsoft.com/office/powerpoint/2010/main" val="4097133120"/>
      </p:ext>
    </p:extLst>
  </p:cSld>
  <p:clrMapOvr>
    <a:masterClrMapping/>
  </p:clrMapOvr>
  <mc:AlternateContent xmlns:mc="http://schemas.openxmlformats.org/markup-compatibility/2006" xmlns:p14="http://schemas.microsoft.com/office/powerpoint/2010/main">
    <mc:Choice Requires="p14">
      <p:transition spd="slow" p14:dur="2000" advTm="39585"/>
    </mc:Choice>
    <mc:Fallback xmlns="">
      <p:transition spd="slow" advTm="3958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DA3EFB-5A30-6C32-EB85-59687F48349E}"/>
              </a:ext>
            </a:extLst>
          </p:cNvPr>
          <p:cNvSpPr>
            <a:spLocks noGrp="1"/>
          </p:cNvSpPr>
          <p:nvPr>
            <p:ph type="body" sz="quarter" idx="33"/>
          </p:nvPr>
        </p:nvSpPr>
        <p:spPr>
          <a:xfrm>
            <a:off x="6169029" y="914400"/>
            <a:ext cx="5728016" cy="477054"/>
          </a:xfrm>
        </p:spPr>
        <p:txBody>
          <a:bodyPr/>
          <a:lstStyle/>
          <a:p>
            <a:r>
              <a:rPr lang="en-US" sz="2800" dirty="0">
                <a:solidFill>
                  <a:schemeClr val="tx1"/>
                </a:solidFill>
                <a:cs typeface="Arial" panose="020B0604020202020204" pitchFamily="34" charset="0"/>
              </a:rPr>
              <a:t>DPSP Contribution limit</a:t>
            </a:r>
          </a:p>
        </p:txBody>
      </p:sp>
      <p:graphicFrame>
        <p:nvGraphicFramePr>
          <p:cNvPr id="19" name="Group 28">
            <a:extLst>
              <a:ext uri="{FF2B5EF4-FFF2-40B4-BE49-F238E27FC236}">
                <a16:creationId xmlns:a16="http://schemas.microsoft.com/office/drawing/2014/main" id="{F8EB53A3-5030-727F-0EA1-4DA421CFD3BB}"/>
              </a:ext>
            </a:extLst>
          </p:cNvPr>
          <p:cNvGraphicFramePr>
            <a:graphicFrameLocks noGrp="1"/>
          </p:cNvGraphicFramePr>
          <p:nvPr>
            <p:custDataLst>
              <p:tags r:id="rId2"/>
            </p:custDataLst>
            <p:extLst>
              <p:ext uri="{D42A27DB-BD31-4B8C-83A1-F6EECF244321}">
                <p14:modId xmlns:p14="http://schemas.microsoft.com/office/powerpoint/2010/main" val="3523866689"/>
              </p:ext>
            </p:extLst>
          </p:nvPr>
        </p:nvGraphicFramePr>
        <p:xfrm>
          <a:off x="6208259" y="4329217"/>
          <a:ext cx="2171255" cy="1405721"/>
        </p:xfrm>
        <a:graphic>
          <a:graphicData uri="http://schemas.openxmlformats.org/drawingml/2006/table">
            <a:tbl>
              <a:tblPr/>
              <a:tblGrid>
                <a:gridCol w="630668">
                  <a:extLst>
                    <a:ext uri="{9D8B030D-6E8A-4147-A177-3AD203B41FA5}">
                      <a16:colId xmlns:a16="http://schemas.microsoft.com/office/drawing/2014/main" val="20000"/>
                    </a:ext>
                  </a:extLst>
                </a:gridCol>
                <a:gridCol w="1540587">
                  <a:extLst>
                    <a:ext uri="{9D8B030D-6E8A-4147-A177-3AD203B41FA5}">
                      <a16:colId xmlns:a16="http://schemas.microsoft.com/office/drawing/2014/main" val="20001"/>
                    </a:ext>
                  </a:extLst>
                </a:gridCol>
              </a:tblGrid>
              <a:tr h="443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bg1"/>
                          </a:solidFill>
                          <a:effectLst/>
                          <a:latin typeface="Sun Life New Text" pitchFamily="2" charset="77"/>
                          <a:cs typeface="Arial" charset="0"/>
                        </a:rPr>
                        <a:t>Year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bg1"/>
                          </a:solidFill>
                          <a:effectLst/>
                          <a:latin typeface="Sun Life New Text" pitchFamily="2" charset="77"/>
                          <a:cs typeface="Arial" charset="0"/>
                        </a:rPr>
                        <a:t>CRA DPSP Limit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tx1"/>
                          </a:solidFill>
                          <a:effectLst/>
                          <a:latin typeface="Sun Life New Text" pitchFamily="2" charset="77"/>
                          <a:cs typeface="Arial" charset="0"/>
                        </a:rPr>
                        <a:t>2025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E6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tx1"/>
                          </a:solidFill>
                          <a:effectLst/>
                          <a:latin typeface="Sun Life New Text" pitchFamily="2" charset="77"/>
                          <a:cs typeface="Arial" charset="0"/>
                        </a:rPr>
                        <a:t>$16,905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E6E1"/>
                    </a:solidFill>
                  </a:tcPr>
                </a:tc>
                <a:extLst>
                  <a:ext uri="{0D108BD9-81ED-4DB2-BD59-A6C34878D82A}">
                    <a16:rowId xmlns:a16="http://schemas.microsoft.com/office/drawing/2014/main" val="10001"/>
                  </a:ext>
                </a:extLst>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tx1"/>
                          </a:solidFill>
                          <a:effectLst/>
                          <a:latin typeface="Sun Life New Text" pitchFamily="2" charset="77"/>
                          <a:cs typeface="Arial" charset="0"/>
                        </a:rPr>
                        <a:t>2026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6E1">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tx1"/>
                          </a:solidFill>
                          <a:effectLst/>
                          <a:latin typeface="Sun Life New Text" pitchFamily="2" charset="77"/>
                          <a:cs typeface="Arial" charset="0"/>
                        </a:rPr>
                        <a:t>$17,695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E6E1">
                        <a:alpha val="50000"/>
                      </a:srgbClr>
                    </a:solidFill>
                  </a:tcPr>
                </a:tc>
                <a:extLst>
                  <a:ext uri="{0D108BD9-81ED-4DB2-BD59-A6C34878D82A}">
                    <a16:rowId xmlns:a16="http://schemas.microsoft.com/office/drawing/2014/main" val="10002"/>
                  </a:ext>
                </a:extLst>
              </a:tr>
            </a:tbl>
          </a:graphicData>
        </a:graphic>
      </p:graphicFrame>
      <p:sp>
        <p:nvSpPr>
          <p:cNvPr id="3" name="Rectangle 2">
            <a:extLst>
              <a:ext uri="{FF2B5EF4-FFF2-40B4-BE49-F238E27FC236}">
                <a16:creationId xmlns:a16="http://schemas.microsoft.com/office/drawing/2014/main" id="{13B0682B-9C12-ADFC-61F7-3210FECE742A}"/>
              </a:ext>
            </a:extLst>
          </p:cNvPr>
          <p:cNvSpPr/>
          <p:nvPr/>
        </p:nvSpPr>
        <p:spPr>
          <a:xfrm>
            <a:off x="9452300" y="1383667"/>
            <a:ext cx="2590800" cy="114300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Advisor: remove DPSP slide if not applicable</a:t>
            </a:r>
          </a:p>
        </p:txBody>
      </p:sp>
      <p:sp>
        <p:nvSpPr>
          <p:cNvPr id="4" name="Text Placeholder 3">
            <a:extLst>
              <a:ext uri="{FF2B5EF4-FFF2-40B4-BE49-F238E27FC236}">
                <a16:creationId xmlns:a16="http://schemas.microsoft.com/office/drawing/2014/main" id="{7E350BD6-2D83-1914-0B7D-AC73869B0012}"/>
              </a:ext>
            </a:extLst>
          </p:cNvPr>
          <p:cNvSpPr>
            <a:spLocks noGrp="1"/>
          </p:cNvSpPr>
          <p:nvPr>
            <p:ph type="body" sz="quarter" idx="40"/>
          </p:nvPr>
        </p:nvSpPr>
        <p:spPr>
          <a:xfrm>
            <a:off x="6169028" y="2559391"/>
            <a:ext cx="5728016" cy="1576420"/>
          </a:xfrm>
        </p:spPr>
        <p:txBody>
          <a:bodyPr/>
          <a:lstStyle/>
          <a:p>
            <a:r>
              <a:rPr lang="en-US" dirty="0"/>
              <a:t>Your plan offers 100% employer match, up to a certain maximum, elected by your employer</a:t>
            </a:r>
          </a:p>
          <a:p>
            <a:r>
              <a:rPr lang="en-US" dirty="0"/>
              <a:t>Maximum contribution is limited to lesser of 18% of your compensation for the year or the DPSP contribution limit</a:t>
            </a:r>
          </a:p>
          <a:p>
            <a:r>
              <a:rPr lang="en-US" dirty="0"/>
              <a:t>RRSP contribution room is reduced by the DPSP contributions received in the previous year</a:t>
            </a:r>
          </a:p>
        </p:txBody>
      </p:sp>
      <p:pic>
        <p:nvPicPr>
          <p:cNvPr id="7" name="Picture Placeholder 8">
            <a:extLst>
              <a:ext uri="{FF2B5EF4-FFF2-40B4-BE49-F238E27FC236}">
                <a16:creationId xmlns:a16="http://schemas.microsoft.com/office/drawing/2014/main" id="{27328757-C436-27F0-28E0-4CE44F175476}"/>
              </a:ext>
            </a:extLst>
          </p:cNvPr>
          <p:cNvPicPr>
            <a:picLocks noGrp="1" noChangeAspect="1"/>
          </p:cNvPicPr>
          <p:nvPr>
            <p:ph type="pic" sz="quarter" idx="14"/>
          </p:nvPr>
        </p:nvPicPr>
        <p:blipFill>
          <a:blip r:embed="rId5" cstate="screen">
            <a:extLst>
              <a:ext uri="{28A0092B-C50C-407E-A947-70E740481C1C}">
                <a14:useLocalDpi xmlns:a14="http://schemas.microsoft.com/office/drawing/2010/main"/>
              </a:ext>
            </a:extLst>
          </a:blip>
          <a:srcRect/>
          <a:stretch>
            <a:fillRect/>
          </a:stretch>
        </p:blipFill>
        <p:spPr>
          <a:xfrm>
            <a:off x="287337" y="287339"/>
            <a:ext cx="5735637" cy="6281736"/>
          </a:xfrm>
        </p:spPr>
      </p:pic>
    </p:spTree>
    <p:custDataLst>
      <p:tags r:id="rId1"/>
    </p:custDataLst>
    <p:extLst>
      <p:ext uri="{BB962C8B-B14F-4D97-AF65-F5344CB8AC3E}">
        <p14:creationId xmlns:p14="http://schemas.microsoft.com/office/powerpoint/2010/main" val="1248930487"/>
      </p:ext>
    </p:extLst>
  </p:cSld>
  <p:clrMapOvr>
    <a:masterClrMapping/>
  </p:clrMapOvr>
  <mc:AlternateContent xmlns:mc="http://schemas.openxmlformats.org/markup-compatibility/2006" xmlns:p14="http://schemas.microsoft.com/office/powerpoint/2010/main">
    <mc:Choice Requires="p14">
      <p:transition spd="slow" p14:dur="2000" advTm="39585"/>
    </mc:Choice>
    <mc:Fallback xmlns="">
      <p:transition spd="slow" advTm="3958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PSNARRATION" val="1,892449226,C:\Users\g897\Desktop\Webcasts\My savings webcast_FR_Dec 2012\English March 2013\mySavings_pptx\Media.ppcx"/>
</p:tagLst>
</file>

<file path=ppt/tags/tag10.xml><?xml version="1.0" encoding="utf-8"?>
<p:tagLst xmlns:a="http://schemas.openxmlformats.org/drawingml/2006/main" xmlns:r="http://schemas.openxmlformats.org/officeDocument/2006/relationships" xmlns:p="http://schemas.openxmlformats.org/presentationml/2006/main">
  <p:tag name="PPSNARRATION" val="41,892449226,C:\Users\g897\Desktop\Webcasts\My savings webcast_FR_Dec 2012\English March 2013\mySavings_pptx\Media.ppcx"/>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2&quot;/&gt;&lt;lineCharCount val=&quot;9&quot;/&gt;&lt;lineCharCount val=&quot;5&quot;/&gt;&lt;/TableIndex&gt;&lt;TableIndex row=&quot;2&quot; col=&quot;1&quot;&gt;&lt;linesCount val=&quot;1&quot;/&gt;&lt;lineCharCount val=&quot;4&quot;/&gt;&lt;/TableIndex&gt;&lt;TableIndex row=&quot;2&quot; col=&quot;2&quot;&gt;&lt;linesCount val=&quot;1&quot;/&gt;&lt;lineCharCount val=&quot;7&quot;/&gt;&lt;/TableIndex&gt;&lt;TableIndex row=&quot;3&quot; col=&quot;1&quot;&gt;&lt;linesCount val=&quot;1&quot;/&gt;&lt;lineCharCount val=&quot;4&quot;/&gt;&lt;/TableIndex&gt;&lt;TableIndex row=&quot;3&quot; col=&quot;2&quot;&gt;&lt;linesCount val=&quot;1&quot;/&gt;&lt;lineCharCount val=&quot;7&quot;/&gt;&lt;/TableIndex&gt;&lt;/ShapeTextInfo&gt;"/>
  <p:tag name="PRESENTER_SHAPEINFO" val="&lt;ThreeDShapeInfo&gt;&lt;uuid val=&quot;{6B4E931B-092B-405B-9D5C-C6B32BFE9152}&quot;/&gt;&lt;isInvalidForFieldText val=&quot;0&quot;/&gt;&lt;Image&gt;&lt;filename val=&quot;C:\Users\g897\AppData\Local\Temp\PR\data\asimages\{6B4E931B-092B-405B-9D5C-C6B32BFE9152}_7.png&quot;/&gt;&lt;left val=&quot;82&quot;/&gt;&lt;top val=&quot;332&quot;/&gt;&lt;width val=&quot;238&quot;/&gt;&lt;height val=&quot;157&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PSNARRATION" val="41,892449226,C:\Users\g897\Desktop\Webcasts\My savings webcast_FR_Dec 2012\English March 2013\mySavings_pptx\Media.ppcx"/>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PSNARRATION" val="2,892449226,C:\Users\g897\Desktop\Webcasts\My savings webcast_FR_Dec 2012\English March 2013\mySavings_pptx\Media.ppcx"/>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2&quot;/&gt;&lt;lineCharCount val=&quot;9&quot;/&gt;&lt;lineCharCount val=&quot;5&quot;/&gt;&lt;/TableIndex&gt;&lt;TableIndex row=&quot;2&quot; col=&quot;1&quot;&gt;&lt;linesCount val=&quot;1&quot;/&gt;&lt;lineCharCount val=&quot;4&quot;/&gt;&lt;/TableIndex&gt;&lt;TableIndex row=&quot;2&quot; col=&quot;2&quot;&gt;&lt;linesCount val=&quot;1&quot;/&gt;&lt;lineCharCount val=&quot;7&quot;/&gt;&lt;/TableIndex&gt;&lt;TableIndex row=&quot;3&quot; col=&quot;1&quot;&gt;&lt;linesCount val=&quot;1&quot;/&gt;&lt;lineCharCount val=&quot;4&quot;/&gt;&lt;/TableIndex&gt;&lt;TableIndex row=&quot;3&quot; col=&quot;2&quot;&gt;&lt;linesCount val=&quot;1&quot;/&gt;&lt;lineCharCount val=&quot;7&quot;/&gt;&lt;/TableIndex&gt;&lt;/ShapeTextInfo&gt;"/>
  <p:tag name="PRESENTER_SHAPEINFO" val="&lt;ThreeDShapeInfo&gt;&lt;uuid val=&quot;{6B4E931B-092B-405B-9D5C-C6B32BFE9152}&quot;/&gt;&lt;isInvalidForFieldText val=&quot;0&quot;/&gt;&lt;Image&gt;&lt;filename val=&quot;C:\Users\g897\AppData\Local\Temp\PR\data\asimages\{6B4E931B-092B-405B-9D5C-C6B32BFE9152}_7.png&quot;/&gt;&lt;left val=&quot;82&quot;/&gt;&lt;top val=&quot;332&quot;/&gt;&lt;width val=&quot;238&quot;/&gt;&lt;height val=&quot;157&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PSNARRATION" val="41,892449226,C:\Users\g897\Desktop\Webcasts\My savings webcast_FR_Dec 2012\English March 2013\mySavings_pptx\Media.ppcx"/>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2&quot;/&gt;&lt;lineCharCount val=&quot;9&quot;/&gt;&lt;lineCharCount val=&quot;5&quot;/&gt;&lt;/TableIndex&gt;&lt;TableIndex row=&quot;2&quot; col=&quot;1&quot;&gt;&lt;linesCount val=&quot;1&quot;/&gt;&lt;lineCharCount val=&quot;4&quot;/&gt;&lt;/TableIndex&gt;&lt;TableIndex row=&quot;2&quot; col=&quot;2&quot;&gt;&lt;linesCount val=&quot;1&quot;/&gt;&lt;lineCharCount val=&quot;7&quot;/&gt;&lt;/TableIndex&gt;&lt;TableIndex row=&quot;3&quot; col=&quot;1&quot;&gt;&lt;linesCount val=&quot;1&quot;/&gt;&lt;lineCharCount val=&quot;4&quot;/&gt;&lt;/TableIndex&gt;&lt;TableIndex row=&quot;3&quot; col=&quot;2&quot;&gt;&lt;linesCount val=&quot;1&quot;/&gt;&lt;lineCharCount val=&quot;7&quot;/&gt;&lt;/TableIndex&gt;&lt;/ShapeTextInfo&gt;"/>
  <p:tag name="PRESENTER_SHAPEINFO" val="&lt;ThreeDShapeInfo&gt;&lt;uuid val=&quot;{6B4E931B-092B-405B-9D5C-C6B32BFE9152}&quot;/&gt;&lt;isInvalidForFieldText val=&quot;0&quot;/&gt;&lt;Image&gt;&lt;filename val=&quot;C:\Users\g897\AppData\Local\Temp\PR\data\asimages\{6B4E931B-092B-405B-9D5C-C6B32BFE9152}_7.png&quot;/&gt;&lt;left val=&quot;82&quot;/&gt;&lt;top val=&quot;332&quot;/&gt;&lt;width val=&quot;238&quot;/&gt;&lt;height val=&quot;157&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PSNARRATION" val="42,892449226,C:\Users\g897\Desktop\Webcasts\My savings webcast_FR_Dec 2012\English March 2013\mySavings_pptx\Media.ppcx"/>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PSNARRATION" val="43,892449226,C:\Users\g897\Desktop\Webcasts\My savings webcast_FR_Dec 2012\English March 2013\mySavings_pptx\Media.ppcx"/>
</p:tagLst>
</file>

<file path=ppt/tags/tag29.xml><?xml version="1.0" encoding="utf-8"?>
<p:tagLst xmlns:a="http://schemas.openxmlformats.org/drawingml/2006/main" xmlns:r="http://schemas.openxmlformats.org/officeDocument/2006/relationships" xmlns:p="http://schemas.openxmlformats.org/presentationml/2006/main">
  <p:tag name="PPSNARRATION" val="44,892449226,C:\Users\g897\Desktop\Webcasts\My savings webcast_FR_Dec 2012\English March 2013\mySavings_pptx\Media.ppcx"/>
  <p:tag name="TIMING" val="|31.7|12.8|35.3|14.4"/>
</p:tagLst>
</file>

<file path=ppt/tags/tag3.xml><?xml version="1.0" encoding="utf-8"?>
<p:tagLst xmlns:a="http://schemas.openxmlformats.org/drawingml/2006/main" xmlns:r="http://schemas.openxmlformats.org/officeDocument/2006/relationships" xmlns:p="http://schemas.openxmlformats.org/presentationml/2006/main">
  <p:tag name="PPSNARRATION" val="34,892449226,C:\Users\g897\Desktop\Webcasts\My savings webcast_FR_Dec 2012\English March 2013\mySavings_pptx\Media.ppcx"/>
  <p:tag name="TIMING" val="|7.8|3.6|5.5|6.6|3|3.3|3.7"/>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PSNARRATION" val="35,892449226,C:\Users\g897\Desktop\Webcasts\My savings webcast_FR_Dec 2012\English March 2013\mySavings_pptx\Media.ppcx"/>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1&quot;/&gt;&lt;lineCharCount val=&quot;23&quot;/&gt;&lt;lineCharCount val=&quot;25&quot;/&gt;&lt;lineCharCount val=&quot;25&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2&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8&quot;/&gt;&lt;lineCharCount val=&quot;26&quot;/&gt;&lt;lineCharCount val=&quot;40&quot;/&gt;&lt;lineCharCount val=&quot;35&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39&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34&quot;/&gt;&lt;lineCharCount val=&quot;26&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PSNARRATION" val="45,892449226,C:\Users\g897\Desktop\Webcasts\My savings webcast_FR_Dec 2012\English March 2013\mySavings_pptx\Media.ppcx"/>
  <p:tag name="TIMING" val="|4.7|3.2"/>
</p:tagLst>
</file>

<file path=ppt/tags/tag54.xml><?xml version="1.0" encoding="utf-8"?>
<p:tagLst xmlns:a="http://schemas.openxmlformats.org/drawingml/2006/main" xmlns:r="http://schemas.openxmlformats.org/officeDocument/2006/relationships" xmlns:p="http://schemas.openxmlformats.org/presentationml/2006/main">
  <p:tag name="PPSNARRATION" val="70,892449226,C:\Users\g897\Desktop\Webcasts\My savings webcast_FR_Dec 2012\English March 2013\mySavings_pptx\Media.ppcx"/>
</p:tagLst>
</file>

<file path=ppt/tags/tag55.xml><?xml version="1.0" encoding="utf-8"?>
<p:tagLst xmlns:a="http://schemas.openxmlformats.org/drawingml/2006/main" xmlns:r="http://schemas.openxmlformats.org/officeDocument/2006/relationships" xmlns:p="http://schemas.openxmlformats.org/presentationml/2006/main">
  <p:tag name="PPSNARRATION" val="72,892449226,C:\Users\g897\Desktop\Webcasts\My savings webcast_FR_Dec 2012\English March 2013\mySavings_pptx\Media.ppcx"/>
</p:tagLst>
</file>

<file path=ppt/tags/tag56.xml><?xml version="1.0" encoding="utf-8"?>
<p:tagLst xmlns:a="http://schemas.openxmlformats.org/drawingml/2006/main" xmlns:r="http://schemas.openxmlformats.org/officeDocument/2006/relationships" xmlns:p="http://schemas.openxmlformats.org/presentationml/2006/main">
  <p:tag name="PPSNARRATION" val="73,892449226,C:\Users\g897\Desktop\Webcasts\My savings webcast_FR_Dec 2012\English March 2013\mySavings_pptx\Media.ppcx"/>
</p:tagLst>
</file>

<file path=ppt/tags/tag57.xml><?xml version="1.0" encoding="utf-8"?>
<p:tagLst xmlns:a="http://schemas.openxmlformats.org/drawingml/2006/main" xmlns:r="http://schemas.openxmlformats.org/officeDocument/2006/relationships" xmlns:p="http://schemas.openxmlformats.org/presentationml/2006/main">
  <p:tag name="PPSNARRATION" val="74,892449226,C:\Users\g897\Desktop\Webcasts\My savings webcast_FR_Dec 2012\English March 2013\mySavings_pptx\Media.ppcx"/>
  <p:tag name="TIMING" val="|1.5|4.4|3.6"/>
</p:tagLst>
</file>

<file path=ppt/tags/tag58.xml><?xml version="1.0" encoding="utf-8"?>
<p:tagLst xmlns:a="http://schemas.openxmlformats.org/drawingml/2006/main" xmlns:r="http://schemas.openxmlformats.org/officeDocument/2006/relationships" xmlns:p="http://schemas.openxmlformats.org/presentationml/2006/main">
  <p:tag name="PPSNARRATION" val="75,892449226,C:\Users\g897\Desktop\Webcasts\My savings webcast_FR_Dec 2012\English March 2013\mySavings_pptx\Media.ppcx"/>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PSNARRATION" val="36,892449226,C:\Users\g897\Desktop\Webcasts\My savings webcast_FR_Dec 2012\English March 2013\mySavings_pptx\Media.ppcx"/>
</p:tagLst>
</file>

<file path=ppt/tags/tag60.xml><?xml version="1.0" encoding="utf-8"?>
<p:tagLst xmlns:a="http://schemas.openxmlformats.org/drawingml/2006/main" xmlns:r="http://schemas.openxmlformats.org/officeDocument/2006/relationships" xmlns:p="http://schemas.openxmlformats.org/presentationml/2006/main">
  <p:tag name="PPSNARRATION" val="91,892449226,C:\Users\g897\Desktop\Webcasts\My savings webcast_FR_Dec 2012\English March 2013\mySavings_pptx\Media.ppcx"/>
</p:tagLst>
</file>

<file path=ppt/tags/tag61.xml><?xml version="1.0" encoding="utf-8"?>
<p:tagLst xmlns:a="http://schemas.openxmlformats.org/drawingml/2006/main" xmlns:r="http://schemas.openxmlformats.org/officeDocument/2006/relationships" xmlns:p="http://schemas.openxmlformats.org/presentationml/2006/main">
  <p:tag name="PPSNARRATION" val="92,892449226,C:\Users\g897\Desktop\Webcasts\My savings webcast_FR_Dec 2012\English March 2013\mySavings_pptx\Media.ppcx"/>
</p:tagLst>
</file>

<file path=ppt/tags/tag62.xml><?xml version="1.0" encoding="utf-8"?>
<p:tagLst xmlns:a="http://schemas.openxmlformats.org/drawingml/2006/main" xmlns:r="http://schemas.openxmlformats.org/officeDocument/2006/relationships" xmlns:p="http://schemas.openxmlformats.org/presentationml/2006/main">
  <p:tag name="PPSNARRATION" val="105,892449226,C:\Users\g897\Desktop\Webcasts\My savings webcast_FR_Dec 2012\English March 2013\mySavings_pptx\Media.ppcx"/>
  <p:tag name="TIMING" val="|0.8|29.1|9.3|9.5|8.8|9.8"/>
</p:tagLst>
</file>

<file path=ppt/tags/tag63.xml><?xml version="1.0" encoding="utf-8"?>
<p:tagLst xmlns:a="http://schemas.openxmlformats.org/drawingml/2006/main" xmlns:r="http://schemas.openxmlformats.org/officeDocument/2006/relationships" xmlns:p="http://schemas.openxmlformats.org/presentationml/2006/main">
  <p:tag name="PPSNARRATION" val="104,892449226,C:\Users\g897\Desktop\Webcasts\My savings webcast_FR_Dec 2012\English March 2013\mySavings_pptx\Media.ppcx"/>
</p:tagLst>
</file>

<file path=ppt/tags/tag64.xml><?xml version="1.0" encoding="utf-8"?>
<p:tagLst xmlns:a="http://schemas.openxmlformats.org/drawingml/2006/main" xmlns:r="http://schemas.openxmlformats.org/officeDocument/2006/relationships" xmlns:p="http://schemas.openxmlformats.org/presentationml/2006/main">
  <p:tag name="PPSNARRATION" val="106,892449226,C:\Users\g897\Desktop\Webcasts\My savings webcast_FR_Dec 2012\English March 2013\mySavings_pptx\Media.ppcx"/>
</p:tagLst>
</file>

<file path=ppt/tags/tag65.xml><?xml version="1.0" encoding="utf-8"?>
<p:tagLst xmlns:a="http://schemas.openxmlformats.org/drawingml/2006/main" xmlns:r="http://schemas.openxmlformats.org/officeDocument/2006/relationships" xmlns:p="http://schemas.openxmlformats.org/presentationml/2006/main">
  <p:tag name="PPSNARRATION" val="1,892449226,C:\Users\g897\Desktop\Webcasts\My savings webcast_FR_Dec 2012\English March 2013\mySavings_pptx\Media.ppcx"/>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3&quot;/&gt;&lt;lineCharCount val=&quot;7&quot;/&gt;&lt;lineCharCount val=&quot;8&quot;/&gt;&lt;lineCharCount val=&quot;5&quot;/&gt;&lt;/TableIndex&gt;&lt;TableIndex row=&quot;1&quot; col=&quot;3&quot;&gt;&lt;linesCount val=&quot;3&quot;/&gt;&lt;lineCharCount val=&quot;7&quot;/&gt;&lt;lineCharCount val=&quot;8&quot;/&gt;&lt;lineCharCount val=&quot;5&quot;/&gt;&lt;/TableIndex&gt;&lt;TableIndex row=&quot;1&quot; col=&quot;4&quot;&gt;&lt;linesCount val=&quot;2&quot;/&gt;&lt;lineCharCount val=&quot;8&quot;/&gt;&lt;lineCharCount val=&quot;8&quot;/&gt;&lt;/TableIndex&gt;&lt;TableIndex row=&quot;2&quot; col=&quot;1&quot;&gt;&lt;linesCount val=&quot;1&quot;/&gt;&lt;lineCharCount val=&quot;6&quot;/&gt;&lt;/TableIndex&gt;&lt;TableIndex row=&quot;2&quot; col=&quot;2&quot;&gt;&lt;linesCount val=&quot;1&quot;/&gt;&lt;lineCharCount val=&quot;7&quot;/&gt;&lt;/TableIndex&gt;&lt;TableIndex row=&quot;2&quot; col=&quot;3&quot;&gt;&lt;linesCount val=&quot;1&quot;/&gt;&lt;lineCharCount val=&quot;7&quot;/&gt;&lt;/TableIndex&gt;&lt;TableIndex row=&quot;2&quot; col=&quot;4&quot;&gt;&lt;linesCount val=&quot;1&quot;/&gt;&lt;lineCharCount val=&quot;2&quot;/&gt;&lt;/TableIndex&gt;&lt;TableIndex row=&quot;3&quot; col=&quot;1&quot;&gt;&lt;linesCount val=&quot;1&quot;/&gt;&lt;lineCharCount val=&quot;6&quot;/&gt;&lt;/TableIndex&gt;&lt;TableIndex row=&quot;3&quot; col=&quot;2&quot;&gt;&lt;linesCount val=&quot;1&quot;/&gt;&lt;lineCharCount val=&quot;9&quot;/&gt;&lt;/TableIndex&gt;&lt;TableIndex row=&quot;3&quot; col=&quot;3&quot;&gt;&lt;linesCount val=&quot;1&quot;/&gt;&lt;lineCharCount val=&quot;10&quot;/&gt;&lt;/TableIndex&gt;&lt;TableIndex row=&quot;3&quot; col=&quot;4&quot;&gt;&lt;linesCount val=&quot;1&quot;/&gt;&lt;lineCharCount val=&quot;7&quot;/&gt;&lt;/TableIndex&gt;&lt;TableIndex row=&quot;4&quot; col=&quot;1&quot;&gt;&lt;linesCount val=&quot;1&quot;/&gt;&lt;lineCharCount val=&quot;6&quot;/&gt;&lt;/TableIndex&gt;&lt;TableIndex row=&quot;4&quot; col=&quot;2&quot;&gt;&lt;linesCount val=&quot;1&quot;/&gt;&lt;lineCharCount val=&quot;9&quot;/&gt;&lt;/TableIndex&gt;&lt;TableIndex row=&quot;4&quot; col=&quot;3&quot;&gt;&lt;linesCount val=&quot;1&quot;/&gt;&lt;lineCharCount val=&quot;9&quot;/&gt;&lt;/TableIndex&gt;&lt;TableIndex row=&quot;4&quot; col=&quot;4&quot;&gt;&lt;linesCount val=&quot;1&quot;/&gt;&lt;lineCharCount val=&quot;11&quot;/&gt;&lt;/TableIndex&gt;&lt;/ShapeTextInfo&gt;"/>
  <p:tag name="PRESENTER_SHAPEINFO" val="&lt;ThreeDShapeInfo&gt;&lt;uuid val=&quot;{A38F8AAF-60D8-4F77-BA13-BAA51CE110B2}&quot;/&gt;&lt;isInvalidForFieldText val=&quot;0&quot;/&gt;&lt;Image&gt;&lt;filename val=&quot;C:\Users\g897\AppData\Local\Temp\PR\data\asimages\{A38F8AAF-60D8-4F77-BA13-BAA51CE110B2}_5.png&quot;/&gt;&lt;left val=&quot;102&quot;/&gt;&lt;top val=&quot;204&quot;/&gt;&lt;width val=&quot;595&quot;/&gt;&lt;height val=&quot;216&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PSNARRATION" val="40,892449226,C:\Users\g897\Desktop\Webcasts\My savings webcast_FR_Dec 2012\English March 2013\mySavings_pptx\Media.ppcx"/>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1&quot;/&gt;&lt;lineCharCount val=&quot;6&quot;/&gt;&lt;/TableIndex&gt;&lt;TableIndex row=&quot;1&quot; col=&quot;3&quot;&gt;&lt;linesCount val=&quot;1&quot;/&gt;&lt;lineCharCount val=&quot;4&quot;/&gt;&lt;/TableIndex&gt;&lt;TableIndex row=&quot;2&quot; col=&quot;1&quot;&gt;&lt;linesCount val=&quot;1&quot;/&gt;&lt;lineCharCount val=&quot;9&quot;/&gt;&lt;/TableIndex&gt;&lt;TableIndex row=&quot;2&quot; col=&quot;2&quot;&gt;&lt;linesCount val=&quot;1&quot;/&gt;&lt;lineCharCount val=&quot;5&quot;/&gt;&lt;/TableIndex&gt;&lt;TableIndex row=&quot;2&quot; col=&quot;3&quot;&gt;&lt;linesCount val=&quot;1&quot;/&gt;&lt;lineCharCount val=&quot;5&quot;/&gt;&lt;/TableIndex&gt;&lt;TableIndex row=&quot;3&quot; col=&quot;1&quot;&gt;&lt;linesCount val=&quot;1&quot;/&gt;&lt;lineCharCount val=&quot;9&quot;/&gt;&lt;/TableIndex&gt;&lt;TableIndex row=&quot;3&quot; col=&quot;2&quot;&gt;&lt;linesCount val=&quot;1&quot;/&gt;&lt;lineCharCount val=&quot;7&quot;/&gt;&lt;/TableIndex&gt;&lt;TableIndex row=&quot;3&quot; col=&quot;3&quot;&gt;&lt;linesCount val=&quot;1&quot;/&gt;&lt;lineCharCount val=&quot;6&quot;/&gt;&lt;/TableIndex&gt;&lt;TableIndex row=&quot;4&quot; col=&quot;1&quot;&gt;&lt;linesCount val=&quot;1&quot;/&gt;&lt;lineCharCount val=&quot;11&quot;/&gt;&lt;/TableIndex&gt;&lt;TableIndex row=&quot;4&quot; col=&quot;2&quot;&gt;&lt;linesCount val=&quot;1&quot;/&gt;&lt;lineCharCount val=&quot;5&quot;/&gt;&lt;/TableIndex&gt;&lt;TableIndex row=&quot;4&quot; col=&quot;3&quot;&gt;&lt;linesCount val=&quot;1&quot;/&gt;&lt;lineCharCount val=&quot;5&quot;/&gt;&lt;/TableIndex&gt;&lt;TableIndex row=&quot;5&quot; col=&quot;1&quot;&gt;&lt;linesCount val=&quot;1&quot;/&gt;&lt;lineCharCount val=&quot;11&quot;/&gt;&lt;/TableIndex&gt;&lt;TableIndex row=&quot;5&quot; col=&quot;2&quot;&gt;&lt;linesCount val=&quot;1&quot;/&gt;&lt;lineCharCount val=&quot;6&quot;/&gt;&lt;/TableIndex&gt;&lt;TableIndex row=&quot;5&quot; col=&quot;3&quot;&gt;&lt;linesCount val=&quot;1&quot;/&gt;&lt;lineCharCount val=&quot;6&quot;/&gt;&lt;/TableIndex&gt;&lt;TableIndex row=&quot;6&quot; col=&quot;1&quot;&gt;&lt;linesCount val=&quot;1&quot;/&gt;&lt;lineCharCount val=&quot;7&quot;/&gt;&lt;/TableIndex&gt;&lt;TableIndex row=&quot;6&quot; col=&quot;2&quot;&gt;&lt;linesCount val=&quot;1&quot;/&gt;&lt;lineCharCount val=&quot;5&quot;/&gt;&lt;/TableIndex&gt;&lt;TableIndex row=&quot;6&quot; col=&quot;3&quot;&gt;&lt;linesCount val=&quot;1&quot;/&gt;&lt;lineCharCount val=&quot;5&quot;/&gt;&lt;/TableIndex&gt;&lt;/ShapeTextInfo&gt;"/>
  <p:tag name="PRESENTER_SHAPEINFO" val="&lt;ThreeDShapeInfo&gt;&lt;uuid val=&quot;{2D0EB4C9-083D-4431-9EFD-D1EA1DDEFAA0}&quot;/&gt;&lt;isInvalidForFieldText val=&quot;0&quot;/&gt;&lt;Image&gt;&lt;filename val=&quot;C:\Users\g897\AppData\Local\Temp\PR\data\asimages\{2D0EB4C9-083D-4431-9EFD-D1EA1DDEFAA0}_6.png&quot;/&gt;&lt;left val=&quot;102&quot;/&gt;&lt;top val=&quot;204&quot;/&gt;&lt;width val=&quot;373&quot;/&gt;&lt;height val=&quot;231&quot;/&gt;&lt;hasText val=&quot;1&quot;/&gt;&lt;/Image&gt;&lt;/ThreeDShapeInfo&gt;"/>
</p:tagLst>
</file>

<file path=ppt/theme/theme1.xml><?xml version="1.0" encoding="utf-8"?>
<a:theme xmlns:a="http://schemas.openxmlformats.org/drawingml/2006/main" name="Office Theme">
  <a:themeElements>
    <a:clrScheme name="Sun Life 2024">
      <a:dk1>
        <a:srgbClr val="000000"/>
      </a:dk1>
      <a:lt1>
        <a:srgbClr val="FFFFFF"/>
      </a:lt1>
      <a:dk2>
        <a:srgbClr val="003846"/>
      </a:dk2>
      <a:lt2>
        <a:srgbClr val="FFF8E0"/>
      </a:lt2>
      <a:accent1>
        <a:srgbClr val="AC6100"/>
      </a:accent1>
      <a:accent2>
        <a:srgbClr val="D9541A"/>
      </a:accent2>
      <a:accent3>
        <a:srgbClr val="FCDB54"/>
      </a:accent3>
      <a:accent4>
        <a:srgbClr val="004F73"/>
      </a:accent4>
      <a:accent5>
        <a:srgbClr val="38758E"/>
      </a:accent5>
      <a:accent6>
        <a:srgbClr val="6ED2DF"/>
      </a:accent6>
      <a:hlink>
        <a:srgbClr val="004F73"/>
      </a:hlink>
      <a:folHlink>
        <a:srgbClr val="D9541A"/>
      </a:folHlink>
    </a:clrScheme>
    <a:fontScheme name="SunLife_2024">
      <a:majorFont>
        <a:latin typeface="Sun Life New Display"/>
        <a:ea typeface=""/>
        <a:cs typeface=""/>
      </a:majorFont>
      <a:minorFont>
        <a:latin typeface="Sun Life New Tex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un Life Warm Yellow (Primary)">
      <a:srgbClr val="FFF8E0"/>
    </a:custClr>
    <a:custClr name="Sun Life Blue (Iconic)">
      <a:srgbClr val="003946"/>
    </a:custClr>
    <a:custClr name="Sun Life Yellow (Iconic)">
      <a:srgbClr val="FEBE10"/>
    </a:custClr>
    <a:custClr name="No color">
      <a:srgbClr val="FFFFFF"/>
    </a:custClr>
    <a:custClr name="No color">
      <a:srgbClr val="FFFFFF"/>
    </a:custClr>
    <a:custClr name="No color">
      <a:srgbClr val="FFFFFF"/>
    </a:custClr>
    <a:custClr name="No color">
      <a:srgbClr val="FFFFFF"/>
    </a:custClr>
    <a:custClr name="No color">
      <a:srgbClr val="FFFFFF"/>
    </a:custClr>
    <a:custClr name="No color">
      <a:srgbClr val="FFFFFF"/>
    </a:custClr>
    <a:custClr name="No color">
      <a:srgbClr val="FFFFFF"/>
    </a:custClr>
    <a:custClr name="Light Grey (Secondary)">
      <a:srgbClr val="DDE6E1"/>
    </a:custClr>
    <a:custClr name="Medium Grey (Secondary)">
      <a:srgbClr val="E0DCD1"/>
    </a:custClr>
    <a:custClr name="Warm Grey (Secondary)">
      <a:srgbClr val="A59E8C"/>
    </a:custClr>
    <a:custClr name="No color">
      <a:srgbClr val="FFFFFF"/>
    </a:custClr>
    <a:custClr name="No color">
      <a:srgbClr val="FFFFFF"/>
    </a:custClr>
    <a:custClr name="No color">
      <a:srgbClr val="FFFFFF"/>
    </a:custClr>
    <a:custClr name="No color">
      <a:srgbClr val="FFFFFF"/>
    </a:custClr>
    <a:custClr name="No color">
      <a:srgbClr val="FFFFFF"/>
    </a:custClr>
    <a:custClr name="No color">
      <a:srgbClr val="FFFFFF"/>
    </a:custClr>
    <a:custClr name="No color">
      <a:srgbClr val="FFFFFF"/>
    </a:custClr>
    <a:custClr name="Gold (Graphs)">
      <a:srgbClr val="AC6100"/>
    </a:custClr>
    <a:custClr name="Deep orange (Graphs)">
      <a:srgbClr val="D9541A"/>
    </a:custClr>
    <a:custClr name="Orange (Graphs)">
      <a:srgbClr val="FC9E2D"/>
    </a:custClr>
    <a:custClr name="Light yellow (Graphs)">
      <a:srgbClr val="FCDB54"/>
    </a:custClr>
    <a:custClr name="Medium blue (Graphs)">
      <a:srgbClr val="004F73"/>
    </a:custClr>
    <a:custClr name="Light blue (Graphs)">
      <a:srgbClr val="38758E"/>
    </a:custClr>
    <a:custClr name="Teal (Graphs)">
      <a:srgbClr val="6ED2DF"/>
    </a:custClr>
    <a:custClr name="No color">
      <a:srgbClr val="FFFFFF"/>
    </a:custClr>
    <a:custClr name="No color">
      <a:srgbClr val="FFFFFF"/>
    </a:custClr>
    <a:custClr name="No color">
      <a:srgbClr val="FFFFFF"/>
    </a:custClr>
  </a:custClrLst>
  <a:extLst>
    <a:ext uri="{05A4C25C-085E-4340-85A3-A5531E510DB2}">
      <thm15:themeFamily xmlns:thm15="http://schemas.microsoft.com/office/thememl/2012/main" name="Presentation1" id="{9B3DB741-ECC3-5F49-A1A7-D3CB51ECCF07}" vid="{EB733225-929B-1C4E-BC1E-3F25E8A5ACC3}"/>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un Life Warm Yellow (Primary)">
      <a:srgbClr val="FFF8E0"/>
    </a:custClr>
    <a:custClr name="Sun Life Blue (Iconic)">
      <a:srgbClr val="003946"/>
    </a:custClr>
    <a:custClr name="Sun Life Yellow (Iconic)">
      <a:srgbClr val="FEBE10"/>
    </a:custClr>
    <a:custClr name="No color">
      <a:srgbClr val="FFFFFF"/>
    </a:custClr>
    <a:custClr name="No color">
      <a:srgbClr val="FFFFFF"/>
    </a:custClr>
    <a:custClr name="No color">
      <a:srgbClr val="FFFFFF"/>
    </a:custClr>
    <a:custClr name="No color">
      <a:srgbClr val="FFFFFF"/>
    </a:custClr>
    <a:custClr name="No color">
      <a:srgbClr val="FFFFFF"/>
    </a:custClr>
    <a:custClr name="No color">
      <a:srgbClr val="FFFFFF"/>
    </a:custClr>
    <a:custClr name="No color">
      <a:srgbClr val="FFFFFF"/>
    </a:custClr>
    <a:custClr name="Light Grey (Secondary)">
      <a:srgbClr val="DDE6E1"/>
    </a:custClr>
    <a:custClr name="Medium Grey (Secondary)">
      <a:srgbClr val="E0DCD1"/>
    </a:custClr>
    <a:custClr name="Warm Grey (Secondary)">
      <a:srgbClr val="A59E8C"/>
    </a:custClr>
    <a:custClr name="No color">
      <a:srgbClr val="FFFFFF"/>
    </a:custClr>
    <a:custClr name="No color">
      <a:srgbClr val="FFFFFF"/>
    </a:custClr>
    <a:custClr name="No color">
      <a:srgbClr val="FFFFFF"/>
    </a:custClr>
    <a:custClr name="No color">
      <a:srgbClr val="FFFFFF"/>
    </a:custClr>
    <a:custClr name="No color">
      <a:srgbClr val="FFFFFF"/>
    </a:custClr>
    <a:custClr name="No color">
      <a:srgbClr val="FFFFFF"/>
    </a:custClr>
    <a:custClr name="No color">
      <a:srgbClr val="FFFFFF"/>
    </a:custClr>
    <a:custClr name="Gold (Graphs)">
      <a:srgbClr val="AC6100"/>
    </a:custClr>
    <a:custClr name="Deep orange (Graphs)">
      <a:srgbClr val="D9541A"/>
    </a:custClr>
    <a:custClr name="Orange (Graphs)">
      <a:srgbClr val="FC9E2D"/>
    </a:custClr>
    <a:custClr name="Light yellow (Graphs)">
      <a:srgbClr val="FCDB54"/>
    </a:custClr>
    <a:custClr name="Medium blue (Graphs)">
      <a:srgbClr val="004F73"/>
    </a:custClr>
    <a:custClr name="Light blue (Graphs)">
      <a:srgbClr val="38758E"/>
    </a:custClr>
    <a:custClr name="Teal (Graphs)">
      <a:srgbClr val="6ED2DF"/>
    </a:custClr>
    <a:custClr name="No color">
      <a:srgbClr val="FFFFFF"/>
    </a:custClr>
    <a:custClr name="No color">
      <a:srgbClr val="FFFFFF"/>
    </a:custClr>
    <a:custClr name="No colo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TemplafySlideTemplateConfiguration><![CDATA[{"slideVersion":1,"isValidatorEnabled":false,"isLocked":false,"elementsMetadata":[],"slideId":"912516406120546321","enableDocumentContentUpdater":false,"version":"2.0"}]]></TemplafySlideTemplateConfiguration>
</file>

<file path=customXml/item1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TemplateConfiguration><![CDATA[{"slideVersion":1,"isValidatorEnabled":false,"isLocked":false,"elementsMetadata":[],"slideId":"912516406120546317","enableDocumentContentUpdater":false,"version":"2.0"}]]></TemplafySlideTemplate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TemplateConfiguration><![CDATA[{"slideVersion":1,"isValidatorEnabled":false,"isLocked":false,"elementsMetadata":[],"slideId":"912516406120546309","enableDocumentContentUpdater":false,"version":"2.0"}]]></TemplafySlideTemplateConfiguration>
</file>

<file path=customXml/item20.xml><?xml version="1.0" encoding="utf-8"?>
<TemplafySlideTemplateConfiguration><![CDATA[{"slideVersion":1,"isValidatorEnabled":false,"isLocked":false,"elementsMetadata":[],"slideId":"912516406120546338","enableDocumentContentUpdater":false,"version":"2.0"}]]></TemplafySlideTemplateConfiguration>
</file>

<file path=customXml/item21.xml><?xml version="1.0" encoding="utf-8"?>
<TemplafySlideFormConfiguration><![CDATA[{"formFields":[],"formDataEntries":[]}]]></TemplafySlideFormConfiguration>
</file>

<file path=customXml/item22.xml><?xml version="1.0" encoding="utf-8"?>
<TemplafySlideTemplateConfiguration><![CDATA[{"slideVersion":1,"isValidatorEnabled":false,"isLocked":false,"elementsMetadata":[],"slideId":"912516406120546328","enableDocumentContentUpdater":false,"version":"2.0"}]]></TemplafySlideTemplateConfiguration>
</file>

<file path=customXml/item23.xml><?xml version="1.0" encoding="utf-8"?>
<TemplafySlideFormConfiguration><![CDATA[{"formFields":[],"formDataEntries":[]}]]></TemplafySlideFormConfiguration>
</file>

<file path=customXml/item24.xml><?xml version="1.0" encoding="utf-8"?>
<TemplafySlideTemplateConfiguration><![CDATA[{"slideVersion":1,"isValidatorEnabled":false,"isLocked":false,"elementsMetadata":[],"slideId":"912516406120546311","enableDocumentContentUpdater":false,"version":"2.0"}]]></TemplafySlideTemplateConfiguration>
</file>

<file path=customXml/item25.xml><?xml version="1.0" encoding="utf-8"?>
<TemplafySlideTemplateConfiguration><![CDATA[{"slideVersion":1,"isValidatorEnabled":false,"isLocked":false,"elementsMetadata":[],"slideId":"912516406120546339","enableDocumentContentUpdater":false,"version":"2.0"}]]></TemplafySlideTemplateConfiguration>
</file>

<file path=customXml/item26.xml><?xml version="1.0" encoding="utf-8"?>
<TemplafySlideTemplateConfiguration><![CDATA[{"slideVersion":1,"isValidatorEnabled":false,"isLocked":false,"elementsMetadata":[],"slideId":"912516406120546322","enableDocumentContentUpdater":false,"version":"2.0"}]]></TemplafySlideTemplateConfiguration>
</file>

<file path=customXml/item27.xml><?xml version="1.0" encoding="utf-8"?>
<TemplafySlideFormConfiguration><![CDATA[{"formFields":[],"formDataEntries":[]}]]></TemplafySlideFormConfiguration>
</file>

<file path=customXml/item28.xml><?xml version="1.0" encoding="utf-8"?>
<TemplafySlideTemplateConfiguration><![CDATA[{"slideVersion":4,"isValidatorEnabled":false,"isLocked":false,"elementsMetadata":[{"type":"shape","elementConfiguration":{"inheritDimensions":"{{InheritDimensions.InheritNone}}","width":"11.5 cm","height":"2.68 cm","image":"{{Form.Selectlegalentity.PPLogoFooter.Image}}","visibility":"","type":"image","disableUpdates":false}},{"type":"shape","elementConfiguration":{"binding":"{{Form.Selectlegalentity.EntityName}}","visibility":"{{IfElse(Equals(Form.Selectlegalentity.EntityName, \"Sun Life Global Investments\"), VisibilityType.Visible, VisibilityType.Hidden)}}","type":"text","disableUpdates":false}},{"type":"shape","elementConfiguration":{"binding":"{{Form.Selectlegalentity.Tagline}}","visibility":"{{IfElse(Equals(Form.Selectlegalentity.EntityName, \"Sun Life Global Investments\"), VisibilityType.Visible, VisibilityType.Hidden)}}","type":"text","disableUpdates":false}},{"type":"shape","elementConfiguration":{"binding":"{{Form.Selectlegalentity.EntityName}}","visibility":"{{IfElse(Equals(Form.Selectlegalentity.EntityName, \"Sun Life U.S.\"), VisibilityType.Visible, VisibilityType.Hidden)}}","type":"text","disableUpdates":false}},{"type":"shape","elementConfiguration":{"binding":"{{Form.Selectlegalentity.Tagline}}","visibility":"{{IfElse(Equals(Form.Selectlegalentity.EntityName, \"SunLife U.S.\"), VisibilityType.Visible, VisibilityType.Hidden)}}","type":"text","disableUpdates":false}},{"type":"shape","elementConfiguration":{"binding":"{{Form.Selectlegalentity.EntityName}}","visibility":"{{IfElse(Or(Equals(Form.Selectlegalentity.EntityName, \"SunLife U.S.\"),Equals(Form.Selectlegalentity.EntityName, \"Sun Life Global Investments\")), VisibilityType.Hidden, VisibilityType.Visible)}}","type":"text","disableUpdates":false}},{"type":"shape","elementConfiguration":{"binding":"{{Form.Selectlegalentity.Tagline}}","visibility":"{{IfElse(Or(Equals(Form.Selectlegalentity.EntityName, \"SunLife U.S.\"),Equals(Form.Selectlegalentity.EntityName, \"Sun Life Global Investments\")), VisibilityType.Hidden, VisibilityType.Visible)}}","type":"text","disableUpdates":false}}],"slideId":"902847636004929536","enableDocumentContentUpdater":false,"version":"2.0"}]]></TemplafySlideTemplateConfiguration>
</file>

<file path=customXml/item29.xml><?xml version="1.0" encoding="utf-8"?>
<TemplafySlideFormConfiguration><![CDATA[{"formFields":[],"formDataEntries":[]}]]></TemplafySlideFormConfiguration>
</file>

<file path=customXml/item3.xml><?xml version="1.0" encoding="utf-8"?>
<TemplafySlideTemplateConfiguration><![CDATA[{"slideVersion":1,"isValidatorEnabled":false,"isLocked":false,"elementsMetadata":[],"slideId":"912516406120546324","enableDocumentContentUpdater":false,"version":"2.0"}]]></TemplafySlideTemplateConfiguration>
</file>

<file path=customXml/item30.xml><?xml version="1.0" encoding="utf-8"?>
<TemplafySlideTemplateConfiguration><![CDATA[{"slideVersion":1,"isValidatorEnabled":false,"isLocked":false,"elementsMetadata":[],"slideId":"912516406120546329","enableDocumentContentUpdater":false,"version":"2.0"}]]></TemplafySlideTemplateConfiguration>
</file>

<file path=customXml/item31.xml><?xml version="1.0" encoding="utf-8"?>
<TemplafySlideTemplateConfiguration><![CDATA[{"slideVersion":1,"isValidatorEnabled":false,"isLocked":false,"elementsMetadata":[],"slideId":"912516406120546319","enableDocumentContentUpdater":false,"version":"2.0"}]]></TemplafySlideTemplateConfiguration>
</file>

<file path=customXml/item32.xml><?xml version="1.0" encoding="utf-8"?>
<TemplafySlideTemplateConfiguration><![CDATA[{"slideVersion":1,"isValidatorEnabled":false,"isLocked":false,"elementsMetadata":[],"slideId":"912516406120546330","enableDocumentContentUpdater":false,"version":"2.0"}]]></TemplafySlideTemplateConfiguration>
</file>

<file path=customXml/item33.xml><?xml version="1.0" encoding="utf-8"?>
<TemplafySlideTemplateConfiguration><![CDATA[{"slideVersion":1,"isValidatorEnabled":false,"isLocked":false,"elementsMetadata":[],"slideId":"912516406120546314","enableDocumentContentUpdater":false,"version":"2.0"}]]></TemplafySlideTemplateConfiguration>
</file>

<file path=customXml/item34.xml><?xml version="1.0" encoding="utf-8"?>
<TemplafySlideFormConfiguration><![CDATA[{"formFields":[],"formDataEntries":[]}]]></TemplafySlideFormConfiguration>
</file>

<file path=customXml/item35.xml><?xml version="1.0" encoding="utf-8"?>
<TemplafySlideTemplateConfiguration><![CDATA[{"slideVersion":1,"isValidatorEnabled":false,"isLocked":false,"elementsMetadata":[],"slideId":"912516406120546335","enableDocumentContentUpdater":false,"version":"2.0"}]]></TemplafySlideTemplateConfiguration>
</file>

<file path=customXml/item36.xml><?xml version="1.0" encoding="utf-8"?>
<TemplafySlideFormConfiguration><![CDATA[{"formFields":[],"formDataEntries":[]}]]></TemplafySlideFormConfiguration>
</file>

<file path=customXml/item37.xml><?xml version="1.0" encoding="utf-8"?>
<TemplafySlideTemplateConfiguration><![CDATA[{"slideVersion":1,"isValidatorEnabled":false,"isLocked":false,"elementsMetadata":[],"slideId":"912516406120546312","enableDocumentContentUpdater":false,"version":"2.0"}]]></TemplafySlideTemplateConfiguration>
</file>

<file path=customXml/item38.xml><?xml version="1.0" encoding="utf-8"?>
<TemplafySlideFormConfiguration><![CDATA[{"formFields":[{"distinct":false,"hideIfNoUserInteractionRequired":false,"required":true,"autoSelectFirstOption":false,"helpTexts":{"postfix":"Based on this selection, the relevant logo will be applied."},"spacing":{},"shareValue":false,"type":"dropDown","dataSourceName":"LegalEntities","dataSourceFieldName":"Selection","name":"Selectlegalentity","label":"Select a region:"}],"formDataEntries":[]}]]></TemplafySlideFormConfiguration>
</file>

<file path=customXml/item39.xml><?xml version="1.0" encoding="utf-8"?>
<TemplafySlideTemplateConfiguration><![CDATA[{"slideVersion":1,"isValidatorEnabled":false,"isLocked":false,"elementsMetadata":[],"slideId":"912516406120546333","enableDocumentContentUpdater":false,"version":"2.0"}]]></TemplafySlideTemplateConfiguration>
</file>

<file path=customXml/item4.xml><?xml version="1.0" encoding="utf-8"?>
<TemplafySlideFormConfiguration><![CDATA[{"formFields":[],"formDataEntries":[]}]]></TemplafySlideFormConfiguration>
</file>

<file path=customXml/item40.xml><?xml version="1.0" encoding="utf-8"?>
<TemplafySlideTemplateConfiguration><![CDATA[{"slideVersion":1,"isValidatorEnabled":false,"isLocked":false,"elementsMetadata":[],"slideId":"912516406120546325","enableDocumentContentUpdater":false,"version":"2.0"}]]></TemplafySlideTemplateConfiguration>
</file>

<file path=customXml/item41.xml><?xml version="1.0" encoding="utf-8"?>
<TemplafySlideFormConfiguration><![CDATA[{"formFields":[],"formDataEntries":[]}]]></TemplafySlideFormConfiguration>
</file>

<file path=customXml/item42.xml><?xml version="1.0" encoding="utf-8"?>
<TemplafySlideTemplateConfiguration><![CDATA[{"slideVersion":1,"isValidatorEnabled":false,"isLocked":false,"elementsMetadata":[],"slideId":"912516406120546337","enableDocumentContentUpdater":false,"version":"2.0"}]]></TemplafySlideTemplateConfiguration>
</file>

<file path=customXml/item43.xml><?xml version="1.0" encoding="utf-8"?>
<TemplafySlideTemplateConfiguration><![CDATA[{"slideVersion":1,"isValidatorEnabled":false,"isLocked":false,"elementsMetadata":[],"slideId":"912516406120546304","enableDocumentContentUpdater":false,"version":"2.0"}]]></TemplafySlideTemplateConfiguration>
</file>

<file path=customXml/item44.xml><?xml version="1.0" encoding="utf-8"?>
<TemplafySlideFormConfiguration><![CDATA[{"formFields":[],"formDataEntries":[]}]]></TemplafySlideFormConfiguration>
</file>

<file path=customXml/item45.xml><?xml version="1.0" encoding="utf-8"?>
<TemplafySlideFormConfiguration><![CDATA[{"formFields":[],"formDataEntries":[]}]]></TemplafySlideFormConfiguration>
</file>

<file path=customXml/item46.xml><?xml version="1.0" encoding="utf-8"?>
<TemplafySlideTemplateConfiguration><![CDATA[{"slideVersion":1,"isValidatorEnabled":false,"isLocked":false,"elementsMetadata":[],"slideId":"912516406120546323","enableDocumentContentUpdater":false,"version":"2.0"}]]></TemplafySlideTemplateConfiguration>
</file>

<file path=customXml/item47.xml><?xml version="1.0" encoding="utf-8"?>
<TemplafySlideTemplateConfiguration><![CDATA[{"slideVersion":1,"isValidatorEnabled":false,"isLocked":false,"elementsMetadata":[],"slideId":"912516406120546306","enableDocumentContentUpdater":false,"version":"2.0"}]]></TemplafySlideTemplateConfiguration>
</file>

<file path=customXml/item48.xml><?xml version="1.0" encoding="utf-8"?>
<TemplafySlideTemplateConfiguration><![CDATA[{"slideVersion":1,"isValidatorEnabled":false,"isLocked":false,"elementsMetadata":[],"slideId":"912516406120546331","enableDocumentContentUpdater":false,"version":"2.0"}]]></TemplafySlideTemplateConfiguration>
</file>

<file path=customXml/item49.xml><?xml version="1.0" encoding="utf-8"?>
<TemplafySlideTemplateConfiguration><![CDATA[{"slideVersion":1,"isValidatorEnabled":false,"isLocked":false,"elementsMetadata":[],"slideId":"912516406120546307","enableDocumentContentUpdater":false,"version":"2.0"}]]></TemplafySlideTemplateConfiguration>
</file>

<file path=customXml/item5.xml><?xml version="1.0" encoding="utf-8"?>
<TemplafySlideTemplateConfiguration><![CDATA[{"slideVersion":1,"isValidatorEnabled":false,"isLocked":false,"elementsMetadata":[],"slideId":"912516406120546305","enableDocumentContentUpdater":false,"version":"2.0"}]]></TemplafySlideTemplateConfiguration>
</file>

<file path=customXml/item50.xml><?xml version="1.0" encoding="utf-8"?>
<TemplafySlideFormConfiguration><![CDATA[{"formFields":[],"formDataEntries":[]}]]></TemplafySlideFormConfiguration>
</file>

<file path=customXml/item51.xml><?xml version="1.0" encoding="utf-8"?>
<TemplafySlideFormConfiguration><![CDATA[{"formFields":[],"formDataEntries":[]}]]></TemplafySlideFormConfiguration>
</file>

<file path=customXml/item52.xml><?xml version="1.0" encoding="utf-8"?>
<TemplafySlideCollectionConfigurations xmlns:xsi="http://www.w3.org/2001/XMLSchema-instance" xmlns:xsd="http://www.w3.org/2001/XMLSchema">
  <SlideCollection ElementMetadataLinkId="77451fd5-bec9-46c5-b85d-e3c63905c7cf" TemplateId="912507652208593152">
    <TemplateConfiguration>{"elementsMetadata":[],"transformationConfigurations":[],"enableDocumentContentUpdater":false,"version":"2.0"}</TemplateConfiguration>
    <FormConfiguration>{"formFields":[],"formDataEntries":[]}</FormConfiguration>
  </SlideCollection>
</TemplafySlideCollectionConfigurations>
</file>

<file path=customXml/item53.xml><?xml version="1.0" encoding="utf-8"?>
<TemplafySlideFormConfiguration><![CDATA[{"formFields":[],"formDataEntries":[]}]]></TemplafySlideFormConfiguration>
</file>

<file path=customXml/item54.xml><?xml version="1.0" encoding="utf-8"?>
<TemplafySlideFormConfiguration><![CDATA[{"formFields":[],"formDataEntries":[]}]]></TemplafySlideFormConfiguration>
</file>

<file path=customXml/item55.xml><?xml version="1.0" encoding="utf-8"?>
<TemplafySlideFormConfiguration><![CDATA[{"formFields":[],"formDataEntries":[]}]]></TemplafySlideFormConfiguration>
</file>

<file path=customXml/item56.xml><?xml version="1.0" encoding="utf-8"?>
<TemplafySlideTemplateConfiguration><![CDATA[{"slideVersion":1,"isValidatorEnabled":false,"isLocked":false,"elementsMetadata":[],"slideId":"912516406120546320","enableDocumentContentUpdater":false,"version":"2.0"}]]></TemplafySlideTemplateConfiguration>
</file>

<file path=customXml/item57.xml><?xml version="1.0" encoding="utf-8"?>
<TemplafySlideFormConfiguration><![CDATA[{"formFields":[],"formDataEntries":[]}]]></TemplafySlideFormConfiguration>
</file>

<file path=customXml/item58.xml><?xml version="1.0" encoding="utf-8"?>
<TemplafySlideFormConfiguration><![CDATA[{"formFields":[],"formDataEntries":[]}]]></TemplafySlideFormConfiguration>
</file>

<file path=customXml/item59.xml><?xml version="1.0" encoding="utf-8"?>
<TemplafySlideFormConfiguration><![CDATA[{"formFields":[],"formDataEntries":[]}]]></TemplafySlideFormConfiguration>
</file>

<file path=customXml/item6.xml><?xml version="1.0" encoding="utf-8"?>
<TemplafySlideTemplateConfiguration><![CDATA[{"slideVersion":1,"isValidatorEnabled":false,"isLocked":false,"elementsMetadata":[],"slideId":"912516406120546313","enableDocumentContentUpdater":false,"version":"2.0"}]]></TemplafySlideTemplateConfiguration>
</file>

<file path=customXml/item60.xml><?xml version="1.0" encoding="utf-8"?>
<TemplafySlideTemplateConfiguration><![CDATA[{"slideVersion":1,"isValidatorEnabled":false,"isLocked":false,"elementsMetadata":[],"slideId":"912516406120546334","enableDocumentContentUpdater":false,"version":"2.0"}]]></TemplafySlideTemplateConfiguration>
</file>

<file path=customXml/item61.xml><?xml version="1.0" encoding="utf-8"?>
<TemplafySlideFormConfiguration><![CDATA[{"formFields":[],"formDataEntries":[]}]]></TemplafySlideFormConfiguration>
</file>

<file path=customXml/item62.xml><?xml version="1.0" encoding="utf-8"?>
<TemplafySlideFormConfiguration><![CDATA[{"formFields":[],"formDataEntries":[]}]]></TemplafySlideFormConfiguration>
</file>

<file path=customXml/item63.xml><?xml version="1.0" encoding="utf-8"?>
<TemplafySlideFormConfiguration><![CDATA[{"formFields":[],"formDataEntries":[]}]]></TemplafySlideFormConfiguration>
</file>

<file path=customXml/item64.xml><?xml version="1.0" encoding="utf-8"?>
<TemplafySlideFormConfiguration><![CDATA[{"formFields":[],"formDataEntries":[]}]]></TemplafySlideFormConfiguration>
</file>

<file path=customXml/item65.xml><?xml version="1.0" encoding="utf-8"?>
<TemplafySlideTemplateConfiguration><![CDATA[{"slideVersion":1,"isValidatorEnabled":false,"isLocked":false,"elementsMetadata":[],"slideId":"912516406120546318","enableDocumentContentUpdater":false,"version":"2.0"}]]></TemplafySlideTemplateConfiguration>
</file>

<file path=customXml/item66.xml><?xml version="1.0" encoding="utf-8"?>
<TemplafySlideTemplateConfiguration><![CDATA[{"slideVersion":1,"isValidatorEnabled":false,"isLocked":false,"elementsMetadata":[],"slideId":"912516406120546336","enableDocumentContentUpdater":false,"version":"2.0"}]]></TemplafySlideTemplateConfiguration>
</file>

<file path=customXml/item67.xml><?xml version="1.0" encoding="utf-8"?>
<ct:contentTypeSchema xmlns:ct="http://schemas.microsoft.com/office/2006/metadata/contentType" xmlns:ma="http://schemas.microsoft.com/office/2006/metadata/properties/metaAttributes" ct:_="" ma:_="" ma:contentTypeName="Document" ma:contentTypeID="0x010100162AF045FBA4F740B3EE4AA74E84649A" ma:contentTypeVersion="27" ma:contentTypeDescription="Create a new document." ma:contentTypeScope="" ma:versionID="c3ba33bca3189cd70a727ecde67bb0a6">
  <xsd:schema xmlns:xsd="http://www.w3.org/2001/XMLSchema" xmlns:xs="http://www.w3.org/2001/XMLSchema" xmlns:p="http://schemas.microsoft.com/office/2006/metadata/properties" xmlns:ns2="77922bf3-68de-4039-a5a9-b2ed728e0152" xmlns:ns3="abf36e6d-89de-460f-bd1a-1aa4d52e3d39" targetNamespace="http://schemas.microsoft.com/office/2006/metadata/properties" ma:root="true" ma:fieldsID="b1ff51d88ba62031bb84f7ab71967bf4" ns2:_="" ns3:_="">
    <xsd:import namespace="77922bf3-68de-4039-a5a9-b2ed728e0152"/>
    <xsd:import namespace="abf36e6d-89de-460f-bd1a-1aa4d52e3d39"/>
    <xsd:element name="properties">
      <xsd:complexType>
        <xsd:sequence>
          <xsd:element name="documentManagement">
            <xsd:complexType>
              <xsd:all>
                <xsd:element ref="ns2:Assignee" minOccurs="0"/>
                <xsd:element ref="ns3:_dlc_DocId" minOccurs="0"/>
                <xsd:element ref="ns3:_dlc_DocIdUrl" minOccurs="0"/>
                <xsd:element ref="ns3:_dlc_DocIdPersistId" minOccurs="0"/>
                <xsd:element ref="ns3:SharedWithUsers" minOccurs="0"/>
                <xsd:element ref="ns3:SharedWithDetails" minOccurs="0"/>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2:MediaServiceSearchProperties" minOccurs="0"/>
                <xsd:element ref="ns2:Order0"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922bf3-68de-4039-a5a9-b2ed728e0152" elementFormDefault="qualified">
    <xsd:import namespace="http://schemas.microsoft.com/office/2006/documentManagement/types"/>
    <xsd:import namespace="http://schemas.microsoft.com/office/infopath/2007/PartnerControls"/>
    <xsd:element name="Assignee" ma:index="8" nillable="true" ma:displayName="Assignee" ma:internalName="Assignee" ma:readOnly="false">
      <xsd:simpleType>
        <xsd:restriction base="dms:Text">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3" nillable="true" ma:displayName="Image Tags_0" ma:hidden="true" ma:internalName="lcf76f155ced4ddcb4097134ff3c332f">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Order0" ma:index="26" nillable="true" ma:displayName="Order" ma:format="Dropdown" ma:internalName="Order0" ma:percentage="FALSE">
      <xsd:simpleType>
        <xsd:restriction base="dms:Number"/>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f36e6d-89de-460f-bd1a-1aa4d52e3d39"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false">
      <xsd:simpleType>
        <xsd:restriction base="dms:Boolean"/>
      </xsd:simpleType>
    </xsd:element>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da6415c-3da9-4a18-a811-1a2f05d2ed9c}" ma:internalName="TaxCatchAll" ma:showField="CatchAllData" ma:web="abf36e6d-89de-460f-bd1a-1aa4d52e3d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8.xml><?xml version="1.0" encoding="utf-8"?>
<TemplafySlideTemplateConfiguration><![CDATA[{"slideVersion":1,"isValidatorEnabled":false,"isLocked":false,"elementsMetadata":[],"slideId":"912516406120546327","enableDocumentContentUpdater":false,"version":"2.0"}]]></TemplafySlideTemplateConfiguration>
</file>

<file path=customXml/item69.xml><?xml version="1.0" encoding="utf-8"?>
<TemplafyTemplateConfiguration><![CDATA[{"elementsMetadata":[{"type":"shape","id":"3f365794-8f4e-4353-a3d3-c829bea83abe","elementConfiguration":{"binding":"{{Form.Selectlegalentity.EntityName}}","visibility":"{{IfElse(Equals(Form.Selectlegalentity.EntityName, \"Sun Life U.S.\"), VisibilityType.Hidden, VisibilityType.Visible)}}","type":"text","disableUpdates":false}},{"type":"shape","id":"d56adbfe-08d9-41ec-97c8-f979bb5a53e7","elementConfiguration":{"binding":"{{Form.Selectlegalentity.Tagline}}","visibility":"{{IfElse(Equals(Form.Selectlegalentity.EntityName, \"Sun Life U.S.\"), VisibilityType.Hidden, VisibilityType.Visible)}}","type":"text","disableUpdates":false}},{"type":"shape","id":"ce704b47-d91a-4514-8588-3252417cfbb5","elementConfiguration":{"binding":"{{Form.Selectlegalentity.EntityName}}","visibility":"{{IfElse(Equals(Form.Selectlegalentity.EntityName, \"Sun Life U.S.\"), VisibilityType.Visible, VisibilityType.Hidden)}}","type":"text","disableUpdates":false}},{"type":"shape","id":"d720331c-c4f1-4392-afbf-00fbd57698de","elementConfiguration":{"binding":"{{Form.Selectlegalentity.Tagline}}","visibility":"{{IfElse(Equals(Form.Selectlegalentity.EntityName, \"Sun Life U.S.\"), VisibilityType.Visible, VisibilityType.Hidden)}}","type":"text","disableUpdates":false}},{"type":"shape","id":"6b800472-bc18-4e6a-ba23-6fc4d660c7c0","elementConfiguration":{"binding":"{{Form.Selectlegalentity.EntityName}}","visibility":"{{IfElse(Equals(Form.Selectlegalentity.EntityName, \"Sun Life U.S.\"), VisibilityType.Hidden, VisibilityType.Visible)}}","type":"text","disableUpdates":false}},{"type":"shape","id":"ef148cad-9229-48d9-b30f-ccaa52fba330","elementConfiguration":{"binding":"{{Form.Selectlegalentity.Tagline}}","visibility":"{{IfElse(Equals(Form.Selectlegalentity.EntityName, \"Sun Life U.S.\"), VisibilityType.Hidden, VisibilityType.Visible)}}","type":"text","disableUpdates":false}},{"type":"shape","id":"5664e466-bfa1-4349-91b9-695a53ac03fa","elementConfiguration":{"binding":"{{Form.Selectlegalentity.EntityName}}","visibility":"{{IfElse(Equals(Form.Selectlegalentity.EntityName, \"Sun Life U.S.\"), VisibilityType.Visible, VisibilityType.Hidden)}}","type":"text","disableUpdates":false}},{"type":"shape","id":"c073daaf-fa4f-4e01-8533-f411a32a223b","elementConfiguration":{"binding":"{{Form.Selectlegalentity.Tagline}}","visibility":"{{IfElse(Equals(Form.Selectlegalentity.EntityName, \"Sun Life U.S.\"), VisibilityType.Visible, VisibilityType.Hidden)}}","type":"text","disableUpdates":false}},{"type":"shape","id":"b95739cb-845e-4a79-a1d3-8f5505baf250","elementConfiguration":{"binding":"{{Form.Selectlegalentity.EntityName}}","visibility":"{{IfElse(Equals(Form.Selectlegalentity.EntityName, \"Sun Life U.S.\"), VisibilityType.Hidden, VisibilityType.Visible)}}","type":"text","disableUpdates":false}},{"type":"shape","id":"ca3c2919-6ed7-409b-bd52-a851dd11c69d","elementConfiguration":{"binding":"{{Form.Selectlegalentity.Tagline}}","visibility":"{{IfElse(Equals(Form.Selectlegalentity.EntityName, \"Sun Life U.S.\"), VisibilityType.Hidden, VisibilityType.Visible)}}","type":"text","disableUpdates":false}},{"type":"shape","id":"7570cde2-b943-41f4-af1b-9e395d315848","elementConfiguration":{"binding":"{{Form.Selectlegalentity.EntityName}}","visibility":"{{IfElse(Equals(Form.Selectlegalentity.EntityName, \"Sun Life U.S.\"), VisibilityType.Visible, VisibilityType.Hidden)}}","type":"text","disableUpdates":false}},{"type":"shape","id":"6eb3f901-28e5-481b-9f33-482cca84f899","elementConfiguration":{"binding":"{{Form.Selectlegalentity.Tagline}}","visibility":"{{IfElse(Equals(Form.Selectlegalentity.EntityName, \"Sun Life U.S.\"), VisibilityType.Visible, VisibilityType.Hidden)}}","type":"text","disableUpdates":false}},{"type":"shape","id":"a698d8a2-2512-4139-aa82-38bb834290ac","elementConfiguration":{"inheritDimensions":"{{InheritDimensions.InheritNone}}","width":"11.5 cm","height":"2.68 cm","image":"{{Form.Selectlegalentity.PPLogoHeader.Image}}","visibility":"","type":"image","disableUpdates":false}},{"type":"shape","id":"9d690140-2a40-40e1-a840-90b12a7fb26e","elementConfiguration":{"binding":"{{Form.Selectlegalentity.EntityName}}","visibility":"{{IfElse(Equals(Form.Selectlegalentity.EntityName, \"Sun Life U.S.\"), VisibilityType.Hidden, VisibilityType.Visible)}}","type":"text","disableUpdates":false}},{"type":"shape","id":"5af1b2ea-9985-471a-8ac6-b7bbf8c1b13a","elementConfiguration":{"binding":"{{Form.Selectlegalentity.Tagline}}","visibility":"{{IfElse(Equals(Form.Selectlegalentity.EntityName, \"Sun Life U.S.\"), VisibilityType.Hidden, VisibilityType.Visible)}}","type":"text","disableUpdates":false}},{"type":"shape","id":"8a7a2032-ea74-48fc-bcd2-41699a75356b","elementConfiguration":{"binding":"{{Form.Selectlegalentity.EntityName}}","visibility":"{{IfElse(Equals(Form.Selectlegalentity.EntityName, \"Sun Life U.S.\"), VisibilityType.Visible, VisibilityType.Hidden)}}","type":"text","disableUpdates":false}},{"type":"shape","id":"e1d34622-3c68-4880-9a5a-7e25a1fe8456","elementConfiguration":{"binding":"{{Form.Selectlegalentity.Tagline}}","visibility":"{{IfElse(Equals(Form.Selectlegalentity.EntityName, \"Sun Life U.S.\"), VisibilityType.Visible, VisibilityType.Hidden)}}","type":"text","disableUpdates":false}},{"type":"shape","id":"92c6fdd4-b068-48b8-b858-d5e1f8023943","elementConfiguration":{"inheritDimensions":"{{InheritDimensions.InheritNone}}","width":"11.5 cm","height":"2.68 cm","image":"{{Form.Selectlegalentity.PPLogoHeader.Image}}","visibility":"","type":"image","disableUpdates":false}},{"type":"shape","id":"f4a1712d-8235-497b-a3f0-2bdfaee2362f","elementConfiguration":{"inheritDimensions":"{{InheritDimensions.InheritNone}}","width":"11.5 cm","height":"2.68 cm","image":"{{Form.Selectlegalentity.PPLogoHeader.Image}}","visibility":"","type":"image","disableUpdates":false}},{"type":"shape","id":"91693784-4c6d-48b4-aaf2-099dec545107","elementConfiguration":{"binding":"{{Form.Selectlegalentity.EntityName}}","visibility":"{{IfElse(Equals(Form.Selectlegalentity.EntityName, \"Sun Life U.S.\"), VisibilityType.Hidden, VisibilityType.Visible)}}","type":"text","disableUpdates":false}},{"type":"shape","id":"1080134b-62cb-44f8-bc4c-b9559e97e4d0","elementConfiguration":{"binding":"{{Form.Selectlegalentity.Tagline}}","visibility":"{{IfElse(Equals(Form.Selectlegalentity.EntityName, \"Sun Life U.S.\"), VisibilityType.Hidden, VisibilityType.Visible)}}","type":"text","disableUpdates":false}},{"type":"shape","id":"d5320812-31c4-472c-96a3-14ccb920ec98","elementConfiguration":{"binding":"{{Form.Selectlegalentity.EntityName}}","visibility":"{{IfElse(Equals(Form.Selectlegalentity.EntityName, \"Sun Life U.S.\"), VisibilityType.Visible, VisibilityType.Hidden)}}","type":"text","disableUpdates":false}},{"type":"shape","id":"d434deb3-6d75-42d6-ad15-fc1f91e0f071","elementConfiguration":{"binding":"{{Form.Selectlegalentity.Tagline}}","visibility":"{{IfElse(Equals(Form.Selectlegalentity.EntityName, \"Sun Life U.S.\"), VisibilityType.Visible, VisibilityType.Hidden)}}","type":"text","disableUpdates":false}},{"type":"shape","id":"5136085b-a524-4d8e-96c6-63752f9c492c","elementConfiguration":{"inheritDimensions":"{{InheritDimensions.InheritNone}}","width":"11.5 cm","height":"2.68 cm","image":"{{Form.Selectlegalentity.PPLogoFooter.Image}}","visibility":"","type":"image","disableUpdates":false}},{"type":"shape","id":"2e978971-fb7f-423c-8875-e820d313eadf","elementConfiguration":{"binding":"{{Form.Selectlegalentity.EntityName}}","visibility":"{{IfElse(Equals(Form.Selectlegalentity.EntityName, \"Sun Life Global Investments\"), VisibilityType.Visible, VisibilityType.Hidden)}}","type":"text","disableUpdates":false}},{"type":"shape","id":"be49bc07-170b-41d7-829b-245547634e18","elementConfiguration":{"binding":"{{Form.Selectlegalentity.Tagline}}","visibility":"{{IfElse(Equals(Form.Selectlegalentity.EntityName, \"Sun Life Global Investments\"), VisibilityType.Visible, VisibilityType.Hidden)}}","type":"text","disableUpdates":false}},{"type":"shape","id":"f7936106-30f0-4028-b974-6069c52cef8f","elementConfiguration":{"binding":"{{Form.Selectlegalentity.EntityName}}","visibility":"{{IfElse(Equals(Form.Selectlegalentity.EntityName, \"Sun Life U.S.\"), VisibilityType.Visible, VisibilityType.Hidden)}}","type":"text","disableUpdates":false}},{"type":"shape","id":"fb5461a1-c4c1-488c-8baa-10ccce1431c8","elementConfiguration":{"binding":"{{Form.Selectlegalentity.Tagline}}","visibility":"{{IfElse(Equals(Form.Selectlegalentity.EntityName, \"SunLife U.S.\"), VisibilityType.Visible, VisibilityType.Hidden)}}","type":"text","disableUpdates":false}},{"type":"shape","id":"44e96395-d786-4f4d-828d-f2aabe72a6d5","elementConfiguration":{"binding":"{{Form.Selectlegalentity.EntityName}}","visibility":"{{IfElse(Or(Equals(Form.Selectlegalentity.EntityName, \"SunLife U.S.\"),Equals(Form.Selectlegalentity.EntityName, \"Sun Life Global Investments\")), VisibilityType.Hidden, VisibilityType.Visible)}}","type":"text","disableUpdates":false}},{"type":"shape","id":"0540b553-6614-44c8-9496-a17f009eb9fc","elementConfiguration":{"binding":"{{Form.Selectlegalentity.Tagline}}","visibility":"{{IfElse(Or(Equals(Form.Selectlegalentity.EntityName, \"SunLife U.S.\"),Equals(Form.Selectlegalentity.EntityName, \"Sun Life Global Investments\")), VisibilityType.Hidden, VisibilityType.Visible)}}","type":"text","disableUpdates":false}},{"type":"shape","id":"eb394e5b-6f64-4896-8e3b-6727faa67918","elementConfiguration":{"binding":"{{Form.Selectlegalentity.EntityName}}","visibility":"{{IfElse(Equals(Form.Selectlegalentity.EntityName, \"Sun Life U.S.\"), VisibilityType.Hidden, VisibilityType.Visible)}}","type":"text","disableUpdates":false}},{"type":"shape","id":"710d1ecf-1007-4486-a161-b94450d2a549","elementConfiguration":{"binding":"{{Form.Selectlegalentity.Tagline}}","visibility":"{{IfElse(Equals(Form.Selectlegalentity.EntityName, \"Sun Life U.S.\"), VisibilityType.Hidden, VisibilityType.Visible)}}","type":"text","disableUpdates":false}},{"type":"shape","id":"92fecc8b-ba83-40f1-8dab-cc9f5454643e","elementConfiguration":{"binding":"{{Form.Selectlegalentity.EntityName}}","visibility":"{{IfElse(Equals(Form.Selectlegalentity.EntityName, \"Sun Life U.S.\"), VisibilityType.Visible, VisibilityType.Hidden)}}","type":"text","disableUpdates":false}},{"type":"shape","id":"9ac7efb4-5537-495b-bb1e-120dc3f88480","elementConfiguration":{"binding":"{{Form.Selectlegalentity.Tagline}}","visibility":"{{IfElse(Equals(Form.Selectlegalentity.EntityName, \"Sun Life U.S.\"), VisibilityType.Visible, VisibilityType.Hidden)}}","type":"text","disableUpdates":false}},{"type":"shape","id":"c07fb858-635c-4695-a5b0-804f81512fb7","elementConfiguration":{"inheritDimensions":"{{InheritDimensions.InheritNone}}","width":"11.5 cm","height":"2.68 cm","image":"{{Form.Selectlegalentity.PPLogoFooter.Image}}","visibility":"","type":"image","disableUpdates":false}},{"type":"shape","id":"fb8120e6-87aa-48e4-8e02-cf889098d960","elementConfiguration":{"binding":"{{Form.Selectlegalentity.EntityName}}","visibility":"{{IfElse(Equals(Form.Selectlegalentity.EntityName, \"Sun Life Global Investments\"), VisibilityType.Visible, VisibilityType.Hidden)}}","type":"text","disableUpdates":false}},{"type":"shape","id":"ff6eef1e-e544-430e-9d7c-dd2ee0625c6a","elementConfiguration":{"binding":"{{Form.Selectlegalentity.Tagline}}","visibility":"{{IfElse(Equals(Form.Selectlegalentity.EntityName, \"Sun Life Global Investments\"), VisibilityType.Visible, VisibilityType.Hidden)}}","type":"text","disableUpdates":false}},{"type":"shape","id":"941246b5-1118-44e2-a1ae-2223cf73fb18","elementConfiguration":{"binding":"{{Form.Selectlegalentity.EntityName}}","visibility":"{{IfElse(Equals(Form.Selectlegalentity.EntityName, \"Sun Life U.S.\"), VisibilityType.Visible, VisibilityType.Hidden)}}","type":"text","disableUpdates":false}},{"type":"shape","id":"1b4a6d69-0ee9-4882-926e-3229d6fd47b0","elementConfiguration":{"binding":"{{Form.Selectlegalentity.Tagline}}","visibility":"{{IfElse(Equals(Form.Selectlegalentity.EntityName, \"SunLife U.S.\"), VisibilityType.Visible, VisibilityType.Hidden)}}","type":"text","disableUpdates":false}},{"type":"shape","id":"31dfaf8a-6403-4667-af43-833e25127b2e","elementConfiguration":{"binding":"{{Form.Selectlegalentity.EntityName}}","visibility":"{{IfElse(Or(Equals(Form.Selectlegalentity.EntityName, \"SunLife U.S.\"),Equals(Form.Selectlegalentity.EntityName, \"Sun Life Global Investments\")), VisibilityType.Hidden, VisibilityType.Visible)}}","type":"text","disableUpdates":false}},{"type":"shape","id":"7312e4f5-6fbe-49a8-9e0f-2be939a739b7","elementConfiguration":{"binding":"{{Form.Selectlegalentity.Tagline}}","visibility":"{{IfElse(Or(Equals(Form.Selectlegalentity.EntityName, \"SunLife U.S.\"),Equals(Form.Selectlegalentity.EntityName, \"Sun Life Global Investments\")), VisibilityType.Hidden, VisibilityType.Visible)}}","type":"text","disableUpdates":false}},{"type":"shape","id":"b3172737-5dad-490a-b77c-ab805eab0973","elementConfiguration":{"inheritDimensions":"{{InheritDimensions.InheritNone}}","width":"11.5 cm","height":"2.68 cm","image":"{{Form.Selectlegalentity.PPLogoHeader.Image}}","visibility":"","type":"image","disableUpdates":false}},{"type":"shape","id":"3826cb64-0d16-4eaa-b59d-7281daa42187","elementConfiguration":{"binding":"{{Form.Selectlegalentity.EntityName}}","visibility":"{{IfElse(Equals(Form.Selectlegalentity.EntityName, \"Sun Life U.S.\"), VisibilityType.Hidden, VisibilityType.Visible)}}","type":"text","disableUpdates":false}},{"type":"shape","id":"778023c6-761c-4959-a1e8-bf4121c2a20e","elementConfiguration":{"binding":"{{Form.Selectlegalentity.Tagline}}","visibility":"{{IfElse(Equals(Form.Selectlegalentity.EntityName, \"Sun Life U.S.\"), VisibilityType.Hidden, VisibilityType.Visible)}}","type":"text","disableUpdates":false}},{"type":"shape","id":"96a1b4a4-0a1a-485f-afd6-4c3318980df9","elementConfiguration":{"binding":"{{Form.Selectlegalentity.EntityName}}","visibility":"{{IfElse(Equals(Form.Selectlegalentity.EntityName, \"Sun Life U.S.\"), VisibilityType.Visible, VisibilityType.Hidden)}}","type":"text","disableUpdates":false}},{"type":"shape","id":"566fa32e-348e-4f64-a277-8c8b4331c87a","elementConfiguration":{"binding":"{{Form.Selectlegalentity.Tagline}}","visibility":"{{IfElse(Equals(Form.Selectlegalentity.EntityName, \"Sun Life U.S.\"), VisibilityType.Visible, VisibilityType.Hidden)}}","type":"text","disableUpdates":false}},{"type":"shape","id":"2f60681f-07ce-489d-8cd5-2e07eff703b0","elementConfiguration":{"binding":"{{Form.Selectlegalentity.EntityName}}","visibility":"{{IfElse(Equals(Form.Selectlegalentity.EntityName, \"Sun Life U.S.\"), VisibilityType.Hidden, VisibilityType.Visible)}}","type":"text","disableUpdates":false}},{"type":"shape","id":"f8d346b2-21dc-46cb-a13a-03ceced06749","elementConfiguration":{"binding":"{{Form.Selectlegalentity.Tagline}}","visibility":"{{IfElse(Equals(Form.Selectlegalentity.EntityName, \"Sun Life U.S.\"), VisibilityType.Hidden, VisibilityType.Visible)}}","type":"text","disableUpdates":false}},{"type":"shape","id":"84e08548-9a74-424e-a92f-3dd8fe705da8","elementConfiguration":{"binding":"{{Form.Selectlegalentity.EntityName}}","visibility":"{{IfElse(Equals(Form.Selectlegalentity.EntityName, \"Sun Life U.S.\"), VisibilityType.Visible, VisibilityType.Hidden)}}","type":"text","disableUpdates":false}},{"type":"shape","id":"ee675f45-d55c-48e8-a4a1-5bb5d57fb955","elementConfiguration":{"binding":"{{Form.Selectlegalentity.Tagline}}","visibility":"{{IfElse(Equals(Form.Selectlegalentity.EntityName, \"Sun Life U.S.\"), VisibilityType.Visible, VisibilityType.Hidden)}}","type":"text","disableUpdates":false}},{"type":"shape","id":"973963e8-846b-4520-8a1e-a159749ace61","elementConfiguration":{"inheritDimensions":"{{InheritDimensions.InheritNone}}","width":"11.5 cm","height":"2.68 cm","image":"{{Form.Selectlegalentity.PPLogoHeader.Image}}","visibility":"","type":"image","disableUpdates":false}},{"type":"shape","id":"77451fd5-bec9-46c5-b85d-e3c63905c7cf","elementConfiguration":{"slideTitle":"Guidance slides","binding":"{{IfElse(Form.Includeguidanceslides,Form.Selectlegalentity.GuidanceSlides-SlideRef.AssetID,\"\")}}","slidesElementPlaceholderName":"SlidesElement1","type":"slide(s)"}}],"transformationConfigurations":[{"language":"{{Form.Selectaspellinglanguage.LanguageRef.Language}}","disableUpdates":false,"type":"proofingLanguage"},{"documentName":"{{StringJoin(Form.Selectlegalentity.EntityName,\" - Template - \", FormatDateTime(Now(),\"yyyy\",\"en-US\"))}}","type":"documentName"}],"templateName":"Sun Life - Template - 2024","templateDescription":"","enableDocumentContentUpdater":true,"version":"2.0"}]]></TemplafyTemplateConfiguration>
</file>

<file path=customXml/item7.xml><?xml version="1.0" encoding="utf-8"?>
<TemplafySlideTemplateConfiguration><![CDATA[{"slideVersion":1,"isValidatorEnabled":false,"isLocked":false,"elementsMetadata":[],"slideId":"912516406120546332","enableDocumentContentUpdater":false,"version":"2.0"}]]></TemplafySlideTemplateConfiguration>
</file>

<file path=customXml/item70.xml><?xml version="1.0" encoding="utf-8"?>
<TemplafySlideFormConfiguration><![CDATA[{"formFields":[],"formDataEntries":[]}]]></TemplafySlideFormConfiguration>
</file>

<file path=customXml/item71.xml><?xml version="1.0" encoding="utf-8"?>
<TemplafySlideFormConfiguration><![CDATA[{"formFields":[],"formDataEntries":[]}]]></TemplafySlideFormConfiguration>
</file>

<file path=customXml/item72.xml><?xml version="1.0" encoding="utf-8"?>
<TemplafySlideFormConfiguration><![CDATA[{"formFields":[],"formDataEntries":[]}]]></TemplafySlideFormConfiguration>
</file>

<file path=customXml/item73.xml><?xml version="1.0" encoding="utf-8"?>
<p:properties xmlns:p="http://schemas.microsoft.com/office/2006/metadata/properties" xmlns:xsi="http://www.w3.org/2001/XMLSchema-instance" xmlns:pc="http://schemas.microsoft.com/office/infopath/2007/PartnerControls">
  <documentManagement>
    <lcf76f155ced4ddcb4097134ff3c332f xmlns="77922bf3-68de-4039-a5a9-b2ed728e0152" xsi:nil="true"/>
    <TaxCatchAll xmlns="abf36e6d-89de-460f-bd1a-1aa4d52e3d39" xsi:nil="true"/>
    <_dlc_DocId xmlns="abf36e6d-89de-460f-bd1a-1aa4d52e3d39">PHP772T4M25V-1548315969-139724</_dlc_DocId>
    <_dlc_DocIdUrl xmlns="abf36e6d-89de-460f-bd1a-1aa4d52e3d39">
      <Url>https://sunlifefinancial.sharepoint.com/sites/GRSMC/_layouts/15/DocIdRedir.aspx?ID=PHP772T4M25V-1548315969-139724</Url>
      <Description>PHP772T4M25V-1548315969-139724</Description>
    </_dlc_DocIdUrl>
    <Order0 xmlns="77922bf3-68de-4039-a5a9-b2ed728e0152" xsi:nil="true"/>
    <Assignee xmlns="77922bf3-68de-4039-a5a9-b2ed728e0152" xsi:nil="true"/>
    <_dlc_DocIdPersistId xmlns="abf36e6d-89de-460f-bd1a-1aa4d52e3d39" xsi:nil="true"/>
  </documentManagement>
</p:properties>
</file>

<file path=customXml/item74.xml><?xml version="1.0" encoding="utf-8"?>
<TemplafySlideFormConfiguration><![CDATA[{"formFields":[],"formDataEntries":[]}]]></TemplafySlideFormConfiguration>
</file>

<file path=customXml/item75.xml><?xml version="1.0" encoding="utf-8"?>
<TemplafySlideFormConfiguration><![CDATA[{"formFields":[],"formDataEntries":[]}]]></TemplafySlideFormConfiguration>
</file>

<file path=customXml/item76.xml><?xml version="1.0" encoding="utf-8"?>
<TemplafySlideTemplateConfiguration><![CDATA[{"slideVersion":1,"isValidatorEnabled":false,"isLocked":false,"elementsMetadata":[],"slideId":"912516406120546315","enableDocumentContentUpdater":false,"version":"2.0"}]]></TemplafySlideTemplateConfiguration>
</file>

<file path=customXml/item77.xml><?xml version="1.0" encoding="utf-8"?>
<TemplafySlideTemplateConfiguration><![CDATA[{"slideVersion":1,"isValidatorEnabled":false,"isLocked":false,"elementsMetadata":[],"slideId":"912516406120546340","enableDocumentContentUpdater":false,"version":"2.0"}]]></TemplafySlideTemplateConfiguration>
</file>

<file path=customXml/item78.xml><?xml version="1.0" encoding="utf-8"?>
<TemplafySlideTemplateConfiguration><![CDATA[{"slideVersion":1,"isValidatorEnabled":false,"isLocked":false,"elementsMetadata":[],"slideId":"912516406120546308","enableDocumentContentUpdater":false,"version":"2.0"}]]></TemplafySlideTemplateConfiguration>
</file>

<file path=customXml/item79.xml><?xml version="1.0" encoding="utf-8"?>
<TemplafySlideTemplateConfiguration><![CDATA[{"slideVersion":1,"isValidatorEnabled":false,"isLocked":false,"elementsMetadata":[],"slideId":"912516406120546316","enableDocumentContentUpdater":false,"version":"2.0"}]]></TemplafySlideTemplateConfiguration>
</file>

<file path=customXml/item8.xml><?xml version="1.0" encoding="utf-8"?>
<TemplafySlideFormConfiguration><![CDATA[{"formFields":[],"formDataEntries":[]}]]></TemplafySlideFormConfiguration>
</file>

<file path=customXml/item80.xml><?xml version="1.0" encoding="utf-8"?>
<TemplafySlideTemplateConfiguration><![CDATA[{"slideVersion":1,"isValidatorEnabled":false,"isLocked":false,"elementsMetadata":[],"slideId":"912516406120546326","enableDocumentContentUpdater":false,"version":"2.0"}]]></TemplafySlideTemplateConfiguration>
</file>

<file path=customXml/item81.xml><?xml version="1.0" encoding="utf-8"?>
<TemplafySlideFormConfiguration><![CDATA[{"formFields":[],"formDataEntries":[]}]]></TemplafySlideFormConfiguration>
</file>

<file path=customXml/item82.xml><?xml version="1.0" encoding="utf-8"?>
<TemplafyFormConfiguration><![CDATA[{"formFields":[{"distinct":false,"hideIfNoUserInteractionRequired":false,"required":true,"autoSelectFirstOption":false,"helpTexts":{"postfix":"Based on this selection, the relevant logo will be applied."},"spacing":{},"shareValue":false,"type":"dropDown","dataSourceName":"LegalEntities","dataSourceFieldName":"Selection","name":"Selectlegalentity","label":"Select a region:"},{"distinct":false,"hideIfNoUserInteractionRequired":true,"required":false,"autoSelectFirstOption":true,"spacing":{},"shareValue":false,"type":"dropDown","dataSourceName":"PP_LanguageSelector","dataSourceFieldName":"LanguageRef","filterCondition":{"type":"and","conditions":[{"type":"formFieldMatch","formFieldName":"Selectlegalentity","dataSourceFieldName":"LegalEntitesRef"}]},"name":"Selectaspellinglanguage","label":"Select a spelling language:"},{"defaultValue":{"fixedValue":true},"helpTexts":{},"spacing":{},"shareValue":false,"type":"checkBox","name":"Includeguidanceslides","label":"Include guidance slides"},{"type":"slidesElementPlaceholder","name":"SlidesElement1","label":"Placeholder 1"}],"formDataEntries":[{"name":"Selectlegalentity","value":"P2J7tMNiWTglLaMIm6OCAn+KXT5pnTbRp4YcHCMtjsw="},{"name":"Selectaspellinglanguage","value":"sQlA5qIGvCoYcwjVQgClu8MfoD8tipKZ3qXDW3ECIRk="},{"name":"Includeguidanceslides","value":"JmsEoV14ujQReG8xalipWA=="}]}]]></TemplafyFormConfiguration>
</file>

<file path=customXml/item83.xml><?xml version="1.0" encoding="utf-8"?>
<TemplafySlideTemplateConfiguration><![CDATA[{"slideVersion":1,"isValidatorEnabled":false,"isLocked":false,"elementsMetadata":[],"slideId":"912516406120546310","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4127B51D-0CA9-46E0-BC2F-CF3865E05549}">
  <ds:schemaRefs>
    <ds:schemaRef ds:uri="http://schemas.microsoft.com/sharepoint/v3/contenttype/forms"/>
  </ds:schemaRefs>
</ds:datastoreItem>
</file>

<file path=customXml/itemProps10.xml><?xml version="1.0" encoding="utf-8"?>
<ds:datastoreItem xmlns:ds="http://schemas.openxmlformats.org/officeDocument/2006/customXml" ds:itemID="{69EF405F-E1FB-4F39-9AB7-A22B3A91D064}">
  <ds:schemaRefs/>
</ds:datastoreItem>
</file>

<file path=customXml/itemProps11.xml><?xml version="1.0" encoding="utf-8"?>
<ds:datastoreItem xmlns:ds="http://schemas.openxmlformats.org/officeDocument/2006/customXml" ds:itemID="{3BE95AF9-CC7E-4C21-9714-5EA80646D0A7}">
  <ds:schemaRefs>
    <ds:schemaRef ds:uri="http://schemas.microsoft.com/sharepoint/events"/>
  </ds:schemaRefs>
</ds:datastoreItem>
</file>

<file path=customXml/itemProps12.xml><?xml version="1.0" encoding="utf-8"?>
<ds:datastoreItem xmlns:ds="http://schemas.openxmlformats.org/officeDocument/2006/customXml" ds:itemID="{C0047D55-18B4-4CD3-AD2B-52CACAAC409E}">
  <ds:schemaRefs/>
</ds:datastoreItem>
</file>

<file path=customXml/itemProps13.xml><?xml version="1.0" encoding="utf-8"?>
<ds:datastoreItem xmlns:ds="http://schemas.openxmlformats.org/officeDocument/2006/customXml" ds:itemID="{53204C0B-804A-4894-BBD5-D187CFE9E35A}">
  <ds:schemaRefs/>
</ds:datastoreItem>
</file>

<file path=customXml/itemProps14.xml><?xml version="1.0" encoding="utf-8"?>
<ds:datastoreItem xmlns:ds="http://schemas.openxmlformats.org/officeDocument/2006/customXml" ds:itemID="{24345B39-0CD0-44F3-A18F-18843347448D}">
  <ds:schemaRefs/>
</ds:datastoreItem>
</file>

<file path=customXml/itemProps15.xml><?xml version="1.0" encoding="utf-8"?>
<ds:datastoreItem xmlns:ds="http://schemas.openxmlformats.org/officeDocument/2006/customXml" ds:itemID="{011746D2-78F4-4339-BFE0-D6AF2EA0D0D9}">
  <ds:schemaRefs/>
</ds:datastoreItem>
</file>

<file path=customXml/itemProps16.xml><?xml version="1.0" encoding="utf-8"?>
<ds:datastoreItem xmlns:ds="http://schemas.openxmlformats.org/officeDocument/2006/customXml" ds:itemID="{1817C323-34F8-488F-A7C9-B69CFD3B1455}">
  <ds:schemaRefs/>
</ds:datastoreItem>
</file>

<file path=customXml/itemProps17.xml><?xml version="1.0" encoding="utf-8"?>
<ds:datastoreItem xmlns:ds="http://schemas.openxmlformats.org/officeDocument/2006/customXml" ds:itemID="{094B0657-DC5B-4AE9-81B5-C5C8DEC5C88D}">
  <ds:schemaRefs/>
</ds:datastoreItem>
</file>

<file path=customXml/itemProps18.xml><?xml version="1.0" encoding="utf-8"?>
<ds:datastoreItem xmlns:ds="http://schemas.openxmlformats.org/officeDocument/2006/customXml" ds:itemID="{1C90F8F9-E894-41B2-99D0-D8CC45683AB8}">
  <ds:schemaRefs/>
</ds:datastoreItem>
</file>

<file path=customXml/itemProps19.xml><?xml version="1.0" encoding="utf-8"?>
<ds:datastoreItem xmlns:ds="http://schemas.openxmlformats.org/officeDocument/2006/customXml" ds:itemID="{CDBC4435-0712-48BF-95CD-4ED07F1F6085}">
  <ds:schemaRefs/>
</ds:datastoreItem>
</file>

<file path=customXml/itemProps2.xml><?xml version="1.0" encoding="utf-8"?>
<ds:datastoreItem xmlns:ds="http://schemas.openxmlformats.org/officeDocument/2006/customXml" ds:itemID="{B2E2E2F6-23F8-4CA5-9C8E-0B9CBAF2CD82}">
  <ds:schemaRefs/>
</ds:datastoreItem>
</file>

<file path=customXml/itemProps20.xml><?xml version="1.0" encoding="utf-8"?>
<ds:datastoreItem xmlns:ds="http://schemas.openxmlformats.org/officeDocument/2006/customXml" ds:itemID="{965AA0B2-54B6-47A8-8420-4F0E2CC4F525}">
  <ds:schemaRefs/>
</ds:datastoreItem>
</file>

<file path=customXml/itemProps21.xml><?xml version="1.0" encoding="utf-8"?>
<ds:datastoreItem xmlns:ds="http://schemas.openxmlformats.org/officeDocument/2006/customXml" ds:itemID="{56C4F4D2-46DF-4D74-BC8B-F893BD4F3EB9}">
  <ds:schemaRefs/>
</ds:datastoreItem>
</file>

<file path=customXml/itemProps22.xml><?xml version="1.0" encoding="utf-8"?>
<ds:datastoreItem xmlns:ds="http://schemas.openxmlformats.org/officeDocument/2006/customXml" ds:itemID="{77325874-AAC4-4DB4-B179-0BBCAEA22F54}">
  <ds:schemaRefs/>
</ds:datastoreItem>
</file>

<file path=customXml/itemProps23.xml><?xml version="1.0" encoding="utf-8"?>
<ds:datastoreItem xmlns:ds="http://schemas.openxmlformats.org/officeDocument/2006/customXml" ds:itemID="{68D65F39-997F-4075-82E5-6BB9DACB09DB}">
  <ds:schemaRefs/>
</ds:datastoreItem>
</file>

<file path=customXml/itemProps24.xml><?xml version="1.0" encoding="utf-8"?>
<ds:datastoreItem xmlns:ds="http://schemas.openxmlformats.org/officeDocument/2006/customXml" ds:itemID="{E578D68D-B96C-42EE-AC16-0BB08A9885E3}">
  <ds:schemaRefs/>
</ds:datastoreItem>
</file>

<file path=customXml/itemProps25.xml><?xml version="1.0" encoding="utf-8"?>
<ds:datastoreItem xmlns:ds="http://schemas.openxmlformats.org/officeDocument/2006/customXml" ds:itemID="{5EC0CAB5-27D3-4E57-8C9C-7C37F8EE40EA}">
  <ds:schemaRefs/>
</ds:datastoreItem>
</file>

<file path=customXml/itemProps26.xml><?xml version="1.0" encoding="utf-8"?>
<ds:datastoreItem xmlns:ds="http://schemas.openxmlformats.org/officeDocument/2006/customXml" ds:itemID="{5678EEC4-C3BC-4676-A0AC-D22F3F2F88B2}">
  <ds:schemaRefs/>
</ds:datastoreItem>
</file>

<file path=customXml/itemProps27.xml><?xml version="1.0" encoding="utf-8"?>
<ds:datastoreItem xmlns:ds="http://schemas.openxmlformats.org/officeDocument/2006/customXml" ds:itemID="{5F208F13-DE3C-4A54-9A85-E75D5F7C680C}">
  <ds:schemaRefs/>
</ds:datastoreItem>
</file>

<file path=customXml/itemProps28.xml><?xml version="1.0" encoding="utf-8"?>
<ds:datastoreItem xmlns:ds="http://schemas.openxmlformats.org/officeDocument/2006/customXml" ds:itemID="{901E713D-0920-4A61-AE9E-0E01D8685216}">
  <ds:schemaRefs/>
</ds:datastoreItem>
</file>

<file path=customXml/itemProps29.xml><?xml version="1.0" encoding="utf-8"?>
<ds:datastoreItem xmlns:ds="http://schemas.openxmlformats.org/officeDocument/2006/customXml" ds:itemID="{ECA4AC8E-A3F6-4009-8F15-F4288322B1D2}">
  <ds:schemaRefs/>
</ds:datastoreItem>
</file>

<file path=customXml/itemProps3.xml><?xml version="1.0" encoding="utf-8"?>
<ds:datastoreItem xmlns:ds="http://schemas.openxmlformats.org/officeDocument/2006/customXml" ds:itemID="{3A21A680-A8F1-4BFA-8AF1-9E9E2A2CC739}">
  <ds:schemaRefs/>
</ds:datastoreItem>
</file>

<file path=customXml/itemProps30.xml><?xml version="1.0" encoding="utf-8"?>
<ds:datastoreItem xmlns:ds="http://schemas.openxmlformats.org/officeDocument/2006/customXml" ds:itemID="{3CD934BF-8E75-4ACC-A7B7-D80AD70A29A8}">
  <ds:schemaRefs/>
</ds:datastoreItem>
</file>

<file path=customXml/itemProps31.xml><?xml version="1.0" encoding="utf-8"?>
<ds:datastoreItem xmlns:ds="http://schemas.openxmlformats.org/officeDocument/2006/customXml" ds:itemID="{6985C0DA-C50F-4258-BCBA-FF65C0086767}">
  <ds:schemaRefs/>
</ds:datastoreItem>
</file>

<file path=customXml/itemProps32.xml><?xml version="1.0" encoding="utf-8"?>
<ds:datastoreItem xmlns:ds="http://schemas.openxmlformats.org/officeDocument/2006/customXml" ds:itemID="{AD7C6DCD-6338-4ACB-BBD0-5FFBBAE61234}">
  <ds:schemaRefs/>
</ds:datastoreItem>
</file>

<file path=customXml/itemProps33.xml><?xml version="1.0" encoding="utf-8"?>
<ds:datastoreItem xmlns:ds="http://schemas.openxmlformats.org/officeDocument/2006/customXml" ds:itemID="{9701F41F-0879-48D4-83BA-BD09D8004B93}">
  <ds:schemaRefs/>
</ds:datastoreItem>
</file>

<file path=customXml/itemProps34.xml><?xml version="1.0" encoding="utf-8"?>
<ds:datastoreItem xmlns:ds="http://schemas.openxmlformats.org/officeDocument/2006/customXml" ds:itemID="{DCC26512-9B4D-4D8A-8F35-B740EBAEA751}">
  <ds:schemaRefs/>
</ds:datastoreItem>
</file>

<file path=customXml/itemProps35.xml><?xml version="1.0" encoding="utf-8"?>
<ds:datastoreItem xmlns:ds="http://schemas.openxmlformats.org/officeDocument/2006/customXml" ds:itemID="{E48533F8-EAE9-44F1-B3D8-EF2BB23C57C5}">
  <ds:schemaRefs/>
</ds:datastoreItem>
</file>

<file path=customXml/itemProps36.xml><?xml version="1.0" encoding="utf-8"?>
<ds:datastoreItem xmlns:ds="http://schemas.openxmlformats.org/officeDocument/2006/customXml" ds:itemID="{03EFDB8E-9AFB-410B-9AE8-2618F81DE87B}">
  <ds:schemaRefs/>
</ds:datastoreItem>
</file>

<file path=customXml/itemProps37.xml><?xml version="1.0" encoding="utf-8"?>
<ds:datastoreItem xmlns:ds="http://schemas.openxmlformats.org/officeDocument/2006/customXml" ds:itemID="{ACF0DC86-08E0-484A-B076-C9D42F83341B}">
  <ds:schemaRefs/>
</ds:datastoreItem>
</file>

<file path=customXml/itemProps38.xml><?xml version="1.0" encoding="utf-8"?>
<ds:datastoreItem xmlns:ds="http://schemas.openxmlformats.org/officeDocument/2006/customXml" ds:itemID="{7FF0BAFA-6789-4CDC-BA47-C77F6199F67E}">
  <ds:schemaRefs/>
</ds:datastoreItem>
</file>

<file path=customXml/itemProps39.xml><?xml version="1.0" encoding="utf-8"?>
<ds:datastoreItem xmlns:ds="http://schemas.openxmlformats.org/officeDocument/2006/customXml" ds:itemID="{437D5FAB-1DA5-4B33-B56F-33ACB16A6889}">
  <ds:schemaRefs/>
</ds:datastoreItem>
</file>

<file path=customXml/itemProps4.xml><?xml version="1.0" encoding="utf-8"?>
<ds:datastoreItem xmlns:ds="http://schemas.openxmlformats.org/officeDocument/2006/customXml" ds:itemID="{A7067743-F7BF-46D5-9C27-FAE28B29CA91}">
  <ds:schemaRefs/>
</ds:datastoreItem>
</file>

<file path=customXml/itemProps40.xml><?xml version="1.0" encoding="utf-8"?>
<ds:datastoreItem xmlns:ds="http://schemas.openxmlformats.org/officeDocument/2006/customXml" ds:itemID="{FF833340-EAD0-4831-A728-8B2D569F506F}">
  <ds:schemaRefs/>
</ds:datastoreItem>
</file>

<file path=customXml/itemProps41.xml><?xml version="1.0" encoding="utf-8"?>
<ds:datastoreItem xmlns:ds="http://schemas.openxmlformats.org/officeDocument/2006/customXml" ds:itemID="{058EA50E-BAB9-4ACC-AFEA-0F4DCE07018C}">
  <ds:schemaRefs/>
</ds:datastoreItem>
</file>

<file path=customXml/itemProps42.xml><?xml version="1.0" encoding="utf-8"?>
<ds:datastoreItem xmlns:ds="http://schemas.openxmlformats.org/officeDocument/2006/customXml" ds:itemID="{8F79C307-781A-41A7-B09F-B240F21295C8}">
  <ds:schemaRefs/>
</ds:datastoreItem>
</file>

<file path=customXml/itemProps43.xml><?xml version="1.0" encoding="utf-8"?>
<ds:datastoreItem xmlns:ds="http://schemas.openxmlformats.org/officeDocument/2006/customXml" ds:itemID="{7B0A84FF-0640-42EC-907B-9D8658797F47}">
  <ds:schemaRefs/>
</ds:datastoreItem>
</file>

<file path=customXml/itemProps44.xml><?xml version="1.0" encoding="utf-8"?>
<ds:datastoreItem xmlns:ds="http://schemas.openxmlformats.org/officeDocument/2006/customXml" ds:itemID="{E4803D8F-7546-4DA8-ABF1-F92ED321B7A3}">
  <ds:schemaRefs/>
</ds:datastoreItem>
</file>

<file path=customXml/itemProps45.xml><?xml version="1.0" encoding="utf-8"?>
<ds:datastoreItem xmlns:ds="http://schemas.openxmlformats.org/officeDocument/2006/customXml" ds:itemID="{0A5E9B88-F9B6-40D8-94D2-DC8C773DE1C6}">
  <ds:schemaRefs/>
</ds:datastoreItem>
</file>

<file path=customXml/itemProps46.xml><?xml version="1.0" encoding="utf-8"?>
<ds:datastoreItem xmlns:ds="http://schemas.openxmlformats.org/officeDocument/2006/customXml" ds:itemID="{0B052333-386F-432B-9944-C55FCB2F882C}">
  <ds:schemaRefs/>
</ds:datastoreItem>
</file>

<file path=customXml/itemProps47.xml><?xml version="1.0" encoding="utf-8"?>
<ds:datastoreItem xmlns:ds="http://schemas.openxmlformats.org/officeDocument/2006/customXml" ds:itemID="{F097E42E-6C5C-4D07-A1FF-1D0BC375D31F}">
  <ds:schemaRefs/>
</ds:datastoreItem>
</file>

<file path=customXml/itemProps48.xml><?xml version="1.0" encoding="utf-8"?>
<ds:datastoreItem xmlns:ds="http://schemas.openxmlformats.org/officeDocument/2006/customXml" ds:itemID="{AFC521E0-05F6-4750-ACE5-60DC7AD69BA6}">
  <ds:schemaRefs/>
</ds:datastoreItem>
</file>

<file path=customXml/itemProps49.xml><?xml version="1.0" encoding="utf-8"?>
<ds:datastoreItem xmlns:ds="http://schemas.openxmlformats.org/officeDocument/2006/customXml" ds:itemID="{BCB08A0D-F71D-4A77-8E68-0F79FC53DC56}">
  <ds:schemaRefs/>
</ds:datastoreItem>
</file>

<file path=customXml/itemProps5.xml><?xml version="1.0" encoding="utf-8"?>
<ds:datastoreItem xmlns:ds="http://schemas.openxmlformats.org/officeDocument/2006/customXml" ds:itemID="{ED94B1B6-99C0-4CC3-9158-C41B8525686D}">
  <ds:schemaRefs/>
</ds:datastoreItem>
</file>

<file path=customXml/itemProps50.xml><?xml version="1.0" encoding="utf-8"?>
<ds:datastoreItem xmlns:ds="http://schemas.openxmlformats.org/officeDocument/2006/customXml" ds:itemID="{A5935EA6-675E-41E3-A4EB-935941BEF722}">
  <ds:schemaRefs/>
</ds:datastoreItem>
</file>

<file path=customXml/itemProps51.xml><?xml version="1.0" encoding="utf-8"?>
<ds:datastoreItem xmlns:ds="http://schemas.openxmlformats.org/officeDocument/2006/customXml" ds:itemID="{CCFB6620-9038-4D1B-8DBD-E91E2C50EC76}">
  <ds:schemaRefs/>
</ds:datastoreItem>
</file>

<file path=customXml/itemProps52.xml><?xml version="1.0" encoding="utf-8"?>
<ds:datastoreItem xmlns:ds="http://schemas.openxmlformats.org/officeDocument/2006/customXml" ds:itemID="{3F1875B7-1F46-462E-BDE1-1E405C667E06}">
  <ds:schemaRefs/>
</ds:datastoreItem>
</file>

<file path=customXml/itemProps53.xml><?xml version="1.0" encoding="utf-8"?>
<ds:datastoreItem xmlns:ds="http://schemas.openxmlformats.org/officeDocument/2006/customXml" ds:itemID="{B5680FCD-4BA4-4032-8C00-6F86C2E0A323}">
  <ds:schemaRefs/>
</ds:datastoreItem>
</file>

<file path=customXml/itemProps54.xml><?xml version="1.0" encoding="utf-8"?>
<ds:datastoreItem xmlns:ds="http://schemas.openxmlformats.org/officeDocument/2006/customXml" ds:itemID="{A4497E89-1078-43F7-820B-C30F21C61453}">
  <ds:schemaRefs/>
</ds:datastoreItem>
</file>

<file path=customXml/itemProps55.xml><?xml version="1.0" encoding="utf-8"?>
<ds:datastoreItem xmlns:ds="http://schemas.openxmlformats.org/officeDocument/2006/customXml" ds:itemID="{825795F6-6DDB-4BA6-AE08-E41699B3499F}">
  <ds:schemaRefs/>
</ds:datastoreItem>
</file>

<file path=customXml/itemProps56.xml><?xml version="1.0" encoding="utf-8"?>
<ds:datastoreItem xmlns:ds="http://schemas.openxmlformats.org/officeDocument/2006/customXml" ds:itemID="{E0E3C758-D634-4790-A3A7-6590176216ED}">
  <ds:schemaRefs/>
</ds:datastoreItem>
</file>

<file path=customXml/itemProps57.xml><?xml version="1.0" encoding="utf-8"?>
<ds:datastoreItem xmlns:ds="http://schemas.openxmlformats.org/officeDocument/2006/customXml" ds:itemID="{9026A273-C0CF-4F48-918A-3DF9EC792588}">
  <ds:schemaRefs/>
</ds:datastoreItem>
</file>

<file path=customXml/itemProps58.xml><?xml version="1.0" encoding="utf-8"?>
<ds:datastoreItem xmlns:ds="http://schemas.openxmlformats.org/officeDocument/2006/customXml" ds:itemID="{6E373374-A8D3-4940-86F2-AC322D001E1C}">
  <ds:schemaRefs/>
</ds:datastoreItem>
</file>

<file path=customXml/itemProps59.xml><?xml version="1.0" encoding="utf-8"?>
<ds:datastoreItem xmlns:ds="http://schemas.openxmlformats.org/officeDocument/2006/customXml" ds:itemID="{7471880B-E701-4653-9415-E44F022E4C3F}">
  <ds:schemaRefs/>
</ds:datastoreItem>
</file>

<file path=customXml/itemProps6.xml><?xml version="1.0" encoding="utf-8"?>
<ds:datastoreItem xmlns:ds="http://schemas.openxmlformats.org/officeDocument/2006/customXml" ds:itemID="{A53FA6BB-CBD6-45F8-A4AB-7E5BE7ACD068}">
  <ds:schemaRefs/>
</ds:datastoreItem>
</file>

<file path=customXml/itemProps60.xml><?xml version="1.0" encoding="utf-8"?>
<ds:datastoreItem xmlns:ds="http://schemas.openxmlformats.org/officeDocument/2006/customXml" ds:itemID="{0D679EDB-054B-4EDF-89AD-6EB96D89D8D1}">
  <ds:schemaRefs/>
</ds:datastoreItem>
</file>

<file path=customXml/itemProps61.xml><?xml version="1.0" encoding="utf-8"?>
<ds:datastoreItem xmlns:ds="http://schemas.openxmlformats.org/officeDocument/2006/customXml" ds:itemID="{2FB2C90C-9CFF-4A1E-8320-F10337FA079F}">
  <ds:schemaRefs/>
</ds:datastoreItem>
</file>

<file path=customXml/itemProps62.xml><?xml version="1.0" encoding="utf-8"?>
<ds:datastoreItem xmlns:ds="http://schemas.openxmlformats.org/officeDocument/2006/customXml" ds:itemID="{F5F90529-3CD8-4739-A191-9042A88AEEAF}">
  <ds:schemaRefs/>
</ds:datastoreItem>
</file>

<file path=customXml/itemProps63.xml><?xml version="1.0" encoding="utf-8"?>
<ds:datastoreItem xmlns:ds="http://schemas.openxmlformats.org/officeDocument/2006/customXml" ds:itemID="{675769CF-496F-4AA0-9EBE-5D71A1795FB8}">
  <ds:schemaRefs/>
</ds:datastoreItem>
</file>

<file path=customXml/itemProps64.xml><?xml version="1.0" encoding="utf-8"?>
<ds:datastoreItem xmlns:ds="http://schemas.openxmlformats.org/officeDocument/2006/customXml" ds:itemID="{DE69EC46-5A2E-49C0-9A92-6F55B34112FA}">
  <ds:schemaRefs/>
</ds:datastoreItem>
</file>

<file path=customXml/itemProps65.xml><?xml version="1.0" encoding="utf-8"?>
<ds:datastoreItem xmlns:ds="http://schemas.openxmlformats.org/officeDocument/2006/customXml" ds:itemID="{DAB120E6-1C71-4B26-A2A8-A01D3097AAB9}">
  <ds:schemaRefs/>
</ds:datastoreItem>
</file>

<file path=customXml/itemProps66.xml><?xml version="1.0" encoding="utf-8"?>
<ds:datastoreItem xmlns:ds="http://schemas.openxmlformats.org/officeDocument/2006/customXml" ds:itemID="{D00D4FC4-3D37-4EEE-B9DB-31A7C4A7F3C3}">
  <ds:schemaRefs/>
</ds:datastoreItem>
</file>

<file path=customXml/itemProps67.xml><?xml version="1.0" encoding="utf-8"?>
<ds:datastoreItem xmlns:ds="http://schemas.openxmlformats.org/officeDocument/2006/customXml" ds:itemID="{28F87766-EA65-4D68-A5B8-B7C6915681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922bf3-68de-4039-a5a9-b2ed728e0152"/>
    <ds:schemaRef ds:uri="abf36e6d-89de-460f-bd1a-1aa4d52e3d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8.xml><?xml version="1.0" encoding="utf-8"?>
<ds:datastoreItem xmlns:ds="http://schemas.openxmlformats.org/officeDocument/2006/customXml" ds:itemID="{4F16FB73-80CA-4F7B-A5C2-0FB38A006657}">
  <ds:schemaRefs/>
</ds:datastoreItem>
</file>

<file path=customXml/itemProps69.xml><?xml version="1.0" encoding="utf-8"?>
<ds:datastoreItem xmlns:ds="http://schemas.openxmlformats.org/officeDocument/2006/customXml" ds:itemID="{82DDE415-706D-4CBF-A8F8-74766BF1F8BB}">
  <ds:schemaRefs/>
</ds:datastoreItem>
</file>

<file path=customXml/itemProps7.xml><?xml version="1.0" encoding="utf-8"?>
<ds:datastoreItem xmlns:ds="http://schemas.openxmlformats.org/officeDocument/2006/customXml" ds:itemID="{C9CE1D75-023A-46E6-97A2-BDBCFA762ADD}">
  <ds:schemaRefs/>
</ds:datastoreItem>
</file>

<file path=customXml/itemProps70.xml><?xml version="1.0" encoding="utf-8"?>
<ds:datastoreItem xmlns:ds="http://schemas.openxmlformats.org/officeDocument/2006/customXml" ds:itemID="{084FB55D-D835-40A3-B788-4777E99BB147}">
  <ds:schemaRefs/>
</ds:datastoreItem>
</file>

<file path=customXml/itemProps71.xml><?xml version="1.0" encoding="utf-8"?>
<ds:datastoreItem xmlns:ds="http://schemas.openxmlformats.org/officeDocument/2006/customXml" ds:itemID="{35F95DE5-AF1F-49C6-A006-8B7A77EC0098}">
  <ds:schemaRefs/>
</ds:datastoreItem>
</file>

<file path=customXml/itemProps72.xml><?xml version="1.0" encoding="utf-8"?>
<ds:datastoreItem xmlns:ds="http://schemas.openxmlformats.org/officeDocument/2006/customXml" ds:itemID="{0E10C61A-227F-404E-85F4-347648F86610}">
  <ds:schemaRefs/>
</ds:datastoreItem>
</file>

<file path=customXml/itemProps73.xml><?xml version="1.0" encoding="utf-8"?>
<ds:datastoreItem xmlns:ds="http://schemas.openxmlformats.org/officeDocument/2006/customXml" ds:itemID="{D39EAE6E-B396-4F64-BBFC-5843656B7FEE}">
  <ds:schemaRefs>
    <ds:schemaRef ds:uri="http://schemas.microsoft.com/sharepoint/v3"/>
    <ds:schemaRef ds:uri="e9d059b1-7fda-4357-9805-f5fab03f4391"/>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a2c29196-5b29-4579-bce3-adb6020987c2"/>
    <ds:schemaRef ds:uri="633f10e0-6617-4bc2-9520-063627b97f4a"/>
    <ds:schemaRef ds:uri="http://www.w3.org/XML/1998/namespace"/>
    <ds:schemaRef ds:uri="77922bf3-68de-4039-a5a9-b2ed728e0152"/>
    <ds:schemaRef ds:uri="abf36e6d-89de-460f-bd1a-1aa4d52e3d39"/>
  </ds:schemaRefs>
</ds:datastoreItem>
</file>

<file path=customXml/itemProps74.xml><?xml version="1.0" encoding="utf-8"?>
<ds:datastoreItem xmlns:ds="http://schemas.openxmlformats.org/officeDocument/2006/customXml" ds:itemID="{5892686F-759B-46F4-AE00-FC2CFC6DEB8C}">
  <ds:schemaRefs/>
</ds:datastoreItem>
</file>

<file path=customXml/itemProps75.xml><?xml version="1.0" encoding="utf-8"?>
<ds:datastoreItem xmlns:ds="http://schemas.openxmlformats.org/officeDocument/2006/customXml" ds:itemID="{94AD26A5-3978-47C2-83C4-194744E64513}">
  <ds:schemaRefs/>
</ds:datastoreItem>
</file>

<file path=customXml/itemProps76.xml><?xml version="1.0" encoding="utf-8"?>
<ds:datastoreItem xmlns:ds="http://schemas.openxmlformats.org/officeDocument/2006/customXml" ds:itemID="{081BB6EC-1179-4FFF-AD85-050D719AB4C9}">
  <ds:schemaRefs/>
</ds:datastoreItem>
</file>

<file path=customXml/itemProps77.xml><?xml version="1.0" encoding="utf-8"?>
<ds:datastoreItem xmlns:ds="http://schemas.openxmlformats.org/officeDocument/2006/customXml" ds:itemID="{122B7AA7-5952-4D0F-8FCC-DF0681C962B5}">
  <ds:schemaRefs/>
</ds:datastoreItem>
</file>

<file path=customXml/itemProps78.xml><?xml version="1.0" encoding="utf-8"?>
<ds:datastoreItem xmlns:ds="http://schemas.openxmlformats.org/officeDocument/2006/customXml" ds:itemID="{DA52B0BC-C61A-4E4D-A810-B8791A5C5E86}">
  <ds:schemaRefs/>
</ds:datastoreItem>
</file>

<file path=customXml/itemProps79.xml><?xml version="1.0" encoding="utf-8"?>
<ds:datastoreItem xmlns:ds="http://schemas.openxmlformats.org/officeDocument/2006/customXml" ds:itemID="{A8F7228B-DD4A-476A-BD03-9F4942AF56D5}">
  <ds:schemaRefs/>
</ds:datastoreItem>
</file>

<file path=customXml/itemProps8.xml><?xml version="1.0" encoding="utf-8"?>
<ds:datastoreItem xmlns:ds="http://schemas.openxmlformats.org/officeDocument/2006/customXml" ds:itemID="{8D53858F-97C4-4980-ADFF-71C454F2C464}">
  <ds:schemaRefs/>
</ds:datastoreItem>
</file>

<file path=customXml/itemProps80.xml><?xml version="1.0" encoding="utf-8"?>
<ds:datastoreItem xmlns:ds="http://schemas.openxmlformats.org/officeDocument/2006/customXml" ds:itemID="{43E6A720-AC68-49A6-ACA6-EED93A10FD7E}">
  <ds:schemaRefs/>
</ds:datastoreItem>
</file>

<file path=customXml/itemProps81.xml><?xml version="1.0" encoding="utf-8"?>
<ds:datastoreItem xmlns:ds="http://schemas.openxmlformats.org/officeDocument/2006/customXml" ds:itemID="{23DAAA2A-8AF2-4AA2-842E-70579D512FC8}">
  <ds:schemaRefs/>
</ds:datastoreItem>
</file>

<file path=customXml/itemProps82.xml><?xml version="1.0" encoding="utf-8"?>
<ds:datastoreItem xmlns:ds="http://schemas.openxmlformats.org/officeDocument/2006/customXml" ds:itemID="{2364BF54-2F33-4F10-AFAE-833293BA3142}">
  <ds:schemaRefs/>
</ds:datastoreItem>
</file>

<file path=customXml/itemProps83.xml><?xml version="1.0" encoding="utf-8"?>
<ds:datastoreItem xmlns:ds="http://schemas.openxmlformats.org/officeDocument/2006/customXml" ds:itemID="{D10C3782-4E6E-4DD0-A252-20AA2C68C846}">
  <ds:schemaRefs/>
</ds:datastoreItem>
</file>

<file path=customXml/itemProps9.xml><?xml version="1.0" encoding="utf-8"?>
<ds:datastoreItem xmlns:ds="http://schemas.openxmlformats.org/officeDocument/2006/customXml" ds:itemID="{DCD66399-2B7B-4181-A59C-BFB373DCE603}">
  <ds:schemaRefs/>
</ds:datastoreItem>
</file>

<file path=docProps/app.xml><?xml version="1.0" encoding="utf-8"?>
<Properties xmlns="http://schemas.openxmlformats.org/officeDocument/2006/extended-properties" xmlns:vt="http://schemas.openxmlformats.org/officeDocument/2006/docPropsVTypes">
  <Template>Office Theme</Template>
  <TotalTime>822</TotalTime>
  <Words>4925</Words>
  <Application>Microsoft Office PowerPoint</Application>
  <PresentationFormat>Widescreen</PresentationFormat>
  <Paragraphs>445</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Regular</vt:lpstr>
      <vt:lpstr>Calibri</vt:lpstr>
      <vt:lpstr>Courier New</vt:lpstr>
      <vt:lpstr>Sun Life New Display</vt:lpstr>
      <vt:lpstr>Sun Life New Text</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your workplace plan works</vt:lpstr>
      <vt:lpstr>PowerPoint Presentation</vt:lpstr>
      <vt:lpstr>Understand Risk vs. Return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Chris Moull</dc:creator>
  <cp:keywords/>
  <dc:description/>
  <cp:lastModifiedBy>Sarah M Saheb</cp:lastModifiedBy>
  <cp:revision>18</cp:revision>
  <dcterms:created xsi:type="dcterms:W3CDTF">2024-08-30T16:35:50Z</dcterms:created>
  <dcterms:modified xsi:type="dcterms:W3CDTF">2026-01-22T20:52:11Z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0x010100162AF045FBA4F740B3EE4AA74E84649A</vt:lpwstr>
  </property>
  <property fmtid="{D5CDD505-2E9C-101B-9397-08002B2CF9AE}" pid="3" name="TemplafyTimeStamp">
    <vt:lpwstr>2024-05-15T10:17:43</vt:lpwstr>
  </property>
  <property fmtid="{D5CDD505-2E9C-101B-9397-08002B2CF9AE}" pid="4" name="TemplafyTenantId">
    <vt:lpwstr>sunlife</vt:lpwstr>
  </property>
  <property fmtid="{D5CDD505-2E9C-101B-9397-08002B2CF9AE}" pid="5" name="TemplafyTemplateId">
    <vt:lpwstr>902815406516602430</vt:lpwstr>
  </property>
  <property fmtid="{D5CDD505-2E9C-101B-9397-08002B2CF9AE}" pid="6" name="TemplafyUserProfileId">
    <vt:lpwstr>911835670289842211</vt:lpwstr>
  </property>
  <property fmtid="{D5CDD505-2E9C-101B-9397-08002B2CF9AE}" pid="7" name="TemplafyLanguageCode">
    <vt:lpwstr>en-CA</vt:lpwstr>
  </property>
  <property fmtid="{D5CDD505-2E9C-101B-9397-08002B2CF9AE}" pid="8" name="TemplafyFromBlank">
    <vt:bool>false</vt:bool>
  </property>
  <property fmtid="{D5CDD505-2E9C-101B-9397-08002B2CF9AE}" pid="9" name="_dlc_DocIdItemGuid">
    <vt:lpwstr>469b1a1d-eca7-47b7-85d1-1b8406e03c53</vt:lpwstr>
  </property>
  <property fmtid="{D5CDD505-2E9C-101B-9397-08002B2CF9AE}" pid="10" name="MediaServiceImageTags">
    <vt:lpwstr/>
  </property>
</Properties>
</file>