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customXml/itemProps29.xml" ContentType="application/vnd.openxmlformats-officedocument.customXmlProperties+xml"/>
  <Override PartName="/customXml/itemProps30.xml" ContentType="application/vnd.openxmlformats-officedocument.customXmlProperties+xml"/>
  <Override PartName="/customXml/itemProps31.xml" ContentType="application/vnd.openxmlformats-officedocument.customXmlProperties+xml"/>
  <Override PartName="/customXml/itemProps32.xml" ContentType="application/vnd.openxmlformats-officedocument.customXmlProperties+xml"/>
  <Override PartName="/customXml/itemProps33.xml" ContentType="application/vnd.openxmlformats-officedocument.customXmlProperties+xml"/>
  <Override PartName="/customXml/itemProps34.xml" ContentType="application/vnd.openxmlformats-officedocument.customXmlProperties+xml"/>
  <Override PartName="/customXml/itemProps35.xml" ContentType="application/vnd.openxmlformats-officedocument.customXmlProperties+xml"/>
  <Override PartName="/customXml/itemProps36.xml" ContentType="application/vnd.openxmlformats-officedocument.customXmlProperties+xml"/>
  <Override PartName="/customXml/itemProps37.xml" ContentType="application/vnd.openxmlformats-officedocument.customXmlProperties+xml"/>
  <Override PartName="/customXml/itemProps38.xml" ContentType="application/vnd.openxmlformats-officedocument.customXmlProperties+xml"/>
  <Override PartName="/customXml/itemProps39.xml" ContentType="application/vnd.openxmlformats-officedocument.customXmlProperties+xml"/>
  <Override PartName="/customXml/itemProps40.xml" ContentType="application/vnd.openxmlformats-officedocument.customXmlProperties+xml"/>
  <Override PartName="/customXml/itemProps41.xml" ContentType="application/vnd.openxmlformats-officedocument.customXmlProperties+xml"/>
  <Override PartName="/customXml/itemProps42.xml" ContentType="application/vnd.openxmlformats-officedocument.customXmlProperties+xml"/>
  <Override PartName="/customXml/itemProps43.xml" ContentType="application/vnd.openxmlformats-officedocument.customXmlProperties+xml"/>
  <Override PartName="/customXml/itemProps44.xml" ContentType="application/vnd.openxmlformats-officedocument.customXmlProperties+xml"/>
  <Override PartName="/customXml/itemProps45.xml" ContentType="application/vnd.openxmlformats-officedocument.customXmlProperties+xml"/>
  <Override PartName="/customXml/itemProps46.xml" ContentType="application/vnd.openxmlformats-officedocument.customXmlProperties+xml"/>
  <Override PartName="/customXml/itemProps47.xml" ContentType="application/vnd.openxmlformats-officedocument.customXmlProperties+xml"/>
  <Override PartName="/customXml/itemProps48.xml" ContentType="application/vnd.openxmlformats-officedocument.customXmlProperties+xml"/>
  <Override PartName="/customXml/itemProps49.xml" ContentType="application/vnd.openxmlformats-officedocument.customXmlProperties+xml"/>
  <Override PartName="/customXml/itemProps50.xml" ContentType="application/vnd.openxmlformats-officedocument.customXmlProperties+xml"/>
  <Override PartName="/customXml/itemProps51.xml" ContentType="application/vnd.openxmlformats-officedocument.customXmlProperties+xml"/>
  <Override PartName="/customXml/itemProps52.xml" ContentType="application/vnd.openxmlformats-officedocument.customXmlProperties+xml"/>
  <Override PartName="/customXml/itemProps53.xml" ContentType="application/vnd.openxmlformats-officedocument.customXmlProperties+xml"/>
  <Override PartName="/customXml/itemProps54.xml" ContentType="application/vnd.openxmlformats-officedocument.customXmlProperties+xml"/>
  <Override PartName="/customXml/itemProps55.xml" ContentType="application/vnd.openxmlformats-officedocument.customXmlProperties+xml"/>
  <Override PartName="/customXml/itemProps56.xml" ContentType="application/vnd.openxmlformats-officedocument.customXmlProperties+xml"/>
  <Override PartName="/customXml/itemProps57.xml" ContentType="application/vnd.openxmlformats-officedocument.customXmlProperties+xml"/>
  <Override PartName="/customXml/itemProps58.xml" ContentType="application/vnd.openxmlformats-officedocument.customXmlProperties+xml"/>
  <Override PartName="/customXml/itemProps59.xml" ContentType="application/vnd.openxmlformats-officedocument.customXmlProperties+xml"/>
  <Override PartName="/customXml/itemProps60.xml" ContentType="application/vnd.openxmlformats-officedocument.customXmlProperties+xml"/>
  <Override PartName="/customXml/itemProps61.xml" ContentType="application/vnd.openxmlformats-officedocument.customXmlProperties+xml"/>
  <Override PartName="/customXml/itemProps62.xml" ContentType="application/vnd.openxmlformats-officedocument.customXmlProperties+xml"/>
  <Override PartName="/customXml/itemProps63.xml" ContentType="application/vnd.openxmlformats-officedocument.customXmlProperties+xml"/>
  <Override PartName="/customXml/itemProps64.xml" ContentType="application/vnd.openxmlformats-officedocument.customXmlProperties+xml"/>
  <Override PartName="/customXml/itemProps65.xml" ContentType="application/vnd.openxmlformats-officedocument.customXmlProperties+xml"/>
  <Override PartName="/customXml/itemProps66.xml" ContentType="application/vnd.openxmlformats-officedocument.customXmlProperties+xml"/>
  <Override PartName="/customXml/itemProps67.xml" ContentType="application/vnd.openxmlformats-officedocument.customXmlProperties+xml"/>
  <Override PartName="/customXml/itemProps68.xml" ContentType="application/vnd.openxmlformats-officedocument.customXmlProperties+xml"/>
  <Override PartName="/customXml/itemProps69.xml" ContentType="application/vnd.openxmlformats-officedocument.customXmlProperties+xml"/>
  <Override PartName="/customXml/itemProps70.xml" ContentType="application/vnd.openxmlformats-officedocument.customXmlProperties+xml"/>
  <Override PartName="/customXml/itemProps71.xml" ContentType="application/vnd.openxmlformats-officedocument.customXmlProperties+xml"/>
  <Override PartName="/customXml/itemProps72.xml" ContentType="application/vnd.openxmlformats-officedocument.customXmlProperties+xml"/>
  <Override PartName="/customXml/itemProps73.xml" ContentType="application/vnd.openxmlformats-officedocument.customXmlProperties+xml"/>
  <Override PartName="/customXml/itemProps74.xml" ContentType="application/vnd.openxmlformats-officedocument.customXmlProperties+xml"/>
  <Override PartName="/customXml/itemProps75.xml" ContentType="application/vnd.openxmlformats-officedocument.customXmlProperties+xml"/>
  <Override PartName="/customXml/itemProps76.xml" ContentType="application/vnd.openxmlformats-officedocument.customXmlProperties+xml"/>
  <Override PartName="/customXml/itemProps77.xml" ContentType="application/vnd.openxmlformats-officedocument.customXmlProperties+xml"/>
  <Override PartName="/customXml/itemProps78.xml" ContentType="application/vnd.openxmlformats-officedocument.customXmlProperties+xml"/>
  <Override PartName="/customXml/itemProps79.xml" ContentType="application/vnd.openxmlformats-officedocument.customXmlProperties+xml"/>
  <Override PartName="/customXml/itemProps80.xml" ContentType="application/vnd.openxmlformats-officedocument.customXmlProperties+xml"/>
  <Override PartName="/customXml/itemProps81.xml" ContentType="application/vnd.openxmlformats-officedocument.customXmlProperties+xml"/>
  <Override PartName="/customXml/itemProps82.xml" ContentType="application/vnd.openxmlformats-officedocument.customXmlProperties+xml"/>
  <Override PartName="/customXml/itemProps8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2.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3.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4.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5.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6.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notesSlides/notesSlide7.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notesSlides/notesSlide8.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notesSlides/notesSlide9.xml" ContentType="application/vnd.openxmlformats-officedocument.presentationml.notesSlide+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notesSlides/notesSlide10.xml" ContentType="application/vnd.openxmlformats-officedocument.presentationml.notesSlide+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notesSlides/notesSlide11.xml" ContentType="application/vnd.openxmlformats-officedocument.presentationml.notesSlide+xml"/>
  <Override PartName="/ppt/tags/tag69.xml" ContentType="application/vnd.openxmlformats-officedocument.presentationml.tags+xml"/>
  <Override PartName="/ppt/tags/tag70.xml" ContentType="application/vnd.openxmlformats-officedocument.presentationml.tags+xml"/>
  <Override PartName="/ppt/notesSlides/notesSlide12.xml" ContentType="application/vnd.openxmlformats-officedocument.presentationml.notesSlide+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notesSlides/notesSlide13.xml" ContentType="application/vnd.openxmlformats-officedocument.presentationml.notesSlide+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notesSlides/notesSlide14.xml" ContentType="application/vnd.openxmlformats-officedocument.presentationml.notesSlide+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notesSlides/notesSlide15.xml" ContentType="application/vnd.openxmlformats-officedocument.presentationml.notesSlide+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notesSlides/notesSlide16.xml" ContentType="application/vnd.openxmlformats-officedocument.presentationml.notesSlide+xml"/>
  <Override PartName="/ppt/tags/tag113.xml" ContentType="application/vnd.openxmlformats-officedocument.presentationml.tags+xml"/>
  <Override PartName="/ppt/tags/tag114.xml" ContentType="application/vnd.openxmlformats-officedocument.presentationml.tags+xml"/>
  <Override PartName="/ppt/notesSlides/notesSlide17.xml" ContentType="application/vnd.openxmlformats-officedocument.presentationml.notesSlide+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notesSlides/notesSlide18.xml" ContentType="application/vnd.openxmlformats-officedocument.presentationml.notesSlide+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notesSlides/notesSlide19.xml" ContentType="application/vnd.openxmlformats-officedocument.presentationml.notesSlide+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notesSlides/notesSlide20.xml" ContentType="application/vnd.openxmlformats-officedocument.presentationml.notesSlide+xml"/>
  <Override PartName="/ppt/tags/tag138.xml" ContentType="application/vnd.openxmlformats-officedocument.presentationml.tags+xml"/>
  <Override PartName="/ppt/tags/tag139.xml" ContentType="application/vnd.openxmlformats-officedocument.presentationml.tags+xml"/>
  <Override PartName="/ppt/notesSlides/notesSlide21.xml" ContentType="application/vnd.openxmlformats-officedocument.presentationml.notesSlide+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notesSlides/notesSlide22.xml" ContentType="application/vnd.openxmlformats-officedocument.presentationml.notesSlide+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notesSlides/notesSlide23.xml" ContentType="application/vnd.openxmlformats-officedocument.presentationml.notesSlide+xml"/>
  <Override PartName="/ppt/tags/tag149.xml" ContentType="application/vnd.openxmlformats-officedocument.presentationml.tags+xml"/>
  <Override PartName="/ppt/tags/tag150.xml" ContentType="application/vnd.openxmlformats-officedocument.presentationml.tags+xml"/>
  <Override PartName="/ppt/notesSlides/notesSlide24.xml" ContentType="application/vnd.openxmlformats-officedocument.presentationml.notesSlide+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notesSlides/notesSlide25.xml" ContentType="application/vnd.openxmlformats-officedocument.presentationml.notesSlide+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notesSlides/notesSlide26.xml" ContentType="application/vnd.openxmlformats-officedocument.presentationml.notesSlide+xml"/>
  <Override PartName="/ppt/tags/tag167.xml" ContentType="application/vnd.openxmlformats-officedocument.presentationml.tags+xml"/>
  <Override PartName="/ppt/tags/tag168.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48" r:id="rId84"/>
  </p:sldMasterIdLst>
  <p:notesMasterIdLst>
    <p:notesMasterId r:id="rId112"/>
  </p:notesMasterIdLst>
  <p:sldIdLst>
    <p:sldId id="257" r:id="rId85"/>
    <p:sldId id="258" r:id="rId86"/>
    <p:sldId id="2029" r:id="rId87"/>
    <p:sldId id="2030" r:id="rId88"/>
    <p:sldId id="2031" r:id="rId89"/>
    <p:sldId id="2032" r:id="rId90"/>
    <p:sldId id="263" r:id="rId91"/>
    <p:sldId id="2034" r:id="rId92"/>
    <p:sldId id="2035" r:id="rId93"/>
    <p:sldId id="2036" r:id="rId94"/>
    <p:sldId id="2037" r:id="rId95"/>
    <p:sldId id="2038" r:id="rId96"/>
    <p:sldId id="2039" r:id="rId97"/>
    <p:sldId id="2040" r:id="rId98"/>
    <p:sldId id="2041" r:id="rId99"/>
    <p:sldId id="2042" r:id="rId100"/>
    <p:sldId id="2043" r:id="rId101"/>
    <p:sldId id="2044" r:id="rId102"/>
    <p:sldId id="2045" r:id="rId103"/>
    <p:sldId id="2046" r:id="rId104"/>
    <p:sldId id="2047" r:id="rId105"/>
    <p:sldId id="2048" r:id="rId106"/>
    <p:sldId id="2049" r:id="rId107"/>
    <p:sldId id="2050" r:id="rId108"/>
    <p:sldId id="2051" r:id="rId109"/>
    <p:sldId id="2053" r:id="rId110"/>
    <p:sldId id="292" r:id="rId111"/>
  </p:sldIdLst>
  <p:sldSz cx="12192000" cy="6858000"/>
  <p:notesSz cx="6858000" cy="9144000"/>
  <p:custDataLst>
    <p:tags r:id="rId113"/>
  </p:custDataLst>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9619519-E38E-1C36-4694-8FEFB30F3C9C}" name="Karina Vanyukhina" initials="KV" userId="S::karina.vanyukhina@sunlife.com::98805aaf-a450-468e-814f-95153540d145" providerId="AD"/>
  <p188:author id="{3CE33356-4B84-0476-699D-895E51BFE81F}" name="Sarah MacMaster" initials="SM" userId="S::Sarah.MacMaster@sunlife.com::f16d898c-4b7b-40ec-9faa-5d0463e73a8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Karina Vanyukhina" initials="KV" lastIdx="3" clrIdx="1"/>
  <p:cmAuthor id="1" name="Sarah MacMaster" initials="SM" lastIdx="11" clrIdx="2"/>
  <p:cmAuthor id="2" name="Chris Moull" initials="CM" lastIdx="0" clrIdx="3"/>
  <p:cmAuthor id="3" name="Ksenija Stupar-Doria" initials="" lastIdx="0"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CD87A45-0AA1-4C47-9685-6945612FA2ED}" v="1" dt="2026-01-22T20:43:17.21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875" autoAdjust="0"/>
    <p:restoredTop sz="68571" autoAdjust="0"/>
  </p:normalViewPr>
  <p:slideViewPr>
    <p:cSldViewPr snapToGrid="0">
      <p:cViewPr varScale="1">
        <p:scale>
          <a:sx n="110" d="100"/>
          <a:sy n="110" d="100"/>
        </p:scale>
        <p:origin x="1880" y="76"/>
      </p:cViewPr>
      <p:guideLst/>
    </p:cSldViewPr>
  </p:slideViewPr>
  <p:outlineViewPr>
    <p:cViewPr>
      <p:scale>
        <a:sx n="33" d="100"/>
        <a:sy n="33" d="100"/>
      </p:scale>
      <p:origin x="0" y="-17986"/>
    </p:cViewPr>
  </p:outlineViewPr>
  <p:notesTextViewPr>
    <p:cViewPr>
      <p:scale>
        <a:sx n="1" d="1"/>
        <a:sy n="1" d="1"/>
      </p:scale>
      <p:origin x="0" y="0"/>
    </p:cViewPr>
  </p:notesTextViewPr>
  <p:sorterViewPr>
    <p:cViewPr>
      <p:scale>
        <a:sx n="80" d="100"/>
        <a:sy n="80" d="100"/>
      </p:scale>
      <p:origin x="0" y="0"/>
    </p:cViewPr>
  </p:sorter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customXml" Target="../customXml/item26.xml"/><Relationship Id="rId117" Type="http://schemas.openxmlformats.org/officeDocument/2006/relationships/theme" Target="theme/theme1.xml"/><Relationship Id="rId21" Type="http://schemas.openxmlformats.org/officeDocument/2006/relationships/customXml" Target="../customXml/item21.xml"/><Relationship Id="rId42" Type="http://schemas.openxmlformats.org/officeDocument/2006/relationships/customXml" Target="../customXml/item42.xml"/><Relationship Id="rId47" Type="http://schemas.openxmlformats.org/officeDocument/2006/relationships/customXml" Target="../customXml/item47.xml"/><Relationship Id="rId63" Type="http://schemas.openxmlformats.org/officeDocument/2006/relationships/customXml" Target="../customXml/item63.xml"/><Relationship Id="rId68" Type="http://schemas.openxmlformats.org/officeDocument/2006/relationships/customXml" Target="../customXml/item68.xml"/><Relationship Id="rId84" Type="http://schemas.openxmlformats.org/officeDocument/2006/relationships/slideMaster" Target="slideMasters/slideMaster1.xml"/><Relationship Id="rId89" Type="http://schemas.openxmlformats.org/officeDocument/2006/relationships/slide" Target="slides/slide5.xml"/><Relationship Id="rId112" Type="http://schemas.openxmlformats.org/officeDocument/2006/relationships/notesMaster" Target="notesMasters/notesMaster1.xml"/><Relationship Id="rId16" Type="http://schemas.openxmlformats.org/officeDocument/2006/relationships/customXml" Target="../customXml/item16.xml"/><Relationship Id="rId107" Type="http://schemas.openxmlformats.org/officeDocument/2006/relationships/slide" Target="slides/slide23.xml"/><Relationship Id="rId11" Type="http://schemas.openxmlformats.org/officeDocument/2006/relationships/customXml" Target="../customXml/item11.xml"/><Relationship Id="rId32" Type="http://schemas.openxmlformats.org/officeDocument/2006/relationships/customXml" Target="../customXml/item32.xml"/><Relationship Id="rId37" Type="http://schemas.openxmlformats.org/officeDocument/2006/relationships/customXml" Target="../customXml/item37.xml"/><Relationship Id="rId53" Type="http://schemas.openxmlformats.org/officeDocument/2006/relationships/customXml" Target="../customXml/item53.xml"/><Relationship Id="rId58" Type="http://schemas.openxmlformats.org/officeDocument/2006/relationships/customXml" Target="../customXml/item58.xml"/><Relationship Id="rId74" Type="http://schemas.openxmlformats.org/officeDocument/2006/relationships/customXml" Target="../customXml/item74.xml"/><Relationship Id="rId79" Type="http://schemas.openxmlformats.org/officeDocument/2006/relationships/customXml" Target="../customXml/item79.xml"/><Relationship Id="rId102" Type="http://schemas.openxmlformats.org/officeDocument/2006/relationships/slide" Target="slides/slide18.xml"/><Relationship Id="rId5" Type="http://schemas.openxmlformats.org/officeDocument/2006/relationships/customXml" Target="../customXml/item5.xml"/><Relationship Id="rId61" Type="http://schemas.openxmlformats.org/officeDocument/2006/relationships/customXml" Target="../customXml/item61.xml"/><Relationship Id="rId82" Type="http://schemas.openxmlformats.org/officeDocument/2006/relationships/customXml" Target="../customXml/item82.xml"/><Relationship Id="rId90" Type="http://schemas.openxmlformats.org/officeDocument/2006/relationships/slide" Target="slides/slide6.xml"/><Relationship Id="rId95" Type="http://schemas.openxmlformats.org/officeDocument/2006/relationships/slide" Target="slides/slide11.xml"/><Relationship Id="rId19" Type="http://schemas.openxmlformats.org/officeDocument/2006/relationships/customXml" Target="../customXml/item19.xml"/><Relationship Id="rId14" Type="http://schemas.openxmlformats.org/officeDocument/2006/relationships/customXml" Target="../customXml/item14.xml"/><Relationship Id="rId22" Type="http://schemas.openxmlformats.org/officeDocument/2006/relationships/customXml" Target="../customXml/item22.xml"/><Relationship Id="rId27" Type="http://schemas.openxmlformats.org/officeDocument/2006/relationships/customXml" Target="../customXml/item27.xml"/><Relationship Id="rId30" Type="http://schemas.openxmlformats.org/officeDocument/2006/relationships/customXml" Target="../customXml/item30.xml"/><Relationship Id="rId35" Type="http://schemas.openxmlformats.org/officeDocument/2006/relationships/customXml" Target="../customXml/item35.xml"/><Relationship Id="rId43" Type="http://schemas.openxmlformats.org/officeDocument/2006/relationships/customXml" Target="../customXml/item43.xml"/><Relationship Id="rId48" Type="http://schemas.openxmlformats.org/officeDocument/2006/relationships/customXml" Target="../customXml/item48.xml"/><Relationship Id="rId56" Type="http://schemas.openxmlformats.org/officeDocument/2006/relationships/customXml" Target="../customXml/item56.xml"/><Relationship Id="rId64" Type="http://schemas.openxmlformats.org/officeDocument/2006/relationships/customXml" Target="../customXml/item64.xml"/><Relationship Id="rId69" Type="http://schemas.openxmlformats.org/officeDocument/2006/relationships/customXml" Target="../customXml/item69.xml"/><Relationship Id="rId77" Type="http://schemas.openxmlformats.org/officeDocument/2006/relationships/customXml" Target="../customXml/item77.xml"/><Relationship Id="rId100" Type="http://schemas.openxmlformats.org/officeDocument/2006/relationships/slide" Target="slides/slide16.xml"/><Relationship Id="rId105" Type="http://schemas.openxmlformats.org/officeDocument/2006/relationships/slide" Target="slides/slide21.xml"/><Relationship Id="rId113" Type="http://schemas.openxmlformats.org/officeDocument/2006/relationships/tags" Target="tags/tag1.xml"/><Relationship Id="rId118" Type="http://schemas.openxmlformats.org/officeDocument/2006/relationships/tableStyles" Target="tableStyles.xml"/><Relationship Id="rId8" Type="http://schemas.openxmlformats.org/officeDocument/2006/relationships/customXml" Target="../customXml/item8.xml"/><Relationship Id="rId51" Type="http://schemas.openxmlformats.org/officeDocument/2006/relationships/customXml" Target="../customXml/item51.xml"/><Relationship Id="rId72" Type="http://schemas.openxmlformats.org/officeDocument/2006/relationships/customXml" Target="../customXml/item72.xml"/><Relationship Id="rId80" Type="http://schemas.openxmlformats.org/officeDocument/2006/relationships/customXml" Target="../customXml/item80.xml"/><Relationship Id="rId85" Type="http://schemas.openxmlformats.org/officeDocument/2006/relationships/slide" Target="slides/slide1.xml"/><Relationship Id="rId93" Type="http://schemas.openxmlformats.org/officeDocument/2006/relationships/slide" Target="slides/slide9.xml"/><Relationship Id="rId98" Type="http://schemas.openxmlformats.org/officeDocument/2006/relationships/slide" Target="slides/slide14.xml"/><Relationship Id="rId121" Type="http://schemas.microsoft.com/office/2018/10/relationships/authors" Target="authors.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customXml" Target="../customXml/item25.xml"/><Relationship Id="rId33" Type="http://schemas.openxmlformats.org/officeDocument/2006/relationships/customXml" Target="../customXml/item33.xml"/><Relationship Id="rId38" Type="http://schemas.openxmlformats.org/officeDocument/2006/relationships/customXml" Target="../customXml/item38.xml"/><Relationship Id="rId46" Type="http://schemas.openxmlformats.org/officeDocument/2006/relationships/customXml" Target="../customXml/item46.xml"/><Relationship Id="rId59" Type="http://schemas.openxmlformats.org/officeDocument/2006/relationships/customXml" Target="../customXml/item59.xml"/><Relationship Id="rId67" Type="http://schemas.openxmlformats.org/officeDocument/2006/relationships/customXml" Target="../customXml/item67.xml"/><Relationship Id="rId103" Type="http://schemas.openxmlformats.org/officeDocument/2006/relationships/slide" Target="slides/slide19.xml"/><Relationship Id="rId108" Type="http://schemas.openxmlformats.org/officeDocument/2006/relationships/slide" Target="slides/slide24.xml"/><Relationship Id="rId116" Type="http://schemas.openxmlformats.org/officeDocument/2006/relationships/viewProps" Target="viewProps.xml"/><Relationship Id="rId20" Type="http://schemas.openxmlformats.org/officeDocument/2006/relationships/customXml" Target="../customXml/item20.xml"/><Relationship Id="rId41" Type="http://schemas.openxmlformats.org/officeDocument/2006/relationships/customXml" Target="../customXml/item41.xml"/><Relationship Id="rId54" Type="http://schemas.openxmlformats.org/officeDocument/2006/relationships/customXml" Target="../customXml/item54.xml"/><Relationship Id="rId62" Type="http://schemas.openxmlformats.org/officeDocument/2006/relationships/customXml" Target="../customXml/item62.xml"/><Relationship Id="rId70" Type="http://schemas.openxmlformats.org/officeDocument/2006/relationships/customXml" Target="../customXml/item70.xml"/><Relationship Id="rId75" Type="http://schemas.openxmlformats.org/officeDocument/2006/relationships/customXml" Target="../customXml/item75.xml"/><Relationship Id="rId83" Type="http://schemas.openxmlformats.org/officeDocument/2006/relationships/customXml" Target="../customXml/item83.xml"/><Relationship Id="rId88" Type="http://schemas.openxmlformats.org/officeDocument/2006/relationships/slide" Target="slides/slide4.xml"/><Relationship Id="rId91" Type="http://schemas.openxmlformats.org/officeDocument/2006/relationships/slide" Target="slides/slide7.xml"/><Relationship Id="rId96" Type="http://schemas.openxmlformats.org/officeDocument/2006/relationships/slide" Target="slides/slide12.xml"/><Relationship Id="rId111" Type="http://schemas.openxmlformats.org/officeDocument/2006/relationships/slide" Target="slides/slide27.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customXml" Target="../customXml/item15.xml"/><Relationship Id="rId23" Type="http://schemas.openxmlformats.org/officeDocument/2006/relationships/customXml" Target="../customXml/item23.xml"/><Relationship Id="rId28" Type="http://schemas.openxmlformats.org/officeDocument/2006/relationships/customXml" Target="../customXml/item28.xml"/><Relationship Id="rId36" Type="http://schemas.openxmlformats.org/officeDocument/2006/relationships/customXml" Target="../customXml/item36.xml"/><Relationship Id="rId49" Type="http://schemas.openxmlformats.org/officeDocument/2006/relationships/customXml" Target="../customXml/item49.xml"/><Relationship Id="rId57" Type="http://schemas.openxmlformats.org/officeDocument/2006/relationships/customXml" Target="../customXml/item57.xml"/><Relationship Id="rId106" Type="http://schemas.openxmlformats.org/officeDocument/2006/relationships/slide" Target="slides/slide22.xml"/><Relationship Id="rId114" Type="http://schemas.openxmlformats.org/officeDocument/2006/relationships/commentAuthors" Target="commentAuthors.xml"/><Relationship Id="rId119" Type="http://schemas.microsoft.com/office/2016/11/relationships/changesInfo" Target="changesInfos/changesInfo1.xml"/><Relationship Id="rId10" Type="http://schemas.openxmlformats.org/officeDocument/2006/relationships/customXml" Target="../customXml/item10.xml"/><Relationship Id="rId31" Type="http://schemas.openxmlformats.org/officeDocument/2006/relationships/customXml" Target="../customXml/item31.xml"/><Relationship Id="rId44" Type="http://schemas.openxmlformats.org/officeDocument/2006/relationships/customXml" Target="../customXml/item44.xml"/><Relationship Id="rId52" Type="http://schemas.openxmlformats.org/officeDocument/2006/relationships/customXml" Target="../customXml/item52.xml"/><Relationship Id="rId60" Type="http://schemas.openxmlformats.org/officeDocument/2006/relationships/customXml" Target="../customXml/item60.xml"/><Relationship Id="rId65" Type="http://schemas.openxmlformats.org/officeDocument/2006/relationships/customXml" Target="../customXml/item65.xml"/><Relationship Id="rId73" Type="http://schemas.openxmlformats.org/officeDocument/2006/relationships/customXml" Target="../customXml/item73.xml"/><Relationship Id="rId78" Type="http://schemas.openxmlformats.org/officeDocument/2006/relationships/customXml" Target="../customXml/item78.xml"/><Relationship Id="rId81" Type="http://schemas.openxmlformats.org/officeDocument/2006/relationships/customXml" Target="../customXml/item81.xml"/><Relationship Id="rId86" Type="http://schemas.openxmlformats.org/officeDocument/2006/relationships/slide" Target="slides/slide2.xml"/><Relationship Id="rId94" Type="http://schemas.openxmlformats.org/officeDocument/2006/relationships/slide" Target="slides/slide10.xml"/><Relationship Id="rId99" Type="http://schemas.openxmlformats.org/officeDocument/2006/relationships/slide" Target="slides/slide15.xml"/><Relationship Id="rId101" Type="http://schemas.openxmlformats.org/officeDocument/2006/relationships/slide" Target="slides/slide17.xml"/><Relationship Id="rId4" Type="http://schemas.openxmlformats.org/officeDocument/2006/relationships/customXml" Target="../customXml/item4.xml"/><Relationship Id="rId9" Type="http://schemas.openxmlformats.org/officeDocument/2006/relationships/customXml" Target="../customXml/item9.xml"/><Relationship Id="rId13" Type="http://schemas.openxmlformats.org/officeDocument/2006/relationships/customXml" Target="../customXml/item13.xml"/><Relationship Id="rId18" Type="http://schemas.openxmlformats.org/officeDocument/2006/relationships/customXml" Target="../customXml/item18.xml"/><Relationship Id="rId39" Type="http://schemas.openxmlformats.org/officeDocument/2006/relationships/customXml" Target="../customXml/item39.xml"/><Relationship Id="rId109" Type="http://schemas.openxmlformats.org/officeDocument/2006/relationships/slide" Target="slides/slide25.xml"/><Relationship Id="rId34" Type="http://schemas.openxmlformats.org/officeDocument/2006/relationships/customXml" Target="../customXml/item34.xml"/><Relationship Id="rId50" Type="http://schemas.openxmlformats.org/officeDocument/2006/relationships/customXml" Target="../customXml/item50.xml"/><Relationship Id="rId55" Type="http://schemas.openxmlformats.org/officeDocument/2006/relationships/customXml" Target="../customXml/item55.xml"/><Relationship Id="rId76" Type="http://schemas.openxmlformats.org/officeDocument/2006/relationships/customXml" Target="../customXml/item76.xml"/><Relationship Id="rId97" Type="http://schemas.openxmlformats.org/officeDocument/2006/relationships/slide" Target="slides/slide13.xml"/><Relationship Id="rId104" Type="http://schemas.openxmlformats.org/officeDocument/2006/relationships/slide" Target="slides/slide20.xml"/><Relationship Id="rId120" Type="http://schemas.microsoft.com/office/2015/10/relationships/revisionInfo" Target="revisionInfo.xml"/><Relationship Id="rId7" Type="http://schemas.openxmlformats.org/officeDocument/2006/relationships/customXml" Target="../customXml/item7.xml"/><Relationship Id="rId71" Type="http://schemas.openxmlformats.org/officeDocument/2006/relationships/customXml" Target="../customXml/item71.xml"/><Relationship Id="rId92" Type="http://schemas.openxmlformats.org/officeDocument/2006/relationships/slide" Target="slides/slide8.xml"/><Relationship Id="rId2" Type="http://schemas.openxmlformats.org/officeDocument/2006/relationships/customXml" Target="../customXml/item2.xml"/><Relationship Id="rId29" Type="http://schemas.openxmlformats.org/officeDocument/2006/relationships/customXml" Target="../customXml/item29.xml"/><Relationship Id="rId24" Type="http://schemas.openxmlformats.org/officeDocument/2006/relationships/customXml" Target="../customXml/item24.xml"/><Relationship Id="rId40" Type="http://schemas.openxmlformats.org/officeDocument/2006/relationships/customXml" Target="../customXml/item40.xml"/><Relationship Id="rId45" Type="http://schemas.openxmlformats.org/officeDocument/2006/relationships/customXml" Target="../customXml/item45.xml"/><Relationship Id="rId66" Type="http://schemas.openxmlformats.org/officeDocument/2006/relationships/customXml" Target="../customXml/item66.xml"/><Relationship Id="rId87" Type="http://schemas.openxmlformats.org/officeDocument/2006/relationships/slide" Target="slides/slide3.xml"/><Relationship Id="rId110" Type="http://schemas.openxmlformats.org/officeDocument/2006/relationships/slide" Target="slides/slide26.xml"/><Relationship Id="rId115"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h M Saheb" userId="9dc9d1cc-99c8-4b79-ba21-9386539f2036" providerId="ADAL" clId="{009A93C0-84DD-43F3-A5A5-0CC52A324B3F}"/>
    <pc:docChg chg="custSel modSld">
      <pc:chgData name="Sarah M Saheb" userId="9dc9d1cc-99c8-4b79-ba21-9386539f2036" providerId="ADAL" clId="{009A93C0-84DD-43F3-A5A5-0CC52A324B3F}" dt="2026-01-22T20:44:35.543" v="64" actId="6549"/>
      <pc:docMkLst>
        <pc:docMk/>
      </pc:docMkLst>
      <pc:sldChg chg="modSp mod">
        <pc:chgData name="Sarah M Saheb" userId="9dc9d1cc-99c8-4b79-ba21-9386539f2036" providerId="ADAL" clId="{009A93C0-84DD-43F3-A5A5-0CC52A324B3F}" dt="2026-01-22T20:43:35.669" v="46" actId="6549"/>
        <pc:sldMkLst>
          <pc:docMk/>
          <pc:sldMk cId="2689414626" sldId="263"/>
        </pc:sldMkLst>
        <pc:graphicFrameChg chg="mod modGraphic">
          <ac:chgData name="Sarah M Saheb" userId="9dc9d1cc-99c8-4b79-ba21-9386539f2036" providerId="ADAL" clId="{009A93C0-84DD-43F3-A5A5-0CC52A324B3F}" dt="2026-01-22T20:43:35.669" v="46" actId="6549"/>
          <ac:graphicFrameMkLst>
            <pc:docMk/>
            <pc:sldMk cId="2689414626" sldId="263"/>
            <ac:graphicFrameMk id="19" creationId="{F8EB53A3-5030-727F-0EA1-4DA421CFD3BB}"/>
          </ac:graphicFrameMkLst>
        </pc:graphicFrameChg>
      </pc:sldChg>
      <pc:sldChg chg="modSp mod">
        <pc:chgData name="Sarah M Saheb" userId="9dc9d1cc-99c8-4b79-ba21-9386539f2036" providerId="ADAL" clId="{009A93C0-84DD-43F3-A5A5-0CC52A324B3F}" dt="2026-01-22T20:43:17.261" v="36" actId="27636"/>
        <pc:sldMkLst>
          <pc:docMk/>
          <pc:sldMk cId="61388090" sldId="2030"/>
        </pc:sldMkLst>
        <pc:spChg chg="mod">
          <ac:chgData name="Sarah M Saheb" userId="9dc9d1cc-99c8-4b79-ba21-9386539f2036" providerId="ADAL" clId="{009A93C0-84DD-43F3-A5A5-0CC52A324B3F}" dt="2026-01-22T20:43:17.261" v="36" actId="27636"/>
          <ac:spMkLst>
            <pc:docMk/>
            <pc:sldMk cId="61388090" sldId="2030"/>
            <ac:spMk id="14" creationId="{4E941BD4-CDC1-92C3-C79C-5E57C1F92A40}"/>
          </ac:spMkLst>
        </pc:spChg>
      </pc:sldChg>
      <pc:sldChg chg="modSp mod">
        <pc:chgData name="Sarah M Saheb" userId="9dc9d1cc-99c8-4b79-ba21-9386539f2036" providerId="ADAL" clId="{009A93C0-84DD-43F3-A5A5-0CC52A324B3F}" dt="2026-01-22T20:42:22.321" v="32" actId="6549"/>
        <pc:sldMkLst>
          <pc:docMk/>
          <pc:sldMk cId="1635385625" sldId="2031"/>
        </pc:sldMkLst>
        <pc:spChg chg="mod">
          <ac:chgData name="Sarah M Saheb" userId="9dc9d1cc-99c8-4b79-ba21-9386539f2036" providerId="ADAL" clId="{009A93C0-84DD-43F3-A5A5-0CC52A324B3F}" dt="2026-01-22T20:40:07.833" v="1" actId="20577"/>
          <ac:spMkLst>
            <pc:docMk/>
            <pc:sldMk cId="1635385625" sldId="2031"/>
            <ac:spMk id="7" creationId="{E6ACCB93-BC9D-F4FB-37DF-0568A21EBD3D}"/>
          </ac:spMkLst>
        </pc:spChg>
        <pc:graphicFrameChg chg="modGraphic">
          <ac:chgData name="Sarah M Saheb" userId="9dc9d1cc-99c8-4b79-ba21-9386539f2036" providerId="ADAL" clId="{009A93C0-84DD-43F3-A5A5-0CC52A324B3F}" dt="2026-01-22T20:42:22.321" v="32" actId="6549"/>
          <ac:graphicFrameMkLst>
            <pc:docMk/>
            <pc:sldMk cId="1635385625" sldId="2031"/>
            <ac:graphicFrameMk id="9" creationId="{4CAF0F88-6DD7-2BB3-6533-B128277BB0B7}"/>
          </ac:graphicFrameMkLst>
        </pc:graphicFrameChg>
      </pc:sldChg>
      <pc:sldChg chg="modSp mod">
        <pc:chgData name="Sarah M Saheb" userId="9dc9d1cc-99c8-4b79-ba21-9386539f2036" providerId="ADAL" clId="{009A93C0-84DD-43F3-A5A5-0CC52A324B3F}" dt="2026-01-22T20:43:54.793" v="50" actId="20577"/>
        <pc:sldMkLst>
          <pc:docMk/>
          <pc:sldMk cId="4097133120" sldId="2034"/>
        </pc:sldMkLst>
        <pc:graphicFrameChg chg="modGraphic">
          <ac:chgData name="Sarah M Saheb" userId="9dc9d1cc-99c8-4b79-ba21-9386539f2036" providerId="ADAL" clId="{009A93C0-84DD-43F3-A5A5-0CC52A324B3F}" dt="2026-01-22T20:43:54.793" v="50" actId="20577"/>
          <ac:graphicFrameMkLst>
            <pc:docMk/>
            <pc:sldMk cId="4097133120" sldId="2034"/>
            <ac:graphicFrameMk id="19" creationId="{F8EB53A3-5030-727F-0EA1-4DA421CFD3BB}"/>
          </ac:graphicFrameMkLst>
        </pc:graphicFrameChg>
      </pc:sldChg>
      <pc:sldChg chg="modSp mod">
        <pc:chgData name="Sarah M Saheb" userId="9dc9d1cc-99c8-4b79-ba21-9386539f2036" providerId="ADAL" clId="{009A93C0-84DD-43F3-A5A5-0CC52A324B3F}" dt="2026-01-22T20:44:35.543" v="64" actId="6549"/>
        <pc:sldMkLst>
          <pc:docMk/>
          <pc:sldMk cId="1248930487" sldId="2035"/>
        </pc:sldMkLst>
        <pc:graphicFrameChg chg="modGraphic">
          <ac:chgData name="Sarah M Saheb" userId="9dc9d1cc-99c8-4b79-ba21-9386539f2036" providerId="ADAL" clId="{009A93C0-84DD-43F3-A5A5-0CC52A324B3F}" dt="2026-01-22T20:44:35.543" v="64" actId="6549"/>
          <ac:graphicFrameMkLst>
            <pc:docMk/>
            <pc:sldMk cId="1248930487" sldId="2035"/>
            <ac:graphicFrameMk id="19" creationId="{F8EB53A3-5030-727F-0EA1-4DA421CFD3BB}"/>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Sun Life New Text" pitchFamily="2"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Sun Life New Text" pitchFamily="2" charset="0"/>
              </a:defRPr>
            </a:lvl1pPr>
          </a:lstStyle>
          <a:p>
            <a:fld id="{C1D10896-C5D7-2849-8149-EB1C546F261E}" type="datetimeFigureOut">
              <a:rPr lang="en-US"/>
              <a:t>1/22/2026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Sun Life New Text" pitchFamily="2"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Sun Life New Text" pitchFamily="2" charset="0"/>
              </a:defRPr>
            </a:lvl1pPr>
          </a:lstStyle>
          <a:p>
            <a:fld id="{ED17A1A7-703D-AF42-A879-6FFC267805B5}" type="slidenum">
              <a:rPr lang="en-US"/>
              <a:t>‹#›</a:t>
            </a:fld>
            <a:endParaRPr lang="en-US"/>
          </a:p>
        </p:txBody>
      </p:sp>
    </p:spTree>
    <p:extLst>
      <p:ext uri="{BB962C8B-B14F-4D97-AF65-F5344CB8AC3E}">
        <p14:creationId xmlns:p14="http://schemas.microsoft.com/office/powerpoint/2010/main" val="3725123234"/>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Sun Life New Text" pitchFamily="2" charset="0"/>
        <a:ea typeface="+mn-ea"/>
        <a:cs typeface="+mn-cs"/>
      </a:defRPr>
    </a:lvl1pPr>
    <a:lvl2pPr marL="609585" algn="l" defTabSz="1219170" rtl="0" eaLnBrk="1" latinLnBrk="0" hangingPunct="1">
      <a:defRPr sz="1600" kern="1200">
        <a:solidFill>
          <a:schemeClr val="tx1"/>
        </a:solidFill>
        <a:latin typeface="Sun Life New Text" pitchFamily="2" charset="0"/>
        <a:ea typeface="+mn-ea"/>
        <a:cs typeface="+mn-cs"/>
      </a:defRPr>
    </a:lvl2pPr>
    <a:lvl3pPr marL="1219170" algn="l" defTabSz="1219170" rtl="0" eaLnBrk="1" latinLnBrk="0" hangingPunct="1">
      <a:defRPr sz="1600" kern="1200">
        <a:solidFill>
          <a:schemeClr val="tx1"/>
        </a:solidFill>
        <a:latin typeface="Sun Life New Text" pitchFamily="2" charset="0"/>
        <a:ea typeface="+mn-ea"/>
        <a:cs typeface="+mn-cs"/>
      </a:defRPr>
    </a:lvl3pPr>
    <a:lvl4pPr marL="1828754" algn="l" defTabSz="1219170" rtl="0" eaLnBrk="1" latinLnBrk="0" hangingPunct="1">
      <a:defRPr sz="1600" kern="1200">
        <a:solidFill>
          <a:schemeClr val="tx1"/>
        </a:solidFill>
        <a:latin typeface="Sun Life New Text" pitchFamily="2" charset="0"/>
        <a:ea typeface="+mn-ea"/>
        <a:cs typeface="+mn-cs"/>
      </a:defRPr>
    </a:lvl4pPr>
    <a:lvl5pPr marL="2438339" algn="l" defTabSz="1219170" rtl="0" eaLnBrk="1" latinLnBrk="0" hangingPunct="1">
      <a:defRPr sz="1600" kern="1200">
        <a:solidFill>
          <a:schemeClr val="tx1"/>
        </a:solidFill>
        <a:latin typeface="Sun Life New Text" pitchFamily="2"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eaLnBrk="0" hangingPunct="0">
              <a:defRPr>
                <a:solidFill>
                  <a:schemeClr val="tx1"/>
                </a:solidFill>
                <a:latin typeface="Arial"/>
                <a:ea typeface="ＭＳ Ｐゴシック" pitchFamily="34" charset="-128"/>
              </a:defRPr>
            </a:lvl1pPr>
            <a:lvl2pPr marL="729057" indent="-280406" defTabSz="914437" eaLnBrk="0" hangingPunct="0">
              <a:defRPr>
                <a:solidFill>
                  <a:schemeClr val="tx1"/>
                </a:solidFill>
                <a:latin typeface="Arial"/>
                <a:ea typeface="ＭＳ Ｐゴシック" pitchFamily="34" charset="-128"/>
              </a:defRPr>
            </a:lvl2pPr>
            <a:lvl3pPr marL="1121626" indent="-224325" defTabSz="914437" eaLnBrk="0" hangingPunct="0">
              <a:defRPr>
                <a:solidFill>
                  <a:schemeClr val="tx1"/>
                </a:solidFill>
                <a:latin typeface="Arial"/>
                <a:ea typeface="ＭＳ Ｐゴシック" pitchFamily="34" charset="-128"/>
              </a:defRPr>
            </a:lvl3pPr>
            <a:lvl4pPr marL="1570276" indent="-224325" defTabSz="914437" eaLnBrk="0" hangingPunct="0">
              <a:defRPr>
                <a:solidFill>
                  <a:schemeClr val="tx1"/>
                </a:solidFill>
                <a:latin typeface="Arial"/>
                <a:ea typeface="ＭＳ Ｐゴシック" pitchFamily="34" charset="-128"/>
              </a:defRPr>
            </a:lvl4pPr>
            <a:lvl5pPr marL="2018927" indent="-224325" defTabSz="914437" eaLnBrk="0" hangingPunct="0">
              <a:defRPr>
                <a:solidFill>
                  <a:schemeClr val="tx1"/>
                </a:solidFill>
                <a:latin typeface="Arial"/>
                <a:ea typeface="ＭＳ Ｐゴシック" pitchFamily="34" charset="-128"/>
              </a:defRPr>
            </a:lvl5pPr>
            <a:lvl6pPr marL="2467577" indent="-224325" defTabSz="914437"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6pPr>
            <a:lvl7pPr marL="2916227" indent="-224325" defTabSz="914437"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7pPr>
            <a:lvl8pPr marL="3364878" indent="-224325" defTabSz="914437"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8pPr>
            <a:lvl9pPr marL="3813528" indent="-224325" defTabSz="914437"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9pPr>
          </a:lstStyle>
          <a:p>
            <a:fld id="{5CAA1840-41A4-4322-A15C-021E1BEB1AFC}" type="slidenum">
              <a:rPr lang="fr-CA" smtClean="0">
                <a:latin typeface="Sun Life New Text" pitchFamily="2" charset="0"/>
                <a:ea typeface="Arial Regular" charset="0"/>
              </a:rPr>
              <a:t>1</a:t>
            </a:fld>
            <a:endParaRPr lang="fr-CA">
              <a:latin typeface="Sun Life New Text" pitchFamily="2" charset="0"/>
              <a:ea typeface="Arial Regular" charset="0"/>
            </a:endParaRPr>
          </a:p>
        </p:txBody>
      </p:sp>
      <p:sp>
        <p:nvSpPr>
          <p:cNvPr id="37891" name="Rectangle 2"/>
          <p:cNvSpPr>
            <a:spLocks noGrp="1" noRot="1" noChangeAspect="1" noChangeArrowheads="1" noTextEdit="1"/>
          </p:cNvSpPr>
          <p:nvPr>
            <p:ph type="sldImg"/>
          </p:nvPr>
        </p:nvSpPr>
        <p:spPr/>
      </p:sp>
      <p:sp>
        <p:nvSpPr>
          <p:cNvPr id="3789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dirty="0">
                <a:cs typeface="Arial" panose="020B0604020202020204" pitchFamily="34" charset="0"/>
              </a:rPr>
              <a:t>Bienvenue et merci de prendre le temps de vous renseigner sur les nouveaux régimes collectifs offerts par votre employeur et la Sun Life : régime enregistré d’épargne-retraite (REER), </a:t>
            </a:r>
            <a:r>
              <a:rPr lang="fr-CA" b="1" dirty="0">
                <a:cs typeface="Arial" panose="020B0604020202020204" pitchFamily="34" charset="0"/>
              </a:rPr>
              <a:t>régime de participation différée aux bénéfices (RPDB</a:t>
            </a:r>
            <a:r>
              <a:rPr lang="fr-CA" dirty="0">
                <a:cs typeface="Arial" panose="020B0604020202020204" pitchFamily="34" charset="0"/>
              </a:rPr>
              <a:t>) et compte d’épargne libre d’impôt (CELI). </a:t>
            </a:r>
          </a:p>
          <a:p>
            <a:endParaRPr lang="fr-CA" dirty="0">
              <a:ea typeface="Arial" charset="0"/>
              <a:cs typeface="Arial" panose="020B0604020202020204" pitchFamily="34" charset="0"/>
            </a:endParaRPr>
          </a:p>
          <a:p>
            <a:r>
              <a:rPr lang="fr-CA" dirty="0">
                <a:cs typeface="Arial" panose="020B0604020202020204" pitchFamily="34" charset="0"/>
              </a:rPr>
              <a:t>Ces produits présentent de nombreux avantages, et nous vous encourageons à en tirer pleinement parti. Les règles particulières se rapportant au régime vous seront fournies par votre employeur. Cette présentation durera environ 30 minutes. Elle vous expliquera ce que vous devez savoir à propos du régime et comment vous inscrire. </a:t>
            </a:r>
            <a:r>
              <a:rPr lang="fr-CA" b="1" dirty="0">
                <a:cs typeface="Arial" panose="020B0604020202020204" pitchFamily="34" charset="0"/>
              </a:rPr>
              <a:t>Votre employeur vous indiquera si vous êtes admissible au RPDB.</a:t>
            </a:r>
          </a:p>
          <a:p>
            <a:r>
              <a:rPr lang="fr-CA" dirty="0">
                <a:cs typeface="Arial" panose="020B0604020202020204" pitchFamily="34" charset="0"/>
              </a:rPr>
              <a:t> </a:t>
            </a:r>
          </a:p>
          <a:p>
            <a:r>
              <a:rPr lang="fr-CA" dirty="0">
                <a:cs typeface="Arial" panose="020B0604020202020204" pitchFamily="34" charset="0"/>
              </a:rPr>
              <a:t>Vous pouvez à tout moment passer à la section de la présentation qui vous intéresse. Pour ce faire, il suffit de cliquer sur la diapo que vous souhaitez visionner à droite de l’écran.</a:t>
            </a:r>
          </a:p>
          <a:p>
            <a:pPr eaLnBrk="1" hangingPunct="1">
              <a:buFontTx/>
              <a:buChar char="•"/>
            </a:pPr>
            <a:endParaRPr lang="fr-CA" noProof="0" dirty="0">
              <a:ea typeface="Arial" charset="0"/>
            </a:endParaRPr>
          </a:p>
          <a:p>
            <a:pPr eaLnBrk="1" hangingPunct="1"/>
            <a:endParaRPr lang="fr-CA" noProof="0" dirty="0">
              <a:ea typeface="Arial" charset="0"/>
            </a:endParaRPr>
          </a:p>
          <a:p>
            <a:pPr eaLnBrk="1" hangingPunct="1"/>
            <a:endParaRPr lang="fr-CA" noProof="0" dirty="0">
              <a:ea typeface="Arial" charset="0"/>
            </a:endParaRPr>
          </a:p>
        </p:txBody>
      </p:sp>
    </p:spTree>
    <p:extLst>
      <p:ext uri="{BB962C8B-B14F-4D97-AF65-F5344CB8AC3E}">
        <p14:creationId xmlns:p14="http://schemas.microsoft.com/office/powerpoint/2010/main" val="2947918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eaLnBrk="0" hangingPunct="0">
              <a:defRPr>
                <a:solidFill>
                  <a:schemeClr val="tx1"/>
                </a:solidFill>
                <a:latin typeface="Arial"/>
                <a:ea typeface="ＭＳ Ｐゴシック" pitchFamily="34" charset="-128"/>
              </a:defRPr>
            </a:lvl1pPr>
            <a:lvl2pPr marL="729057" indent="-280406" defTabSz="914437" eaLnBrk="0" hangingPunct="0">
              <a:defRPr>
                <a:solidFill>
                  <a:schemeClr val="tx1"/>
                </a:solidFill>
                <a:latin typeface="Arial"/>
                <a:ea typeface="ＭＳ Ｐゴシック" pitchFamily="34" charset="-128"/>
              </a:defRPr>
            </a:lvl2pPr>
            <a:lvl3pPr marL="1121626" indent="-224325" defTabSz="914437" eaLnBrk="0" hangingPunct="0">
              <a:defRPr>
                <a:solidFill>
                  <a:schemeClr val="tx1"/>
                </a:solidFill>
                <a:latin typeface="Arial"/>
                <a:ea typeface="ＭＳ Ｐゴシック" pitchFamily="34" charset="-128"/>
              </a:defRPr>
            </a:lvl3pPr>
            <a:lvl4pPr marL="1570276" indent="-224325" defTabSz="914437" eaLnBrk="0" hangingPunct="0">
              <a:defRPr>
                <a:solidFill>
                  <a:schemeClr val="tx1"/>
                </a:solidFill>
                <a:latin typeface="Arial"/>
                <a:ea typeface="ＭＳ Ｐゴシック" pitchFamily="34" charset="-128"/>
              </a:defRPr>
            </a:lvl4pPr>
            <a:lvl5pPr marL="2018927" indent="-224325" defTabSz="914437" eaLnBrk="0" hangingPunct="0">
              <a:defRPr>
                <a:solidFill>
                  <a:schemeClr val="tx1"/>
                </a:solidFill>
                <a:latin typeface="Arial"/>
                <a:ea typeface="ＭＳ Ｐゴシック" pitchFamily="34" charset="-128"/>
              </a:defRPr>
            </a:lvl5pPr>
            <a:lvl6pPr marL="2467577" indent="-224325" defTabSz="914437"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6pPr>
            <a:lvl7pPr marL="2916227" indent="-224325" defTabSz="914437"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7pPr>
            <a:lvl8pPr marL="3364878" indent="-224325" defTabSz="914437"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8pPr>
            <a:lvl9pPr marL="3813528" indent="-224325" defTabSz="914437"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9pPr>
          </a:lstStyle>
          <a:p>
            <a:fld id="{CD939151-9EC3-4103-99FC-3468B6EA8140}" type="slidenum">
              <a:rPr lang="fr-CA" smtClean="0">
                <a:latin typeface="Sun Life New Text" pitchFamily="2" charset="0"/>
                <a:ea typeface="Arial Regular" charset="0"/>
              </a:rPr>
              <a:t>10</a:t>
            </a:fld>
            <a:endParaRPr lang="fr-CA">
              <a:latin typeface="Sun Life New Text" pitchFamily="2" charset="0"/>
              <a:ea typeface="Arial Regular" charset="0"/>
            </a:endParaRPr>
          </a:p>
        </p:txBody>
      </p:sp>
      <p:sp>
        <p:nvSpPr>
          <p:cNvPr id="45059" name="Rectangle 2"/>
          <p:cNvSpPr>
            <a:spLocks noGrp="1" noRot="1" noChangeAspect="1" noChangeArrowheads="1" noTextEdit="1"/>
          </p:cNvSpPr>
          <p:nvPr>
            <p:ph type="sldImg"/>
          </p:nvPr>
        </p:nvSpPr>
        <p:spPr/>
      </p:sp>
      <p:sp>
        <p:nvSpPr>
          <p:cNvPr id="45060" name="Rectangle 3"/>
          <p:cNvSpPr>
            <a:spLocks noGrp="1" noChangeArrowheads="1"/>
          </p:cNvSpPr>
          <p:nvPr>
            <p:ph type="body" idx="1"/>
          </p:nvPr>
        </p:nvSpPr>
        <p:spPr>
          <a:xfrm>
            <a:off x="685800" y="4191000"/>
            <a:ext cx="5486400" cy="4800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sz="1000" dirty="0">
                <a:cs typeface="Arial" panose="020B0604020202020204" pitchFamily="34" charset="0"/>
              </a:rPr>
              <a:t>Voyons maintenant les trois endroits où vous pouvez affecter vos cotisations dans le cadre du régime de l’employeur. C’est à vous de décider si vous voulez participer au REER collectif, au CELI ou aux deux. </a:t>
            </a:r>
          </a:p>
          <a:p>
            <a:endParaRPr lang="fr-CA" sz="1000" dirty="0">
              <a:ea typeface="Arial" charset="0"/>
              <a:cs typeface="Arial" panose="020B0604020202020204" pitchFamily="34" charset="0"/>
            </a:endParaRPr>
          </a:p>
          <a:p>
            <a:r>
              <a:rPr lang="fr-CA" sz="1000" b="1" dirty="0">
                <a:cs typeface="Arial" panose="020B0604020202020204" pitchFamily="34" charset="0"/>
              </a:rPr>
              <a:t>Votre employeur vous indiquera si vous êtes admissible au RPDB et </a:t>
            </a:r>
            <a:r>
              <a:rPr lang="fr-CA" sz="1000" b="1" dirty="0">
                <a:solidFill>
                  <a:srgbClr val="000000"/>
                </a:solidFill>
                <a:cs typeface="Arial" panose="020B0604020202020204" pitchFamily="34" charset="0"/>
              </a:rPr>
              <a:t>s’il verse des cotisations au RPDB en votre nom</a:t>
            </a:r>
            <a:r>
              <a:rPr lang="fr-CA" sz="1000" dirty="0">
                <a:solidFill>
                  <a:srgbClr val="000000"/>
                </a:solidFill>
                <a:cs typeface="Arial" panose="020B0604020202020204" pitchFamily="34" charset="0"/>
              </a:rPr>
              <a:t>. </a:t>
            </a:r>
            <a:endParaRPr lang="fr-CA" sz="1000" dirty="0">
              <a:ea typeface="Arial" charset="0"/>
              <a:cs typeface="Arial" panose="020B0604020202020204" pitchFamily="34" charset="0"/>
            </a:endParaRPr>
          </a:p>
          <a:p>
            <a:r>
              <a:rPr lang="fr-CA" sz="1000" dirty="0">
                <a:cs typeface="Arial" panose="020B0604020202020204" pitchFamily="34" charset="0"/>
              </a:rPr>
              <a:t> </a:t>
            </a:r>
          </a:p>
          <a:p>
            <a:r>
              <a:rPr lang="fr-CA" sz="1000" dirty="0">
                <a:cs typeface="Arial" panose="020B0604020202020204" pitchFamily="34" charset="0"/>
              </a:rPr>
              <a:t>Le REER collectif vous permet d’économiser sur l’impôt que vous payez. En versant des cotisations par retenues salariales avant impôt, vous profitez d’un avantage fiscal immédiat chaque fois que vous cotisez au régime. Vous pouvez verser des cotisations jusqu’à concurrence de votre plafond de cotisation au REER chaque année. Les revenus de placement et les cotisations étant entièrement à l’abri de l’impôt jusqu’à leur retrait, c’est une solution idéale pour épargner en vue de la retraite. </a:t>
            </a:r>
          </a:p>
          <a:p>
            <a:endParaRPr lang="fr-CA" sz="1000" dirty="0">
              <a:ea typeface="Arial" charset="0"/>
              <a:cs typeface="Arial" panose="020B0604020202020204" pitchFamily="34" charset="0"/>
            </a:endParaRPr>
          </a:p>
          <a:p>
            <a:pPr defTabSz="966612">
              <a:defRPr/>
            </a:pPr>
            <a:r>
              <a:rPr lang="fr-CA" sz="1000" b="1" dirty="0">
                <a:cs typeface="Arial" panose="020B0604020202020204" pitchFamily="34" charset="0"/>
              </a:rPr>
              <a:t>Le RPDB permet à votre employeur de partager les bénéfices de l’entreprise avec vous en versant des cotisations en votre nom au RPDB. </a:t>
            </a:r>
            <a:r>
              <a:rPr lang="fr-CA" sz="1000" b="1" dirty="0">
                <a:solidFill>
                  <a:srgbClr val="000000"/>
                </a:solidFill>
                <a:cs typeface="Arial" panose="020B0604020202020204" pitchFamily="34" charset="0"/>
              </a:rPr>
              <a:t>Aucun minimum ne s’applique aux cotisations patronales versées à un RPDB.</a:t>
            </a:r>
            <a:r>
              <a:rPr lang="fr-CA" sz="1000" b="1" dirty="0">
                <a:cs typeface="Arial" panose="020B0604020202020204" pitchFamily="34" charset="0"/>
              </a:rPr>
              <a:t> Les revenus de placement et les cotisations étant entièrement à l’abri de l’impôt jusqu’à leur retrait, c’est une solution idéale pour épargner en vue de la retraite. </a:t>
            </a:r>
            <a:endParaRPr lang="fr-CA" sz="1000" b="1" dirty="0">
              <a:solidFill>
                <a:srgbClr val="000000"/>
              </a:solidFill>
              <a:cs typeface="Arial" panose="020B0604020202020204" pitchFamily="34" charset="0"/>
            </a:endParaRPr>
          </a:p>
          <a:p>
            <a:pPr defTabSz="966612">
              <a:defRPr/>
            </a:pPr>
            <a:endParaRPr lang="fr-CA" sz="1000" dirty="0">
              <a:ea typeface="Arial"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000" dirty="0">
                <a:cs typeface="Arial" panose="020B0604020202020204" pitchFamily="34" charset="0"/>
              </a:rPr>
              <a:t>Dans un compte d’épargne libre d’impôt ou CELI, vous versez des cotisations après impôt. Vous ne profitez pas d’économies d’impôt immédiates, mais vous ne payez aucun impôt au Canada sur les revenus de placements réalisés dans votre compte et tous les retraits sont à l’abri de l’impôt. Notez que d</a:t>
            </a:r>
            <a:r>
              <a:rPr kumimoji="0" lang="fr-CA" sz="1000" u="none" strike="noStrike" kern="1200" cap="none" spc="0" normalizeH="0" baseline="0" noProof="0" dirty="0">
                <a:ln>
                  <a:noFill/>
                </a:ln>
                <a:solidFill>
                  <a:prstClr val="black"/>
                </a:solidFill>
                <a:effectLst/>
                <a:uLnTx/>
                <a:uFillTx/>
                <a:ea typeface="+mn-ea"/>
                <a:cs typeface="Arial" panose="020B0604020202020204" pitchFamily="34" charset="0"/>
              </a:rPr>
              <a:t>e l’impôt étranger peut s’appliquer à certains revenus étrangers. </a:t>
            </a:r>
            <a:r>
              <a:rPr lang="fr-CA" sz="1000" dirty="0">
                <a:cs typeface="Arial" panose="020B0604020202020204" pitchFamily="34" charset="0"/>
              </a:rPr>
              <a:t>Le CELI vous permet de décider entièrement de l’utilisation que vous ferez de votre épargne pour des objectifs à court, moyen ou long terme – une voiture, un versement initial pour une maison, des vacances, des frais d’études ou la retraite. À vous de choisir.</a:t>
            </a:r>
          </a:p>
          <a:p>
            <a:endParaRPr lang="fr-CA" sz="1000" dirty="0">
              <a:cs typeface="Arial" panose="020B0604020202020204" pitchFamily="34" charset="0"/>
            </a:endParaRPr>
          </a:p>
          <a:p>
            <a:r>
              <a:rPr lang="fr-CA" sz="1000" dirty="0">
                <a:cs typeface="Arial" panose="020B0604020202020204" pitchFamily="34" charset="0"/>
              </a:rPr>
              <a:t>Vous pouvez redéposer les sommes retirées dans une année ultérieure. Remarque : Si vous redéposez au CELI les sommes retirées la même année, ces cotisations pourraient être considérées comme des cotisations excédentaires.</a:t>
            </a:r>
          </a:p>
          <a:p>
            <a:pPr eaLnBrk="1" hangingPunct="1"/>
            <a:endParaRPr lang="fr-CA" sz="1000" dirty="0">
              <a:ea typeface="Arial" charset="0"/>
              <a:cs typeface="Arial" panose="020B0604020202020204" pitchFamily="34" charset="0"/>
            </a:endParaRPr>
          </a:p>
          <a:p>
            <a:endParaRPr lang="en-US" sz="1000" dirty="0">
              <a:ea typeface="Arial" charset="0"/>
              <a:cs typeface="Arial" panose="020B0604020202020204" pitchFamily="34" charset="0"/>
            </a:endParaRPr>
          </a:p>
        </p:txBody>
      </p:sp>
    </p:spTree>
    <p:extLst>
      <p:ext uri="{BB962C8B-B14F-4D97-AF65-F5344CB8AC3E}">
        <p14:creationId xmlns:p14="http://schemas.microsoft.com/office/powerpoint/2010/main" val="19534403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fr-CA" kern="100" noProof="0" dirty="0">
                <a:effectLst/>
                <a:latin typeface="Calibri" panose="020F0502020204030204" pitchFamily="34" charset="0"/>
                <a:ea typeface="Calibri" panose="020F0502020204030204" pitchFamily="34" charset="0"/>
                <a:cs typeface="Times New Roman" panose="02020603050405020304" pitchFamily="18" charset="0"/>
              </a:rPr>
              <a:t>Cette diapo présente les renseignements sur votre régime d’épargne au travail. Vous voudrez peut-être appuyer sur Pause pour les passer en revue. Vous pouvez aussi consulter la brochure de votre régime, si vous l’avez reçue. Des questions? Vous trouverez des coordonnées à la fin de cette présentation. Lorsque vous </a:t>
            </a:r>
            <a:r>
              <a:rPr lang="fr-CA" kern="100" dirty="0">
                <a:latin typeface="Calibri" panose="020F0502020204030204" pitchFamily="34" charset="0"/>
                <a:ea typeface="Calibri" panose="020F0502020204030204" pitchFamily="34" charset="0"/>
                <a:cs typeface="Times New Roman" panose="02020603050405020304" pitchFamily="18" charset="0"/>
              </a:rPr>
              <a:t>voudrez </a:t>
            </a:r>
            <a:r>
              <a:rPr lang="fr-CA" kern="100" noProof="0" dirty="0">
                <a:effectLst/>
                <a:latin typeface="Calibri" panose="020F0502020204030204" pitchFamily="34" charset="0"/>
                <a:ea typeface="Calibri" panose="020F0502020204030204" pitchFamily="34" charset="0"/>
                <a:cs typeface="Times New Roman" panose="02020603050405020304" pitchFamily="18" charset="0"/>
              </a:rPr>
              <a:t>reprendre, appuyez sur Lecture. </a:t>
            </a:r>
            <a:endParaRPr lang="fr-CA" noProof="0" dirty="0"/>
          </a:p>
          <a:p>
            <a:pPr>
              <a:lnSpc>
                <a:spcPct val="107000"/>
              </a:lnSpc>
              <a:spcAft>
                <a:spcPts val="800"/>
              </a:spcAft>
            </a:pPr>
            <a:endParaRPr lang="fr-CA"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ct val="0"/>
              </a:spcBef>
              <a:spcAft>
                <a:spcPct val="0"/>
              </a:spcAft>
              <a:buClrTx/>
              <a:buSzTx/>
              <a:buFontTx/>
              <a:buNone/>
              <a:defRPr/>
            </a:pPr>
            <a:fld id="{ED17A1A7-703D-AF42-A879-6FFC267805B5}" type="slidenum">
              <a:rPr kumimoji="0" lang="fr-CA" sz="1200" u="none" strike="noStrike" kern="1200" cap="none" spc="0" normalizeH="0" baseline="0" noProof="0" smtClean="0">
                <a:ln>
                  <a:noFill/>
                </a:ln>
                <a:solidFill>
                  <a:prstClr val="black"/>
                </a:solidFill>
                <a:effectLst/>
                <a:uLnTx/>
                <a:uFillTx/>
                <a:latin typeface="Sun Life New Text" pitchFamily="2" charset="0"/>
                <a:ea typeface="+mn-ea"/>
                <a:cs typeface="+mn-cs"/>
              </a:rPr>
              <a:pPr marL="0" marR="0" lvl="0" indent="0" algn="r" defTabSz="457200" rtl="0" eaLnBrk="1" fontAlgn="auto" latinLnBrk="0" hangingPunct="1">
                <a:lnSpc>
                  <a:spcPct val="100000"/>
                </a:lnSpc>
                <a:spcBef>
                  <a:spcPct val="0"/>
                </a:spcBef>
                <a:spcAft>
                  <a:spcPct val="0"/>
                </a:spcAft>
                <a:buClrTx/>
                <a:buSzTx/>
                <a:buFontTx/>
                <a:buNone/>
                <a:defRPr/>
              </a:pPr>
              <a:t>11</a:t>
            </a:fld>
            <a:endParaRPr kumimoji="0" lang="fr-CA" sz="1200" u="none" strike="noStrike" kern="1200" cap="none" spc="0" normalizeH="0" baseline="0" noProof="0">
              <a:ln>
                <a:noFill/>
              </a:ln>
              <a:solidFill>
                <a:prstClr val="black"/>
              </a:solidFill>
              <a:effectLst/>
              <a:uLnTx/>
              <a:uFillTx/>
              <a:latin typeface="Sun Life New Text" pitchFamily="2" charset="0"/>
              <a:ea typeface="+mn-ea"/>
              <a:cs typeface="+mn-cs"/>
            </a:endParaRPr>
          </a:p>
        </p:txBody>
      </p:sp>
    </p:spTree>
    <p:extLst>
      <p:ext uri="{BB962C8B-B14F-4D97-AF65-F5344CB8AC3E}">
        <p14:creationId xmlns:p14="http://schemas.microsoft.com/office/powerpoint/2010/main" val="12313305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eaLnBrk="0" hangingPunct="0">
              <a:defRPr>
                <a:solidFill>
                  <a:schemeClr val="tx1"/>
                </a:solidFill>
                <a:latin typeface="Arial"/>
                <a:ea typeface="ＭＳ Ｐゴシック" pitchFamily="34" charset="-128"/>
              </a:defRPr>
            </a:lvl1pPr>
            <a:lvl2pPr marL="729057" indent="-280406" defTabSz="914437" eaLnBrk="0" hangingPunct="0">
              <a:defRPr>
                <a:solidFill>
                  <a:schemeClr val="tx1"/>
                </a:solidFill>
                <a:latin typeface="Arial"/>
                <a:ea typeface="ＭＳ Ｐゴシック" pitchFamily="34" charset="-128"/>
              </a:defRPr>
            </a:lvl2pPr>
            <a:lvl3pPr marL="1121626" indent="-224325" defTabSz="914437" eaLnBrk="0" hangingPunct="0">
              <a:defRPr>
                <a:solidFill>
                  <a:schemeClr val="tx1"/>
                </a:solidFill>
                <a:latin typeface="Arial"/>
                <a:ea typeface="ＭＳ Ｐゴシック" pitchFamily="34" charset="-128"/>
              </a:defRPr>
            </a:lvl3pPr>
            <a:lvl4pPr marL="1570276" indent="-224325" defTabSz="914437" eaLnBrk="0" hangingPunct="0">
              <a:defRPr>
                <a:solidFill>
                  <a:schemeClr val="tx1"/>
                </a:solidFill>
                <a:latin typeface="Arial"/>
                <a:ea typeface="ＭＳ Ｐゴシック" pitchFamily="34" charset="-128"/>
              </a:defRPr>
            </a:lvl4pPr>
            <a:lvl5pPr marL="2018927" indent="-224325" defTabSz="914437" eaLnBrk="0" hangingPunct="0">
              <a:defRPr>
                <a:solidFill>
                  <a:schemeClr val="tx1"/>
                </a:solidFill>
                <a:latin typeface="Arial"/>
                <a:ea typeface="ＭＳ Ｐゴシック" pitchFamily="34" charset="-128"/>
              </a:defRPr>
            </a:lvl5pPr>
            <a:lvl6pPr marL="2467577" indent="-224325" defTabSz="914437"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6pPr>
            <a:lvl7pPr marL="2916227" indent="-224325" defTabSz="914437"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7pPr>
            <a:lvl8pPr marL="3364878" indent="-224325" defTabSz="914437"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8pPr>
            <a:lvl9pPr marL="3813528" indent="-224325" defTabSz="914437"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9pPr>
          </a:lstStyle>
          <a:p>
            <a:fld id="{263581EF-8AC3-4E88-9D0A-F7DA563C3245}" type="slidenum">
              <a:rPr lang="fr-CA" smtClean="0">
                <a:latin typeface="Sun Life New Text" pitchFamily="2" charset="0"/>
                <a:ea typeface="Arial Regular" charset="0"/>
              </a:rPr>
              <a:t>12</a:t>
            </a:fld>
            <a:endParaRPr lang="fr-CA">
              <a:latin typeface="Sun Life New Text" pitchFamily="2" charset="0"/>
              <a:ea typeface="Arial Regular" charset="0"/>
            </a:endParaRPr>
          </a:p>
        </p:txBody>
      </p:sp>
      <p:sp>
        <p:nvSpPr>
          <p:cNvPr id="46083" name="Rectangle 2"/>
          <p:cNvSpPr>
            <a:spLocks noGrp="1" noRot="1" noChangeAspect="1" noChangeArrowheads="1" noTextEdit="1"/>
          </p:cNvSpPr>
          <p:nvPr>
            <p:ph type="sldImg"/>
          </p:nvPr>
        </p:nvSpPr>
        <p:spPr/>
      </p:sp>
      <p:sp>
        <p:nvSpPr>
          <p:cNvPr id="46084" name="Rectangle 3"/>
          <p:cNvSpPr>
            <a:spLocks noGrp="1" noChangeArrowheads="1"/>
          </p:cNvSpPr>
          <p:nvPr>
            <p:ph type="body" idx="1"/>
          </p:nvPr>
        </p:nvSpPr>
        <p:spPr>
          <a:xfrm>
            <a:off x="894522" y="4272197"/>
            <a:ext cx="5028579" cy="41144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fr-CA" dirty="0">
                <a:cs typeface="Arial" panose="020B0604020202020204" pitchFamily="34" charset="0"/>
              </a:rPr>
              <a:t>En tant que participant à un régime collectif, vous avez accès à différentes options de placement. Dans cette section, nous allons les étudier de plus près.</a:t>
            </a:r>
          </a:p>
          <a:p>
            <a:pPr eaLnBrk="1" hangingPunct="1"/>
            <a:endParaRPr lang="fr-CA" dirty="0">
              <a:ea typeface="Arial" charset="0"/>
            </a:endParaRPr>
          </a:p>
          <a:p>
            <a:pPr eaLnBrk="1" hangingPunct="1"/>
            <a:endParaRPr lang="fr-CA" dirty="0">
              <a:ea typeface="Arial" charset="0"/>
            </a:endParaRPr>
          </a:p>
          <a:p>
            <a:pPr eaLnBrk="1" hangingPunct="1"/>
            <a:endParaRPr lang="en-US" dirty="0">
              <a:ea typeface="Arial" charset="0"/>
            </a:endParaRPr>
          </a:p>
        </p:txBody>
      </p:sp>
    </p:spTree>
    <p:extLst>
      <p:ext uri="{BB962C8B-B14F-4D97-AF65-F5344CB8AC3E}">
        <p14:creationId xmlns:p14="http://schemas.microsoft.com/office/powerpoint/2010/main" val="35372895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eaLnBrk="0" hangingPunct="0">
              <a:defRPr>
                <a:solidFill>
                  <a:schemeClr val="tx1"/>
                </a:solidFill>
                <a:latin typeface="Arial"/>
                <a:ea typeface="ＭＳ Ｐゴシック" pitchFamily="34" charset="-128"/>
              </a:defRPr>
            </a:lvl1pPr>
            <a:lvl2pPr marL="729057" indent="-280406" defTabSz="914437" eaLnBrk="0" hangingPunct="0">
              <a:defRPr>
                <a:solidFill>
                  <a:schemeClr val="tx1"/>
                </a:solidFill>
                <a:latin typeface="Arial"/>
                <a:ea typeface="ＭＳ Ｐゴシック" pitchFamily="34" charset="-128"/>
              </a:defRPr>
            </a:lvl2pPr>
            <a:lvl3pPr marL="1121626" indent="-224325" defTabSz="914437" eaLnBrk="0" hangingPunct="0">
              <a:defRPr>
                <a:solidFill>
                  <a:schemeClr val="tx1"/>
                </a:solidFill>
                <a:latin typeface="Arial"/>
                <a:ea typeface="ＭＳ Ｐゴシック" pitchFamily="34" charset="-128"/>
              </a:defRPr>
            </a:lvl3pPr>
            <a:lvl4pPr marL="1570276" indent="-224325" defTabSz="914437" eaLnBrk="0" hangingPunct="0">
              <a:defRPr>
                <a:solidFill>
                  <a:schemeClr val="tx1"/>
                </a:solidFill>
                <a:latin typeface="Arial"/>
                <a:ea typeface="ＭＳ Ｐゴシック" pitchFamily="34" charset="-128"/>
              </a:defRPr>
            </a:lvl4pPr>
            <a:lvl5pPr marL="2018927" indent="-224325" defTabSz="914437" eaLnBrk="0" hangingPunct="0">
              <a:defRPr>
                <a:solidFill>
                  <a:schemeClr val="tx1"/>
                </a:solidFill>
                <a:latin typeface="Arial"/>
                <a:ea typeface="ＭＳ Ｐゴシック" pitchFamily="34" charset="-128"/>
              </a:defRPr>
            </a:lvl5pPr>
            <a:lvl6pPr marL="2467577" indent="-224325" defTabSz="914437"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6pPr>
            <a:lvl7pPr marL="2916227" indent="-224325" defTabSz="914437"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7pPr>
            <a:lvl8pPr marL="3364878" indent="-224325" defTabSz="914437"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8pPr>
            <a:lvl9pPr marL="3813528" indent="-224325" defTabSz="914437"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9pPr>
          </a:lstStyle>
          <a:p>
            <a:fld id="{E880F6FB-8983-4D1A-85DB-9E2A0CD5E439}" type="slidenum">
              <a:rPr lang="fr-CA" smtClean="0">
                <a:latin typeface="Sun Life New Text" pitchFamily="2" charset="0"/>
                <a:ea typeface="Arial Regular" charset="0"/>
              </a:rPr>
              <a:t>13</a:t>
            </a:fld>
            <a:endParaRPr lang="fr-CA">
              <a:latin typeface="Sun Life New Text" pitchFamily="2" charset="0"/>
              <a:ea typeface="Arial Regular" charset="0"/>
            </a:endParaRPr>
          </a:p>
        </p:txBody>
      </p:sp>
      <p:sp>
        <p:nvSpPr>
          <p:cNvPr id="47107" name="Rectangle 2"/>
          <p:cNvSpPr>
            <a:spLocks noGrp="1" noRot="1" noChangeAspect="1" noChangeArrowheads="1" noTextEdit="1"/>
          </p:cNvSpPr>
          <p:nvPr>
            <p:ph type="sldImg"/>
          </p:nvPr>
        </p:nvSpPr>
        <p:spPr/>
      </p:sp>
      <p:sp>
        <p:nvSpPr>
          <p:cNvPr id="47108" name="Rectangle 3"/>
          <p:cNvSpPr>
            <a:spLocks noGrp="1" noChangeArrowheads="1"/>
          </p:cNvSpPr>
          <p:nvPr>
            <p:ph type="body" idx="1"/>
          </p:nvPr>
        </p:nvSpPr>
        <p:spPr>
          <a:xfrm>
            <a:off x="685800" y="4191000"/>
            <a:ext cx="5486400" cy="457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sz="1050" dirty="0">
                <a:cs typeface="Arial" panose="020B0604020202020204" pitchFamily="34" charset="0"/>
              </a:rPr>
              <a:t>Le risque de placement est souvent défini comme le degré de volatilité des rendements d’un placement. Puisque certaines catégories d’actif peuvent dégager des rendements très variés d’une année à l’autre, d’un jour à l’autre ou même d’heure en heure, vous devez pouvoir tolérer la volatilité de vos placements. Plus le risque est grand, plus le potentiel de rendement est élevé – c’est un principe fondamental en matière de placement. Le diagramme montre la relation entre le risque et le rendement des placements. Jetons un coup d’œil aux différentes catégories d’actif, en commençant par les fonds garantis. </a:t>
            </a:r>
          </a:p>
          <a:p>
            <a:endParaRPr lang="fr-CA" sz="1050" dirty="0">
              <a:cs typeface="Arial" panose="020B0604020202020204" pitchFamily="34" charset="0"/>
            </a:endParaRPr>
          </a:p>
          <a:p>
            <a:r>
              <a:rPr lang="fr-CA" sz="1050" dirty="0">
                <a:cs typeface="Arial" panose="020B0604020202020204" pitchFamily="34" charset="0"/>
              </a:rPr>
              <a:t>Ces fonds ne constituent pas de bons placements à long terme, car ils produisent un rendement plutôt faible. À long terme, leur rendement pourrait ne pas vous protéger contre les effets de l’inflation. </a:t>
            </a:r>
          </a:p>
          <a:p>
            <a:endParaRPr lang="fr-CA" sz="1050" dirty="0">
              <a:cs typeface="Arial" panose="020B0604020202020204" pitchFamily="34" charset="0"/>
            </a:endParaRPr>
          </a:p>
          <a:p>
            <a:r>
              <a:rPr lang="fr-CA" sz="1050" dirty="0">
                <a:cs typeface="Arial" panose="020B0604020202020204" pitchFamily="34" charset="0"/>
              </a:rPr>
              <a:t>Passons maintenant aux fonds d’obligations. La valeur des fonds d’obligations varie plus que celle des fonds garantis, ce qui explique leur degré de risque plus élevé. Les obligations comportent deux types de risques. Le premier est le risque de crédit ou risque d’insolvabilité. Comme une obligation est un prêt, il y a toujours un risque que l’émetteur de l’obligation ne puisse pas vous rembourser. Le deuxième type de risque associé aux obligations est le risque de taux d’intérêt. Il y a une relation inverse entre les taux d’intérêt et le prix des obligations; plus précisément, lorsque les taux d’intérêt augmentent, le prix des obligations diminue. En revanche, lorsque les taux d’intérêt diminuent, le prix des obligations augmente. </a:t>
            </a:r>
          </a:p>
          <a:p>
            <a:endParaRPr lang="fr-CA" sz="1050" dirty="0">
              <a:cs typeface="Arial" panose="020B0604020202020204" pitchFamily="34" charset="0"/>
            </a:endParaRPr>
          </a:p>
          <a:p>
            <a:r>
              <a:rPr lang="fr-CA" sz="1050" dirty="0">
                <a:cs typeface="Arial" panose="020B0604020202020204" pitchFamily="34" charset="0"/>
              </a:rPr>
              <a:t>La valeur des fonds équilibrés fluctue, et ceux-ci comportent habituellement un degré de risque supérieur à celui des fonds d’obligations, mais inférieur à celui des fonds d’actions. Le potentiel de rendement de ces fonds est plus élevé que celui des fonds d’obligations, mais il est plus bas que celui des fonds d’actions.</a:t>
            </a:r>
          </a:p>
          <a:p>
            <a:endParaRPr lang="fr-CA" sz="1050" dirty="0">
              <a:cs typeface="Arial" panose="020B0604020202020204" pitchFamily="34" charset="0"/>
            </a:endParaRPr>
          </a:p>
          <a:p>
            <a:r>
              <a:rPr lang="fr-CA" sz="1050" dirty="0">
                <a:cs typeface="Arial" panose="020B0604020202020204" pitchFamily="34" charset="0"/>
              </a:rPr>
              <a:t>Les actions sont généralement reconnues comme étant l’option de placement la plus volatile, car elles sont soumises au risque de marché. Quand on parle du «risque de marché», on fait référence au fait qu’on ne sait pas ce qui se produira sur les marchés; des événements comme l’éclatement de la bulle technologique en 2000, les attentats du 11 septembre 2001 ou la crise du crédit en 2008 sont de bons exemples du risque de marché. Bien que la valeur des actions fluctue plus que celle des autres options de placement, les actions offrent le meilleur potentiel de croissance à long terme.</a:t>
            </a:r>
          </a:p>
          <a:p>
            <a:pPr eaLnBrk="1" hangingPunct="1"/>
            <a:endParaRPr lang="fr-CA" sz="1200" dirty="0">
              <a:ea typeface="Arial" charset="0"/>
            </a:endParaRPr>
          </a:p>
          <a:p>
            <a:pPr eaLnBrk="1" hangingPunct="1"/>
            <a:endParaRPr lang="fr-CA" sz="1200" dirty="0">
              <a:ea typeface="Arial" charset="0"/>
            </a:endParaRPr>
          </a:p>
        </p:txBody>
      </p:sp>
    </p:spTree>
    <p:extLst>
      <p:ext uri="{BB962C8B-B14F-4D97-AF65-F5344CB8AC3E}">
        <p14:creationId xmlns:p14="http://schemas.microsoft.com/office/powerpoint/2010/main" val="24724780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eaLnBrk="0" hangingPunct="0">
              <a:defRPr>
                <a:solidFill>
                  <a:schemeClr val="tx1"/>
                </a:solidFill>
                <a:latin typeface="Arial"/>
                <a:ea typeface="ＭＳ Ｐゴシック" pitchFamily="34" charset="-128"/>
              </a:defRPr>
            </a:lvl1pPr>
            <a:lvl2pPr marL="729057" indent="-280406" defTabSz="914437" eaLnBrk="0" hangingPunct="0">
              <a:defRPr>
                <a:solidFill>
                  <a:schemeClr val="tx1"/>
                </a:solidFill>
                <a:latin typeface="Arial"/>
                <a:ea typeface="ＭＳ Ｐゴシック" pitchFamily="34" charset="-128"/>
              </a:defRPr>
            </a:lvl2pPr>
            <a:lvl3pPr marL="1121626" indent="-224325" defTabSz="914437" eaLnBrk="0" hangingPunct="0">
              <a:defRPr>
                <a:solidFill>
                  <a:schemeClr val="tx1"/>
                </a:solidFill>
                <a:latin typeface="Arial"/>
                <a:ea typeface="ＭＳ Ｐゴシック" pitchFamily="34" charset="-128"/>
              </a:defRPr>
            </a:lvl3pPr>
            <a:lvl4pPr marL="1570276" indent="-224325" defTabSz="914437" eaLnBrk="0" hangingPunct="0">
              <a:defRPr>
                <a:solidFill>
                  <a:schemeClr val="tx1"/>
                </a:solidFill>
                <a:latin typeface="Arial"/>
                <a:ea typeface="ＭＳ Ｐゴシック" pitchFamily="34" charset="-128"/>
              </a:defRPr>
            </a:lvl4pPr>
            <a:lvl5pPr marL="2018927" indent="-224325" defTabSz="914437" eaLnBrk="0" hangingPunct="0">
              <a:defRPr>
                <a:solidFill>
                  <a:schemeClr val="tx1"/>
                </a:solidFill>
                <a:latin typeface="Arial"/>
                <a:ea typeface="ＭＳ Ｐゴシック" pitchFamily="34" charset="-128"/>
              </a:defRPr>
            </a:lvl5pPr>
            <a:lvl6pPr marL="2467577" indent="-224325" defTabSz="914437"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6pPr>
            <a:lvl7pPr marL="2916227" indent="-224325" defTabSz="914437"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7pPr>
            <a:lvl8pPr marL="3364878" indent="-224325" defTabSz="914437"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8pPr>
            <a:lvl9pPr marL="3813528" indent="-224325" defTabSz="914437"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9pPr>
          </a:lstStyle>
          <a:p>
            <a:fld id="{D0056F60-2F12-4379-94F0-3F2EE2FD6AB2}" type="slidenum">
              <a:rPr lang="fr-CA" smtClean="0">
                <a:latin typeface="Sun Life New Text" pitchFamily="2" charset="0"/>
                <a:ea typeface="Arial Regular" charset="0"/>
              </a:rPr>
              <a:t>14</a:t>
            </a:fld>
            <a:endParaRPr lang="fr-CA">
              <a:latin typeface="Sun Life New Text" pitchFamily="2" charset="0"/>
              <a:ea typeface="Arial Regular" charset="0"/>
            </a:endParaRPr>
          </a:p>
        </p:txBody>
      </p:sp>
      <p:sp>
        <p:nvSpPr>
          <p:cNvPr id="48131" name="Rectangle 2"/>
          <p:cNvSpPr>
            <a:spLocks noGrp="1" noRot="1" noChangeAspect="1" noChangeArrowheads="1" noTextEdit="1"/>
          </p:cNvSpPr>
          <p:nvPr>
            <p:ph type="sldImg"/>
          </p:nvPr>
        </p:nvSpPr>
        <p:spPr/>
      </p:sp>
      <p:sp>
        <p:nvSpPr>
          <p:cNvPr id="4813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sz="1000" dirty="0">
                <a:cs typeface="Arial" panose="020B0604020202020204" pitchFamily="34" charset="0"/>
              </a:rPr>
              <a:t>Lorsque vous adhérez au régime la première fois, vos cotisations sont affectées automatiquement à un Fonds Granite axé sur une date d’échéance (dans le cas du REER et du RPDB) et à un fonds d’obligations (dans le cas du CELI). Par la suite, vous pouvez à tout moment modifier vos placements. </a:t>
            </a:r>
          </a:p>
          <a:p>
            <a:r>
              <a:rPr lang="fr-CA" sz="1000" dirty="0">
                <a:cs typeface="Arial" panose="020B0604020202020204" pitchFamily="34" charset="0"/>
              </a:rPr>
              <a:t> </a:t>
            </a:r>
          </a:p>
          <a:p>
            <a:r>
              <a:rPr lang="fr-CA" sz="1000" dirty="0">
                <a:cs typeface="Arial" panose="020B0604020202020204" pitchFamily="34" charset="0"/>
              </a:rPr>
              <a:t>Vous pouvez décider de composer votre propre portefeuille en choisissant des fonds à partir d’un ensemble de placements ou d’opter pour un portefeuille préétabli. Vous pouvez modifier votre sélection à tout moment en communiquant avec la Sun Life.</a:t>
            </a:r>
          </a:p>
          <a:p>
            <a:r>
              <a:rPr lang="fr-CA" sz="1000" dirty="0">
                <a:cs typeface="Arial" panose="020B0604020202020204" pitchFamily="34" charset="0"/>
              </a:rPr>
              <a:t> </a:t>
            </a:r>
          </a:p>
          <a:p>
            <a:r>
              <a:rPr lang="fr-CA" sz="1000" dirty="0">
                <a:cs typeface="Arial" panose="020B0604020202020204" pitchFamily="34" charset="0"/>
              </a:rPr>
              <a:t>Dans le cas des options «portefeuille préétabli», on vous propose un fonds unique conçu pour offrir une solution de placement «clé en main». Par exemple, les Fonds Granite axés sur une date d’échéance sont structurés de manière à ce que leur échéance coïncide avec un événement important de la vie (comme le départ à la retraite); la composition de leur actif est rajustée automatiquement au fur et à mesure que vous approchez de votre objectif. </a:t>
            </a:r>
            <a:endParaRPr lang="fr-CA" sz="500" dirty="0">
              <a:solidFill>
                <a:srgbClr val="000000"/>
              </a:solidFill>
              <a:ea typeface="Arial" charset="0"/>
            </a:endParaRPr>
          </a:p>
          <a:p>
            <a:pPr eaLnBrk="1" hangingPunct="1">
              <a:buFontTx/>
              <a:buNone/>
            </a:pPr>
            <a:endParaRPr lang="fr-CA" sz="700" dirty="0">
              <a:solidFill>
                <a:srgbClr val="000000"/>
              </a:solidFill>
              <a:ea typeface="Arial" charset="0"/>
            </a:endParaRPr>
          </a:p>
          <a:p>
            <a:pPr eaLnBrk="1" hangingPunct="1">
              <a:buFontTx/>
              <a:buNone/>
            </a:pPr>
            <a:endParaRPr lang="fr-CA" sz="1050" dirty="0">
              <a:solidFill>
                <a:srgbClr val="000000"/>
              </a:solidFill>
              <a:ea typeface="Arial" charset="0"/>
            </a:endParaRPr>
          </a:p>
        </p:txBody>
      </p:sp>
    </p:spTree>
    <p:extLst>
      <p:ext uri="{BB962C8B-B14F-4D97-AF65-F5344CB8AC3E}">
        <p14:creationId xmlns:p14="http://schemas.microsoft.com/office/powerpoint/2010/main" val="5441882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eaLnBrk="0" hangingPunct="0">
              <a:defRPr>
                <a:solidFill>
                  <a:schemeClr val="tx1"/>
                </a:solidFill>
                <a:latin typeface="Arial"/>
                <a:ea typeface="ＭＳ Ｐゴシック" pitchFamily="34" charset="-128"/>
              </a:defRPr>
            </a:lvl1pPr>
            <a:lvl2pPr marL="729057" indent="-280406" defTabSz="914437" eaLnBrk="0" hangingPunct="0">
              <a:defRPr>
                <a:solidFill>
                  <a:schemeClr val="tx1"/>
                </a:solidFill>
                <a:latin typeface="Arial"/>
                <a:ea typeface="ＭＳ Ｐゴシック" pitchFamily="34" charset="-128"/>
              </a:defRPr>
            </a:lvl2pPr>
            <a:lvl3pPr marL="1121626" indent="-224325" defTabSz="914437" eaLnBrk="0" hangingPunct="0">
              <a:defRPr>
                <a:solidFill>
                  <a:schemeClr val="tx1"/>
                </a:solidFill>
                <a:latin typeface="Arial"/>
                <a:ea typeface="ＭＳ Ｐゴシック" pitchFamily="34" charset="-128"/>
              </a:defRPr>
            </a:lvl3pPr>
            <a:lvl4pPr marL="1570276" indent="-224325" defTabSz="914437" eaLnBrk="0" hangingPunct="0">
              <a:defRPr>
                <a:solidFill>
                  <a:schemeClr val="tx1"/>
                </a:solidFill>
                <a:latin typeface="Arial"/>
                <a:ea typeface="ＭＳ Ｐゴシック" pitchFamily="34" charset="-128"/>
              </a:defRPr>
            </a:lvl4pPr>
            <a:lvl5pPr marL="2018927" indent="-224325" defTabSz="914437" eaLnBrk="0" hangingPunct="0">
              <a:defRPr>
                <a:solidFill>
                  <a:schemeClr val="tx1"/>
                </a:solidFill>
                <a:latin typeface="Arial"/>
                <a:ea typeface="ＭＳ Ｐゴシック" pitchFamily="34" charset="-128"/>
              </a:defRPr>
            </a:lvl5pPr>
            <a:lvl6pPr marL="2467577" indent="-224325" defTabSz="914437"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6pPr>
            <a:lvl7pPr marL="2916227" indent="-224325" defTabSz="914437"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7pPr>
            <a:lvl8pPr marL="3364878" indent="-224325" defTabSz="914437"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8pPr>
            <a:lvl9pPr marL="3813528" indent="-224325" defTabSz="914437"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9pPr>
          </a:lstStyle>
          <a:p>
            <a:fld id="{698D341E-BE9B-4320-994A-32ADB39D5AA8}" type="slidenum">
              <a:rPr lang="fr-CA" smtClean="0">
                <a:latin typeface="Sun Life New Text" pitchFamily="2" charset="0"/>
                <a:ea typeface="Arial Regular" charset="0"/>
              </a:rPr>
              <a:t>15</a:t>
            </a:fld>
            <a:endParaRPr lang="fr-CA">
              <a:latin typeface="Sun Life New Text" pitchFamily="2" charset="0"/>
              <a:ea typeface="Arial Regular" charset="0"/>
            </a:endParaRPr>
          </a:p>
        </p:txBody>
      </p:sp>
      <p:sp>
        <p:nvSpPr>
          <p:cNvPr id="51203" name="Rectangle 2"/>
          <p:cNvSpPr>
            <a:spLocks noGrp="1" noRot="1" noChangeAspect="1" noChangeArrowheads="1" noTextEdit="1"/>
          </p:cNvSpPr>
          <p:nvPr>
            <p:ph type="sldImg"/>
          </p:nvPr>
        </p:nvSpPr>
        <p:spPr/>
      </p:sp>
      <p:sp>
        <p:nvSpPr>
          <p:cNvPr id="51204" name="Rectangle 3"/>
          <p:cNvSpPr>
            <a:spLocks noGrp="1" noChangeArrowheads="1"/>
          </p:cNvSpPr>
          <p:nvPr>
            <p:ph type="body" idx="1"/>
          </p:nvPr>
        </p:nvSpPr>
        <p:spPr>
          <a:xfrm>
            <a:off x="685800" y="4267200"/>
            <a:ext cx="5486400" cy="4572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fr-CA" altLang="en-US" sz="1050" dirty="0">
                <a:latin typeface="+mn-lt"/>
              </a:rPr>
              <a:t>Les Fonds distincts Granite axés sur une date d’échéance sont conçus pour évoluer en fonction des différentes étapes de la vie et du nombre d’années avant la retraite. </a:t>
            </a:r>
          </a:p>
          <a:p>
            <a:pPr eaLnBrk="1" hangingPunct="1"/>
            <a:endParaRPr lang="fr-CA" altLang="en-US" sz="1050" dirty="0">
              <a:latin typeface="+mn-lt"/>
            </a:endParaRPr>
          </a:p>
          <a:p>
            <a:pPr eaLnBrk="1" hangingPunct="1"/>
            <a:r>
              <a:rPr lang="fr-CA" sz="1050" dirty="0">
                <a:solidFill>
                  <a:srgbClr val="333333"/>
                </a:solidFill>
                <a:latin typeface="+mn-lt"/>
              </a:rPr>
              <a:t>Les Fonds Granite axés sur une date d’échéance offrent une combinaison de différents gestionnaires de fonds </a:t>
            </a:r>
            <a:r>
              <a:rPr lang="fr-CA" altLang="en-US" sz="1050" dirty="0">
                <a:latin typeface="+mn-lt"/>
              </a:rPr>
              <a:t>:</a:t>
            </a:r>
          </a:p>
          <a:p>
            <a:pPr eaLnBrk="1" hangingPunct="1">
              <a:buFontTx/>
              <a:buChar char="•"/>
            </a:pPr>
            <a:r>
              <a:rPr lang="fr-CA" altLang="en-US" sz="1050" dirty="0">
                <a:latin typeface="+mn-lt"/>
              </a:rPr>
              <a:t> qui affichent un rendement supérieur à long terme; </a:t>
            </a:r>
          </a:p>
          <a:p>
            <a:pPr eaLnBrk="1" hangingPunct="1">
              <a:buFontTx/>
              <a:buChar char="•"/>
            </a:pPr>
            <a:r>
              <a:rPr lang="fr-CA" altLang="en-US" sz="1050" dirty="0">
                <a:latin typeface="+mn-lt"/>
              </a:rPr>
              <a:t> ont des compétences reconnues en ce qui touche leur catégorie d’actif ou leur style de placement. </a:t>
            </a:r>
          </a:p>
          <a:p>
            <a:pPr eaLnBrk="1" hangingPunct="1"/>
            <a:endParaRPr lang="fr-CA" altLang="en-US" sz="1050" dirty="0">
              <a:latin typeface="+mn-lt"/>
            </a:endParaRPr>
          </a:p>
          <a:p>
            <a:pPr eaLnBrk="1" hangingPunct="1"/>
            <a:r>
              <a:rPr lang="fr-CA" altLang="en-US" sz="1050" dirty="0">
                <a:latin typeface="+mn-lt"/>
              </a:rPr>
              <a:t>Les fonds sont constitués en fonction d’une date d’échéance précise – le départ à la retraite, par exemple – et la répartition de leur actif varie automatiquement avec le temps. À mesure que la date d’échéance du fonds approche, la répartition de l’actif est modifiée. Plus précisément, la proportion de titres à risque élevé (tels que les actions) diminue et la proportion de titres à faible risque (comme les titres à revenu fixe) augmente à mesure que l’échéance du fonds approche.</a:t>
            </a:r>
          </a:p>
          <a:p>
            <a:pPr eaLnBrk="1" hangingPunct="1"/>
            <a:endParaRPr lang="fr-CA" altLang="en-US" sz="1050" dirty="0">
              <a:latin typeface="+mn-lt"/>
            </a:endParaRPr>
          </a:p>
          <a:p>
            <a:pPr eaLnBrk="1" hangingPunct="1"/>
            <a:r>
              <a:rPr lang="fr-CA" sz="1050" dirty="0">
                <a:solidFill>
                  <a:srgbClr val="333333"/>
                </a:solidFill>
                <a:latin typeface="+mn-lt"/>
              </a:rPr>
              <a:t>Pour commencer, vos cotisations destinées au REER et au RPDB seront affectées à un Fonds Granite axé sur une date d’échéance Sun Life. Vos cotisations sont investies dans le fonds axé sur la date d’échéance qui précède tout juste votre 65</a:t>
            </a:r>
            <a:r>
              <a:rPr lang="fr-CA" sz="1050" baseline="30000" dirty="0">
                <a:solidFill>
                  <a:srgbClr val="333333"/>
                </a:solidFill>
                <a:latin typeface="+mn-lt"/>
              </a:rPr>
              <a:t>e</a:t>
            </a:r>
            <a:r>
              <a:rPr lang="fr-CA" sz="1050" dirty="0">
                <a:solidFill>
                  <a:srgbClr val="333333"/>
                </a:solidFill>
                <a:latin typeface="+mn-lt"/>
              </a:rPr>
              <a:t> anniversaire de naissance.</a:t>
            </a:r>
          </a:p>
          <a:p>
            <a:pPr eaLnBrk="1" hangingPunct="1"/>
            <a:endParaRPr lang="fr-CA" altLang="en-US" sz="1050" dirty="0">
              <a:latin typeface="+mn-lt"/>
            </a:endParaRPr>
          </a:p>
          <a:p>
            <a:pPr eaLnBrk="1" hangingPunct="1"/>
            <a:r>
              <a:rPr lang="fr-CA" altLang="en-US" sz="1050" dirty="0">
                <a:latin typeface="+mn-lt"/>
              </a:rPr>
              <a:t>Par exemple :</a:t>
            </a:r>
          </a:p>
          <a:p>
            <a:pPr eaLnBrk="1" hangingPunct="1"/>
            <a:r>
              <a:rPr lang="fr-CA" altLang="en-US" sz="1050" dirty="0">
                <a:latin typeface="+mn-lt"/>
              </a:rPr>
              <a:t>Si vous êtes un participant qui prévoyez prendre votre retraite en 2038, vous pourriez investir dans le Fonds Granite 2035 axé sur une date d’échéance. Ce fonds </a:t>
            </a:r>
            <a:r>
              <a:rPr lang="fr-CA" sz="1050" dirty="0">
                <a:solidFill>
                  <a:srgbClr val="333333"/>
                </a:solidFill>
                <a:latin typeface="+mn-lt"/>
              </a:rPr>
              <a:t>vient à échéance tout juste avant la date prévue de votre départ à la retraite.</a:t>
            </a:r>
            <a:endParaRPr lang="fr-CA" altLang="en-US" sz="1050" dirty="0">
              <a:latin typeface="+mn-lt"/>
            </a:endParaRPr>
          </a:p>
          <a:p>
            <a:pPr eaLnBrk="1" hangingPunct="1"/>
            <a:endParaRPr lang="en-US" sz="1100" dirty="0">
              <a:ea typeface="Arial" charset="0"/>
            </a:endParaRPr>
          </a:p>
        </p:txBody>
      </p:sp>
    </p:spTree>
    <p:extLst>
      <p:ext uri="{BB962C8B-B14F-4D97-AF65-F5344CB8AC3E}">
        <p14:creationId xmlns:p14="http://schemas.microsoft.com/office/powerpoint/2010/main" val="5024185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eaLnBrk="0" hangingPunct="0">
              <a:defRPr>
                <a:solidFill>
                  <a:schemeClr val="tx1"/>
                </a:solidFill>
                <a:latin typeface="Arial"/>
                <a:ea typeface="ＭＳ Ｐゴシック" pitchFamily="34" charset="-128"/>
              </a:defRPr>
            </a:lvl1pPr>
            <a:lvl2pPr marL="729057" indent="-280406" defTabSz="914437" eaLnBrk="0" hangingPunct="0">
              <a:defRPr>
                <a:solidFill>
                  <a:schemeClr val="tx1"/>
                </a:solidFill>
                <a:latin typeface="Arial"/>
                <a:ea typeface="ＭＳ Ｐゴシック" pitchFamily="34" charset="-128"/>
              </a:defRPr>
            </a:lvl2pPr>
            <a:lvl3pPr marL="1121626" indent="-224325" defTabSz="914437" eaLnBrk="0" hangingPunct="0">
              <a:defRPr>
                <a:solidFill>
                  <a:schemeClr val="tx1"/>
                </a:solidFill>
                <a:latin typeface="Arial"/>
                <a:ea typeface="ＭＳ Ｐゴシック" pitchFamily="34" charset="-128"/>
              </a:defRPr>
            </a:lvl3pPr>
            <a:lvl4pPr marL="1570276" indent="-224325" defTabSz="914437" eaLnBrk="0" hangingPunct="0">
              <a:defRPr>
                <a:solidFill>
                  <a:schemeClr val="tx1"/>
                </a:solidFill>
                <a:latin typeface="Arial"/>
                <a:ea typeface="ＭＳ Ｐゴシック" pitchFamily="34" charset="-128"/>
              </a:defRPr>
            </a:lvl4pPr>
            <a:lvl5pPr marL="2018927" indent="-224325" defTabSz="914437" eaLnBrk="0" hangingPunct="0">
              <a:defRPr>
                <a:solidFill>
                  <a:schemeClr val="tx1"/>
                </a:solidFill>
                <a:latin typeface="Arial"/>
                <a:ea typeface="ＭＳ Ｐゴシック" pitchFamily="34" charset="-128"/>
              </a:defRPr>
            </a:lvl5pPr>
            <a:lvl6pPr marL="2467577" indent="-224325" defTabSz="914437"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6pPr>
            <a:lvl7pPr marL="2916227" indent="-224325" defTabSz="914437"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7pPr>
            <a:lvl8pPr marL="3364878" indent="-224325" defTabSz="914437"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8pPr>
            <a:lvl9pPr marL="3813528" indent="-224325" defTabSz="914437"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9pPr>
          </a:lstStyle>
          <a:p>
            <a:fld id="{18331725-3603-460D-BFB1-533B44C54A9A}" type="slidenum">
              <a:rPr lang="fr-CA" smtClean="0">
                <a:latin typeface="Sun Life New Text" pitchFamily="2" charset="0"/>
                <a:ea typeface="Arial Regular" charset="0"/>
              </a:rPr>
              <a:t>16</a:t>
            </a:fld>
            <a:endParaRPr lang="fr-CA">
              <a:latin typeface="Sun Life New Text" pitchFamily="2" charset="0"/>
              <a:ea typeface="Arial Regular" charset="0"/>
            </a:endParaRPr>
          </a:p>
        </p:txBody>
      </p:sp>
      <p:sp>
        <p:nvSpPr>
          <p:cNvPr id="53251" name="Rectangle 2"/>
          <p:cNvSpPr>
            <a:spLocks noGrp="1" noRot="1" noChangeAspect="1" noChangeArrowheads="1" noTextEdit="1"/>
          </p:cNvSpPr>
          <p:nvPr>
            <p:ph type="sldImg"/>
          </p:nvPr>
        </p:nvSpPr>
        <p:spPr/>
      </p:sp>
      <p:sp>
        <p:nvSpPr>
          <p:cNvPr id="65540" name="Rectangle 3"/>
          <p:cNvSpPr>
            <a:spLocks noGrp="1" noChangeArrowheads="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fr-CA" dirty="0">
                <a:cs typeface="Arial" panose="020B0604020202020204" pitchFamily="34" charset="0"/>
              </a:rPr>
              <a:t>Aucun style de placement, aucune catégorie d’actifs ni aucune région géographique n’obtient d’excellents résultats année après année.</a:t>
            </a:r>
          </a:p>
          <a:p>
            <a:pPr>
              <a:defRPr/>
            </a:pPr>
            <a:endParaRPr lang="fr-CA" dirty="0">
              <a:cs typeface="Arial" panose="020B0604020202020204" pitchFamily="34" charset="0"/>
            </a:endParaRPr>
          </a:p>
          <a:p>
            <a:pPr>
              <a:defRPr/>
            </a:pPr>
            <a:r>
              <a:rPr lang="fr-CA" dirty="0">
                <a:cs typeface="Arial" panose="020B0604020202020204" pitchFamily="34" charset="0"/>
              </a:rPr>
              <a:t>En quoi consiste la diversification : </a:t>
            </a:r>
          </a:p>
          <a:p>
            <a:pPr marL="177851" indent="-177851">
              <a:buFont typeface="Arial" pitchFamily="34" charset="0"/>
              <a:buChar char="•"/>
              <a:defRPr/>
            </a:pPr>
            <a:r>
              <a:rPr lang="fr-CA" dirty="0">
                <a:cs typeface="Arial" panose="020B0604020202020204" pitchFamily="34" charset="0"/>
              </a:rPr>
              <a:t>Réduire le degré risque auquel on expose le portefeuille en effectuant des placements : </a:t>
            </a:r>
          </a:p>
          <a:p>
            <a:pPr marL="652119" lvl="1" indent="-177851">
              <a:buFont typeface="Arial" pitchFamily="34" charset="0"/>
              <a:buChar char="•"/>
              <a:defRPr/>
            </a:pPr>
            <a:r>
              <a:rPr lang="fr-CA" dirty="0">
                <a:cs typeface="Arial" panose="020B0604020202020204" pitchFamily="34" charset="0"/>
              </a:rPr>
              <a:t>dans diverses catégories d’actif, telles que les fonds garantis, les obligations et les actions, </a:t>
            </a:r>
          </a:p>
          <a:p>
            <a:pPr marL="652119" lvl="1" indent="-177851">
              <a:buFont typeface="Arial" pitchFamily="34" charset="0"/>
              <a:buChar char="•"/>
              <a:defRPr/>
            </a:pPr>
            <a:r>
              <a:rPr lang="fr-CA" dirty="0">
                <a:cs typeface="Arial" panose="020B0604020202020204" pitchFamily="34" charset="0"/>
              </a:rPr>
              <a:t>selon divers styles de gestion, </a:t>
            </a:r>
          </a:p>
          <a:p>
            <a:pPr marL="652119" lvl="1" indent="-177851">
              <a:buFont typeface="Arial" pitchFamily="34" charset="0"/>
              <a:buChar char="•"/>
              <a:defRPr/>
            </a:pPr>
            <a:r>
              <a:rPr lang="fr-CA" dirty="0">
                <a:cs typeface="Arial" panose="020B0604020202020204" pitchFamily="34" charset="0"/>
              </a:rPr>
              <a:t>dans divers pays et régions. </a:t>
            </a:r>
          </a:p>
          <a:p>
            <a:pPr>
              <a:defRPr/>
            </a:pPr>
            <a:r>
              <a:rPr lang="fr-CA" dirty="0">
                <a:cs typeface="Arial" panose="020B0604020202020204" pitchFamily="34" charset="0"/>
              </a:rPr>
              <a:t> </a:t>
            </a:r>
          </a:p>
          <a:p>
            <a:pPr>
              <a:defRPr/>
            </a:pPr>
            <a:r>
              <a:rPr lang="fr-CA" dirty="0">
                <a:cs typeface="Arial" panose="020B0604020202020204" pitchFamily="34" charset="0"/>
              </a:rPr>
              <a:t>En choisissant plusieurs types de placements, vous pouvez réduire les risques de perte et augmenter votre potentiel de rendement. La diversification de votre portefeuille entre différentes catégories de fonds – soit la répartition de l’actif – est un élément clé des décisions de placement que vous prendrez.</a:t>
            </a:r>
          </a:p>
        </p:txBody>
      </p:sp>
    </p:spTree>
    <p:extLst>
      <p:ext uri="{BB962C8B-B14F-4D97-AF65-F5344CB8AC3E}">
        <p14:creationId xmlns:p14="http://schemas.microsoft.com/office/powerpoint/2010/main" val="4747882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eaLnBrk="0" hangingPunct="0">
              <a:defRPr>
                <a:solidFill>
                  <a:schemeClr val="tx1"/>
                </a:solidFill>
                <a:latin typeface="Arial"/>
                <a:ea typeface="ＭＳ Ｐゴシック" pitchFamily="34" charset="-128"/>
              </a:defRPr>
            </a:lvl1pPr>
            <a:lvl2pPr marL="729057" indent="-280406" defTabSz="914437" eaLnBrk="0" hangingPunct="0">
              <a:defRPr>
                <a:solidFill>
                  <a:schemeClr val="tx1"/>
                </a:solidFill>
                <a:latin typeface="Arial"/>
                <a:ea typeface="ＭＳ Ｐゴシック" pitchFamily="34" charset="-128"/>
              </a:defRPr>
            </a:lvl2pPr>
            <a:lvl3pPr marL="1121626" indent="-224325" defTabSz="914437" eaLnBrk="0" hangingPunct="0">
              <a:defRPr>
                <a:solidFill>
                  <a:schemeClr val="tx1"/>
                </a:solidFill>
                <a:latin typeface="Arial"/>
                <a:ea typeface="ＭＳ Ｐゴシック" pitchFamily="34" charset="-128"/>
              </a:defRPr>
            </a:lvl3pPr>
            <a:lvl4pPr marL="1570276" indent="-224325" defTabSz="914437" eaLnBrk="0" hangingPunct="0">
              <a:defRPr>
                <a:solidFill>
                  <a:schemeClr val="tx1"/>
                </a:solidFill>
                <a:latin typeface="Arial"/>
                <a:ea typeface="ＭＳ Ｐゴシック" pitchFamily="34" charset="-128"/>
              </a:defRPr>
            </a:lvl4pPr>
            <a:lvl5pPr marL="2018927" indent="-224325" defTabSz="914437" eaLnBrk="0" hangingPunct="0">
              <a:defRPr>
                <a:solidFill>
                  <a:schemeClr val="tx1"/>
                </a:solidFill>
                <a:latin typeface="Arial"/>
                <a:ea typeface="ＭＳ Ｐゴシック" pitchFamily="34" charset="-128"/>
              </a:defRPr>
            </a:lvl5pPr>
            <a:lvl6pPr marL="2467577" indent="-224325" defTabSz="914437"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6pPr>
            <a:lvl7pPr marL="2916227" indent="-224325" defTabSz="914437"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7pPr>
            <a:lvl8pPr marL="3364878" indent="-224325" defTabSz="914437"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8pPr>
            <a:lvl9pPr marL="3813528" indent="-224325" defTabSz="914437"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9pPr>
          </a:lstStyle>
          <a:p>
            <a:fld id="{519817F3-AFA5-4F0C-B32E-DEB613583F4C}" type="slidenum">
              <a:rPr lang="fr-CA" smtClean="0">
                <a:latin typeface="Sun Life New Text" pitchFamily="2" charset="0"/>
                <a:ea typeface="Arial Regular" charset="0"/>
              </a:rPr>
              <a:t>17</a:t>
            </a:fld>
            <a:endParaRPr lang="fr-CA">
              <a:latin typeface="Sun Life New Text" pitchFamily="2" charset="0"/>
              <a:ea typeface="Arial Regular" charset="0"/>
            </a:endParaRPr>
          </a:p>
        </p:txBody>
      </p:sp>
      <p:sp>
        <p:nvSpPr>
          <p:cNvPr id="54275" name="Rectangle 2"/>
          <p:cNvSpPr>
            <a:spLocks noGrp="1" noRot="1" noChangeAspect="1" noChangeArrowheads="1" noTextEdit="1"/>
          </p:cNvSpPr>
          <p:nvPr>
            <p:ph type="sldImg"/>
          </p:nvPr>
        </p:nvSpPr>
        <p:spPr/>
      </p:sp>
      <p:sp>
        <p:nvSpPr>
          <p:cNvPr id="5427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fr-CA" dirty="0">
                <a:cs typeface="Arial" panose="020B0604020202020204" pitchFamily="34" charset="0"/>
              </a:rPr>
              <a:t>En tant que participant au REER collectif, au RPDB et au CELI mon épargne </a:t>
            </a:r>
            <a:r>
              <a:rPr lang="fr-CA" dirty="0" err="1">
                <a:cs typeface="Arial" panose="020B0604020202020204" pitchFamily="34" charset="0"/>
              </a:rPr>
              <a:t>SunAvantage</a:t>
            </a:r>
            <a:r>
              <a:rPr lang="fr-CA" dirty="0">
                <a:cs typeface="Arial" panose="020B0604020202020204" pitchFamily="34" charset="0"/>
              </a:rPr>
              <a:t>, vous pouvez accéder à votre compte de plusieurs façons, notamment en vous rendant sur masunlife.ca, en téléphonant sans frais au Centre de service à la clientèle de la Sun Life ou en consultant vos relevés de compte. Voyons de plus près chacune de ces options.</a:t>
            </a:r>
          </a:p>
          <a:p>
            <a:pPr eaLnBrk="1" hangingPunct="1"/>
            <a:endParaRPr lang="fr-CA" dirty="0">
              <a:ea typeface="Arial" charset="0"/>
            </a:endParaRPr>
          </a:p>
          <a:p>
            <a:pPr eaLnBrk="1" hangingPunct="1"/>
            <a:endParaRPr lang="fr-CA" dirty="0">
              <a:ea typeface="Arial" charset="0"/>
            </a:endParaRPr>
          </a:p>
          <a:p>
            <a:pPr eaLnBrk="1" hangingPunct="1"/>
            <a:endParaRPr lang="en-US" dirty="0">
              <a:ea typeface="Arial" charset="0"/>
            </a:endParaRPr>
          </a:p>
        </p:txBody>
      </p:sp>
    </p:spTree>
    <p:extLst>
      <p:ext uri="{BB962C8B-B14F-4D97-AF65-F5344CB8AC3E}">
        <p14:creationId xmlns:p14="http://schemas.microsoft.com/office/powerpoint/2010/main" val="31783962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p:sp>
      <p:sp>
        <p:nvSpPr>
          <p:cNvPr id="3" name="Notes Placeholder 2"/>
          <p:cNvSpPr>
            <a:spLocks noGrp="1"/>
          </p:cNvSpPr>
          <p:nvPr>
            <p:ph type="body" idx="1"/>
          </p:nvPr>
        </p:nvSpPr>
        <p:spPr/>
        <p:txBody>
          <a:bodyPr/>
          <a:lstStyle/>
          <a:p>
            <a:pPr defTabSz="966612">
              <a:defRPr/>
            </a:pPr>
            <a:r>
              <a:rPr lang="fr-CA" sz="1600" dirty="0">
                <a:latin typeface="+mn-lt"/>
                <a:cs typeface="Arial" panose="020B0604020202020204" pitchFamily="34" charset="0"/>
              </a:rPr>
              <a:t>Le Centre de service à la clientèle de la Sun Life, que vous pouvez joindre au </a:t>
            </a:r>
            <a:r>
              <a:rPr lang="en-US" sz="1600" dirty="0">
                <a:latin typeface="+mn-lt"/>
                <a:cs typeface="Arial" panose="020B0604020202020204" pitchFamily="34" charset="0"/>
              </a:rPr>
              <a:t>1-877-SUN-LIFE</a:t>
            </a:r>
            <a:r>
              <a:rPr lang="fr-CA" sz="1600" dirty="0">
                <a:latin typeface="+mn-lt"/>
                <a:cs typeface="Arial" panose="020B0604020202020204" pitchFamily="34" charset="0"/>
              </a:rPr>
              <a:t>, fournit un accès à vos comptes 24 heures sur 24 par téléphone. Des représentants sont également disponibles entre 8 h et 20 h HE. Le service est offert dans près de 200 langues. Le Centre de service à la clientèle répond à vos questions et traite vos demandes de modifications de compte ou de fonds, il vous fournit du soutien relativement au site Web ainsi que des renseignements sur les options de placement offertes. </a:t>
            </a:r>
            <a:r>
              <a:rPr lang="fr-CA" sz="1600" dirty="0">
                <a:solidFill>
                  <a:srgbClr val="333333"/>
                </a:solidFill>
                <a:latin typeface="+mn-lt"/>
              </a:rPr>
              <a:t>Certaines opérations pourraient entraîner des frais.</a:t>
            </a:r>
            <a:endParaRPr lang="fr-CA" sz="1600" dirty="0">
              <a:latin typeface="+mn-lt"/>
              <a:cs typeface="Arial" panose="020B0604020202020204" pitchFamily="34" charset="0"/>
            </a:endParaRPr>
          </a:p>
          <a:p>
            <a:pPr>
              <a:defRPr/>
            </a:pPr>
            <a:endParaRPr lang="fr-CA" sz="1600" dirty="0">
              <a:solidFill>
                <a:srgbClr val="545454"/>
              </a:solidFill>
              <a:latin typeface="+mn-lt"/>
              <a:ea typeface="+mn-ea"/>
            </a:endParaRPr>
          </a:p>
          <a:p>
            <a:pPr>
              <a:defRPr/>
            </a:pPr>
            <a:endParaRPr lang="fr-CA" sz="1600" dirty="0">
              <a:latin typeface="+mn-lt"/>
            </a:endParaRPr>
          </a:p>
          <a:p>
            <a:pPr>
              <a:defRPr/>
            </a:pPr>
            <a:endParaRPr lang="fr-CA" sz="1600" dirty="0">
              <a:latin typeface="+mn-lt"/>
            </a:endParaRPr>
          </a:p>
          <a:p>
            <a:endParaRPr lang="en-US" dirty="0"/>
          </a:p>
        </p:txBody>
      </p:sp>
      <p:sp>
        <p:nvSpPr>
          <p:cNvPr id="5530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eaLnBrk="0" hangingPunct="0">
              <a:defRPr>
                <a:solidFill>
                  <a:schemeClr val="tx1"/>
                </a:solidFill>
                <a:latin typeface="Arial"/>
                <a:ea typeface="ＭＳ Ｐゴシック" pitchFamily="34" charset="-128"/>
              </a:defRPr>
            </a:lvl1pPr>
            <a:lvl2pPr marL="729057" indent="-280406" defTabSz="914437" eaLnBrk="0" hangingPunct="0">
              <a:defRPr>
                <a:solidFill>
                  <a:schemeClr val="tx1"/>
                </a:solidFill>
                <a:latin typeface="Arial"/>
                <a:ea typeface="ＭＳ Ｐゴシック" pitchFamily="34" charset="-128"/>
              </a:defRPr>
            </a:lvl2pPr>
            <a:lvl3pPr marL="1121626" indent="-224325" defTabSz="914437" eaLnBrk="0" hangingPunct="0">
              <a:defRPr>
                <a:solidFill>
                  <a:schemeClr val="tx1"/>
                </a:solidFill>
                <a:latin typeface="Arial"/>
                <a:ea typeface="ＭＳ Ｐゴシック" pitchFamily="34" charset="-128"/>
              </a:defRPr>
            </a:lvl3pPr>
            <a:lvl4pPr marL="1570276" indent="-224325" defTabSz="914437" eaLnBrk="0" hangingPunct="0">
              <a:defRPr>
                <a:solidFill>
                  <a:schemeClr val="tx1"/>
                </a:solidFill>
                <a:latin typeface="Arial"/>
                <a:ea typeface="ＭＳ Ｐゴシック" pitchFamily="34" charset="-128"/>
              </a:defRPr>
            </a:lvl4pPr>
            <a:lvl5pPr marL="2018927" indent="-224325" defTabSz="914437" eaLnBrk="0" hangingPunct="0">
              <a:defRPr>
                <a:solidFill>
                  <a:schemeClr val="tx1"/>
                </a:solidFill>
                <a:latin typeface="Arial"/>
                <a:ea typeface="ＭＳ Ｐゴシック" pitchFamily="34" charset="-128"/>
              </a:defRPr>
            </a:lvl5pPr>
            <a:lvl6pPr marL="2467577" indent="-224325" defTabSz="914437"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6pPr>
            <a:lvl7pPr marL="2916227" indent="-224325" defTabSz="914437"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7pPr>
            <a:lvl8pPr marL="3364878" indent="-224325" defTabSz="914437"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8pPr>
            <a:lvl9pPr marL="3813528" indent="-224325" defTabSz="914437"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9pPr>
          </a:lstStyle>
          <a:p>
            <a:fld id="{2D998408-689E-4AC4-95E5-F516BA99F2B0}" type="slidenum">
              <a:rPr lang="fr-CA" smtClean="0">
                <a:latin typeface="Sun Life New Text" pitchFamily="2" charset="0"/>
                <a:ea typeface="Arial Regular" charset="0"/>
              </a:rPr>
              <a:t>18</a:t>
            </a:fld>
            <a:endParaRPr lang="fr-CA">
              <a:latin typeface="Sun Life New Text" pitchFamily="2" charset="0"/>
              <a:ea typeface="Arial Regular" charset="0"/>
            </a:endParaRPr>
          </a:p>
        </p:txBody>
      </p:sp>
    </p:spTree>
    <p:extLst>
      <p:ext uri="{BB962C8B-B14F-4D97-AF65-F5344CB8AC3E}">
        <p14:creationId xmlns:p14="http://schemas.microsoft.com/office/powerpoint/2010/main" val="25454144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p:sp>
      <p:sp>
        <p:nvSpPr>
          <p:cNvPr id="3" name="Notes Placeholder 2"/>
          <p:cNvSpPr>
            <a:spLocks noGrp="1"/>
          </p:cNvSpPr>
          <p:nvPr>
            <p:ph type="body" idx="1"/>
          </p:nvPr>
        </p:nvSpPr>
        <p:spPr/>
        <p:txBody>
          <a:bodyPr/>
          <a:lstStyle/>
          <a:p>
            <a:pPr>
              <a:defRPr/>
            </a:pPr>
            <a:r>
              <a:rPr lang="fr-CA" dirty="0">
                <a:cs typeface="Arial" panose="020B0604020202020204" pitchFamily="34" charset="0"/>
              </a:rPr>
              <a:t>L’adresse du site Web des services aux participants de la Sun Life est www.masunlife.ca. Votre compte sera mis en place dans les 10 jours ouvrables suivant la réception de votre formulaire d’inscription par la Sun Life. Ce site Web vous permet d’effectuer des opérations sur votre compte, d’en apprendre davantage sur la retraite et d’obtenir de l’information sur les options de placement.</a:t>
            </a:r>
          </a:p>
          <a:p>
            <a:pPr>
              <a:defRPr/>
            </a:pPr>
            <a:r>
              <a:rPr lang="fr-CA" dirty="0">
                <a:cs typeface="Arial" panose="020B0604020202020204" pitchFamily="34" charset="0"/>
              </a:rPr>
              <a:t> </a:t>
            </a:r>
          </a:p>
          <a:p>
            <a:pPr>
              <a:defRPr/>
            </a:pPr>
            <a:r>
              <a:rPr lang="fr-CA" dirty="0">
                <a:cs typeface="Arial" panose="020B0604020202020204" pitchFamily="34" charset="0"/>
              </a:rPr>
              <a:t>Voici un aperçu de ce qu’il vous permet de faire :</a:t>
            </a:r>
          </a:p>
          <a:p>
            <a:pPr>
              <a:defRPr/>
            </a:pPr>
            <a:r>
              <a:rPr lang="fr-CA" dirty="0">
                <a:cs typeface="Arial" panose="020B0604020202020204" pitchFamily="34" charset="0"/>
              </a:rPr>
              <a:t> </a:t>
            </a:r>
          </a:p>
          <a:p>
            <a:pPr marL="177851" indent="-177851">
              <a:buFont typeface="Arial" pitchFamily="34" charset="0"/>
              <a:buChar char="•"/>
              <a:defRPr/>
            </a:pPr>
            <a:r>
              <a:rPr lang="fr-CA" dirty="0">
                <a:cs typeface="Arial" panose="020B0604020202020204" pitchFamily="34" charset="0"/>
              </a:rPr>
              <a:t>Afficher le solde de vos fonds et de vos comptes.</a:t>
            </a:r>
          </a:p>
          <a:p>
            <a:pPr marL="177851" indent="-177851">
              <a:buFont typeface="Arial" pitchFamily="34" charset="0"/>
              <a:buChar char="•"/>
              <a:defRPr/>
            </a:pPr>
            <a:r>
              <a:rPr lang="fr-CA" dirty="0">
                <a:cs typeface="Arial" panose="020B0604020202020204" pitchFamily="34" charset="0"/>
              </a:rPr>
              <a:t>Obtenir le sommaire des cotisations.</a:t>
            </a:r>
          </a:p>
          <a:p>
            <a:pPr marL="177851" indent="-177851">
              <a:buFont typeface="Arial" pitchFamily="34" charset="0"/>
              <a:buChar char="•"/>
              <a:defRPr/>
            </a:pPr>
            <a:r>
              <a:rPr lang="fr-CA" dirty="0">
                <a:cs typeface="Arial" panose="020B0604020202020204" pitchFamily="34" charset="0"/>
              </a:rPr>
              <a:t>Effectuer des transferts entre les fonds.</a:t>
            </a:r>
          </a:p>
          <a:p>
            <a:pPr marL="177851" indent="-177851" defTabSz="966612">
              <a:buFont typeface="Arial" pitchFamily="34" charset="0"/>
              <a:buChar char="•"/>
              <a:defRPr/>
            </a:pPr>
            <a:r>
              <a:rPr lang="x-none" dirty="0">
                <a:cs typeface="Arial" panose="020B0604020202020204" pitchFamily="34" charset="0"/>
              </a:rPr>
              <a:t>Affiche</a:t>
            </a:r>
            <a:r>
              <a:rPr lang="fr-CA" dirty="0">
                <a:cs typeface="Arial" panose="020B0604020202020204" pitchFamily="34" charset="0"/>
              </a:rPr>
              <a:t>r</a:t>
            </a:r>
            <a:r>
              <a:rPr lang="x-none" dirty="0">
                <a:cs typeface="Arial" panose="020B0604020202020204" pitchFamily="34" charset="0"/>
              </a:rPr>
              <a:t> vos feuillets et reçus fiscaux.</a:t>
            </a:r>
            <a:endParaRPr lang="fr-CA" dirty="0">
              <a:cs typeface="Arial" panose="020B0604020202020204" pitchFamily="34" charset="0"/>
            </a:endParaRPr>
          </a:p>
          <a:p>
            <a:pPr marL="177851" indent="-177851">
              <a:buFont typeface="Arial" pitchFamily="34" charset="0"/>
              <a:buChar char="•"/>
              <a:defRPr/>
            </a:pPr>
            <a:r>
              <a:rPr lang="fr-CA" dirty="0">
                <a:cs typeface="Arial" panose="020B0604020202020204" pitchFamily="34" charset="0"/>
              </a:rPr>
              <a:t>Consulter les données sur le rendement des fonds.</a:t>
            </a:r>
          </a:p>
          <a:p>
            <a:pPr marL="177851" indent="-177851">
              <a:buFont typeface="Arial" pitchFamily="34" charset="0"/>
              <a:buChar char="•"/>
              <a:defRPr/>
            </a:pPr>
            <a:r>
              <a:rPr lang="fr-CA" dirty="0">
                <a:cs typeface="Arial" panose="020B0604020202020204" pitchFamily="34" charset="0"/>
              </a:rPr>
              <a:t>Modifier vos directives sur la répartition de vos cotisations à venir.</a:t>
            </a:r>
          </a:p>
          <a:p>
            <a:pPr marL="177851" indent="-177851" defTabSz="966612">
              <a:buFont typeface="Arial" pitchFamily="34" charset="0"/>
              <a:buChar char="•"/>
              <a:defRPr/>
            </a:pPr>
            <a:r>
              <a:rPr lang="x-none" dirty="0">
                <a:cs typeface="Arial" panose="020B0604020202020204" pitchFamily="34" charset="0"/>
              </a:rPr>
              <a:t>Mett</a:t>
            </a:r>
            <a:r>
              <a:rPr lang="fr-CA" dirty="0">
                <a:cs typeface="Arial" panose="020B0604020202020204" pitchFamily="34" charset="0"/>
              </a:rPr>
              <a:t>re</a:t>
            </a:r>
            <a:r>
              <a:rPr lang="x-none" dirty="0">
                <a:cs typeface="Arial" panose="020B0604020202020204" pitchFamily="34" charset="0"/>
              </a:rPr>
              <a:t> à jour votre désignation de bénéficiaire.</a:t>
            </a:r>
            <a:endParaRPr lang="fr-CA" dirty="0">
              <a:cs typeface="Arial" panose="020B0604020202020204" pitchFamily="34" charset="0"/>
            </a:endParaRPr>
          </a:p>
          <a:p>
            <a:pPr marL="177851" indent="-177851">
              <a:buFont typeface="Arial" pitchFamily="34" charset="0"/>
              <a:buChar char="•"/>
              <a:defRPr/>
            </a:pPr>
            <a:r>
              <a:rPr lang="fr-CA" dirty="0">
                <a:cs typeface="Arial" panose="020B0604020202020204" pitchFamily="34" charset="0"/>
              </a:rPr>
              <a:t>Verser des cotisations occasionnelles.</a:t>
            </a:r>
          </a:p>
          <a:p>
            <a:pPr marL="177851" indent="-177851">
              <a:buFont typeface="Arial" pitchFamily="34" charset="0"/>
              <a:buChar char="•"/>
              <a:defRPr/>
            </a:pPr>
            <a:r>
              <a:rPr lang="fr-CA" dirty="0">
                <a:cs typeface="Arial" panose="020B0604020202020204" pitchFamily="34" charset="0"/>
              </a:rPr>
              <a:t>Consulter des bulletins d’information.</a:t>
            </a:r>
          </a:p>
          <a:p>
            <a:pPr marL="177851" indent="-177851">
              <a:buFont typeface="Arial" pitchFamily="34" charset="0"/>
              <a:buChar char="•"/>
              <a:defRPr/>
            </a:pPr>
            <a:r>
              <a:rPr lang="fr-CA" dirty="0">
                <a:cs typeface="Arial" panose="020B0604020202020204" pitchFamily="34" charset="0"/>
              </a:rPr>
              <a:t>Accéder à l’historique de vos relevés de compte.</a:t>
            </a:r>
          </a:p>
          <a:p>
            <a:pPr>
              <a:defRPr/>
            </a:pPr>
            <a:endParaRPr lang="fr-CA" dirty="0">
              <a:solidFill>
                <a:prstClr val="black"/>
              </a:solidFill>
              <a:ea typeface="+mn-ea"/>
            </a:endParaRPr>
          </a:p>
          <a:p>
            <a:pPr>
              <a:defRPr/>
            </a:pPr>
            <a:r>
              <a:rPr lang="fr-CA" dirty="0">
                <a:solidFill>
                  <a:prstClr val="black"/>
                </a:solidFill>
                <a:ea typeface="+mn-ea"/>
              </a:rPr>
              <a:t>Information additionnelle, si nécessaire:</a:t>
            </a:r>
          </a:p>
          <a:p>
            <a:r>
              <a:rPr lang="fr-FR" b="1" dirty="0">
                <a:solidFill>
                  <a:prstClr val="black"/>
                </a:solidFill>
                <a:ea typeface="+mn-ea"/>
              </a:rPr>
              <a:t>Quels types de placement vous conviennent le mieux?</a:t>
            </a:r>
          </a:p>
          <a:p>
            <a:r>
              <a:rPr lang="fr-FR" dirty="0">
                <a:solidFill>
                  <a:prstClr val="black"/>
                </a:solidFill>
                <a:ea typeface="+mn-ea"/>
              </a:rPr>
              <a:t>Utilisez l’outil Répartition de l’actif pour évaluer le degré de risque que vous êtes prêt à accepter pour vos placements. </a:t>
            </a:r>
          </a:p>
          <a:p>
            <a:r>
              <a:rPr lang="fr-FR" dirty="0">
                <a:solidFill>
                  <a:prstClr val="black"/>
                </a:solidFill>
                <a:ea typeface="+mn-ea"/>
              </a:rPr>
              <a:t>Cela peut vous aider à sélectionner les fonds qui conviennent à vos objectifs de placement.</a:t>
            </a:r>
          </a:p>
          <a:p>
            <a:r>
              <a:rPr lang="fr-FR" dirty="0">
                <a:solidFill>
                  <a:prstClr val="black"/>
                </a:solidFill>
                <a:ea typeface="+mn-ea"/>
              </a:rPr>
              <a:t>Après avoir ouvert une session, sélectionnez Gérer le régime, puis mon plan. Ensuite, cliquez sur Outils, sur </a:t>
            </a:r>
          </a:p>
          <a:p>
            <a:r>
              <a:rPr lang="fr-FR" dirty="0">
                <a:solidFill>
                  <a:prstClr val="black"/>
                </a:solidFill>
                <a:ea typeface="+mn-ea"/>
              </a:rPr>
              <a:t>Répartition de l’actif, puis sur Continuer.</a:t>
            </a:r>
          </a:p>
          <a:p>
            <a:r>
              <a:rPr lang="fr-FR" b="1" dirty="0">
                <a:solidFill>
                  <a:prstClr val="black"/>
                </a:solidFill>
                <a:ea typeface="+mn-ea"/>
              </a:rPr>
              <a:t>Avez-vous désigné un bénéficiaire?</a:t>
            </a:r>
          </a:p>
          <a:p>
            <a:r>
              <a:rPr lang="fr-FR" dirty="0">
                <a:solidFill>
                  <a:prstClr val="black"/>
                </a:solidFill>
                <a:ea typeface="+mn-ea"/>
              </a:rPr>
              <a:t>Désigner un bénéficiaire vous donne l’assurance que votre argent sera réparti selon vos souhaits après votre décès. Vos </a:t>
            </a:r>
          </a:p>
          <a:p>
            <a:r>
              <a:rPr lang="fr-FR" dirty="0">
                <a:solidFill>
                  <a:prstClr val="black"/>
                </a:solidFill>
                <a:ea typeface="+mn-ea"/>
              </a:rPr>
              <a:t>proches auront accès plus rapidement et plus facilement à votre argent. Ouvrez une session sur masunlife.ca, sélectionnez </a:t>
            </a:r>
          </a:p>
          <a:p>
            <a:r>
              <a:rPr lang="fr-FR" dirty="0">
                <a:solidFill>
                  <a:prstClr val="black"/>
                </a:solidFill>
                <a:ea typeface="+mn-ea"/>
              </a:rPr>
              <a:t>Gérer le régime, puis Gérer les bénéficiaires.</a:t>
            </a:r>
          </a:p>
          <a:p>
            <a:r>
              <a:rPr lang="fr-FR" b="1" dirty="0">
                <a:solidFill>
                  <a:prstClr val="black"/>
                </a:solidFill>
                <a:ea typeface="+mn-ea"/>
              </a:rPr>
              <a:t>Comment voyez-vous la retraite?</a:t>
            </a:r>
          </a:p>
          <a:p>
            <a:r>
              <a:rPr lang="fr-FR" dirty="0">
                <a:solidFill>
                  <a:prstClr val="black"/>
                </a:solidFill>
                <a:ea typeface="+mn-ea"/>
              </a:rPr>
              <a:t>Élaborez un plan pour atteindre vos objectifs de retraite en utilisant le Planificateur de retraite. Les renseignements </a:t>
            </a:r>
          </a:p>
          <a:p>
            <a:r>
              <a:rPr lang="fr-FR" dirty="0">
                <a:solidFill>
                  <a:prstClr val="black"/>
                </a:solidFill>
                <a:ea typeface="+mn-ea"/>
              </a:rPr>
              <a:t>que vous entrerez à l’écran seront conservés. Ainsi, vous pourrez les consulter en tout temps pour suivre vos progrès.</a:t>
            </a:r>
          </a:p>
          <a:p>
            <a:r>
              <a:rPr lang="fr-FR" dirty="0">
                <a:solidFill>
                  <a:prstClr val="black"/>
                </a:solidFill>
                <a:ea typeface="+mn-ea"/>
              </a:rPr>
              <a:t>Sélectionnez Gérer le régime, puis Outils et Planificateur de retraite. </a:t>
            </a:r>
          </a:p>
          <a:p>
            <a:r>
              <a:rPr lang="fr-FR" b="1" dirty="0">
                <a:solidFill>
                  <a:prstClr val="black"/>
                </a:solidFill>
                <a:ea typeface="+mn-ea"/>
              </a:rPr>
              <a:t>Comment se portent vos fonds?</a:t>
            </a:r>
          </a:p>
          <a:p>
            <a:r>
              <a:rPr lang="fr-FR" dirty="0">
                <a:solidFill>
                  <a:prstClr val="black"/>
                </a:solidFill>
                <a:ea typeface="+mn-ea"/>
              </a:rPr>
              <a:t>Consultez la liste des fonds offerts par votre régime et voyez leur rendement. Sélectionnez Gérer le régime, puis mon plan. Ensuite, </a:t>
            </a:r>
          </a:p>
          <a:p>
            <a:r>
              <a:rPr lang="fr-FR" dirty="0">
                <a:solidFill>
                  <a:prstClr val="black"/>
                </a:solidFill>
                <a:ea typeface="+mn-ea"/>
              </a:rPr>
              <a:t>cliquez sur Compte, puis sur Voir le rendement des placements.</a:t>
            </a:r>
          </a:p>
          <a:p>
            <a:r>
              <a:rPr lang="fr-FR" b="1" dirty="0">
                <a:solidFill>
                  <a:prstClr val="black"/>
                </a:solidFill>
                <a:ea typeface="+mn-ea"/>
              </a:rPr>
              <a:t>Quels frais devez-vous payer?</a:t>
            </a:r>
          </a:p>
          <a:p>
            <a:r>
              <a:rPr lang="fr-FR" dirty="0">
                <a:solidFill>
                  <a:prstClr val="black"/>
                </a:solidFill>
                <a:ea typeface="+mn-ea"/>
              </a:rPr>
              <a:t>Consultez les frais associés à chaque fonds de votre régime. Les frais couvrent la gestion des placements, la tenue des registres et les coûts d’exploitation des fonds. Sélectionnez Gérer le régime, puis mon plan. Ensuite, </a:t>
            </a:r>
          </a:p>
          <a:p>
            <a:r>
              <a:rPr lang="fr-FR" dirty="0">
                <a:solidFill>
                  <a:prstClr val="black"/>
                </a:solidFill>
                <a:ea typeface="+mn-ea"/>
              </a:rPr>
              <a:t>cliquez sur Survol du régime, puis sur Frais de tenue de compte.</a:t>
            </a:r>
          </a:p>
          <a:p>
            <a:r>
              <a:rPr lang="fr-FR" b="1" dirty="0">
                <a:solidFill>
                  <a:prstClr val="black"/>
                </a:solidFill>
                <a:ea typeface="+mn-ea"/>
              </a:rPr>
              <a:t>Vérifiez ou modifiez vos directives de placement</a:t>
            </a:r>
          </a:p>
          <a:p>
            <a:r>
              <a:rPr lang="fr-FR" dirty="0">
                <a:solidFill>
                  <a:prstClr val="black"/>
                </a:solidFill>
                <a:ea typeface="+mn-ea"/>
              </a:rPr>
              <a:t>Assurez-vous de placer vos cotisations là où vous le souhaitez. Pour faire un changement :Sélectionnez Gérer le régime, puis mon plan. </a:t>
            </a:r>
          </a:p>
          <a:p>
            <a:r>
              <a:rPr lang="fr-FR" dirty="0">
                <a:solidFill>
                  <a:prstClr val="black"/>
                </a:solidFill>
                <a:ea typeface="+mn-ea"/>
              </a:rPr>
              <a:t>Ensuite, cliquez sur Modification des placements. </a:t>
            </a:r>
          </a:p>
          <a:p>
            <a:endParaRPr lang="fr-FR" dirty="0">
              <a:solidFill>
                <a:prstClr val="black"/>
              </a:solidFill>
              <a:ea typeface="+mn-ea"/>
            </a:endParaRPr>
          </a:p>
          <a:p>
            <a:r>
              <a:rPr lang="fr-FR" dirty="0">
                <a:solidFill>
                  <a:prstClr val="black"/>
                </a:solidFill>
                <a:ea typeface="+mn-ea"/>
              </a:rPr>
              <a:t>Vous pouvez aussi apporter des changements à votre compte en nous appelant directement.</a:t>
            </a:r>
          </a:p>
          <a:p>
            <a:r>
              <a:rPr lang="fr-FR" dirty="0">
                <a:solidFill>
                  <a:prstClr val="black"/>
                </a:solidFill>
                <a:ea typeface="+mn-ea"/>
              </a:rPr>
              <a:t>Il n’y a pas de frais pour les transferts. Mais des frais de 2 % pourraient s’appliquer si vous transférez de l’argent dans un fonds et que, dans les 30 jours civils suivants, vous faites un transfert hors de ce même fonds. Nous n’appliquons pas ces frais aux fonds garantis ni aux fonds du marché monétaire.</a:t>
            </a:r>
            <a:endParaRPr lang="en-US" dirty="0">
              <a:solidFill>
                <a:prstClr val="black"/>
              </a:solidFill>
              <a:ea typeface="+mn-ea"/>
            </a:endParaRPr>
          </a:p>
        </p:txBody>
      </p:sp>
      <p:sp>
        <p:nvSpPr>
          <p:cNvPr id="5632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eaLnBrk="0" hangingPunct="0">
              <a:defRPr>
                <a:solidFill>
                  <a:schemeClr val="tx1"/>
                </a:solidFill>
                <a:latin typeface="Arial"/>
                <a:ea typeface="ＭＳ Ｐゴシック" pitchFamily="34" charset="-128"/>
              </a:defRPr>
            </a:lvl1pPr>
            <a:lvl2pPr marL="729057" indent="-280406" defTabSz="914437" eaLnBrk="0" hangingPunct="0">
              <a:defRPr>
                <a:solidFill>
                  <a:schemeClr val="tx1"/>
                </a:solidFill>
                <a:latin typeface="Arial"/>
                <a:ea typeface="ＭＳ Ｐゴシック" pitchFamily="34" charset="-128"/>
              </a:defRPr>
            </a:lvl2pPr>
            <a:lvl3pPr marL="1121626" indent="-224325" defTabSz="914437" eaLnBrk="0" hangingPunct="0">
              <a:defRPr>
                <a:solidFill>
                  <a:schemeClr val="tx1"/>
                </a:solidFill>
                <a:latin typeface="Arial"/>
                <a:ea typeface="ＭＳ Ｐゴシック" pitchFamily="34" charset="-128"/>
              </a:defRPr>
            </a:lvl3pPr>
            <a:lvl4pPr marL="1570276" indent="-224325" defTabSz="914437" eaLnBrk="0" hangingPunct="0">
              <a:defRPr>
                <a:solidFill>
                  <a:schemeClr val="tx1"/>
                </a:solidFill>
                <a:latin typeface="Arial"/>
                <a:ea typeface="ＭＳ Ｐゴシック" pitchFamily="34" charset="-128"/>
              </a:defRPr>
            </a:lvl4pPr>
            <a:lvl5pPr marL="2018927" indent="-224325" defTabSz="914437" eaLnBrk="0" hangingPunct="0">
              <a:defRPr>
                <a:solidFill>
                  <a:schemeClr val="tx1"/>
                </a:solidFill>
                <a:latin typeface="Arial"/>
                <a:ea typeface="ＭＳ Ｐゴシック" pitchFamily="34" charset="-128"/>
              </a:defRPr>
            </a:lvl5pPr>
            <a:lvl6pPr marL="2467577" indent="-224325" defTabSz="914437"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6pPr>
            <a:lvl7pPr marL="2916227" indent="-224325" defTabSz="914437"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7pPr>
            <a:lvl8pPr marL="3364878" indent="-224325" defTabSz="914437"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8pPr>
            <a:lvl9pPr marL="3813528" indent="-224325" defTabSz="914437"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9pPr>
          </a:lstStyle>
          <a:p>
            <a:fld id="{6828DE50-BF21-4FAF-BBED-9C8A6B09ADA3}" type="slidenum">
              <a:rPr lang="fr-CA" smtClean="0">
                <a:latin typeface="Sun Life New Text" pitchFamily="2" charset="0"/>
                <a:ea typeface="Arial Regular" charset="0"/>
              </a:rPr>
              <a:t>19</a:t>
            </a:fld>
            <a:endParaRPr lang="fr-CA">
              <a:latin typeface="Sun Life New Text" pitchFamily="2" charset="0"/>
              <a:ea typeface="Arial Regular" charset="0"/>
            </a:endParaRPr>
          </a:p>
        </p:txBody>
      </p:sp>
    </p:spTree>
    <p:extLst>
      <p:ext uri="{BB962C8B-B14F-4D97-AF65-F5344CB8AC3E}">
        <p14:creationId xmlns:p14="http://schemas.microsoft.com/office/powerpoint/2010/main" val="37636236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eaLnBrk="0" hangingPunct="0">
              <a:defRPr>
                <a:solidFill>
                  <a:schemeClr val="tx1"/>
                </a:solidFill>
                <a:latin typeface="Arial"/>
                <a:ea typeface="ＭＳ Ｐゴシック" pitchFamily="34" charset="-128"/>
              </a:defRPr>
            </a:lvl1pPr>
            <a:lvl2pPr marL="729057" indent="-280406" defTabSz="914437" eaLnBrk="0" hangingPunct="0">
              <a:defRPr>
                <a:solidFill>
                  <a:schemeClr val="tx1"/>
                </a:solidFill>
                <a:latin typeface="Arial"/>
                <a:ea typeface="ＭＳ Ｐゴシック" pitchFamily="34" charset="-128"/>
              </a:defRPr>
            </a:lvl2pPr>
            <a:lvl3pPr marL="1121626" indent="-224325" defTabSz="914437" eaLnBrk="0" hangingPunct="0">
              <a:defRPr>
                <a:solidFill>
                  <a:schemeClr val="tx1"/>
                </a:solidFill>
                <a:latin typeface="Arial"/>
                <a:ea typeface="ＭＳ Ｐゴシック" pitchFamily="34" charset="-128"/>
              </a:defRPr>
            </a:lvl3pPr>
            <a:lvl4pPr marL="1570276" indent="-224325" defTabSz="914437" eaLnBrk="0" hangingPunct="0">
              <a:defRPr>
                <a:solidFill>
                  <a:schemeClr val="tx1"/>
                </a:solidFill>
                <a:latin typeface="Arial"/>
                <a:ea typeface="ＭＳ Ｐゴシック" pitchFamily="34" charset="-128"/>
              </a:defRPr>
            </a:lvl4pPr>
            <a:lvl5pPr marL="2018927" indent="-224325" defTabSz="914437" eaLnBrk="0" hangingPunct="0">
              <a:defRPr>
                <a:solidFill>
                  <a:schemeClr val="tx1"/>
                </a:solidFill>
                <a:latin typeface="Arial"/>
                <a:ea typeface="ＭＳ Ｐゴシック" pitchFamily="34" charset="-128"/>
              </a:defRPr>
            </a:lvl5pPr>
            <a:lvl6pPr marL="2467577" indent="-224325" defTabSz="914437"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6pPr>
            <a:lvl7pPr marL="2916227" indent="-224325" defTabSz="914437"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7pPr>
            <a:lvl8pPr marL="3364878" indent="-224325" defTabSz="914437"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8pPr>
            <a:lvl9pPr marL="3813528" indent="-224325" defTabSz="914437"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9pPr>
          </a:lstStyle>
          <a:p>
            <a:fld id="{601CECE4-2B08-4549-A367-5CF707BCB4A0}" type="slidenum">
              <a:rPr lang="fr-CA" smtClean="0">
                <a:latin typeface="Sun Life New Text" pitchFamily="2" charset="0"/>
                <a:ea typeface="Arial Regular" charset="0"/>
              </a:rPr>
              <a:t>2</a:t>
            </a:fld>
            <a:endParaRPr lang="fr-CA">
              <a:latin typeface="Sun Life New Text" pitchFamily="2" charset="0"/>
              <a:ea typeface="Arial Regular" charset="0"/>
            </a:endParaRPr>
          </a:p>
        </p:txBody>
      </p:sp>
      <p:sp>
        <p:nvSpPr>
          <p:cNvPr id="38915" name="Rectangle 2"/>
          <p:cNvSpPr>
            <a:spLocks noGrp="1" noRot="1" noChangeAspect="1" noChangeArrowheads="1" noTextEdit="1"/>
          </p:cNvSpPr>
          <p:nvPr>
            <p:ph type="sldImg"/>
          </p:nvPr>
        </p:nvSpPr>
        <p:spPr/>
      </p:sp>
      <p:sp>
        <p:nvSpPr>
          <p:cNvPr id="3891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fr-CA" dirty="0">
                <a:cs typeface="Arial" panose="020B0604020202020204" pitchFamily="34" charset="0"/>
              </a:rPr>
              <a:t>Commençons par parler de vos responsabilités en tant que participant de régime et regardons les sources de revenu de retraite dont vous disposerez à la retraite.</a:t>
            </a:r>
          </a:p>
          <a:p>
            <a:pPr eaLnBrk="1" hangingPunct="1"/>
            <a:endParaRPr lang="fr-CA" dirty="0">
              <a:ea typeface="Arial Regular" charset="0"/>
            </a:endParaRPr>
          </a:p>
        </p:txBody>
      </p:sp>
    </p:spTree>
    <p:extLst>
      <p:ext uri="{BB962C8B-B14F-4D97-AF65-F5344CB8AC3E}">
        <p14:creationId xmlns:p14="http://schemas.microsoft.com/office/powerpoint/2010/main" val="3217989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eaLnBrk="0" hangingPunct="0">
              <a:defRPr>
                <a:solidFill>
                  <a:schemeClr val="tx1"/>
                </a:solidFill>
                <a:latin typeface="Arial"/>
                <a:ea typeface="ＭＳ Ｐゴシック" pitchFamily="34" charset="-128"/>
              </a:defRPr>
            </a:lvl1pPr>
            <a:lvl2pPr marL="729057" indent="-280406" defTabSz="914437" eaLnBrk="0" hangingPunct="0">
              <a:defRPr>
                <a:solidFill>
                  <a:schemeClr val="tx1"/>
                </a:solidFill>
                <a:latin typeface="Arial"/>
                <a:ea typeface="ＭＳ Ｐゴシック" pitchFamily="34" charset="-128"/>
              </a:defRPr>
            </a:lvl2pPr>
            <a:lvl3pPr marL="1121626" indent="-224325" defTabSz="914437" eaLnBrk="0" hangingPunct="0">
              <a:defRPr>
                <a:solidFill>
                  <a:schemeClr val="tx1"/>
                </a:solidFill>
                <a:latin typeface="Arial"/>
                <a:ea typeface="ＭＳ Ｐゴシック" pitchFamily="34" charset="-128"/>
              </a:defRPr>
            </a:lvl3pPr>
            <a:lvl4pPr marL="1570276" indent="-224325" defTabSz="914437" eaLnBrk="0" hangingPunct="0">
              <a:defRPr>
                <a:solidFill>
                  <a:schemeClr val="tx1"/>
                </a:solidFill>
                <a:latin typeface="Arial"/>
                <a:ea typeface="ＭＳ Ｐゴシック" pitchFamily="34" charset="-128"/>
              </a:defRPr>
            </a:lvl4pPr>
            <a:lvl5pPr marL="2018927" indent="-224325" defTabSz="914437" eaLnBrk="0" hangingPunct="0">
              <a:defRPr>
                <a:solidFill>
                  <a:schemeClr val="tx1"/>
                </a:solidFill>
                <a:latin typeface="Arial"/>
                <a:ea typeface="ＭＳ Ｐゴシック" pitchFamily="34" charset="-128"/>
              </a:defRPr>
            </a:lvl5pPr>
            <a:lvl6pPr marL="2467577" indent="-224325" defTabSz="914437"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6pPr>
            <a:lvl7pPr marL="2916227" indent="-224325" defTabSz="914437"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7pPr>
            <a:lvl8pPr marL="3364878" indent="-224325" defTabSz="914437"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8pPr>
            <a:lvl9pPr marL="3813528" indent="-224325" defTabSz="914437"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9pPr>
          </a:lstStyle>
          <a:p>
            <a:fld id="{00E53392-8F7D-483E-9351-568FFEB7FD42}" type="slidenum">
              <a:rPr lang="fr-CA" smtClean="0">
                <a:latin typeface="Sun Life New Text" pitchFamily="2" charset="0"/>
                <a:ea typeface="Arial Regular" charset="0"/>
              </a:rPr>
              <a:t>20</a:t>
            </a:fld>
            <a:endParaRPr lang="fr-CA">
              <a:latin typeface="Sun Life New Text" pitchFamily="2" charset="0"/>
              <a:ea typeface="Arial Regular" charset="0"/>
            </a:endParaRPr>
          </a:p>
        </p:txBody>
      </p:sp>
      <p:sp>
        <p:nvSpPr>
          <p:cNvPr id="58371" name="Rectangle 2"/>
          <p:cNvSpPr>
            <a:spLocks noGrp="1" noRot="1" noChangeAspect="1" noChangeArrowheads="1" noTextEdit="1"/>
          </p:cNvSpPr>
          <p:nvPr>
            <p:ph type="sldImg"/>
          </p:nvPr>
        </p:nvSpPr>
        <p:spPr/>
      </p:sp>
      <p:sp>
        <p:nvSpPr>
          <p:cNvPr id="68612" name="Rectangle 3"/>
          <p:cNvSpPr>
            <a:spLocks noGrp="1" noChangeArrowheads="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fr-CA" sz="1600" dirty="0">
                <a:latin typeface="+mn-lt"/>
                <a:cs typeface="Arial" panose="020B0604020202020204" pitchFamily="34" charset="0"/>
              </a:rPr>
              <a:t>Un relevé de compte annuel sera envoyé par la poste à votre domicile en décembre. Vous pouvez également choisir l’option Zéro papier de la Sun Life : vous devrez alors donner votre consentement sur masunlife.ca. </a:t>
            </a:r>
            <a:r>
              <a:rPr lang="fr-CA" sz="1600" dirty="0">
                <a:solidFill>
                  <a:srgbClr val="333333"/>
                </a:solidFill>
                <a:latin typeface="+mn-lt"/>
              </a:rPr>
              <a:t>Vous recevrez un message par courriel vous indiquant que vos relevés sont en ligne</a:t>
            </a:r>
            <a:r>
              <a:rPr lang="fr-CA" sz="1600" dirty="0">
                <a:latin typeface="+mn-lt"/>
                <a:cs typeface="Arial" panose="020B0604020202020204" pitchFamily="34" charset="0"/>
              </a:rPr>
              <a:t>. Vous pouvez consulter vos relevés de compte en ligne deux fois par année, en juin et en décembre. </a:t>
            </a:r>
          </a:p>
          <a:p>
            <a:pPr>
              <a:defRPr/>
            </a:pPr>
            <a:r>
              <a:rPr lang="fr-CA" sz="1600" dirty="0">
                <a:latin typeface="+mn-lt"/>
                <a:cs typeface="Arial" panose="020B0604020202020204" pitchFamily="34" charset="0"/>
              </a:rPr>
              <a:t> </a:t>
            </a:r>
          </a:p>
          <a:p>
            <a:pPr>
              <a:defRPr/>
            </a:pPr>
            <a:r>
              <a:rPr lang="fr-CA" sz="1600" dirty="0">
                <a:latin typeface="+mn-lt"/>
                <a:cs typeface="Arial" panose="020B0604020202020204" pitchFamily="34" charset="0"/>
              </a:rPr>
              <a:t>On trouve ce qui suit sur ces relevés faciles à lire :</a:t>
            </a:r>
          </a:p>
          <a:p>
            <a:pPr marL="177851" indent="-177851">
              <a:buFont typeface="Arial" pitchFamily="34" charset="0"/>
              <a:buChar char="•"/>
              <a:defRPr/>
            </a:pPr>
            <a:r>
              <a:rPr lang="fr-CA" sz="1600" dirty="0">
                <a:latin typeface="+mn-lt"/>
                <a:cs typeface="Arial" panose="020B0604020202020204" pitchFamily="34" charset="0"/>
              </a:rPr>
              <a:t>vos taux de rendement personnels;</a:t>
            </a:r>
          </a:p>
          <a:p>
            <a:pPr marL="177851" indent="-177851">
              <a:buFont typeface="Arial" pitchFamily="34" charset="0"/>
              <a:buChar char="•"/>
              <a:defRPr/>
            </a:pPr>
            <a:r>
              <a:rPr lang="fr-CA" sz="1600" dirty="0">
                <a:latin typeface="+mn-lt"/>
                <a:cs typeface="Arial" panose="020B0604020202020204" pitchFamily="34" charset="0"/>
              </a:rPr>
              <a:t>l’historique des opérations;</a:t>
            </a:r>
          </a:p>
          <a:p>
            <a:pPr marL="177851" indent="-177851">
              <a:buFont typeface="Arial" pitchFamily="34" charset="0"/>
              <a:buChar char="•"/>
              <a:defRPr/>
            </a:pPr>
            <a:r>
              <a:rPr lang="fr-CA" sz="1600" dirty="0">
                <a:latin typeface="+mn-lt"/>
                <a:cs typeface="Arial" panose="020B0604020202020204" pitchFamily="34" charset="0"/>
              </a:rPr>
              <a:t>des renseignements sur le régime;</a:t>
            </a:r>
          </a:p>
          <a:p>
            <a:pPr marL="177851" indent="-177851">
              <a:buFont typeface="Arial" pitchFamily="34" charset="0"/>
              <a:buChar char="•"/>
              <a:defRPr/>
            </a:pPr>
            <a:r>
              <a:rPr lang="fr-CA" sz="1600" dirty="0">
                <a:latin typeface="+mn-lt"/>
                <a:cs typeface="Arial" panose="020B0604020202020204" pitchFamily="34" charset="0"/>
              </a:rPr>
              <a:t>des messages.</a:t>
            </a:r>
          </a:p>
          <a:p>
            <a:pPr>
              <a:defRPr/>
            </a:pPr>
            <a:r>
              <a:rPr lang="fr-CA" sz="1600" dirty="0">
                <a:latin typeface="+mn-lt"/>
                <a:cs typeface="Arial" panose="020B0604020202020204" pitchFamily="34" charset="0"/>
              </a:rPr>
              <a:t> </a:t>
            </a:r>
          </a:p>
          <a:p>
            <a:pPr>
              <a:defRPr/>
            </a:pPr>
            <a:r>
              <a:rPr lang="fr-CA" sz="1600" dirty="0">
                <a:latin typeface="+mn-lt"/>
                <a:cs typeface="Arial" panose="020B0604020202020204" pitchFamily="34" charset="0"/>
              </a:rPr>
              <a:t>Vous recevrez également des feuillets et reçus fiscaux pour les cotisations que vous avez versées ou les retraits que vous avez faits. Ces documents vous seront envoyés par la poste à votre domicile, à moins que vous ayez choisi l’option Zéro papier. Vous pouvez aussi imprimer des duplicatas à partir de masunlife.ca.</a:t>
            </a:r>
          </a:p>
          <a:p>
            <a:pPr>
              <a:defRPr/>
            </a:pPr>
            <a:endParaRPr lang="fr-CA" sz="1600" dirty="0">
              <a:latin typeface="+mn-lt"/>
              <a:cs typeface="Arial" panose="020B0604020202020204" pitchFamily="34" charset="0"/>
            </a:endParaRPr>
          </a:p>
          <a:p>
            <a:pPr>
              <a:defRPr/>
            </a:pPr>
            <a:r>
              <a:rPr lang="fr-CA" sz="1600" dirty="0">
                <a:latin typeface="+mn-lt"/>
                <a:cs typeface="Arial" panose="020B0604020202020204" pitchFamily="34" charset="0"/>
              </a:rPr>
              <a:t>Les reçus de cotisation sont envoyés deux fois par année (pour les cotisations versées au cours des 60 premiers jours de l’année civile, et pour les cotisations effectuées de mars à décembre).</a:t>
            </a:r>
          </a:p>
          <a:p>
            <a:pPr>
              <a:defRPr/>
            </a:pPr>
            <a:endParaRPr lang="fr-CA" sz="1600" dirty="0">
              <a:latin typeface="+mn-lt"/>
              <a:cs typeface="Arial" panose="020B0604020202020204" pitchFamily="34" charset="0"/>
            </a:endParaRPr>
          </a:p>
          <a:p>
            <a:pPr>
              <a:defRPr/>
            </a:pPr>
            <a:r>
              <a:rPr lang="fr-CA" sz="1600" dirty="0">
                <a:latin typeface="+mn-lt"/>
                <a:cs typeface="Arial" panose="020B0604020202020204" pitchFamily="34" charset="0"/>
              </a:rPr>
              <a:t>Assurez-vous que la Sun Life a votre adresse à la maison la plus récente.</a:t>
            </a:r>
          </a:p>
        </p:txBody>
      </p:sp>
    </p:spTree>
    <p:extLst>
      <p:ext uri="{BB962C8B-B14F-4D97-AF65-F5344CB8AC3E}">
        <p14:creationId xmlns:p14="http://schemas.microsoft.com/office/powerpoint/2010/main" val="17229899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eaLnBrk="0" hangingPunct="0">
              <a:defRPr>
                <a:solidFill>
                  <a:schemeClr val="tx1"/>
                </a:solidFill>
                <a:latin typeface="Arial"/>
                <a:ea typeface="ＭＳ Ｐゴシック" pitchFamily="34" charset="-128"/>
              </a:defRPr>
            </a:lvl1pPr>
            <a:lvl2pPr marL="729057" indent="-280406" defTabSz="914437" eaLnBrk="0" hangingPunct="0">
              <a:defRPr>
                <a:solidFill>
                  <a:schemeClr val="tx1"/>
                </a:solidFill>
                <a:latin typeface="Arial"/>
                <a:ea typeface="ＭＳ Ｐゴシック" pitchFamily="34" charset="-128"/>
              </a:defRPr>
            </a:lvl2pPr>
            <a:lvl3pPr marL="1121626" indent="-224325" defTabSz="914437" eaLnBrk="0" hangingPunct="0">
              <a:defRPr>
                <a:solidFill>
                  <a:schemeClr val="tx1"/>
                </a:solidFill>
                <a:latin typeface="Arial"/>
                <a:ea typeface="ＭＳ Ｐゴシック" pitchFamily="34" charset="-128"/>
              </a:defRPr>
            </a:lvl3pPr>
            <a:lvl4pPr marL="1570276" indent="-224325" defTabSz="914437" eaLnBrk="0" hangingPunct="0">
              <a:defRPr>
                <a:solidFill>
                  <a:schemeClr val="tx1"/>
                </a:solidFill>
                <a:latin typeface="Arial"/>
                <a:ea typeface="ＭＳ Ｐゴシック" pitchFamily="34" charset="-128"/>
              </a:defRPr>
            </a:lvl4pPr>
            <a:lvl5pPr marL="2018927" indent="-224325" defTabSz="914437" eaLnBrk="0" hangingPunct="0">
              <a:defRPr>
                <a:solidFill>
                  <a:schemeClr val="tx1"/>
                </a:solidFill>
                <a:latin typeface="Arial"/>
                <a:ea typeface="ＭＳ Ｐゴシック" pitchFamily="34" charset="-128"/>
              </a:defRPr>
            </a:lvl5pPr>
            <a:lvl6pPr marL="2467577" indent="-224325" defTabSz="914437"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6pPr>
            <a:lvl7pPr marL="2916227" indent="-224325" defTabSz="914437"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7pPr>
            <a:lvl8pPr marL="3364878" indent="-224325" defTabSz="914437"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8pPr>
            <a:lvl9pPr marL="3813528" indent="-224325" defTabSz="914437"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9pPr>
          </a:lstStyle>
          <a:p>
            <a:fld id="{F74BA22A-B568-41D1-8C54-B8B2D41A137D}" type="slidenum">
              <a:rPr lang="fr-CA" smtClean="0">
                <a:latin typeface="Sun Life New Text" pitchFamily="2" charset="0"/>
                <a:ea typeface="Arial Regular" charset="0"/>
              </a:rPr>
              <a:t>21</a:t>
            </a:fld>
            <a:endParaRPr lang="fr-CA">
              <a:latin typeface="Sun Life New Text" pitchFamily="2" charset="0"/>
              <a:ea typeface="Arial Regular" charset="0"/>
            </a:endParaRPr>
          </a:p>
        </p:txBody>
      </p:sp>
      <p:sp>
        <p:nvSpPr>
          <p:cNvPr id="59395" name="Rectangle 2"/>
          <p:cNvSpPr>
            <a:spLocks noGrp="1" noRot="1" noChangeAspect="1" noChangeArrowheads="1" noTextEdit="1"/>
          </p:cNvSpPr>
          <p:nvPr>
            <p:ph type="sldImg"/>
          </p:nvPr>
        </p:nvSpPr>
        <p:spPr/>
      </p:sp>
      <p:sp>
        <p:nvSpPr>
          <p:cNvPr id="5939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66612">
              <a:defRPr/>
            </a:pPr>
            <a:r>
              <a:rPr lang="fr-CA" dirty="0">
                <a:cs typeface="Arial" panose="020B0604020202020204" pitchFamily="34" charset="0"/>
              </a:rPr>
              <a:t>Regardons maintenant ce qu’il advient de votre argent lorsque vous faites un retrait, quittez votre emploi ou prenez votre retraite. </a:t>
            </a:r>
          </a:p>
          <a:p>
            <a:pPr eaLnBrk="1" hangingPunct="1"/>
            <a:endParaRPr lang="fr-CA" dirty="0">
              <a:ea typeface="Arial" charset="0"/>
            </a:endParaRPr>
          </a:p>
          <a:p>
            <a:pPr eaLnBrk="1" hangingPunct="1"/>
            <a:endParaRPr lang="en-US" dirty="0">
              <a:ea typeface="Arial" charset="0"/>
            </a:endParaRPr>
          </a:p>
        </p:txBody>
      </p:sp>
    </p:spTree>
    <p:extLst>
      <p:ext uri="{BB962C8B-B14F-4D97-AF65-F5344CB8AC3E}">
        <p14:creationId xmlns:p14="http://schemas.microsoft.com/office/powerpoint/2010/main" val="5078525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p:sp>
      <p:sp>
        <p:nvSpPr>
          <p:cNvPr id="3" name="Notes Placeholder 2"/>
          <p:cNvSpPr>
            <a:spLocks noGrp="1"/>
          </p:cNvSpPr>
          <p:nvPr>
            <p:ph type="body" idx="1"/>
          </p:nvPr>
        </p:nvSpPr>
        <p:spPr/>
        <p:txBody>
          <a:bodyPr/>
          <a:lstStyle/>
          <a:p>
            <a:pPr>
              <a:defRPr/>
            </a:pPr>
            <a:r>
              <a:rPr lang="fr-CA" sz="1050" dirty="0">
                <a:cs typeface="Arial" panose="020B0604020202020204" pitchFamily="34" charset="0"/>
              </a:rPr>
              <a:t>Vérifiez auprès de votre employeur si des restrictions s’appliquent aux retraits en cours d’emploi. Il est important de noter que ce régime a été mis en place pour vous permettre de faire des placements à long terme. Vous devrez faire état, dans votre déclaration de revenus, de tout retrait au comptant effectué d’un REER ou d’un RPDB, et ces retraits seront soumis aux retenues d’impôt applicables.</a:t>
            </a:r>
          </a:p>
          <a:p>
            <a:pPr>
              <a:defRPr/>
            </a:pPr>
            <a:r>
              <a:rPr lang="fr-CA" sz="1050" dirty="0">
                <a:cs typeface="Arial" panose="020B0604020202020204" pitchFamily="34" charset="0"/>
              </a:rPr>
              <a:t> </a:t>
            </a:r>
          </a:p>
          <a:p>
            <a:pPr>
              <a:defRPr/>
            </a:pPr>
            <a:r>
              <a:rPr lang="fr-CA" sz="1050" dirty="0">
                <a:cs typeface="Arial" panose="020B0604020202020204" pitchFamily="34" charset="0"/>
              </a:rPr>
              <a:t>Si votre régime le permet, vous pouvez retirer des sommes non immobilisées de vos comptes au titre du REER collectif et du RPDB mon épargne (veuillez demander à votre employeur si des restrictions ou des suspensions s’appliquent dans un tel cas). Des frais s’appliquent à chaque retrait, y compris les retraits effectués dans le cadre du Régime d’accession à la propriété et du Régime d’encouragement à l’éducation permanente. </a:t>
            </a:r>
          </a:p>
          <a:p>
            <a:pPr>
              <a:defRPr/>
            </a:pPr>
            <a:endParaRPr lang="fr-CA" sz="1050" dirty="0">
              <a:cs typeface="Arial" panose="020B0604020202020204" pitchFamily="34" charset="0"/>
            </a:endParaRPr>
          </a:p>
          <a:p>
            <a:pPr defTabSz="966612">
              <a:defRPr/>
            </a:pPr>
            <a:r>
              <a:rPr lang="fr-CA" sz="1050" dirty="0">
                <a:cs typeface="Arial" panose="020B0604020202020204" pitchFamily="34" charset="0"/>
              </a:rPr>
              <a:t>Le premier retrait de votre CELI effectué au cours de l’année civile ne comporte pas de frais. Chaque retrait supplémentaire effectué au cours de l’année donnera lieu à des frais. </a:t>
            </a:r>
          </a:p>
          <a:p>
            <a:pPr>
              <a:defRPr/>
            </a:pPr>
            <a:r>
              <a:rPr lang="fr-CA" sz="1050" dirty="0">
                <a:cs typeface="Arial" panose="020B0604020202020204" pitchFamily="34" charset="0"/>
              </a:rPr>
              <a:t> </a:t>
            </a:r>
          </a:p>
          <a:p>
            <a:pPr>
              <a:defRPr/>
            </a:pPr>
            <a:r>
              <a:rPr lang="fr-CA" sz="1050" dirty="0">
                <a:cs typeface="Arial" panose="020B0604020202020204" pitchFamily="34" charset="0"/>
              </a:rPr>
              <a:t>Des frais de sont exigés si vous quittez votre emploi et transférez l’actif inscrit à votre compte à une autre institution financière.</a:t>
            </a:r>
          </a:p>
          <a:p>
            <a:pPr>
              <a:defRPr/>
            </a:pPr>
            <a:r>
              <a:rPr lang="fr-CA" sz="1050" dirty="0">
                <a:cs typeface="Arial" panose="020B0604020202020204" pitchFamily="34" charset="0"/>
              </a:rPr>
              <a:t> </a:t>
            </a:r>
          </a:p>
          <a:p>
            <a:pPr>
              <a:defRPr/>
            </a:pPr>
            <a:r>
              <a:rPr lang="fr-CA" sz="1050" dirty="0">
                <a:cs typeface="Arial" panose="020B0604020202020204" pitchFamily="34" charset="0"/>
              </a:rPr>
              <a:t>Les retraits et les transferts effectués avant l’échéance sur des fonds garantis sont calculés à la valeur de marché. Le capital-décès ne fait pas l’objet d’un rajustement de liquidation. </a:t>
            </a:r>
          </a:p>
          <a:p>
            <a:pPr>
              <a:defRPr/>
            </a:pPr>
            <a:endParaRPr lang="fr-CA" sz="1050" dirty="0">
              <a:cs typeface="Arial" panose="020B0604020202020204" pitchFamily="34" charset="0"/>
            </a:endParaRPr>
          </a:p>
          <a:p>
            <a:pPr>
              <a:defRPr/>
            </a:pPr>
            <a:r>
              <a:rPr lang="fr-CA" sz="1050" dirty="0">
                <a:cs typeface="Arial" panose="020B0604020202020204" pitchFamily="34" charset="0"/>
              </a:rPr>
              <a:t>Les retraits d’un Fonds Repère avant l’échéance sont calculés à la valeur de marché courante et non à la valeur garantie à l’échéance du fonds.</a:t>
            </a:r>
          </a:p>
          <a:p>
            <a:pPr marL="238781" indent="-238781">
              <a:lnSpc>
                <a:spcPct val="125000"/>
              </a:lnSpc>
              <a:spcBef>
                <a:spcPct val="0"/>
              </a:spcBef>
              <a:spcAft>
                <a:spcPct val="60000"/>
              </a:spcAft>
              <a:buClr>
                <a:srgbClr val="345629"/>
              </a:buClr>
              <a:buSzPct val="75000"/>
              <a:buFont typeface="Times" pitchFamily="18" charset="0"/>
              <a:buChar char="•"/>
              <a:defRPr/>
            </a:pPr>
            <a:endParaRPr lang="fr-CA" sz="1100" kern="0" dirty="0">
              <a:solidFill>
                <a:srgbClr val="000000"/>
              </a:solidFill>
              <a:ea typeface="Arial" charset="0"/>
            </a:endParaRPr>
          </a:p>
          <a:p>
            <a:pPr>
              <a:defRPr/>
            </a:pPr>
            <a:endParaRPr lang="fr-CA" sz="1050" dirty="0"/>
          </a:p>
          <a:p>
            <a:pPr>
              <a:defRPr/>
            </a:pPr>
            <a:endParaRPr lang="fr-CA" sz="1050" dirty="0"/>
          </a:p>
          <a:p>
            <a:endParaRPr lang="en-US" sz="1050" dirty="0"/>
          </a:p>
        </p:txBody>
      </p:sp>
      <p:sp>
        <p:nvSpPr>
          <p:cNvPr id="6144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eaLnBrk="0" hangingPunct="0">
              <a:defRPr>
                <a:solidFill>
                  <a:schemeClr val="tx1"/>
                </a:solidFill>
                <a:latin typeface="Arial"/>
                <a:ea typeface="ＭＳ Ｐゴシック" pitchFamily="34" charset="-128"/>
              </a:defRPr>
            </a:lvl1pPr>
            <a:lvl2pPr marL="729057" indent="-280406" defTabSz="914437" eaLnBrk="0" hangingPunct="0">
              <a:defRPr>
                <a:solidFill>
                  <a:schemeClr val="tx1"/>
                </a:solidFill>
                <a:latin typeface="Arial"/>
                <a:ea typeface="ＭＳ Ｐゴシック" pitchFamily="34" charset="-128"/>
              </a:defRPr>
            </a:lvl2pPr>
            <a:lvl3pPr marL="1121626" indent="-224325" defTabSz="914437" eaLnBrk="0" hangingPunct="0">
              <a:defRPr>
                <a:solidFill>
                  <a:schemeClr val="tx1"/>
                </a:solidFill>
                <a:latin typeface="Arial"/>
                <a:ea typeface="ＭＳ Ｐゴシック" pitchFamily="34" charset="-128"/>
              </a:defRPr>
            </a:lvl3pPr>
            <a:lvl4pPr marL="1570276" indent="-224325" defTabSz="914437" eaLnBrk="0" hangingPunct="0">
              <a:defRPr>
                <a:solidFill>
                  <a:schemeClr val="tx1"/>
                </a:solidFill>
                <a:latin typeface="Arial"/>
                <a:ea typeface="ＭＳ Ｐゴシック" pitchFamily="34" charset="-128"/>
              </a:defRPr>
            </a:lvl4pPr>
            <a:lvl5pPr marL="2018927" indent="-224325" defTabSz="914437" eaLnBrk="0" hangingPunct="0">
              <a:defRPr>
                <a:solidFill>
                  <a:schemeClr val="tx1"/>
                </a:solidFill>
                <a:latin typeface="Arial"/>
                <a:ea typeface="ＭＳ Ｐゴシック" pitchFamily="34" charset="-128"/>
              </a:defRPr>
            </a:lvl5pPr>
            <a:lvl6pPr marL="2467577" indent="-224325" defTabSz="914437"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6pPr>
            <a:lvl7pPr marL="2916227" indent="-224325" defTabSz="914437"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7pPr>
            <a:lvl8pPr marL="3364878" indent="-224325" defTabSz="914437"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8pPr>
            <a:lvl9pPr marL="3813528" indent="-224325" defTabSz="914437"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9pPr>
          </a:lstStyle>
          <a:p>
            <a:fld id="{59E7F08C-D622-45CF-9200-95F06C14F2E5}" type="slidenum">
              <a:rPr lang="fr-CA" smtClean="0">
                <a:latin typeface="Sun Life New Text" pitchFamily="2" charset="0"/>
                <a:ea typeface="Arial Regular" charset="0"/>
              </a:rPr>
              <a:t>22</a:t>
            </a:fld>
            <a:endParaRPr lang="fr-CA">
              <a:latin typeface="Sun Life New Text" pitchFamily="2" charset="0"/>
              <a:ea typeface="Arial Regular" charset="0"/>
            </a:endParaRPr>
          </a:p>
        </p:txBody>
      </p:sp>
    </p:spTree>
    <p:extLst>
      <p:ext uri="{BB962C8B-B14F-4D97-AF65-F5344CB8AC3E}">
        <p14:creationId xmlns:p14="http://schemas.microsoft.com/office/powerpoint/2010/main" val="24781459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eaLnBrk="0" hangingPunct="0">
              <a:defRPr>
                <a:solidFill>
                  <a:schemeClr val="tx1"/>
                </a:solidFill>
                <a:latin typeface="Arial"/>
                <a:ea typeface="ＭＳ Ｐゴシック" pitchFamily="34" charset="-128"/>
              </a:defRPr>
            </a:lvl1pPr>
            <a:lvl2pPr marL="729057" indent="-280406" defTabSz="914437" eaLnBrk="0" hangingPunct="0">
              <a:defRPr>
                <a:solidFill>
                  <a:schemeClr val="tx1"/>
                </a:solidFill>
                <a:latin typeface="Arial"/>
                <a:ea typeface="ＭＳ Ｐゴシック" pitchFamily="34" charset="-128"/>
              </a:defRPr>
            </a:lvl2pPr>
            <a:lvl3pPr marL="1121626" indent="-224325" defTabSz="914437" eaLnBrk="0" hangingPunct="0">
              <a:defRPr>
                <a:solidFill>
                  <a:schemeClr val="tx1"/>
                </a:solidFill>
                <a:latin typeface="Arial"/>
                <a:ea typeface="ＭＳ Ｐゴシック" pitchFamily="34" charset="-128"/>
              </a:defRPr>
            </a:lvl3pPr>
            <a:lvl4pPr marL="1570276" indent="-224325" defTabSz="914437" eaLnBrk="0" hangingPunct="0">
              <a:defRPr>
                <a:solidFill>
                  <a:schemeClr val="tx1"/>
                </a:solidFill>
                <a:latin typeface="Arial"/>
                <a:ea typeface="ＭＳ Ｐゴシック" pitchFamily="34" charset="-128"/>
              </a:defRPr>
            </a:lvl4pPr>
            <a:lvl5pPr marL="2018927" indent="-224325" defTabSz="914437" eaLnBrk="0" hangingPunct="0">
              <a:defRPr>
                <a:solidFill>
                  <a:schemeClr val="tx1"/>
                </a:solidFill>
                <a:latin typeface="Arial"/>
                <a:ea typeface="ＭＳ Ｐゴシック" pitchFamily="34" charset="-128"/>
              </a:defRPr>
            </a:lvl5pPr>
            <a:lvl6pPr marL="2467577" indent="-224325" defTabSz="914437"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6pPr>
            <a:lvl7pPr marL="2916227" indent="-224325" defTabSz="914437"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7pPr>
            <a:lvl8pPr marL="3364878" indent="-224325" defTabSz="914437"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8pPr>
            <a:lvl9pPr marL="3813528" indent="-224325" defTabSz="914437"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9pPr>
          </a:lstStyle>
          <a:p>
            <a:fld id="{AF46D8F5-4C93-45BB-91D7-F850DC6B1B53}" type="slidenum">
              <a:rPr lang="fr-CA" smtClean="0">
                <a:latin typeface="Sun Life New Text" pitchFamily="2" charset="0"/>
                <a:ea typeface="Arial Regular" charset="0"/>
              </a:rPr>
              <a:t>23</a:t>
            </a:fld>
            <a:endParaRPr lang="fr-CA">
              <a:latin typeface="Sun Life New Text" pitchFamily="2" charset="0"/>
              <a:ea typeface="Arial Regular" charset="0"/>
            </a:endParaRPr>
          </a:p>
        </p:txBody>
      </p:sp>
      <p:sp>
        <p:nvSpPr>
          <p:cNvPr id="59395" name="Rectangle 2"/>
          <p:cNvSpPr>
            <a:spLocks noGrp="1" noRot="1" noChangeAspect="1" noChangeArrowheads="1" noTextEdit="1"/>
          </p:cNvSpPr>
          <p:nvPr>
            <p:ph type="sldImg"/>
          </p:nvPr>
        </p:nvSpPr>
        <p:spPr/>
      </p:sp>
      <p:sp>
        <p:nvSpPr>
          <p:cNvPr id="5939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sz="1000" dirty="0">
                <a:cs typeface="Arial" panose="020B0604020202020204" pitchFamily="34" charset="0"/>
              </a:rPr>
              <a:t> </a:t>
            </a:r>
            <a:r>
              <a:rPr lang="fr-CA" sz="1000" b="1" kern="1200" dirty="0">
                <a:solidFill>
                  <a:schemeClr val="tx1"/>
                </a:solidFill>
                <a:latin typeface="Sun Life New Text" pitchFamily="2" charset="0"/>
                <a:ea typeface="+mn-ea"/>
                <a:cs typeface="+mn-cs"/>
              </a:rPr>
              <a:t>Transfert automatique dans le régime collectif Continuité</a:t>
            </a:r>
          </a:p>
          <a:p>
            <a:r>
              <a:rPr lang="fr-CA" sz="1000" b="0" kern="1200" dirty="0">
                <a:solidFill>
                  <a:schemeClr val="tx1"/>
                </a:solidFill>
                <a:latin typeface="Sun Life New Text" pitchFamily="2" charset="0"/>
                <a:ea typeface="+mn-ea"/>
                <a:cs typeface="+mn-cs"/>
              </a:rPr>
              <a:t>Le transfert automatique est une caractéristique de votre régime </a:t>
            </a:r>
            <a:r>
              <a:rPr lang="fr-CA" sz="1000" b="1" kern="1200" dirty="0">
                <a:solidFill>
                  <a:schemeClr val="tx1"/>
                </a:solidFill>
                <a:latin typeface="Sun Life New Text" pitchFamily="2" charset="0"/>
                <a:ea typeface="+mn-ea"/>
                <a:cs typeface="+mn-cs"/>
              </a:rPr>
              <a:t>mon épargne</a:t>
            </a:r>
            <a:r>
              <a:rPr lang="fr-CA" sz="1000" b="0" kern="1200" dirty="0">
                <a:solidFill>
                  <a:schemeClr val="tx1"/>
                </a:solidFill>
                <a:latin typeface="Sun Life New Text" pitchFamily="2" charset="0"/>
                <a:ea typeface="+mn-ea"/>
                <a:cs typeface="+mn-cs"/>
              </a:rPr>
              <a:t>. Les anciens participants et participantes qui ont quitté le régime verront leurs avoirs transférés automatiquement de </a:t>
            </a:r>
            <a:r>
              <a:rPr lang="fr-CA" sz="1000" b="1" kern="1200" dirty="0">
                <a:solidFill>
                  <a:schemeClr val="tx1"/>
                </a:solidFill>
                <a:latin typeface="Sun Life New Text" pitchFamily="2" charset="0"/>
                <a:ea typeface="+mn-ea"/>
                <a:cs typeface="+mn-cs"/>
              </a:rPr>
              <a:t>mon épargne</a:t>
            </a:r>
            <a:r>
              <a:rPr lang="fr-CA" sz="1000" b="0" kern="1200" dirty="0">
                <a:solidFill>
                  <a:schemeClr val="tx1"/>
                </a:solidFill>
                <a:latin typeface="Sun Life New Text" pitchFamily="2" charset="0"/>
                <a:ea typeface="+mn-ea"/>
                <a:cs typeface="+mn-cs"/>
              </a:rPr>
              <a:t> dans le régime collectif Continuité. Nous assurerons le transfert des actifs du REER et du RPDP du participant ou de la participante dans le REER Continuité et les actifs de son CELI dans le CELI Continuité.</a:t>
            </a:r>
          </a:p>
          <a:p>
            <a:endParaRPr lang="fr-CA" sz="1000" b="0" kern="1200" dirty="0">
              <a:solidFill>
                <a:schemeClr val="tx1"/>
              </a:solidFill>
              <a:latin typeface="Sun Life New Text" pitchFamily="2" charset="0"/>
              <a:ea typeface="+mn-ea"/>
              <a:cs typeface="+mn-cs"/>
            </a:endParaRPr>
          </a:p>
          <a:p>
            <a:r>
              <a:rPr lang="fr-CA" sz="1000" b="0" kern="1200" dirty="0">
                <a:solidFill>
                  <a:schemeClr val="tx1"/>
                </a:solidFill>
                <a:latin typeface="Sun Life New Text" pitchFamily="2" charset="0"/>
                <a:ea typeface="+mn-ea"/>
                <a:cs typeface="+mn-cs"/>
              </a:rPr>
              <a:t>Au sein du régime collectif Continuité, nous investirons leurs épargnes dans les fonds dans lesquels ils étaient investis immédiatement avant la cessation de leur emploi. Les participants et participantes peuvent se rendre sur le site Web des Services aux participants de la Sun Life pour modifier les options de placement dans leur portefeuille de retraite à tout moment sans frais additionnels.</a:t>
            </a:r>
          </a:p>
          <a:p>
            <a:r>
              <a:rPr lang="fr-CA" sz="1000" b="0" kern="1200" dirty="0">
                <a:solidFill>
                  <a:schemeClr val="tx1"/>
                </a:solidFill>
                <a:latin typeface="Sun Life New Text" pitchFamily="2" charset="0"/>
                <a:ea typeface="+mn-ea"/>
                <a:cs typeface="+mn-cs"/>
              </a:rPr>
              <a:t>Pour plus de renseignements sur le régime collectif Continuité de la Sun Life, rendez-vous sur le site </a:t>
            </a:r>
            <a:r>
              <a:rPr lang="fr-CA" sz="1000" b="0" u="sng" kern="1200" dirty="0">
                <a:solidFill>
                  <a:schemeClr val="tx1"/>
                </a:solidFill>
                <a:latin typeface="Sun Life New Text" pitchFamily="2" charset="0"/>
                <a:ea typeface="+mn-ea"/>
                <a:cs typeface="+mn-cs"/>
              </a:rPr>
              <a:t>sunlife.ca/choix.</a:t>
            </a:r>
          </a:p>
          <a:p>
            <a:endParaRPr lang="fr-CA" sz="1000" dirty="0">
              <a:cs typeface="Arial" panose="020B0604020202020204" pitchFamily="34" charset="0"/>
            </a:endParaRPr>
          </a:p>
          <a:p>
            <a:endParaRPr lang="fr-CA" sz="1000" dirty="0">
              <a:ea typeface="Arial" charset="0"/>
              <a:cs typeface="Arial" panose="020B0604020202020204" pitchFamily="34" charset="0"/>
            </a:endParaRPr>
          </a:p>
          <a:p>
            <a:r>
              <a:rPr lang="fr-CA" sz="1000" dirty="0">
                <a:cs typeface="Arial" panose="020B0604020202020204" pitchFamily="34" charset="0"/>
              </a:rPr>
              <a:t>À la retraite : Si vous êtes prêt à transformer votre épargne-retraite en un revenu de retraite, la Sun Life peut vous remettre un dossier d’information pratique et facile à lire – il vous suffit d’en faire la demande par téléphone. Composez sans frais le 1-866-224-3906, option 1.</a:t>
            </a:r>
          </a:p>
          <a:p>
            <a:r>
              <a:rPr lang="fr-CA" sz="1000" dirty="0">
                <a:cs typeface="Arial" panose="020B0604020202020204" pitchFamily="34" charset="0"/>
              </a:rPr>
              <a:t>Pour obtenir de l’aide et des solutions personnalisées au sujet de votre retraite, la Sun Life vous recommande de communiquer avec le conseiller en régimes collectifs qui s’occupe de votre régime mon épargne.</a:t>
            </a:r>
            <a:endParaRPr lang="fr-CA" sz="1000" dirty="0">
              <a:ea typeface="Arial" charset="0"/>
              <a:cs typeface="Arial" panose="020B0604020202020204" pitchFamily="34" charset="0"/>
            </a:endParaRPr>
          </a:p>
          <a:p>
            <a:endParaRPr lang="en-US" sz="1000" dirty="0">
              <a:ea typeface="Arial" charset="0"/>
              <a:cs typeface="Arial" panose="020B0604020202020204" pitchFamily="34" charset="0"/>
            </a:endParaRPr>
          </a:p>
          <a:p>
            <a:r>
              <a:rPr lang="fr-CA" sz="1600" b="0" kern="1200" dirty="0">
                <a:solidFill>
                  <a:schemeClr val="tx1"/>
                </a:solidFill>
                <a:latin typeface="Sun Life New Text" pitchFamily="2" charset="0"/>
                <a:ea typeface="+mn-ea"/>
                <a:cs typeface="+mn-cs"/>
              </a:rPr>
              <a:t>.</a:t>
            </a:r>
          </a:p>
          <a:p>
            <a:endParaRPr lang="fr-CA" sz="1600" b="0" kern="1200" dirty="0">
              <a:solidFill>
                <a:schemeClr val="tx1"/>
              </a:solidFill>
              <a:latin typeface="Sun Life New Text" pitchFamily="2" charset="0"/>
              <a:ea typeface="+mn-ea"/>
              <a:cs typeface="+mn-cs"/>
            </a:endParaRPr>
          </a:p>
          <a:p>
            <a:endParaRPr lang="en-US" sz="1000" dirty="0">
              <a:ea typeface="Arial" charset="0"/>
              <a:cs typeface="Arial" panose="020B0604020202020204" pitchFamily="34" charset="0"/>
            </a:endParaRPr>
          </a:p>
        </p:txBody>
      </p:sp>
    </p:spTree>
    <p:extLst>
      <p:ext uri="{BB962C8B-B14F-4D97-AF65-F5344CB8AC3E}">
        <p14:creationId xmlns:p14="http://schemas.microsoft.com/office/powerpoint/2010/main" val="6706377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eaLnBrk="0" hangingPunct="0">
              <a:defRPr>
                <a:solidFill>
                  <a:schemeClr val="tx1"/>
                </a:solidFill>
                <a:latin typeface="Arial"/>
                <a:ea typeface="ＭＳ Ｐゴシック" pitchFamily="34" charset="-128"/>
              </a:defRPr>
            </a:lvl1pPr>
            <a:lvl2pPr marL="729057" indent="-280406" defTabSz="914437" eaLnBrk="0" hangingPunct="0">
              <a:defRPr>
                <a:solidFill>
                  <a:schemeClr val="tx1"/>
                </a:solidFill>
                <a:latin typeface="Arial"/>
                <a:ea typeface="ＭＳ Ｐゴシック" pitchFamily="34" charset="-128"/>
              </a:defRPr>
            </a:lvl2pPr>
            <a:lvl3pPr marL="1121626" indent="-224325" defTabSz="914437" eaLnBrk="0" hangingPunct="0">
              <a:defRPr>
                <a:solidFill>
                  <a:schemeClr val="tx1"/>
                </a:solidFill>
                <a:latin typeface="Arial"/>
                <a:ea typeface="ＭＳ Ｐゴシック" pitchFamily="34" charset="-128"/>
              </a:defRPr>
            </a:lvl3pPr>
            <a:lvl4pPr marL="1570276" indent="-224325" defTabSz="914437" eaLnBrk="0" hangingPunct="0">
              <a:defRPr>
                <a:solidFill>
                  <a:schemeClr val="tx1"/>
                </a:solidFill>
                <a:latin typeface="Arial"/>
                <a:ea typeface="ＭＳ Ｐゴシック" pitchFamily="34" charset="-128"/>
              </a:defRPr>
            </a:lvl4pPr>
            <a:lvl5pPr marL="2018927" indent="-224325" defTabSz="914437" eaLnBrk="0" hangingPunct="0">
              <a:defRPr>
                <a:solidFill>
                  <a:schemeClr val="tx1"/>
                </a:solidFill>
                <a:latin typeface="Arial"/>
                <a:ea typeface="ＭＳ Ｐゴシック" pitchFamily="34" charset="-128"/>
              </a:defRPr>
            </a:lvl5pPr>
            <a:lvl6pPr marL="2467577" indent="-224325" defTabSz="914437"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6pPr>
            <a:lvl7pPr marL="2916227" indent="-224325" defTabSz="914437"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7pPr>
            <a:lvl8pPr marL="3364878" indent="-224325" defTabSz="914437"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8pPr>
            <a:lvl9pPr marL="3813528" indent="-224325" defTabSz="914437"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9pPr>
          </a:lstStyle>
          <a:p>
            <a:fld id="{94651CC5-99A9-4AF3-A058-34A6BFCB0249}" type="slidenum">
              <a:rPr lang="fr-CA" smtClean="0">
                <a:latin typeface="Sun Life New Text" pitchFamily="2" charset="0"/>
                <a:ea typeface="Arial Regular" charset="0"/>
              </a:rPr>
              <a:t>24</a:t>
            </a:fld>
            <a:endParaRPr lang="fr-CA">
              <a:latin typeface="Sun Life New Text" pitchFamily="2" charset="0"/>
              <a:ea typeface="Arial Regular" charset="0"/>
            </a:endParaRPr>
          </a:p>
        </p:txBody>
      </p:sp>
      <p:sp>
        <p:nvSpPr>
          <p:cNvPr id="62467" name="Rectangle 2"/>
          <p:cNvSpPr>
            <a:spLocks noGrp="1" noRot="1" noChangeAspect="1" noChangeArrowheads="1" noTextEdit="1"/>
          </p:cNvSpPr>
          <p:nvPr>
            <p:ph type="sldImg"/>
          </p:nvPr>
        </p:nvSpPr>
        <p:spPr/>
      </p:sp>
      <p:sp>
        <p:nvSpPr>
          <p:cNvPr id="6246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66612">
              <a:defRPr/>
            </a:pPr>
            <a:r>
              <a:rPr lang="fr-CA" dirty="0">
                <a:cs typeface="Arial" panose="020B0604020202020204" pitchFamily="34" charset="0"/>
              </a:rPr>
              <a:t>Regardons ensemble le processus d’inscription.</a:t>
            </a:r>
          </a:p>
        </p:txBody>
      </p:sp>
    </p:spTree>
    <p:extLst>
      <p:ext uri="{BB962C8B-B14F-4D97-AF65-F5344CB8AC3E}">
        <p14:creationId xmlns:p14="http://schemas.microsoft.com/office/powerpoint/2010/main" val="13557241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fr-CA" kern="100" dirty="0">
                <a:effectLst/>
                <a:ea typeface="Calibri" panose="020F0502020204030204" pitchFamily="34" charset="0"/>
                <a:cs typeface="Times New Roman" panose="02020603050405020304" pitchFamily="18" charset="0"/>
              </a:rPr>
              <a:t>Vous recevrez des documents d’accueil contenant tous les renseignements nécessaires pour configurer votre compte sur masunlife.ca. Après avoir fait votre inscription, ouvrez une session pour accéder à votre compte et gérer votre régime.</a:t>
            </a:r>
          </a:p>
          <a:p>
            <a:endParaRPr lang="fr-CA" dirty="0"/>
          </a:p>
        </p:txBody>
      </p:sp>
      <p:sp>
        <p:nvSpPr>
          <p:cNvPr id="4" name="Slide Number Placeholder 3"/>
          <p:cNvSpPr>
            <a:spLocks noGrp="1"/>
          </p:cNvSpPr>
          <p:nvPr>
            <p:ph type="sldNum" sz="quarter" idx="5"/>
          </p:nvPr>
        </p:nvSpPr>
        <p:spPr/>
        <p:txBody>
          <a:bodyPr/>
          <a:lstStyle/>
          <a:p>
            <a:fld id="{ED17A1A7-703D-AF42-A879-6FFC267805B5}" type="slidenum">
              <a:rPr lang="fr-CA" smtClean="0"/>
              <a:t>25</a:t>
            </a:fld>
            <a:endParaRPr lang="fr-CA"/>
          </a:p>
        </p:txBody>
      </p:sp>
    </p:spTree>
    <p:extLst>
      <p:ext uri="{BB962C8B-B14F-4D97-AF65-F5344CB8AC3E}">
        <p14:creationId xmlns:p14="http://schemas.microsoft.com/office/powerpoint/2010/main" val="41158058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eaLnBrk="0" hangingPunct="0">
              <a:defRPr>
                <a:solidFill>
                  <a:schemeClr val="tx1"/>
                </a:solidFill>
                <a:latin typeface="Arial"/>
                <a:ea typeface="ＭＳ Ｐゴシック" pitchFamily="34" charset="-128"/>
              </a:defRPr>
            </a:lvl1pPr>
            <a:lvl2pPr marL="729057" indent="-280406" defTabSz="914437" eaLnBrk="0" hangingPunct="0">
              <a:defRPr>
                <a:solidFill>
                  <a:schemeClr val="tx1"/>
                </a:solidFill>
                <a:latin typeface="Arial"/>
                <a:ea typeface="ＭＳ Ｐゴシック" pitchFamily="34" charset="-128"/>
              </a:defRPr>
            </a:lvl2pPr>
            <a:lvl3pPr marL="1121626" indent="-224325" defTabSz="914437" eaLnBrk="0" hangingPunct="0">
              <a:defRPr>
                <a:solidFill>
                  <a:schemeClr val="tx1"/>
                </a:solidFill>
                <a:latin typeface="Arial"/>
                <a:ea typeface="ＭＳ Ｐゴシック" pitchFamily="34" charset="-128"/>
              </a:defRPr>
            </a:lvl3pPr>
            <a:lvl4pPr marL="1570276" indent="-224325" defTabSz="914437" eaLnBrk="0" hangingPunct="0">
              <a:defRPr>
                <a:solidFill>
                  <a:schemeClr val="tx1"/>
                </a:solidFill>
                <a:latin typeface="Arial"/>
                <a:ea typeface="ＭＳ Ｐゴシック" pitchFamily="34" charset="-128"/>
              </a:defRPr>
            </a:lvl4pPr>
            <a:lvl5pPr marL="2018927" indent="-224325" defTabSz="914437" eaLnBrk="0" hangingPunct="0">
              <a:defRPr>
                <a:solidFill>
                  <a:schemeClr val="tx1"/>
                </a:solidFill>
                <a:latin typeface="Arial"/>
                <a:ea typeface="ＭＳ Ｐゴシック" pitchFamily="34" charset="-128"/>
              </a:defRPr>
            </a:lvl5pPr>
            <a:lvl6pPr marL="2467577" indent="-224325" defTabSz="914437"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6pPr>
            <a:lvl7pPr marL="2916227" indent="-224325" defTabSz="914437"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7pPr>
            <a:lvl8pPr marL="3364878" indent="-224325" defTabSz="914437"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8pPr>
            <a:lvl9pPr marL="3813528" indent="-224325" defTabSz="914437"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9pPr>
          </a:lstStyle>
          <a:p>
            <a:fld id="{5CAA1840-41A4-4322-A15C-021E1BEB1AFC}" type="slidenum">
              <a:rPr lang="fr-CA" smtClean="0">
                <a:latin typeface="Sun Life New Text" pitchFamily="2" charset="0"/>
                <a:ea typeface="Arial Regular" charset="0"/>
              </a:rPr>
              <a:t>26</a:t>
            </a:fld>
            <a:endParaRPr lang="fr-CA">
              <a:latin typeface="Sun Life New Text" pitchFamily="2" charset="0"/>
              <a:ea typeface="Arial Regular" charset="0"/>
            </a:endParaRPr>
          </a:p>
        </p:txBody>
      </p:sp>
      <p:sp>
        <p:nvSpPr>
          <p:cNvPr id="37891" name="Rectangle 2"/>
          <p:cNvSpPr>
            <a:spLocks noGrp="1" noRot="1" noChangeAspect="1" noChangeArrowheads="1" noTextEdit="1"/>
          </p:cNvSpPr>
          <p:nvPr>
            <p:ph type="sldImg"/>
          </p:nvPr>
        </p:nvSpPr>
        <p:spPr/>
      </p:sp>
      <p:sp>
        <p:nvSpPr>
          <p:cNvPr id="3789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dirty="0">
                <a:cs typeface="Arial" panose="020B0604020202020204" pitchFamily="34" charset="0"/>
              </a:rPr>
              <a:t>Merci encore une fois d’avoir pris le temps de vous renseigner sur le nouveau régime de retraite offert par votre employeur et la Sun Life. Inscrivez-vous aujourd’hui en vue d’épargner pour l’avenir.</a:t>
            </a:r>
          </a:p>
          <a:p>
            <a:pPr eaLnBrk="1" hangingPunct="1"/>
            <a:endParaRPr lang="fr-CA" noProof="0" dirty="0">
              <a:ea typeface="Arial" charset="0"/>
            </a:endParaRPr>
          </a:p>
          <a:p>
            <a:pPr eaLnBrk="1" hangingPunct="1"/>
            <a:endParaRPr lang="fr-CA" noProof="0" dirty="0">
              <a:ea typeface="Arial" charset="0"/>
            </a:endParaRPr>
          </a:p>
          <a:p>
            <a:pPr eaLnBrk="1" hangingPunct="1"/>
            <a:endParaRPr lang="fr-CA" dirty="0">
              <a:ea typeface="Arial Regular" charset="0"/>
            </a:endParaRPr>
          </a:p>
          <a:p>
            <a:pPr eaLnBrk="1" hangingPunct="1"/>
            <a:endParaRPr lang="fr-CA" dirty="0">
              <a:ea typeface="Arial Regular" charset="0"/>
            </a:endParaRPr>
          </a:p>
        </p:txBody>
      </p:sp>
    </p:spTree>
    <p:extLst>
      <p:ext uri="{BB962C8B-B14F-4D97-AF65-F5344CB8AC3E}">
        <p14:creationId xmlns:p14="http://schemas.microsoft.com/office/powerpoint/2010/main" val="29986502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eaLnBrk="0" hangingPunct="0">
              <a:defRPr>
                <a:solidFill>
                  <a:schemeClr val="tx1"/>
                </a:solidFill>
                <a:latin typeface="Arial"/>
                <a:ea typeface="ＭＳ Ｐゴシック" pitchFamily="34" charset="-128"/>
              </a:defRPr>
            </a:lvl1pPr>
            <a:lvl2pPr marL="729057" indent="-280406" defTabSz="914437" eaLnBrk="0" hangingPunct="0">
              <a:defRPr>
                <a:solidFill>
                  <a:schemeClr val="tx1"/>
                </a:solidFill>
                <a:latin typeface="Arial"/>
                <a:ea typeface="ＭＳ Ｐゴシック" pitchFamily="34" charset="-128"/>
              </a:defRPr>
            </a:lvl2pPr>
            <a:lvl3pPr marL="1121626" indent="-224325" defTabSz="914437" eaLnBrk="0" hangingPunct="0">
              <a:defRPr>
                <a:solidFill>
                  <a:schemeClr val="tx1"/>
                </a:solidFill>
                <a:latin typeface="Arial"/>
                <a:ea typeface="ＭＳ Ｐゴシック" pitchFamily="34" charset="-128"/>
              </a:defRPr>
            </a:lvl3pPr>
            <a:lvl4pPr marL="1570276" indent="-224325" defTabSz="914437" eaLnBrk="0" hangingPunct="0">
              <a:defRPr>
                <a:solidFill>
                  <a:schemeClr val="tx1"/>
                </a:solidFill>
                <a:latin typeface="Arial"/>
                <a:ea typeface="ＭＳ Ｐゴシック" pitchFamily="34" charset="-128"/>
              </a:defRPr>
            </a:lvl4pPr>
            <a:lvl5pPr marL="2018927" indent="-224325" defTabSz="914437" eaLnBrk="0" hangingPunct="0">
              <a:defRPr>
                <a:solidFill>
                  <a:schemeClr val="tx1"/>
                </a:solidFill>
                <a:latin typeface="Arial"/>
                <a:ea typeface="ＭＳ Ｐゴシック" pitchFamily="34" charset="-128"/>
              </a:defRPr>
            </a:lvl5pPr>
            <a:lvl6pPr marL="2467577" indent="-224325" defTabSz="914437"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6pPr>
            <a:lvl7pPr marL="2916227" indent="-224325" defTabSz="914437"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7pPr>
            <a:lvl8pPr marL="3364878" indent="-224325" defTabSz="914437"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8pPr>
            <a:lvl9pPr marL="3813528" indent="-224325" defTabSz="914437"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9pPr>
          </a:lstStyle>
          <a:p>
            <a:fld id="{BBD88DF0-E63F-4221-BE83-0CFBF2FAA8A6}" type="slidenum">
              <a:rPr lang="fr-CA" smtClean="0">
                <a:latin typeface="Sun Life New Text" pitchFamily="2" charset="0"/>
                <a:ea typeface="Arial Regular" charset="0"/>
              </a:rPr>
              <a:t>3</a:t>
            </a:fld>
            <a:endParaRPr lang="fr-CA">
              <a:latin typeface="Sun Life New Text" pitchFamily="2" charset="0"/>
              <a:ea typeface="Arial Regular" charset="0"/>
            </a:endParaRPr>
          </a:p>
        </p:txBody>
      </p:sp>
      <p:sp>
        <p:nvSpPr>
          <p:cNvPr id="38915" name="Rectangle 2"/>
          <p:cNvSpPr>
            <a:spLocks noGrp="1" noRot="1" noChangeAspect="1" noChangeArrowheads="1" noTextEdit="1"/>
          </p:cNvSpPr>
          <p:nvPr>
            <p:ph type="sldImg"/>
          </p:nvPr>
        </p:nvSpPr>
        <p:spPr/>
      </p:sp>
      <p:sp>
        <p:nvSpPr>
          <p:cNvPr id="53252" name="Rectangle 3"/>
          <p:cNvSpPr>
            <a:spLocks noGrp="1" noChangeArrowheads="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fr-CA" dirty="0">
                <a:cs typeface="Arial" panose="020B0604020202020204" pitchFamily="34" charset="0"/>
              </a:rPr>
              <a:t>En tant que participant d’un régime collectif d’épargne-retraite offrant plus d’une option de placement, il vous appartient de :</a:t>
            </a:r>
          </a:p>
          <a:p>
            <a:pPr marL="285750" indent="-285750">
              <a:buFont typeface="Arial" panose="020B0604020202020204" pitchFamily="34" charset="0"/>
              <a:buChar char="•"/>
              <a:defRPr/>
            </a:pPr>
            <a:r>
              <a:rPr lang="fr-CA" dirty="0">
                <a:cs typeface="Arial" panose="020B0604020202020204" pitchFamily="34" charset="0"/>
              </a:rPr>
              <a:t>Bien comprendre le fonctionnement de votre régime.</a:t>
            </a:r>
          </a:p>
          <a:p>
            <a:pPr marL="285750" indent="-285750">
              <a:buFont typeface="Arial" panose="020B0604020202020204" pitchFamily="34" charset="0"/>
              <a:buChar char="•"/>
              <a:defRPr/>
            </a:pPr>
            <a:r>
              <a:rPr lang="fr-CA" dirty="0">
                <a:cs typeface="Arial" panose="020B0604020202020204" pitchFamily="34" charset="0"/>
              </a:rPr>
              <a:t>Utiliser les renseignements et les outils qui sont mis à votre disposition pour vous aider à prendre des décisions de placement</a:t>
            </a:r>
          </a:p>
          <a:p>
            <a:pPr marL="285750" indent="-285750">
              <a:buFont typeface="Arial" panose="020B0604020202020204" pitchFamily="34" charset="0"/>
              <a:buChar char="•"/>
              <a:defRPr/>
            </a:pPr>
            <a:r>
              <a:rPr lang="fr-CA" dirty="0">
                <a:cs typeface="Arial" panose="020B0604020202020204" pitchFamily="34" charset="0"/>
              </a:rPr>
              <a:t>Tirer profit des services-conseils en placement qu’offre votre conseiller en régimes collectifs, le cas échéant</a:t>
            </a:r>
          </a:p>
          <a:p>
            <a:pPr marL="285750" indent="-285750">
              <a:buFont typeface="Arial" panose="020B0604020202020204" pitchFamily="34" charset="0"/>
              <a:buChar char="•"/>
              <a:defRPr/>
            </a:pPr>
            <a:r>
              <a:rPr lang="fr-CA" dirty="0">
                <a:cs typeface="Arial" panose="020B0604020202020204" pitchFamily="34" charset="0"/>
              </a:rPr>
              <a:t>Prendre les décisions se rapportant à vos placements.</a:t>
            </a:r>
          </a:p>
          <a:p>
            <a:pPr marL="285750" indent="-285750">
              <a:buFont typeface="Arial" panose="020B0604020202020204" pitchFamily="34" charset="0"/>
              <a:buChar char="•"/>
              <a:defRPr/>
            </a:pPr>
            <a:r>
              <a:rPr lang="fr-CA" dirty="0">
                <a:cs typeface="Arial" panose="020B0604020202020204" pitchFamily="34" charset="0"/>
              </a:rPr>
              <a:t>Déterminer le montant des cotisations que vous verserez au régime.</a:t>
            </a:r>
          </a:p>
          <a:p>
            <a:pPr marL="285750" indent="-285750">
              <a:buFont typeface="Arial" panose="020B0604020202020204" pitchFamily="34" charset="0"/>
              <a:buChar char="•"/>
              <a:defRPr/>
            </a:pPr>
            <a:r>
              <a:rPr lang="fr-CA" dirty="0">
                <a:cs typeface="Arial" panose="020B0604020202020204" pitchFamily="34" charset="0"/>
              </a:rPr>
              <a:t>Suivre la performance de vos placements.</a:t>
            </a:r>
          </a:p>
          <a:p>
            <a:pPr marL="285750" indent="-285750">
              <a:buFont typeface="Arial" panose="020B0604020202020204" pitchFamily="34" charset="0"/>
              <a:buChar char="•"/>
              <a:defRPr/>
            </a:pPr>
            <a:r>
              <a:rPr lang="fr-CA" dirty="0">
                <a:cs typeface="Arial" panose="020B0604020202020204" pitchFamily="34" charset="0"/>
              </a:rPr>
              <a:t>Réexaminer votre stratégie de placement si votre situation personnelle change</a:t>
            </a:r>
          </a:p>
          <a:p>
            <a:pPr eaLnBrk="1" hangingPunct="1">
              <a:spcBef>
                <a:spcPct val="0"/>
              </a:spcBef>
              <a:spcAft>
                <a:spcPct val="60000"/>
              </a:spcAft>
              <a:buClr>
                <a:srgbClr val="345629"/>
              </a:buClr>
              <a:buSzPct val="75000"/>
              <a:defRPr/>
            </a:pPr>
            <a:endParaRPr lang="fr-CA" kern="0" dirty="0">
              <a:solidFill>
                <a:srgbClr val="00B0F0"/>
              </a:solidFill>
              <a:ea typeface="Arial" charset="0"/>
              <a:cs typeface="Arial" panose="020B0604020202020204" pitchFamily="34" charset="0"/>
            </a:endParaRPr>
          </a:p>
          <a:p>
            <a:pPr eaLnBrk="1" hangingPunct="1">
              <a:spcBef>
                <a:spcPct val="0"/>
              </a:spcBef>
              <a:spcAft>
                <a:spcPct val="60000"/>
              </a:spcAft>
              <a:buClr>
                <a:srgbClr val="345629"/>
              </a:buClr>
              <a:buSzPct val="75000"/>
              <a:defRPr/>
            </a:pPr>
            <a:r>
              <a:rPr lang="fr-CA" kern="0" dirty="0">
                <a:solidFill>
                  <a:srgbClr val="0070C0"/>
                </a:solidFill>
                <a:cs typeface="Arial" panose="020B0604020202020204" pitchFamily="34" charset="0"/>
              </a:rPr>
              <a:t>Et si vous avez besoin d’aide, vous pouvez toujours appeler le Centre de service à la clientèle de la Sun Life.</a:t>
            </a:r>
          </a:p>
          <a:p>
            <a:pPr eaLnBrk="1" hangingPunct="1">
              <a:defRPr/>
            </a:pPr>
            <a:endParaRPr lang="fr-CA" dirty="0">
              <a:ea typeface="Arial Regular" charset="0"/>
            </a:endParaRPr>
          </a:p>
          <a:p>
            <a:pPr eaLnBrk="1" hangingPunct="1">
              <a:defRPr/>
            </a:pPr>
            <a:endParaRPr lang="fr-CA" dirty="0">
              <a:ea typeface="Arial Regular" charset="0"/>
            </a:endParaRPr>
          </a:p>
        </p:txBody>
      </p:sp>
    </p:spTree>
    <p:extLst>
      <p:ext uri="{BB962C8B-B14F-4D97-AF65-F5344CB8AC3E}">
        <p14:creationId xmlns:p14="http://schemas.microsoft.com/office/powerpoint/2010/main" val="10606520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eaLnBrk="0" hangingPunct="0">
              <a:defRPr>
                <a:solidFill>
                  <a:schemeClr val="tx1"/>
                </a:solidFill>
                <a:latin typeface="Arial"/>
                <a:ea typeface="ＭＳ Ｐゴシック" pitchFamily="34" charset="-128"/>
              </a:defRPr>
            </a:lvl1pPr>
            <a:lvl2pPr marL="729057" indent="-280406" defTabSz="914437" eaLnBrk="0" hangingPunct="0">
              <a:defRPr>
                <a:solidFill>
                  <a:schemeClr val="tx1"/>
                </a:solidFill>
                <a:latin typeface="Arial"/>
                <a:ea typeface="ＭＳ Ｐゴシック" pitchFamily="34" charset="-128"/>
              </a:defRPr>
            </a:lvl2pPr>
            <a:lvl3pPr marL="1121626" indent="-224325" defTabSz="914437" eaLnBrk="0" hangingPunct="0">
              <a:defRPr>
                <a:solidFill>
                  <a:schemeClr val="tx1"/>
                </a:solidFill>
                <a:latin typeface="Arial"/>
                <a:ea typeface="ＭＳ Ｐゴシック" pitchFamily="34" charset="-128"/>
              </a:defRPr>
            </a:lvl3pPr>
            <a:lvl4pPr marL="1570276" indent="-224325" defTabSz="914437" eaLnBrk="0" hangingPunct="0">
              <a:defRPr>
                <a:solidFill>
                  <a:schemeClr val="tx1"/>
                </a:solidFill>
                <a:latin typeface="Arial"/>
                <a:ea typeface="ＭＳ Ｐゴシック" pitchFamily="34" charset="-128"/>
              </a:defRPr>
            </a:lvl4pPr>
            <a:lvl5pPr marL="2018927" indent="-224325" defTabSz="914437" eaLnBrk="0" hangingPunct="0">
              <a:defRPr>
                <a:solidFill>
                  <a:schemeClr val="tx1"/>
                </a:solidFill>
                <a:latin typeface="Arial"/>
                <a:ea typeface="ＭＳ Ｐゴシック" pitchFamily="34" charset="-128"/>
              </a:defRPr>
            </a:lvl5pPr>
            <a:lvl6pPr marL="2467577" indent="-224325" defTabSz="914437"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6pPr>
            <a:lvl7pPr marL="2916227" indent="-224325" defTabSz="914437"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7pPr>
            <a:lvl8pPr marL="3364878" indent="-224325" defTabSz="914437"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8pPr>
            <a:lvl9pPr marL="3813528" indent="-224325" defTabSz="914437"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9pPr>
          </a:lstStyle>
          <a:p>
            <a:fld id="{4EA4FB95-4CF4-49A5-82AC-C47FBCC3C971}" type="slidenum">
              <a:rPr lang="fr-CA" smtClean="0">
                <a:latin typeface="Sun Life New Text" pitchFamily="2" charset="0"/>
                <a:ea typeface="Arial Regular" charset="0"/>
              </a:rPr>
              <a:t>4</a:t>
            </a:fld>
            <a:endParaRPr lang="fr-CA">
              <a:latin typeface="Sun Life New Text" pitchFamily="2" charset="0"/>
              <a:ea typeface="Arial Regular" charset="0"/>
            </a:endParaRPr>
          </a:p>
        </p:txBody>
      </p:sp>
      <p:sp>
        <p:nvSpPr>
          <p:cNvPr id="39939" name="Rectangle 2"/>
          <p:cNvSpPr>
            <a:spLocks noGrp="1" noRot="1" noChangeAspect="1" noChangeArrowheads="1" noTextEdit="1"/>
          </p:cNvSpPr>
          <p:nvPr>
            <p:ph type="sldImg"/>
          </p:nvPr>
        </p:nvSpPr>
        <p:spPr>
          <a:xfrm>
            <a:off x="409575" y="701675"/>
            <a:ext cx="6037263" cy="3397250"/>
          </a:xfrm>
          <a:ln>
            <a:noFill/>
          </a:ln>
          <a:extLst>
            <a:ext uri="{91240B29-F687-4F45-9708-019B960494DF}">
              <a14:hiddenLine xmlns:a14="http://schemas.microsoft.com/office/drawing/2010/main" w="9525">
                <a:solidFill>
                  <a:srgbClr val="000000"/>
                </a:solidFill>
                <a:miter lim="800000"/>
                <a:headEnd/>
                <a:tailEnd/>
              </a14:hiddenLine>
            </a:ext>
          </a:extLst>
        </p:spPr>
      </p:sp>
      <p:sp>
        <p:nvSpPr>
          <p:cNvPr id="39940" name="Rectangle 3"/>
          <p:cNvSpPr>
            <a:spLocks noGrp="1" noChangeArrowheads="1"/>
          </p:cNvSpPr>
          <p:nvPr>
            <p:ph type="body" idx="1"/>
          </p:nvPr>
        </p:nvSpPr>
        <p:spPr>
          <a:xfrm>
            <a:off x="969065" y="4871803"/>
            <a:ext cx="5292587" cy="389744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643" tIns="46031" rIns="93643" bIns="46031"/>
          <a:lstStyle/>
          <a:p>
            <a:r>
              <a:rPr lang="fr-CA" dirty="0">
                <a:cs typeface="Arial" panose="020B0604020202020204" pitchFamily="34" charset="0"/>
              </a:rPr>
              <a:t>D’où proviendra votre revenu de retraite? En règle générale, général, vous aurez besoin à la retraite d’un revenu qui représente entre 65 % et 80 % du revenu que vous toucherez avant votre retraite pour maintenir à peu près le même train de vie. Par conséquent, si vous aviez un revenu de 40 000 $ juste avant de partir à la retraite, vous devriez viser un revenu se situant entre 26 000 $ et 32 000 $ une fois à la retraite.</a:t>
            </a:r>
          </a:p>
          <a:p>
            <a:r>
              <a:rPr lang="fr-CA" dirty="0">
                <a:cs typeface="Arial" panose="020B0604020202020204" pitchFamily="34" charset="0"/>
              </a:rPr>
              <a:t> </a:t>
            </a:r>
          </a:p>
          <a:p>
            <a:r>
              <a:rPr lang="fr-CA" dirty="0">
                <a:cs typeface="Arial" panose="020B0604020202020204" pitchFamily="34" charset="0"/>
              </a:rPr>
              <a:t>Pour épargner en vue de la retraite, vous devez avoir un plan. Les prestations de l’État vous procurent un revenu de base, mais vous avez la responsabilité de combler la différence. Pour la plupart des Canadiens, le revenu de retraite provient principalement du régime de retraite de l’employeur. C’est un avantage important, car il vous aide à accumuler de l’épargne et vous permet de reporter l’impôt. </a:t>
            </a:r>
          </a:p>
          <a:p>
            <a:pPr eaLnBrk="1" hangingPunct="1"/>
            <a:endParaRPr lang="fr-CA" dirty="0">
              <a:ea typeface="Arial Regular" charset="0"/>
            </a:endParaRPr>
          </a:p>
        </p:txBody>
      </p:sp>
    </p:spTree>
    <p:extLst>
      <p:ext uri="{BB962C8B-B14F-4D97-AF65-F5344CB8AC3E}">
        <p14:creationId xmlns:p14="http://schemas.microsoft.com/office/powerpoint/2010/main" val="27676725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759" eaLnBrk="0" hangingPunct="0">
              <a:defRPr>
                <a:solidFill>
                  <a:schemeClr val="tx1"/>
                </a:solidFill>
                <a:latin typeface="Arial"/>
                <a:ea typeface="ＭＳ Ｐゴシック" pitchFamily="34" charset="-128"/>
              </a:defRPr>
            </a:lvl1pPr>
            <a:lvl2pPr marL="742868" indent="-285718" defTabSz="931759" eaLnBrk="0" hangingPunct="0">
              <a:defRPr>
                <a:solidFill>
                  <a:schemeClr val="tx1"/>
                </a:solidFill>
                <a:latin typeface="Arial"/>
                <a:ea typeface="ＭＳ Ｐゴシック" pitchFamily="34" charset="-128"/>
              </a:defRPr>
            </a:lvl2pPr>
            <a:lvl3pPr marL="1142874" indent="-228574" defTabSz="931759" eaLnBrk="0" hangingPunct="0">
              <a:defRPr>
                <a:solidFill>
                  <a:schemeClr val="tx1"/>
                </a:solidFill>
                <a:latin typeface="Arial"/>
                <a:ea typeface="ＭＳ Ｐゴシック" pitchFamily="34" charset="-128"/>
              </a:defRPr>
            </a:lvl3pPr>
            <a:lvl4pPr marL="1600023" indent="-228574" defTabSz="931759" eaLnBrk="0" hangingPunct="0">
              <a:defRPr>
                <a:solidFill>
                  <a:schemeClr val="tx1"/>
                </a:solidFill>
                <a:latin typeface="Arial"/>
                <a:ea typeface="ＭＳ Ｐゴシック" pitchFamily="34" charset="-128"/>
              </a:defRPr>
            </a:lvl4pPr>
            <a:lvl5pPr marL="2057174" indent="-228574" defTabSz="931759" eaLnBrk="0" hangingPunct="0">
              <a:defRPr>
                <a:solidFill>
                  <a:schemeClr val="tx1"/>
                </a:solidFill>
                <a:latin typeface="Arial"/>
                <a:ea typeface="ＭＳ Ｐゴシック" pitchFamily="34" charset="-128"/>
              </a:defRPr>
            </a:lvl5pPr>
            <a:lvl6pPr marL="2514322" indent="-228574" defTabSz="931759"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6pPr>
            <a:lvl7pPr marL="2971470" indent="-228574" defTabSz="931759"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7pPr>
            <a:lvl8pPr marL="3428621" indent="-228574" defTabSz="931759"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8pPr>
            <a:lvl9pPr marL="3885770" indent="-228574" defTabSz="931759"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9pPr>
          </a:lstStyle>
          <a:p>
            <a:fld id="{79B12C42-1C6E-4F07-A51D-63C5EA86EAA0}" type="slidenum">
              <a:rPr lang="fr-CA" smtClean="0">
                <a:latin typeface="Sun Life New Text" pitchFamily="2" charset="0"/>
                <a:ea typeface="Arial Regular" charset="0"/>
              </a:rPr>
              <a:t>5</a:t>
            </a:fld>
            <a:endParaRPr lang="fr-CA">
              <a:latin typeface="Sun Life New Text" pitchFamily="2" charset="0"/>
              <a:ea typeface="Arial Regular" charset="0"/>
            </a:endParaRPr>
          </a:p>
        </p:txBody>
      </p:sp>
      <p:sp>
        <p:nvSpPr>
          <p:cNvPr id="40963" name="Rectangle 2"/>
          <p:cNvSpPr>
            <a:spLocks noGrp="1" noRot="1" noChangeAspect="1" noChangeArrowheads="1" noTextEdit="1"/>
          </p:cNvSpPr>
          <p:nvPr>
            <p:ph type="sldImg"/>
          </p:nvPr>
        </p:nvSpPr>
        <p:spPr/>
      </p:sp>
      <p:sp>
        <p:nvSpPr>
          <p:cNvPr id="40964" name="Rectangle 3"/>
          <p:cNvSpPr>
            <a:spLocks noGrp="1" noChangeArrowheads="1"/>
          </p:cNvSpPr>
          <p:nvPr>
            <p:ph type="body" idx="1"/>
          </p:nvPr>
        </p:nvSpPr>
        <p:spPr>
          <a:xfrm>
            <a:off x="935040" y="4416427"/>
            <a:ext cx="5237162" cy="47275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sz="1600" dirty="0">
                <a:cs typeface="Arial" panose="020B0604020202020204" pitchFamily="34" charset="0"/>
              </a:rPr>
              <a:t>Les prestations de l’État se composent en partie des sommes versées par le Régime de pensions du Canada ou du Régime de rentes du Québec; tous les travailleurs cotisent à ce régime. Il y a aussi les prestations de la Sécurité de la vieillesse, qui ne sont pas liées à l’activité professionnelle et qui sont versées à tous les Canadiens qui satisfont à certaines exigences d’âge et de résidence. Jetons un coup d’œil aux versements actuels. Le tableau indique ici les montants selon l’âge des retraités.</a:t>
            </a:r>
          </a:p>
          <a:p>
            <a:endParaRPr lang="fr-CA" sz="1600" dirty="0">
              <a:ea typeface="Arial" charset="0"/>
              <a:cs typeface="Arial" panose="020B0604020202020204" pitchFamily="34" charset="0"/>
            </a:endParaRPr>
          </a:p>
          <a:p>
            <a:r>
              <a:rPr lang="fr-CA" sz="1600" dirty="0">
                <a:cs typeface="Arial" panose="020B0604020202020204" pitchFamily="34" charset="0"/>
              </a:rPr>
              <a:t>Le Régime de pension du Canada ou le Régime de rentes du Québec prévoit une rente mensuelle maximale payable à 65 ans. Cette pension est indexée, ce qui signifie qu’elle augmente chaque année en fonction de la hausse du coût de la vie.</a:t>
            </a:r>
          </a:p>
          <a:p>
            <a:endParaRPr lang="fr-CA" sz="1600" dirty="0">
              <a:ea typeface="Arial" charset="0"/>
              <a:cs typeface="Arial" panose="020B0604020202020204" pitchFamily="34" charset="0"/>
            </a:endParaRPr>
          </a:p>
          <a:p>
            <a:r>
              <a:rPr lang="fr-CA" sz="1600" dirty="0">
                <a:cs typeface="Arial" panose="020B0604020202020204" pitchFamily="34" charset="0"/>
              </a:rPr>
              <a:t>Tous les Canadiens qui répondent à certaines exigences relatives à l’âge et à la résidence peuvent avoir droit aux prestations de la Sécurité de la vieillesse. Si vous avez demeuré au Canada presque toute votre vie, vous aurez probablement droit aux prestations maximales de la SV dès l’âge d’admissibilité. Ces prestations sont également indexées et augmentent chaque trimestre en fonction de la hausse du coût de la vie. </a:t>
            </a:r>
            <a:r>
              <a:rPr lang="fr-FR" sz="2000" dirty="0"/>
              <a:t>L’âge admissible pour la pension de la Sécurité vieillesse est 65 ans.</a:t>
            </a:r>
            <a:endParaRPr lang="fr-CA" sz="1600" dirty="0">
              <a:cs typeface="Arial" panose="020B0604020202020204" pitchFamily="34" charset="0"/>
            </a:endParaRPr>
          </a:p>
          <a:p>
            <a:endParaRPr lang="en-CA" sz="1600" dirty="0">
              <a:solidFill>
                <a:srgbClr val="FF0000"/>
              </a:solidFill>
              <a:cs typeface="Arial" panose="020B0604020202020204" pitchFamily="34" charset="0"/>
            </a:endParaRPr>
          </a:p>
          <a:p>
            <a:r>
              <a:rPr lang="fr-CA" sz="1600" dirty="0">
                <a:cs typeface="Arial" panose="020B0604020202020204" pitchFamily="34" charset="0"/>
              </a:rPr>
              <a:t>L’ensemble de ces prestations représentent une bonne base pour le revenu de retraite, mais si vous en voulez davantage, vous devez vous constituer une épargne.</a:t>
            </a:r>
          </a:p>
          <a:p>
            <a:endParaRPr lang="fr-CA" sz="1600" dirty="0">
              <a:ea typeface="Arial" charset="0"/>
              <a:cs typeface="Arial" panose="020B0604020202020204" pitchFamily="34" charset="0"/>
            </a:endParaRPr>
          </a:p>
          <a:p>
            <a:r>
              <a:rPr lang="fr-CA" sz="1600" dirty="0">
                <a:cs typeface="Arial" panose="020B0604020202020204" pitchFamily="34" charset="0"/>
              </a:rPr>
              <a:t>Cette diapo montre les versements mensuels maximums. C’est votre situation qui dictera si vous recevrez les versements maximums. Veuillez consulter votre relevé de participation au Régime de pensions du Canada ou au Régime de rentes du Québec pour connaître le montant estimé des prestations que vous toucherez à 65 ans. Pour en obtenir une copie, rendez-vous à canada.ca et retraitequebec.gouv.qc.ca.</a:t>
            </a:r>
          </a:p>
          <a:p>
            <a:pPr eaLnBrk="1" hangingPunct="1"/>
            <a:endParaRPr lang="fr-CA" dirty="0">
              <a:ea typeface="Arial Regular" charset="0"/>
            </a:endParaRPr>
          </a:p>
        </p:txBody>
      </p:sp>
    </p:spTree>
    <p:extLst>
      <p:ext uri="{BB962C8B-B14F-4D97-AF65-F5344CB8AC3E}">
        <p14:creationId xmlns:p14="http://schemas.microsoft.com/office/powerpoint/2010/main" val="21791965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eaLnBrk="0" hangingPunct="0">
              <a:defRPr>
                <a:solidFill>
                  <a:schemeClr val="tx1"/>
                </a:solidFill>
                <a:latin typeface="Arial"/>
                <a:ea typeface="ＭＳ Ｐゴシック" pitchFamily="34" charset="-128"/>
              </a:defRPr>
            </a:lvl1pPr>
            <a:lvl2pPr marL="729057" indent="-280406" defTabSz="914437" eaLnBrk="0" hangingPunct="0">
              <a:defRPr>
                <a:solidFill>
                  <a:schemeClr val="tx1"/>
                </a:solidFill>
                <a:latin typeface="Arial"/>
                <a:ea typeface="ＭＳ Ｐゴシック" pitchFamily="34" charset="-128"/>
              </a:defRPr>
            </a:lvl2pPr>
            <a:lvl3pPr marL="1121626" indent="-224325" defTabSz="914437" eaLnBrk="0" hangingPunct="0">
              <a:defRPr>
                <a:solidFill>
                  <a:schemeClr val="tx1"/>
                </a:solidFill>
                <a:latin typeface="Arial"/>
                <a:ea typeface="ＭＳ Ｐゴシック" pitchFamily="34" charset="-128"/>
              </a:defRPr>
            </a:lvl3pPr>
            <a:lvl4pPr marL="1570276" indent="-224325" defTabSz="914437" eaLnBrk="0" hangingPunct="0">
              <a:defRPr>
                <a:solidFill>
                  <a:schemeClr val="tx1"/>
                </a:solidFill>
                <a:latin typeface="Arial"/>
                <a:ea typeface="ＭＳ Ｐゴシック" pitchFamily="34" charset="-128"/>
              </a:defRPr>
            </a:lvl4pPr>
            <a:lvl5pPr marL="2018927" indent="-224325" defTabSz="914437" eaLnBrk="0" hangingPunct="0">
              <a:defRPr>
                <a:solidFill>
                  <a:schemeClr val="tx1"/>
                </a:solidFill>
                <a:latin typeface="Arial"/>
                <a:ea typeface="ＭＳ Ｐゴシック" pitchFamily="34" charset="-128"/>
              </a:defRPr>
            </a:lvl5pPr>
            <a:lvl6pPr marL="2467577" indent="-224325" defTabSz="914437"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6pPr>
            <a:lvl7pPr marL="2916227" indent="-224325" defTabSz="914437"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7pPr>
            <a:lvl8pPr marL="3364878" indent="-224325" defTabSz="914437"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8pPr>
            <a:lvl9pPr marL="3813528" indent="-224325" defTabSz="914437"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9pPr>
          </a:lstStyle>
          <a:p>
            <a:fld id="{8D92159B-299F-417E-86BA-2287764FFBBD}" type="slidenum">
              <a:rPr lang="fr-CA" smtClean="0">
                <a:latin typeface="Sun Life New Text" pitchFamily="2" charset="0"/>
                <a:ea typeface="Arial Regular" charset="0"/>
              </a:rPr>
              <a:t>6</a:t>
            </a:fld>
            <a:endParaRPr lang="fr-CA">
              <a:latin typeface="Sun Life New Text" pitchFamily="2" charset="0"/>
              <a:ea typeface="Arial Regular" charset="0"/>
            </a:endParaRPr>
          </a:p>
        </p:txBody>
      </p:sp>
      <p:sp>
        <p:nvSpPr>
          <p:cNvPr id="43011" name="Rectangle 2"/>
          <p:cNvSpPr>
            <a:spLocks noGrp="1" noRot="1" noChangeAspect="1" noChangeArrowheads="1" noTextEdit="1"/>
          </p:cNvSpPr>
          <p:nvPr>
            <p:ph type="sldImg"/>
          </p:nvPr>
        </p:nvSpPr>
        <p:spPr/>
      </p:sp>
      <p:sp>
        <p:nvSpPr>
          <p:cNvPr id="43012" name="Rectangle 3"/>
          <p:cNvSpPr>
            <a:spLocks noGrp="1" noChangeArrowheads="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fr-CA" dirty="0">
                <a:cs typeface="Arial" panose="020B0604020202020204" pitchFamily="34" charset="0"/>
              </a:rPr>
              <a:t>Le fait de cotiser au REER collectif par retenues salariales est un moyen simple et pratique d’épargner. Cela réduit également votre revenu imposable sur-le-champ.</a:t>
            </a:r>
          </a:p>
          <a:p>
            <a:pPr marL="177851" indent="-177851">
              <a:buFont typeface="Arial" pitchFamily="34" charset="0"/>
              <a:buChar char="•"/>
              <a:defRPr/>
            </a:pPr>
            <a:r>
              <a:rPr lang="fr-CA" dirty="0">
                <a:cs typeface="Arial" panose="020B0604020202020204" pitchFamily="34" charset="0"/>
              </a:rPr>
              <a:t>Le montant de votre cotisation est déduit de votre revenu brut avant l’application des retenues d’impôt provinciales et fédérales.</a:t>
            </a:r>
          </a:p>
          <a:p>
            <a:pPr marL="177851" indent="-177851">
              <a:buFont typeface="Arial" pitchFamily="34" charset="0"/>
              <a:buChar char="•"/>
              <a:defRPr/>
            </a:pPr>
            <a:r>
              <a:rPr lang="fr-CA" dirty="0">
                <a:cs typeface="Arial" panose="020B0604020202020204" pitchFamily="34" charset="0"/>
              </a:rPr>
              <a:t>Vous profitez de votre argent immédiatement – plutôt que de le donner au fisc toute l’année – et il gagne de l’intérêt avec vos fonds.</a:t>
            </a:r>
          </a:p>
          <a:p>
            <a:pPr>
              <a:defRPr/>
            </a:pPr>
            <a:r>
              <a:rPr lang="fr-CA" dirty="0">
                <a:cs typeface="Arial" panose="020B0604020202020204" pitchFamily="34" charset="0"/>
              </a:rPr>
              <a:t>Dans cet exemple, vous voyez qu’une cotisation de 100 $ au REER fait en sorte que seulement 75 $ sont retirés de votre salaire.</a:t>
            </a:r>
          </a:p>
          <a:p>
            <a:pPr>
              <a:defRPr/>
            </a:pPr>
            <a:endParaRPr lang="fr-CA" noProof="0" dirty="0"/>
          </a:p>
          <a:p>
            <a:pPr>
              <a:defRPr/>
            </a:pPr>
            <a:endParaRPr lang="fr-CA" noProof="0" dirty="0"/>
          </a:p>
          <a:p>
            <a:pPr>
              <a:defRPr/>
            </a:pPr>
            <a:endParaRPr lang="fr-CA" noProof="0" dirty="0"/>
          </a:p>
          <a:p>
            <a:endParaRPr lang="en-US" dirty="0"/>
          </a:p>
          <a:p>
            <a:pPr>
              <a:defRPr/>
            </a:pPr>
            <a:endParaRPr lang="fr-CA" dirty="0"/>
          </a:p>
        </p:txBody>
      </p:sp>
    </p:spTree>
    <p:extLst>
      <p:ext uri="{BB962C8B-B14F-4D97-AF65-F5344CB8AC3E}">
        <p14:creationId xmlns:p14="http://schemas.microsoft.com/office/powerpoint/2010/main" val="9433861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txBox="1">
            <a:spLocks noGrp="1" noChangeArrowheads="1"/>
          </p:cNvSpPr>
          <p:nvPr/>
        </p:nvSpPr>
        <p:spPr bwMode="auto">
          <a:xfrm>
            <a:off x="3885579" y="8686489"/>
            <a:ext cx="2972421" cy="45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b"/>
          <a:lstStyle>
            <a:lvl1pPr defTabSz="931863" eaLnBrk="0" hangingPunct="0">
              <a:defRPr>
                <a:solidFill>
                  <a:schemeClr val="tx1"/>
                </a:solidFill>
                <a:latin typeface="Arial"/>
                <a:ea typeface="ＭＳ Ｐゴシック" pitchFamily="34" charset="-128"/>
              </a:defRPr>
            </a:lvl1pPr>
            <a:lvl2pPr marL="742950" indent="-285750" defTabSz="931863" eaLnBrk="0" hangingPunct="0">
              <a:defRPr>
                <a:solidFill>
                  <a:schemeClr val="tx1"/>
                </a:solidFill>
                <a:latin typeface="Arial"/>
                <a:ea typeface="ＭＳ Ｐゴシック" pitchFamily="34" charset="-128"/>
              </a:defRPr>
            </a:lvl2pPr>
            <a:lvl3pPr marL="1143000" indent="-228600" defTabSz="931863" eaLnBrk="0" hangingPunct="0">
              <a:defRPr>
                <a:solidFill>
                  <a:schemeClr val="tx1"/>
                </a:solidFill>
                <a:latin typeface="Arial"/>
                <a:ea typeface="ＭＳ Ｐゴシック" pitchFamily="34" charset="-128"/>
              </a:defRPr>
            </a:lvl3pPr>
            <a:lvl4pPr marL="1600200" indent="-228600" defTabSz="931863" eaLnBrk="0" hangingPunct="0">
              <a:defRPr>
                <a:solidFill>
                  <a:schemeClr val="tx1"/>
                </a:solidFill>
                <a:latin typeface="Arial"/>
                <a:ea typeface="ＭＳ Ｐゴシック" pitchFamily="34" charset="-128"/>
              </a:defRPr>
            </a:lvl4pPr>
            <a:lvl5pPr marL="2057400" indent="-228600" defTabSz="931863" eaLnBrk="0" hangingPunct="0">
              <a:defRPr>
                <a:solidFill>
                  <a:schemeClr val="tx1"/>
                </a:solidFill>
                <a:latin typeface="Arial"/>
                <a:ea typeface="ＭＳ Ｐゴシック" pitchFamily="34" charset="-128"/>
              </a:defRPr>
            </a:lvl5pPr>
            <a:lvl6pPr marL="2514600" indent="-228600" defTabSz="931863"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6pPr>
            <a:lvl7pPr marL="2971800" indent="-228600" defTabSz="931863"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7pPr>
            <a:lvl8pPr marL="3429000" indent="-228600" defTabSz="931863"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8pPr>
            <a:lvl9pPr marL="3886200" indent="-228600" defTabSz="931863"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9pPr>
          </a:lstStyle>
          <a:p>
            <a:pPr algn="r">
              <a:spcAft>
                <a:spcPct val="0"/>
              </a:spcAft>
              <a:buClrTx/>
              <a:buSzTx/>
              <a:buFontTx/>
              <a:buNone/>
            </a:pPr>
            <a:fld id="{B026B823-7BB0-4174-A4BC-7947384FBA21}" type="slidenum">
              <a:rPr lang="fr-CA" sz="1200" smtClean="0">
                <a:latin typeface="Sun Life New Text" pitchFamily="2" charset="0"/>
                <a:ea typeface="Arial Regular" charset="0"/>
              </a:rPr>
              <a:pPr algn="r">
                <a:spcAft>
                  <a:spcPct val="0"/>
                </a:spcAft>
                <a:buClrTx/>
                <a:buSzTx/>
                <a:buFontTx/>
                <a:buNone/>
              </a:pPr>
              <a:t>7</a:t>
            </a:fld>
            <a:endParaRPr lang="fr-CA" sz="1200">
              <a:latin typeface="Sun Life New Text" pitchFamily="2" charset="0"/>
              <a:ea typeface="Arial Regular" charset="0"/>
            </a:endParaRPr>
          </a:p>
        </p:txBody>
      </p:sp>
      <p:sp>
        <p:nvSpPr>
          <p:cNvPr id="44035" name="Rectangle 2"/>
          <p:cNvSpPr>
            <a:spLocks noGrp="1" noRot="1" noChangeAspect="1" noChangeArrowheads="1" noTextEdit="1"/>
          </p:cNvSpPr>
          <p:nvPr>
            <p:ph type="sldImg"/>
          </p:nvPr>
        </p:nvSpPr>
        <p:spPr/>
      </p:sp>
      <p:sp>
        <p:nvSpPr>
          <p:cNvPr id="4403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sz="1050" dirty="0">
                <a:cs typeface="Arial" panose="020B0604020202020204" pitchFamily="34" charset="0"/>
              </a:rPr>
              <a:t>Pour éviter de dépasser votre plafond de cotisation autorisé pour le REER collectif, consultez l’«Avis de cotisation» que l’Agence du revenu du Canada (ARC) vous a fait parvenir relativement à votre dernière déclaration de revenus. Ce document fait état de votre plafond de cotisation au REER pour l’année en cours. </a:t>
            </a:r>
          </a:p>
          <a:p>
            <a:r>
              <a:rPr lang="fr-CA" sz="1050" dirty="0">
                <a:cs typeface="Arial" panose="020B0604020202020204" pitchFamily="34" charset="0"/>
              </a:rPr>
              <a:t> </a:t>
            </a:r>
          </a:p>
          <a:p>
            <a:r>
              <a:rPr lang="fr-CA" sz="1050" dirty="0">
                <a:cs typeface="Arial" panose="020B0604020202020204" pitchFamily="34" charset="0"/>
              </a:rPr>
              <a:t>Les plafonds sont indiqués ici. Les droits de cotisation inutilisés pour le REER sont reportés aux années ultérieures, et ce, indéfiniment. Votre plafond de cotisation est peut-être plus élevé que vous ne le pensez.</a:t>
            </a:r>
          </a:p>
          <a:p>
            <a:r>
              <a:rPr lang="fr-CA" sz="1050" dirty="0">
                <a:cs typeface="Arial" panose="020B0604020202020204" pitchFamily="34" charset="0"/>
              </a:rPr>
              <a:t> </a:t>
            </a:r>
            <a:endParaRPr lang="fr-CA" sz="1050" dirty="0">
              <a:ea typeface="Arial" charset="0"/>
              <a:cs typeface="Arial" panose="020B0604020202020204" pitchFamily="34" charset="0"/>
            </a:endParaRPr>
          </a:p>
          <a:p>
            <a:r>
              <a:rPr lang="fr-CA" sz="1050" dirty="0">
                <a:cs typeface="Arial" panose="020B0604020202020204" pitchFamily="34" charset="0"/>
              </a:rPr>
              <a:t>N’oubliez pas que votre employeur et la Sun Life ne surveilleront pas votre plafond de cotisation. Il vous appartient de vous assurer que vous ne dépassez pas votre plafond de cotisation au REER et au CELI.</a:t>
            </a:r>
          </a:p>
          <a:p>
            <a:pPr>
              <a:lnSpc>
                <a:spcPct val="105000"/>
              </a:lnSpc>
              <a:spcBef>
                <a:spcPct val="0"/>
              </a:spcBef>
              <a:spcAft>
                <a:spcPts val="623"/>
              </a:spcAft>
            </a:pPr>
            <a:endParaRPr lang="fr-CA" sz="1050" dirty="0">
              <a:solidFill>
                <a:srgbClr val="000000"/>
              </a:solidFill>
              <a:ea typeface="Arial" charset="0"/>
            </a:endParaRPr>
          </a:p>
          <a:p>
            <a:pPr eaLnBrk="1" hangingPunct="1"/>
            <a:endParaRPr lang="fr-CA" sz="1050" dirty="0">
              <a:ea typeface="Arial" charset="0"/>
            </a:endParaRPr>
          </a:p>
          <a:p>
            <a:pPr eaLnBrk="1" hangingPunct="1"/>
            <a:endParaRPr lang="fr-CA" sz="1050" dirty="0">
              <a:ea typeface="Arial" charset="0"/>
            </a:endParaRPr>
          </a:p>
          <a:p>
            <a:pPr eaLnBrk="1" hangingPunct="1"/>
            <a:endParaRPr lang="en-US" sz="1050" dirty="0">
              <a:ea typeface="Arial" charset="0"/>
            </a:endParaRPr>
          </a:p>
        </p:txBody>
      </p:sp>
    </p:spTree>
    <p:extLst>
      <p:ext uri="{BB962C8B-B14F-4D97-AF65-F5344CB8AC3E}">
        <p14:creationId xmlns:p14="http://schemas.microsoft.com/office/powerpoint/2010/main" val="20514372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txBox="1">
            <a:spLocks noGrp="1" noChangeArrowheads="1"/>
          </p:cNvSpPr>
          <p:nvPr/>
        </p:nvSpPr>
        <p:spPr bwMode="auto">
          <a:xfrm>
            <a:off x="3885579" y="8686489"/>
            <a:ext cx="2972421" cy="45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b"/>
          <a:lstStyle>
            <a:lvl1pPr defTabSz="931863" eaLnBrk="0" hangingPunct="0">
              <a:defRPr>
                <a:solidFill>
                  <a:schemeClr val="tx1"/>
                </a:solidFill>
                <a:latin typeface="Arial"/>
                <a:ea typeface="ＭＳ Ｐゴシック" pitchFamily="34" charset="-128"/>
              </a:defRPr>
            </a:lvl1pPr>
            <a:lvl2pPr marL="742950" indent="-285750" defTabSz="931863" eaLnBrk="0" hangingPunct="0">
              <a:defRPr>
                <a:solidFill>
                  <a:schemeClr val="tx1"/>
                </a:solidFill>
                <a:latin typeface="Arial"/>
                <a:ea typeface="ＭＳ Ｐゴシック" pitchFamily="34" charset="-128"/>
              </a:defRPr>
            </a:lvl2pPr>
            <a:lvl3pPr marL="1143000" indent="-228600" defTabSz="931863" eaLnBrk="0" hangingPunct="0">
              <a:defRPr>
                <a:solidFill>
                  <a:schemeClr val="tx1"/>
                </a:solidFill>
                <a:latin typeface="Arial"/>
                <a:ea typeface="ＭＳ Ｐゴシック" pitchFamily="34" charset="-128"/>
              </a:defRPr>
            </a:lvl3pPr>
            <a:lvl4pPr marL="1600200" indent="-228600" defTabSz="931863" eaLnBrk="0" hangingPunct="0">
              <a:defRPr>
                <a:solidFill>
                  <a:schemeClr val="tx1"/>
                </a:solidFill>
                <a:latin typeface="Arial"/>
                <a:ea typeface="ＭＳ Ｐゴシック" pitchFamily="34" charset="-128"/>
              </a:defRPr>
            </a:lvl4pPr>
            <a:lvl5pPr marL="2057400" indent="-228600" defTabSz="931863" eaLnBrk="0" hangingPunct="0">
              <a:defRPr>
                <a:solidFill>
                  <a:schemeClr val="tx1"/>
                </a:solidFill>
                <a:latin typeface="Arial"/>
                <a:ea typeface="ＭＳ Ｐゴシック" pitchFamily="34" charset="-128"/>
              </a:defRPr>
            </a:lvl5pPr>
            <a:lvl6pPr marL="2514600" indent="-228600" defTabSz="931863"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6pPr>
            <a:lvl7pPr marL="2971800" indent="-228600" defTabSz="931863"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7pPr>
            <a:lvl8pPr marL="3429000" indent="-228600" defTabSz="931863"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8pPr>
            <a:lvl9pPr marL="3886200" indent="-228600" defTabSz="931863"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9pPr>
          </a:lstStyle>
          <a:p>
            <a:pPr algn="r">
              <a:spcAft>
                <a:spcPct val="0"/>
              </a:spcAft>
              <a:buClrTx/>
              <a:buSzTx/>
              <a:buFontTx/>
              <a:buNone/>
            </a:pPr>
            <a:fld id="{B026B823-7BB0-4174-A4BC-7947384FBA21}" type="slidenum">
              <a:rPr lang="fr-CA" sz="1200" smtClean="0">
                <a:latin typeface="Sun Life New Text" pitchFamily="2" charset="0"/>
                <a:ea typeface="Arial Regular" charset="0"/>
              </a:rPr>
              <a:pPr algn="r">
                <a:spcAft>
                  <a:spcPct val="0"/>
                </a:spcAft>
                <a:buClrTx/>
                <a:buSzTx/>
                <a:buFontTx/>
                <a:buNone/>
              </a:pPr>
              <a:t>8</a:t>
            </a:fld>
            <a:endParaRPr lang="fr-CA" sz="1200">
              <a:latin typeface="Sun Life New Text" pitchFamily="2" charset="0"/>
              <a:ea typeface="Arial Regular" charset="0"/>
            </a:endParaRPr>
          </a:p>
        </p:txBody>
      </p:sp>
      <p:sp>
        <p:nvSpPr>
          <p:cNvPr id="44035" name="Rectangle 2"/>
          <p:cNvSpPr>
            <a:spLocks noGrp="1" noRot="1" noChangeAspect="1" noChangeArrowheads="1" noTextEdit="1"/>
          </p:cNvSpPr>
          <p:nvPr>
            <p:ph type="sldImg"/>
          </p:nvPr>
        </p:nvSpPr>
        <p:spPr/>
      </p:sp>
      <p:sp>
        <p:nvSpPr>
          <p:cNvPr id="4403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Font typeface="Arial" panose="020B0604020202020204" pitchFamily="34" charset="0"/>
              <a:buNone/>
            </a:pPr>
            <a:r>
              <a:rPr lang="fr-CA" sz="1050" dirty="0">
                <a:cs typeface="Arial" panose="020B0604020202020204" pitchFamily="34" charset="0"/>
              </a:rPr>
              <a:t>Le plafond de cotisation au compte d’épargne libre d’impôt (CELI) sera indexé en fonction de l’inflation et arrondi à la tranche de 500 $ la plus proche. Ce plafond de cotisation fixé par l’ARC s’applique à tous vos CELI. </a:t>
            </a:r>
          </a:p>
          <a:p>
            <a:pPr marL="0" indent="0">
              <a:buFont typeface="Arial" panose="020B0604020202020204" pitchFamily="34" charset="0"/>
              <a:buNone/>
            </a:pPr>
            <a:endParaRPr lang="fr-CA" sz="1050" dirty="0">
              <a:cs typeface="Arial" panose="020B0604020202020204" pitchFamily="34" charset="0"/>
            </a:endParaRPr>
          </a:p>
          <a:p>
            <a:pPr marL="0" indent="0">
              <a:buFont typeface="Arial" panose="020B0604020202020204" pitchFamily="34" charset="0"/>
              <a:buNone/>
            </a:pPr>
            <a:r>
              <a:rPr lang="fr-CA" sz="1050" dirty="0">
                <a:cs typeface="Arial" panose="020B0604020202020204" pitchFamily="34" charset="0"/>
              </a:rPr>
              <a:t>Vos droits de cotisation inutilisés peuvent être reportés aux années futures, et les sommes retirées du CELI s’ajoutent à vos droits de cotisation au CELI le 1</a:t>
            </a:r>
            <a:r>
              <a:rPr lang="fr-CA" sz="1050" baseline="30000" dirty="0">
                <a:cs typeface="Arial" panose="020B0604020202020204" pitchFamily="34" charset="0"/>
              </a:rPr>
              <a:t>er</a:t>
            </a:r>
            <a:r>
              <a:rPr lang="fr-CA" sz="1050" dirty="0">
                <a:cs typeface="Arial" panose="020B0604020202020204" pitchFamily="34" charset="0"/>
              </a:rPr>
              <a:t> janvier de l’année civile suivante.</a:t>
            </a:r>
          </a:p>
          <a:p>
            <a:pPr marL="0" indent="0">
              <a:buFont typeface="Arial" panose="020B0604020202020204" pitchFamily="34" charset="0"/>
              <a:buNone/>
            </a:pPr>
            <a:endParaRPr lang="fr-CA" sz="1050" dirty="0">
              <a:cs typeface="Arial" panose="020B0604020202020204" pitchFamily="34" charset="0"/>
            </a:endParaRPr>
          </a:p>
          <a:p>
            <a:pPr marL="0" indent="0">
              <a:buFont typeface="Arial" panose="020B0604020202020204" pitchFamily="34" charset="0"/>
              <a:buNone/>
            </a:pPr>
            <a:r>
              <a:rPr lang="fr-CA" sz="1050" dirty="0">
                <a:cs typeface="Arial" panose="020B0604020202020204" pitchFamily="34" charset="0"/>
              </a:rPr>
              <a:t>Inscrivez-vous au service Mon dossier de l’ARC (Canada.ca) pour vérifier en ligne vos droits de cotisation au CELI pour l’année. </a:t>
            </a:r>
          </a:p>
          <a:p>
            <a:pPr marL="181240" indent="-181240">
              <a:buFont typeface="Arial" panose="020B0604020202020204" pitchFamily="34" charset="0"/>
              <a:buChar char="•"/>
            </a:pPr>
            <a:endParaRPr lang="fr-CA" sz="1300" dirty="0"/>
          </a:p>
          <a:p>
            <a:pPr>
              <a:lnSpc>
                <a:spcPct val="105000"/>
              </a:lnSpc>
              <a:spcBef>
                <a:spcPct val="0"/>
              </a:spcBef>
              <a:spcAft>
                <a:spcPts val="589"/>
              </a:spcAft>
            </a:pPr>
            <a:endParaRPr lang="fr-CA" sz="1200" dirty="0">
              <a:solidFill>
                <a:srgbClr val="000000"/>
              </a:solidFill>
              <a:ea typeface="Arial Regular" charset="0"/>
            </a:endParaRPr>
          </a:p>
          <a:p>
            <a:pPr eaLnBrk="1" hangingPunct="1"/>
            <a:endParaRPr lang="fr-CA" sz="1200" dirty="0">
              <a:ea typeface="Arial Regular" charset="0"/>
            </a:endParaRPr>
          </a:p>
          <a:p>
            <a:pPr eaLnBrk="1" hangingPunct="1"/>
            <a:endParaRPr lang="fr-CA" sz="1200" dirty="0">
              <a:ea typeface="Arial Regular" charset="0"/>
            </a:endParaRPr>
          </a:p>
        </p:txBody>
      </p:sp>
    </p:spTree>
    <p:extLst>
      <p:ext uri="{BB962C8B-B14F-4D97-AF65-F5344CB8AC3E}">
        <p14:creationId xmlns:p14="http://schemas.microsoft.com/office/powerpoint/2010/main" val="16189671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txBox="1">
            <a:spLocks noGrp="1" noChangeArrowheads="1"/>
          </p:cNvSpPr>
          <p:nvPr/>
        </p:nvSpPr>
        <p:spPr bwMode="auto">
          <a:xfrm>
            <a:off x="3885579" y="8686489"/>
            <a:ext cx="2972421" cy="45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b"/>
          <a:lstStyle>
            <a:lvl1pPr defTabSz="931863" eaLnBrk="0" hangingPunct="0">
              <a:defRPr>
                <a:solidFill>
                  <a:schemeClr val="tx1"/>
                </a:solidFill>
                <a:latin typeface="Arial"/>
                <a:ea typeface="ＭＳ Ｐゴシック" pitchFamily="34" charset="-128"/>
              </a:defRPr>
            </a:lvl1pPr>
            <a:lvl2pPr marL="742950" indent="-285750" defTabSz="931863" eaLnBrk="0" hangingPunct="0">
              <a:defRPr>
                <a:solidFill>
                  <a:schemeClr val="tx1"/>
                </a:solidFill>
                <a:latin typeface="Arial"/>
                <a:ea typeface="ＭＳ Ｐゴシック" pitchFamily="34" charset="-128"/>
              </a:defRPr>
            </a:lvl2pPr>
            <a:lvl3pPr marL="1143000" indent="-228600" defTabSz="931863" eaLnBrk="0" hangingPunct="0">
              <a:defRPr>
                <a:solidFill>
                  <a:schemeClr val="tx1"/>
                </a:solidFill>
                <a:latin typeface="Arial"/>
                <a:ea typeface="ＭＳ Ｐゴシック" pitchFamily="34" charset="-128"/>
              </a:defRPr>
            </a:lvl3pPr>
            <a:lvl4pPr marL="1600200" indent="-228600" defTabSz="931863" eaLnBrk="0" hangingPunct="0">
              <a:defRPr>
                <a:solidFill>
                  <a:schemeClr val="tx1"/>
                </a:solidFill>
                <a:latin typeface="Arial"/>
                <a:ea typeface="ＭＳ Ｐゴシック" pitchFamily="34" charset="-128"/>
              </a:defRPr>
            </a:lvl4pPr>
            <a:lvl5pPr marL="2057400" indent="-228600" defTabSz="931863" eaLnBrk="0" hangingPunct="0">
              <a:defRPr>
                <a:solidFill>
                  <a:schemeClr val="tx1"/>
                </a:solidFill>
                <a:latin typeface="Arial"/>
                <a:ea typeface="ＭＳ Ｐゴシック" pitchFamily="34" charset="-128"/>
              </a:defRPr>
            </a:lvl5pPr>
            <a:lvl6pPr marL="2514600" indent="-228600" defTabSz="931863"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6pPr>
            <a:lvl7pPr marL="2971800" indent="-228600" defTabSz="931863"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7pPr>
            <a:lvl8pPr marL="3429000" indent="-228600" defTabSz="931863"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8pPr>
            <a:lvl9pPr marL="3886200" indent="-228600" defTabSz="931863"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9pPr>
          </a:lstStyle>
          <a:p>
            <a:pPr algn="r">
              <a:spcAft>
                <a:spcPct val="0"/>
              </a:spcAft>
              <a:buClrTx/>
              <a:buSzTx/>
              <a:buFontTx/>
              <a:buNone/>
            </a:pPr>
            <a:fld id="{B026B823-7BB0-4174-A4BC-7947384FBA21}" type="slidenum">
              <a:rPr lang="fr-CA" sz="1200" smtClean="0">
                <a:latin typeface="Sun Life New Text" pitchFamily="2" charset="0"/>
                <a:ea typeface="Arial Regular" charset="0"/>
              </a:rPr>
              <a:pPr algn="r">
                <a:spcAft>
                  <a:spcPct val="0"/>
                </a:spcAft>
                <a:buClrTx/>
                <a:buSzTx/>
                <a:buFontTx/>
                <a:buNone/>
              </a:pPr>
              <a:t>9</a:t>
            </a:fld>
            <a:endParaRPr lang="fr-CA" sz="1200">
              <a:latin typeface="Sun Life New Text" pitchFamily="2" charset="0"/>
              <a:ea typeface="Arial Regular" charset="0"/>
            </a:endParaRPr>
          </a:p>
        </p:txBody>
      </p:sp>
      <p:sp>
        <p:nvSpPr>
          <p:cNvPr id="44035" name="Rectangle 2"/>
          <p:cNvSpPr>
            <a:spLocks noGrp="1" noRot="1" noChangeAspect="1" noChangeArrowheads="1" noTextEdit="1"/>
          </p:cNvSpPr>
          <p:nvPr>
            <p:ph type="sldImg"/>
          </p:nvPr>
        </p:nvSpPr>
        <p:spPr/>
      </p:sp>
      <p:sp>
        <p:nvSpPr>
          <p:cNvPr id="4403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Aft>
                <a:spcPts val="634"/>
              </a:spcAft>
              <a:buClr>
                <a:srgbClr val="C60C30"/>
              </a:buClr>
            </a:pPr>
            <a:r>
              <a:rPr lang="fr-CA" sz="1050" dirty="0">
                <a:solidFill>
                  <a:srgbClr val="000000"/>
                </a:solidFill>
                <a:cs typeface="Arial" panose="020B0604020202020204" pitchFamily="34" charset="0"/>
              </a:rPr>
              <a:t>Votre employeur vous indiquera s’il verse une cotisation au RPDB en votre nom. Aucun minimum ne s’applique aux cotisations patronales versées à un RPDB. La cotisation maximale au RPDB correspond à 18 % de votre revenu gagné pour l’année en cours ou au plafond de cotisation au RPDB, selon le montant le moins élevé.</a:t>
            </a:r>
            <a:endParaRPr lang="fr-CA" sz="1050" dirty="0">
              <a:cs typeface="Arial" panose="020B0604020202020204" pitchFamily="34" charset="0"/>
            </a:endParaRPr>
          </a:p>
          <a:p>
            <a:r>
              <a:rPr lang="fr-CA" sz="1050" dirty="0">
                <a:cs typeface="Arial" panose="020B0604020202020204" pitchFamily="34" charset="0"/>
              </a:rPr>
              <a:t>Les cotisations au RPDB sont déclarées chaque année par votre employeur sur votre feuillet T4 à titre de facteur d’équivalence, et elles ont une incidence sur vos droits de cotisation au REER pour l’année suivante. </a:t>
            </a:r>
          </a:p>
        </p:txBody>
      </p:sp>
    </p:spTree>
    <p:extLst>
      <p:ext uri="{BB962C8B-B14F-4D97-AF65-F5344CB8AC3E}">
        <p14:creationId xmlns:p14="http://schemas.microsoft.com/office/powerpoint/2010/main" val="13631467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emf"/><Relationship Id="rId1" Type="http://schemas.openxmlformats.org/officeDocument/2006/relationships/slideMaster" Target="../slideMasters/slideMaster1.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emf"/></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emf"/><Relationship Id="rId1" Type="http://schemas.openxmlformats.org/officeDocument/2006/relationships/slideMaster" Target="../slideMasters/slideMaster1.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emf"/></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emf"/><Relationship Id="rId1" Type="http://schemas.openxmlformats.org/officeDocument/2006/relationships/slideMaster" Target="../slideMasters/slideMaster1.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emf"/></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2"/>
        </a:solidFill>
        <a:effectLst/>
      </p:bgPr>
    </p:bg>
    <p:spTree>
      <p:nvGrpSpPr>
        <p:cNvPr id="1" name=""/>
        <p:cNvGrpSpPr/>
        <p:nvPr/>
      </p:nvGrpSpPr>
      <p:grpSpPr>
        <a:xfrm>
          <a:off x="0" y="0"/>
          <a:ext cx="0" cy="0"/>
          <a:chOff x="0" y="0"/>
          <a:chExt cx="0" cy="0"/>
        </a:xfrm>
      </p:grpSpPr>
      <p:sp>
        <p:nvSpPr>
          <p:cNvPr id="3" name="Background">
            <a:extLst>
              <a:ext uri="{FF2B5EF4-FFF2-40B4-BE49-F238E27FC236}">
                <a16:creationId xmlns:a16="http://schemas.microsoft.com/office/drawing/2014/main" id="{837AC9C5-CB2B-A1F9-337C-07DB895DECE5}"/>
              </a:ext>
            </a:extLst>
          </p:cNvPr>
          <p:cNvSpPr>
            <a:spLocks noGrp="1" noRot="1" noMove="1" noResize="1" noEditPoints="1" noAdjustHandles="1" noChangeArrowheads="1" noChangeShapeType="1"/>
          </p:cNvSpPr>
          <p:nvPr userDrawn="1"/>
        </p:nvSpPr>
        <p:spPr>
          <a:xfrm>
            <a:off x="0" y="0"/>
            <a:ext cx="121920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5" name="SunLife_Corporate_Footer" hidden="1">
            <a:extLst>
              <a:ext uri="{FF2B5EF4-FFF2-40B4-BE49-F238E27FC236}">
                <a16:creationId xmlns:a16="http://schemas.microsoft.com/office/drawing/2014/main" id="{587D29C9-47F0-81C3-1054-7CCE7E01F675}"/>
              </a:ext>
            </a:extLst>
          </p:cNvPr>
          <p:cNvPicPr>
            <a:picLocks noChangeAspect="1"/>
          </p:cNvPicPr>
          <p:nvPr userDrawn="1"/>
        </p:nvPicPr>
        <p:blipFill>
          <a:blip r:embed="rId2"/>
          <a:stretch>
            <a:fillRect/>
          </a:stretch>
        </p:blipFill>
        <p:spPr>
          <a:xfrm>
            <a:off x="287337" y="5801760"/>
            <a:ext cx="4132883" cy="964800"/>
          </a:xfrm>
          <a:prstGeom prst="rect">
            <a:avLst/>
          </a:prstGeom>
        </p:spPr>
      </p:pic>
      <p:pic>
        <p:nvPicPr>
          <p:cNvPr id="27" name="SunLife_GlobalInvestments_Footer" hidden="1">
            <a:extLst>
              <a:ext uri="{FF2B5EF4-FFF2-40B4-BE49-F238E27FC236}">
                <a16:creationId xmlns:a16="http://schemas.microsoft.com/office/drawing/2014/main" id="{E642E370-7DE0-845C-873B-F703F93D2C38}"/>
              </a:ext>
            </a:extLst>
          </p:cNvPr>
          <p:cNvPicPr>
            <a:picLocks noChangeAspect="1"/>
          </p:cNvPicPr>
          <p:nvPr userDrawn="1"/>
        </p:nvPicPr>
        <p:blipFill>
          <a:blip r:embed="rId3"/>
          <a:stretch>
            <a:fillRect/>
          </a:stretch>
        </p:blipFill>
        <p:spPr>
          <a:xfrm>
            <a:off x="287337" y="5801760"/>
            <a:ext cx="4132883" cy="964800"/>
          </a:xfrm>
          <a:prstGeom prst="rect">
            <a:avLst/>
          </a:prstGeom>
        </p:spPr>
      </p:pic>
      <p:pic>
        <p:nvPicPr>
          <p:cNvPr id="29" name="SunLife_HongKong_Footer" hidden="1">
            <a:extLst>
              <a:ext uri="{FF2B5EF4-FFF2-40B4-BE49-F238E27FC236}">
                <a16:creationId xmlns:a16="http://schemas.microsoft.com/office/drawing/2014/main" id="{37FEC4D8-85DE-53E0-8FE2-0749A6560804}"/>
              </a:ext>
            </a:extLst>
          </p:cNvPr>
          <p:cNvPicPr>
            <a:picLocks noChangeAspect="1"/>
          </p:cNvPicPr>
          <p:nvPr userDrawn="1"/>
        </p:nvPicPr>
        <p:blipFill>
          <a:blip r:embed="rId4"/>
          <a:stretch>
            <a:fillRect/>
          </a:stretch>
        </p:blipFill>
        <p:spPr>
          <a:xfrm>
            <a:off x="287337" y="5801760"/>
            <a:ext cx="4121074" cy="964800"/>
          </a:xfrm>
          <a:prstGeom prst="rect">
            <a:avLst/>
          </a:prstGeom>
        </p:spPr>
      </p:pic>
      <p:pic>
        <p:nvPicPr>
          <p:cNvPr id="31" name="SunLife_LuminoHealth_Footer" hidden="1">
            <a:extLst>
              <a:ext uri="{FF2B5EF4-FFF2-40B4-BE49-F238E27FC236}">
                <a16:creationId xmlns:a16="http://schemas.microsoft.com/office/drawing/2014/main" id="{E173085D-888A-E570-357B-140A2C046C5C}"/>
              </a:ext>
            </a:extLst>
          </p:cNvPr>
          <p:cNvPicPr>
            <a:picLocks noChangeAspect="1"/>
          </p:cNvPicPr>
          <p:nvPr userDrawn="1"/>
        </p:nvPicPr>
        <p:blipFill>
          <a:blip r:embed="rId5"/>
          <a:stretch>
            <a:fillRect/>
          </a:stretch>
        </p:blipFill>
        <p:spPr>
          <a:xfrm>
            <a:off x="287337" y="5801760"/>
            <a:ext cx="4132883" cy="964800"/>
          </a:xfrm>
          <a:prstGeom prst="rect">
            <a:avLst/>
          </a:prstGeom>
        </p:spPr>
      </p:pic>
      <p:pic>
        <p:nvPicPr>
          <p:cNvPr id="225" name="SunLife_US_Footer" hidden="1">
            <a:extLst>
              <a:ext uri="{FF2B5EF4-FFF2-40B4-BE49-F238E27FC236}">
                <a16:creationId xmlns:a16="http://schemas.microsoft.com/office/drawing/2014/main" id="{AC28149F-8793-7504-D2AA-C874C8F3274C}"/>
              </a:ext>
            </a:extLst>
          </p:cNvPr>
          <p:cNvPicPr>
            <a:picLocks noChangeAspect="1"/>
          </p:cNvPicPr>
          <p:nvPr userDrawn="1"/>
        </p:nvPicPr>
        <p:blipFill>
          <a:blip r:embed="rId6"/>
          <a:stretch>
            <a:fillRect/>
          </a:stretch>
        </p:blipFill>
        <p:spPr>
          <a:xfrm>
            <a:off x="287337" y="5801760"/>
            <a:ext cx="4132883" cy="964800"/>
          </a:xfrm>
          <a:prstGeom prst="rect">
            <a:avLst/>
          </a:prstGeom>
        </p:spPr>
      </p:pic>
      <p:sp>
        <p:nvSpPr>
          <p:cNvPr id="15" name="Text Placeholder 2" descr="Click to edit master title style">
            <a:extLst>
              <a:ext uri="{FF2B5EF4-FFF2-40B4-BE49-F238E27FC236}">
                <a16:creationId xmlns:a16="http://schemas.microsoft.com/office/drawing/2014/main" id="{E80641F2-70BC-EF9F-B0E0-14742D5D2741}"/>
              </a:ext>
            </a:extLst>
          </p:cNvPr>
          <p:cNvSpPr>
            <a:spLocks noGrp="1"/>
          </p:cNvSpPr>
          <p:nvPr>
            <p:ph type="body" sz="quarter" idx="13"/>
          </p:nvPr>
        </p:nvSpPr>
        <p:spPr>
          <a:xfrm>
            <a:off x="288925" y="673463"/>
            <a:ext cx="5734050" cy="2409255"/>
          </a:xfrm>
        </p:spPr>
        <p:txBody>
          <a:bodyPr anchor="b"/>
          <a:lstStyle>
            <a:lvl1pPr marL="0" indent="0">
              <a:lnSpc>
                <a:spcPct val="90000"/>
              </a:lnSpc>
              <a:spcBef>
                <a:spcPct val="0"/>
              </a:spcBef>
              <a:buFontTx/>
              <a:buNone/>
              <a:defRPr sz="4400" b="0" i="0" spc="-40" baseline="0">
                <a:solidFill>
                  <a:schemeClr val="tx2"/>
                </a:solidFill>
                <a:latin typeface="+mj-lt"/>
              </a:defRPr>
            </a:lvl1pPr>
            <a:lvl2pPr marL="243834" indent="0">
              <a:buFontTx/>
              <a:buNone/>
              <a:defRPr/>
            </a:lvl2pPr>
            <a:lvl3pPr marL="487668" indent="0">
              <a:buFontTx/>
              <a:buNone/>
              <a:defRPr/>
            </a:lvl3pPr>
            <a:lvl4pPr marL="731502" indent="0">
              <a:buFontTx/>
              <a:buNone/>
              <a:defRPr/>
            </a:lvl4pPr>
            <a:lvl5pPr marL="768077" indent="0">
              <a:buFontTx/>
              <a:buNone/>
              <a:defRPr/>
            </a:lvl5pPr>
          </a:lstStyle>
          <a:p>
            <a:pPr lvl="0"/>
            <a:r>
              <a:rPr lang="en-US"/>
              <a:t>Click to edit Master text styles</a:t>
            </a:r>
          </a:p>
        </p:txBody>
      </p:sp>
      <p:sp>
        <p:nvSpPr>
          <p:cNvPr id="16" name="Content Placeholder 4">
            <a:extLst>
              <a:ext uri="{FF2B5EF4-FFF2-40B4-BE49-F238E27FC236}">
                <a16:creationId xmlns:a16="http://schemas.microsoft.com/office/drawing/2014/main" id="{06CC6A51-A89D-A6D6-AAE3-443AD977619E}"/>
              </a:ext>
            </a:extLst>
          </p:cNvPr>
          <p:cNvSpPr>
            <a:spLocks noGrp="1"/>
          </p:cNvSpPr>
          <p:nvPr>
            <p:ph sz="quarter" idx="14" hasCustomPrompt="1"/>
          </p:nvPr>
        </p:nvSpPr>
        <p:spPr>
          <a:xfrm>
            <a:off x="287339" y="3458581"/>
            <a:ext cx="4900611" cy="747172"/>
          </a:xfrm>
        </p:spPr>
        <p:txBody>
          <a:bodyPr/>
          <a:lstStyle>
            <a:lvl1pPr marL="0" indent="0">
              <a:lnSpc>
                <a:spcPct val="100000"/>
              </a:lnSpc>
              <a:spcBef>
                <a:spcPts val="400"/>
              </a:spcBef>
              <a:buFontTx/>
              <a:buNone/>
              <a:defRPr sz="2400" b="0" i="0">
                <a:solidFill>
                  <a:schemeClr val="tx2"/>
                </a:solidFill>
                <a:latin typeface="+mj-lt"/>
              </a:defRPr>
            </a:lvl1pPr>
            <a:lvl2pPr marL="243834" indent="0">
              <a:buFontTx/>
              <a:buNone/>
              <a:defRPr/>
            </a:lvl2pPr>
            <a:lvl3pPr marL="487668" indent="0">
              <a:buFontTx/>
              <a:buNone/>
              <a:defRPr/>
            </a:lvl3pPr>
            <a:lvl4pPr marL="731502" indent="0">
              <a:buFontTx/>
              <a:buNone/>
              <a:defRPr/>
            </a:lvl4pPr>
            <a:lvl5pPr marL="768077" indent="0">
              <a:buFontTx/>
              <a:buNone/>
              <a:defRPr/>
            </a:lvl5pPr>
          </a:lstStyle>
          <a:p>
            <a:pPr lvl="0"/>
            <a:r>
              <a:rPr lang="en-CA"/>
              <a:t>Click to insert subtitle</a:t>
            </a:r>
          </a:p>
        </p:txBody>
      </p:sp>
      <p:sp>
        <p:nvSpPr>
          <p:cNvPr id="18" name="Picture Placeholder 42">
            <a:extLst>
              <a:ext uri="{FF2B5EF4-FFF2-40B4-BE49-F238E27FC236}">
                <a16:creationId xmlns:a16="http://schemas.microsoft.com/office/drawing/2014/main" id="{56CD784C-63C1-90CD-9634-F3E99156D580}"/>
              </a:ext>
            </a:extLst>
          </p:cNvPr>
          <p:cNvSpPr>
            <a:spLocks noGrp="1"/>
          </p:cNvSpPr>
          <p:nvPr>
            <p:ph type="pic" sz="quarter" idx="16" hasCustomPrompt="1"/>
          </p:nvPr>
        </p:nvSpPr>
        <p:spPr>
          <a:xfrm>
            <a:off x="6170110" y="287338"/>
            <a:ext cx="5732965" cy="6281737"/>
          </a:xfrm>
          <a:solidFill>
            <a:schemeClr val="bg1"/>
          </a:solidFill>
        </p:spPr>
        <p:txBody>
          <a:bodyPr tIns="720000" anchor="ctr" anchorCtr="0">
            <a:normAutofit/>
          </a:bodyPr>
          <a:lstStyle>
            <a:lvl1pPr marL="0" indent="0" algn="ctr">
              <a:buNone/>
              <a:defRPr sz="1600" b="0" i="0">
                <a:latin typeface="+mn-lt"/>
              </a:defRPr>
            </a:lvl1pPr>
          </a:lstStyle>
          <a:p>
            <a:r>
              <a:rPr lang="en-CA"/>
              <a:t>CLICK TO INSERT PICTURE</a:t>
            </a:r>
          </a:p>
        </p:txBody>
      </p:sp>
      <p:sp>
        <p:nvSpPr>
          <p:cNvPr id="20" name="Text Placeholder 9">
            <a:extLst>
              <a:ext uri="{FF2B5EF4-FFF2-40B4-BE49-F238E27FC236}">
                <a16:creationId xmlns:a16="http://schemas.microsoft.com/office/drawing/2014/main" id="{2EB12138-661A-DEF0-69DD-E9451C14595B}"/>
              </a:ext>
            </a:extLst>
          </p:cNvPr>
          <p:cNvSpPr>
            <a:spLocks noGrp="1"/>
          </p:cNvSpPr>
          <p:nvPr>
            <p:ph type="body" sz="quarter" idx="35" hasCustomPrompt="1"/>
          </p:nvPr>
        </p:nvSpPr>
        <p:spPr>
          <a:xfrm>
            <a:off x="287339" y="4389120"/>
            <a:ext cx="4900612" cy="176525"/>
          </a:xfrm>
          <a:prstGeom prst="rect">
            <a:avLst/>
          </a:prstGeom>
        </p:spPr>
        <p:txBody>
          <a:bodyPr anchor="b" anchorCtr="0">
            <a:noAutofit/>
          </a:bodyPr>
          <a:lstStyle>
            <a:lvl1pPr marL="0" indent="0">
              <a:buNone/>
              <a:defRPr sz="1200" b="1" i="0">
                <a:solidFill>
                  <a:schemeClr val="tx1"/>
                </a:solidFill>
                <a:latin typeface="+mn-lt"/>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CA" err="1"/>
              <a:t>Insérer le nom des personnes qui présentent ci-dessous.</a:t>
            </a:r>
          </a:p>
        </p:txBody>
      </p:sp>
      <p:sp>
        <p:nvSpPr>
          <p:cNvPr id="21" name="Text Placeholder 32">
            <a:extLst>
              <a:ext uri="{FF2B5EF4-FFF2-40B4-BE49-F238E27FC236}">
                <a16:creationId xmlns:a16="http://schemas.microsoft.com/office/drawing/2014/main" id="{19D03DCA-9A2A-3E99-E36B-DF921AB3E6D7}"/>
              </a:ext>
            </a:extLst>
          </p:cNvPr>
          <p:cNvSpPr>
            <a:spLocks noGrp="1"/>
          </p:cNvSpPr>
          <p:nvPr>
            <p:ph type="body" sz="quarter" idx="39" hasCustomPrompt="1"/>
          </p:nvPr>
        </p:nvSpPr>
        <p:spPr>
          <a:xfrm>
            <a:off x="287337" y="4754881"/>
            <a:ext cx="5732965" cy="910761"/>
          </a:xfrm>
          <a:prstGeom prst="rect">
            <a:avLst/>
          </a:prstGeom>
        </p:spPr>
        <p:txBody>
          <a:bodyPr numCol="2" spcCol="216000">
            <a:noAutofit/>
          </a:bodyPr>
          <a:lstStyle>
            <a:lvl1pPr marL="0" indent="0">
              <a:lnSpc>
                <a:spcPct val="100000"/>
              </a:lnSpc>
              <a:buNone/>
              <a:defRPr sz="1200" b="0" i="0">
                <a:latin typeface="+mn-lt"/>
              </a:defRPr>
            </a:lvl1pPr>
            <a:lvl2pPr marL="457189" indent="0">
              <a:lnSpc>
                <a:spcPct val="114000"/>
              </a:lnSpc>
              <a:buNone/>
              <a:defRPr sz="1067"/>
            </a:lvl2pPr>
            <a:lvl3pPr marL="914377" indent="0">
              <a:lnSpc>
                <a:spcPct val="114000"/>
              </a:lnSpc>
              <a:buNone/>
              <a:defRPr sz="1067"/>
            </a:lvl3pPr>
            <a:lvl4pPr marL="1371566" indent="0">
              <a:lnSpc>
                <a:spcPct val="114000"/>
              </a:lnSpc>
              <a:buNone/>
              <a:defRPr sz="1067"/>
            </a:lvl4pPr>
            <a:lvl5pPr marL="1828754" indent="0">
              <a:lnSpc>
                <a:spcPct val="114000"/>
              </a:lnSpc>
              <a:buNone/>
              <a:defRPr sz="1067"/>
            </a:lvl5pPr>
          </a:lstStyle>
          <a:p>
            <a:pPr lvl="0"/>
            <a:r>
              <a:rPr lang="en-CA" err="1"/>
              <a:t>Prénom et nom – Titre de poste</a:t>
            </a:r>
          </a:p>
          <a:p>
            <a:pPr marL="0" marR="0" lvl="0" indent="0" algn="l" defTabSz="914377" rtl="0" eaLnBrk="1" fontAlgn="auto" latinLnBrk="0" hangingPunct="1">
              <a:lnSpc>
                <a:spcPct val="114000"/>
              </a:lnSpc>
              <a:spcBef>
                <a:spcPts val="1000"/>
              </a:spcBef>
              <a:spcAft>
                <a:spcPct val="0"/>
              </a:spcAft>
              <a:buClrTx/>
              <a:buSzTx/>
              <a:buFont typeface="Arial" panose="020B0604020202020204" pitchFamily="34" charset="0"/>
              <a:buNone/>
              <a:defRPr/>
            </a:pPr>
            <a:r>
              <a:rPr lang="en-CA"/>
              <a:t>First Last—Job Title</a:t>
            </a:r>
          </a:p>
          <a:p>
            <a:pPr marL="0" marR="0" lvl="0" indent="0" algn="l" defTabSz="914377" rtl="0" eaLnBrk="1" fontAlgn="auto" latinLnBrk="0" hangingPunct="1">
              <a:lnSpc>
                <a:spcPct val="114000"/>
              </a:lnSpc>
              <a:spcBef>
                <a:spcPts val="1000"/>
              </a:spcBef>
              <a:spcAft>
                <a:spcPct val="0"/>
              </a:spcAft>
              <a:buClrTx/>
              <a:buSzTx/>
              <a:buFont typeface="Arial" panose="020B0604020202020204" pitchFamily="34" charset="0"/>
              <a:buNone/>
              <a:defRPr/>
            </a:pPr>
            <a:r>
              <a:rPr lang="en-CA"/>
              <a:t>First Last—Job Title</a:t>
            </a:r>
          </a:p>
          <a:p>
            <a:pPr lvl="0"/>
            <a:r>
              <a:rPr lang="en-CA"/>
              <a:t>First Last—Job Title</a:t>
            </a:r>
          </a:p>
          <a:p>
            <a:pPr marL="0" marR="0" lvl="0" indent="0" algn="l" defTabSz="914377" rtl="0" eaLnBrk="1" fontAlgn="auto" latinLnBrk="0" hangingPunct="1">
              <a:lnSpc>
                <a:spcPct val="114000"/>
              </a:lnSpc>
              <a:spcBef>
                <a:spcPts val="1000"/>
              </a:spcBef>
              <a:spcAft>
                <a:spcPct val="0"/>
              </a:spcAft>
              <a:buClrTx/>
              <a:buSzTx/>
              <a:buFont typeface="Arial" panose="020B0604020202020204" pitchFamily="34" charset="0"/>
              <a:buNone/>
              <a:defRPr/>
            </a:pPr>
            <a:r>
              <a:rPr lang="en-CA"/>
              <a:t>First Last—Job Title</a:t>
            </a:r>
          </a:p>
          <a:p>
            <a:pPr marL="0" marR="0" lvl="0" indent="0" algn="l" defTabSz="914377" rtl="0" eaLnBrk="1" fontAlgn="auto" latinLnBrk="0" hangingPunct="1">
              <a:lnSpc>
                <a:spcPct val="114000"/>
              </a:lnSpc>
              <a:spcBef>
                <a:spcPts val="1000"/>
              </a:spcBef>
              <a:spcAft>
                <a:spcPct val="0"/>
              </a:spcAft>
              <a:buClrTx/>
              <a:buSzTx/>
              <a:buFont typeface="Arial" panose="020B0604020202020204" pitchFamily="34" charset="0"/>
              <a:buNone/>
              <a:defRPr/>
            </a:pPr>
            <a:r>
              <a:rPr lang="en-CA"/>
              <a:t>First Last—Job Title</a:t>
            </a:r>
          </a:p>
        </p:txBody>
      </p:sp>
      <p:pic>
        <p:nvPicPr>
          <p:cNvPr id="411970901" name="DynamicLogoFooter-Placeholder" descr="{&quot;templafy&quot;:{&quot;id&quot;:&quot;c07fb858-635c-4695-a5b0-804f81512fb7&quot;}}"/>
          <p:cNvPicPr>
            <a:picLocks noChangeAspect="1"/>
          </p:cNvPicPr>
          <p:nvPr/>
        </p:nvPicPr>
        <p:blipFill>
          <a:blip r:embed="rId2"/>
          <a:stretch>
            <a:fillRect/>
          </a:stretch>
        </p:blipFill>
        <p:spPr>
          <a:xfrm>
            <a:off x="287337" y="5801360"/>
            <a:ext cx="4140000" cy="964800"/>
          </a:xfrm>
          <a:prstGeom prst="rect">
            <a:avLst/>
          </a:prstGeom>
        </p:spPr>
      </p:pic>
      <p:sp>
        <p:nvSpPr>
          <p:cNvPr id="242" name="EntityNameDynamic (Global Investments)-Placeholder" descr="{&quot;templafy&quot;:{&quot;id&quot;:&quot;fb8120e6-87aa-48e4-8e02-cf889098d960&quot;}}" hidden="1">
            <a:extLst>
              <a:ext uri="{FF2B5EF4-FFF2-40B4-BE49-F238E27FC236}">
                <a16:creationId xmlns:a16="http://schemas.microsoft.com/office/drawing/2014/main" id="{B5F0AC0B-4055-9430-8FB7-826C2A0A659E}"/>
              </a:ext>
            </a:extLst>
          </p:cNvPr>
          <p:cNvSpPr/>
          <p:nvPr userDrawn="1"/>
        </p:nvSpPr>
        <p:spPr>
          <a:xfrm>
            <a:off x="288674" y="273139"/>
            <a:ext cx="1892365" cy="1862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lstStyle/>
          <a:p>
            <a:pPr algn="l"/>
            <a:endParaRPr lang="en-CA" sz="1100" b="1">
              <a:solidFill>
                <a:schemeClr val="tx2"/>
              </a:solidFill>
            </a:endParaRPr>
          </a:p>
        </p:txBody>
      </p:sp>
      <p:sp>
        <p:nvSpPr>
          <p:cNvPr id="243" name="TaglineDynamic (Global Investments)-Placeholder" descr="{&quot;templafy&quot;:{&quot;id&quot;:&quot;ff6eef1e-e544-430e-9d7c-dd2ee0625c6a&quot;}}" hidden="1">
            <a:extLst>
              <a:ext uri="{FF2B5EF4-FFF2-40B4-BE49-F238E27FC236}">
                <a16:creationId xmlns:a16="http://schemas.microsoft.com/office/drawing/2014/main" id="{3B340E09-1482-B0A5-88B6-05A641E6E19C}"/>
              </a:ext>
            </a:extLst>
          </p:cNvPr>
          <p:cNvSpPr/>
          <p:nvPr userDrawn="1"/>
        </p:nvSpPr>
        <p:spPr>
          <a:xfrm>
            <a:off x="2212341" y="273139"/>
            <a:ext cx="1994534" cy="1862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lstStyle/>
          <a:p>
            <a:pPr algn="l"/>
            <a:endParaRPr lang="en-CA" sz="1100" b="0" spc="-20" baseline="0">
              <a:solidFill>
                <a:schemeClr val="tx2"/>
              </a:solidFill>
            </a:endParaRPr>
          </a:p>
        </p:txBody>
      </p:sp>
      <p:sp>
        <p:nvSpPr>
          <p:cNvPr id="2" name="EntityNameDynamic (US) -Placeholder" descr="{&quot;templafy&quot;:{&quot;id&quot;:&quot;941246b5-1118-44e2-a1ae-2223cf73fb18&quot;}}" hidden="1">
            <a:extLst>
              <a:ext uri="{FF2B5EF4-FFF2-40B4-BE49-F238E27FC236}">
                <a16:creationId xmlns:a16="http://schemas.microsoft.com/office/drawing/2014/main" id="{633DEE85-379A-61E6-3D00-8DE6E9E61D27}"/>
              </a:ext>
            </a:extLst>
          </p:cNvPr>
          <p:cNvSpPr/>
          <p:nvPr userDrawn="1"/>
        </p:nvSpPr>
        <p:spPr>
          <a:xfrm>
            <a:off x="288674" y="273139"/>
            <a:ext cx="911793" cy="1862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lstStyle/>
          <a:p>
            <a:pPr algn="l"/>
            <a:endParaRPr lang="en-CA" sz="1100" b="1">
              <a:solidFill>
                <a:schemeClr val="tx2"/>
              </a:solidFill>
            </a:endParaRPr>
          </a:p>
        </p:txBody>
      </p:sp>
      <p:sp>
        <p:nvSpPr>
          <p:cNvPr id="4" name="TaglineDynamic (US) -Placeholder" descr="{&quot;templafy&quot;:{&quot;id&quot;:&quot;1b4a6d69-0ee9-4882-926e-3229d6fd47b0&quot;}}" hidden="1">
            <a:extLst>
              <a:ext uri="{FF2B5EF4-FFF2-40B4-BE49-F238E27FC236}">
                <a16:creationId xmlns:a16="http://schemas.microsoft.com/office/drawing/2014/main" id="{8F8C8647-DF6F-9F32-B710-76EBCF9D1C85}"/>
              </a:ext>
            </a:extLst>
          </p:cNvPr>
          <p:cNvSpPr/>
          <p:nvPr userDrawn="1"/>
        </p:nvSpPr>
        <p:spPr>
          <a:xfrm>
            <a:off x="1198880" y="273139"/>
            <a:ext cx="3006408" cy="1862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lstStyle/>
          <a:p>
            <a:pPr algn="l"/>
            <a:endParaRPr lang="en-CA" sz="1100" b="0" spc="-20" baseline="0">
              <a:solidFill>
                <a:schemeClr val="tx2"/>
              </a:solidFill>
            </a:endParaRPr>
          </a:p>
        </p:txBody>
      </p:sp>
      <p:sp>
        <p:nvSpPr>
          <p:cNvPr id="5" name="EntityNameDynamic-Placeholder" descr="{&quot;templafy&quot;:{&quot;id&quot;:&quot;31dfaf8a-6403-4667-af43-833e25127b2e&quot;}}">
            <a:extLst>
              <a:ext uri="{FF2B5EF4-FFF2-40B4-BE49-F238E27FC236}">
                <a16:creationId xmlns:a16="http://schemas.microsoft.com/office/drawing/2014/main" id="{5351240B-0BE0-0159-032C-B2E90B7D6EE4}"/>
              </a:ext>
            </a:extLst>
          </p:cNvPr>
          <p:cNvSpPr/>
          <p:nvPr userDrawn="1"/>
        </p:nvSpPr>
        <p:spPr>
          <a:xfrm>
            <a:off x="288674" y="273139"/>
            <a:ext cx="1580766" cy="1862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lstStyle/>
          <a:p>
            <a:pPr algn="l"/>
            <a:endParaRPr lang="en-CA" sz="1100" b="1">
              <a:solidFill>
                <a:schemeClr val="tx2"/>
              </a:solidFill>
            </a:endParaRPr>
          </a:p>
        </p:txBody>
      </p:sp>
      <p:sp>
        <p:nvSpPr>
          <p:cNvPr id="6" name="TaglineDynamic-Placeholder" descr="{&quot;templafy&quot;:{&quot;id&quot;:&quot;7312e4f5-6fbe-49a8-9e0f-2be939a739b7&quot;}}">
            <a:extLst>
              <a:ext uri="{FF2B5EF4-FFF2-40B4-BE49-F238E27FC236}">
                <a16:creationId xmlns:a16="http://schemas.microsoft.com/office/drawing/2014/main" id="{DD3AF67E-3E59-654B-41CB-D991643A98C3}"/>
              </a:ext>
            </a:extLst>
          </p:cNvPr>
          <p:cNvSpPr/>
          <p:nvPr userDrawn="1"/>
        </p:nvSpPr>
        <p:spPr>
          <a:xfrm>
            <a:off x="1904999" y="273139"/>
            <a:ext cx="2301875" cy="1862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lstStyle/>
          <a:p>
            <a:pPr algn="l"/>
            <a:endParaRPr lang="en-CA" sz="1100" b="0" spc="-20" baseline="0">
              <a:solidFill>
                <a:schemeClr val="tx2"/>
              </a:solidFill>
            </a:endParaRPr>
          </a:p>
        </p:txBody>
      </p:sp>
    </p:spTree>
    <p:extLst>
      <p:ext uri="{BB962C8B-B14F-4D97-AF65-F5344CB8AC3E}">
        <p14:creationId xmlns:p14="http://schemas.microsoft.com/office/powerpoint/2010/main" val="2607898811"/>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Accent Slide">
    <p:spTree>
      <p:nvGrpSpPr>
        <p:cNvPr id="1" name=""/>
        <p:cNvGrpSpPr/>
        <p:nvPr/>
      </p:nvGrpSpPr>
      <p:grpSpPr>
        <a:xfrm>
          <a:off x="0" y="0"/>
          <a:ext cx="0" cy="0"/>
          <a:chOff x="0" y="0"/>
          <a:chExt cx="0" cy="0"/>
        </a:xfrm>
      </p:grpSpPr>
      <p:sp>
        <p:nvSpPr>
          <p:cNvPr id="9" name="Title 1"/>
          <p:cNvSpPr>
            <a:spLocks noGrp="1"/>
          </p:cNvSpPr>
          <p:nvPr>
            <p:ph type="title"/>
          </p:nvPr>
        </p:nvSpPr>
        <p:spPr>
          <a:xfrm>
            <a:off x="287338" y="287338"/>
            <a:ext cx="6143891" cy="931862"/>
          </a:xfrm>
        </p:spPr>
        <p:txBody>
          <a:bodyPr bIns="0" anchor="t" anchorCtr="0"/>
          <a:lstStyle>
            <a:lvl1pPr>
              <a:lnSpc>
                <a:spcPct val="90000"/>
              </a:lnSpc>
              <a:defRPr sz="2800" b="0">
                <a:latin typeface="+mj-lt"/>
              </a:defRPr>
            </a:lvl1pPr>
          </a:lstStyle>
          <a:p>
            <a:r>
              <a:rPr lang="en-US"/>
              <a:t>Click to edit Master title style</a:t>
            </a:r>
            <a:endParaRPr lang="en-CA"/>
          </a:p>
        </p:txBody>
      </p:sp>
      <p:sp>
        <p:nvSpPr>
          <p:cNvPr id="3" name="Chart Placeholder 2">
            <a:extLst>
              <a:ext uri="{FF2B5EF4-FFF2-40B4-BE49-F238E27FC236}">
                <a16:creationId xmlns:a16="http://schemas.microsoft.com/office/drawing/2014/main" id="{9CC37285-4A05-6246-A364-9D8BF31A2829}"/>
              </a:ext>
            </a:extLst>
          </p:cNvPr>
          <p:cNvSpPr>
            <a:spLocks noGrp="1"/>
          </p:cNvSpPr>
          <p:nvPr>
            <p:ph type="chart" sz="quarter" idx="10"/>
          </p:nvPr>
        </p:nvSpPr>
        <p:spPr>
          <a:xfrm>
            <a:off x="287338" y="1584959"/>
            <a:ext cx="6143891" cy="4267200"/>
          </a:xfrm>
        </p:spPr>
        <p:txBody>
          <a:bodyPr tIns="720000" anchor="ctr"/>
          <a:lstStyle>
            <a:lvl1pPr marL="0" indent="0" algn="ctr">
              <a:buFontTx/>
              <a:buNone/>
              <a:defRPr sz="1867" b="0" i="0">
                <a:solidFill>
                  <a:schemeClr val="tx1"/>
                </a:solidFill>
                <a:latin typeface="+mn-lt"/>
              </a:defRPr>
            </a:lvl1pPr>
          </a:lstStyle>
          <a:p>
            <a:r>
              <a:rPr lang="en-US"/>
              <a:t>Click icon to add chart</a:t>
            </a:r>
            <a:endParaRPr lang="en-CA"/>
          </a:p>
        </p:txBody>
      </p:sp>
      <p:sp>
        <p:nvSpPr>
          <p:cNvPr id="4" name="Text Placeholder 3">
            <a:extLst>
              <a:ext uri="{FF2B5EF4-FFF2-40B4-BE49-F238E27FC236}">
                <a16:creationId xmlns:a16="http://schemas.microsoft.com/office/drawing/2014/main" id="{B287F558-84E0-894C-9B98-8865A4FC26C9}"/>
              </a:ext>
            </a:extLst>
          </p:cNvPr>
          <p:cNvSpPr>
            <a:spLocks noGrp="1"/>
          </p:cNvSpPr>
          <p:nvPr>
            <p:ph type="body" sz="quarter" idx="14"/>
          </p:nvPr>
        </p:nvSpPr>
        <p:spPr>
          <a:xfrm>
            <a:off x="287340" y="5993852"/>
            <a:ext cx="6143890" cy="431222"/>
          </a:xfrm>
        </p:spPr>
        <p:txBody>
          <a:bodyPr anchor="t" anchorCtr="0"/>
          <a:lstStyle>
            <a:lvl1pPr marL="0" indent="0">
              <a:lnSpc>
                <a:spcPct val="100000"/>
              </a:lnSpc>
              <a:spcBef>
                <a:spcPts val="400"/>
              </a:spcBef>
              <a:buFontTx/>
              <a:buNone/>
              <a:defRPr sz="1100" b="0" i="0">
                <a:solidFill>
                  <a:srgbClr val="424242"/>
                </a:solidFill>
                <a:latin typeface="+mn-lt"/>
              </a:defRPr>
            </a:lvl1pPr>
            <a:lvl2pPr marL="243834" indent="0">
              <a:buFontTx/>
              <a:buNone/>
              <a:defRPr/>
            </a:lvl2pPr>
            <a:lvl3pPr marL="487668" indent="0">
              <a:buFontTx/>
              <a:buNone/>
              <a:defRPr/>
            </a:lvl3pPr>
            <a:lvl4pPr marL="731502" indent="0">
              <a:buFontTx/>
              <a:buNone/>
              <a:defRPr/>
            </a:lvl4pPr>
            <a:lvl5pPr marL="768077" indent="0">
              <a:buFontTx/>
              <a:buNone/>
              <a:defRPr/>
            </a:lvl5pPr>
          </a:lstStyle>
          <a:p>
            <a:pPr lvl="0"/>
            <a:r>
              <a:rPr lang="en-US"/>
              <a:t>Click to edit Master text styles</a:t>
            </a:r>
          </a:p>
        </p:txBody>
      </p:sp>
      <p:sp>
        <p:nvSpPr>
          <p:cNvPr id="12" name="Slide Number Placeholder 5">
            <a:extLst>
              <a:ext uri="{FF2B5EF4-FFF2-40B4-BE49-F238E27FC236}">
                <a16:creationId xmlns:a16="http://schemas.microsoft.com/office/drawing/2014/main" id="{82289603-93A9-3576-2EDB-17114A59B830}"/>
              </a:ext>
            </a:extLst>
          </p:cNvPr>
          <p:cNvSpPr txBox="1"/>
          <p:nvPr userDrawn="1"/>
        </p:nvSpPr>
        <p:spPr>
          <a:xfrm>
            <a:off x="287868" y="6608064"/>
            <a:ext cx="321733" cy="144000"/>
          </a:xfrm>
          <a:prstGeom prst="rect">
            <a:avLst/>
          </a:prstGeom>
          <a:effectLst/>
        </p:spPr>
        <p:txBody>
          <a:bodyPr vert="horz" wrap="square" lIns="0" tIns="0" rIns="0" bIns="0" rtlCol="0" anchor="ctr">
            <a:noAutofit/>
          </a:bodyP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fld id="{9FA635D2-B142-BE49-AECA-6169441F1F99}" type="slidenum">
              <a:rPr lang="en-CA" sz="900" b="0" i="0" u="none" strike="noStrike">
                <a:solidFill>
                  <a:schemeClr val="tx2">
                    <a:lumMod val="100000"/>
                  </a:schemeClr>
                </a:solidFill>
                <a:latin typeface="Sun Life New Text" pitchFamily="2" charset="0"/>
              </a:rPr>
              <a:pPr algn="l"/>
              <a:t>‹#›</a:t>
            </a:fld>
            <a:endParaRPr lang="en-CA" sz="900" b="0" i="0" u="none" strike="noStrike">
              <a:solidFill>
                <a:schemeClr val="tx2">
                  <a:lumMod val="100000"/>
                </a:schemeClr>
              </a:solidFill>
              <a:latin typeface="Sun Life New Text" pitchFamily="2" charset="0"/>
            </a:endParaRPr>
          </a:p>
        </p:txBody>
      </p:sp>
      <p:sp>
        <p:nvSpPr>
          <p:cNvPr id="6" name="Rectangle 5">
            <a:extLst>
              <a:ext uri="{FF2B5EF4-FFF2-40B4-BE49-F238E27FC236}">
                <a16:creationId xmlns:a16="http://schemas.microsoft.com/office/drawing/2014/main" id="{AFD80954-581D-1861-E22B-5B3BCEA78A35}"/>
              </a:ext>
            </a:extLst>
          </p:cNvPr>
          <p:cNvSpPr/>
          <p:nvPr userDrawn="1"/>
        </p:nvSpPr>
        <p:spPr>
          <a:xfrm>
            <a:off x="6722399" y="287337"/>
            <a:ext cx="5182261" cy="6281737"/>
          </a:xfrm>
          <a:prstGeom prst="rect">
            <a:avLst/>
          </a:prstGeom>
          <a:solidFill>
            <a:srgbClr val="E0DCD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3200" b="0" i="0">
              <a:solidFill>
                <a:schemeClr val="tx2"/>
              </a:solidFill>
              <a:latin typeface="Sun Life New Text" pitchFamily="2" charset="0"/>
            </a:endParaRPr>
          </a:p>
        </p:txBody>
      </p:sp>
      <p:sp>
        <p:nvSpPr>
          <p:cNvPr id="7" name="Text Placeholder 4">
            <a:extLst>
              <a:ext uri="{FF2B5EF4-FFF2-40B4-BE49-F238E27FC236}">
                <a16:creationId xmlns:a16="http://schemas.microsoft.com/office/drawing/2014/main" id="{98719208-AC03-D750-D0CC-E65F2996680C}"/>
              </a:ext>
            </a:extLst>
          </p:cNvPr>
          <p:cNvSpPr>
            <a:spLocks noGrp="1"/>
          </p:cNvSpPr>
          <p:nvPr>
            <p:ph type="body" sz="quarter" idx="11" hasCustomPrompt="1"/>
          </p:nvPr>
        </p:nvSpPr>
        <p:spPr>
          <a:xfrm>
            <a:off x="7002463" y="575337"/>
            <a:ext cx="4611027" cy="807413"/>
          </a:xfrm>
        </p:spPr>
        <p:txBody>
          <a:bodyPr anchor="b" anchorCtr="0"/>
          <a:lstStyle>
            <a:lvl1pPr marL="0" indent="0">
              <a:lnSpc>
                <a:spcPct val="100000"/>
              </a:lnSpc>
              <a:spcBef>
                <a:spcPts val="400"/>
              </a:spcBef>
              <a:buFontTx/>
              <a:buNone/>
              <a:defRPr sz="1800" b="1" i="0">
                <a:solidFill>
                  <a:srgbClr val="003946"/>
                </a:solidFill>
                <a:latin typeface="+mn-lt"/>
              </a:defRPr>
            </a:lvl1pPr>
            <a:lvl2pPr marL="243834" indent="0">
              <a:buFontTx/>
              <a:buNone/>
              <a:defRPr/>
            </a:lvl2pPr>
            <a:lvl3pPr marL="487668" indent="0">
              <a:buFontTx/>
              <a:buNone/>
              <a:defRPr/>
            </a:lvl3pPr>
            <a:lvl4pPr marL="731502" indent="0">
              <a:buFontTx/>
              <a:buNone/>
              <a:defRPr/>
            </a:lvl4pPr>
            <a:lvl5pPr marL="768077" indent="0">
              <a:buFontTx/>
              <a:buNone/>
              <a:defRPr/>
            </a:lvl5pPr>
          </a:lstStyle>
          <a:p>
            <a:pPr lvl="0"/>
            <a:r>
              <a:rPr lang="en-CA"/>
              <a:t>Edit master text styles</a:t>
            </a:r>
          </a:p>
        </p:txBody>
      </p:sp>
      <p:sp>
        <p:nvSpPr>
          <p:cNvPr id="13" name="Content Placeholder 7">
            <a:extLst>
              <a:ext uri="{FF2B5EF4-FFF2-40B4-BE49-F238E27FC236}">
                <a16:creationId xmlns:a16="http://schemas.microsoft.com/office/drawing/2014/main" id="{E152E335-C4FA-F5AB-85CF-CF5A8F07BD95}"/>
              </a:ext>
            </a:extLst>
          </p:cNvPr>
          <p:cNvSpPr>
            <a:spLocks noGrp="1"/>
          </p:cNvSpPr>
          <p:nvPr>
            <p:ph sz="quarter" idx="12"/>
          </p:nvPr>
        </p:nvSpPr>
        <p:spPr>
          <a:xfrm>
            <a:off x="7002464" y="4028400"/>
            <a:ext cx="4611028" cy="2253600"/>
          </a:xfrm>
        </p:spPr>
        <p:txBody>
          <a:bodyPr/>
          <a:lstStyle>
            <a:lvl1pPr marL="0" indent="0">
              <a:lnSpc>
                <a:spcPct val="100000"/>
              </a:lnSpc>
              <a:buFontTx/>
              <a:buNone/>
              <a:defRPr sz="1600" b="0" i="0">
                <a:solidFill>
                  <a:schemeClr val="tx1"/>
                </a:solidFill>
                <a:latin typeface="+mn-lt"/>
              </a:defRPr>
            </a:lvl1pPr>
            <a:lvl2pPr marL="243834" indent="0">
              <a:buFontTx/>
              <a:buNone/>
              <a:defRPr/>
            </a:lvl2pPr>
            <a:lvl3pPr marL="487668" indent="0">
              <a:buFontTx/>
              <a:buNone/>
              <a:defRPr/>
            </a:lvl3pPr>
            <a:lvl4pPr marL="731502" indent="0">
              <a:buFontTx/>
              <a:buNone/>
              <a:defRPr/>
            </a:lvl4pPr>
            <a:lvl5pPr marL="768077" indent="0">
              <a:buFontTx/>
              <a:buNone/>
              <a:defRPr/>
            </a:lvl5pPr>
          </a:lstStyle>
          <a:p>
            <a:pPr lvl="0"/>
            <a:r>
              <a:rPr lang="en-US"/>
              <a:t>Click to edit Master text styles</a:t>
            </a:r>
          </a:p>
        </p:txBody>
      </p:sp>
      <p:sp>
        <p:nvSpPr>
          <p:cNvPr id="14" name="Content Placeholder 15">
            <a:extLst>
              <a:ext uri="{FF2B5EF4-FFF2-40B4-BE49-F238E27FC236}">
                <a16:creationId xmlns:a16="http://schemas.microsoft.com/office/drawing/2014/main" id="{34F8470B-E400-8196-9D73-5B414A7398EA}"/>
              </a:ext>
            </a:extLst>
          </p:cNvPr>
          <p:cNvSpPr>
            <a:spLocks noGrp="1"/>
          </p:cNvSpPr>
          <p:nvPr>
            <p:ph sz="quarter" idx="13"/>
          </p:nvPr>
        </p:nvSpPr>
        <p:spPr>
          <a:xfrm>
            <a:off x="7002463" y="1814752"/>
            <a:ext cx="4611027" cy="1926000"/>
          </a:xfrm>
        </p:spPr>
        <p:txBody>
          <a:bodyPr/>
          <a:lstStyle>
            <a:lvl1pPr marL="243834" indent="-243834">
              <a:lnSpc>
                <a:spcPct val="100000"/>
              </a:lnSpc>
              <a:spcBef>
                <a:spcPts val="1200"/>
              </a:spcBef>
              <a:buClrTx/>
              <a:buSzPct val="125000"/>
              <a:buFont typeface="Arial" panose="020B0604020202020204" pitchFamily="34" charset="0"/>
              <a:buChar char="•"/>
              <a:defRPr sz="1800" b="0" i="0">
                <a:solidFill>
                  <a:schemeClr val="tx1"/>
                </a:solidFill>
                <a:latin typeface="+mn-lt"/>
              </a:defRPr>
            </a:lvl1pPr>
          </a:lstStyle>
          <a:p>
            <a:pPr lvl="0"/>
            <a:r>
              <a:rPr lang="en-US"/>
              <a:t>Click to edit Master text styles</a:t>
            </a:r>
          </a:p>
        </p:txBody>
      </p:sp>
      <p:sp>
        <p:nvSpPr>
          <p:cNvPr id="8" name="Footer Placeholder 7">
            <a:extLst>
              <a:ext uri="{FF2B5EF4-FFF2-40B4-BE49-F238E27FC236}">
                <a16:creationId xmlns:a16="http://schemas.microsoft.com/office/drawing/2014/main" id="{1DDFEB5A-6EC2-B7CB-6388-7E32D4B05267}"/>
              </a:ext>
            </a:extLst>
          </p:cNvPr>
          <p:cNvSpPr>
            <a:spLocks noGrp="1"/>
          </p:cNvSpPr>
          <p:nvPr>
            <p:ph type="ftr" sz="quarter" idx="3"/>
          </p:nvPr>
        </p:nvSpPr>
        <p:spPr>
          <a:xfrm>
            <a:off x="609600" y="6608064"/>
            <a:ext cx="4579200" cy="144000"/>
          </a:xfrm>
          <a:prstGeom prst="rect">
            <a:avLst/>
          </a:prstGeom>
          <a:effectLst/>
        </p:spPr>
        <p:txBody>
          <a:bodyPr vert="horz" wrap="none" lIns="0" tIns="0" rIns="0" bIns="0" anchor="ctr" anchorCtr="0">
            <a:noAutofit/>
          </a:bodyPr>
          <a:lstStyle>
            <a:lvl1pPr algn="l">
              <a:defRPr sz="900" b="0" i="0" u="none" strike="noStrike">
                <a:solidFill>
                  <a:schemeClr val="tx2">
                    <a:lumMod val="100000"/>
                  </a:schemeClr>
                </a:solidFill>
                <a:latin typeface="Sun Life New Text" pitchFamily="2" charset="0"/>
              </a:defRPr>
            </a:lvl1pPr>
          </a:lstStyle>
          <a:p>
            <a:r>
              <a:rPr lang="en-CA"/>
              <a:t>Presentation Name or INTERNAL USE ONLY</a:t>
            </a:r>
          </a:p>
        </p:txBody>
      </p:sp>
    </p:spTree>
    <p:extLst>
      <p:ext uri="{BB962C8B-B14F-4D97-AF65-F5344CB8AC3E}">
        <p14:creationId xmlns:p14="http://schemas.microsoft.com/office/powerpoint/2010/main" val="1587365062"/>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Slide 4 Column">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4C441049-7DCC-789E-9202-B5466EFE4C01}"/>
              </a:ext>
            </a:extLst>
          </p:cNvPr>
          <p:cNvSpPr>
            <a:spLocks noGrp="1"/>
          </p:cNvSpPr>
          <p:nvPr>
            <p:ph type="body" sz="quarter" idx="13" hasCustomPrompt="1"/>
          </p:nvPr>
        </p:nvSpPr>
        <p:spPr>
          <a:xfrm>
            <a:off x="287867" y="287338"/>
            <a:ext cx="2795058" cy="914400"/>
          </a:xfrm>
          <a:prstGeom prst="rect">
            <a:avLst/>
          </a:prstGeom>
          <a:solidFill>
            <a:srgbClr val="FFF8E0"/>
          </a:solidFill>
        </p:spPr>
        <p:txBody>
          <a:bodyPr lIns="137160" tIns="457200" rIns="91440" bIns="457200" anchor="ctr" anchorCtr="0">
            <a:noAutofit/>
          </a:bodyPr>
          <a:lstStyle>
            <a:lvl1pPr marL="0" indent="0">
              <a:buNone/>
              <a:defRPr sz="2400" b="0" i="0">
                <a:solidFill>
                  <a:srgbClr val="003946"/>
                </a:solidFill>
                <a:latin typeface="+mj-lt"/>
              </a:defRPr>
            </a:lvl1pPr>
            <a:lvl2pPr marL="457189" indent="0">
              <a:buNone/>
              <a:defRPr sz="1067">
                <a:solidFill>
                  <a:schemeClr val="tx1"/>
                </a:solidFill>
                <a:latin typeface="+mj-lt"/>
              </a:defRPr>
            </a:lvl2pPr>
            <a:lvl3pPr marL="914377" indent="0">
              <a:buNone/>
              <a:defRPr sz="1067">
                <a:solidFill>
                  <a:schemeClr val="tx1"/>
                </a:solidFill>
                <a:latin typeface="+mj-lt"/>
              </a:defRPr>
            </a:lvl3pPr>
            <a:lvl4pPr marL="1371566" indent="0">
              <a:buNone/>
              <a:defRPr sz="1067">
                <a:solidFill>
                  <a:schemeClr val="tx1"/>
                </a:solidFill>
                <a:latin typeface="+mj-lt"/>
              </a:defRPr>
            </a:lvl4pPr>
            <a:lvl5pPr marL="1828754" indent="0">
              <a:buNone/>
              <a:defRPr sz="1067">
                <a:solidFill>
                  <a:schemeClr val="tx1"/>
                </a:solidFill>
                <a:latin typeface="+mj-lt"/>
              </a:defRPr>
            </a:lvl5pPr>
          </a:lstStyle>
          <a:p>
            <a:pPr lvl="0"/>
            <a:r>
              <a:rPr lang="en-CA"/>
              <a:t>Highlight stats</a:t>
            </a:r>
          </a:p>
        </p:txBody>
      </p:sp>
      <p:sp>
        <p:nvSpPr>
          <p:cNvPr id="32" name="Text Placeholder 15">
            <a:extLst>
              <a:ext uri="{FF2B5EF4-FFF2-40B4-BE49-F238E27FC236}">
                <a16:creationId xmlns:a16="http://schemas.microsoft.com/office/drawing/2014/main" id="{C155FD84-6014-05B9-F3CC-8A2954F32D0F}"/>
              </a:ext>
            </a:extLst>
          </p:cNvPr>
          <p:cNvSpPr>
            <a:spLocks noGrp="1"/>
          </p:cNvSpPr>
          <p:nvPr>
            <p:ph type="body" sz="quarter" idx="46" hasCustomPrompt="1"/>
          </p:nvPr>
        </p:nvSpPr>
        <p:spPr>
          <a:xfrm>
            <a:off x="3225213" y="287338"/>
            <a:ext cx="2797761" cy="914400"/>
          </a:xfrm>
          <a:prstGeom prst="rect">
            <a:avLst/>
          </a:prstGeom>
          <a:solidFill>
            <a:srgbClr val="E0DCD1"/>
          </a:solidFill>
        </p:spPr>
        <p:txBody>
          <a:bodyPr lIns="137160" tIns="457200" rIns="91440" bIns="457200" anchor="ctr" anchorCtr="0">
            <a:noAutofit/>
          </a:bodyPr>
          <a:lstStyle>
            <a:lvl1pPr marL="0" indent="0">
              <a:buNone/>
              <a:defRPr sz="2400" b="0" i="0">
                <a:solidFill>
                  <a:srgbClr val="003946"/>
                </a:solidFill>
                <a:latin typeface="+mj-lt"/>
              </a:defRPr>
            </a:lvl1pPr>
            <a:lvl2pPr marL="457189" indent="0">
              <a:buNone/>
              <a:defRPr sz="1067">
                <a:solidFill>
                  <a:schemeClr val="tx1"/>
                </a:solidFill>
                <a:latin typeface="+mj-lt"/>
              </a:defRPr>
            </a:lvl2pPr>
            <a:lvl3pPr marL="914377" indent="0">
              <a:buNone/>
              <a:defRPr sz="1067">
                <a:solidFill>
                  <a:schemeClr val="tx1"/>
                </a:solidFill>
                <a:latin typeface="+mj-lt"/>
              </a:defRPr>
            </a:lvl3pPr>
            <a:lvl4pPr marL="1371566" indent="0">
              <a:buNone/>
              <a:defRPr sz="1067">
                <a:solidFill>
                  <a:schemeClr val="tx1"/>
                </a:solidFill>
                <a:latin typeface="+mj-lt"/>
              </a:defRPr>
            </a:lvl4pPr>
            <a:lvl5pPr marL="1828754" indent="0">
              <a:buNone/>
              <a:defRPr sz="1067">
                <a:solidFill>
                  <a:schemeClr val="tx1"/>
                </a:solidFill>
                <a:latin typeface="+mj-lt"/>
              </a:defRPr>
            </a:lvl5pPr>
          </a:lstStyle>
          <a:p>
            <a:pPr lvl="0"/>
            <a:r>
              <a:rPr lang="en-CA"/>
              <a:t>Highlight stats</a:t>
            </a:r>
          </a:p>
        </p:txBody>
      </p:sp>
      <p:sp>
        <p:nvSpPr>
          <p:cNvPr id="33" name="Text Placeholder 15">
            <a:extLst>
              <a:ext uri="{FF2B5EF4-FFF2-40B4-BE49-F238E27FC236}">
                <a16:creationId xmlns:a16="http://schemas.microsoft.com/office/drawing/2014/main" id="{C9CA6127-7223-481D-ED44-6A9243A425B0}"/>
              </a:ext>
            </a:extLst>
          </p:cNvPr>
          <p:cNvSpPr>
            <a:spLocks noGrp="1"/>
          </p:cNvSpPr>
          <p:nvPr>
            <p:ph type="body" sz="quarter" idx="47" hasCustomPrompt="1"/>
          </p:nvPr>
        </p:nvSpPr>
        <p:spPr>
          <a:xfrm>
            <a:off x="6169028" y="287338"/>
            <a:ext cx="2797761" cy="914400"/>
          </a:xfrm>
          <a:prstGeom prst="rect">
            <a:avLst/>
          </a:prstGeom>
          <a:solidFill>
            <a:srgbClr val="DDE6E1"/>
          </a:solidFill>
        </p:spPr>
        <p:txBody>
          <a:bodyPr lIns="137160" tIns="457200" rIns="91440" bIns="457200" anchor="ctr" anchorCtr="0">
            <a:noAutofit/>
          </a:bodyPr>
          <a:lstStyle>
            <a:lvl1pPr marL="0" indent="0">
              <a:buNone/>
              <a:defRPr sz="2400" b="0" i="0">
                <a:solidFill>
                  <a:srgbClr val="003946"/>
                </a:solidFill>
                <a:latin typeface="+mj-lt"/>
              </a:defRPr>
            </a:lvl1pPr>
            <a:lvl2pPr marL="457189" indent="0">
              <a:buNone/>
              <a:defRPr sz="1067">
                <a:solidFill>
                  <a:schemeClr val="tx1"/>
                </a:solidFill>
                <a:latin typeface="+mj-lt"/>
              </a:defRPr>
            </a:lvl2pPr>
            <a:lvl3pPr marL="914377" indent="0">
              <a:buNone/>
              <a:defRPr sz="1067">
                <a:solidFill>
                  <a:schemeClr val="tx1"/>
                </a:solidFill>
                <a:latin typeface="+mj-lt"/>
              </a:defRPr>
            </a:lvl3pPr>
            <a:lvl4pPr marL="1371566" indent="0">
              <a:buNone/>
              <a:defRPr sz="1067">
                <a:solidFill>
                  <a:schemeClr val="tx1"/>
                </a:solidFill>
                <a:latin typeface="+mj-lt"/>
              </a:defRPr>
            </a:lvl4pPr>
            <a:lvl5pPr marL="1828754" indent="0">
              <a:buNone/>
              <a:defRPr sz="1067">
                <a:solidFill>
                  <a:schemeClr val="tx1"/>
                </a:solidFill>
                <a:latin typeface="+mj-lt"/>
              </a:defRPr>
            </a:lvl5pPr>
          </a:lstStyle>
          <a:p>
            <a:pPr lvl="0"/>
            <a:r>
              <a:rPr lang="en-CA"/>
              <a:t>Highlight stats</a:t>
            </a:r>
          </a:p>
        </p:txBody>
      </p:sp>
      <p:sp>
        <p:nvSpPr>
          <p:cNvPr id="34" name="Text Placeholder 15">
            <a:extLst>
              <a:ext uri="{FF2B5EF4-FFF2-40B4-BE49-F238E27FC236}">
                <a16:creationId xmlns:a16="http://schemas.microsoft.com/office/drawing/2014/main" id="{F698B6B1-936D-FF84-154C-A33D55CD92F6}"/>
              </a:ext>
            </a:extLst>
          </p:cNvPr>
          <p:cNvSpPr>
            <a:spLocks noGrp="1"/>
          </p:cNvSpPr>
          <p:nvPr>
            <p:ph type="body" sz="quarter" idx="48" hasCustomPrompt="1"/>
          </p:nvPr>
        </p:nvSpPr>
        <p:spPr>
          <a:xfrm>
            <a:off x="9107487" y="287338"/>
            <a:ext cx="2795587" cy="914400"/>
          </a:xfrm>
          <a:prstGeom prst="rect">
            <a:avLst/>
          </a:prstGeom>
          <a:solidFill>
            <a:srgbClr val="A59E8C"/>
          </a:solidFill>
        </p:spPr>
        <p:txBody>
          <a:bodyPr lIns="137160" tIns="457200" rIns="91440" bIns="457200" anchor="ctr" anchorCtr="0">
            <a:noAutofit/>
          </a:bodyPr>
          <a:lstStyle>
            <a:lvl1pPr marL="0" indent="0">
              <a:buNone/>
              <a:defRPr sz="2400" b="0" i="0">
                <a:solidFill>
                  <a:srgbClr val="003946"/>
                </a:solidFill>
                <a:latin typeface="+mj-lt"/>
              </a:defRPr>
            </a:lvl1pPr>
            <a:lvl2pPr marL="457189" indent="0">
              <a:buNone/>
              <a:defRPr sz="1067">
                <a:solidFill>
                  <a:schemeClr val="tx1"/>
                </a:solidFill>
                <a:latin typeface="+mj-lt"/>
              </a:defRPr>
            </a:lvl2pPr>
            <a:lvl3pPr marL="914377" indent="0">
              <a:buNone/>
              <a:defRPr sz="1067">
                <a:solidFill>
                  <a:schemeClr val="tx1"/>
                </a:solidFill>
                <a:latin typeface="+mj-lt"/>
              </a:defRPr>
            </a:lvl3pPr>
            <a:lvl4pPr marL="1371566" indent="0">
              <a:buNone/>
              <a:defRPr sz="1067">
                <a:solidFill>
                  <a:schemeClr val="tx1"/>
                </a:solidFill>
                <a:latin typeface="+mj-lt"/>
              </a:defRPr>
            </a:lvl4pPr>
            <a:lvl5pPr marL="1828754" indent="0">
              <a:buNone/>
              <a:defRPr sz="1067">
                <a:solidFill>
                  <a:schemeClr val="tx1"/>
                </a:solidFill>
                <a:latin typeface="+mj-lt"/>
              </a:defRPr>
            </a:lvl5pPr>
          </a:lstStyle>
          <a:p>
            <a:pPr lvl="0"/>
            <a:r>
              <a:rPr lang="en-CA"/>
              <a:t>Highlight stats</a:t>
            </a:r>
          </a:p>
        </p:txBody>
      </p:sp>
      <p:sp>
        <p:nvSpPr>
          <p:cNvPr id="20" name="Text Placeholder 9">
            <a:extLst>
              <a:ext uri="{FF2B5EF4-FFF2-40B4-BE49-F238E27FC236}">
                <a16:creationId xmlns:a16="http://schemas.microsoft.com/office/drawing/2014/main" id="{5ACC3BA3-CB38-F60C-880B-784B3DE49A5E}"/>
              </a:ext>
            </a:extLst>
          </p:cNvPr>
          <p:cNvSpPr>
            <a:spLocks noGrp="1"/>
          </p:cNvSpPr>
          <p:nvPr>
            <p:ph type="body" sz="quarter" idx="27" hasCustomPrompt="1"/>
          </p:nvPr>
        </p:nvSpPr>
        <p:spPr>
          <a:xfrm>
            <a:off x="287868" y="1481669"/>
            <a:ext cx="2795058" cy="266699"/>
          </a:xfrm>
          <a:prstGeom prst="rect">
            <a:avLst/>
          </a:prstGeom>
        </p:spPr>
        <p:txBody>
          <a:bodyPr lIns="136800" anchor="b" anchorCtr="0">
            <a:noAutofit/>
          </a:bodyPr>
          <a:lstStyle>
            <a:lvl1pPr marL="0" indent="0">
              <a:buNone/>
              <a:defRPr sz="1200" b="0" i="0">
                <a:solidFill>
                  <a:schemeClr val="tx2"/>
                </a:solidFill>
                <a:latin typeface="+mn-lt"/>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CA"/>
              <a:t>EYEBROW TEXT</a:t>
            </a:r>
          </a:p>
        </p:txBody>
      </p:sp>
      <p:sp>
        <p:nvSpPr>
          <p:cNvPr id="21" name="Text Placeholder 9">
            <a:extLst>
              <a:ext uri="{FF2B5EF4-FFF2-40B4-BE49-F238E27FC236}">
                <a16:creationId xmlns:a16="http://schemas.microsoft.com/office/drawing/2014/main" id="{F4020213-FD1D-48D2-D5B9-FC1C316AD3FC}"/>
              </a:ext>
            </a:extLst>
          </p:cNvPr>
          <p:cNvSpPr>
            <a:spLocks noGrp="1"/>
          </p:cNvSpPr>
          <p:nvPr>
            <p:ph type="body" sz="quarter" idx="28" hasCustomPrompt="1"/>
          </p:nvPr>
        </p:nvSpPr>
        <p:spPr>
          <a:xfrm>
            <a:off x="3227388" y="1481669"/>
            <a:ext cx="2795059" cy="266699"/>
          </a:xfrm>
          <a:prstGeom prst="rect">
            <a:avLst/>
          </a:prstGeom>
        </p:spPr>
        <p:txBody>
          <a:bodyPr lIns="136800" anchor="b" anchorCtr="0">
            <a:noAutofit/>
          </a:bodyPr>
          <a:lstStyle>
            <a:lvl1pPr marL="0" indent="0">
              <a:buNone/>
              <a:defRPr sz="1200" b="0" i="0">
                <a:solidFill>
                  <a:schemeClr val="tx2"/>
                </a:solidFill>
                <a:latin typeface="+mn-lt"/>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CA"/>
              <a:t>EYEBROW TEXT</a:t>
            </a:r>
          </a:p>
        </p:txBody>
      </p:sp>
      <p:sp>
        <p:nvSpPr>
          <p:cNvPr id="22" name="Text Placeholder 9">
            <a:extLst>
              <a:ext uri="{FF2B5EF4-FFF2-40B4-BE49-F238E27FC236}">
                <a16:creationId xmlns:a16="http://schemas.microsoft.com/office/drawing/2014/main" id="{F0FB1A36-7502-387F-9A00-B790FE5197E7}"/>
              </a:ext>
            </a:extLst>
          </p:cNvPr>
          <p:cNvSpPr>
            <a:spLocks noGrp="1"/>
          </p:cNvSpPr>
          <p:nvPr>
            <p:ph type="body" sz="quarter" idx="29" hasCustomPrompt="1"/>
          </p:nvPr>
        </p:nvSpPr>
        <p:spPr>
          <a:xfrm>
            <a:off x="6167439" y="1481669"/>
            <a:ext cx="2795586" cy="266699"/>
          </a:xfrm>
          <a:prstGeom prst="rect">
            <a:avLst/>
          </a:prstGeom>
        </p:spPr>
        <p:txBody>
          <a:bodyPr lIns="136800" anchor="b" anchorCtr="0">
            <a:noAutofit/>
          </a:bodyPr>
          <a:lstStyle>
            <a:lvl1pPr marL="0" indent="0">
              <a:buNone/>
              <a:defRPr sz="1200" b="0" i="0">
                <a:solidFill>
                  <a:schemeClr val="tx2"/>
                </a:solidFill>
                <a:latin typeface="+mn-lt"/>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CA"/>
              <a:t>EYEBROW TEXT</a:t>
            </a:r>
          </a:p>
        </p:txBody>
      </p:sp>
      <p:sp>
        <p:nvSpPr>
          <p:cNvPr id="23" name="Text Placeholder 9">
            <a:extLst>
              <a:ext uri="{FF2B5EF4-FFF2-40B4-BE49-F238E27FC236}">
                <a16:creationId xmlns:a16="http://schemas.microsoft.com/office/drawing/2014/main" id="{D688AB2E-D0DA-16A3-A057-1377E84481FC}"/>
              </a:ext>
            </a:extLst>
          </p:cNvPr>
          <p:cNvSpPr>
            <a:spLocks noGrp="1"/>
          </p:cNvSpPr>
          <p:nvPr>
            <p:ph type="body" sz="quarter" idx="30" hasCustomPrompt="1"/>
          </p:nvPr>
        </p:nvSpPr>
        <p:spPr>
          <a:xfrm>
            <a:off x="9107487" y="1481669"/>
            <a:ext cx="2795587" cy="266699"/>
          </a:xfrm>
          <a:prstGeom prst="rect">
            <a:avLst/>
          </a:prstGeom>
        </p:spPr>
        <p:txBody>
          <a:bodyPr lIns="136800" anchor="b" anchorCtr="0">
            <a:noAutofit/>
          </a:bodyPr>
          <a:lstStyle>
            <a:lvl1pPr marL="0" indent="0">
              <a:buNone/>
              <a:defRPr sz="1200" b="0" i="0">
                <a:solidFill>
                  <a:schemeClr val="tx2"/>
                </a:solidFill>
                <a:latin typeface="+mn-lt"/>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CA"/>
              <a:t>EYEBROW TEXT</a:t>
            </a:r>
          </a:p>
        </p:txBody>
      </p:sp>
      <p:sp>
        <p:nvSpPr>
          <p:cNvPr id="24" name="Text Placeholder 15">
            <a:extLst>
              <a:ext uri="{FF2B5EF4-FFF2-40B4-BE49-F238E27FC236}">
                <a16:creationId xmlns:a16="http://schemas.microsoft.com/office/drawing/2014/main" id="{368B0EF8-930A-D4CC-FA42-DD1AE40F2F9B}"/>
              </a:ext>
            </a:extLst>
          </p:cNvPr>
          <p:cNvSpPr>
            <a:spLocks noGrp="1"/>
          </p:cNvSpPr>
          <p:nvPr>
            <p:ph type="body" sz="quarter" idx="31" hasCustomPrompt="1"/>
          </p:nvPr>
        </p:nvSpPr>
        <p:spPr>
          <a:xfrm>
            <a:off x="287350" y="1889314"/>
            <a:ext cx="2795058" cy="960967"/>
          </a:xfrm>
          <a:prstGeom prst="rect">
            <a:avLst/>
          </a:prstGeom>
        </p:spPr>
        <p:txBody>
          <a:bodyPr lIns="136800" anchor="t" anchorCtr="0">
            <a:noAutofit/>
          </a:bodyPr>
          <a:lstStyle>
            <a:lvl1pPr marL="0" indent="0">
              <a:buNone/>
              <a:defRPr sz="2000" b="0" i="0">
                <a:solidFill>
                  <a:schemeClr val="tx2"/>
                </a:solidFill>
                <a:latin typeface="+mj-lt"/>
              </a:defRPr>
            </a:lvl1pPr>
            <a:lvl2pPr marL="457189" indent="0">
              <a:buNone/>
              <a:defRPr sz="1067">
                <a:solidFill>
                  <a:schemeClr val="tx1"/>
                </a:solidFill>
                <a:latin typeface="+mj-lt"/>
              </a:defRPr>
            </a:lvl2pPr>
            <a:lvl3pPr marL="914377" indent="0">
              <a:buNone/>
              <a:defRPr sz="1067">
                <a:solidFill>
                  <a:schemeClr val="tx1"/>
                </a:solidFill>
                <a:latin typeface="+mj-lt"/>
              </a:defRPr>
            </a:lvl3pPr>
            <a:lvl4pPr marL="1371566" indent="0">
              <a:buNone/>
              <a:defRPr sz="1067">
                <a:solidFill>
                  <a:schemeClr val="tx1"/>
                </a:solidFill>
                <a:latin typeface="+mj-lt"/>
              </a:defRPr>
            </a:lvl4pPr>
            <a:lvl5pPr marL="1828754" indent="0">
              <a:buNone/>
              <a:defRPr sz="1067">
                <a:solidFill>
                  <a:schemeClr val="tx1"/>
                </a:solidFill>
                <a:latin typeface="+mj-lt"/>
              </a:defRPr>
            </a:lvl5pPr>
          </a:lstStyle>
          <a:p>
            <a:pPr lvl="0"/>
            <a:r>
              <a:rPr lang="en-CA" err="1"/>
              <a:t>Subheader goes here.</a:t>
            </a:r>
            <a:endParaRPr lang="en-CA"/>
          </a:p>
        </p:txBody>
      </p:sp>
      <p:sp>
        <p:nvSpPr>
          <p:cNvPr id="25" name="Text Placeholder 15">
            <a:extLst>
              <a:ext uri="{FF2B5EF4-FFF2-40B4-BE49-F238E27FC236}">
                <a16:creationId xmlns:a16="http://schemas.microsoft.com/office/drawing/2014/main" id="{49B6E47E-D3D1-E382-095D-913E79B452F9}"/>
              </a:ext>
            </a:extLst>
          </p:cNvPr>
          <p:cNvSpPr>
            <a:spLocks noGrp="1"/>
          </p:cNvSpPr>
          <p:nvPr>
            <p:ph type="body" sz="quarter" idx="32" hasCustomPrompt="1"/>
          </p:nvPr>
        </p:nvSpPr>
        <p:spPr>
          <a:xfrm>
            <a:off x="3227389" y="1889314"/>
            <a:ext cx="2795058" cy="960967"/>
          </a:xfrm>
          <a:prstGeom prst="rect">
            <a:avLst/>
          </a:prstGeom>
        </p:spPr>
        <p:txBody>
          <a:bodyPr lIns="136800" anchor="t" anchorCtr="0">
            <a:noAutofit/>
          </a:bodyPr>
          <a:lstStyle>
            <a:lvl1pPr marL="0" indent="0">
              <a:buNone/>
              <a:defRPr sz="2000" b="0" i="0">
                <a:solidFill>
                  <a:schemeClr val="tx2"/>
                </a:solidFill>
                <a:latin typeface="+mj-lt"/>
              </a:defRPr>
            </a:lvl1pPr>
            <a:lvl2pPr marL="457189" indent="0">
              <a:buNone/>
              <a:defRPr sz="1067">
                <a:solidFill>
                  <a:schemeClr val="tx1"/>
                </a:solidFill>
                <a:latin typeface="+mj-lt"/>
              </a:defRPr>
            </a:lvl2pPr>
            <a:lvl3pPr marL="914377" indent="0">
              <a:buNone/>
              <a:defRPr sz="1067">
                <a:solidFill>
                  <a:schemeClr val="tx1"/>
                </a:solidFill>
                <a:latin typeface="+mj-lt"/>
              </a:defRPr>
            </a:lvl3pPr>
            <a:lvl4pPr marL="1371566" indent="0">
              <a:buNone/>
              <a:defRPr sz="1067">
                <a:solidFill>
                  <a:schemeClr val="tx1"/>
                </a:solidFill>
                <a:latin typeface="+mj-lt"/>
              </a:defRPr>
            </a:lvl4pPr>
            <a:lvl5pPr marL="1828754" indent="0">
              <a:buNone/>
              <a:defRPr sz="1067">
                <a:solidFill>
                  <a:schemeClr val="tx1"/>
                </a:solidFill>
                <a:latin typeface="+mj-lt"/>
              </a:defRPr>
            </a:lvl5pPr>
          </a:lstStyle>
          <a:p>
            <a:pPr lvl="0"/>
            <a:r>
              <a:rPr lang="en-CA" err="1"/>
              <a:t>Subheader goes here.</a:t>
            </a:r>
            <a:endParaRPr lang="en-CA"/>
          </a:p>
        </p:txBody>
      </p:sp>
      <p:sp>
        <p:nvSpPr>
          <p:cNvPr id="26" name="Text Placeholder 15">
            <a:extLst>
              <a:ext uri="{FF2B5EF4-FFF2-40B4-BE49-F238E27FC236}">
                <a16:creationId xmlns:a16="http://schemas.microsoft.com/office/drawing/2014/main" id="{528E9BF7-B39D-2EAE-E33F-B469445D8151}"/>
              </a:ext>
            </a:extLst>
          </p:cNvPr>
          <p:cNvSpPr>
            <a:spLocks noGrp="1"/>
          </p:cNvSpPr>
          <p:nvPr>
            <p:ph type="body" sz="quarter" idx="33" hasCustomPrompt="1"/>
          </p:nvPr>
        </p:nvSpPr>
        <p:spPr>
          <a:xfrm>
            <a:off x="6167439" y="1889314"/>
            <a:ext cx="2795586" cy="960967"/>
          </a:xfrm>
          <a:prstGeom prst="rect">
            <a:avLst/>
          </a:prstGeom>
        </p:spPr>
        <p:txBody>
          <a:bodyPr lIns="136800" anchor="t" anchorCtr="0">
            <a:noAutofit/>
          </a:bodyPr>
          <a:lstStyle>
            <a:lvl1pPr marL="0" indent="0">
              <a:buNone/>
              <a:defRPr sz="2000" b="0" i="0">
                <a:solidFill>
                  <a:schemeClr val="tx2"/>
                </a:solidFill>
                <a:latin typeface="+mj-lt"/>
              </a:defRPr>
            </a:lvl1pPr>
            <a:lvl2pPr marL="457189" indent="0">
              <a:buNone/>
              <a:defRPr sz="1067">
                <a:solidFill>
                  <a:schemeClr val="tx1"/>
                </a:solidFill>
                <a:latin typeface="+mj-lt"/>
              </a:defRPr>
            </a:lvl2pPr>
            <a:lvl3pPr marL="914377" indent="0">
              <a:buNone/>
              <a:defRPr sz="1067">
                <a:solidFill>
                  <a:schemeClr val="tx1"/>
                </a:solidFill>
                <a:latin typeface="+mj-lt"/>
              </a:defRPr>
            </a:lvl3pPr>
            <a:lvl4pPr marL="1371566" indent="0">
              <a:buNone/>
              <a:defRPr sz="1067">
                <a:solidFill>
                  <a:schemeClr val="tx1"/>
                </a:solidFill>
                <a:latin typeface="+mj-lt"/>
              </a:defRPr>
            </a:lvl4pPr>
            <a:lvl5pPr marL="1828754" indent="0">
              <a:buNone/>
              <a:defRPr sz="1067">
                <a:solidFill>
                  <a:schemeClr val="tx1"/>
                </a:solidFill>
                <a:latin typeface="+mj-lt"/>
              </a:defRPr>
            </a:lvl5pPr>
          </a:lstStyle>
          <a:p>
            <a:pPr lvl="0"/>
            <a:r>
              <a:rPr lang="en-CA" err="1"/>
              <a:t>Subheader goes here.</a:t>
            </a:r>
            <a:endParaRPr lang="en-CA"/>
          </a:p>
        </p:txBody>
      </p:sp>
      <p:sp>
        <p:nvSpPr>
          <p:cNvPr id="27" name="Text Placeholder 15">
            <a:extLst>
              <a:ext uri="{FF2B5EF4-FFF2-40B4-BE49-F238E27FC236}">
                <a16:creationId xmlns:a16="http://schemas.microsoft.com/office/drawing/2014/main" id="{ACA80DCC-6B5F-DBC6-057F-779BB84A0C9E}"/>
              </a:ext>
            </a:extLst>
          </p:cNvPr>
          <p:cNvSpPr>
            <a:spLocks noGrp="1"/>
          </p:cNvSpPr>
          <p:nvPr>
            <p:ph type="body" sz="quarter" idx="34" hasCustomPrompt="1"/>
          </p:nvPr>
        </p:nvSpPr>
        <p:spPr>
          <a:xfrm>
            <a:off x="9099115" y="1889314"/>
            <a:ext cx="2803959" cy="960967"/>
          </a:xfrm>
          <a:prstGeom prst="rect">
            <a:avLst/>
          </a:prstGeom>
        </p:spPr>
        <p:txBody>
          <a:bodyPr lIns="136800" anchor="t" anchorCtr="0">
            <a:noAutofit/>
          </a:bodyPr>
          <a:lstStyle>
            <a:lvl1pPr marL="0" indent="0">
              <a:buNone/>
              <a:defRPr sz="2000" b="0" i="0">
                <a:solidFill>
                  <a:schemeClr val="tx2"/>
                </a:solidFill>
                <a:latin typeface="+mj-lt"/>
              </a:defRPr>
            </a:lvl1pPr>
            <a:lvl2pPr marL="457189" indent="0">
              <a:buNone/>
              <a:defRPr sz="1067">
                <a:solidFill>
                  <a:schemeClr val="tx1"/>
                </a:solidFill>
                <a:latin typeface="+mj-lt"/>
              </a:defRPr>
            </a:lvl2pPr>
            <a:lvl3pPr marL="914377" indent="0">
              <a:buNone/>
              <a:defRPr sz="1067">
                <a:solidFill>
                  <a:schemeClr val="tx1"/>
                </a:solidFill>
                <a:latin typeface="+mj-lt"/>
              </a:defRPr>
            </a:lvl3pPr>
            <a:lvl4pPr marL="1371566" indent="0">
              <a:buNone/>
              <a:defRPr sz="1067">
                <a:solidFill>
                  <a:schemeClr val="tx1"/>
                </a:solidFill>
                <a:latin typeface="+mj-lt"/>
              </a:defRPr>
            </a:lvl4pPr>
            <a:lvl5pPr marL="1828754" indent="0">
              <a:buNone/>
              <a:defRPr sz="1067">
                <a:solidFill>
                  <a:schemeClr val="tx1"/>
                </a:solidFill>
                <a:latin typeface="+mj-lt"/>
              </a:defRPr>
            </a:lvl5pPr>
          </a:lstStyle>
          <a:p>
            <a:pPr lvl="0"/>
            <a:r>
              <a:rPr lang="en-CA" err="1"/>
              <a:t>Subheader goes here.</a:t>
            </a:r>
            <a:endParaRPr lang="en-CA"/>
          </a:p>
        </p:txBody>
      </p:sp>
      <p:sp>
        <p:nvSpPr>
          <p:cNvPr id="28" name="Text Placeholder 9">
            <a:extLst>
              <a:ext uri="{FF2B5EF4-FFF2-40B4-BE49-F238E27FC236}">
                <a16:creationId xmlns:a16="http://schemas.microsoft.com/office/drawing/2014/main" id="{57A68056-2B29-782E-3763-8AFAEBD187AE}"/>
              </a:ext>
            </a:extLst>
          </p:cNvPr>
          <p:cNvSpPr>
            <a:spLocks noGrp="1"/>
          </p:cNvSpPr>
          <p:nvPr>
            <p:ph type="body" sz="quarter" idx="35" hasCustomPrompt="1"/>
          </p:nvPr>
        </p:nvSpPr>
        <p:spPr>
          <a:xfrm>
            <a:off x="287338" y="3607980"/>
            <a:ext cx="2795587" cy="297163"/>
          </a:xfrm>
          <a:prstGeom prst="rect">
            <a:avLst/>
          </a:prstGeom>
        </p:spPr>
        <p:txBody>
          <a:bodyPr lIns="136800" anchor="b" anchorCtr="0">
            <a:noAutofit/>
          </a:bodyPr>
          <a:lstStyle>
            <a:lvl1pPr marL="0" indent="0">
              <a:buNone/>
              <a:defRPr sz="1400" b="1" i="0">
                <a:solidFill>
                  <a:schemeClr val="tx1"/>
                </a:solidFill>
                <a:latin typeface="+mn-lt"/>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CA" err="1"/>
              <a:t>Subheader goes here.</a:t>
            </a:r>
            <a:endParaRPr lang="en-CA"/>
          </a:p>
        </p:txBody>
      </p:sp>
      <p:sp>
        <p:nvSpPr>
          <p:cNvPr id="29" name="Text Placeholder 9">
            <a:extLst>
              <a:ext uri="{FF2B5EF4-FFF2-40B4-BE49-F238E27FC236}">
                <a16:creationId xmlns:a16="http://schemas.microsoft.com/office/drawing/2014/main" id="{9B2EB121-896A-3DF7-92E7-266C1E20F1E6}"/>
              </a:ext>
            </a:extLst>
          </p:cNvPr>
          <p:cNvSpPr>
            <a:spLocks noGrp="1"/>
          </p:cNvSpPr>
          <p:nvPr>
            <p:ph type="body" sz="quarter" idx="36" hasCustomPrompt="1"/>
          </p:nvPr>
        </p:nvSpPr>
        <p:spPr>
          <a:xfrm>
            <a:off x="3227388" y="3607980"/>
            <a:ext cx="2795585" cy="297163"/>
          </a:xfrm>
          <a:prstGeom prst="rect">
            <a:avLst/>
          </a:prstGeom>
        </p:spPr>
        <p:txBody>
          <a:bodyPr lIns="136800" anchor="b" anchorCtr="0">
            <a:noAutofit/>
          </a:bodyPr>
          <a:lstStyle>
            <a:lvl1pPr marL="0" indent="0">
              <a:buNone/>
              <a:defRPr sz="1400" b="1" i="0">
                <a:solidFill>
                  <a:schemeClr val="tx1"/>
                </a:solidFill>
                <a:latin typeface="+mn-lt"/>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CA" err="1"/>
              <a:t>Subheader goes here.</a:t>
            </a:r>
            <a:endParaRPr lang="en-CA"/>
          </a:p>
        </p:txBody>
      </p:sp>
      <p:sp>
        <p:nvSpPr>
          <p:cNvPr id="30" name="Text Placeholder 9">
            <a:extLst>
              <a:ext uri="{FF2B5EF4-FFF2-40B4-BE49-F238E27FC236}">
                <a16:creationId xmlns:a16="http://schemas.microsoft.com/office/drawing/2014/main" id="{CAFD655C-6EA7-1F97-1F5D-07C5C3F6BC9A}"/>
              </a:ext>
            </a:extLst>
          </p:cNvPr>
          <p:cNvSpPr>
            <a:spLocks noGrp="1"/>
          </p:cNvSpPr>
          <p:nvPr>
            <p:ph type="body" sz="quarter" idx="37" hasCustomPrompt="1"/>
          </p:nvPr>
        </p:nvSpPr>
        <p:spPr>
          <a:xfrm>
            <a:off x="6167438" y="3607980"/>
            <a:ext cx="2795587" cy="297163"/>
          </a:xfrm>
          <a:prstGeom prst="rect">
            <a:avLst/>
          </a:prstGeom>
        </p:spPr>
        <p:txBody>
          <a:bodyPr lIns="136800" anchor="b" anchorCtr="0">
            <a:noAutofit/>
          </a:bodyPr>
          <a:lstStyle>
            <a:lvl1pPr marL="0" indent="0">
              <a:buNone/>
              <a:defRPr sz="1400" b="1" i="0">
                <a:solidFill>
                  <a:schemeClr val="tx1"/>
                </a:solidFill>
                <a:latin typeface="+mn-lt"/>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CA" err="1"/>
              <a:t>Subheader goes here.</a:t>
            </a:r>
            <a:endParaRPr lang="en-CA"/>
          </a:p>
        </p:txBody>
      </p:sp>
      <p:sp>
        <p:nvSpPr>
          <p:cNvPr id="31" name="Text Placeholder 9">
            <a:extLst>
              <a:ext uri="{FF2B5EF4-FFF2-40B4-BE49-F238E27FC236}">
                <a16:creationId xmlns:a16="http://schemas.microsoft.com/office/drawing/2014/main" id="{007E23B5-D0F4-3EFC-7902-E038FA32F274}"/>
              </a:ext>
            </a:extLst>
          </p:cNvPr>
          <p:cNvSpPr>
            <a:spLocks noGrp="1"/>
          </p:cNvSpPr>
          <p:nvPr>
            <p:ph type="body" sz="quarter" idx="38" hasCustomPrompt="1"/>
          </p:nvPr>
        </p:nvSpPr>
        <p:spPr>
          <a:xfrm>
            <a:off x="9107488" y="3607980"/>
            <a:ext cx="2795586" cy="297163"/>
          </a:xfrm>
          <a:prstGeom prst="rect">
            <a:avLst/>
          </a:prstGeom>
        </p:spPr>
        <p:txBody>
          <a:bodyPr lIns="136800" anchor="b" anchorCtr="0">
            <a:noAutofit/>
          </a:bodyPr>
          <a:lstStyle>
            <a:lvl1pPr marL="0" indent="0">
              <a:buNone/>
              <a:defRPr sz="1400" b="1" i="0">
                <a:solidFill>
                  <a:schemeClr val="tx1"/>
                </a:solidFill>
                <a:latin typeface="+mn-lt"/>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CA" err="1"/>
              <a:t>Subheader goes here.</a:t>
            </a:r>
            <a:endParaRPr lang="en-CA"/>
          </a:p>
        </p:txBody>
      </p:sp>
      <p:sp>
        <p:nvSpPr>
          <p:cNvPr id="3" name="Slide Number Placeholder 5">
            <a:extLst>
              <a:ext uri="{FF2B5EF4-FFF2-40B4-BE49-F238E27FC236}">
                <a16:creationId xmlns:a16="http://schemas.microsoft.com/office/drawing/2014/main" id="{083E6055-6F9B-B96E-8B8A-B2067EED4AE8}"/>
              </a:ext>
            </a:extLst>
          </p:cNvPr>
          <p:cNvSpPr txBox="1"/>
          <p:nvPr userDrawn="1"/>
        </p:nvSpPr>
        <p:spPr>
          <a:xfrm>
            <a:off x="287868" y="6608064"/>
            <a:ext cx="321733" cy="144000"/>
          </a:xfrm>
          <a:prstGeom prst="rect">
            <a:avLst/>
          </a:prstGeom>
          <a:effectLst/>
        </p:spPr>
        <p:txBody>
          <a:bodyPr vert="horz" wrap="square" lIns="0" tIns="0" rIns="0" bIns="0" rtlCol="0" anchor="ctr">
            <a:noAutofit/>
          </a:bodyP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fld id="{9FA635D2-B142-BE49-AECA-6169441F1F99}" type="slidenum">
              <a:rPr lang="en-CA" sz="900" b="0" i="0" u="none" strike="noStrike">
                <a:solidFill>
                  <a:schemeClr val="tx2">
                    <a:lumMod val="100000"/>
                  </a:schemeClr>
                </a:solidFill>
                <a:latin typeface="Sun Life New Text" pitchFamily="2" charset="0"/>
              </a:rPr>
              <a:pPr algn="l"/>
              <a:t>‹#›</a:t>
            </a:fld>
            <a:endParaRPr lang="en-CA" sz="900" b="0" i="0" u="none" strike="noStrike">
              <a:solidFill>
                <a:schemeClr val="tx2">
                  <a:lumMod val="100000"/>
                </a:schemeClr>
              </a:solidFill>
              <a:latin typeface="Sun Life New Text" pitchFamily="2" charset="0"/>
            </a:endParaRPr>
          </a:p>
        </p:txBody>
      </p:sp>
      <p:sp>
        <p:nvSpPr>
          <p:cNvPr id="5" name="Text Placeholder 13">
            <a:extLst>
              <a:ext uri="{FF2B5EF4-FFF2-40B4-BE49-F238E27FC236}">
                <a16:creationId xmlns:a16="http://schemas.microsoft.com/office/drawing/2014/main" id="{1FE5F89D-E317-520A-860B-F61AF60F8C94}"/>
              </a:ext>
            </a:extLst>
          </p:cNvPr>
          <p:cNvSpPr>
            <a:spLocks noGrp="1"/>
          </p:cNvSpPr>
          <p:nvPr>
            <p:ph type="body" sz="quarter" idx="26"/>
          </p:nvPr>
        </p:nvSpPr>
        <p:spPr>
          <a:xfrm>
            <a:off x="287338" y="4051675"/>
            <a:ext cx="2795070" cy="1750629"/>
          </a:xfrm>
          <a:prstGeom prst="rect">
            <a:avLst/>
          </a:prstGeom>
        </p:spPr>
        <p:txBody>
          <a:bodyPr lIns="136800">
            <a:noAutofit/>
          </a:bodyPr>
          <a:lstStyle>
            <a:lvl1pPr marL="0" indent="0">
              <a:lnSpc>
                <a:spcPct val="100000"/>
              </a:lnSpc>
              <a:spcBef>
                <a:spcPts val="1200"/>
              </a:spcBef>
              <a:buNone/>
              <a:defRPr sz="1400" b="0" i="0">
                <a:solidFill>
                  <a:schemeClr val="tx1"/>
                </a:solidFill>
                <a:latin typeface="+mn-lt"/>
              </a:defRPr>
            </a:lvl1pPr>
            <a:lvl2pPr marL="243834" indent="0">
              <a:lnSpc>
                <a:spcPct val="100000"/>
              </a:lnSpc>
              <a:buNone/>
              <a:defRPr sz="1400" b="0" i="0">
                <a:solidFill>
                  <a:schemeClr val="tx1"/>
                </a:solidFill>
                <a:latin typeface="+mn-lt"/>
              </a:defRPr>
            </a:lvl2pPr>
            <a:lvl3pPr marL="487668" indent="0">
              <a:lnSpc>
                <a:spcPct val="100000"/>
              </a:lnSpc>
              <a:buNone/>
              <a:defRPr sz="1400" b="0" i="0">
                <a:solidFill>
                  <a:schemeClr val="tx1"/>
                </a:solidFill>
                <a:latin typeface="+mn-lt"/>
              </a:defRPr>
            </a:lvl3pPr>
            <a:lvl4pPr marL="731502" indent="0">
              <a:lnSpc>
                <a:spcPct val="100000"/>
              </a:lnSpc>
              <a:buNone/>
              <a:defRPr sz="1400" b="0" i="0">
                <a:solidFill>
                  <a:schemeClr val="tx1"/>
                </a:solidFill>
                <a:latin typeface="+mn-lt"/>
              </a:defRPr>
            </a:lvl4pPr>
            <a:lvl5pPr marL="975336" indent="0">
              <a:lnSpc>
                <a:spcPct val="100000"/>
              </a:lnSpc>
              <a:buNone/>
              <a:defRPr sz="1400" b="0" i="0">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Text Placeholder 13">
            <a:extLst>
              <a:ext uri="{FF2B5EF4-FFF2-40B4-BE49-F238E27FC236}">
                <a16:creationId xmlns:a16="http://schemas.microsoft.com/office/drawing/2014/main" id="{51D927A8-3345-8198-0704-E4AFF16E0E51}"/>
              </a:ext>
            </a:extLst>
          </p:cNvPr>
          <p:cNvSpPr>
            <a:spLocks noGrp="1"/>
          </p:cNvSpPr>
          <p:nvPr>
            <p:ph type="body" sz="quarter" idx="43"/>
          </p:nvPr>
        </p:nvSpPr>
        <p:spPr>
          <a:xfrm>
            <a:off x="3227389" y="4051675"/>
            <a:ext cx="2795586" cy="1750629"/>
          </a:xfrm>
          <a:prstGeom prst="rect">
            <a:avLst/>
          </a:prstGeom>
        </p:spPr>
        <p:txBody>
          <a:bodyPr lIns="136800">
            <a:noAutofit/>
          </a:bodyPr>
          <a:lstStyle>
            <a:lvl1pPr marL="0" indent="0">
              <a:lnSpc>
                <a:spcPct val="100000"/>
              </a:lnSpc>
              <a:spcBef>
                <a:spcPts val="1200"/>
              </a:spcBef>
              <a:buNone/>
              <a:defRPr sz="1400" b="0" i="0">
                <a:solidFill>
                  <a:schemeClr val="tx1"/>
                </a:solidFill>
                <a:latin typeface="+mn-lt"/>
              </a:defRPr>
            </a:lvl1pPr>
            <a:lvl2pPr marL="243834" indent="0">
              <a:lnSpc>
                <a:spcPct val="100000"/>
              </a:lnSpc>
              <a:buNone/>
              <a:defRPr sz="1400" b="0" i="0">
                <a:solidFill>
                  <a:schemeClr val="tx1"/>
                </a:solidFill>
                <a:latin typeface="+mn-lt"/>
              </a:defRPr>
            </a:lvl2pPr>
            <a:lvl3pPr marL="487668" indent="0">
              <a:lnSpc>
                <a:spcPct val="100000"/>
              </a:lnSpc>
              <a:buNone/>
              <a:defRPr sz="1400" b="0" i="0">
                <a:solidFill>
                  <a:schemeClr val="tx1"/>
                </a:solidFill>
                <a:latin typeface="+mn-lt"/>
              </a:defRPr>
            </a:lvl3pPr>
            <a:lvl4pPr marL="731502" indent="0">
              <a:lnSpc>
                <a:spcPct val="100000"/>
              </a:lnSpc>
              <a:buNone/>
              <a:defRPr sz="1400" b="0" i="0">
                <a:solidFill>
                  <a:schemeClr val="tx1"/>
                </a:solidFill>
                <a:latin typeface="+mn-lt"/>
              </a:defRPr>
            </a:lvl4pPr>
            <a:lvl5pPr marL="975336" indent="0">
              <a:lnSpc>
                <a:spcPct val="100000"/>
              </a:lnSpc>
              <a:buNone/>
              <a:defRPr sz="1400" b="0" i="0">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3" name="Text Placeholder 13">
            <a:extLst>
              <a:ext uri="{FF2B5EF4-FFF2-40B4-BE49-F238E27FC236}">
                <a16:creationId xmlns:a16="http://schemas.microsoft.com/office/drawing/2014/main" id="{219C8365-F3F8-1986-02BE-3713674E59E1}"/>
              </a:ext>
            </a:extLst>
          </p:cNvPr>
          <p:cNvSpPr>
            <a:spLocks noGrp="1"/>
          </p:cNvSpPr>
          <p:nvPr>
            <p:ph type="body" sz="quarter" idx="44"/>
          </p:nvPr>
        </p:nvSpPr>
        <p:spPr>
          <a:xfrm>
            <a:off x="6167956" y="4051675"/>
            <a:ext cx="2795069" cy="1750629"/>
          </a:xfrm>
          <a:prstGeom prst="rect">
            <a:avLst/>
          </a:prstGeom>
        </p:spPr>
        <p:txBody>
          <a:bodyPr lIns="136800">
            <a:noAutofit/>
          </a:bodyPr>
          <a:lstStyle>
            <a:lvl1pPr marL="0" indent="0">
              <a:lnSpc>
                <a:spcPct val="100000"/>
              </a:lnSpc>
              <a:spcBef>
                <a:spcPts val="1200"/>
              </a:spcBef>
              <a:buNone/>
              <a:defRPr sz="1400" b="0" i="0">
                <a:solidFill>
                  <a:schemeClr val="tx1"/>
                </a:solidFill>
                <a:latin typeface="+mn-lt"/>
              </a:defRPr>
            </a:lvl1pPr>
            <a:lvl2pPr marL="243834" indent="0">
              <a:lnSpc>
                <a:spcPct val="100000"/>
              </a:lnSpc>
              <a:buNone/>
              <a:defRPr sz="1400" b="0" i="0">
                <a:solidFill>
                  <a:schemeClr val="tx1"/>
                </a:solidFill>
                <a:latin typeface="+mn-lt"/>
              </a:defRPr>
            </a:lvl2pPr>
            <a:lvl3pPr marL="487668" indent="0">
              <a:lnSpc>
                <a:spcPct val="100000"/>
              </a:lnSpc>
              <a:buNone/>
              <a:defRPr sz="1400" b="0" i="0">
                <a:solidFill>
                  <a:schemeClr val="tx1"/>
                </a:solidFill>
                <a:latin typeface="+mn-lt"/>
              </a:defRPr>
            </a:lvl3pPr>
            <a:lvl4pPr marL="731502" indent="0">
              <a:lnSpc>
                <a:spcPct val="100000"/>
              </a:lnSpc>
              <a:buNone/>
              <a:defRPr sz="1400" b="0" i="0">
                <a:solidFill>
                  <a:schemeClr val="tx1"/>
                </a:solidFill>
                <a:latin typeface="+mn-lt"/>
              </a:defRPr>
            </a:lvl4pPr>
            <a:lvl5pPr marL="975336" indent="0">
              <a:lnSpc>
                <a:spcPct val="100000"/>
              </a:lnSpc>
              <a:buNone/>
              <a:defRPr sz="1400" b="0" i="0">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4" name="Text Placeholder 13">
            <a:extLst>
              <a:ext uri="{FF2B5EF4-FFF2-40B4-BE49-F238E27FC236}">
                <a16:creationId xmlns:a16="http://schemas.microsoft.com/office/drawing/2014/main" id="{B1224418-F096-A9D9-8061-44EAAC13D25E}"/>
              </a:ext>
            </a:extLst>
          </p:cNvPr>
          <p:cNvSpPr>
            <a:spLocks noGrp="1"/>
          </p:cNvSpPr>
          <p:nvPr>
            <p:ph type="body" sz="quarter" idx="45"/>
          </p:nvPr>
        </p:nvSpPr>
        <p:spPr>
          <a:xfrm>
            <a:off x="9107488" y="4051675"/>
            <a:ext cx="2795587" cy="1750629"/>
          </a:xfrm>
          <a:prstGeom prst="rect">
            <a:avLst/>
          </a:prstGeom>
        </p:spPr>
        <p:txBody>
          <a:bodyPr lIns="136800">
            <a:noAutofit/>
          </a:bodyPr>
          <a:lstStyle>
            <a:lvl1pPr marL="0" indent="0">
              <a:lnSpc>
                <a:spcPct val="100000"/>
              </a:lnSpc>
              <a:spcBef>
                <a:spcPts val="1200"/>
              </a:spcBef>
              <a:buNone/>
              <a:defRPr sz="1400" b="0" i="0">
                <a:solidFill>
                  <a:schemeClr val="tx1"/>
                </a:solidFill>
                <a:latin typeface="+mn-lt"/>
              </a:defRPr>
            </a:lvl1pPr>
            <a:lvl2pPr marL="243834" indent="0">
              <a:lnSpc>
                <a:spcPct val="100000"/>
              </a:lnSpc>
              <a:buNone/>
              <a:defRPr sz="1400" b="0" i="0">
                <a:solidFill>
                  <a:schemeClr val="tx1"/>
                </a:solidFill>
                <a:latin typeface="+mn-lt"/>
              </a:defRPr>
            </a:lvl2pPr>
            <a:lvl3pPr marL="487668" indent="0">
              <a:lnSpc>
                <a:spcPct val="100000"/>
              </a:lnSpc>
              <a:buNone/>
              <a:defRPr sz="1400" b="0" i="0">
                <a:solidFill>
                  <a:schemeClr val="tx1"/>
                </a:solidFill>
                <a:latin typeface="+mn-lt"/>
              </a:defRPr>
            </a:lvl3pPr>
            <a:lvl4pPr marL="731502" indent="0">
              <a:lnSpc>
                <a:spcPct val="100000"/>
              </a:lnSpc>
              <a:buNone/>
              <a:defRPr sz="1400" b="0" i="0">
                <a:solidFill>
                  <a:schemeClr val="tx1"/>
                </a:solidFill>
                <a:latin typeface="+mn-lt"/>
              </a:defRPr>
            </a:lvl4pPr>
            <a:lvl5pPr marL="975336" indent="0">
              <a:lnSpc>
                <a:spcPct val="100000"/>
              </a:lnSpc>
              <a:buNone/>
              <a:defRPr sz="1400" b="0" i="0">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Footer Placeholder 7">
            <a:extLst>
              <a:ext uri="{FF2B5EF4-FFF2-40B4-BE49-F238E27FC236}">
                <a16:creationId xmlns:a16="http://schemas.microsoft.com/office/drawing/2014/main" id="{EBD0B5C1-6367-5339-B67F-451DE36A2F15}"/>
              </a:ext>
            </a:extLst>
          </p:cNvPr>
          <p:cNvSpPr>
            <a:spLocks noGrp="1"/>
          </p:cNvSpPr>
          <p:nvPr>
            <p:ph type="ftr" sz="quarter" idx="3"/>
          </p:nvPr>
        </p:nvSpPr>
        <p:spPr>
          <a:xfrm>
            <a:off x="609600" y="6608064"/>
            <a:ext cx="4579200" cy="144000"/>
          </a:xfrm>
          <a:prstGeom prst="rect">
            <a:avLst/>
          </a:prstGeom>
          <a:effectLst/>
        </p:spPr>
        <p:txBody>
          <a:bodyPr vert="horz" wrap="none" lIns="0" tIns="0" rIns="0" bIns="0" anchor="ctr" anchorCtr="0">
            <a:noAutofit/>
          </a:bodyPr>
          <a:lstStyle>
            <a:lvl1pPr algn="l">
              <a:defRPr sz="900" b="0" i="0" u="none" strike="noStrike">
                <a:solidFill>
                  <a:schemeClr val="tx2">
                    <a:lumMod val="100000"/>
                  </a:schemeClr>
                </a:solidFill>
                <a:latin typeface="Sun Life New Text" pitchFamily="2" charset="0"/>
              </a:defRPr>
            </a:lvl1pPr>
          </a:lstStyle>
          <a:p>
            <a:r>
              <a:rPr lang="en-CA"/>
              <a:t>Presentation Name or INTERNAL USE ONLY</a:t>
            </a:r>
          </a:p>
        </p:txBody>
      </p:sp>
    </p:spTree>
    <p:extLst>
      <p:ext uri="{BB962C8B-B14F-4D97-AF65-F5344CB8AC3E}">
        <p14:creationId xmlns:p14="http://schemas.microsoft.com/office/powerpoint/2010/main" val="394152356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rimary Divider">
    <p:spTree>
      <p:nvGrpSpPr>
        <p:cNvPr id="1" name=""/>
        <p:cNvGrpSpPr/>
        <p:nvPr/>
      </p:nvGrpSpPr>
      <p:grpSpPr>
        <a:xfrm>
          <a:off x="0" y="0"/>
          <a:ext cx="0" cy="0"/>
          <a:chOff x="0" y="0"/>
          <a:chExt cx="0" cy="0"/>
        </a:xfrm>
      </p:grpSpPr>
      <p:sp>
        <p:nvSpPr>
          <p:cNvPr id="12" name="Title 1"/>
          <p:cNvSpPr>
            <a:spLocks noGrp="1"/>
          </p:cNvSpPr>
          <p:nvPr userDrawn="1">
            <p:ph type="ctrTitle"/>
          </p:nvPr>
        </p:nvSpPr>
        <p:spPr>
          <a:xfrm>
            <a:off x="6167969" y="1045454"/>
            <a:ext cx="5735106" cy="2658445"/>
          </a:xfrm>
        </p:spPr>
        <p:txBody>
          <a:bodyPr tIns="0" bIns="0" anchor="b"/>
          <a:lstStyle>
            <a:lvl1pPr algn="l">
              <a:lnSpc>
                <a:spcPct val="90000"/>
              </a:lnSpc>
              <a:defRPr sz="3600">
                <a:solidFill>
                  <a:schemeClr val="tx2"/>
                </a:solidFill>
                <a:latin typeface="+mj-lt"/>
              </a:defRPr>
            </a:lvl1pPr>
          </a:lstStyle>
          <a:p>
            <a:r>
              <a:rPr lang="en-US"/>
              <a:t>Click to edit Master title style</a:t>
            </a:r>
            <a:endParaRPr lang="en-CA"/>
          </a:p>
        </p:txBody>
      </p:sp>
      <p:sp>
        <p:nvSpPr>
          <p:cNvPr id="13" name="Text Placeholder 11"/>
          <p:cNvSpPr>
            <a:spLocks noGrp="1"/>
          </p:cNvSpPr>
          <p:nvPr userDrawn="1">
            <p:ph type="body" sz="quarter" idx="10"/>
          </p:nvPr>
        </p:nvSpPr>
        <p:spPr>
          <a:xfrm>
            <a:off x="6167350" y="4262077"/>
            <a:ext cx="5735106" cy="1695027"/>
          </a:xfrm>
        </p:spPr>
        <p:txBody>
          <a:bodyPr lIns="0" rIns="0" bIns="0">
            <a:normAutofit/>
          </a:bodyPr>
          <a:lstStyle>
            <a:lvl1pPr marL="0" indent="0">
              <a:buFontTx/>
              <a:buNone/>
              <a:defRPr sz="2000" b="0" i="0">
                <a:solidFill>
                  <a:schemeClr val="tx2"/>
                </a:solidFill>
                <a:latin typeface="+mn-lt"/>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a:t>Click to edit Master text styles</a:t>
            </a:r>
          </a:p>
        </p:txBody>
      </p:sp>
      <p:sp>
        <p:nvSpPr>
          <p:cNvPr id="6" name="Slide Number Placeholder 5">
            <a:extLst>
              <a:ext uri="{FF2B5EF4-FFF2-40B4-BE49-F238E27FC236}">
                <a16:creationId xmlns:a16="http://schemas.microsoft.com/office/drawing/2014/main" id="{F07E5332-9202-BEB0-593E-4D6A77B68E77}"/>
              </a:ext>
            </a:extLst>
          </p:cNvPr>
          <p:cNvSpPr txBox="1"/>
          <p:nvPr userDrawn="1"/>
        </p:nvSpPr>
        <p:spPr>
          <a:xfrm>
            <a:off x="287868" y="6608064"/>
            <a:ext cx="321733" cy="144000"/>
          </a:xfrm>
          <a:prstGeom prst="rect">
            <a:avLst/>
          </a:prstGeom>
          <a:effectLst/>
        </p:spPr>
        <p:txBody>
          <a:bodyPr vert="horz" wrap="square" lIns="0" tIns="0" rIns="0" bIns="0" rtlCol="0" anchor="ctr">
            <a:noAutofit/>
          </a:bodyP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fld id="{9FA635D2-B142-BE49-AECA-6169441F1F99}" type="slidenum">
              <a:rPr lang="en-CA" sz="900" b="0" i="0" u="none" strike="noStrike">
                <a:solidFill>
                  <a:schemeClr val="tx2">
                    <a:lumMod val="100000"/>
                  </a:schemeClr>
                </a:solidFill>
                <a:latin typeface="Sun Life New Text" pitchFamily="2" charset="0"/>
              </a:rPr>
              <a:pPr algn="l"/>
              <a:t>‹#›</a:t>
            </a:fld>
            <a:endParaRPr lang="en-CA" sz="900" b="0" i="0" u="none" strike="noStrike">
              <a:solidFill>
                <a:schemeClr val="tx2">
                  <a:lumMod val="100000"/>
                </a:schemeClr>
              </a:solidFill>
              <a:latin typeface="Sun Life New Text" pitchFamily="2" charset="0"/>
            </a:endParaRPr>
          </a:p>
        </p:txBody>
      </p:sp>
      <p:sp>
        <p:nvSpPr>
          <p:cNvPr id="2" name="Picture Placeholder 42">
            <a:extLst>
              <a:ext uri="{FF2B5EF4-FFF2-40B4-BE49-F238E27FC236}">
                <a16:creationId xmlns:a16="http://schemas.microsoft.com/office/drawing/2014/main" id="{FD5BF5B8-8DD0-3A10-0716-3BEE0C13BC99}"/>
              </a:ext>
            </a:extLst>
          </p:cNvPr>
          <p:cNvSpPr>
            <a:spLocks noGrp="1"/>
          </p:cNvSpPr>
          <p:nvPr>
            <p:ph type="pic" sz="quarter" idx="14" hasCustomPrompt="1"/>
          </p:nvPr>
        </p:nvSpPr>
        <p:spPr>
          <a:xfrm>
            <a:off x="287867" y="287337"/>
            <a:ext cx="5735107" cy="6281737"/>
          </a:xfrm>
          <a:prstGeom prst="rect">
            <a:avLst/>
          </a:prstGeom>
          <a:solidFill>
            <a:schemeClr val="bg2"/>
          </a:solidFill>
        </p:spPr>
        <p:txBody>
          <a:bodyPr tIns="720000" anchor="ctr" anchorCtr="0">
            <a:normAutofit/>
          </a:bodyPr>
          <a:lstStyle>
            <a:lvl1pPr marL="0" indent="0" algn="ctr">
              <a:buNone/>
              <a:defRPr sz="1600" b="0" i="0">
                <a:latin typeface="+mn-lt"/>
              </a:defRPr>
            </a:lvl1pPr>
          </a:lstStyle>
          <a:p>
            <a:r>
              <a:rPr lang="en-CA"/>
              <a:t>CLICK TO INSERT PICTURE</a:t>
            </a:r>
          </a:p>
        </p:txBody>
      </p:sp>
      <p:sp>
        <p:nvSpPr>
          <p:cNvPr id="7" name="Footer Placeholder 7">
            <a:extLst>
              <a:ext uri="{FF2B5EF4-FFF2-40B4-BE49-F238E27FC236}">
                <a16:creationId xmlns:a16="http://schemas.microsoft.com/office/drawing/2014/main" id="{84524505-54EC-4800-F6B6-994E47085195}"/>
              </a:ext>
            </a:extLst>
          </p:cNvPr>
          <p:cNvSpPr>
            <a:spLocks noGrp="1"/>
          </p:cNvSpPr>
          <p:nvPr>
            <p:ph type="ftr" sz="quarter" idx="3"/>
          </p:nvPr>
        </p:nvSpPr>
        <p:spPr>
          <a:xfrm>
            <a:off x="609600" y="6608064"/>
            <a:ext cx="4579200" cy="144000"/>
          </a:xfrm>
          <a:prstGeom prst="rect">
            <a:avLst/>
          </a:prstGeom>
          <a:effectLst/>
        </p:spPr>
        <p:txBody>
          <a:bodyPr vert="horz" wrap="none" lIns="0" tIns="0" rIns="0" bIns="0" anchor="ctr" anchorCtr="0">
            <a:noAutofit/>
          </a:bodyPr>
          <a:lstStyle>
            <a:lvl1pPr algn="l">
              <a:defRPr sz="900" b="0" i="0" u="none" strike="noStrike">
                <a:solidFill>
                  <a:schemeClr val="tx2">
                    <a:lumMod val="100000"/>
                  </a:schemeClr>
                </a:solidFill>
                <a:latin typeface="Sun Life New Text" pitchFamily="2" charset="0"/>
              </a:defRPr>
            </a:lvl1pPr>
          </a:lstStyle>
          <a:p>
            <a:r>
              <a:rPr lang="en-CA"/>
              <a:t>Presentation Name or INTERNAL USE ONLY</a:t>
            </a:r>
          </a:p>
        </p:txBody>
      </p:sp>
    </p:spTree>
    <p:extLst>
      <p:ext uri="{BB962C8B-B14F-4D97-AF65-F5344CB8AC3E}">
        <p14:creationId xmlns:p14="http://schemas.microsoft.com/office/powerpoint/2010/main" val="1655372164"/>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Additional divider Blue">
    <p:spTree>
      <p:nvGrpSpPr>
        <p:cNvPr id="1" name=""/>
        <p:cNvGrpSpPr/>
        <p:nvPr/>
      </p:nvGrpSpPr>
      <p:grpSpPr>
        <a:xfrm>
          <a:off x="0" y="0"/>
          <a:ext cx="0" cy="0"/>
          <a:chOff x="0" y="0"/>
          <a:chExt cx="0" cy="0"/>
        </a:xfrm>
      </p:grpSpPr>
      <p:sp>
        <p:nvSpPr>
          <p:cNvPr id="9" name="Picture Placeholder 42">
            <a:extLst>
              <a:ext uri="{FF2B5EF4-FFF2-40B4-BE49-F238E27FC236}">
                <a16:creationId xmlns:a16="http://schemas.microsoft.com/office/drawing/2014/main" id="{43FC70E3-C166-8A59-9450-AC1B0797B504}"/>
              </a:ext>
            </a:extLst>
          </p:cNvPr>
          <p:cNvSpPr>
            <a:spLocks noGrp="1"/>
          </p:cNvSpPr>
          <p:nvPr>
            <p:ph type="pic" sz="quarter" idx="14" hasCustomPrompt="1"/>
          </p:nvPr>
        </p:nvSpPr>
        <p:spPr>
          <a:xfrm>
            <a:off x="287867" y="287337"/>
            <a:ext cx="11615207" cy="6281738"/>
          </a:xfrm>
          <a:prstGeom prst="rect">
            <a:avLst/>
          </a:prstGeom>
          <a:solidFill>
            <a:schemeClr val="bg2"/>
          </a:solidFill>
        </p:spPr>
        <p:txBody>
          <a:bodyPr tIns="720000" anchor="ctr" anchorCtr="0">
            <a:normAutofit/>
          </a:bodyPr>
          <a:lstStyle>
            <a:lvl1pPr marL="0" indent="0" algn="ctr">
              <a:buNone/>
              <a:defRPr sz="1600" b="0" i="0">
                <a:latin typeface="+mn-lt"/>
              </a:defRPr>
            </a:lvl1pPr>
          </a:lstStyle>
          <a:p>
            <a:r>
              <a:rPr lang="en-CA"/>
              <a:t>CLICK TO INSERT PICTURE</a:t>
            </a:r>
          </a:p>
        </p:txBody>
      </p:sp>
      <p:sp>
        <p:nvSpPr>
          <p:cNvPr id="22" name="Title 1"/>
          <p:cNvSpPr>
            <a:spLocks noGrp="1"/>
          </p:cNvSpPr>
          <p:nvPr>
            <p:ph type="ctrTitle"/>
          </p:nvPr>
        </p:nvSpPr>
        <p:spPr>
          <a:xfrm>
            <a:off x="579611" y="609600"/>
            <a:ext cx="4906789" cy="2438400"/>
          </a:xfrm>
        </p:spPr>
        <p:txBody>
          <a:bodyPr tIns="0" bIns="0" anchor="b" anchorCtr="0"/>
          <a:lstStyle>
            <a:lvl1pPr algn="l">
              <a:lnSpc>
                <a:spcPct val="90000"/>
              </a:lnSpc>
              <a:defRPr sz="4400">
                <a:solidFill>
                  <a:srgbClr val="003946"/>
                </a:solidFill>
                <a:latin typeface="+mj-lt"/>
              </a:defRPr>
            </a:lvl1pPr>
          </a:lstStyle>
          <a:p>
            <a:r>
              <a:rPr lang="en-US"/>
              <a:t>Click to edit Master title style</a:t>
            </a:r>
            <a:endParaRPr lang="en-CA"/>
          </a:p>
        </p:txBody>
      </p:sp>
      <p:sp>
        <p:nvSpPr>
          <p:cNvPr id="23" name="Text Placeholder 11"/>
          <p:cNvSpPr>
            <a:spLocks noGrp="1"/>
          </p:cNvSpPr>
          <p:nvPr>
            <p:ph type="body" sz="quarter" idx="10"/>
          </p:nvPr>
        </p:nvSpPr>
        <p:spPr>
          <a:xfrm>
            <a:off x="579611" y="3352800"/>
            <a:ext cx="4906789" cy="1609344"/>
          </a:xfrm>
        </p:spPr>
        <p:txBody>
          <a:bodyPr lIns="0" rIns="0" bIns="0" anchor="t" anchorCtr="0">
            <a:normAutofit/>
          </a:bodyPr>
          <a:lstStyle>
            <a:lvl1pPr marL="0" indent="0">
              <a:buFontTx/>
              <a:buNone/>
              <a:defRPr sz="2000" b="0" i="0">
                <a:solidFill>
                  <a:schemeClr val="tx1"/>
                </a:solidFill>
                <a:latin typeface="+mn-lt"/>
                <a:cs typeface="Arial" panose="020B0604020202020204" pitchFamily="34" charset="0"/>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a:t>Click to edit Master text styles</a:t>
            </a:r>
          </a:p>
        </p:txBody>
      </p:sp>
      <p:sp>
        <p:nvSpPr>
          <p:cNvPr id="6" name="Slide Number Placeholder 5">
            <a:extLst>
              <a:ext uri="{FF2B5EF4-FFF2-40B4-BE49-F238E27FC236}">
                <a16:creationId xmlns:a16="http://schemas.microsoft.com/office/drawing/2014/main" id="{E9D13FF0-119F-3724-DB25-839F4CD51744}"/>
              </a:ext>
            </a:extLst>
          </p:cNvPr>
          <p:cNvSpPr txBox="1"/>
          <p:nvPr userDrawn="1"/>
        </p:nvSpPr>
        <p:spPr>
          <a:xfrm>
            <a:off x="287868" y="6608064"/>
            <a:ext cx="321733" cy="144000"/>
          </a:xfrm>
          <a:prstGeom prst="rect">
            <a:avLst/>
          </a:prstGeom>
          <a:effectLst/>
        </p:spPr>
        <p:txBody>
          <a:bodyPr vert="horz" wrap="square" lIns="0" tIns="0" rIns="0" bIns="0" rtlCol="0" anchor="ctr">
            <a:noAutofit/>
          </a:bodyP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fld id="{9FA635D2-B142-BE49-AECA-6169441F1F99}" type="slidenum">
              <a:rPr lang="en-CA" sz="900" b="0" i="0" u="none" strike="noStrike">
                <a:solidFill>
                  <a:schemeClr val="tx2">
                    <a:lumMod val="100000"/>
                  </a:schemeClr>
                </a:solidFill>
                <a:latin typeface="Sun Life New Text" pitchFamily="2" charset="0"/>
              </a:rPr>
              <a:pPr algn="l"/>
              <a:t>‹#›</a:t>
            </a:fld>
            <a:endParaRPr lang="en-CA" sz="900" b="0" i="0" u="none" strike="noStrike">
              <a:solidFill>
                <a:schemeClr val="tx2">
                  <a:lumMod val="100000"/>
                </a:schemeClr>
              </a:solidFill>
              <a:latin typeface="Sun Life New Text" pitchFamily="2" charset="0"/>
            </a:endParaRPr>
          </a:p>
        </p:txBody>
      </p:sp>
      <p:sp>
        <p:nvSpPr>
          <p:cNvPr id="2" name="Footer Placeholder 7">
            <a:extLst>
              <a:ext uri="{FF2B5EF4-FFF2-40B4-BE49-F238E27FC236}">
                <a16:creationId xmlns:a16="http://schemas.microsoft.com/office/drawing/2014/main" id="{7DA4E8DA-64B2-D2EA-8FEC-214DA9EDCFFA}"/>
              </a:ext>
            </a:extLst>
          </p:cNvPr>
          <p:cNvSpPr>
            <a:spLocks noGrp="1"/>
          </p:cNvSpPr>
          <p:nvPr>
            <p:ph type="ftr" sz="quarter" idx="3"/>
          </p:nvPr>
        </p:nvSpPr>
        <p:spPr>
          <a:xfrm>
            <a:off x="609600" y="6608064"/>
            <a:ext cx="4579200" cy="144000"/>
          </a:xfrm>
          <a:prstGeom prst="rect">
            <a:avLst/>
          </a:prstGeom>
          <a:effectLst/>
        </p:spPr>
        <p:txBody>
          <a:bodyPr vert="horz" wrap="none" lIns="0" tIns="0" rIns="0" bIns="0" anchor="ctr" anchorCtr="0">
            <a:noAutofit/>
          </a:bodyPr>
          <a:lstStyle>
            <a:lvl1pPr algn="l">
              <a:defRPr sz="900" b="0" i="0" u="none" strike="noStrike">
                <a:solidFill>
                  <a:schemeClr val="tx2">
                    <a:lumMod val="100000"/>
                  </a:schemeClr>
                </a:solidFill>
                <a:latin typeface="Sun Life New Text" pitchFamily="2" charset="0"/>
              </a:defRPr>
            </a:lvl1pPr>
          </a:lstStyle>
          <a:p>
            <a:r>
              <a:rPr lang="en-CA"/>
              <a:t>Presentation Name or INTERNAL USE ONLY</a:t>
            </a:r>
          </a:p>
        </p:txBody>
      </p:sp>
    </p:spTree>
    <p:extLst>
      <p:ext uri="{BB962C8B-B14F-4D97-AF65-F5344CB8AC3E}">
        <p14:creationId xmlns:p14="http://schemas.microsoft.com/office/powerpoint/2010/main" val="1154558274"/>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Divider">
    <p:bg>
      <p:bgPr>
        <a:solidFill>
          <a:schemeClr val="bg2"/>
        </a:solidFill>
        <a:effectLst/>
      </p:bgPr>
    </p:bg>
    <p:spTree>
      <p:nvGrpSpPr>
        <p:cNvPr id="1" name=""/>
        <p:cNvGrpSpPr/>
        <p:nvPr/>
      </p:nvGrpSpPr>
      <p:grpSpPr>
        <a:xfrm>
          <a:off x="0" y="0"/>
          <a:ext cx="0" cy="0"/>
          <a:chOff x="0" y="0"/>
          <a:chExt cx="0" cy="0"/>
        </a:xfrm>
      </p:grpSpPr>
      <p:sp>
        <p:nvSpPr>
          <p:cNvPr id="4" name="Background">
            <a:extLst>
              <a:ext uri="{FF2B5EF4-FFF2-40B4-BE49-F238E27FC236}">
                <a16:creationId xmlns:a16="http://schemas.microsoft.com/office/drawing/2014/main" id="{0E2444A8-E015-EF17-8555-22DDDC5D428A}"/>
              </a:ext>
            </a:extLst>
          </p:cNvPr>
          <p:cNvSpPr/>
          <p:nvPr userDrawn="1"/>
        </p:nvSpPr>
        <p:spPr>
          <a:xfrm>
            <a:off x="0" y="0"/>
            <a:ext cx="121920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hasCustomPrompt="1"/>
          </p:nvPr>
        </p:nvSpPr>
        <p:spPr>
          <a:xfrm>
            <a:off x="287338" y="2372498"/>
            <a:ext cx="1960562" cy="966573"/>
          </a:xfrm>
          <a:prstGeom prst="rect">
            <a:avLst/>
          </a:prstGeom>
        </p:spPr>
        <p:txBody>
          <a:bodyPr anchor="b">
            <a:normAutofit/>
          </a:bodyPr>
          <a:lstStyle>
            <a:lvl1pPr>
              <a:defRPr sz="6400" b="0">
                <a:solidFill>
                  <a:srgbClr val="003946"/>
                </a:solidFill>
                <a:latin typeface="+mj-lt"/>
              </a:defRPr>
            </a:lvl1pPr>
          </a:lstStyle>
          <a:p>
            <a:r>
              <a:rPr lang="en-CA"/>
              <a:t>01.</a:t>
            </a:r>
          </a:p>
        </p:txBody>
      </p:sp>
      <p:sp>
        <p:nvSpPr>
          <p:cNvPr id="3" name="Text Placeholder 2"/>
          <p:cNvSpPr>
            <a:spLocks noGrp="1"/>
          </p:cNvSpPr>
          <p:nvPr>
            <p:ph type="body" idx="1" hasCustomPrompt="1"/>
          </p:nvPr>
        </p:nvSpPr>
        <p:spPr>
          <a:xfrm>
            <a:off x="287338" y="3518931"/>
            <a:ext cx="5735637" cy="1248032"/>
          </a:xfrm>
          <a:prstGeom prst="rect">
            <a:avLst/>
          </a:prstGeom>
        </p:spPr>
        <p:txBody>
          <a:bodyPr>
            <a:noAutofit/>
          </a:bodyPr>
          <a:lstStyle>
            <a:lvl1pPr marL="0" indent="0">
              <a:lnSpc>
                <a:spcPct val="90000"/>
              </a:lnSpc>
              <a:spcBef>
                <a:spcPct val="0"/>
              </a:spcBef>
              <a:buNone/>
              <a:defRPr sz="3600" b="0" i="0">
                <a:solidFill>
                  <a:srgbClr val="003946"/>
                </a:solidFill>
                <a:latin typeface="+mj-lt"/>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CA"/>
              <a:t>Section title goes here.</a:t>
            </a:r>
          </a:p>
        </p:txBody>
      </p:sp>
      <p:sp>
        <p:nvSpPr>
          <p:cNvPr id="12" name="Text Placeholder 26">
            <a:extLst>
              <a:ext uri="{FF2B5EF4-FFF2-40B4-BE49-F238E27FC236}">
                <a16:creationId xmlns:a16="http://schemas.microsoft.com/office/drawing/2014/main" id="{D04805F5-7E8C-D806-3F0A-79377EA8A2FF}"/>
              </a:ext>
            </a:extLst>
          </p:cNvPr>
          <p:cNvSpPr>
            <a:spLocks noGrp="1"/>
          </p:cNvSpPr>
          <p:nvPr>
            <p:ph type="body" sz="quarter" idx="25" hasCustomPrompt="1"/>
          </p:nvPr>
        </p:nvSpPr>
        <p:spPr>
          <a:xfrm>
            <a:off x="287338" y="5023328"/>
            <a:ext cx="5735637" cy="1038168"/>
          </a:xfrm>
          <a:prstGeom prst="rect">
            <a:avLst/>
          </a:prstGeom>
        </p:spPr>
        <p:txBody>
          <a:bodyPr wrap="none">
            <a:noAutofit/>
          </a:bodyPr>
          <a:lstStyle>
            <a:lvl1pPr marL="0" indent="0">
              <a:lnSpc>
                <a:spcPct val="100000"/>
              </a:lnSpc>
              <a:spcBef>
                <a:spcPts val="500"/>
              </a:spcBef>
              <a:spcAft>
                <a:spcPct val="0"/>
              </a:spcAft>
              <a:buNone/>
              <a:defRPr sz="1400" b="0" i="0">
                <a:solidFill>
                  <a:schemeClr val="tx1"/>
                </a:solidFill>
                <a:latin typeface="+mn-lt"/>
              </a:defRPr>
            </a:lvl1pPr>
            <a:lvl2pPr marL="457189" indent="0">
              <a:buNone/>
              <a:defRPr sz="1067"/>
            </a:lvl2pPr>
            <a:lvl3pPr marL="914377" indent="0">
              <a:buNone/>
              <a:defRPr sz="933"/>
            </a:lvl3pPr>
            <a:lvl4pPr marL="1371566" indent="0">
              <a:buNone/>
              <a:defRPr sz="800"/>
            </a:lvl4pPr>
            <a:lvl5pPr marL="1828754" indent="0">
              <a:buNone/>
              <a:defRPr sz="800"/>
            </a:lvl5pPr>
          </a:lstStyle>
          <a:p>
            <a:pPr lvl="0"/>
            <a:r>
              <a:rPr lang="en-CA"/>
              <a:t>Subsection</a:t>
            </a:r>
          </a:p>
          <a:p>
            <a:pPr lvl="0"/>
            <a:r>
              <a:rPr lang="en-CA"/>
              <a:t>Subsection</a:t>
            </a:r>
          </a:p>
          <a:p>
            <a:pPr lvl="0"/>
            <a:r>
              <a:rPr lang="en-CA"/>
              <a:t>Subsection</a:t>
            </a:r>
          </a:p>
          <a:p>
            <a:pPr lvl="0"/>
            <a:r>
              <a:rPr lang="en-CA"/>
              <a:t>Subsection</a:t>
            </a:r>
          </a:p>
          <a:p>
            <a:pPr lvl="0"/>
            <a:endParaRPr lang="en-CA"/>
          </a:p>
        </p:txBody>
      </p:sp>
      <p:sp>
        <p:nvSpPr>
          <p:cNvPr id="7" name="Slide Number Placeholder 5">
            <a:extLst>
              <a:ext uri="{FF2B5EF4-FFF2-40B4-BE49-F238E27FC236}">
                <a16:creationId xmlns:a16="http://schemas.microsoft.com/office/drawing/2014/main" id="{D788B6E6-8AE0-2A15-FA50-35422F30EA8A}"/>
              </a:ext>
            </a:extLst>
          </p:cNvPr>
          <p:cNvSpPr txBox="1"/>
          <p:nvPr userDrawn="1"/>
        </p:nvSpPr>
        <p:spPr>
          <a:xfrm>
            <a:off x="287868" y="6608064"/>
            <a:ext cx="321733" cy="144000"/>
          </a:xfrm>
          <a:prstGeom prst="rect">
            <a:avLst/>
          </a:prstGeom>
          <a:effectLst/>
        </p:spPr>
        <p:txBody>
          <a:bodyPr vert="horz" wrap="square" lIns="0" tIns="0" rIns="0" bIns="0" rtlCol="0" anchor="ctr">
            <a:noAutofit/>
          </a:bodyP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fld id="{9FA635D2-B142-BE49-AECA-6169441F1F99}" type="slidenum">
              <a:rPr lang="en-CA" sz="900" b="0" i="0" u="none" strike="noStrike">
                <a:solidFill>
                  <a:schemeClr val="tx2">
                    <a:lumMod val="100000"/>
                  </a:schemeClr>
                </a:solidFill>
                <a:latin typeface="Sun Life New Text" pitchFamily="2" charset="0"/>
              </a:rPr>
              <a:pPr algn="l"/>
              <a:t>‹#›</a:t>
            </a:fld>
            <a:endParaRPr lang="en-CA" sz="900" b="0" i="0" u="none" strike="noStrike">
              <a:solidFill>
                <a:schemeClr val="tx2">
                  <a:lumMod val="100000"/>
                </a:schemeClr>
              </a:solidFill>
              <a:latin typeface="Sun Life New Text" pitchFamily="2" charset="0"/>
            </a:endParaRPr>
          </a:p>
        </p:txBody>
      </p:sp>
      <p:sp>
        <p:nvSpPr>
          <p:cNvPr id="10" name="Text Placeholder 13">
            <a:extLst>
              <a:ext uri="{FF2B5EF4-FFF2-40B4-BE49-F238E27FC236}">
                <a16:creationId xmlns:a16="http://schemas.microsoft.com/office/drawing/2014/main" id="{BAF1D12C-A320-FA12-647F-11524E8E22EA}"/>
              </a:ext>
            </a:extLst>
          </p:cNvPr>
          <p:cNvSpPr>
            <a:spLocks noGrp="1"/>
          </p:cNvSpPr>
          <p:nvPr>
            <p:ph type="body" sz="quarter" idx="26"/>
          </p:nvPr>
        </p:nvSpPr>
        <p:spPr>
          <a:xfrm>
            <a:off x="6169027" y="3518931"/>
            <a:ext cx="5734048" cy="2542565"/>
          </a:xfrm>
          <a:prstGeom prst="rect">
            <a:avLst/>
          </a:prstGeom>
        </p:spPr>
        <p:txBody>
          <a:bodyPr>
            <a:noAutofit/>
          </a:bodyPr>
          <a:lstStyle>
            <a:lvl1pPr marL="0" indent="0">
              <a:lnSpc>
                <a:spcPct val="100000"/>
              </a:lnSpc>
              <a:spcBef>
                <a:spcPts val="1200"/>
              </a:spcBef>
              <a:buNone/>
              <a:defRPr sz="1600" b="0" i="0">
                <a:solidFill>
                  <a:schemeClr val="tx1"/>
                </a:solidFill>
                <a:latin typeface="+mn-lt"/>
              </a:defRPr>
            </a:lvl1pPr>
            <a:lvl2pPr marL="304792" indent="0">
              <a:lnSpc>
                <a:spcPct val="100000"/>
              </a:lnSpc>
              <a:buNone/>
              <a:defRPr sz="1400" b="0" i="0">
                <a:solidFill>
                  <a:schemeClr val="tx1"/>
                </a:solidFill>
                <a:latin typeface="+mn-lt"/>
              </a:defRPr>
            </a:lvl2pPr>
            <a:lvl3pPr marL="609585" indent="0">
              <a:lnSpc>
                <a:spcPct val="100000"/>
              </a:lnSpc>
              <a:buNone/>
              <a:defRPr sz="1400" b="0" i="0">
                <a:solidFill>
                  <a:schemeClr val="tx1"/>
                </a:solidFill>
                <a:latin typeface="+mn-lt"/>
              </a:defRPr>
            </a:lvl3pPr>
            <a:lvl4pPr marL="914377" indent="0">
              <a:lnSpc>
                <a:spcPct val="100000"/>
              </a:lnSpc>
              <a:buNone/>
              <a:defRPr sz="1400" b="0" i="0">
                <a:solidFill>
                  <a:schemeClr val="tx1"/>
                </a:solidFill>
                <a:latin typeface="+mn-lt"/>
              </a:defRPr>
            </a:lvl4pPr>
            <a:lvl5pPr marL="1219170" indent="0">
              <a:lnSpc>
                <a:spcPct val="100000"/>
              </a:lnSpc>
              <a:buNone/>
              <a:defRPr sz="1400" b="0" i="0">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7">
            <a:extLst>
              <a:ext uri="{FF2B5EF4-FFF2-40B4-BE49-F238E27FC236}">
                <a16:creationId xmlns:a16="http://schemas.microsoft.com/office/drawing/2014/main" id="{3D9DA11C-33CE-E5AA-0FD2-AD1D12BBBE89}"/>
              </a:ext>
            </a:extLst>
          </p:cNvPr>
          <p:cNvSpPr>
            <a:spLocks noGrp="1"/>
          </p:cNvSpPr>
          <p:nvPr>
            <p:ph type="ftr" sz="quarter" idx="3"/>
          </p:nvPr>
        </p:nvSpPr>
        <p:spPr>
          <a:xfrm>
            <a:off x="609600" y="6608064"/>
            <a:ext cx="4579200" cy="144000"/>
          </a:xfrm>
          <a:prstGeom prst="rect">
            <a:avLst/>
          </a:prstGeom>
          <a:effectLst/>
        </p:spPr>
        <p:txBody>
          <a:bodyPr vert="horz" wrap="none" lIns="0" tIns="0" rIns="0" bIns="0" anchor="ctr" anchorCtr="0">
            <a:noAutofit/>
          </a:bodyPr>
          <a:lstStyle>
            <a:lvl1pPr algn="l">
              <a:defRPr sz="900" b="0" i="0" u="none" strike="noStrike">
                <a:solidFill>
                  <a:schemeClr val="tx2">
                    <a:lumMod val="100000"/>
                  </a:schemeClr>
                </a:solidFill>
                <a:latin typeface="Sun Life New Text" pitchFamily="2" charset="0"/>
              </a:defRPr>
            </a:lvl1pPr>
          </a:lstStyle>
          <a:p>
            <a:r>
              <a:rPr lang="en-CA"/>
              <a:t>Presentation Name or INTERNAL USE ONLY</a:t>
            </a:r>
          </a:p>
        </p:txBody>
      </p:sp>
      <p:sp>
        <p:nvSpPr>
          <p:cNvPr id="15" name="EntityNameDynamic-Placeholder" descr="{&quot;templafy&quot;:{&quot;id&quot;:&quot;3826cb64-0d16-4eaa-b59d-7281daa42187&quot;}}">
            <a:extLst>
              <a:ext uri="{FF2B5EF4-FFF2-40B4-BE49-F238E27FC236}">
                <a16:creationId xmlns:a16="http://schemas.microsoft.com/office/drawing/2014/main" id="{E74CE5FE-6677-4631-24B6-3DDEC2BE3DBD}"/>
              </a:ext>
            </a:extLst>
          </p:cNvPr>
          <p:cNvSpPr/>
          <p:nvPr userDrawn="1"/>
        </p:nvSpPr>
        <p:spPr>
          <a:xfrm>
            <a:off x="7002463" y="6588092"/>
            <a:ext cx="3137852" cy="1862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r"/>
            <a:endParaRPr lang="en-CA" sz="1100" b="1">
              <a:solidFill>
                <a:schemeClr val="tx2"/>
              </a:solidFill>
            </a:endParaRPr>
          </a:p>
        </p:txBody>
      </p:sp>
      <p:sp>
        <p:nvSpPr>
          <p:cNvPr id="16" name="TaglineDynamic-Placeholder" descr="{&quot;templafy&quot;:{&quot;id&quot;:&quot;778023c6-761c-4959-a1e8-bf4121c2a20e&quot;}}">
            <a:extLst>
              <a:ext uri="{FF2B5EF4-FFF2-40B4-BE49-F238E27FC236}">
                <a16:creationId xmlns:a16="http://schemas.microsoft.com/office/drawing/2014/main" id="{EECDD274-15D1-FA2D-C330-EF600210A055}"/>
              </a:ext>
            </a:extLst>
          </p:cNvPr>
          <p:cNvSpPr/>
          <p:nvPr userDrawn="1"/>
        </p:nvSpPr>
        <p:spPr>
          <a:xfrm>
            <a:off x="10140315" y="6588092"/>
            <a:ext cx="1762760" cy="1862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r"/>
            <a:endParaRPr lang="en-CA" sz="1100" b="0" spc="-20" baseline="0">
              <a:solidFill>
                <a:schemeClr val="tx2"/>
              </a:solidFill>
            </a:endParaRPr>
          </a:p>
        </p:txBody>
      </p:sp>
      <p:sp>
        <p:nvSpPr>
          <p:cNvPr id="17" name="EntityNameDynamic (US) -Placeholder" descr="{&quot;templafy&quot;:{&quot;id&quot;:&quot;96a1b4a4-0a1a-485f-afd6-4c3318980df9&quot;}}" hidden="1">
            <a:extLst>
              <a:ext uri="{FF2B5EF4-FFF2-40B4-BE49-F238E27FC236}">
                <a16:creationId xmlns:a16="http://schemas.microsoft.com/office/drawing/2014/main" id="{08A7348A-99F9-831B-19D0-CD3C313B36BA}"/>
              </a:ext>
            </a:extLst>
          </p:cNvPr>
          <p:cNvSpPr/>
          <p:nvPr userDrawn="1"/>
        </p:nvSpPr>
        <p:spPr>
          <a:xfrm>
            <a:off x="7116762" y="6588092"/>
            <a:ext cx="2795588" cy="1862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r"/>
            <a:endParaRPr lang="en-CA" sz="1100" b="1">
              <a:solidFill>
                <a:schemeClr val="tx2"/>
              </a:solidFill>
            </a:endParaRPr>
          </a:p>
        </p:txBody>
      </p:sp>
      <p:sp>
        <p:nvSpPr>
          <p:cNvPr id="18" name="TaglineDynamic (US) -Placeholder" descr="{&quot;templafy&quot;:{&quot;id&quot;:&quot;566fa32e-348e-4f64-a277-8c8b4331c87a&quot;}}" hidden="1">
            <a:extLst>
              <a:ext uri="{FF2B5EF4-FFF2-40B4-BE49-F238E27FC236}">
                <a16:creationId xmlns:a16="http://schemas.microsoft.com/office/drawing/2014/main" id="{44C27BB6-1C66-234D-E15D-F1B1CB9CC98C}"/>
              </a:ext>
            </a:extLst>
          </p:cNvPr>
          <p:cNvSpPr/>
          <p:nvPr userDrawn="1"/>
        </p:nvSpPr>
        <p:spPr>
          <a:xfrm>
            <a:off x="9943307" y="6588092"/>
            <a:ext cx="1960562" cy="1862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r"/>
            <a:endParaRPr lang="en-CA" sz="1100" b="0" spc="-20" baseline="0">
              <a:solidFill>
                <a:schemeClr val="tx2"/>
              </a:solidFill>
            </a:endParaRPr>
          </a:p>
        </p:txBody>
      </p:sp>
    </p:spTree>
    <p:extLst>
      <p:ext uri="{BB962C8B-B14F-4D97-AF65-F5344CB8AC3E}">
        <p14:creationId xmlns:p14="http://schemas.microsoft.com/office/powerpoint/2010/main" val="625026267"/>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Divider Medium Grey">
    <p:bg>
      <p:bgPr>
        <a:solidFill>
          <a:schemeClr val="accent3"/>
        </a:solidFill>
        <a:effectLst/>
      </p:bgPr>
    </p:bg>
    <p:spTree>
      <p:nvGrpSpPr>
        <p:cNvPr id="1" name=""/>
        <p:cNvGrpSpPr/>
        <p:nvPr/>
      </p:nvGrpSpPr>
      <p:grpSpPr>
        <a:xfrm>
          <a:off x="0" y="0"/>
          <a:ext cx="0" cy="0"/>
          <a:chOff x="0" y="0"/>
          <a:chExt cx="0" cy="0"/>
        </a:xfrm>
      </p:grpSpPr>
      <p:sp>
        <p:nvSpPr>
          <p:cNvPr id="2" name="Background">
            <a:extLst>
              <a:ext uri="{FF2B5EF4-FFF2-40B4-BE49-F238E27FC236}">
                <a16:creationId xmlns:a16="http://schemas.microsoft.com/office/drawing/2014/main" id="{61CF9C9F-7890-039A-1FAE-DF2EC8F3DB39}"/>
              </a:ext>
            </a:extLst>
          </p:cNvPr>
          <p:cNvSpPr/>
          <p:nvPr userDrawn="1"/>
        </p:nvSpPr>
        <p:spPr>
          <a:xfrm>
            <a:off x="0" y="0"/>
            <a:ext cx="12192000" cy="6858000"/>
          </a:xfrm>
          <a:prstGeom prst="rect">
            <a:avLst/>
          </a:prstGeom>
          <a:solidFill>
            <a:srgbClr val="E0DC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ext Placeholder 2"/>
          <p:cNvSpPr>
            <a:spLocks noGrp="1"/>
          </p:cNvSpPr>
          <p:nvPr>
            <p:ph type="body" idx="1" hasCustomPrompt="1"/>
          </p:nvPr>
        </p:nvSpPr>
        <p:spPr>
          <a:xfrm>
            <a:off x="287338" y="3518931"/>
            <a:ext cx="5735637" cy="1248032"/>
          </a:xfrm>
          <a:prstGeom prst="rect">
            <a:avLst/>
          </a:prstGeom>
        </p:spPr>
        <p:txBody>
          <a:bodyPr>
            <a:noAutofit/>
          </a:bodyPr>
          <a:lstStyle>
            <a:lvl1pPr marL="0" indent="0">
              <a:lnSpc>
                <a:spcPct val="90000"/>
              </a:lnSpc>
              <a:spcBef>
                <a:spcPct val="0"/>
              </a:spcBef>
              <a:buNone/>
              <a:defRPr sz="3600" b="0" i="0">
                <a:solidFill>
                  <a:srgbClr val="003946"/>
                </a:solidFill>
                <a:latin typeface="+mj-lt"/>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CA"/>
              <a:t>Subsection title goes here.</a:t>
            </a:r>
          </a:p>
        </p:txBody>
      </p:sp>
      <p:sp>
        <p:nvSpPr>
          <p:cNvPr id="10" name="Text Placeholder 9">
            <a:extLst>
              <a:ext uri="{FF2B5EF4-FFF2-40B4-BE49-F238E27FC236}">
                <a16:creationId xmlns:a16="http://schemas.microsoft.com/office/drawing/2014/main" id="{44D439A0-A9B0-861F-CEF2-DA751F9DC457}"/>
              </a:ext>
            </a:extLst>
          </p:cNvPr>
          <p:cNvSpPr>
            <a:spLocks noGrp="1"/>
          </p:cNvSpPr>
          <p:nvPr>
            <p:ph type="body" sz="quarter" idx="27" hasCustomPrompt="1"/>
          </p:nvPr>
        </p:nvSpPr>
        <p:spPr>
          <a:xfrm>
            <a:off x="287338" y="3034289"/>
            <a:ext cx="5735637" cy="332316"/>
          </a:xfrm>
          <a:prstGeom prst="rect">
            <a:avLst/>
          </a:prstGeom>
        </p:spPr>
        <p:txBody>
          <a:bodyPr anchor="b" anchorCtr="0">
            <a:noAutofit/>
          </a:bodyPr>
          <a:lstStyle>
            <a:lvl1pPr marL="0" indent="0">
              <a:buNone/>
              <a:defRPr sz="1200" b="0" i="0">
                <a:solidFill>
                  <a:schemeClr val="tx2"/>
                </a:solidFill>
                <a:latin typeface="+mn-lt"/>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CA"/>
              <a:t>&lt;##&gt;. SECTION TITLE GOES HERE</a:t>
            </a:r>
          </a:p>
        </p:txBody>
      </p:sp>
      <p:sp>
        <p:nvSpPr>
          <p:cNvPr id="4" name="Slide Number Placeholder 5">
            <a:extLst>
              <a:ext uri="{FF2B5EF4-FFF2-40B4-BE49-F238E27FC236}">
                <a16:creationId xmlns:a16="http://schemas.microsoft.com/office/drawing/2014/main" id="{BB7D9EA0-3BFE-9242-9A09-850906DAFFF0}"/>
              </a:ext>
            </a:extLst>
          </p:cNvPr>
          <p:cNvSpPr txBox="1"/>
          <p:nvPr userDrawn="1"/>
        </p:nvSpPr>
        <p:spPr>
          <a:xfrm>
            <a:off x="287868" y="6608064"/>
            <a:ext cx="321733" cy="144000"/>
          </a:xfrm>
          <a:prstGeom prst="rect">
            <a:avLst/>
          </a:prstGeom>
          <a:effectLst/>
        </p:spPr>
        <p:txBody>
          <a:bodyPr vert="horz" wrap="square" lIns="0" tIns="0" rIns="0" bIns="0" rtlCol="0" anchor="ctr">
            <a:noAutofit/>
          </a:bodyP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fld id="{9FA635D2-B142-BE49-AECA-6169441F1F99}" type="slidenum">
              <a:rPr lang="en-CA" sz="900" b="0" i="0" u="none" strike="noStrike">
                <a:solidFill>
                  <a:schemeClr val="tx2">
                    <a:lumMod val="100000"/>
                  </a:schemeClr>
                </a:solidFill>
                <a:latin typeface="Sun Life New Text" pitchFamily="2" charset="0"/>
              </a:rPr>
              <a:pPr algn="l"/>
              <a:t>‹#›</a:t>
            </a:fld>
            <a:endParaRPr lang="en-CA" sz="900" b="0" i="0" u="none" strike="noStrike">
              <a:solidFill>
                <a:schemeClr val="tx2">
                  <a:lumMod val="100000"/>
                </a:schemeClr>
              </a:solidFill>
              <a:latin typeface="Sun Life New Text" pitchFamily="2" charset="0"/>
            </a:endParaRPr>
          </a:p>
        </p:txBody>
      </p:sp>
      <p:sp>
        <p:nvSpPr>
          <p:cNvPr id="6" name="Text Placeholder 13">
            <a:extLst>
              <a:ext uri="{FF2B5EF4-FFF2-40B4-BE49-F238E27FC236}">
                <a16:creationId xmlns:a16="http://schemas.microsoft.com/office/drawing/2014/main" id="{0E6C55C1-F6DD-B0E9-F712-3731CD14E5DB}"/>
              </a:ext>
            </a:extLst>
          </p:cNvPr>
          <p:cNvSpPr>
            <a:spLocks noGrp="1"/>
          </p:cNvSpPr>
          <p:nvPr>
            <p:ph type="body" sz="quarter" idx="26"/>
          </p:nvPr>
        </p:nvSpPr>
        <p:spPr>
          <a:xfrm>
            <a:off x="287338" y="4930888"/>
            <a:ext cx="5735637" cy="1411000"/>
          </a:xfrm>
          <a:prstGeom prst="rect">
            <a:avLst/>
          </a:prstGeom>
        </p:spPr>
        <p:txBody>
          <a:bodyPr>
            <a:noAutofit/>
          </a:bodyPr>
          <a:lstStyle>
            <a:lvl1pPr marL="0" indent="0">
              <a:lnSpc>
                <a:spcPct val="100000"/>
              </a:lnSpc>
              <a:buNone/>
              <a:defRPr sz="1400" b="0" i="0">
                <a:solidFill>
                  <a:schemeClr val="tx1"/>
                </a:solidFill>
                <a:latin typeface="+mn-lt"/>
              </a:defRPr>
            </a:lvl1pPr>
            <a:lvl2pPr marL="243834" indent="0">
              <a:lnSpc>
                <a:spcPct val="100000"/>
              </a:lnSpc>
              <a:buNone/>
              <a:defRPr sz="1400" b="0" i="0">
                <a:solidFill>
                  <a:schemeClr val="tx1"/>
                </a:solidFill>
                <a:latin typeface="+mn-lt"/>
              </a:defRPr>
            </a:lvl2pPr>
            <a:lvl3pPr marL="487668" indent="0">
              <a:lnSpc>
                <a:spcPct val="100000"/>
              </a:lnSpc>
              <a:buNone/>
              <a:defRPr sz="1400" b="0" i="0">
                <a:solidFill>
                  <a:schemeClr val="tx1"/>
                </a:solidFill>
                <a:latin typeface="+mn-lt"/>
              </a:defRPr>
            </a:lvl3pPr>
            <a:lvl4pPr marL="731502" indent="0">
              <a:lnSpc>
                <a:spcPct val="100000"/>
              </a:lnSpc>
              <a:buNone/>
              <a:defRPr sz="1400" b="0" i="0">
                <a:solidFill>
                  <a:schemeClr val="tx1"/>
                </a:solidFill>
                <a:latin typeface="+mn-lt"/>
              </a:defRPr>
            </a:lvl4pPr>
            <a:lvl5pPr marL="975336" indent="0">
              <a:lnSpc>
                <a:spcPct val="100000"/>
              </a:lnSpc>
              <a:buNone/>
              <a:defRPr sz="1400" b="0" i="0">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Footer Placeholder 7">
            <a:extLst>
              <a:ext uri="{FF2B5EF4-FFF2-40B4-BE49-F238E27FC236}">
                <a16:creationId xmlns:a16="http://schemas.microsoft.com/office/drawing/2014/main" id="{32152185-591B-6EDC-B5F0-9116561A8308}"/>
              </a:ext>
            </a:extLst>
          </p:cNvPr>
          <p:cNvSpPr>
            <a:spLocks noGrp="1"/>
          </p:cNvSpPr>
          <p:nvPr>
            <p:ph type="ftr" sz="quarter" idx="3"/>
          </p:nvPr>
        </p:nvSpPr>
        <p:spPr>
          <a:xfrm>
            <a:off x="609600" y="6608064"/>
            <a:ext cx="4579200" cy="144000"/>
          </a:xfrm>
          <a:prstGeom prst="rect">
            <a:avLst/>
          </a:prstGeom>
          <a:effectLst/>
        </p:spPr>
        <p:txBody>
          <a:bodyPr vert="horz" wrap="none" lIns="0" tIns="0" rIns="0" bIns="0" anchor="ctr" anchorCtr="0">
            <a:noAutofit/>
          </a:bodyPr>
          <a:lstStyle>
            <a:lvl1pPr algn="l">
              <a:defRPr sz="900" b="0" i="0" u="none" strike="noStrike">
                <a:solidFill>
                  <a:schemeClr val="tx2">
                    <a:lumMod val="100000"/>
                  </a:schemeClr>
                </a:solidFill>
                <a:latin typeface="Sun Life New Text" pitchFamily="2" charset="0"/>
              </a:defRPr>
            </a:lvl1pPr>
          </a:lstStyle>
          <a:p>
            <a:r>
              <a:rPr lang="en-CA"/>
              <a:t>Presentation Name or INTERNAL USE ONLY</a:t>
            </a:r>
          </a:p>
        </p:txBody>
      </p:sp>
    </p:spTree>
    <p:extLst>
      <p:ext uri="{BB962C8B-B14F-4D97-AF65-F5344CB8AC3E}">
        <p14:creationId xmlns:p14="http://schemas.microsoft.com/office/powerpoint/2010/main" val="4012484786"/>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Divider Warm Yellow">
    <p:bg>
      <p:bgPr>
        <a:solidFill>
          <a:schemeClr val="bg2"/>
        </a:solidFill>
        <a:effectLst/>
      </p:bgPr>
    </p:bg>
    <p:spTree>
      <p:nvGrpSpPr>
        <p:cNvPr id="1" name=""/>
        <p:cNvGrpSpPr/>
        <p:nvPr/>
      </p:nvGrpSpPr>
      <p:grpSpPr>
        <a:xfrm>
          <a:off x="0" y="0"/>
          <a:ext cx="0" cy="0"/>
          <a:chOff x="0" y="0"/>
          <a:chExt cx="0" cy="0"/>
        </a:xfrm>
      </p:grpSpPr>
      <p:sp>
        <p:nvSpPr>
          <p:cNvPr id="2" name="Background">
            <a:extLst>
              <a:ext uri="{FF2B5EF4-FFF2-40B4-BE49-F238E27FC236}">
                <a16:creationId xmlns:a16="http://schemas.microsoft.com/office/drawing/2014/main" id="{4746615D-EABA-7FA4-AC27-9CBC07B33072}"/>
              </a:ext>
            </a:extLst>
          </p:cNvPr>
          <p:cNvSpPr/>
          <p:nvPr userDrawn="1"/>
        </p:nvSpPr>
        <p:spPr>
          <a:xfrm>
            <a:off x="0" y="0"/>
            <a:ext cx="121920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ext Placeholder 2"/>
          <p:cNvSpPr>
            <a:spLocks noGrp="1"/>
          </p:cNvSpPr>
          <p:nvPr>
            <p:ph type="body" idx="1" hasCustomPrompt="1"/>
          </p:nvPr>
        </p:nvSpPr>
        <p:spPr>
          <a:xfrm>
            <a:off x="287339" y="3518931"/>
            <a:ext cx="5735636" cy="1248032"/>
          </a:xfrm>
          <a:prstGeom prst="rect">
            <a:avLst/>
          </a:prstGeom>
        </p:spPr>
        <p:txBody>
          <a:bodyPr>
            <a:noAutofit/>
          </a:bodyPr>
          <a:lstStyle>
            <a:lvl1pPr marL="0" indent="0">
              <a:lnSpc>
                <a:spcPct val="90000"/>
              </a:lnSpc>
              <a:spcBef>
                <a:spcPct val="0"/>
              </a:spcBef>
              <a:buNone/>
              <a:defRPr sz="3600" b="0" i="0">
                <a:solidFill>
                  <a:srgbClr val="003946"/>
                </a:solidFill>
                <a:latin typeface="+mj-lt"/>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CA"/>
              <a:t>Subsection title goes here.</a:t>
            </a:r>
          </a:p>
        </p:txBody>
      </p:sp>
      <p:sp>
        <p:nvSpPr>
          <p:cNvPr id="10" name="Text Placeholder 9">
            <a:extLst>
              <a:ext uri="{FF2B5EF4-FFF2-40B4-BE49-F238E27FC236}">
                <a16:creationId xmlns:a16="http://schemas.microsoft.com/office/drawing/2014/main" id="{44D439A0-A9B0-861F-CEF2-DA751F9DC457}"/>
              </a:ext>
            </a:extLst>
          </p:cNvPr>
          <p:cNvSpPr>
            <a:spLocks noGrp="1"/>
          </p:cNvSpPr>
          <p:nvPr>
            <p:ph type="body" sz="quarter" idx="27" hasCustomPrompt="1"/>
          </p:nvPr>
        </p:nvSpPr>
        <p:spPr>
          <a:xfrm>
            <a:off x="287338" y="3034289"/>
            <a:ext cx="5735635" cy="332316"/>
          </a:xfrm>
          <a:prstGeom prst="rect">
            <a:avLst/>
          </a:prstGeom>
        </p:spPr>
        <p:txBody>
          <a:bodyPr anchor="b" anchorCtr="0">
            <a:noAutofit/>
          </a:bodyPr>
          <a:lstStyle>
            <a:lvl1pPr marL="0" indent="0">
              <a:buNone/>
              <a:defRPr sz="1200" b="0" i="0">
                <a:solidFill>
                  <a:schemeClr val="tx2"/>
                </a:solidFill>
                <a:latin typeface="+mn-lt"/>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CA"/>
              <a:t>&lt;##&gt;. SECTION TITLE GOES HERE</a:t>
            </a:r>
          </a:p>
        </p:txBody>
      </p:sp>
      <p:sp>
        <p:nvSpPr>
          <p:cNvPr id="4" name="Slide Number Placeholder 5">
            <a:extLst>
              <a:ext uri="{FF2B5EF4-FFF2-40B4-BE49-F238E27FC236}">
                <a16:creationId xmlns:a16="http://schemas.microsoft.com/office/drawing/2014/main" id="{BBF5C4AE-EB35-6099-3D44-47D97EB7A4B0}"/>
              </a:ext>
            </a:extLst>
          </p:cNvPr>
          <p:cNvSpPr txBox="1"/>
          <p:nvPr userDrawn="1"/>
        </p:nvSpPr>
        <p:spPr>
          <a:xfrm>
            <a:off x="287868" y="6608064"/>
            <a:ext cx="321733" cy="144000"/>
          </a:xfrm>
          <a:prstGeom prst="rect">
            <a:avLst/>
          </a:prstGeom>
          <a:effectLst/>
        </p:spPr>
        <p:txBody>
          <a:bodyPr vert="horz" wrap="square" lIns="0" tIns="0" rIns="0" bIns="0" rtlCol="0" anchor="ctr">
            <a:noAutofit/>
          </a:bodyP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fld id="{9FA635D2-B142-BE49-AECA-6169441F1F99}" type="slidenum">
              <a:rPr lang="en-CA" sz="900" b="0" i="0" u="none" strike="noStrike">
                <a:solidFill>
                  <a:schemeClr val="tx2">
                    <a:lumMod val="100000"/>
                  </a:schemeClr>
                </a:solidFill>
                <a:latin typeface="Sun Life New Text" pitchFamily="2" charset="0"/>
              </a:rPr>
              <a:pPr algn="l"/>
              <a:t>‹#›</a:t>
            </a:fld>
            <a:endParaRPr lang="en-CA" sz="900" b="0" i="0" u="none" strike="noStrike">
              <a:solidFill>
                <a:schemeClr val="tx2">
                  <a:lumMod val="100000"/>
                </a:schemeClr>
              </a:solidFill>
              <a:latin typeface="Sun Life New Text" pitchFamily="2" charset="0"/>
            </a:endParaRPr>
          </a:p>
        </p:txBody>
      </p:sp>
      <p:sp>
        <p:nvSpPr>
          <p:cNvPr id="6" name="Text Placeholder 13">
            <a:extLst>
              <a:ext uri="{FF2B5EF4-FFF2-40B4-BE49-F238E27FC236}">
                <a16:creationId xmlns:a16="http://schemas.microsoft.com/office/drawing/2014/main" id="{8EA5A04A-1E26-F097-58A1-62BE68222067}"/>
              </a:ext>
            </a:extLst>
          </p:cNvPr>
          <p:cNvSpPr>
            <a:spLocks noGrp="1"/>
          </p:cNvSpPr>
          <p:nvPr>
            <p:ph type="body" sz="quarter" idx="26"/>
          </p:nvPr>
        </p:nvSpPr>
        <p:spPr>
          <a:xfrm>
            <a:off x="287338" y="4930888"/>
            <a:ext cx="5735637" cy="1411000"/>
          </a:xfrm>
          <a:prstGeom prst="rect">
            <a:avLst/>
          </a:prstGeom>
        </p:spPr>
        <p:txBody>
          <a:bodyPr>
            <a:noAutofit/>
          </a:bodyPr>
          <a:lstStyle>
            <a:lvl1pPr marL="0" indent="0">
              <a:lnSpc>
                <a:spcPct val="100000"/>
              </a:lnSpc>
              <a:buNone/>
              <a:defRPr sz="1400" b="0" i="0">
                <a:solidFill>
                  <a:schemeClr val="tx1"/>
                </a:solidFill>
                <a:latin typeface="+mn-lt"/>
              </a:defRPr>
            </a:lvl1pPr>
            <a:lvl2pPr marL="243834" indent="0">
              <a:lnSpc>
                <a:spcPct val="100000"/>
              </a:lnSpc>
              <a:buNone/>
              <a:defRPr sz="1400" b="0" i="0">
                <a:solidFill>
                  <a:schemeClr val="tx1"/>
                </a:solidFill>
                <a:latin typeface="+mn-lt"/>
              </a:defRPr>
            </a:lvl2pPr>
            <a:lvl3pPr marL="487668" indent="0">
              <a:lnSpc>
                <a:spcPct val="100000"/>
              </a:lnSpc>
              <a:buNone/>
              <a:defRPr sz="1400" b="0" i="0">
                <a:solidFill>
                  <a:schemeClr val="tx1"/>
                </a:solidFill>
                <a:latin typeface="+mn-lt"/>
              </a:defRPr>
            </a:lvl3pPr>
            <a:lvl4pPr marL="731502" indent="0">
              <a:lnSpc>
                <a:spcPct val="100000"/>
              </a:lnSpc>
              <a:buNone/>
              <a:defRPr sz="1400" b="0" i="0">
                <a:solidFill>
                  <a:schemeClr val="tx1"/>
                </a:solidFill>
                <a:latin typeface="+mn-lt"/>
              </a:defRPr>
            </a:lvl4pPr>
            <a:lvl5pPr marL="975336" indent="0">
              <a:lnSpc>
                <a:spcPct val="100000"/>
              </a:lnSpc>
              <a:buNone/>
              <a:defRPr sz="1400" b="0" i="0">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Footer Placeholder 7">
            <a:extLst>
              <a:ext uri="{FF2B5EF4-FFF2-40B4-BE49-F238E27FC236}">
                <a16:creationId xmlns:a16="http://schemas.microsoft.com/office/drawing/2014/main" id="{7E83F2C3-6C67-3D57-C364-C713EF1C38EE}"/>
              </a:ext>
            </a:extLst>
          </p:cNvPr>
          <p:cNvSpPr>
            <a:spLocks noGrp="1"/>
          </p:cNvSpPr>
          <p:nvPr>
            <p:ph type="ftr" sz="quarter" idx="3"/>
          </p:nvPr>
        </p:nvSpPr>
        <p:spPr>
          <a:xfrm>
            <a:off x="609600" y="6608064"/>
            <a:ext cx="4579200" cy="144000"/>
          </a:xfrm>
          <a:prstGeom prst="rect">
            <a:avLst/>
          </a:prstGeom>
          <a:effectLst/>
        </p:spPr>
        <p:txBody>
          <a:bodyPr vert="horz" wrap="none" lIns="0" tIns="0" rIns="0" bIns="0" anchor="ctr" anchorCtr="0">
            <a:noAutofit/>
          </a:bodyPr>
          <a:lstStyle>
            <a:lvl1pPr algn="l">
              <a:defRPr sz="900" b="0" i="0" u="none" strike="noStrike">
                <a:solidFill>
                  <a:schemeClr val="tx2">
                    <a:lumMod val="100000"/>
                  </a:schemeClr>
                </a:solidFill>
                <a:latin typeface="Sun Life New Text" pitchFamily="2" charset="0"/>
              </a:defRPr>
            </a:lvl1pPr>
          </a:lstStyle>
          <a:p>
            <a:r>
              <a:rPr lang="en-CA"/>
              <a:t>Presentation Name or INTERNAL USE ONLY</a:t>
            </a:r>
          </a:p>
        </p:txBody>
      </p:sp>
      <p:sp>
        <p:nvSpPr>
          <p:cNvPr id="14" name="EntityNameDynamic-Placeholder" descr="{&quot;templafy&quot;:{&quot;id&quot;:&quot;eb394e5b-6f64-4896-8e3b-6727faa67918&quot;}}">
            <a:extLst>
              <a:ext uri="{FF2B5EF4-FFF2-40B4-BE49-F238E27FC236}">
                <a16:creationId xmlns:a16="http://schemas.microsoft.com/office/drawing/2014/main" id="{8854307E-0E6E-4E22-2694-A1BB25221F87}"/>
              </a:ext>
            </a:extLst>
          </p:cNvPr>
          <p:cNvSpPr/>
          <p:nvPr userDrawn="1"/>
        </p:nvSpPr>
        <p:spPr>
          <a:xfrm>
            <a:off x="7002463" y="6588092"/>
            <a:ext cx="3137852" cy="1862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r"/>
            <a:endParaRPr lang="en-CA" sz="1100" b="1">
              <a:solidFill>
                <a:schemeClr val="tx2"/>
              </a:solidFill>
            </a:endParaRPr>
          </a:p>
        </p:txBody>
      </p:sp>
      <p:sp>
        <p:nvSpPr>
          <p:cNvPr id="15" name="TaglineDynamic-Placeholder" descr="{&quot;templafy&quot;:{&quot;id&quot;:&quot;710d1ecf-1007-4486-a161-b94450d2a549&quot;}}">
            <a:extLst>
              <a:ext uri="{FF2B5EF4-FFF2-40B4-BE49-F238E27FC236}">
                <a16:creationId xmlns:a16="http://schemas.microsoft.com/office/drawing/2014/main" id="{75DD3D00-3244-58FB-80A3-0827509BDB4E}"/>
              </a:ext>
            </a:extLst>
          </p:cNvPr>
          <p:cNvSpPr/>
          <p:nvPr userDrawn="1"/>
        </p:nvSpPr>
        <p:spPr>
          <a:xfrm>
            <a:off x="10140315" y="6588092"/>
            <a:ext cx="1762760" cy="1862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r"/>
            <a:endParaRPr lang="en-CA" sz="1100" b="0" spc="-20" baseline="0">
              <a:solidFill>
                <a:schemeClr val="tx2"/>
              </a:solidFill>
            </a:endParaRPr>
          </a:p>
        </p:txBody>
      </p:sp>
      <p:sp>
        <p:nvSpPr>
          <p:cNvPr id="16" name="EntityNameDynamic (US) -Placeholder" descr="{&quot;templafy&quot;:{&quot;id&quot;:&quot;92fecc8b-ba83-40f1-8dab-cc9f5454643e&quot;}}" hidden="1">
            <a:extLst>
              <a:ext uri="{FF2B5EF4-FFF2-40B4-BE49-F238E27FC236}">
                <a16:creationId xmlns:a16="http://schemas.microsoft.com/office/drawing/2014/main" id="{2CABDF17-C564-A75D-8865-B1C375B6EE65}"/>
              </a:ext>
            </a:extLst>
          </p:cNvPr>
          <p:cNvSpPr/>
          <p:nvPr userDrawn="1"/>
        </p:nvSpPr>
        <p:spPr>
          <a:xfrm>
            <a:off x="7116762" y="6588092"/>
            <a:ext cx="2795588" cy="1862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r"/>
            <a:endParaRPr lang="en-CA" sz="1100" b="1">
              <a:solidFill>
                <a:schemeClr val="tx2"/>
              </a:solidFill>
            </a:endParaRPr>
          </a:p>
        </p:txBody>
      </p:sp>
      <p:sp>
        <p:nvSpPr>
          <p:cNvPr id="17" name="TaglineDynamic (US) -Placeholder" descr="{&quot;templafy&quot;:{&quot;id&quot;:&quot;9ac7efb4-5537-495b-bb1e-120dc3f88480&quot;}}" hidden="1">
            <a:extLst>
              <a:ext uri="{FF2B5EF4-FFF2-40B4-BE49-F238E27FC236}">
                <a16:creationId xmlns:a16="http://schemas.microsoft.com/office/drawing/2014/main" id="{DF40B22E-7167-43D8-3B0C-B99D4D5F2239}"/>
              </a:ext>
            </a:extLst>
          </p:cNvPr>
          <p:cNvSpPr/>
          <p:nvPr userDrawn="1"/>
        </p:nvSpPr>
        <p:spPr>
          <a:xfrm>
            <a:off x="9943307" y="6588092"/>
            <a:ext cx="1960562" cy="1862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r"/>
            <a:endParaRPr lang="en-CA" sz="1100" b="0" spc="-20" baseline="0">
              <a:solidFill>
                <a:schemeClr val="tx2"/>
              </a:solidFill>
            </a:endParaRPr>
          </a:p>
        </p:txBody>
      </p:sp>
    </p:spTree>
    <p:extLst>
      <p:ext uri="{BB962C8B-B14F-4D97-AF65-F5344CB8AC3E}">
        <p14:creationId xmlns:p14="http://schemas.microsoft.com/office/powerpoint/2010/main" val="2391887977"/>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Divider Light Grey">
    <p:bg>
      <p:bgPr>
        <a:solidFill>
          <a:schemeClr val="accent2"/>
        </a:solidFill>
        <a:effectLst/>
      </p:bgPr>
    </p:bg>
    <p:spTree>
      <p:nvGrpSpPr>
        <p:cNvPr id="1" name=""/>
        <p:cNvGrpSpPr/>
        <p:nvPr/>
      </p:nvGrpSpPr>
      <p:grpSpPr>
        <a:xfrm>
          <a:off x="0" y="0"/>
          <a:ext cx="0" cy="0"/>
          <a:chOff x="0" y="0"/>
          <a:chExt cx="0" cy="0"/>
        </a:xfrm>
      </p:grpSpPr>
      <p:sp>
        <p:nvSpPr>
          <p:cNvPr id="2" name="Background">
            <a:extLst>
              <a:ext uri="{FF2B5EF4-FFF2-40B4-BE49-F238E27FC236}">
                <a16:creationId xmlns:a16="http://schemas.microsoft.com/office/drawing/2014/main" id="{04259AA9-3A3C-2C3E-3B07-2C1D96F512F8}"/>
              </a:ext>
            </a:extLst>
          </p:cNvPr>
          <p:cNvSpPr/>
          <p:nvPr userDrawn="1"/>
        </p:nvSpPr>
        <p:spPr>
          <a:xfrm>
            <a:off x="0" y="0"/>
            <a:ext cx="12192000" cy="6858000"/>
          </a:xfrm>
          <a:prstGeom prst="rect">
            <a:avLst/>
          </a:prstGeom>
          <a:solidFill>
            <a:srgbClr val="DDE6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ext Placeholder 2"/>
          <p:cNvSpPr>
            <a:spLocks noGrp="1"/>
          </p:cNvSpPr>
          <p:nvPr>
            <p:ph type="body" idx="1" hasCustomPrompt="1"/>
          </p:nvPr>
        </p:nvSpPr>
        <p:spPr>
          <a:xfrm>
            <a:off x="287338" y="3518931"/>
            <a:ext cx="5735637" cy="1248032"/>
          </a:xfrm>
          <a:prstGeom prst="rect">
            <a:avLst/>
          </a:prstGeom>
        </p:spPr>
        <p:txBody>
          <a:bodyPr>
            <a:noAutofit/>
          </a:bodyPr>
          <a:lstStyle>
            <a:lvl1pPr marL="0" indent="0">
              <a:lnSpc>
                <a:spcPct val="90000"/>
              </a:lnSpc>
              <a:spcBef>
                <a:spcPct val="0"/>
              </a:spcBef>
              <a:buNone/>
              <a:defRPr sz="3600" b="0" i="0">
                <a:solidFill>
                  <a:srgbClr val="003946"/>
                </a:solidFill>
                <a:latin typeface="+mj-lt"/>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CA"/>
              <a:t>Subsection title goes here.</a:t>
            </a:r>
          </a:p>
        </p:txBody>
      </p:sp>
      <p:sp>
        <p:nvSpPr>
          <p:cNvPr id="10" name="Text Placeholder 9">
            <a:extLst>
              <a:ext uri="{FF2B5EF4-FFF2-40B4-BE49-F238E27FC236}">
                <a16:creationId xmlns:a16="http://schemas.microsoft.com/office/drawing/2014/main" id="{44D439A0-A9B0-861F-CEF2-DA751F9DC457}"/>
              </a:ext>
            </a:extLst>
          </p:cNvPr>
          <p:cNvSpPr>
            <a:spLocks noGrp="1"/>
          </p:cNvSpPr>
          <p:nvPr>
            <p:ph type="body" sz="quarter" idx="27" hasCustomPrompt="1"/>
          </p:nvPr>
        </p:nvSpPr>
        <p:spPr>
          <a:xfrm>
            <a:off x="287867" y="3034289"/>
            <a:ext cx="5735108" cy="332316"/>
          </a:xfrm>
          <a:prstGeom prst="rect">
            <a:avLst/>
          </a:prstGeom>
        </p:spPr>
        <p:txBody>
          <a:bodyPr anchor="b" anchorCtr="0">
            <a:noAutofit/>
          </a:bodyPr>
          <a:lstStyle>
            <a:lvl1pPr marL="0" indent="0">
              <a:buNone/>
              <a:defRPr sz="1200" b="0" i="0">
                <a:solidFill>
                  <a:schemeClr val="tx2"/>
                </a:solidFill>
                <a:latin typeface="+mn-lt"/>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CA"/>
              <a:t>&lt;##&gt;. SECTION TITLE GOES HERE</a:t>
            </a:r>
          </a:p>
        </p:txBody>
      </p:sp>
      <p:sp>
        <p:nvSpPr>
          <p:cNvPr id="4" name="Slide Number Placeholder 5">
            <a:extLst>
              <a:ext uri="{FF2B5EF4-FFF2-40B4-BE49-F238E27FC236}">
                <a16:creationId xmlns:a16="http://schemas.microsoft.com/office/drawing/2014/main" id="{1E001C16-088C-D7A2-95C1-F48DCFD68E96}"/>
              </a:ext>
            </a:extLst>
          </p:cNvPr>
          <p:cNvSpPr txBox="1"/>
          <p:nvPr userDrawn="1"/>
        </p:nvSpPr>
        <p:spPr>
          <a:xfrm>
            <a:off x="287868" y="6608064"/>
            <a:ext cx="321733" cy="144000"/>
          </a:xfrm>
          <a:prstGeom prst="rect">
            <a:avLst/>
          </a:prstGeom>
          <a:effectLst/>
        </p:spPr>
        <p:txBody>
          <a:bodyPr vert="horz" wrap="square" lIns="0" tIns="0" rIns="0" bIns="0" rtlCol="0" anchor="ctr">
            <a:noAutofit/>
          </a:bodyP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fld id="{9FA635D2-B142-BE49-AECA-6169441F1F99}" type="slidenum">
              <a:rPr lang="en-CA" sz="900" b="0" i="0" u="none" strike="noStrike">
                <a:solidFill>
                  <a:schemeClr val="tx2">
                    <a:lumMod val="100000"/>
                  </a:schemeClr>
                </a:solidFill>
                <a:latin typeface="Sun Life New Text" pitchFamily="2" charset="0"/>
              </a:rPr>
              <a:pPr algn="l"/>
              <a:t>‹#›</a:t>
            </a:fld>
            <a:endParaRPr lang="en-CA" sz="900" b="0" i="0" u="none" strike="noStrike">
              <a:solidFill>
                <a:schemeClr val="tx2">
                  <a:lumMod val="100000"/>
                </a:schemeClr>
              </a:solidFill>
              <a:latin typeface="Sun Life New Text" pitchFamily="2" charset="0"/>
            </a:endParaRPr>
          </a:p>
        </p:txBody>
      </p:sp>
      <p:sp>
        <p:nvSpPr>
          <p:cNvPr id="6" name="Text Placeholder 13">
            <a:extLst>
              <a:ext uri="{FF2B5EF4-FFF2-40B4-BE49-F238E27FC236}">
                <a16:creationId xmlns:a16="http://schemas.microsoft.com/office/drawing/2014/main" id="{E8CC17BE-5878-6F85-D465-032B69571475}"/>
              </a:ext>
            </a:extLst>
          </p:cNvPr>
          <p:cNvSpPr>
            <a:spLocks noGrp="1"/>
          </p:cNvSpPr>
          <p:nvPr>
            <p:ph type="body" sz="quarter" idx="26"/>
          </p:nvPr>
        </p:nvSpPr>
        <p:spPr>
          <a:xfrm>
            <a:off x="287338" y="4930888"/>
            <a:ext cx="5730822" cy="1411000"/>
          </a:xfrm>
          <a:prstGeom prst="rect">
            <a:avLst/>
          </a:prstGeom>
        </p:spPr>
        <p:txBody>
          <a:bodyPr>
            <a:noAutofit/>
          </a:bodyPr>
          <a:lstStyle>
            <a:lvl1pPr marL="0" indent="0">
              <a:lnSpc>
                <a:spcPct val="100000"/>
              </a:lnSpc>
              <a:buNone/>
              <a:defRPr sz="1400" b="0" i="0">
                <a:solidFill>
                  <a:schemeClr val="tx1"/>
                </a:solidFill>
                <a:latin typeface="+mn-lt"/>
              </a:defRPr>
            </a:lvl1pPr>
            <a:lvl2pPr marL="243834" indent="0">
              <a:lnSpc>
                <a:spcPct val="100000"/>
              </a:lnSpc>
              <a:buNone/>
              <a:defRPr sz="1400" b="0" i="0">
                <a:solidFill>
                  <a:schemeClr val="tx1"/>
                </a:solidFill>
                <a:latin typeface="+mn-lt"/>
              </a:defRPr>
            </a:lvl2pPr>
            <a:lvl3pPr marL="487668" indent="0">
              <a:lnSpc>
                <a:spcPct val="100000"/>
              </a:lnSpc>
              <a:buNone/>
              <a:defRPr sz="1400" b="0" i="0">
                <a:solidFill>
                  <a:schemeClr val="tx1"/>
                </a:solidFill>
                <a:latin typeface="+mn-lt"/>
              </a:defRPr>
            </a:lvl3pPr>
            <a:lvl4pPr marL="731502" indent="0">
              <a:lnSpc>
                <a:spcPct val="100000"/>
              </a:lnSpc>
              <a:buNone/>
              <a:defRPr sz="1400" b="0" i="0">
                <a:solidFill>
                  <a:schemeClr val="tx1"/>
                </a:solidFill>
                <a:latin typeface="+mn-lt"/>
              </a:defRPr>
            </a:lvl4pPr>
            <a:lvl5pPr marL="975336" indent="0">
              <a:lnSpc>
                <a:spcPct val="100000"/>
              </a:lnSpc>
              <a:buNone/>
              <a:defRPr sz="1400" b="0" i="0">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Footer Placeholder 7">
            <a:extLst>
              <a:ext uri="{FF2B5EF4-FFF2-40B4-BE49-F238E27FC236}">
                <a16:creationId xmlns:a16="http://schemas.microsoft.com/office/drawing/2014/main" id="{4B51EE35-AC92-DE17-BEDE-EEFF8F36A276}"/>
              </a:ext>
            </a:extLst>
          </p:cNvPr>
          <p:cNvSpPr>
            <a:spLocks noGrp="1"/>
          </p:cNvSpPr>
          <p:nvPr>
            <p:ph type="ftr" sz="quarter" idx="3"/>
          </p:nvPr>
        </p:nvSpPr>
        <p:spPr>
          <a:xfrm>
            <a:off x="609600" y="6608064"/>
            <a:ext cx="4579200" cy="144000"/>
          </a:xfrm>
          <a:prstGeom prst="rect">
            <a:avLst/>
          </a:prstGeom>
          <a:effectLst/>
        </p:spPr>
        <p:txBody>
          <a:bodyPr vert="horz" wrap="none" lIns="0" tIns="0" rIns="0" bIns="0" anchor="ctr" anchorCtr="0">
            <a:noAutofit/>
          </a:bodyPr>
          <a:lstStyle>
            <a:lvl1pPr algn="l">
              <a:defRPr sz="900" b="0" i="0" u="none" strike="noStrike">
                <a:solidFill>
                  <a:schemeClr val="tx2">
                    <a:lumMod val="100000"/>
                  </a:schemeClr>
                </a:solidFill>
                <a:latin typeface="Sun Life New Text" pitchFamily="2" charset="0"/>
              </a:defRPr>
            </a:lvl1pPr>
          </a:lstStyle>
          <a:p>
            <a:r>
              <a:rPr lang="en-CA"/>
              <a:t>Presentation Name or INTERNAL USE ONLY</a:t>
            </a:r>
          </a:p>
        </p:txBody>
      </p:sp>
      <p:sp>
        <p:nvSpPr>
          <p:cNvPr id="14" name="EntityNameDynamic-Placeholder" descr="{&quot;templafy&quot;:{&quot;id&quot;:&quot;9d690140-2a40-40e1-a840-90b12a7fb26e&quot;}}">
            <a:extLst>
              <a:ext uri="{FF2B5EF4-FFF2-40B4-BE49-F238E27FC236}">
                <a16:creationId xmlns:a16="http://schemas.microsoft.com/office/drawing/2014/main" id="{50DF2E73-97A6-4BED-02CA-54C3645992E8}"/>
              </a:ext>
            </a:extLst>
          </p:cNvPr>
          <p:cNvSpPr/>
          <p:nvPr userDrawn="1"/>
        </p:nvSpPr>
        <p:spPr>
          <a:xfrm>
            <a:off x="7002463" y="6588092"/>
            <a:ext cx="3137852" cy="1862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r"/>
            <a:endParaRPr lang="en-CA" sz="1100" b="1">
              <a:solidFill>
                <a:schemeClr val="tx2"/>
              </a:solidFill>
            </a:endParaRPr>
          </a:p>
        </p:txBody>
      </p:sp>
      <p:sp>
        <p:nvSpPr>
          <p:cNvPr id="15" name="TaglineDynamic-Placeholder" descr="{&quot;templafy&quot;:{&quot;id&quot;:&quot;5af1b2ea-9985-471a-8ac6-b7bbf8c1b13a&quot;}}">
            <a:extLst>
              <a:ext uri="{FF2B5EF4-FFF2-40B4-BE49-F238E27FC236}">
                <a16:creationId xmlns:a16="http://schemas.microsoft.com/office/drawing/2014/main" id="{9569F380-8B7D-0EB4-C064-2FA54BBB4428}"/>
              </a:ext>
            </a:extLst>
          </p:cNvPr>
          <p:cNvSpPr/>
          <p:nvPr userDrawn="1"/>
        </p:nvSpPr>
        <p:spPr>
          <a:xfrm>
            <a:off x="10140315" y="6588092"/>
            <a:ext cx="1762760" cy="1862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r"/>
            <a:endParaRPr lang="en-CA" sz="1100" b="0" spc="-20" baseline="0">
              <a:solidFill>
                <a:schemeClr val="tx2"/>
              </a:solidFill>
            </a:endParaRPr>
          </a:p>
        </p:txBody>
      </p:sp>
      <p:sp>
        <p:nvSpPr>
          <p:cNvPr id="16" name="EntityNameDynamic (US) -Placeholder" descr="{&quot;templafy&quot;:{&quot;id&quot;:&quot;8a7a2032-ea74-48fc-bcd2-41699a75356b&quot;}}" hidden="1">
            <a:extLst>
              <a:ext uri="{FF2B5EF4-FFF2-40B4-BE49-F238E27FC236}">
                <a16:creationId xmlns:a16="http://schemas.microsoft.com/office/drawing/2014/main" id="{DB1F1E54-D628-9087-B6D8-D1904DCE9A47}"/>
              </a:ext>
            </a:extLst>
          </p:cNvPr>
          <p:cNvSpPr/>
          <p:nvPr userDrawn="1"/>
        </p:nvSpPr>
        <p:spPr>
          <a:xfrm>
            <a:off x="7116762" y="6588092"/>
            <a:ext cx="2795588" cy="1862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r"/>
            <a:endParaRPr lang="en-CA" sz="1100" b="1">
              <a:solidFill>
                <a:schemeClr val="tx2"/>
              </a:solidFill>
            </a:endParaRPr>
          </a:p>
        </p:txBody>
      </p:sp>
      <p:sp>
        <p:nvSpPr>
          <p:cNvPr id="17" name="TaglineDynamic (US) -Placeholder" descr="{&quot;templafy&quot;:{&quot;id&quot;:&quot;e1d34622-3c68-4880-9a5a-7e25a1fe8456&quot;}}" hidden="1">
            <a:extLst>
              <a:ext uri="{FF2B5EF4-FFF2-40B4-BE49-F238E27FC236}">
                <a16:creationId xmlns:a16="http://schemas.microsoft.com/office/drawing/2014/main" id="{43B8A6A2-D1A8-E64A-9E1A-F61299C763EA}"/>
              </a:ext>
            </a:extLst>
          </p:cNvPr>
          <p:cNvSpPr/>
          <p:nvPr userDrawn="1"/>
        </p:nvSpPr>
        <p:spPr>
          <a:xfrm>
            <a:off x="9943307" y="6588092"/>
            <a:ext cx="1960562" cy="1862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r"/>
            <a:endParaRPr lang="en-CA" sz="1100" b="0" spc="-20" baseline="0">
              <a:solidFill>
                <a:schemeClr val="tx2"/>
              </a:solidFill>
            </a:endParaRPr>
          </a:p>
        </p:txBody>
      </p:sp>
    </p:spTree>
    <p:extLst>
      <p:ext uri="{BB962C8B-B14F-4D97-AF65-F5344CB8AC3E}">
        <p14:creationId xmlns:p14="http://schemas.microsoft.com/office/powerpoint/2010/main" val="1584849295"/>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Slide Image One Column">
    <p:spTree>
      <p:nvGrpSpPr>
        <p:cNvPr id="1" name=""/>
        <p:cNvGrpSpPr/>
        <p:nvPr/>
      </p:nvGrpSpPr>
      <p:grpSpPr>
        <a:xfrm>
          <a:off x="0" y="0"/>
          <a:ext cx="0" cy="0"/>
          <a:chOff x="0" y="0"/>
          <a:chExt cx="0" cy="0"/>
        </a:xfrm>
      </p:grpSpPr>
      <p:sp>
        <p:nvSpPr>
          <p:cNvPr id="10" name="Picture Placeholder 42">
            <a:extLst>
              <a:ext uri="{FF2B5EF4-FFF2-40B4-BE49-F238E27FC236}">
                <a16:creationId xmlns:a16="http://schemas.microsoft.com/office/drawing/2014/main" id="{475CA766-0803-2CD7-140A-C6D1F4CDEC9A}"/>
              </a:ext>
            </a:extLst>
          </p:cNvPr>
          <p:cNvSpPr>
            <a:spLocks noGrp="1"/>
          </p:cNvSpPr>
          <p:nvPr>
            <p:ph type="pic" sz="quarter" idx="14" hasCustomPrompt="1"/>
          </p:nvPr>
        </p:nvSpPr>
        <p:spPr>
          <a:xfrm>
            <a:off x="287337" y="287339"/>
            <a:ext cx="5735637" cy="6281736"/>
          </a:xfrm>
          <a:prstGeom prst="rect">
            <a:avLst/>
          </a:prstGeom>
          <a:solidFill>
            <a:schemeClr val="bg2"/>
          </a:solidFill>
        </p:spPr>
        <p:txBody>
          <a:bodyPr tIns="720000" anchor="ctr" anchorCtr="0">
            <a:normAutofit/>
          </a:bodyPr>
          <a:lstStyle>
            <a:lvl1pPr marL="0" indent="0" algn="ctr">
              <a:buNone/>
              <a:defRPr sz="1600" b="0" i="0">
                <a:latin typeface="+mn-lt"/>
              </a:defRPr>
            </a:lvl1pPr>
          </a:lstStyle>
          <a:p>
            <a:r>
              <a:rPr lang="en-CA"/>
              <a:t>CLICK TO INSERT PICTURE</a:t>
            </a:r>
          </a:p>
        </p:txBody>
      </p:sp>
      <p:sp>
        <p:nvSpPr>
          <p:cNvPr id="13" name="Text Placeholder 9">
            <a:extLst>
              <a:ext uri="{FF2B5EF4-FFF2-40B4-BE49-F238E27FC236}">
                <a16:creationId xmlns:a16="http://schemas.microsoft.com/office/drawing/2014/main" id="{4EBF9D06-F3D9-0C5E-52ED-0BF5DDB7C5E3}"/>
              </a:ext>
            </a:extLst>
          </p:cNvPr>
          <p:cNvSpPr>
            <a:spLocks noGrp="1"/>
          </p:cNvSpPr>
          <p:nvPr>
            <p:ph type="body" sz="quarter" idx="35" hasCustomPrompt="1"/>
          </p:nvPr>
        </p:nvSpPr>
        <p:spPr>
          <a:xfrm>
            <a:off x="6170083" y="3123191"/>
            <a:ext cx="5734579" cy="266699"/>
          </a:xfrm>
          <a:prstGeom prst="rect">
            <a:avLst/>
          </a:prstGeom>
        </p:spPr>
        <p:txBody>
          <a:bodyPr anchor="b" anchorCtr="0">
            <a:noAutofit/>
          </a:bodyPr>
          <a:lstStyle>
            <a:lvl1pPr marL="0" indent="0">
              <a:buNone/>
              <a:defRPr sz="1400" b="0" i="0">
                <a:solidFill>
                  <a:schemeClr val="tx1"/>
                </a:solidFill>
                <a:latin typeface="+mn-lt"/>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CA" err="1"/>
              <a:t>Subheader goes here.</a:t>
            </a:r>
          </a:p>
        </p:txBody>
      </p:sp>
      <p:sp>
        <p:nvSpPr>
          <p:cNvPr id="16" name="Text Placeholder 9">
            <a:extLst>
              <a:ext uri="{FF2B5EF4-FFF2-40B4-BE49-F238E27FC236}">
                <a16:creationId xmlns:a16="http://schemas.microsoft.com/office/drawing/2014/main" id="{A874CF84-747E-7589-CA7F-7DE9988FCF76}"/>
              </a:ext>
            </a:extLst>
          </p:cNvPr>
          <p:cNvSpPr>
            <a:spLocks noGrp="1"/>
          </p:cNvSpPr>
          <p:nvPr>
            <p:ph type="body" sz="quarter" idx="40" hasCustomPrompt="1"/>
          </p:nvPr>
        </p:nvSpPr>
        <p:spPr>
          <a:xfrm>
            <a:off x="6169028" y="3525597"/>
            <a:ext cx="5728016" cy="266699"/>
          </a:xfrm>
          <a:prstGeom prst="rect">
            <a:avLst/>
          </a:prstGeom>
        </p:spPr>
        <p:txBody>
          <a:bodyPr anchor="b" anchorCtr="0">
            <a:noAutofit/>
          </a:bodyPr>
          <a:lstStyle>
            <a:lvl1pPr marL="0" indent="0">
              <a:buNone/>
              <a:defRPr sz="1200" b="0" i="0">
                <a:solidFill>
                  <a:schemeClr val="tx1"/>
                </a:solidFill>
                <a:latin typeface="+mn-lt"/>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CA"/>
              <a:t>Recommended count: 350 characters.</a:t>
            </a:r>
          </a:p>
        </p:txBody>
      </p:sp>
      <p:sp>
        <p:nvSpPr>
          <p:cNvPr id="2" name="Text Placeholder 9">
            <a:extLst>
              <a:ext uri="{FF2B5EF4-FFF2-40B4-BE49-F238E27FC236}">
                <a16:creationId xmlns:a16="http://schemas.microsoft.com/office/drawing/2014/main" id="{E495CD0A-363B-1C73-7CD9-ACB163B10445}"/>
              </a:ext>
            </a:extLst>
          </p:cNvPr>
          <p:cNvSpPr>
            <a:spLocks noGrp="1"/>
          </p:cNvSpPr>
          <p:nvPr>
            <p:ph type="body" sz="quarter" idx="29" hasCustomPrompt="1"/>
          </p:nvPr>
        </p:nvSpPr>
        <p:spPr>
          <a:xfrm>
            <a:off x="6170084" y="1487424"/>
            <a:ext cx="5734578" cy="266699"/>
          </a:xfrm>
          <a:prstGeom prst="rect">
            <a:avLst/>
          </a:prstGeom>
        </p:spPr>
        <p:txBody>
          <a:bodyPr anchor="b" anchorCtr="0">
            <a:noAutofit/>
          </a:bodyPr>
          <a:lstStyle>
            <a:lvl1pPr marL="0" indent="0">
              <a:buNone/>
              <a:defRPr sz="1200" b="0" i="0">
                <a:solidFill>
                  <a:schemeClr val="tx2"/>
                </a:solidFill>
                <a:latin typeface="+mn-lt"/>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CA"/>
              <a:t>EYEBROW TEXT</a:t>
            </a:r>
          </a:p>
        </p:txBody>
      </p:sp>
      <p:sp>
        <p:nvSpPr>
          <p:cNvPr id="3" name="Text Placeholder 15">
            <a:extLst>
              <a:ext uri="{FF2B5EF4-FFF2-40B4-BE49-F238E27FC236}">
                <a16:creationId xmlns:a16="http://schemas.microsoft.com/office/drawing/2014/main" id="{B14A558D-2652-9586-15BD-60A531A9C264}"/>
              </a:ext>
            </a:extLst>
          </p:cNvPr>
          <p:cNvSpPr>
            <a:spLocks noGrp="1"/>
          </p:cNvSpPr>
          <p:nvPr>
            <p:ph type="body" sz="quarter" idx="33" hasCustomPrompt="1"/>
          </p:nvPr>
        </p:nvSpPr>
        <p:spPr>
          <a:xfrm>
            <a:off x="6169029" y="1889314"/>
            <a:ext cx="5728016" cy="960967"/>
          </a:xfrm>
          <a:prstGeom prst="rect">
            <a:avLst/>
          </a:prstGeom>
        </p:spPr>
        <p:txBody>
          <a:bodyPr anchor="t" anchorCtr="0">
            <a:noAutofit/>
          </a:bodyPr>
          <a:lstStyle>
            <a:lvl1pPr marL="0" indent="0">
              <a:lnSpc>
                <a:spcPct val="90000"/>
              </a:lnSpc>
              <a:buNone/>
              <a:defRPr sz="2800" b="0" i="0">
                <a:solidFill>
                  <a:schemeClr val="tx2"/>
                </a:solidFill>
                <a:latin typeface="+mj-lt"/>
              </a:defRPr>
            </a:lvl1pPr>
            <a:lvl2pPr marL="457189" indent="0">
              <a:buNone/>
              <a:defRPr sz="1067">
                <a:solidFill>
                  <a:schemeClr val="tx1"/>
                </a:solidFill>
                <a:latin typeface="+mj-lt"/>
              </a:defRPr>
            </a:lvl2pPr>
            <a:lvl3pPr marL="914377" indent="0">
              <a:buNone/>
              <a:defRPr sz="1067">
                <a:solidFill>
                  <a:schemeClr val="tx1"/>
                </a:solidFill>
                <a:latin typeface="+mj-lt"/>
              </a:defRPr>
            </a:lvl3pPr>
            <a:lvl4pPr marL="1371566" indent="0">
              <a:buNone/>
              <a:defRPr sz="1067">
                <a:solidFill>
                  <a:schemeClr val="tx1"/>
                </a:solidFill>
                <a:latin typeface="+mj-lt"/>
              </a:defRPr>
            </a:lvl4pPr>
            <a:lvl5pPr marL="1828754" indent="0">
              <a:buNone/>
              <a:defRPr sz="1067">
                <a:solidFill>
                  <a:schemeClr val="tx1"/>
                </a:solidFill>
                <a:latin typeface="+mj-lt"/>
              </a:defRPr>
            </a:lvl5pPr>
          </a:lstStyle>
          <a:p>
            <a:pPr lvl="0"/>
            <a:r>
              <a:rPr lang="en-CA" err="1"/>
              <a:t>Subheader goes here.</a:t>
            </a:r>
            <a:endParaRPr lang="en-CA"/>
          </a:p>
        </p:txBody>
      </p:sp>
      <p:sp>
        <p:nvSpPr>
          <p:cNvPr id="5" name="Slide Number Placeholder 5">
            <a:extLst>
              <a:ext uri="{FF2B5EF4-FFF2-40B4-BE49-F238E27FC236}">
                <a16:creationId xmlns:a16="http://schemas.microsoft.com/office/drawing/2014/main" id="{1EC40F2E-91DB-24EC-EB01-E324C007C88E}"/>
              </a:ext>
            </a:extLst>
          </p:cNvPr>
          <p:cNvSpPr txBox="1"/>
          <p:nvPr userDrawn="1"/>
        </p:nvSpPr>
        <p:spPr>
          <a:xfrm>
            <a:off x="287868" y="6608064"/>
            <a:ext cx="321733" cy="144000"/>
          </a:xfrm>
          <a:prstGeom prst="rect">
            <a:avLst/>
          </a:prstGeom>
          <a:effectLst/>
        </p:spPr>
        <p:txBody>
          <a:bodyPr vert="horz" wrap="square" lIns="0" tIns="0" rIns="0" bIns="0" rtlCol="0" anchor="ctr">
            <a:noAutofit/>
          </a:bodyP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fld id="{9FA635D2-B142-BE49-AECA-6169441F1F99}" type="slidenum">
              <a:rPr lang="en-CA" sz="900" b="0" i="0" u="none" strike="noStrike">
                <a:solidFill>
                  <a:schemeClr val="tx2">
                    <a:lumMod val="100000"/>
                  </a:schemeClr>
                </a:solidFill>
                <a:latin typeface="Sun Life New Text" pitchFamily="2" charset="0"/>
              </a:rPr>
              <a:pPr algn="l"/>
              <a:t>‹#›</a:t>
            </a:fld>
            <a:endParaRPr lang="en-CA" sz="900" b="0" i="0" u="none" strike="noStrike">
              <a:solidFill>
                <a:schemeClr val="tx2">
                  <a:lumMod val="100000"/>
                </a:schemeClr>
              </a:solidFill>
              <a:latin typeface="Sun Life New Text" pitchFamily="2" charset="0"/>
            </a:endParaRPr>
          </a:p>
        </p:txBody>
      </p:sp>
      <p:sp>
        <p:nvSpPr>
          <p:cNvPr id="7" name="Text Placeholder 13">
            <a:extLst>
              <a:ext uri="{FF2B5EF4-FFF2-40B4-BE49-F238E27FC236}">
                <a16:creationId xmlns:a16="http://schemas.microsoft.com/office/drawing/2014/main" id="{514B141D-CE26-1117-BD1D-878BAC380720}"/>
              </a:ext>
            </a:extLst>
          </p:cNvPr>
          <p:cNvSpPr>
            <a:spLocks noGrp="1"/>
          </p:cNvSpPr>
          <p:nvPr>
            <p:ph type="body" sz="quarter" idx="26"/>
          </p:nvPr>
        </p:nvSpPr>
        <p:spPr>
          <a:xfrm>
            <a:off x="6169028" y="4194345"/>
            <a:ext cx="5728016" cy="1652112"/>
          </a:xfrm>
          <a:prstGeom prst="rect">
            <a:avLst/>
          </a:prstGeom>
        </p:spPr>
        <p:txBody>
          <a:bodyPr>
            <a:noAutofit/>
          </a:bodyPr>
          <a:lstStyle>
            <a:lvl1pPr marL="0" indent="0">
              <a:lnSpc>
                <a:spcPct val="100000"/>
              </a:lnSpc>
              <a:buNone/>
              <a:defRPr sz="1400" b="0" i="0">
                <a:solidFill>
                  <a:schemeClr val="tx1"/>
                </a:solidFill>
                <a:latin typeface="+mn-lt"/>
              </a:defRPr>
            </a:lvl1pPr>
            <a:lvl2pPr marL="243834" indent="0">
              <a:lnSpc>
                <a:spcPct val="100000"/>
              </a:lnSpc>
              <a:buNone/>
              <a:defRPr sz="1400" b="0" i="0">
                <a:solidFill>
                  <a:schemeClr val="tx1"/>
                </a:solidFill>
                <a:latin typeface="+mn-lt"/>
              </a:defRPr>
            </a:lvl2pPr>
            <a:lvl3pPr marL="487668" indent="0">
              <a:lnSpc>
                <a:spcPct val="100000"/>
              </a:lnSpc>
              <a:buNone/>
              <a:defRPr sz="1400" b="0" i="0">
                <a:solidFill>
                  <a:schemeClr val="tx1"/>
                </a:solidFill>
                <a:latin typeface="+mn-lt"/>
              </a:defRPr>
            </a:lvl3pPr>
            <a:lvl4pPr marL="731502" indent="0">
              <a:lnSpc>
                <a:spcPct val="100000"/>
              </a:lnSpc>
              <a:buNone/>
              <a:defRPr sz="1400" b="0" i="0">
                <a:solidFill>
                  <a:schemeClr val="tx1"/>
                </a:solidFill>
                <a:latin typeface="+mn-lt"/>
              </a:defRPr>
            </a:lvl4pPr>
            <a:lvl5pPr marL="975336" indent="0">
              <a:lnSpc>
                <a:spcPct val="100000"/>
              </a:lnSpc>
              <a:buNone/>
              <a:defRPr sz="1400" b="0" i="0">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9" name="Footer Placeholder 7">
            <a:extLst>
              <a:ext uri="{FF2B5EF4-FFF2-40B4-BE49-F238E27FC236}">
                <a16:creationId xmlns:a16="http://schemas.microsoft.com/office/drawing/2014/main" id="{913B90B7-3790-3A0F-8EBD-4A180A8AF961}"/>
              </a:ext>
            </a:extLst>
          </p:cNvPr>
          <p:cNvSpPr>
            <a:spLocks noGrp="1"/>
          </p:cNvSpPr>
          <p:nvPr>
            <p:ph type="ftr" sz="quarter" idx="3"/>
          </p:nvPr>
        </p:nvSpPr>
        <p:spPr>
          <a:xfrm>
            <a:off x="609600" y="6608064"/>
            <a:ext cx="4579200" cy="144000"/>
          </a:xfrm>
          <a:prstGeom prst="rect">
            <a:avLst/>
          </a:prstGeom>
          <a:effectLst/>
        </p:spPr>
        <p:txBody>
          <a:bodyPr vert="horz" wrap="none" lIns="0" tIns="0" rIns="0" bIns="0" anchor="ctr" anchorCtr="0">
            <a:noAutofit/>
          </a:bodyPr>
          <a:lstStyle>
            <a:lvl1pPr algn="l">
              <a:defRPr sz="900" b="0" i="0" u="none" strike="noStrike">
                <a:solidFill>
                  <a:schemeClr val="tx2">
                    <a:lumMod val="100000"/>
                  </a:schemeClr>
                </a:solidFill>
                <a:latin typeface="Sun Life New Text" pitchFamily="2" charset="0"/>
              </a:defRPr>
            </a:lvl1pPr>
          </a:lstStyle>
          <a:p>
            <a:r>
              <a:rPr lang="en-CA"/>
              <a:t>Presentation Name or INTERNAL USE ONLY</a:t>
            </a:r>
          </a:p>
        </p:txBody>
      </p:sp>
    </p:spTree>
    <p:extLst>
      <p:ext uri="{BB962C8B-B14F-4D97-AF65-F5344CB8AC3E}">
        <p14:creationId xmlns:p14="http://schemas.microsoft.com/office/powerpoint/2010/main" val="3109706286"/>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Slide Image Two Column">
    <p:spTree>
      <p:nvGrpSpPr>
        <p:cNvPr id="1" name=""/>
        <p:cNvGrpSpPr/>
        <p:nvPr/>
      </p:nvGrpSpPr>
      <p:grpSpPr>
        <a:xfrm>
          <a:off x="0" y="0"/>
          <a:ext cx="0" cy="0"/>
          <a:chOff x="0" y="0"/>
          <a:chExt cx="0" cy="0"/>
        </a:xfrm>
      </p:grpSpPr>
      <p:sp>
        <p:nvSpPr>
          <p:cNvPr id="10" name="Picture Placeholder 42">
            <a:extLst>
              <a:ext uri="{FF2B5EF4-FFF2-40B4-BE49-F238E27FC236}">
                <a16:creationId xmlns:a16="http://schemas.microsoft.com/office/drawing/2014/main" id="{475CA766-0803-2CD7-140A-C6D1F4CDEC9A}"/>
              </a:ext>
            </a:extLst>
          </p:cNvPr>
          <p:cNvSpPr>
            <a:spLocks noGrp="1"/>
          </p:cNvSpPr>
          <p:nvPr>
            <p:ph type="pic" sz="quarter" idx="14" hasCustomPrompt="1"/>
          </p:nvPr>
        </p:nvSpPr>
        <p:spPr>
          <a:xfrm>
            <a:off x="6167438" y="287337"/>
            <a:ext cx="5733686" cy="6281737"/>
          </a:xfrm>
          <a:prstGeom prst="rect">
            <a:avLst/>
          </a:prstGeom>
          <a:solidFill>
            <a:schemeClr val="bg2"/>
          </a:solidFill>
        </p:spPr>
        <p:txBody>
          <a:bodyPr tIns="720000" anchor="ctr" anchorCtr="0">
            <a:normAutofit/>
          </a:bodyPr>
          <a:lstStyle>
            <a:lvl1pPr marL="0" indent="0" algn="ctr">
              <a:buNone/>
              <a:defRPr sz="1600" b="0" i="0">
                <a:latin typeface="+mn-lt"/>
              </a:defRPr>
            </a:lvl1pPr>
          </a:lstStyle>
          <a:p>
            <a:r>
              <a:rPr lang="en-CA"/>
              <a:t>CLICK TO INSERT PICTURE</a:t>
            </a:r>
          </a:p>
        </p:txBody>
      </p:sp>
      <p:sp>
        <p:nvSpPr>
          <p:cNvPr id="13" name="Text Placeholder 9">
            <a:extLst>
              <a:ext uri="{FF2B5EF4-FFF2-40B4-BE49-F238E27FC236}">
                <a16:creationId xmlns:a16="http://schemas.microsoft.com/office/drawing/2014/main" id="{4EBF9D06-F3D9-0C5E-52ED-0BF5DDB7C5E3}"/>
              </a:ext>
            </a:extLst>
          </p:cNvPr>
          <p:cNvSpPr>
            <a:spLocks noGrp="1"/>
          </p:cNvSpPr>
          <p:nvPr>
            <p:ph type="body" sz="quarter" idx="35" hasCustomPrompt="1"/>
          </p:nvPr>
        </p:nvSpPr>
        <p:spPr>
          <a:xfrm>
            <a:off x="287337" y="1407902"/>
            <a:ext cx="2795587" cy="187367"/>
          </a:xfrm>
          <a:prstGeom prst="rect">
            <a:avLst/>
          </a:prstGeom>
        </p:spPr>
        <p:txBody>
          <a:bodyPr anchor="t" anchorCtr="0">
            <a:noAutofit/>
          </a:bodyPr>
          <a:lstStyle>
            <a:lvl1pPr marL="0" indent="0">
              <a:buNone/>
              <a:defRPr sz="1400" b="1" i="0">
                <a:solidFill>
                  <a:schemeClr val="tx1"/>
                </a:solidFill>
                <a:latin typeface="+mn-lt"/>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CA" err="1"/>
              <a:t>Subheader goes here.</a:t>
            </a:r>
            <a:endParaRPr lang="en-CA"/>
          </a:p>
        </p:txBody>
      </p:sp>
      <p:sp>
        <p:nvSpPr>
          <p:cNvPr id="4" name="Picture Placeholder 42">
            <a:extLst>
              <a:ext uri="{FF2B5EF4-FFF2-40B4-BE49-F238E27FC236}">
                <a16:creationId xmlns:a16="http://schemas.microsoft.com/office/drawing/2014/main" id="{3B887223-998B-4307-9C22-F26FD8CFC683}"/>
              </a:ext>
            </a:extLst>
          </p:cNvPr>
          <p:cNvSpPr>
            <a:spLocks noGrp="1"/>
          </p:cNvSpPr>
          <p:nvPr>
            <p:ph type="pic" sz="quarter" idx="40" hasCustomPrompt="1"/>
          </p:nvPr>
        </p:nvSpPr>
        <p:spPr>
          <a:xfrm>
            <a:off x="287337" y="287338"/>
            <a:ext cx="836612" cy="964453"/>
          </a:xfrm>
          <a:prstGeom prst="rect">
            <a:avLst/>
          </a:prstGeom>
          <a:solidFill>
            <a:schemeClr val="bg2"/>
          </a:solidFill>
        </p:spPr>
        <p:txBody>
          <a:bodyPr tIns="720000" anchor="ctr" anchorCtr="0">
            <a:normAutofit/>
          </a:bodyPr>
          <a:lstStyle>
            <a:lvl1pPr marL="0" indent="0" algn="ctr">
              <a:buNone/>
              <a:defRPr sz="667" b="0" i="0">
                <a:latin typeface="+mn-lt"/>
              </a:defRPr>
            </a:lvl1pPr>
          </a:lstStyle>
          <a:p>
            <a:r>
              <a:rPr lang="en-CA"/>
              <a:t>CLICK TO INSERT PICTURE</a:t>
            </a:r>
          </a:p>
        </p:txBody>
      </p:sp>
      <p:sp>
        <p:nvSpPr>
          <p:cNvPr id="5" name="Text Placeholder 9">
            <a:extLst>
              <a:ext uri="{FF2B5EF4-FFF2-40B4-BE49-F238E27FC236}">
                <a16:creationId xmlns:a16="http://schemas.microsoft.com/office/drawing/2014/main" id="{508EA3EE-D630-D8C9-A3F8-C6182FF36777}"/>
              </a:ext>
            </a:extLst>
          </p:cNvPr>
          <p:cNvSpPr>
            <a:spLocks noGrp="1"/>
          </p:cNvSpPr>
          <p:nvPr>
            <p:ph type="body" sz="quarter" idx="41" hasCustomPrompt="1"/>
          </p:nvPr>
        </p:nvSpPr>
        <p:spPr>
          <a:xfrm>
            <a:off x="3227387" y="1407902"/>
            <a:ext cx="2795587" cy="187367"/>
          </a:xfrm>
          <a:prstGeom prst="rect">
            <a:avLst/>
          </a:prstGeom>
        </p:spPr>
        <p:txBody>
          <a:bodyPr anchor="t" anchorCtr="0">
            <a:noAutofit/>
          </a:bodyPr>
          <a:lstStyle>
            <a:lvl1pPr marL="0" indent="0">
              <a:buNone/>
              <a:defRPr sz="1400" b="1" i="0">
                <a:solidFill>
                  <a:schemeClr val="tx1"/>
                </a:solidFill>
                <a:latin typeface="+mn-lt"/>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CA" err="1"/>
              <a:t>Subheader goes here.</a:t>
            </a:r>
            <a:endParaRPr lang="en-CA"/>
          </a:p>
        </p:txBody>
      </p:sp>
      <p:sp>
        <p:nvSpPr>
          <p:cNvPr id="9" name="Picture Placeholder 42">
            <a:extLst>
              <a:ext uri="{FF2B5EF4-FFF2-40B4-BE49-F238E27FC236}">
                <a16:creationId xmlns:a16="http://schemas.microsoft.com/office/drawing/2014/main" id="{5E3FCDD4-E7AE-4EBC-0080-35ECF115344A}"/>
              </a:ext>
            </a:extLst>
          </p:cNvPr>
          <p:cNvSpPr>
            <a:spLocks noGrp="1"/>
          </p:cNvSpPr>
          <p:nvPr>
            <p:ph type="pic" sz="quarter" idx="43" hasCustomPrompt="1"/>
          </p:nvPr>
        </p:nvSpPr>
        <p:spPr>
          <a:xfrm>
            <a:off x="3227388" y="287337"/>
            <a:ext cx="835210" cy="964453"/>
          </a:xfrm>
          <a:prstGeom prst="rect">
            <a:avLst/>
          </a:prstGeom>
          <a:solidFill>
            <a:schemeClr val="bg2"/>
          </a:solidFill>
        </p:spPr>
        <p:txBody>
          <a:bodyPr tIns="720000" anchor="ctr" anchorCtr="0">
            <a:normAutofit/>
          </a:bodyPr>
          <a:lstStyle>
            <a:lvl1pPr marL="0" indent="0" algn="ctr">
              <a:buNone/>
              <a:defRPr sz="667" b="0" i="0">
                <a:latin typeface="+mn-lt"/>
              </a:defRPr>
            </a:lvl1pPr>
          </a:lstStyle>
          <a:p>
            <a:r>
              <a:rPr lang="en-CA"/>
              <a:t>CLICK TO INSERT PICTURE</a:t>
            </a:r>
          </a:p>
        </p:txBody>
      </p:sp>
      <p:sp>
        <p:nvSpPr>
          <p:cNvPr id="15" name="Text Placeholder 9">
            <a:extLst>
              <a:ext uri="{FF2B5EF4-FFF2-40B4-BE49-F238E27FC236}">
                <a16:creationId xmlns:a16="http://schemas.microsoft.com/office/drawing/2014/main" id="{57FEEB62-DDEE-713E-6617-589D9DE3F5C5}"/>
              </a:ext>
            </a:extLst>
          </p:cNvPr>
          <p:cNvSpPr>
            <a:spLocks noGrp="1"/>
          </p:cNvSpPr>
          <p:nvPr>
            <p:ph type="body" sz="quarter" idx="44" hasCustomPrompt="1"/>
          </p:nvPr>
        </p:nvSpPr>
        <p:spPr>
          <a:xfrm>
            <a:off x="287430" y="4552638"/>
            <a:ext cx="2795495" cy="187367"/>
          </a:xfrm>
          <a:prstGeom prst="rect">
            <a:avLst/>
          </a:prstGeom>
        </p:spPr>
        <p:txBody>
          <a:bodyPr anchor="t" anchorCtr="0">
            <a:noAutofit/>
          </a:bodyPr>
          <a:lstStyle>
            <a:lvl1pPr marL="0" indent="0">
              <a:buNone/>
              <a:defRPr sz="1400" b="1" i="0">
                <a:solidFill>
                  <a:schemeClr val="tx1"/>
                </a:solidFill>
                <a:latin typeface="+mn-lt"/>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CA" err="1"/>
              <a:t>Subheader goes here.</a:t>
            </a:r>
            <a:endParaRPr lang="en-CA"/>
          </a:p>
        </p:txBody>
      </p:sp>
      <p:sp>
        <p:nvSpPr>
          <p:cNvPr id="18" name="Picture Placeholder 42">
            <a:extLst>
              <a:ext uri="{FF2B5EF4-FFF2-40B4-BE49-F238E27FC236}">
                <a16:creationId xmlns:a16="http://schemas.microsoft.com/office/drawing/2014/main" id="{92C64E15-424B-2943-5EA9-1D657F59298E}"/>
              </a:ext>
            </a:extLst>
          </p:cNvPr>
          <p:cNvSpPr>
            <a:spLocks noGrp="1"/>
          </p:cNvSpPr>
          <p:nvPr>
            <p:ph type="pic" sz="quarter" idx="46" hasCustomPrompt="1"/>
          </p:nvPr>
        </p:nvSpPr>
        <p:spPr>
          <a:xfrm>
            <a:off x="287338" y="3442815"/>
            <a:ext cx="836611" cy="964453"/>
          </a:xfrm>
          <a:prstGeom prst="rect">
            <a:avLst/>
          </a:prstGeom>
          <a:solidFill>
            <a:schemeClr val="bg2"/>
          </a:solidFill>
        </p:spPr>
        <p:txBody>
          <a:bodyPr tIns="720000" anchor="ctr" anchorCtr="0">
            <a:normAutofit/>
          </a:bodyPr>
          <a:lstStyle>
            <a:lvl1pPr marL="0" indent="0" algn="ctr">
              <a:buNone/>
              <a:defRPr sz="667" b="0" i="0">
                <a:latin typeface="+mn-lt"/>
              </a:defRPr>
            </a:lvl1pPr>
          </a:lstStyle>
          <a:p>
            <a:r>
              <a:rPr lang="en-CA"/>
              <a:t>CLICK TO INSERT PICTURE</a:t>
            </a:r>
          </a:p>
        </p:txBody>
      </p:sp>
      <p:sp>
        <p:nvSpPr>
          <p:cNvPr id="19" name="Text Placeholder 9">
            <a:extLst>
              <a:ext uri="{FF2B5EF4-FFF2-40B4-BE49-F238E27FC236}">
                <a16:creationId xmlns:a16="http://schemas.microsoft.com/office/drawing/2014/main" id="{E73CB260-3973-C98D-22D8-7061846577B2}"/>
              </a:ext>
            </a:extLst>
          </p:cNvPr>
          <p:cNvSpPr>
            <a:spLocks noGrp="1"/>
          </p:cNvSpPr>
          <p:nvPr>
            <p:ph type="body" sz="quarter" idx="47" hasCustomPrompt="1"/>
          </p:nvPr>
        </p:nvSpPr>
        <p:spPr>
          <a:xfrm>
            <a:off x="3227387" y="4552638"/>
            <a:ext cx="2795495" cy="187367"/>
          </a:xfrm>
          <a:prstGeom prst="rect">
            <a:avLst/>
          </a:prstGeom>
        </p:spPr>
        <p:txBody>
          <a:bodyPr anchor="t" anchorCtr="0">
            <a:noAutofit/>
          </a:bodyPr>
          <a:lstStyle>
            <a:lvl1pPr marL="0" indent="0">
              <a:buNone/>
              <a:defRPr sz="1400" b="1" i="0">
                <a:solidFill>
                  <a:schemeClr val="tx1"/>
                </a:solidFill>
                <a:latin typeface="+mn-lt"/>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CA" err="1"/>
              <a:t>Subheader goes here.</a:t>
            </a:r>
            <a:endParaRPr lang="en-CA"/>
          </a:p>
        </p:txBody>
      </p:sp>
      <p:sp>
        <p:nvSpPr>
          <p:cNvPr id="21" name="Picture Placeholder 42">
            <a:extLst>
              <a:ext uri="{FF2B5EF4-FFF2-40B4-BE49-F238E27FC236}">
                <a16:creationId xmlns:a16="http://schemas.microsoft.com/office/drawing/2014/main" id="{83E4C305-F76E-4E1E-D24E-8A49F9149F6E}"/>
              </a:ext>
            </a:extLst>
          </p:cNvPr>
          <p:cNvSpPr>
            <a:spLocks noGrp="1"/>
          </p:cNvSpPr>
          <p:nvPr>
            <p:ph type="pic" sz="quarter" idx="49" hasCustomPrompt="1"/>
          </p:nvPr>
        </p:nvSpPr>
        <p:spPr>
          <a:xfrm>
            <a:off x="3227388" y="3442815"/>
            <a:ext cx="836612" cy="964453"/>
          </a:xfrm>
          <a:prstGeom prst="rect">
            <a:avLst/>
          </a:prstGeom>
          <a:solidFill>
            <a:schemeClr val="bg2"/>
          </a:solidFill>
        </p:spPr>
        <p:txBody>
          <a:bodyPr tIns="720000" anchor="ctr" anchorCtr="0">
            <a:normAutofit/>
          </a:bodyPr>
          <a:lstStyle>
            <a:lvl1pPr marL="0" indent="0" algn="ctr">
              <a:buNone/>
              <a:defRPr sz="667" b="0" i="0">
                <a:latin typeface="+mn-lt"/>
              </a:defRPr>
            </a:lvl1pPr>
          </a:lstStyle>
          <a:p>
            <a:r>
              <a:rPr lang="en-CA"/>
              <a:t>CLICK TO INSERT PICTURE</a:t>
            </a:r>
          </a:p>
        </p:txBody>
      </p:sp>
      <p:sp>
        <p:nvSpPr>
          <p:cNvPr id="3" name="Slide Number Placeholder 5">
            <a:extLst>
              <a:ext uri="{FF2B5EF4-FFF2-40B4-BE49-F238E27FC236}">
                <a16:creationId xmlns:a16="http://schemas.microsoft.com/office/drawing/2014/main" id="{6363BFD5-0B57-8F3C-20E0-1A83FBB5A067}"/>
              </a:ext>
            </a:extLst>
          </p:cNvPr>
          <p:cNvSpPr txBox="1"/>
          <p:nvPr userDrawn="1"/>
        </p:nvSpPr>
        <p:spPr>
          <a:xfrm>
            <a:off x="287868" y="6608064"/>
            <a:ext cx="321733" cy="144000"/>
          </a:xfrm>
          <a:prstGeom prst="rect">
            <a:avLst/>
          </a:prstGeom>
          <a:effectLst/>
        </p:spPr>
        <p:txBody>
          <a:bodyPr vert="horz" wrap="square" lIns="0" tIns="0" rIns="0" bIns="0" rtlCol="0" anchor="ctr">
            <a:noAutofit/>
          </a:bodyP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fld id="{9FA635D2-B142-BE49-AECA-6169441F1F99}" type="slidenum">
              <a:rPr lang="en-CA" sz="900" b="0" i="0" u="none" strike="noStrike">
                <a:solidFill>
                  <a:schemeClr val="tx2">
                    <a:lumMod val="100000"/>
                  </a:schemeClr>
                </a:solidFill>
                <a:latin typeface="Sun Life New Text" pitchFamily="2" charset="0"/>
              </a:rPr>
              <a:pPr algn="l"/>
              <a:t>‹#›</a:t>
            </a:fld>
            <a:endParaRPr lang="en-CA" sz="900" b="0" i="0" u="none" strike="noStrike">
              <a:solidFill>
                <a:schemeClr val="tx2">
                  <a:lumMod val="100000"/>
                </a:schemeClr>
              </a:solidFill>
              <a:latin typeface="Sun Life New Text" pitchFamily="2" charset="0"/>
            </a:endParaRPr>
          </a:p>
        </p:txBody>
      </p:sp>
      <p:sp>
        <p:nvSpPr>
          <p:cNvPr id="7" name="Text Placeholder 13">
            <a:extLst>
              <a:ext uri="{FF2B5EF4-FFF2-40B4-BE49-F238E27FC236}">
                <a16:creationId xmlns:a16="http://schemas.microsoft.com/office/drawing/2014/main" id="{75F52A8A-0056-255E-FD3D-40813F5DEF50}"/>
              </a:ext>
            </a:extLst>
          </p:cNvPr>
          <p:cNvSpPr>
            <a:spLocks noGrp="1"/>
          </p:cNvSpPr>
          <p:nvPr>
            <p:ph type="body" sz="quarter" idx="26"/>
          </p:nvPr>
        </p:nvSpPr>
        <p:spPr>
          <a:xfrm>
            <a:off x="290876" y="1729537"/>
            <a:ext cx="2791958" cy="1474059"/>
          </a:xfrm>
          <a:prstGeom prst="rect">
            <a:avLst/>
          </a:prstGeom>
        </p:spPr>
        <p:txBody>
          <a:bodyPr>
            <a:noAutofit/>
          </a:bodyPr>
          <a:lstStyle>
            <a:lvl1pPr marL="0" indent="0">
              <a:lnSpc>
                <a:spcPct val="100000"/>
              </a:lnSpc>
              <a:buNone/>
              <a:defRPr sz="1400" b="0" i="0">
                <a:solidFill>
                  <a:schemeClr val="tx1"/>
                </a:solidFill>
                <a:latin typeface="+mn-lt"/>
              </a:defRPr>
            </a:lvl1pPr>
            <a:lvl2pPr marL="243834" indent="0">
              <a:lnSpc>
                <a:spcPct val="100000"/>
              </a:lnSpc>
              <a:buNone/>
              <a:defRPr sz="1200" b="0" i="0">
                <a:solidFill>
                  <a:schemeClr val="tx1"/>
                </a:solidFill>
                <a:latin typeface="+mn-lt"/>
              </a:defRPr>
            </a:lvl2pPr>
            <a:lvl3pPr marL="487668" indent="0">
              <a:lnSpc>
                <a:spcPct val="100000"/>
              </a:lnSpc>
              <a:buNone/>
              <a:defRPr sz="1200" b="0" i="0">
                <a:solidFill>
                  <a:schemeClr val="tx1"/>
                </a:solidFill>
                <a:latin typeface="+mn-lt"/>
              </a:defRPr>
            </a:lvl3pPr>
            <a:lvl4pPr marL="731502" indent="0">
              <a:lnSpc>
                <a:spcPct val="100000"/>
              </a:lnSpc>
              <a:buNone/>
              <a:defRPr sz="1200" b="0" i="0">
                <a:solidFill>
                  <a:schemeClr val="tx1"/>
                </a:solidFill>
                <a:latin typeface="+mn-lt"/>
              </a:defRPr>
            </a:lvl4pPr>
            <a:lvl5pPr marL="975336" indent="0">
              <a:lnSpc>
                <a:spcPct val="100000"/>
              </a:lnSpc>
              <a:buNone/>
              <a:defRPr sz="1200" b="0" i="0">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Text Placeholder 13">
            <a:extLst>
              <a:ext uri="{FF2B5EF4-FFF2-40B4-BE49-F238E27FC236}">
                <a16:creationId xmlns:a16="http://schemas.microsoft.com/office/drawing/2014/main" id="{20673C4D-77B7-FD99-F77C-C9E30CD84FF2}"/>
              </a:ext>
            </a:extLst>
          </p:cNvPr>
          <p:cNvSpPr>
            <a:spLocks noGrp="1"/>
          </p:cNvSpPr>
          <p:nvPr>
            <p:ph type="body" sz="quarter" idx="57"/>
          </p:nvPr>
        </p:nvSpPr>
        <p:spPr>
          <a:xfrm>
            <a:off x="3225987" y="1729537"/>
            <a:ext cx="2796988" cy="1474059"/>
          </a:xfrm>
          <a:prstGeom prst="rect">
            <a:avLst/>
          </a:prstGeom>
        </p:spPr>
        <p:txBody>
          <a:bodyPr>
            <a:noAutofit/>
          </a:bodyPr>
          <a:lstStyle>
            <a:lvl1pPr marL="0" indent="0">
              <a:lnSpc>
                <a:spcPct val="100000"/>
              </a:lnSpc>
              <a:buNone/>
              <a:defRPr sz="1400" b="0" i="0">
                <a:solidFill>
                  <a:schemeClr val="tx1"/>
                </a:solidFill>
                <a:latin typeface="+mn-lt"/>
              </a:defRPr>
            </a:lvl1pPr>
            <a:lvl2pPr marL="243834" indent="0">
              <a:lnSpc>
                <a:spcPct val="100000"/>
              </a:lnSpc>
              <a:buNone/>
              <a:defRPr sz="1200" b="0" i="0">
                <a:solidFill>
                  <a:schemeClr val="tx1"/>
                </a:solidFill>
                <a:latin typeface="+mn-lt"/>
              </a:defRPr>
            </a:lvl2pPr>
            <a:lvl3pPr marL="487668" indent="0">
              <a:lnSpc>
                <a:spcPct val="100000"/>
              </a:lnSpc>
              <a:buNone/>
              <a:defRPr sz="1200" b="0" i="0">
                <a:solidFill>
                  <a:schemeClr val="tx1"/>
                </a:solidFill>
                <a:latin typeface="+mn-lt"/>
              </a:defRPr>
            </a:lvl3pPr>
            <a:lvl4pPr marL="731502" indent="0">
              <a:lnSpc>
                <a:spcPct val="100000"/>
              </a:lnSpc>
              <a:buNone/>
              <a:defRPr sz="1200" b="0" i="0">
                <a:solidFill>
                  <a:schemeClr val="tx1"/>
                </a:solidFill>
                <a:latin typeface="+mn-lt"/>
              </a:defRPr>
            </a:lvl4pPr>
            <a:lvl5pPr marL="975336" indent="0">
              <a:lnSpc>
                <a:spcPct val="100000"/>
              </a:lnSpc>
              <a:buNone/>
              <a:defRPr sz="1200" b="0" i="0">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1" name="Text Placeholder 13">
            <a:extLst>
              <a:ext uri="{FF2B5EF4-FFF2-40B4-BE49-F238E27FC236}">
                <a16:creationId xmlns:a16="http://schemas.microsoft.com/office/drawing/2014/main" id="{3D5F382F-2FEB-605D-69EE-25AAECB4683D}"/>
              </a:ext>
            </a:extLst>
          </p:cNvPr>
          <p:cNvSpPr>
            <a:spLocks noGrp="1"/>
          </p:cNvSpPr>
          <p:nvPr>
            <p:ph type="body" sz="quarter" idx="58"/>
          </p:nvPr>
        </p:nvSpPr>
        <p:spPr>
          <a:xfrm>
            <a:off x="287339" y="4862205"/>
            <a:ext cx="2795495" cy="1474059"/>
          </a:xfrm>
          <a:prstGeom prst="rect">
            <a:avLst/>
          </a:prstGeom>
        </p:spPr>
        <p:txBody>
          <a:bodyPr>
            <a:noAutofit/>
          </a:bodyPr>
          <a:lstStyle>
            <a:lvl1pPr marL="0" indent="0">
              <a:lnSpc>
                <a:spcPct val="100000"/>
              </a:lnSpc>
              <a:buNone/>
              <a:defRPr sz="1400" b="0" i="0">
                <a:solidFill>
                  <a:schemeClr val="tx1"/>
                </a:solidFill>
                <a:latin typeface="+mn-lt"/>
              </a:defRPr>
            </a:lvl1pPr>
            <a:lvl2pPr marL="243834" indent="0">
              <a:lnSpc>
                <a:spcPct val="100000"/>
              </a:lnSpc>
              <a:buNone/>
              <a:defRPr sz="1200" b="0" i="0">
                <a:solidFill>
                  <a:schemeClr val="tx1"/>
                </a:solidFill>
                <a:latin typeface="+mn-lt"/>
              </a:defRPr>
            </a:lvl2pPr>
            <a:lvl3pPr marL="487668" indent="0">
              <a:lnSpc>
                <a:spcPct val="100000"/>
              </a:lnSpc>
              <a:buNone/>
              <a:defRPr sz="1200" b="0" i="0">
                <a:solidFill>
                  <a:schemeClr val="tx1"/>
                </a:solidFill>
                <a:latin typeface="+mn-lt"/>
              </a:defRPr>
            </a:lvl3pPr>
            <a:lvl4pPr marL="731502" indent="0">
              <a:lnSpc>
                <a:spcPct val="100000"/>
              </a:lnSpc>
              <a:buNone/>
              <a:defRPr sz="1200" b="0" i="0">
                <a:solidFill>
                  <a:schemeClr val="tx1"/>
                </a:solidFill>
                <a:latin typeface="+mn-lt"/>
              </a:defRPr>
            </a:lvl4pPr>
            <a:lvl5pPr marL="975336" indent="0">
              <a:lnSpc>
                <a:spcPct val="100000"/>
              </a:lnSpc>
              <a:buNone/>
              <a:defRPr sz="1200" b="0" i="0">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2" name="Text Placeholder 13">
            <a:extLst>
              <a:ext uri="{FF2B5EF4-FFF2-40B4-BE49-F238E27FC236}">
                <a16:creationId xmlns:a16="http://schemas.microsoft.com/office/drawing/2014/main" id="{B95E8FC5-31A8-0915-732C-C3A7C3617C6E}"/>
              </a:ext>
            </a:extLst>
          </p:cNvPr>
          <p:cNvSpPr>
            <a:spLocks noGrp="1"/>
          </p:cNvSpPr>
          <p:nvPr>
            <p:ph type="body" sz="quarter" idx="45"/>
          </p:nvPr>
        </p:nvSpPr>
        <p:spPr>
          <a:xfrm>
            <a:off x="3227388" y="4862205"/>
            <a:ext cx="2795780" cy="1474059"/>
          </a:xfrm>
          <a:prstGeom prst="rect">
            <a:avLst/>
          </a:prstGeom>
        </p:spPr>
        <p:txBody>
          <a:bodyPr>
            <a:noAutofit/>
          </a:bodyPr>
          <a:lstStyle>
            <a:lvl1pPr marL="0" indent="0">
              <a:lnSpc>
                <a:spcPct val="100000"/>
              </a:lnSpc>
              <a:buNone/>
              <a:defRPr sz="1400" b="0" i="0">
                <a:solidFill>
                  <a:schemeClr val="tx1"/>
                </a:solidFill>
                <a:latin typeface="+mn-lt"/>
              </a:defRPr>
            </a:lvl1pPr>
            <a:lvl2pPr marL="243834" indent="0">
              <a:lnSpc>
                <a:spcPct val="100000"/>
              </a:lnSpc>
              <a:buNone/>
              <a:defRPr sz="1200" b="0" i="0">
                <a:solidFill>
                  <a:schemeClr val="tx1"/>
                </a:solidFill>
                <a:latin typeface="+mn-lt"/>
              </a:defRPr>
            </a:lvl2pPr>
            <a:lvl3pPr marL="487668" indent="0">
              <a:lnSpc>
                <a:spcPct val="100000"/>
              </a:lnSpc>
              <a:buNone/>
              <a:defRPr sz="1200" b="0" i="0">
                <a:solidFill>
                  <a:schemeClr val="tx1"/>
                </a:solidFill>
                <a:latin typeface="+mn-lt"/>
              </a:defRPr>
            </a:lvl3pPr>
            <a:lvl4pPr marL="731502" indent="0">
              <a:lnSpc>
                <a:spcPct val="100000"/>
              </a:lnSpc>
              <a:buNone/>
              <a:defRPr sz="1200" b="0" i="0">
                <a:solidFill>
                  <a:schemeClr val="tx1"/>
                </a:solidFill>
                <a:latin typeface="+mn-lt"/>
              </a:defRPr>
            </a:lvl4pPr>
            <a:lvl5pPr marL="975336" indent="0">
              <a:lnSpc>
                <a:spcPct val="100000"/>
              </a:lnSpc>
              <a:buNone/>
              <a:defRPr sz="1200" b="0" i="0">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7">
            <a:extLst>
              <a:ext uri="{FF2B5EF4-FFF2-40B4-BE49-F238E27FC236}">
                <a16:creationId xmlns:a16="http://schemas.microsoft.com/office/drawing/2014/main" id="{47132D82-DA1E-31F4-BB76-92D73CDFAE9C}"/>
              </a:ext>
            </a:extLst>
          </p:cNvPr>
          <p:cNvSpPr>
            <a:spLocks noGrp="1"/>
          </p:cNvSpPr>
          <p:nvPr>
            <p:ph type="ftr" sz="quarter" idx="3"/>
          </p:nvPr>
        </p:nvSpPr>
        <p:spPr>
          <a:xfrm>
            <a:off x="609600" y="6608064"/>
            <a:ext cx="4579200" cy="144000"/>
          </a:xfrm>
          <a:prstGeom prst="rect">
            <a:avLst/>
          </a:prstGeom>
          <a:effectLst/>
        </p:spPr>
        <p:txBody>
          <a:bodyPr vert="horz" wrap="none" lIns="0" tIns="0" rIns="0" bIns="0" anchor="ctr" anchorCtr="0">
            <a:noAutofit/>
          </a:bodyPr>
          <a:lstStyle>
            <a:lvl1pPr algn="l">
              <a:defRPr sz="900" b="0" i="0" u="none" strike="noStrike">
                <a:solidFill>
                  <a:schemeClr val="tx2">
                    <a:lumMod val="100000"/>
                  </a:schemeClr>
                </a:solidFill>
                <a:latin typeface="Sun Life New Text" pitchFamily="2" charset="0"/>
              </a:defRPr>
            </a:lvl1pPr>
          </a:lstStyle>
          <a:p>
            <a:r>
              <a:rPr lang="en-CA"/>
              <a:t>Presentation Name or INTERNAL USE ONLY</a:t>
            </a:r>
          </a:p>
        </p:txBody>
      </p:sp>
    </p:spTree>
    <p:extLst>
      <p:ext uri="{BB962C8B-B14F-4D97-AF65-F5344CB8AC3E}">
        <p14:creationId xmlns:p14="http://schemas.microsoft.com/office/powerpoint/2010/main" val="845530520"/>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Optional Title Slide">
    <p:bg>
      <p:bgPr>
        <a:solidFill>
          <a:schemeClr val="bg1"/>
        </a:solidFill>
        <a:effectLst/>
      </p:bgPr>
    </p:bg>
    <p:spTree>
      <p:nvGrpSpPr>
        <p:cNvPr id="1" name=""/>
        <p:cNvGrpSpPr/>
        <p:nvPr/>
      </p:nvGrpSpPr>
      <p:grpSpPr>
        <a:xfrm>
          <a:off x="0" y="0"/>
          <a:ext cx="0" cy="0"/>
          <a:chOff x="0" y="0"/>
          <a:chExt cx="0" cy="0"/>
        </a:xfrm>
      </p:grpSpPr>
      <p:pic>
        <p:nvPicPr>
          <p:cNvPr id="4" name="SunLife_Corporate_Footer" hidden="1">
            <a:extLst>
              <a:ext uri="{FF2B5EF4-FFF2-40B4-BE49-F238E27FC236}">
                <a16:creationId xmlns:a16="http://schemas.microsoft.com/office/drawing/2014/main" id="{8D83BDFB-6CE1-549C-56FF-AD43F8BA3D2E}"/>
              </a:ext>
            </a:extLst>
          </p:cNvPr>
          <p:cNvPicPr>
            <a:picLocks noChangeAspect="1"/>
          </p:cNvPicPr>
          <p:nvPr userDrawn="1"/>
        </p:nvPicPr>
        <p:blipFill>
          <a:blip r:embed="rId2"/>
          <a:stretch>
            <a:fillRect/>
          </a:stretch>
        </p:blipFill>
        <p:spPr>
          <a:xfrm>
            <a:off x="287337" y="5801760"/>
            <a:ext cx="4132883" cy="964800"/>
          </a:xfrm>
          <a:prstGeom prst="rect">
            <a:avLst/>
          </a:prstGeom>
        </p:spPr>
      </p:pic>
      <p:pic>
        <p:nvPicPr>
          <p:cNvPr id="5" name="SunLife_GlobalInvestments_Footer" hidden="1">
            <a:extLst>
              <a:ext uri="{FF2B5EF4-FFF2-40B4-BE49-F238E27FC236}">
                <a16:creationId xmlns:a16="http://schemas.microsoft.com/office/drawing/2014/main" id="{90C6D908-9A14-EC39-2441-26A760AB924E}"/>
              </a:ext>
            </a:extLst>
          </p:cNvPr>
          <p:cNvPicPr>
            <a:picLocks noChangeAspect="1"/>
          </p:cNvPicPr>
          <p:nvPr userDrawn="1"/>
        </p:nvPicPr>
        <p:blipFill>
          <a:blip r:embed="rId3"/>
          <a:stretch>
            <a:fillRect/>
          </a:stretch>
        </p:blipFill>
        <p:spPr>
          <a:xfrm>
            <a:off x="287337" y="5801760"/>
            <a:ext cx="4132883" cy="964800"/>
          </a:xfrm>
          <a:prstGeom prst="rect">
            <a:avLst/>
          </a:prstGeom>
        </p:spPr>
      </p:pic>
      <p:pic>
        <p:nvPicPr>
          <p:cNvPr id="11" name="SunLife_HongKong_Footer" hidden="1">
            <a:extLst>
              <a:ext uri="{FF2B5EF4-FFF2-40B4-BE49-F238E27FC236}">
                <a16:creationId xmlns:a16="http://schemas.microsoft.com/office/drawing/2014/main" id="{FA612D78-7698-A3EA-6CF3-D7CB306923EC}"/>
              </a:ext>
            </a:extLst>
          </p:cNvPr>
          <p:cNvPicPr>
            <a:picLocks noChangeAspect="1"/>
          </p:cNvPicPr>
          <p:nvPr userDrawn="1"/>
        </p:nvPicPr>
        <p:blipFill>
          <a:blip r:embed="rId4"/>
          <a:stretch>
            <a:fillRect/>
          </a:stretch>
        </p:blipFill>
        <p:spPr>
          <a:xfrm>
            <a:off x="287337" y="5801760"/>
            <a:ext cx="4121074" cy="964800"/>
          </a:xfrm>
          <a:prstGeom prst="rect">
            <a:avLst/>
          </a:prstGeom>
        </p:spPr>
      </p:pic>
      <p:pic>
        <p:nvPicPr>
          <p:cNvPr id="12" name="SunLife_LuminoHealth_Footer" hidden="1">
            <a:extLst>
              <a:ext uri="{FF2B5EF4-FFF2-40B4-BE49-F238E27FC236}">
                <a16:creationId xmlns:a16="http://schemas.microsoft.com/office/drawing/2014/main" id="{00862F1D-37CC-8DD3-90B7-A5D45DA7DD55}"/>
              </a:ext>
            </a:extLst>
          </p:cNvPr>
          <p:cNvPicPr>
            <a:picLocks noChangeAspect="1"/>
          </p:cNvPicPr>
          <p:nvPr userDrawn="1"/>
        </p:nvPicPr>
        <p:blipFill>
          <a:blip r:embed="rId5"/>
          <a:stretch>
            <a:fillRect/>
          </a:stretch>
        </p:blipFill>
        <p:spPr>
          <a:xfrm>
            <a:off x="287337" y="5801760"/>
            <a:ext cx="4132883" cy="964800"/>
          </a:xfrm>
          <a:prstGeom prst="rect">
            <a:avLst/>
          </a:prstGeom>
        </p:spPr>
      </p:pic>
      <p:pic>
        <p:nvPicPr>
          <p:cNvPr id="13" name="SunLife_US_Footer" hidden="1">
            <a:extLst>
              <a:ext uri="{FF2B5EF4-FFF2-40B4-BE49-F238E27FC236}">
                <a16:creationId xmlns:a16="http://schemas.microsoft.com/office/drawing/2014/main" id="{C77BC23F-CE9F-F593-6694-ACC98654A251}"/>
              </a:ext>
            </a:extLst>
          </p:cNvPr>
          <p:cNvPicPr>
            <a:picLocks noChangeAspect="1"/>
          </p:cNvPicPr>
          <p:nvPr userDrawn="1"/>
        </p:nvPicPr>
        <p:blipFill>
          <a:blip r:embed="rId6"/>
          <a:stretch>
            <a:fillRect/>
          </a:stretch>
        </p:blipFill>
        <p:spPr>
          <a:xfrm>
            <a:off x="287337" y="5801760"/>
            <a:ext cx="4132883" cy="964800"/>
          </a:xfrm>
          <a:prstGeom prst="rect">
            <a:avLst/>
          </a:prstGeom>
        </p:spPr>
      </p:pic>
      <p:sp>
        <p:nvSpPr>
          <p:cNvPr id="43" name="Picture Placeholder 42">
            <a:extLst>
              <a:ext uri="{FF2B5EF4-FFF2-40B4-BE49-F238E27FC236}">
                <a16:creationId xmlns:a16="http://schemas.microsoft.com/office/drawing/2014/main" id="{8EA885D4-90FB-BF40-DC43-B7F714E4A8CE}"/>
              </a:ext>
            </a:extLst>
          </p:cNvPr>
          <p:cNvSpPr>
            <a:spLocks noGrp="1"/>
          </p:cNvSpPr>
          <p:nvPr>
            <p:ph type="pic" sz="quarter" idx="14" hasCustomPrompt="1"/>
          </p:nvPr>
        </p:nvSpPr>
        <p:spPr>
          <a:xfrm>
            <a:off x="6167438" y="287338"/>
            <a:ext cx="5736695" cy="6281737"/>
          </a:xfrm>
          <a:prstGeom prst="rect">
            <a:avLst/>
          </a:prstGeom>
          <a:solidFill>
            <a:schemeClr val="bg2"/>
          </a:solidFill>
        </p:spPr>
        <p:txBody>
          <a:bodyPr tIns="720000" anchor="ctr" anchorCtr="0">
            <a:normAutofit/>
          </a:bodyPr>
          <a:lstStyle>
            <a:lvl1pPr marL="0" indent="0" algn="ctr">
              <a:buNone/>
              <a:defRPr sz="1600" b="0" i="0">
                <a:latin typeface="+mn-lt"/>
              </a:defRPr>
            </a:lvl1pPr>
          </a:lstStyle>
          <a:p>
            <a:r>
              <a:rPr lang="en-CA"/>
              <a:t>CLICK TO INSERT PICTURE</a:t>
            </a:r>
          </a:p>
        </p:txBody>
      </p:sp>
      <p:sp>
        <p:nvSpPr>
          <p:cNvPr id="15" name="Text Placeholder 2" descr="Click to edit master title style">
            <a:extLst>
              <a:ext uri="{FF2B5EF4-FFF2-40B4-BE49-F238E27FC236}">
                <a16:creationId xmlns:a16="http://schemas.microsoft.com/office/drawing/2014/main" id="{7FE6EE3C-723E-D39E-FCAA-1FB93504A862}"/>
              </a:ext>
            </a:extLst>
          </p:cNvPr>
          <p:cNvSpPr>
            <a:spLocks noGrp="1"/>
          </p:cNvSpPr>
          <p:nvPr>
            <p:ph type="body" sz="quarter" idx="13"/>
          </p:nvPr>
        </p:nvSpPr>
        <p:spPr>
          <a:xfrm>
            <a:off x="287339" y="673463"/>
            <a:ext cx="5737224" cy="2409255"/>
          </a:xfrm>
        </p:spPr>
        <p:txBody>
          <a:bodyPr anchor="b"/>
          <a:lstStyle>
            <a:lvl1pPr marL="0" indent="0">
              <a:lnSpc>
                <a:spcPct val="90000"/>
              </a:lnSpc>
              <a:spcBef>
                <a:spcPct val="0"/>
              </a:spcBef>
              <a:buFontTx/>
              <a:buNone/>
              <a:defRPr sz="4400" b="0" i="0" spc="-40" baseline="0">
                <a:solidFill>
                  <a:schemeClr val="tx2"/>
                </a:solidFill>
                <a:latin typeface="+mj-lt"/>
              </a:defRPr>
            </a:lvl1pPr>
            <a:lvl2pPr marL="243834" indent="0">
              <a:buFontTx/>
              <a:buNone/>
              <a:defRPr/>
            </a:lvl2pPr>
            <a:lvl3pPr marL="487668" indent="0">
              <a:buFontTx/>
              <a:buNone/>
              <a:defRPr/>
            </a:lvl3pPr>
            <a:lvl4pPr marL="731502" indent="0">
              <a:buFontTx/>
              <a:buNone/>
              <a:defRPr/>
            </a:lvl4pPr>
            <a:lvl5pPr marL="768077" indent="0">
              <a:buFontTx/>
              <a:buNone/>
              <a:defRPr/>
            </a:lvl5pPr>
          </a:lstStyle>
          <a:p>
            <a:pPr lvl="0"/>
            <a:r>
              <a:rPr lang="en-US"/>
              <a:t>Click to edit Master text styles</a:t>
            </a:r>
          </a:p>
        </p:txBody>
      </p:sp>
      <p:sp>
        <p:nvSpPr>
          <p:cNvPr id="16" name="Content Placeholder 4">
            <a:extLst>
              <a:ext uri="{FF2B5EF4-FFF2-40B4-BE49-F238E27FC236}">
                <a16:creationId xmlns:a16="http://schemas.microsoft.com/office/drawing/2014/main" id="{9AB7FF52-C72D-CB3B-17F9-E2A3DBA01F0B}"/>
              </a:ext>
            </a:extLst>
          </p:cNvPr>
          <p:cNvSpPr>
            <a:spLocks noGrp="1"/>
          </p:cNvSpPr>
          <p:nvPr>
            <p:ph sz="quarter" idx="15" hasCustomPrompt="1"/>
          </p:nvPr>
        </p:nvSpPr>
        <p:spPr>
          <a:xfrm>
            <a:off x="287339" y="3458581"/>
            <a:ext cx="4900612" cy="747172"/>
          </a:xfrm>
        </p:spPr>
        <p:txBody>
          <a:bodyPr/>
          <a:lstStyle>
            <a:lvl1pPr marL="0" indent="0">
              <a:lnSpc>
                <a:spcPct val="100000"/>
              </a:lnSpc>
              <a:spcBef>
                <a:spcPts val="400"/>
              </a:spcBef>
              <a:buFontTx/>
              <a:buNone/>
              <a:defRPr sz="2400" b="0" i="0">
                <a:solidFill>
                  <a:schemeClr val="tx2"/>
                </a:solidFill>
                <a:latin typeface="+mj-lt"/>
              </a:defRPr>
            </a:lvl1pPr>
            <a:lvl2pPr marL="243834" indent="0">
              <a:buFontTx/>
              <a:buNone/>
              <a:defRPr/>
            </a:lvl2pPr>
            <a:lvl3pPr marL="487668" indent="0">
              <a:buFontTx/>
              <a:buNone/>
              <a:defRPr/>
            </a:lvl3pPr>
            <a:lvl4pPr marL="731502" indent="0">
              <a:buFontTx/>
              <a:buNone/>
              <a:defRPr/>
            </a:lvl4pPr>
            <a:lvl5pPr marL="768077" indent="0">
              <a:buFontTx/>
              <a:buNone/>
              <a:defRPr/>
            </a:lvl5pPr>
          </a:lstStyle>
          <a:p>
            <a:pPr lvl="0"/>
            <a:r>
              <a:rPr lang="en-CA"/>
              <a:t>Click to insert subtitle</a:t>
            </a:r>
          </a:p>
        </p:txBody>
      </p:sp>
      <p:sp>
        <p:nvSpPr>
          <p:cNvPr id="18" name="Text Placeholder 9">
            <a:extLst>
              <a:ext uri="{FF2B5EF4-FFF2-40B4-BE49-F238E27FC236}">
                <a16:creationId xmlns:a16="http://schemas.microsoft.com/office/drawing/2014/main" id="{6254FC54-83C9-90F8-81E8-D7AA2A746F90}"/>
              </a:ext>
            </a:extLst>
          </p:cNvPr>
          <p:cNvSpPr>
            <a:spLocks noGrp="1"/>
          </p:cNvSpPr>
          <p:nvPr>
            <p:ph type="body" sz="quarter" idx="35" hasCustomPrompt="1"/>
          </p:nvPr>
        </p:nvSpPr>
        <p:spPr>
          <a:xfrm>
            <a:off x="287339" y="4389120"/>
            <a:ext cx="4900612" cy="176525"/>
          </a:xfrm>
          <a:prstGeom prst="rect">
            <a:avLst/>
          </a:prstGeom>
        </p:spPr>
        <p:txBody>
          <a:bodyPr anchor="b" anchorCtr="0">
            <a:noAutofit/>
          </a:bodyPr>
          <a:lstStyle>
            <a:lvl1pPr marL="0" indent="0">
              <a:buNone/>
              <a:defRPr sz="1200" b="1" i="0">
                <a:solidFill>
                  <a:schemeClr val="tx1"/>
                </a:solidFill>
                <a:latin typeface="+mn-lt"/>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CA"/>
              <a:t>Presenters goes here.</a:t>
            </a:r>
          </a:p>
        </p:txBody>
      </p:sp>
      <p:sp>
        <p:nvSpPr>
          <p:cNvPr id="19" name="Text Placeholder 32">
            <a:extLst>
              <a:ext uri="{FF2B5EF4-FFF2-40B4-BE49-F238E27FC236}">
                <a16:creationId xmlns:a16="http://schemas.microsoft.com/office/drawing/2014/main" id="{41A84A9B-255C-FD53-DFCA-309B996AA872}"/>
              </a:ext>
            </a:extLst>
          </p:cNvPr>
          <p:cNvSpPr>
            <a:spLocks noGrp="1"/>
          </p:cNvSpPr>
          <p:nvPr>
            <p:ph type="body" sz="quarter" idx="39" hasCustomPrompt="1"/>
          </p:nvPr>
        </p:nvSpPr>
        <p:spPr>
          <a:xfrm>
            <a:off x="287338" y="4754881"/>
            <a:ext cx="5735637" cy="910761"/>
          </a:xfrm>
          <a:prstGeom prst="rect">
            <a:avLst/>
          </a:prstGeom>
        </p:spPr>
        <p:txBody>
          <a:bodyPr numCol="2" spcCol="216000">
            <a:noAutofit/>
          </a:bodyPr>
          <a:lstStyle>
            <a:lvl1pPr marL="0" indent="0">
              <a:lnSpc>
                <a:spcPct val="100000"/>
              </a:lnSpc>
              <a:buNone/>
              <a:defRPr sz="1200" b="0" i="0">
                <a:latin typeface="+mn-lt"/>
              </a:defRPr>
            </a:lvl1pPr>
            <a:lvl2pPr marL="457189" indent="0">
              <a:lnSpc>
                <a:spcPct val="114000"/>
              </a:lnSpc>
              <a:buNone/>
              <a:defRPr sz="1067"/>
            </a:lvl2pPr>
            <a:lvl3pPr marL="914377" indent="0">
              <a:lnSpc>
                <a:spcPct val="114000"/>
              </a:lnSpc>
              <a:buNone/>
              <a:defRPr sz="1067"/>
            </a:lvl3pPr>
            <a:lvl4pPr marL="1371566" indent="0">
              <a:lnSpc>
                <a:spcPct val="114000"/>
              </a:lnSpc>
              <a:buNone/>
              <a:defRPr sz="1067"/>
            </a:lvl4pPr>
            <a:lvl5pPr marL="1828754" indent="0">
              <a:lnSpc>
                <a:spcPct val="114000"/>
              </a:lnSpc>
              <a:buNone/>
              <a:defRPr sz="1067"/>
            </a:lvl5pPr>
          </a:lstStyle>
          <a:p>
            <a:pPr lvl="0"/>
            <a:r>
              <a:rPr lang="en-CA" err="1"/>
              <a:t>Prénom Nom – Titre de poste</a:t>
            </a:r>
          </a:p>
          <a:p>
            <a:pPr marL="0" marR="0" lvl="0" indent="0" algn="l" defTabSz="914377" rtl="0" eaLnBrk="1" fontAlgn="auto" latinLnBrk="0" hangingPunct="1">
              <a:lnSpc>
                <a:spcPct val="114000"/>
              </a:lnSpc>
              <a:spcBef>
                <a:spcPts val="1000"/>
              </a:spcBef>
              <a:spcAft>
                <a:spcPct val="0"/>
              </a:spcAft>
              <a:buClrTx/>
              <a:buSzTx/>
              <a:buFont typeface="Arial" panose="020B0604020202020204" pitchFamily="34" charset="0"/>
              <a:buNone/>
              <a:defRPr/>
            </a:pPr>
            <a:r>
              <a:rPr lang="en-CA"/>
              <a:t>First Last—Job Title</a:t>
            </a:r>
          </a:p>
          <a:p>
            <a:pPr marL="0" marR="0" lvl="0" indent="0" algn="l" defTabSz="914377" rtl="0" eaLnBrk="1" fontAlgn="auto" latinLnBrk="0" hangingPunct="1">
              <a:lnSpc>
                <a:spcPct val="114000"/>
              </a:lnSpc>
              <a:spcBef>
                <a:spcPts val="1000"/>
              </a:spcBef>
              <a:spcAft>
                <a:spcPct val="0"/>
              </a:spcAft>
              <a:buClrTx/>
              <a:buSzTx/>
              <a:buFont typeface="Arial" panose="020B0604020202020204" pitchFamily="34" charset="0"/>
              <a:buNone/>
              <a:defRPr/>
            </a:pPr>
            <a:r>
              <a:rPr lang="en-CA"/>
              <a:t>First Last—Job Title</a:t>
            </a:r>
          </a:p>
          <a:p>
            <a:pPr lvl="0"/>
            <a:r>
              <a:rPr lang="en-CA"/>
              <a:t>First Last—Job Title</a:t>
            </a:r>
          </a:p>
          <a:p>
            <a:pPr marL="0" marR="0" lvl="0" indent="0" algn="l" defTabSz="914377" rtl="0" eaLnBrk="1" fontAlgn="auto" latinLnBrk="0" hangingPunct="1">
              <a:lnSpc>
                <a:spcPct val="114000"/>
              </a:lnSpc>
              <a:spcBef>
                <a:spcPts val="1000"/>
              </a:spcBef>
              <a:spcAft>
                <a:spcPct val="0"/>
              </a:spcAft>
              <a:buClrTx/>
              <a:buSzTx/>
              <a:buFont typeface="Arial" panose="020B0604020202020204" pitchFamily="34" charset="0"/>
              <a:buNone/>
              <a:defRPr/>
            </a:pPr>
            <a:r>
              <a:rPr lang="en-CA"/>
              <a:t>First Last—Job Title</a:t>
            </a:r>
          </a:p>
          <a:p>
            <a:pPr marL="0" marR="0" lvl="0" indent="0" algn="l" defTabSz="914377" rtl="0" eaLnBrk="1" fontAlgn="auto" latinLnBrk="0" hangingPunct="1">
              <a:lnSpc>
                <a:spcPct val="114000"/>
              </a:lnSpc>
              <a:spcBef>
                <a:spcPts val="1000"/>
              </a:spcBef>
              <a:spcAft>
                <a:spcPct val="0"/>
              </a:spcAft>
              <a:buClrTx/>
              <a:buSzTx/>
              <a:buFont typeface="Arial" panose="020B0604020202020204" pitchFamily="34" charset="0"/>
              <a:buNone/>
              <a:defRPr/>
            </a:pPr>
            <a:r>
              <a:rPr lang="en-CA"/>
              <a:t>First Last—Job Title</a:t>
            </a:r>
          </a:p>
        </p:txBody>
      </p:sp>
      <p:pic>
        <p:nvPicPr>
          <p:cNvPr id="1291186109" name="DynamicLogoFooter-Placeholder" descr="{&quot;templafy&quot;:{&quot;id&quot;:&quot;5136085b-a524-4d8e-96c6-63752f9c492c&quot;}}"/>
          <p:cNvPicPr>
            <a:picLocks noChangeAspect="1"/>
          </p:cNvPicPr>
          <p:nvPr/>
        </p:nvPicPr>
        <p:blipFill>
          <a:blip r:embed="rId2"/>
          <a:stretch>
            <a:fillRect/>
          </a:stretch>
        </p:blipFill>
        <p:spPr>
          <a:xfrm>
            <a:off x="287337" y="5801360"/>
            <a:ext cx="4140000" cy="964800"/>
          </a:xfrm>
          <a:prstGeom prst="rect">
            <a:avLst/>
          </a:prstGeom>
        </p:spPr>
      </p:pic>
      <p:sp>
        <p:nvSpPr>
          <p:cNvPr id="2" name="EntityNameDynamic (Global Investments)-Placeholder" descr="{&quot;templafy&quot;:{&quot;id&quot;:&quot;2e978971-fb7f-423c-8875-e820d313eadf&quot;}}" hidden="1">
            <a:extLst>
              <a:ext uri="{FF2B5EF4-FFF2-40B4-BE49-F238E27FC236}">
                <a16:creationId xmlns:a16="http://schemas.microsoft.com/office/drawing/2014/main" id="{06AAC6AC-3C7F-3ADD-043F-9382BEF5FA36}"/>
              </a:ext>
            </a:extLst>
          </p:cNvPr>
          <p:cNvSpPr/>
          <p:nvPr userDrawn="1"/>
        </p:nvSpPr>
        <p:spPr>
          <a:xfrm>
            <a:off x="288674" y="273139"/>
            <a:ext cx="1892365" cy="1862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lstStyle/>
          <a:p>
            <a:pPr algn="l"/>
            <a:endParaRPr lang="en-CA" sz="1100" b="1">
              <a:solidFill>
                <a:schemeClr val="tx2"/>
              </a:solidFill>
            </a:endParaRPr>
          </a:p>
        </p:txBody>
      </p:sp>
      <p:sp>
        <p:nvSpPr>
          <p:cNvPr id="6" name="TaglineDynamic (Global Investments)-Placeholder" descr="{&quot;templafy&quot;:{&quot;id&quot;:&quot;be49bc07-170b-41d7-829b-245547634e18&quot;}}" hidden="1">
            <a:extLst>
              <a:ext uri="{FF2B5EF4-FFF2-40B4-BE49-F238E27FC236}">
                <a16:creationId xmlns:a16="http://schemas.microsoft.com/office/drawing/2014/main" id="{D70DD834-4385-6501-CA2D-A71E1FD4658F}"/>
              </a:ext>
            </a:extLst>
          </p:cNvPr>
          <p:cNvSpPr/>
          <p:nvPr userDrawn="1"/>
        </p:nvSpPr>
        <p:spPr>
          <a:xfrm>
            <a:off x="2212341" y="273139"/>
            <a:ext cx="1994534" cy="1862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lstStyle/>
          <a:p>
            <a:pPr algn="l"/>
            <a:endParaRPr lang="en-CA" sz="1100" b="0" spc="-20" baseline="0">
              <a:solidFill>
                <a:schemeClr val="tx2"/>
              </a:solidFill>
            </a:endParaRPr>
          </a:p>
        </p:txBody>
      </p:sp>
      <p:sp>
        <p:nvSpPr>
          <p:cNvPr id="7" name="EntityNameDynamic (US) -Placeholder" descr="{&quot;templafy&quot;:{&quot;id&quot;:&quot;f7936106-30f0-4028-b974-6069c52cef8f&quot;}}" hidden="1">
            <a:extLst>
              <a:ext uri="{FF2B5EF4-FFF2-40B4-BE49-F238E27FC236}">
                <a16:creationId xmlns:a16="http://schemas.microsoft.com/office/drawing/2014/main" id="{FC208A9E-66C6-2E75-DD02-6DD96E1091AF}"/>
              </a:ext>
            </a:extLst>
          </p:cNvPr>
          <p:cNvSpPr/>
          <p:nvPr userDrawn="1"/>
        </p:nvSpPr>
        <p:spPr>
          <a:xfrm>
            <a:off x="288674" y="273139"/>
            <a:ext cx="911793" cy="1862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lstStyle/>
          <a:p>
            <a:pPr algn="l"/>
            <a:endParaRPr lang="en-CA" sz="1100" b="1">
              <a:solidFill>
                <a:schemeClr val="tx2"/>
              </a:solidFill>
            </a:endParaRPr>
          </a:p>
        </p:txBody>
      </p:sp>
      <p:sp>
        <p:nvSpPr>
          <p:cNvPr id="8" name="TaglineDynamic (US) -Placeholder" descr="{&quot;templafy&quot;:{&quot;id&quot;:&quot;fb5461a1-c4c1-488c-8baa-10ccce1431c8&quot;}}" hidden="1">
            <a:extLst>
              <a:ext uri="{FF2B5EF4-FFF2-40B4-BE49-F238E27FC236}">
                <a16:creationId xmlns:a16="http://schemas.microsoft.com/office/drawing/2014/main" id="{C5A0EF28-97BC-9160-29C5-48A5AD291BC9}"/>
              </a:ext>
            </a:extLst>
          </p:cNvPr>
          <p:cNvSpPr/>
          <p:nvPr userDrawn="1"/>
        </p:nvSpPr>
        <p:spPr>
          <a:xfrm>
            <a:off x="1198880" y="273139"/>
            <a:ext cx="3006408" cy="1862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lstStyle/>
          <a:p>
            <a:pPr algn="l"/>
            <a:endParaRPr lang="en-CA" sz="1100" b="0" spc="-20" baseline="0">
              <a:solidFill>
                <a:schemeClr val="tx2"/>
              </a:solidFill>
            </a:endParaRPr>
          </a:p>
        </p:txBody>
      </p:sp>
      <p:sp>
        <p:nvSpPr>
          <p:cNvPr id="9" name="EntityNameDynamic-Placeholder" descr="{&quot;templafy&quot;:{&quot;id&quot;:&quot;44e96395-d786-4f4d-828d-f2aabe72a6d5&quot;}}">
            <a:extLst>
              <a:ext uri="{FF2B5EF4-FFF2-40B4-BE49-F238E27FC236}">
                <a16:creationId xmlns:a16="http://schemas.microsoft.com/office/drawing/2014/main" id="{AAB701F3-092A-09C0-3765-8AE82439EC78}"/>
              </a:ext>
            </a:extLst>
          </p:cNvPr>
          <p:cNvSpPr/>
          <p:nvPr userDrawn="1"/>
        </p:nvSpPr>
        <p:spPr>
          <a:xfrm>
            <a:off x="288674" y="273139"/>
            <a:ext cx="1580766" cy="1862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lstStyle/>
          <a:p>
            <a:pPr algn="l"/>
            <a:endParaRPr lang="en-CA" sz="1100" b="1">
              <a:solidFill>
                <a:schemeClr val="tx2"/>
              </a:solidFill>
            </a:endParaRPr>
          </a:p>
        </p:txBody>
      </p:sp>
      <p:sp>
        <p:nvSpPr>
          <p:cNvPr id="10" name="TaglineDynamic-Placeholder" descr="{&quot;templafy&quot;:{&quot;id&quot;:&quot;0540b553-6614-44c8-9496-a17f009eb9fc&quot;}}">
            <a:extLst>
              <a:ext uri="{FF2B5EF4-FFF2-40B4-BE49-F238E27FC236}">
                <a16:creationId xmlns:a16="http://schemas.microsoft.com/office/drawing/2014/main" id="{7281CB38-F648-576E-3724-BF551A97DF84}"/>
              </a:ext>
            </a:extLst>
          </p:cNvPr>
          <p:cNvSpPr/>
          <p:nvPr userDrawn="1"/>
        </p:nvSpPr>
        <p:spPr>
          <a:xfrm>
            <a:off x="1904999" y="273139"/>
            <a:ext cx="2301875" cy="1862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lstStyle/>
          <a:p>
            <a:pPr algn="l"/>
            <a:endParaRPr lang="en-CA" sz="1100" b="0" spc="-20" baseline="0">
              <a:solidFill>
                <a:schemeClr val="tx2"/>
              </a:solidFill>
            </a:endParaRPr>
          </a:p>
        </p:txBody>
      </p:sp>
    </p:spTree>
    <p:extLst>
      <p:ext uri="{BB962C8B-B14F-4D97-AF65-F5344CB8AC3E}">
        <p14:creationId xmlns:p14="http://schemas.microsoft.com/office/powerpoint/2010/main" val="4072678585"/>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Slide Large Header">
    <p:spTree>
      <p:nvGrpSpPr>
        <p:cNvPr id="1" name=""/>
        <p:cNvGrpSpPr/>
        <p:nvPr/>
      </p:nvGrpSpPr>
      <p:grpSpPr>
        <a:xfrm>
          <a:off x="0" y="0"/>
          <a:ext cx="0" cy="0"/>
          <a:chOff x="0" y="0"/>
          <a:chExt cx="0" cy="0"/>
        </a:xfrm>
      </p:grpSpPr>
      <p:sp>
        <p:nvSpPr>
          <p:cNvPr id="7" name="Picture Placeholder 42">
            <a:extLst>
              <a:ext uri="{FF2B5EF4-FFF2-40B4-BE49-F238E27FC236}">
                <a16:creationId xmlns:a16="http://schemas.microsoft.com/office/drawing/2014/main" id="{0D5DD147-C73A-B4DA-1321-B559075FE55A}"/>
              </a:ext>
            </a:extLst>
          </p:cNvPr>
          <p:cNvSpPr>
            <a:spLocks noGrp="1"/>
          </p:cNvSpPr>
          <p:nvPr>
            <p:ph type="pic" sz="quarter" idx="14" hasCustomPrompt="1"/>
          </p:nvPr>
        </p:nvSpPr>
        <p:spPr>
          <a:xfrm>
            <a:off x="4206875" y="287337"/>
            <a:ext cx="7696200" cy="6281737"/>
          </a:xfrm>
          <a:prstGeom prst="rect">
            <a:avLst/>
          </a:prstGeom>
          <a:solidFill>
            <a:schemeClr val="bg2"/>
          </a:solidFill>
        </p:spPr>
        <p:txBody>
          <a:bodyPr tIns="720000" anchor="ctr" anchorCtr="0">
            <a:normAutofit/>
          </a:bodyPr>
          <a:lstStyle>
            <a:lvl1pPr marL="0" indent="0" algn="ctr">
              <a:buNone/>
              <a:defRPr sz="1600" b="0" i="0">
                <a:latin typeface="+mn-lt"/>
              </a:defRPr>
            </a:lvl1pPr>
          </a:lstStyle>
          <a:p>
            <a:r>
              <a:rPr lang="en-CA"/>
              <a:t>CLICK TO INSERT PICTURE</a:t>
            </a:r>
          </a:p>
        </p:txBody>
      </p:sp>
      <p:sp>
        <p:nvSpPr>
          <p:cNvPr id="9" name="Text Placeholder 15">
            <a:extLst>
              <a:ext uri="{FF2B5EF4-FFF2-40B4-BE49-F238E27FC236}">
                <a16:creationId xmlns:a16="http://schemas.microsoft.com/office/drawing/2014/main" id="{9D5A45A1-3577-DE4C-DF6F-5B433B6C18C3}"/>
              </a:ext>
            </a:extLst>
          </p:cNvPr>
          <p:cNvSpPr>
            <a:spLocks noGrp="1"/>
          </p:cNvSpPr>
          <p:nvPr>
            <p:ph type="body" sz="quarter" idx="31" hasCustomPrompt="1"/>
          </p:nvPr>
        </p:nvSpPr>
        <p:spPr>
          <a:xfrm>
            <a:off x="287339" y="287338"/>
            <a:ext cx="3776662" cy="3176946"/>
          </a:xfrm>
          <a:prstGeom prst="rect">
            <a:avLst/>
          </a:prstGeom>
        </p:spPr>
        <p:txBody>
          <a:bodyPr rIns="144000" anchor="t" anchorCtr="0">
            <a:noAutofit/>
          </a:bodyPr>
          <a:lstStyle>
            <a:lvl1pPr marL="0" indent="0">
              <a:lnSpc>
                <a:spcPct val="90000"/>
              </a:lnSpc>
              <a:buNone/>
              <a:defRPr sz="4400" b="0" i="0">
                <a:solidFill>
                  <a:srgbClr val="003946"/>
                </a:solidFill>
                <a:latin typeface="+mj-lt"/>
              </a:defRPr>
            </a:lvl1pPr>
            <a:lvl2pPr marL="457189" indent="0">
              <a:buNone/>
              <a:defRPr sz="1067">
                <a:solidFill>
                  <a:schemeClr val="tx1"/>
                </a:solidFill>
                <a:latin typeface="+mj-lt"/>
              </a:defRPr>
            </a:lvl2pPr>
            <a:lvl3pPr marL="914377" indent="0">
              <a:buNone/>
              <a:defRPr sz="1067">
                <a:solidFill>
                  <a:schemeClr val="tx1"/>
                </a:solidFill>
                <a:latin typeface="+mj-lt"/>
              </a:defRPr>
            </a:lvl3pPr>
            <a:lvl4pPr marL="1371566" indent="0">
              <a:buNone/>
              <a:defRPr sz="1067">
                <a:solidFill>
                  <a:schemeClr val="tx1"/>
                </a:solidFill>
                <a:latin typeface="+mj-lt"/>
              </a:defRPr>
            </a:lvl4pPr>
            <a:lvl5pPr marL="1828754" indent="0">
              <a:buNone/>
              <a:defRPr sz="1067">
                <a:solidFill>
                  <a:schemeClr val="tx1"/>
                </a:solidFill>
                <a:latin typeface="+mj-lt"/>
              </a:defRPr>
            </a:lvl5pPr>
          </a:lstStyle>
          <a:p>
            <a:pPr lvl="0"/>
            <a:r>
              <a:rPr lang="en-CA"/>
              <a:t>Large header </a:t>
            </a:r>
            <a:br>
              <a:rPr lang="en-US"/>
            </a:br>
            <a:r>
              <a:rPr lang="en-CA"/>
              <a:t>text can go here.</a:t>
            </a:r>
          </a:p>
        </p:txBody>
      </p:sp>
      <p:sp>
        <p:nvSpPr>
          <p:cNvPr id="5" name="Slide Number Placeholder 5">
            <a:extLst>
              <a:ext uri="{FF2B5EF4-FFF2-40B4-BE49-F238E27FC236}">
                <a16:creationId xmlns:a16="http://schemas.microsoft.com/office/drawing/2014/main" id="{4F1CB1F0-A37D-106F-30B5-F3D1FD0BE252}"/>
              </a:ext>
            </a:extLst>
          </p:cNvPr>
          <p:cNvSpPr txBox="1"/>
          <p:nvPr userDrawn="1"/>
        </p:nvSpPr>
        <p:spPr>
          <a:xfrm>
            <a:off x="287868" y="6608064"/>
            <a:ext cx="321733" cy="144000"/>
          </a:xfrm>
          <a:prstGeom prst="rect">
            <a:avLst/>
          </a:prstGeom>
          <a:effectLst/>
        </p:spPr>
        <p:txBody>
          <a:bodyPr vert="horz" wrap="square" lIns="0" tIns="0" rIns="0" bIns="0" rtlCol="0" anchor="ctr">
            <a:noAutofit/>
          </a:bodyP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fld id="{9FA635D2-B142-BE49-AECA-6169441F1F99}" type="slidenum">
              <a:rPr lang="en-CA" sz="900" b="0" i="0" u="none" strike="noStrike">
                <a:solidFill>
                  <a:schemeClr val="tx2">
                    <a:lumMod val="100000"/>
                  </a:schemeClr>
                </a:solidFill>
                <a:latin typeface="Sun Life New Text" pitchFamily="2" charset="0"/>
              </a:rPr>
              <a:pPr algn="l"/>
              <a:t>‹#›</a:t>
            </a:fld>
            <a:endParaRPr lang="en-CA" sz="900" b="0" i="0" u="none" strike="noStrike">
              <a:solidFill>
                <a:schemeClr val="tx2">
                  <a:lumMod val="100000"/>
                </a:schemeClr>
              </a:solidFill>
              <a:latin typeface="Sun Life New Text" pitchFamily="2" charset="0"/>
            </a:endParaRPr>
          </a:p>
        </p:txBody>
      </p:sp>
      <p:sp>
        <p:nvSpPr>
          <p:cNvPr id="3" name="Footer Placeholder 7">
            <a:extLst>
              <a:ext uri="{FF2B5EF4-FFF2-40B4-BE49-F238E27FC236}">
                <a16:creationId xmlns:a16="http://schemas.microsoft.com/office/drawing/2014/main" id="{729AAA76-3CBE-C6A6-8A5B-6F5404E23397}"/>
              </a:ext>
            </a:extLst>
          </p:cNvPr>
          <p:cNvSpPr>
            <a:spLocks noGrp="1"/>
          </p:cNvSpPr>
          <p:nvPr>
            <p:ph type="ftr" sz="quarter" idx="3"/>
          </p:nvPr>
        </p:nvSpPr>
        <p:spPr>
          <a:xfrm>
            <a:off x="609600" y="6608064"/>
            <a:ext cx="4579200" cy="144000"/>
          </a:xfrm>
          <a:prstGeom prst="rect">
            <a:avLst/>
          </a:prstGeom>
          <a:effectLst/>
        </p:spPr>
        <p:txBody>
          <a:bodyPr vert="horz" wrap="none" lIns="0" tIns="0" rIns="0" bIns="0" anchor="ctr" anchorCtr="0">
            <a:noAutofit/>
          </a:bodyPr>
          <a:lstStyle>
            <a:lvl1pPr algn="l">
              <a:defRPr sz="900" b="0" i="0" u="none" strike="noStrike">
                <a:solidFill>
                  <a:schemeClr val="tx2">
                    <a:lumMod val="100000"/>
                  </a:schemeClr>
                </a:solidFill>
                <a:latin typeface="Sun Life New Text" pitchFamily="2" charset="0"/>
              </a:defRPr>
            </a:lvl1pPr>
          </a:lstStyle>
          <a:p>
            <a:r>
              <a:rPr lang="en-CA"/>
              <a:t>Presentation Name or INTERNAL USE ONLY</a:t>
            </a:r>
          </a:p>
        </p:txBody>
      </p:sp>
    </p:spTree>
    <p:extLst>
      <p:ext uri="{BB962C8B-B14F-4D97-AF65-F5344CB8AC3E}">
        <p14:creationId xmlns:p14="http://schemas.microsoft.com/office/powerpoint/2010/main" val="3917875381"/>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Quote Slide Warm Yellow">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0414D47-2E79-0DFD-30E8-6DE211F7F62D}"/>
              </a:ext>
            </a:extLst>
          </p:cNvPr>
          <p:cNvSpPr/>
          <p:nvPr userDrawn="1"/>
        </p:nvSpPr>
        <p:spPr>
          <a:xfrm>
            <a:off x="287337" y="287339"/>
            <a:ext cx="11615737" cy="62817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3200" b="0" i="0">
              <a:latin typeface="Sun Life New Text" pitchFamily="2" charset="0"/>
            </a:endParaRPr>
          </a:p>
        </p:txBody>
      </p:sp>
      <p:sp>
        <p:nvSpPr>
          <p:cNvPr id="9" name="Text Placeholder 8">
            <a:extLst>
              <a:ext uri="{FF2B5EF4-FFF2-40B4-BE49-F238E27FC236}">
                <a16:creationId xmlns:a16="http://schemas.microsoft.com/office/drawing/2014/main" id="{B3D089EF-1FFD-0D2D-8D12-EC38E66A32E3}"/>
              </a:ext>
            </a:extLst>
          </p:cNvPr>
          <p:cNvSpPr>
            <a:spLocks noGrp="1"/>
          </p:cNvSpPr>
          <p:nvPr>
            <p:ph type="body" sz="quarter" idx="13" hasCustomPrompt="1"/>
          </p:nvPr>
        </p:nvSpPr>
        <p:spPr>
          <a:xfrm>
            <a:off x="1266825" y="1892301"/>
            <a:ext cx="9656763" cy="1631951"/>
          </a:xfrm>
          <a:prstGeom prst="rect">
            <a:avLst/>
          </a:prstGeom>
        </p:spPr>
        <p:txBody>
          <a:bodyPr>
            <a:noAutofit/>
          </a:bodyPr>
          <a:lstStyle>
            <a:lvl1pPr marL="0" indent="0">
              <a:buNone/>
              <a:defRPr sz="3200" b="0" i="0">
                <a:solidFill>
                  <a:schemeClr val="tx2"/>
                </a:solidFill>
                <a:latin typeface="+mj-lt"/>
              </a:defRPr>
            </a:lvl1pPr>
            <a:lvl2pPr marL="457189" indent="0">
              <a:buNone/>
              <a:defRPr>
                <a:solidFill>
                  <a:schemeClr val="tx2"/>
                </a:solidFill>
                <a:latin typeface="+mj-lt"/>
              </a:defRPr>
            </a:lvl2pPr>
            <a:lvl3pPr marL="914377" indent="0">
              <a:buNone/>
              <a:defRPr>
                <a:solidFill>
                  <a:schemeClr val="tx2"/>
                </a:solidFill>
                <a:latin typeface="+mj-lt"/>
              </a:defRPr>
            </a:lvl3pPr>
            <a:lvl4pPr marL="1371566" indent="0">
              <a:buNone/>
              <a:defRPr>
                <a:solidFill>
                  <a:schemeClr val="tx2"/>
                </a:solidFill>
                <a:latin typeface="+mj-lt"/>
              </a:defRPr>
            </a:lvl4pPr>
            <a:lvl5pPr marL="1828754" indent="0">
              <a:buNone/>
              <a:defRPr>
                <a:solidFill>
                  <a:schemeClr val="tx2"/>
                </a:solidFill>
                <a:latin typeface="+mj-lt"/>
              </a:defRPr>
            </a:lvl5pPr>
          </a:lstStyle>
          <a:p>
            <a:pPr lvl="0"/>
            <a:r>
              <a:rPr lang="en-CA"/>
              <a:t>“Lorem ipsum dolor sit amet, consectetuer adipi scing elit, sed diam nonummy nibh euismod tincidunt ut laoreet dolore magna.”</a:t>
            </a:r>
          </a:p>
        </p:txBody>
      </p:sp>
      <p:sp>
        <p:nvSpPr>
          <p:cNvPr id="10" name="Text Placeholder 2">
            <a:extLst>
              <a:ext uri="{FF2B5EF4-FFF2-40B4-BE49-F238E27FC236}">
                <a16:creationId xmlns:a16="http://schemas.microsoft.com/office/drawing/2014/main" id="{4E9D42CF-D2C4-43DB-4B4A-9B1C7EEC28C4}"/>
              </a:ext>
            </a:extLst>
          </p:cNvPr>
          <p:cNvSpPr>
            <a:spLocks noGrp="1"/>
          </p:cNvSpPr>
          <p:nvPr>
            <p:ph type="body" sz="quarter" idx="21" hasCustomPrompt="1"/>
          </p:nvPr>
        </p:nvSpPr>
        <p:spPr>
          <a:xfrm rot="5400000">
            <a:off x="1678642" y="3488329"/>
            <a:ext cx="4365" cy="828000"/>
          </a:xfrm>
          <a:prstGeom prst="rect">
            <a:avLst/>
          </a:prstGeom>
          <a:solidFill>
            <a:schemeClr val="tx2"/>
          </a:solidFill>
          <a:ln w="12700">
            <a:solidFill>
              <a:schemeClr val="tx2"/>
            </a:solidFill>
          </a:ln>
        </p:spPr>
        <p:txBody>
          <a:bodyPr wrap="none" lIns="0" tIns="0" rIns="0" bIns="0">
            <a:noAutofit/>
          </a:bodyPr>
          <a:lstStyle>
            <a:lvl1pPr marL="0" indent="0">
              <a:buNone/>
              <a:defRPr sz="133" b="0" i="0">
                <a:noFill/>
                <a:latin typeface="+mn-lt"/>
              </a:defRPr>
            </a:lvl1pPr>
            <a:lvl2pPr marL="609585" indent="0">
              <a:buNone/>
              <a:defRPr sz="133"/>
            </a:lvl2pPr>
            <a:lvl3pPr marL="1219170" indent="0">
              <a:buNone/>
              <a:defRPr sz="133"/>
            </a:lvl3pPr>
            <a:lvl4pPr marL="1828754" indent="0">
              <a:buNone/>
              <a:defRPr sz="133"/>
            </a:lvl4pPr>
            <a:lvl5pPr marL="2438339" indent="0">
              <a:buNone/>
              <a:defRPr sz="133"/>
            </a:lvl5pPr>
          </a:lstStyle>
          <a:p>
            <a:pPr lvl="0"/>
            <a:r>
              <a:rPr lang="en-CA"/>
              <a:t>.</a:t>
            </a:r>
          </a:p>
        </p:txBody>
      </p:sp>
      <p:sp>
        <p:nvSpPr>
          <p:cNvPr id="11" name="Text Placeholder 9">
            <a:extLst>
              <a:ext uri="{FF2B5EF4-FFF2-40B4-BE49-F238E27FC236}">
                <a16:creationId xmlns:a16="http://schemas.microsoft.com/office/drawing/2014/main" id="{A2DA35A8-B74A-F135-D7CC-769A96F32532}"/>
              </a:ext>
            </a:extLst>
          </p:cNvPr>
          <p:cNvSpPr>
            <a:spLocks noGrp="1"/>
          </p:cNvSpPr>
          <p:nvPr>
            <p:ph type="body" sz="quarter" idx="35" hasCustomPrompt="1"/>
          </p:nvPr>
        </p:nvSpPr>
        <p:spPr>
          <a:xfrm>
            <a:off x="1266824" y="4249167"/>
            <a:ext cx="2797176" cy="187367"/>
          </a:xfrm>
          <a:prstGeom prst="rect">
            <a:avLst/>
          </a:prstGeom>
        </p:spPr>
        <p:txBody>
          <a:bodyPr anchor="t" anchorCtr="0">
            <a:noAutofit/>
          </a:bodyPr>
          <a:lstStyle>
            <a:lvl1pPr marL="0" indent="0">
              <a:buNone/>
              <a:defRPr sz="1400" b="0" i="0">
                <a:solidFill>
                  <a:schemeClr val="tx1"/>
                </a:solidFill>
                <a:latin typeface="+mn-lt"/>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CA"/>
              <a:t>First Last</a:t>
            </a:r>
          </a:p>
        </p:txBody>
      </p:sp>
      <p:sp>
        <p:nvSpPr>
          <p:cNvPr id="12" name="Text Placeholder 32">
            <a:extLst>
              <a:ext uri="{FF2B5EF4-FFF2-40B4-BE49-F238E27FC236}">
                <a16:creationId xmlns:a16="http://schemas.microsoft.com/office/drawing/2014/main" id="{C2B432E4-26D8-D91A-78DA-42F0BF305415}"/>
              </a:ext>
            </a:extLst>
          </p:cNvPr>
          <p:cNvSpPr>
            <a:spLocks noGrp="1"/>
          </p:cNvSpPr>
          <p:nvPr>
            <p:ph type="body" sz="quarter" idx="39" hasCustomPrompt="1"/>
          </p:nvPr>
        </p:nvSpPr>
        <p:spPr>
          <a:xfrm>
            <a:off x="1266825" y="4539208"/>
            <a:ext cx="2797175" cy="183136"/>
          </a:xfrm>
          <a:prstGeom prst="rect">
            <a:avLst/>
          </a:prstGeom>
        </p:spPr>
        <p:txBody>
          <a:bodyPr>
            <a:noAutofit/>
          </a:bodyPr>
          <a:lstStyle>
            <a:lvl1pPr marL="0" indent="0">
              <a:buNone/>
              <a:defRPr sz="1400" b="0" i="0">
                <a:latin typeface="+mn-lt"/>
              </a:defRPr>
            </a:lvl1pPr>
            <a:lvl2pPr marL="457189" indent="0">
              <a:buNone/>
              <a:defRPr sz="1067"/>
            </a:lvl2pPr>
            <a:lvl3pPr marL="914377" indent="0">
              <a:buNone/>
              <a:defRPr sz="1067"/>
            </a:lvl3pPr>
            <a:lvl4pPr marL="1371566" indent="0">
              <a:buNone/>
              <a:defRPr sz="1067"/>
            </a:lvl4pPr>
            <a:lvl5pPr marL="1828754" indent="0">
              <a:buNone/>
              <a:defRPr sz="1067"/>
            </a:lvl5pPr>
          </a:lstStyle>
          <a:p>
            <a:pPr lvl="0"/>
            <a:r>
              <a:rPr lang="en-CA"/>
              <a:t>Job title / Credential</a:t>
            </a:r>
          </a:p>
        </p:txBody>
      </p:sp>
      <p:sp>
        <p:nvSpPr>
          <p:cNvPr id="6" name="Slide Number Placeholder 5">
            <a:extLst>
              <a:ext uri="{FF2B5EF4-FFF2-40B4-BE49-F238E27FC236}">
                <a16:creationId xmlns:a16="http://schemas.microsoft.com/office/drawing/2014/main" id="{B3D471C5-F439-3F98-873E-39B105829650}"/>
              </a:ext>
            </a:extLst>
          </p:cNvPr>
          <p:cNvSpPr txBox="1"/>
          <p:nvPr userDrawn="1"/>
        </p:nvSpPr>
        <p:spPr>
          <a:xfrm>
            <a:off x="287868" y="6608064"/>
            <a:ext cx="321733" cy="144000"/>
          </a:xfrm>
          <a:prstGeom prst="rect">
            <a:avLst/>
          </a:prstGeom>
          <a:effectLst/>
        </p:spPr>
        <p:txBody>
          <a:bodyPr vert="horz" wrap="square" lIns="0" tIns="0" rIns="0" bIns="0" rtlCol="0" anchor="ctr">
            <a:noAutofit/>
          </a:bodyP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fld id="{9FA635D2-B142-BE49-AECA-6169441F1F99}" type="slidenum">
              <a:rPr lang="en-CA" sz="900" b="0" i="0" u="none" strike="noStrike">
                <a:solidFill>
                  <a:schemeClr val="tx2">
                    <a:lumMod val="100000"/>
                  </a:schemeClr>
                </a:solidFill>
                <a:latin typeface="Sun Life New Text" pitchFamily="2" charset="0"/>
              </a:rPr>
              <a:pPr algn="l"/>
              <a:t>‹#›</a:t>
            </a:fld>
            <a:endParaRPr lang="en-CA" sz="900" b="0" i="0" u="none" strike="noStrike">
              <a:solidFill>
                <a:schemeClr val="tx2">
                  <a:lumMod val="100000"/>
                </a:schemeClr>
              </a:solidFill>
              <a:latin typeface="Sun Life New Text" pitchFamily="2" charset="0"/>
            </a:endParaRPr>
          </a:p>
        </p:txBody>
      </p:sp>
      <p:sp>
        <p:nvSpPr>
          <p:cNvPr id="3" name="Footer Placeholder 7">
            <a:extLst>
              <a:ext uri="{FF2B5EF4-FFF2-40B4-BE49-F238E27FC236}">
                <a16:creationId xmlns:a16="http://schemas.microsoft.com/office/drawing/2014/main" id="{FAAC5CAB-3E4C-6C6C-2477-9A9A031765B7}"/>
              </a:ext>
            </a:extLst>
          </p:cNvPr>
          <p:cNvSpPr>
            <a:spLocks noGrp="1"/>
          </p:cNvSpPr>
          <p:nvPr>
            <p:ph type="ftr" sz="quarter" idx="3"/>
          </p:nvPr>
        </p:nvSpPr>
        <p:spPr>
          <a:xfrm>
            <a:off x="609600" y="6608064"/>
            <a:ext cx="4579200" cy="144000"/>
          </a:xfrm>
          <a:prstGeom prst="rect">
            <a:avLst/>
          </a:prstGeom>
          <a:effectLst/>
        </p:spPr>
        <p:txBody>
          <a:bodyPr vert="horz" wrap="none" lIns="0" tIns="0" rIns="0" bIns="0" anchor="ctr" anchorCtr="0">
            <a:noAutofit/>
          </a:bodyPr>
          <a:lstStyle>
            <a:lvl1pPr algn="l">
              <a:defRPr sz="900" b="0" i="0" u="none" strike="noStrike">
                <a:solidFill>
                  <a:schemeClr val="tx2">
                    <a:lumMod val="100000"/>
                  </a:schemeClr>
                </a:solidFill>
                <a:latin typeface="Sun Life New Text" pitchFamily="2" charset="0"/>
              </a:defRPr>
            </a:lvl1pPr>
          </a:lstStyle>
          <a:p>
            <a:r>
              <a:rPr lang="en-CA"/>
              <a:t>Presentation Name or INTERNAL USE ONLY</a:t>
            </a:r>
          </a:p>
        </p:txBody>
      </p:sp>
    </p:spTree>
    <p:extLst>
      <p:ext uri="{BB962C8B-B14F-4D97-AF65-F5344CB8AC3E}">
        <p14:creationId xmlns:p14="http://schemas.microsoft.com/office/powerpoint/2010/main" val="218615092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ote Slide White">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B3D089EF-1FFD-0D2D-8D12-EC38E66A32E3}"/>
              </a:ext>
            </a:extLst>
          </p:cNvPr>
          <p:cNvSpPr>
            <a:spLocks noGrp="1"/>
          </p:cNvSpPr>
          <p:nvPr>
            <p:ph type="body" sz="quarter" idx="13" hasCustomPrompt="1"/>
          </p:nvPr>
        </p:nvSpPr>
        <p:spPr>
          <a:xfrm>
            <a:off x="1266825" y="1892301"/>
            <a:ext cx="9656763" cy="1631951"/>
          </a:xfrm>
          <a:prstGeom prst="rect">
            <a:avLst/>
          </a:prstGeom>
        </p:spPr>
        <p:txBody>
          <a:bodyPr>
            <a:noAutofit/>
          </a:bodyPr>
          <a:lstStyle>
            <a:lvl1pPr marL="0" indent="0">
              <a:buNone/>
              <a:defRPr sz="3200" b="0" i="0">
                <a:solidFill>
                  <a:srgbClr val="003946"/>
                </a:solidFill>
                <a:latin typeface="+mj-lt"/>
              </a:defRPr>
            </a:lvl1pPr>
            <a:lvl2pPr marL="457189" indent="0">
              <a:buNone/>
              <a:defRPr>
                <a:solidFill>
                  <a:schemeClr val="tx2"/>
                </a:solidFill>
                <a:latin typeface="+mj-lt"/>
              </a:defRPr>
            </a:lvl2pPr>
            <a:lvl3pPr marL="914377" indent="0">
              <a:buNone/>
              <a:defRPr>
                <a:solidFill>
                  <a:schemeClr val="tx2"/>
                </a:solidFill>
                <a:latin typeface="+mj-lt"/>
              </a:defRPr>
            </a:lvl3pPr>
            <a:lvl4pPr marL="1371566" indent="0">
              <a:buNone/>
              <a:defRPr>
                <a:solidFill>
                  <a:schemeClr val="tx2"/>
                </a:solidFill>
                <a:latin typeface="+mj-lt"/>
              </a:defRPr>
            </a:lvl4pPr>
            <a:lvl5pPr marL="1828754" indent="0">
              <a:buNone/>
              <a:defRPr>
                <a:solidFill>
                  <a:schemeClr val="tx2"/>
                </a:solidFill>
                <a:latin typeface="+mj-lt"/>
              </a:defRPr>
            </a:lvl5pPr>
          </a:lstStyle>
          <a:p>
            <a:pPr lvl="0"/>
            <a:r>
              <a:rPr lang="en-CA"/>
              <a:t>“Lorem ipsum dolor sit amet, consectetuer adipi scing elit, sed diam nonummy nibh euismod tincidunt ut laoreet dolore magna.”</a:t>
            </a:r>
          </a:p>
        </p:txBody>
      </p:sp>
      <p:sp>
        <p:nvSpPr>
          <p:cNvPr id="11" name="Text Placeholder 9">
            <a:extLst>
              <a:ext uri="{FF2B5EF4-FFF2-40B4-BE49-F238E27FC236}">
                <a16:creationId xmlns:a16="http://schemas.microsoft.com/office/drawing/2014/main" id="{A2DA35A8-B74A-F135-D7CC-769A96F32532}"/>
              </a:ext>
            </a:extLst>
          </p:cNvPr>
          <p:cNvSpPr>
            <a:spLocks noGrp="1"/>
          </p:cNvSpPr>
          <p:nvPr>
            <p:ph type="body" sz="quarter" idx="35" hasCustomPrompt="1"/>
          </p:nvPr>
        </p:nvSpPr>
        <p:spPr>
          <a:xfrm>
            <a:off x="1266824" y="4249167"/>
            <a:ext cx="2797175" cy="187367"/>
          </a:xfrm>
          <a:prstGeom prst="rect">
            <a:avLst/>
          </a:prstGeom>
        </p:spPr>
        <p:txBody>
          <a:bodyPr anchor="t" anchorCtr="0">
            <a:noAutofit/>
          </a:bodyPr>
          <a:lstStyle>
            <a:lvl1pPr marL="0" indent="0">
              <a:buNone/>
              <a:defRPr sz="1400" b="0" i="0">
                <a:solidFill>
                  <a:schemeClr val="tx1"/>
                </a:solidFill>
                <a:latin typeface="+mn-lt"/>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CA"/>
              <a:t>First Last</a:t>
            </a:r>
          </a:p>
        </p:txBody>
      </p:sp>
      <p:sp>
        <p:nvSpPr>
          <p:cNvPr id="12" name="Text Placeholder 32">
            <a:extLst>
              <a:ext uri="{FF2B5EF4-FFF2-40B4-BE49-F238E27FC236}">
                <a16:creationId xmlns:a16="http://schemas.microsoft.com/office/drawing/2014/main" id="{C2B432E4-26D8-D91A-78DA-42F0BF305415}"/>
              </a:ext>
            </a:extLst>
          </p:cNvPr>
          <p:cNvSpPr>
            <a:spLocks noGrp="1"/>
          </p:cNvSpPr>
          <p:nvPr>
            <p:ph type="body" sz="quarter" idx="39" hasCustomPrompt="1"/>
          </p:nvPr>
        </p:nvSpPr>
        <p:spPr>
          <a:xfrm>
            <a:off x="1266824" y="4539208"/>
            <a:ext cx="2797175" cy="183136"/>
          </a:xfrm>
          <a:prstGeom prst="rect">
            <a:avLst/>
          </a:prstGeom>
        </p:spPr>
        <p:txBody>
          <a:bodyPr>
            <a:noAutofit/>
          </a:bodyPr>
          <a:lstStyle>
            <a:lvl1pPr marL="0" indent="0">
              <a:buNone/>
              <a:defRPr sz="1400" b="0" i="0">
                <a:latin typeface="+mn-lt"/>
              </a:defRPr>
            </a:lvl1pPr>
            <a:lvl2pPr marL="457189" indent="0">
              <a:buNone/>
              <a:defRPr sz="1067"/>
            </a:lvl2pPr>
            <a:lvl3pPr marL="914377" indent="0">
              <a:buNone/>
              <a:defRPr sz="1067"/>
            </a:lvl3pPr>
            <a:lvl4pPr marL="1371566" indent="0">
              <a:buNone/>
              <a:defRPr sz="1067"/>
            </a:lvl4pPr>
            <a:lvl5pPr marL="1828754" indent="0">
              <a:buNone/>
              <a:defRPr sz="1067"/>
            </a:lvl5pPr>
          </a:lstStyle>
          <a:p>
            <a:pPr lvl="0"/>
            <a:r>
              <a:rPr lang="en-CA"/>
              <a:t>Job title / Credential</a:t>
            </a:r>
          </a:p>
        </p:txBody>
      </p:sp>
      <p:sp>
        <p:nvSpPr>
          <p:cNvPr id="5" name="Slide Number Placeholder 5">
            <a:extLst>
              <a:ext uri="{FF2B5EF4-FFF2-40B4-BE49-F238E27FC236}">
                <a16:creationId xmlns:a16="http://schemas.microsoft.com/office/drawing/2014/main" id="{D0FF9897-8E3D-F4DA-F8F1-46ED27F43A76}"/>
              </a:ext>
            </a:extLst>
          </p:cNvPr>
          <p:cNvSpPr txBox="1"/>
          <p:nvPr userDrawn="1"/>
        </p:nvSpPr>
        <p:spPr>
          <a:xfrm>
            <a:off x="287868" y="6608064"/>
            <a:ext cx="321733" cy="144000"/>
          </a:xfrm>
          <a:prstGeom prst="rect">
            <a:avLst/>
          </a:prstGeom>
          <a:effectLst/>
        </p:spPr>
        <p:txBody>
          <a:bodyPr vert="horz" wrap="square" lIns="0" tIns="0" rIns="0" bIns="0" rtlCol="0" anchor="ctr">
            <a:noAutofit/>
          </a:bodyP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fld id="{9FA635D2-B142-BE49-AECA-6169441F1F99}" type="slidenum">
              <a:rPr lang="en-CA" sz="900" b="0" i="0" u="none" strike="noStrike">
                <a:solidFill>
                  <a:schemeClr val="tx2">
                    <a:lumMod val="100000"/>
                  </a:schemeClr>
                </a:solidFill>
                <a:latin typeface="Sun Life New Text" pitchFamily="2" charset="0"/>
              </a:rPr>
              <a:pPr algn="l"/>
              <a:t>‹#›</a:t>
            </a:fld>
            <a:endParaRPr lang="en-CA" sz="900" b="0" i="0" u="none" strike="noStrike">
              <a:solidFill>
                <a:schemeClr val="tx2">
                  <a:lumMod val="100000"/>
                </a:schemeClr>
              </a:solidFill>
              <a:latin typeface="Sun Life New Text" pitchFamily="2" charset="0"/>
            </a:endParaRPr>
          </a:p>
        </p:txBody>
      </p:sp>
      <p:sp>
        <p:nvSpPr>
          <p:cNvPr id="6" name="Footer Placeholder 7">
            <a:extLst>
              <a:ext uri="{FF2B5EF4-FFF2-40B4-BE49-F238E27FC236}">
                <a16:creationId xmlns:a16="http://schemas.microsoft.com/office/drawing/2014/main" id="{8076E707-5310-BD74-452B-76CE23D5DBBF}"/>
              </a:ext>
            </a:extLst>
          </p:cNvPr>
          <p:cNvSpPr>
            <a:spLocks noGrp="1"/>
          </p:cNvSpPr>
          <p:nvPr>
            <p:ph type="ftr" sz="quarter" idx="3"/>
          </p:nvPr>
        </p:nvSpPr>
        <p:spPr>
          <a:xfrm>
            <a:off x="609600" y="6608064"/>
            <a:ext cx="4579200" cy="144000"/>
          </a:xfrm>
          <a:prstGeom prst="rect">
            <a:avLst/>
          </a:prstGeom>
          <a:effectLst/>
        </p:spPr>
        <p:txBody>
          <a:bodyPr vert="horz" wrap="none" lIns="0" tIns="0" rIns="0" bIns="0" anchor="ctr" anchorCtr="0">
            <a:noAutofit/>
          </a:bodyPr>
          <a:lstStyle>
            <a:lvl1pPr algn="l">
              <a:defRPr sz="900" b="0" i="0" u="none" strike="noStrike">
                <a:solidFill>
                  <a:schemeClr val="tx2">
                    <a:lumMod val="100000"/>
                  </a:schemeClr>
                </a:solidFill>
                <a:latin typeface="Sun Life New Text" pitchFamily="2" charset="0"/>
              </a:defRPr>
            </a:lvl1pPr>
          </a:lstStyle>
          <a:p>
            <a:r>
              <a:rPr lang="en-CA"/>
              <a:t>Presentation Name or INTERNAL USE ONLY</a:t>
            </a:r>
          </a:p>
        </p:txBody>
      </p:sp>
      <p:sp>
        <p:nvSpPr>
          <p:cNvPr id="2" name="Text Placeholder 2">
            <a:extLst>
              <a:ext uri="{FF2B5EF4-FFF2-40B4-BE49-F238E27FC236}">
                <a16:creationId xmlns:a16="http://schemas.microsoft.com/office/drawing/2014/main" id="{AFF78567-049A-38AB-F451-42F942C703EB}"/>
              </a:ext>
            </a:extLst>
          </p:cNvPr>
          <p:cNvSpPr>
            <a:spLocks noGrp="1"/>
          </p:cNvSpPr>
          <p:nvPr>
            <p:ph type="body" sz="quarter" idx="21" hasCustomPrompt="1"/>
          </p:nvPr>
        </p:nvSpPr>
        <p:spPr>
          <a:xfrm rot="5400000">
            <a:off x="1678642" y="3488329"/>
            <a:ext cx="4365" cy="828000"/>
          </a:xfrm>
          <a:prstGeom prst="rect">
            <a:avLst/>
          </a:prstGeom>
          <a:solidFill>
            <a:schemeClr val="tx2"/>
          </a:solidFill>
          <a:ln w="12700">
            <a:solidFill>
              <a:schemeClr val="tx2"/>
            </a:solidFill>
          </a:ln>
        </p:spPr>
        <p:txBody>
          <a:bodyPr wrap="none" lIns="0" tIns="0" rIns="0" bIns="0">
            <a:noAutofit/>
          </a:bodyPr>
          <a:lstStyle>
            <a:lvl1pPr marL="0" indent="0">
              <a:buNone/>
              <a:defRPr sz="133" b="0" i="0">
                <a:noFill/>
                <a:latin typeface="+mn-lt"/>
              </a:defRPr>
            </a:lvl1pPr>
            <a:lvl2pPr marL="609585" indent="0">
              <a:buNone/>
              <a:defRPr sz="133"/>
            </a:lvl2pPr>
            <a:lvl3pPr marL="1219170" indent="0">
              <a:buNone/>
              <a:defRPr sz="133"/>
            </a:lvl3pPr>
            <a:lvl4pPr marL="1828754" indent="0">
              <a:buNone/>
              <a:defRPr sz="133"/>
            </a:lvl4pPr>
            <a:lvl5pPr marL="2438339" indent="0">
              <a:buNone/>
              <a:defRPr sz="133"/>
            </a:lvl5pPr>
          </a:lstStyle>
          <a:p>
            <a:pPr lvl="0"/>
            <a:r>
              <a:rPr lang="en-CA"/>
              <a:t>.</a:t>
            </a:r>
          </a:p>
        </p:txBody>
      </p:sp>
    </p:spTree>
    <p:extLst>
      <p:ext uri="{BB962C8B-B14F-4D97-AF65-F5344CB8AC3E}">
        <p14:creationId xmlns:p14="http://schemas.microsoft.com/office/powerpoint/2010/main" val="3259240018"/>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Slide Four Column Colou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C98B7A5-0403-A06C-DFC5-CBD9F96E532C}"/>
              </a:ext>
            </a:extLst>
          </p:cNvPr>
          <p:cNvSpPr/>
          <p:nvPr userDrawn="1"/>
        </p:nvSpPr>
        <p:spPr>
          <a:xfrm>
            <a:off x="287339" y="287337"/>
            <a:ext cx="2795586" cy="628382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3200" b="0" i="0">
              <a:latin typeface="Sun Life New Text" pitchFamily="2" charset="0"/>
            </a:endParaRPr>
          </a:p>
        </p:txBody>
      </p:sp>
      <p:sp>
        <p:nvSpPr>
          <p:cNvPr id="8" name="Rectangle 7">
            <a:extLst>
              <a:ext uri="{FF2B5EF4-FFF2-40B4-BE49-F238E27FC236}">
                <a16:creationId xmlns:a16="http://schemas.microsoft.com/office/drawing/2014/main" id="{48F9DF10-5C87-3222-7342-BAB7A22B6C62}"/>
              </a:ext>
            </a:extLst>
          </p:cNvPr>
          <p:cNvSpPr/>
          <p:nvPr userDrawn="1"/>
        </p:nvSpPr>
        <p:spPr>
          <a:xfrm>
            <a:off x="3227388" y="287339"/>
            <a:ext cx="2795587" cy="6281736"/>
          </a:xfrm>
          <a:prstGeom prst="rect">
            <a:avLst/>
          </a:prstGeom>
          <a:solidFill>
            <a:srgbClr val="E0DC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3200" b="0" i="0">
              <a:latin typeface="Sun Life New Text" pitchFamily="2" charset="0"/>
            </a:endParaRPr>
          </a:p>
        </p:txBody>
      </p:sp>
      <p:sp>
        <p:nvSpPr>
          <p:cNvPr id="9" name="Rectangle 8">
            <a:extLst>
              <a:ext uri="{FF2B5EF4-FFF2-40B4-BE49-F238E27FC236}">
                <a16:creationId xmlns:a16="http://schemas.microsoft.com/office/drawing/2014/main" id="{E582F32D-1FE9-85D2-2F1E-95069B1E7EF0}"/>
              </a:ext>
            </a:extLst>
          </p:cNvPr>
          <p:cNvSpPr/>
          <p:nvPr userDrawn="1"/>
        </p:nvSpPr>
        <p:spPr>
          <a:xfrm>
            <a:off x="6167439" y="287337"/>
            <a:ext cx="2795586" cy="6281738"/>
          </a:xfrm>
          <a:prstGeom prst="rect">
            <a:avLst/>
          </a:prstGeom>
          <a:solidFill>
            <a:srgbClr val="DDE6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3200" b="0" i="0">
              <a:latin typeface="Sun Life New Text" pitchFamily="2" charset="0"/>
            </a:endParaRPr>
          </a:p>
        </p:txBody>
      </p:sp>
      <p:sp>
        <p:nvSpPr>
          <p:cNvPr id="10" name="Rectangle 9">
            <a:extLst>
              <a:ext uri="{FF2B5EF4-FFF2-40B4-BE49-F238E27FC236}">
                <a16:creationId xmlns:a16="http://schemas.microsoft.com/office/drawing/2014/main" id="{BC06C5FF-85CD-EC6D-BBE9-72AEE39E5BAD}"/>
              </a:ext>
            </a:extLst>
          </p:cNvPr>
          <p:cNvSpPr/>
          <p:nvPr userDrawn="1"/>
        </p:nvSpPr>
        <p:spPr>
          <a:xfrm>
            <a:off x="9109372" y="287337"/>
            <a:ext cx="2795289" cy="6281738"/>
          </a:xfrm>
          <a:prstGeom prst="rect">
            <a:avLst/>
          </a:prstGeom>
          <a:solidFill>
            <a:srgbClr val="A59E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3200" b="0" i="0">
              <a:latin typeface="Sun Life New Text" pitchFamily="2" charset="0"/>
            </a:endParaRPr>
          </a:p>
        </p:txBody>
      </p:sp>
      <p:sp>
        <p:nvSpPr>
          <p:cNvPr id="11" name="Text Placeholder 15">
            <a:extLst>
              <a:ext uri="{FF2B5EF4-FFF2-40B4-BE49-F238E27FC236}">
                <a16:creationId xmlns:a16="http://schemas.microsoft.com/office/drawing/2014/main" id="{832D6164-9BE5-E5B3-D4A5-7CBB4C08D676}"/>
              </a:ext>
            </a:extLst>
          </p:cNvPr>
          <p:cNvSpPr>
            <a:spLocks noGrp="1"/>
          </p:cNvSpPr>
          <p:nvPr>
            <p:ph type="body" sz="quarter" idx="13" hasCustomPrompt="1"/>
          </p:nvPr>
        </p:nvSpPr>
        <p:spPr>
          <a:xfrm>
            <a:off x="432327" y="1828798"/>
            <a:ext cx="2502327" cy="1056217"/>
          </a:xfrm>
          <a:prstGeom prst="rect">
            <a:avLst/>
          </a:prstGeom>
        </p:spPr>
        <p:txBody>
          <a:bodyPr anchor="t" anchorCtr="0">
            <a:noAutofit/>
          </a:bodyPr>
          <a:lstStyle>
            <a:lvl1pPr marL="0" indent="0">
              <a:buNone/>
              <a:defRPr sz="2000" b="0" i="0">
                <a:solidFill>
                  <a:schemeClr val="tx2"/>
                </a:solidFill>
                <a:latin typeface="+mj-lt"/>
              </a:defRPr>
            </a:lvl1pPr>
            <a:lvl2pPr marL="457189" indent="0">
              <a:buNone/>
              <a:defRPr sz="1067">
                <a:solidFill>
                  <a:schemeClr val="tx1"/>
                </a:solidFill>
                <a:latin typeface="+mj-lt"/>
              </a:defRPr>
            </a:lvl2pPr>
            <a:lvl3pPr marL="914377" indent="0">
              <a:buNone/>
              <a:defRPr sz="1067">
                <a:solidFill>
                  <a:schemeClr val="tx1"/>
                </a:solidFill>
                <a:latin typeface="+mj-lt"/>
              </a:defRPr>
            </a:lvl3pPr>
            <a:lvl4pPr marL="1371566" indent="0">
              <a:buNone/>
              <a:defRPr sz="1067">
                <a:solidFill>
                  <a:schemeClr val="tx1"/>
                </a:solidFill>
                <a:latin typeface="+mj-lt"/>
              </a:defRPr>
            </a:lvl4pPr>
            <a:lvl5pPr marL="1828754" indent="0">
              <a:buNone/>
              <a:defRPr sz="1067">
                <a:solidFill>
                  <a:schemeClr val="tx1"/>
                </a:solidFill>
                <a:latin typeface="+mj-lt"/>
              </a:defRPr>
            </a:lvl5pPr>
          </a:lstStyle>
          <a:p>
            <a:pPr lvl="0"/>
            <a:r>
              <a:rPr lang="en-CA" err="1"/>
              <a:t>Subheader one goes here.</a:t>
            </a:r>
            <a:endParaRPr lang="en-CA"/>
          </a:p>
        </p:txBody>
      </p:sp>
      <p:sp>
        <p:nvSpPr>
          <p:cNvPr id="12" name="Text Placeholder 15">
            <a:extLst>
              <a:ext uri="{FF2B5EF4-FFF2-40B4-BE49-F238E27FC236}">
                <a16:creationId xmlns:a16="http://schemas.microsoft.com/office/drawing/2014/main" id="{EFC1E3D1-472F-9835-7DC6-AD658A295FB1}"/>
              </a:ext>
            </a:extLst>
          </p:cNvPr>
          <p:cNvSpPr>
            <a:spLocks noGrp="1"/>
          </p:cNvSpPr>
          <p:nvPr>
            <p:ph type="body" sz="quarter" idx="14" hasCustomPrompt="1"/>
          </p:nvPr>
        </p:nvSpPr>
        <p:spPr>
          <a:xfrm>
            <a:off x="3369336" y="1828798"/>
            <a:ext cx="2510812" cy="1056217"/>
          </a:xfrm>
          <a:prstGeom prst="rect">
            <a:avLst/>
          </a:prstGeom>
        </p:spPr>
        <p:txBody>
          <a:bodyPr anchor="t" anchorCtr="0">
            <a:noAutofit/>
          </a:bodyPr>
          <a:lstStyle>
            <a:lvl1pPr marL="0" indent="0">
              <a:buNone/>
              <a:defRPr sz="2000" b="0" i="0">
                <a:solidFill>
                  <a:schemeClr val="tx2"/>
                </a:solidFill>
                <a:latin typeface="+mj-lt"/>
              </a:defRPr>
            </a:lvl1pPr>
            <a:lvl2pPr marL="457189" indent="0">
              <a:buNone/>
              <a:defRPr sz="1067">
                <a:solidFill>
                  <a:schemeClr val="tx1"/>
                </a:solidFill>
                <a:latin typeface="+mj-lt"/>
              </a:defRPr>
            </a:lvl2pPr>
            <a:lvl3pPr marL="914377" indent="0">
              <a:buNone/>
              <a:defRPr sz="1067">
                <a:solidFill>
                  <a:schemeClr val="tx1"/>
                </a:solidFill>
                <a:latin typeface="+mj-lt"/>
              </a:defRPr>
            </a:lvl3pPr>
            <a:lvl4pPr marL="1371566" indent="0">
              <a:buNone/>
              <a:defRPr sz="1067">
                <a:solidFill>
                  <a:schemeClr val="tx1"/>
                </a:solidFill>
                <a:latin typeface="+mj-lt"/>
              </a:defRPr>
            </a:lvl4pPr>
            <a:lvl5pPr marL="1828754" indent="0">
              <a:buNone/>
              <a:defRPr sz="1067">
                <a:solidFill>
                  <a:schemeClr val="tx1"/>
                </a:solidFill>
                <a:latin typeface="+mj-lt"/>
              </a:defRPr>
            </a:lvl5pPr>
          </a:lstStyle>
          <a:p>
            <a:pPr lvl="0"/>
            <a:r>
              <a:rPr lang="en-CA" err="1"/>
              <a:t>Subheader two goes here.</a:t>
            </a:r>
            <a:endParaRPr lang="en-CA"/>
          </a:p>
        </p:txBody>
      </p:sp>
      <p:sp>
        <p:nvSpPr>
          <p:cNvPr id="13" name="Text Placeholder 15">
            <a:extLst>
              <a:ext uri="{FF2B5EF4-FFF2-40B4-BE49-F238E27FC236}">
                <a16:creationId xmlns:a16="http://schemas.microsoft.com/office/drawing/2014/main" id="{86F5C8FC-F5E5-8ABF-AE08-1810B37DC1FC}"/>
              </a:ext>
            </a:extLst>
          </p:cNvPr>
          <p:cNvSpPr>
            <a:spLocks noGrp="1"/>
          </p:cNvSpPr>
          <p:nvPr>
            <p:ph type="body" sz="quarter" idx="15" hasCustomPrompt="1"/>
          </p:nvPr>
        </p:nvSpPr>
        <p:spPr>
          <a:xfrm>
            <a:off x="6312609" y="1828798"/>
            <a:ext cx="2506416" cy="1056217"/>
          </a:xfrm>
          <a:prstGeom prst="rect">
            <a:avLst/>
          </a:prstGeom>
        </p:spPr>
        <p:txBody>
          <a:bodyPr anchor="t" anchorCtr="0">
            <a:noAutofit/>
          </a:bodyPr>
          <a:lstStyle>
            <a:lvl1pPr marL="0" indent="0">
              <a:buNone/>
              <a:defRPr sz="2000" b="0" i="0">
                <a:solidFill>
                  <a:schemeClr val="tx2"/>
                </a:solidFill>
                <a:latin typeface="+mj-lt"/>
              </a:defRPr>
            </a:lvl1pPr>
            <a:lvl2pPr marL="457189" indent="0">
              <a:buNone/>
              <a:defRPr sz="1067">
                <a:solidFill>
                  <a:schemeClr val="tx1"/>
                </a:solidFill>
                <a:latin typeface="+mj-lt"/>
              </a:defRPr>
            </a:lvl2pPr>
            <a:lvl3pPr marL="914377" indent="0">
              <a:buNone/>
              <a:defRPr sz="1067">
                <a:solidFill>
                  <a:schemeClr val="tx1"/>
                </a:solidFill>
                <a:latin typeface="+mj-lt"/>
              </a:defRPr>
            </a:lvl3pPr>
            <a:lvl4pPr marL="1371566" indent="0">
              <a:buNone/>
              <a:defRPr sz="1067">
                <a:solidFill>
                  <a:schemeClr val="tx1"/>
                </a:solidFill>
                <a:latin typeface="+mj-lt"/>
              </a:defRPr>
            </a:lvl4pPr>
            <a:lvl5pPr marL="1828754" indent="0">
              <a:buNone/>
              <a:defRPr sz="1067">
                <a:solidFill>
                  <a:schemeClr val="tx1"/>
                </a:solidFill>
                <a:latin typeface="+mj-lt"/>
              </a:defRPr>
            </a:lvl5pPr>
          </a:lstStyle>
          <a:p>
            <a:pPr lvl="0"/>
            <a:r>
              <a:rPr lang="en-CA" err="1"/>
              <a:t>Subheader three goes here.</a:t>
            </a:r>
            <a:endParaRPr lang="en-CA"/>
          </a:p>
        </p:txBody>
      </p:sp>
      <p:sp>
        <p:nvSpPr>
          <p:cNvPr id="14" name="Text Placeholder 15">
            <a:extLst>
              <a:ext uri="{FF2B5EF4-FFF2-40B4-BE49-F238E27FC236}">
                <a16:creationId xmlns:a16="http://schemas.microsoft.com/office/drawing/2014/main" id="{D9061F47-6EFB-73DC-B51C-FC4AFFE74978}"/>
              </a:ext>
            </a:extLst>
          </p:cNvPr>
          <p:cNvSpPr>
            <a:spLocks noGrp="1"/>
          </p:cNvSpPr>
          <p:nvPr>
            <p:ph type="body" sz="quarter" idx="16" hasCustomPrompt="1"/>
          </p:nvPr>
        </p:nvSpPr>
        <p:spPr>
          <a:xfrm>
            <a:off x="9251881" y="1828798"/>
            <a:ext cx="2505608" cy="1056217"/>
          </a:xfrm>
          <a:prstGeom prst="rect">
            <a:avLst/>
          </a:prstGeom>
        </p:spPr>
        <p:txBody>
          <a:bodyPr anchor="t" anchorCtr="0">
            <a:noAutofit/>
          </a:bodyPr>
          <a:lstStyle>
            <a:lvl1pPr marL="0" indent="0">
              <a:buNone/>
              <a:defRPr sz="2000" b="0" i="0">
                <a:solidFill>
                  <a:schemeClr val="tx2"/>
                </a:solidFill>
                <a:latin typeface="+mj-lt"/>
              </a:defRPr>
            </a:lvl1pPr>
            <a:lvl2pPr marL="457189" indent="0">
              <a:buNone/>
              <a:defRPr sz="1067">
                <a:solidFill>
                  <a:schemeClr val="tx1"/>
                </a:solidFill>
                <a:latin typeface="+mj-lt"/>
              </a:defRPr>
            </a:lvl2pPr>
            <a:lvl3pPr marL="914377" indent="0">
              <a:buNone/>
              <a:defRPr sz="1067">
                <a:solidFill>
                  <a:schemeClr val="tx1"/>
                </a:solidFill>
                <a:latin typeface="+mj-lt"/>
              </a:defRPr>
            </a:lvl3pPr>
            <a:lvl4pPr marL="1371566" indent="0">
              <a:buNone/>
              <a:defRPr sz="1067">
                <a:solidFill>
                  <a:schemeClr val="tx1"/>
                </a:solidFill>
                <a:latin typeface="+mj-lt"/>
              </a:defRPr>
            </a:lvl4pPr>
            <a:lvl5pPr marL="1828754" indent="0">
              <a:buNone/>
              <a:defRPr sz="1067">
                <a:solidFill>
                  <a:schemeClr val="tx1"/>
                </a:solidFill>
                <a:latin typeface="+mj-lt"/>
              </a:defRPr>
            </a:lvl5pPr>
          </a:lstStyle>
          <a:p>
            <a:pPr lvl="0"/>
            <a:r>
              <a:rPr lang="en-CA" err="1"/>
              <a:t>Subheader four goes here.</a:t>
            </a:r>
            <a:endParaRPr lang="en-CA"/>
          </a:p>
        </p:txBody>
      </p:sp>
      <p:sp>
        <p:nvSpPr>
          <p:cNvPr id="15" name="Text Placeholder 9">
            <a:extLst>
              <a:ext uri="{FF2B5EF4-FFF2-40B4-BE49-F238E27FC236}">
                <a16:creationId xmlns:a16="http://schemas.microsoft.com/office/drawing/2014/main" id="{4AAD8114-419D-E3DE-8654-F6E6FA5285E8}"/>
              </a:ext>
            </a:extLst>
          </p:cNvPr>
          <p:cNvSpPr>
            <a:spLocks noGrp="1"/>
          </p:cNvSpPr>
          <p:nvPr>
            <p:ph type="body" sz="quarter" idx="35" hasCustomPrompt="1"/>
          </p:nvPr>
        </p:nvSpPr>
        <p:spPr>
          <a:xfrm>
            <a:off x="432326" y="3711233"/>
            <a:ext cx="2506598" cy="187367"/>
          </a:xfrm>
          <a:prstGeom prst="rect">
            <a:avLst/>
          </a:prstGeom>
        </p:spPr>
        <p:txBody>
          <a:bodyPr anchor="t" anchorCtr="0">
            <a:noAutofit/>
          </a:bodyPr>
          <a:lstStyle>
            <a:lvl1pPr marL="0" indent="0">
              <a:buNone/>
              <a:defRPr sz="1200" b="1" i="0">
                <a:solidFill>
                  <a:schemeClr val="tx1"/>
                </a:solidFill>
                <a:latin typeface="+mn-lt"/>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CA" err="1"/>
              <a:t>Subheader goes here.</a:t>
            </a:r>
            <a:endParaRPr lang="en-CA"/>
          </a:p>
        </p:txBody>
      </p:sp>
      <p:sp>
        <p:nvSpPr>
          <p:cNvPr id="17" name="Text Placeholder 9">
            <a:extLst>
              <a:ext uri="{FF2B5EF4-FFF2-40B4-BE49-F238E27FC236}">
                <a16:creationId xmlns:a16="http://schemas.microsoft.com/office/drawing/2014/main" id="{1109AEB5-A705-B1E3-C50A-E4713A363CF0}"/>
              </a:ext>
            </a:extLst>
          </p:cNvPr>
          <p:cNvSpPr>
            <a:spLocks noGrp="1"/>
          </p:cNvSpPr>
          <p:nvPr>
            <p:ph type="body" sz="quarter" idx="40" hasCustomPrompt="1"/>
          </p:nvPr>
        </p:nvSpPr>
        <p:spPr>
          <a:xfrm>
            <a:off x="3369336" y="3711233"/>
            <a:ext cx="2510812" cy="187367"/>
          </a:xfrm>
          <a:prstGeom prst="rect">
            <a:avLst/>
          </a:prstGeom>
        </p:spPr>
        <p:txBody>
          <a:bodyPr anchor="t" anchorCtr="0">
            <a:noAutofit/>
          </a:bodyPr>
          <a:lstStyle>
            <a:lvl1pPr marL="0" indent="0">
              <a:buNone/>
              <a:defRPr sz="1200" b="1" i="0">
                <a:solidFill>
                  <a:schemeClr val="tx1"/>
                </a:solidFill>
                <a:latin typeface="+mn-lt"/>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CA" err="1"/>
              <a:t>Subheader goes here.</a:t>
            </a:r>
            <a:endParaRPr lang="en-CA"/>
          </a:p>
        </p:txBody>
      </p:sp>
      <p:sp>
        <p:nvSpPr>
          <p:cNvPr id="19" name="Text Placeholder 9">
            <a:extLst>
              <a:ext uri="{FF2B5EF4-FFF2-40B4-BE49-F238E27FC236}">
                <a16:creationId xmlns:a16="http://schemas.microsoft.com/office/drawing/2014/main" id="{6F3F4150-A89F-9860-1925-5439571394A9}"/>
              </a:ext>
            </a:extLst>
          </p:cNvPr>
          <p:cNvSpPr>
            <a:spLocks noGrp="1"/>
          </p:cNvSpPr>
          <p:nvPr>
            <p:ph type="body" sz="quarter" idx="42" hasCustomPrompt="1"/>
          </p:nvPr>
        </p:nvSpPr>
        <p:spPr>
          <a:xfrm>
            <a:off x="6312609" y="3711233"/>
            <a:ext cx="2506415" cy="187367"/>
          </a:xfrm>
          <a:prstGeom prst="rect">
            <a:avLst/>
          </a:prstGeom>
        </p:spPr>
        <p:txBody>
          <a:bodyPr anchor="t" anchorCtr="0">
            <a:noAutofit/>
          </a:bodyPr>
          <a:lstStyle>
            <a:lvl1pPr marL="0" indent="0">
              <a:buNone/>
              <a:defRPr sz="1200" b="1" i="0">
                <a:solidFill>
                  <a:schemeClr val="tx1"/>
                </a:solidFill>
                <a:latin typeface="+mn-lt"/>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CA" err="1"/>
              <a:t>Subheader goes here.</a:t>
            </a:r>
            <a:endParaRPr lang="en-CA"/>
          </a:p>
        </p:txBody>
      </p:sp>
      <p:sp>
        <p:nvSpPr>
          <p:cNvPr id="21" name="Text Placeholder 9">
            <a:extLst>
              <a:ext uri="{FF2B5EF4-FFF2-40B4-BE49-F238E27FC236}">
                <a16:creationId xmlns:a16="http://schemas.microsoft.com/office/drawing/2014/main" id="{B09EDD68-8884-92F9-5D26-76930F77228C}"/>
              </a:ext>
            </a:extLst>
          </p:cNvPr>
          <p:cNvSpPr>
            <a:spLocks noGrp="1"/>
          </p:cNvSpPr>
          <p:nvPr>
            <p:ph type="body" sz="quarter" idx="44" hasCustomPrompt="1"/>
          </p:nvPr>
        </p:nvSpPr>
        <p:spPr>
          <a:xfrm>
            <a:off x="9251881" y="3711233"/>
            <a:ext cx="2505608" cy="187367"/>
          </a:xfrm>
          <a:prstGeom prst="rect">
            <a:avLst/>
          </a:prstGeom>
        </p:spPr>
        <p:txBody>
          <a:bodyPr anchor="t" anchorCtr="0">
            <a:noAutofit/>
          </a:bodyPr>
          <a:lstStyle>
            <a:lvl1pPr marL="0" indent="0">
              <a:buNone/>
              <a:defRPr sz="1200" b="1" i="0">
                <a:solidFill>
                  <a:schemeClr val="tx1"/>
                </a:solidFill>
                <a:latin typeface="+mn-lt"/>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CA" err="1"/>
              <a:t>Subheader goes here.</a:t>
            </a:r>
            <a:endParaRPr lang="en-CA"/>
          </a:p>
        </p:txBody>
      </p:sp>
      <p:sp>
        <p:nvSpPr>
          <p:cNvPr id="23" name="Picture Placeholder 42">
            <a:extLst>
              <a:ext uri="{FF2B5EF4-FFF2-40B4-BE49-F238E27FC236}">
                <a16:creationId xmlns:a16="http://schemas.microsoft.com/office/drawing/2014/main" id="{A8D30F47-1B63-CFF7-E8E1-69AAA63FDCB4}"/>
              </a:ext>
            </a:extLst>
          </p:cNvPr>
          <p:cNvSpPr>
            <a:spLocks noGrp="1"/>
          </p:cNvSpPr>
          <p:nvPr>
            <p:ph type="pic" sz="quarter" idx="46" hasCustomPrompt="1"/>
          </p:nvPr>
        </p:nvSpPr>
        <p:spPr>
          <a:xfrm>
            <a:off x="432327" y="577037"/>
            <a:ext cx="814917" cy="964453"/>
          </a:xfrm>
          <a:prstGeom prst="rect">
            <a:avLst/>
          </a:prstGeom>
          <a:solidFill>
            <a:srgbClr val="DDE6E1"/>
          </a:solidFill>
        </p:spPr>
        <p:txBody>
          <a:bodyPr tIns="720000" anchor="ctr" anchorCtr="0">
            <a:normAutofit/>
          </a:bodyPr>
          <a:lstStyle>
            <a:lvl1pPr marL="0" indent="0" algn="ctr">
              <a:buNone/>
              <a:defRPr sz="600" b="0" i="0">
                <a:latin typeface="+mn-lt"/>
              </a:defRPr>
            </a:lvl1pPr>
          </a:lstStyle>
          <a:p>
            <a:r>
              <a:rPr lang="en-CA"/>
              <a:t>CLICK TO INSERT PICTURE</a:t>
            </a:r>
          </a:p>
        </p:txBody>
      </p:sp>
      <p:sp>
        <p:nvSpPr>
          <p:cNvPr id="24" name="Picture Placeholder 42">
            <a:extLst>
              <a:ext uri="{FF2B5EF4-FFF2-40B4-BE49-F238E27FC236}">
                <a16:creationId xmlns:a16="http://schemas.microsoft.com/office/drawing/2014/main" id="{3F95AB88-1959-29F2-17F9-707484C9F481}"/>
              </a:ext>
            </a:extLst>
          </p:cNvPr>
          <p:cNvSpPr>
            <a:spLocks noGrp="1"/>
          </p:cNvSpPr>
          <p:nvPr>
            <p:ph type="pic" sz="quarter" idx="47" hasCustomPrompt="1"/>
          </p:nvPr>
        </p:nvSpPr>
        <p:spPr>
          <a:xfrm>
            <a:off x="3369336" y="522132"/>
            <a:ext cx="814917" cy="964453"/>
          </a:xfrm>
          <a:prstGeom prst="rect">
            <a:avLst/>
          </a:prstGeom>
          <a:solidFill>
            <a:schemeClr val="bg2"/>
          </a:solidFill>
        </p:spPr>
        <p:txBody>
          <a:bodyPr tIns="720000" anchor="ctr" anchorCtr="0">
            <a:normAutofit/>
          </a:bodyPr>
          <a:lstStyle>
            <a:lvl1pPr marL="0" indent="0" algn="ctr">
              <a:buNone/>
              <a:defRPr sz="600" b="0" i="0">
                <a:latin typeface="+mn-lt"/>
              </a:defRPr>
            </a:lvl1pPr>
          </a:lstStyle>
          <a:p>
            <a:r>
              <a:rPr lang="en-CA"/>
              <a:t>CLICK TO INSERT PICTURE</a:t>
            </a:r>
          </a:p>
        </p:txBody>
      </p:sp>
      <p:sp>
        <p:nvSpPr>
          <p:cNvPr id="25" name="Picture Placeholder 42">
            <a:extLst>
              <a:ext uri="{FF2B5EF4-FFF2-40B4-BE49-F238E27FC236}">
                <a16:creationId xmlns:a16="http://schemas.microsoft.com/office/drawing/2014/main" id="{F783E5A6-D544-5F28-F224-AFDFA2B1FC93}"/>
              </a:ext>
            </a:extLst>
          </p:cNvPr>
          <p:cNvSpPr>
            <a:spLocks noGrp="1"/>
          </p:cNvSpPr>
          <p:nvPr>
            <p:ph type="pic" sz="quarter" idx="48" hasCustomPrompt="1"/>
          </p:nvPr>
        </p:nvSpPr>
        <p:spPr>
          <a:xfrm>
            <a:off x="6312610" y="522132"/>
            <a:ext cx="814917" cy="964453"/>
          </a:xfrm>
          <a:prstGeom prst="rect">
            <a:avLst/>
          </a:prstGeom>
          <a:solidFill>
            <a:schemeClr val="bg2"/>
          </a:solidFill>
        </p:spPr>
        <p:txBody>
          <a:bodyPr tIns="720000" anchor="ctr" anchorCtr="0">
            <a:normAutofit/>
          </a:bodyPr>
          <a:lstStyle>
            <a:lvl1pPr marL="0" indent="0" algn="ctr">
              <a:buNone/>
              <a:defRPr sz="600" b="0" i="0">
                <a:latin typeface="+mn-lt"/>
              </a:defRPr>
            </a:lvl1pPr>
          </a:lstStyle>
          <a:p>
            <a:r>
              <a:rPr lang="en-CA"/>
              <a:t>CLICK TO INSERT PICTURE</a:t>
            </a:r>
          </a:p>
        </p:txBody>
      </p:sp>
      <p:sp>
        <p:nvSpPr>
          <p:cNvPr id="26" name="Picture Placeholder 42">
            <a:extLst>
              <a:ext uri="{FF2B5EF4-FFF2-40B4-BE49-F238E27FC236}">
                <a16:creationId xmlns:a16="http://schemas.microsoft.com/office/drawing/2014/main" id="{BECF269F-F2F6-081F-E14E-8CE4EDAB79F3}"/>
              </a:ext>
            </a:extLst>
          </p:cNvPr>
          <p:cNvSpPr>
            <a:spLocks noGrp="1"/>
          </p:cNvSpPr>
          <p:nvPr>
            <p:ph type="pic" sz="quarter" idx="49" hasCustomPrompt="1"/>
          </p:nvPr>
        </p:nvSpPr>
        <p:spPr>
          <a:xfrm>
            <a:off x="9251881" y="522132"/>
            <a:ext cx="814917" cy="964453"/>
          </a:xfrm>
          <a:prstGeom prst="rect">
            <a:avLst/>
          </a:prstGeom>
          <a:solidFill>
            <a:schemeClr val="bg2"/>
          </a:solidFill>
        </p:spPr>
        <p:txBody>
          <a:bodyPr tIns="720000" anchor="ctr" anchorCtr="0">
            <a:normAutofit/>
          </a:bodyPr>
          <a:lstStyle>
            <a:lvl1pPr marL="0" indent="0" algn="ctr">
              <a:buNone/>
              <a:defRPr sz="600" b="0" i="0">
                <a:latin typeface="+mn-lt"/>
              </a:defRPr>
            </a:lvl1pPr>
          </a:lstStyle>
          <a:p>
            <a:r>
              <a:rPr lang="en-CA"/>
              <a:t>CLICK TO INSERT PICTURE</a:t>
            </a:r>
          </a:p>
        </p:txBody>
      </p:sp>
      <p:sp>
        <p:nvSpPr>
          <p:cNvPr id="5" name="Slide Number Placeholder 5">
            <a:extLst>
              <a:ext uri="{FF2B5EF4-FFF2-40B4-BE49-F238E27FC236}">
                <a16:creationId xmlns:a16="http://schemas.microsoft.com/office/drawing/2014/main" id="{7020C7A7-983B-7663-5021-E4221A14129D}"/>
              </a:ext>
            </a:extLst>
          </p:cNvPr>
          <p:cNvSpPr txBox="1"/>
          <p:nvPr userDrawn="1"/>
        </p:nvSpPr>
        <p:spPr>
          <a:xfrm>
            <a:off x="287868" y="6608064"/>
            <a:ext cx="321733" cy="144000"/>
          </a:xfrm>
          <a:prstGeom prst="rect">
            <a:avLst/>
          </a:prstGeom>
          <a:effectLst/>
        </p:spPr>
        <p:txBody>
          <a:bodyPr vert="horz" wrap="square" lIns="0" tIns="0" rIns="0" bIns="0" rtlCol="0" anchor="ctr">
            <a:noAutofit/>
          </a:bodyP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fld id="{9FA635D2-B142-BE49-AECA-6169441F1F99}" type="slidenum">
              <a:rPr lang="en-CA" sz="900" b="0" i="0" u="none" strike="noStrike">
                <a:solidFill>
                  <a:schemeClr val="tx2">
                    <a:lumMod val="100000"/>
                  </a:schemeClr>
                </a:solidFill>
                <a:latin typeface="Sun Life New Text" pitchFamily="2" charset="0"/>
              </a:rPr>
              <a:pPr algn="l"/>
              <a:t>‹#›</a:t>
            </a:fld>
            <a:endParaRPr lang="en-CA" sz="900" b="0" i="0" u="none" strike="noStrike">
              <a:solidFill>
                <a:schemeClr val="tx2">
                  <a:lumMod val="100000"/>
                </a:schemeClr>
              </a:solidFill>
              <a:latin typeface="Sun Life New Text" pitchFamily="2" charset="0"/>
            </a:endParaRPr>
          </a:p>
        </p:txBody>
      </p:sp>
      <p:sp>
        <p:nvSpPr>
          <p:cNvPr id="4" name="Text Placeholder 13">
            <a:extLst>
              <a:ext uri="{FF2B5EF4-FFF2-40B4-BE49-F238E27FC236}">
                <a16:creationId xmlns:a16="http://schemas.microsoft.com/office/drawing/2014/main" id="{B058CDF0-55A2-9E10-59E7-81F00524884F}"/>
              </a:ext>
            </a:extLst>
          </p:cNvPr>
          <p:cNvSpPr>
            <a:spLocks noGrp="1"/>
          </p:cNvSpPr>
          <p:nvPr>
            <p:ph type="body" sz="quarter" idx="26"/>
          </p:nvPr>
        </p:nvSpPr>
        <p:spPr>
          <a:xfrm>
            <a:off x="432327" y="4047581"/>
            <a:ext cx="2506598" cy="2228402"/>
          </a:xfrm>
          <a:prstGeom prst="rect">
            <a:avLst/>
          </a:prstGeom>
        </p:spPr>
        <p:txBody>
          <a:bodyPr>
            <a:noAutofit/>
          </a:bodyPr>
          <a:lstStyle>
            <a:lvl1pPr marL="0" indent="0">
              <a:lnSpc>
                <a:spcPct val="100000"/>
              </a:lnSpc>
              <a:buNone/>
              <a:defRPr sz="1400" b="0" i="0">
                <a:solidFill>
                  <a:schemeClr val="tx1"/>
                </a:solidFill>
                <a:latin typeface="+mn-lt"/>
              </a:defRPr>
            </a:lvl1pPr>
            <a:lvl2pPr marL="243834" indent="0">
              <a:lnSpc>
                <a:spcPct val="100000"/>
              </a:lnSpc>
              <a:buNone/>
              <a:defRPr sz="1400" b="0" i="0">
                <a:solidFill>
                  <a:schemeClr val="tx1"/>
                </a:solidFill>
                <a:latin typeface="+mn-lt"/>
              </a:defRPr>
            </a:lvl2pPr>
            <a:lvl3pPr marL="487668" indent="0">
              <a:lnSpc>
                <a:spcPct val="100000"/>
              </a:lnSpc>
              <a:buNone/>
              <a:defRPr sz="1400" b="0" i="0">
                <a:solidFill>
                  <a:schemeClr val="tx1"/>
                </a:solidFill>
                <a:latin typeface="+mn-lt"/>
              </a:defRPr>
            </a:lvl3pPr>
            <a:lvl4pPr marL="731502" indent="0">
              <a:lnSpc>
                <a:spcPct val="100000"/>
              </a:lnSpc>
              <a:buNone/>
              <a:defRPr sz="1400" b="0" i="0">
                <a:solidFill>
                  <a:schemeClr val="tx1"/>
                </a:solidFill>
                <a:latin typeface="+mn-lt"/>
              </a:defRPr>
            </a:lvl4pPr>
            <a:lvl5pPr marL="975336" indent="0">
              <a:lnSpc>
                <a:spcPct val="100000"/>
              </a:lnSpc>
              <a:buNone/>
              <a:defRPr sz="1400" b="0" i="0">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Text Placeholder 13">
            <a:extLst>
              <a:ext uri="{FF2B5EF4-FFF2-40B4-BE49-F238E27FC236}">
                <a16:creationId xmlns:a16="http://schemas.microsoft.com/office/drawing/2014/main" id="{63FB08F7-76F1-5AD8-FB99-BD5472BAF882}"/>
              </a:ext>
            </a:extLst>
          </p:cNvPr>
          <p:cNvSpPr>
            <a:spLocks noGrp="1"/>
          </p:cNvSpPr>
          <p:nvPr>
            <p:ph type="body" sz="quarter" idx="43"/>
          </p:nvPr>
        </p:nvSpPr>
        <p:spPr>
          <a:xfrm>
            <a:off x="3369336" y="4047580"/>
            <a:ext cx="2510812" cy="2228403"/>
          </a:xfrm>
          <a:prstGeom prst="rect">
            <a:avLst/>
          </a:prstGeom>
        </p:spPr>
        <p:txBody>
          <a:bodyPr>
            <a:noAutofit/>
          </a:bodyPr>
          <a:lstStyle>
            <a:lvl1pPr marL="0" indent="0">
              <a:lnSpc>
                <a:spcPct val="100000"/>
              </a:lnSpc>
              <a:buNone/>
              <a:defRPr sz="1400" b="0" i="0">
                <a:solidFill>
                  <a:schemeClr val="tx1"/>
                </a:solidFill>
                <a:latin typeface="+mn-lt"/>
              </a:defRPr>
            </a:lvl1pPr>
            <a:lvl2pPr marL="243834" indent="0">
              <a:lnSpc>
                <a:spcPct val="100000"/>
              </a:lnSpc>
              <a:buNone/>
              <a:defRPr sz="1400" b="0" i="0">
                <a:solidFill>
                  <a:schemeClr val="tx1"/>
                </a:solidFill>
                <a:latin typeface="+mn-lt"/>
              </a:defRPr>
            </a:lvl2pPr>
            <a:lvl3pPr marL="487668" indent="0">
              <a:lnSpc>
                <a:spcPct val="100000"/>
              </a:lnSpc>
              <a:buNone/>
              <a:defRPr sz="1400" b="0" i="0">
                <a:solidFill>
                  <a:schemeClr val="tx1"/>
                </a:solidFill>
                <a:latin typeface="+mn-lt"/>
              </a:defRPr>
            </a:lvl3pPr>
            <a:lvl4pPr marL="731502" indent="0">
              <a:lnSpc>
                <a:spcPct val="100000"/>
              </a:lnSpc>
              <a:buNone/>
              <a:defRPr sz="1400" b="0" i="0">
                <a:solidFill>
                  <a:schemeClr val="tx1"/>
                </a:solidFill>
                <a:latin typeface="+mn-lt"/>
              </a:defRPr>
            </a:lvl4pPr>
            <a:lvl5pPr marL="975336" indent="0">
              <a:lnSpc>
                <a:spcPct val="100000"/>
              </a:lnSpc>
              <a:buNone/>
              <a:defRPr sz="1400" b="0" i="0">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6" name="Text Placeholder 13">
            <a:extLst>
              <a:ext uri="{FF2B5EF4-FFF2-40B4-BE49-F238E27FC236}">
                <a16:creationId xmlns:a16="http://schemas.microsoft.com/office/drawing/2014/main" id="{5CCECF5B-5E51-D28A-3469-3F243BD33424}"/>
              </a:ext>
            </a:extLst>
          </p:cNvPr>
          <p:cNvSpPr>
            <a:spLocks noGrp="1"/>
          </p:cNvSpPr>
          <p:nvPr>
            <p:ph type="body" sz="quarter" idx="50"/>
          </p:nvPr>
        </p:nvSpPr>
        <p:spPr>
          <a:xfrm>
            <a:off x="6312610" y="4047580"/>
            <a:ext cx="2506414" cy="2228403"/>
          </a:xfrm>
          <a:prstGeom prst="rect">
            <a:avLst/>
          </a:prstGeom>
        </p:spPr>
        <p:txBody>
          <a:bodyPr>
            <a:noAutofit/>
          </a:bodyPr>
          <a:lstStyle>
            <a:lvl1pPr marL="0" indent="0">
              <a:lnSpc>
                <a:spcPct val="100000"/>
              </a:lnSpc>
              <a:buNone/>
              <a:defRPr sz="1400" b="0" i="0">
                <a:solidFill>
                  <a:schemeClr val="tx1"/>
                </a:solidFill>
                <a:latin typeface="+mn-lt"/>
              </a:defRPr>
            </a:lvl1pPr>
            <a:lvl2pPr marL="243834" indent="0">
              <a:lnSpc>
                <a:spcPct val="100000"/>
              </a:lnSpc>
              <a:buNone/>
              <a:defRPr sz="1400" b="0" i="0">
                <a:solidFill>
                  <a:schemeClr val="tx1"/>
                </a:solidFill>
                <a:latin typeface="+mn-lt"/>
              </a:defRPr>
            </a:lvl2pPr>
            <a:lvl3pPr marL="487668" indent="0">
              <a:lnSpc>
                <a:spcPct val="100000"/>
              </a:lnSpc>
              <a:buNone/>
              <a:defRPr sz="1400" b="0" i="0">
                <a:solidFill>
                  <a:schemeClr val="tx1"/>
                </a:solidFill>
                <a:latin typeface="+mn-lt"/>
              </a:defRPr>
            </a:lvl3pPr>
            <a:lvl4pPr marL="731502" indent="0">
              <a:lnSpc>
                <a:spcPct val="100000"/>
              </a:lnSpc>
              <a:buNone/>
              <a:defRPr sz="1400" b="0" i="0">
                <a:solidFill>
                  <a:schemeClr val="tx1"/>
                </a:solidFill>
                <a:latin typeface="+mn-lt"/>
              </a:defRPr>
            </a:lvl4pPr>
            <a:lvl5pPr marL="975336" indent="0">
              <a:lnSpc>
                <a:spcPct val="100000"/>
              </a:lnSpc>
              <a:buNone/>
              <a:defRPr sz="1400" b="0" i="0">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8" name="Text Placeholder 13">
            <a:extLst>
              <a:ext uri="{FF2B5EF4-FFF2-40B4-BE49-F238E27FC236}">
                <a16:creationId xmlns:a16="http://schemas.microsoft.com/office/drawing/2014/main" id="{C214D859-804C-890B-A730-83312D6C596D}"/>
              </a:ext>
            </a:extLst>
          </p:cNvPr>
          <p:cNvSpPr>
            <a:spLocks noGrp="1"/>
          </p:cNvSpPr>
          <p:nvPr>
            <p:ph type="body" sz="quarter" idx="45"/>
          </p:nvPr>
        </p:nvSpPr>
        <p:spPr>
          <a:xfrm>
            <a:off x="9251881" y="4047580"/>
            <a:ext cx="2505608" cy="2228403"/>
          </a:xfrm>
          <a:prstGeom prst="rect">
            <a:avLst/>
          </a:prstGeom>
        </p:spPr>
        <p:txBody>
          <a:bodyPr>
            <a:noAutofit/>
          </a:bodyPr>
          <a:lstStyle>
            <a:lvl1pPr marL="0" indent="0">
              <a:lnSpc>
                <a:spcPct val="100000"/>
              </a:lnSpc>
              <a:buNone/>
              <a:defRPr sz="1400" b="0" i="0">
                <a:solidFill>
                  <a:schemeClr val="tx1"/>
                </a:solidFill>
                <a:latin typeface="+mn-lt"/>
              </a:defRPr>
            </a:lvl1pPr>
            <a:lvl2pPr marL="243834" indent="0">
              <a:lnSpc>
                <a:spcPct val="100000"/>
              </a:lnSpc>
              <a:buNone/>
              <a:defRPr sz="1400" b="0" i="0">
                <a:solidFill>
                  <a:schemeClr val="tx1"/>
                </a:solidFill>
                <a:latin typeface="+mn-lt"/>
              </a:defRPr>
            </a:lvl2pPr>
            <a:lvl3pPr marL="487668" indent="0">
              <a:lnSpc>
                <a:spcPct val="100000"/>
              </a:lnSpc>
              <a:buNone/>
              <a:defRPr sz="1400" b="0" i="0">
                <a:solidFill>
                  <a:schemeClr val="tx1"/>
                </a:solidFill>
                <a:latin typeface="+mn-lt"/>
              </a:defRPr>
            </a:lvl3pPr>
            <a:lvl4pPr marL="731502" indent="0">
              <a:lnSpc>
                <a:spcPct val="100000"/>
              </a:lnSpc>
              <a:buNone/>
              <a:defRPr sz="1400" b="0" i="0">
                <a:solidFill>
                  <a:schemeClr val="tx1"/>
                </a:solidFill>
                <a:latin typeface="+mn-lt"/>
              </a:defRPr>
            </a:lvl4pPr>
            <a:lvl5pPr marL="975336" indent="0">
              <a:lnSpc>
                <a:spcPct val="100000"/>
              </a:lnSpc>
              <a:buNone/>
              <a:defRPr sz="1400" b="0" i="0">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2" name="Footer Placeholder 7">
            <a:extLst>
              <a:ext uri="{FF2B5EF4-FFF2-40B4-BE49-F238E27FC236}">
                <a16:creationId xmlns:a16="http://schemas.microsoft.com/office/drawing/2014/main" id="{E8A36BEE-5DF1-589B-9DDC-705427875DA1}"/>
              </a:ext>
            </a:extLst>
          </p:cNvPr>
          <p:cNvSpPr>
            <a:spLocks noGrp="1"/>
          </p:cNvSpPr>
          <p:nvPr>
            <p:ph type="ftr" sz="quarter" idx="3"/>
          </p:nvPr>
        </p:nvSpPr>
        <p:spPr>
          <a:xfrm>
            <a:off x="609600" y="6608064"/>
            <a:ext cx="4579200" cy="144000"/>
          </a:xfrm>
          <a:prstGeom prst="rect">
            <a:avLst/>
          </a:prstGeom>
          <a:effectLst/>
        </p:spPr>
        <p:txBody>
          <a:bodyPr vert="horz" wrap="none" lIns="0" tIns="0" rIns="0" bIns="0" anchor="ctr" anchorCtr="0">
            <a:noAutofit/>
          </a:bodyPr>
          <a:lstStyle>
            <a:lvl1pPr algn="l">
              <a:defRPr sz="900" b="0" i="0" u="none" strike="noStrike">
                <a:solidFill>
                  <a:schemeClr val="tx2">
                    <a:lumMod val="100000"/>
                  </a:schemeClr>
                </a:solidFill>
                <a:latin typeface="Sun Life New Text" pitchFamily="2" charset="0"/>
              </a:defRPr>
            </a:lvl1pPr>
          </a:lstStyle>
          <a:p>
            <a:r>
              <a:rPr lang="en-CA"/>
              <a:t>Presentation Name or INTERNAL USE ONLY</a:t>
            </a:r>
          </a:p>
        </p:txBody>
      </p:sp>
    </p:spTree>
    <p:extLst>
      <p:ext uri="{BB962C8B-B14F-4D97-AF65-F5344CB8AC3E}">
        <p14:creationId xmlns:p14="http://schemas.microsoft.com/office/powerpoint/2010/main" val="1477543462"/>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Slide Image Four Column Colour">
    <p:spTree>
      <p:nvGrpSpPr>
        <p:cNvPr id="1" name=""/>
        <p:cNvGrpSpPr/>
        <p:nvPr/>
      </p:nvGrpSpPr>
      <p:grpSpPr>
        <a:xfrm>
          <a:off x="0" y="0"/>
          <a:ext cx="0" cy="0"/>
          <a:chOff x="0" y="0"/>
          <a:chExt cx="0" cy="0"/>
        </a:xfrm>
      </p:grpSpPr>
      <p:sp>
        <p:nvSpPr>
          <p:cNvPr id="12" name="Picture Placeholder 42">
            <a:extLst>
              <a:ext uri="{FF2B5EF4-FFF2-40B4-BE49-F238E27FC236}">
                <a16:creationId xmlns:a16="http://schemas.microsoft.com/office/drawing/2014/main" id="{F8809E32-D55A-B026-A70E-B556A2B83C00}"/>
              </a:ext>
            </a:extLst>
          </p:cNvPr>
          <p:cNvSpPr>
            <a:spLocks noGrp="1"/>
          </p:cNvSpPr>
          <p:nvPr>
            <p:ph type="pic" sz="quarter" idx="14" hasCustomPrompt="1"/>
          </p:nvPr>
        </p:nvSpPr>
        <p:spPr>
          <a:xfrm>
            <a:off x="287338" y="288926"/>
            <a:ext cx="11615737" cy="4135470"/>
          </a:xfrm>
          <a:prstGeom prst="rect">
            <a:avLst/>
          </a:prstGeom>
          <a:solidFill>
            <a:srgbClr val="DDE6E1"/>
          </a:solidFill>
        </p:spPr>
        <p:txBody>
          <a:bodyPr tIns="720000" anchor="ctr" anchorCtr="0">
            <a:normAutofit/>
          </a:bodyPr>
          <a:lstStyle>
            <a:lvl1pPr marL="0" indent="0" algn="ctr">
              <a:buNone/>
              <a:defRPr sz="1600" b="0" i="0">
                <a:latin typeface="+mn-lt"/>
              </a:defRPr>
            </a:lvl1pPr>
          </a:lstStyle>
          <a:p>
            <a:r>
              <a:rPr lang="en-CA"/>
              <a:t>CLICK TO INSERT PICTURE</a:t>
            </a:r>
          </a:p>
        </p:txBody>
      </p:sp>
      <p:sp>
        <p:nvSpPr>
          <p:cNvPr id="13" name="Rectangle 12">
            <a:extLst>
              <a:ext uri="{FF2B5EF4-FFF2-40B4-BE49-F238E27FC236}">
                <a16:creationId xmlns:a16="http://schemas.microsoft.com/office/drawing/2014/main" id="{214145BF-3C04-B770-EEC0-2BB4215FF942}"/>
              </a:ext>
            </a:extLst>
          </p:cNvPr>
          <p:cNvSpPr/>
          <p:nvPr userDrawn="1"/>
        </p:nvSpPr>
        <p:spPr>
          <a:xfrm>
            <a:off x="287868" y="4568395"/>
            <a:ext cx="2795057" cy="200067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3200" b="0" i="0">
              <a:latin typeface="Sun Life New Text" pitchFamily="2" charset="0"/>
            </a:endParaRPr>
          </a:p>
        </p:txBody>
      </p:sp>
      <p:sp>
        <p:nvSpPr>
          <p:cNvPr id="14" name="Rectangle 13">
            <a:extLst>
              <a:ext uri="{FF2B5EF4-FFF2-40B4-BE49-F238E27FC236}">
                <a16:creationId xmlns:a16="http://schemas.microsoft.com/office/drawing/2014/main" id="{2C36A61E-E85D-B141-AB46-3B5843E38ECD}"/>
              </a:ext>
            </a:extLst>
          </p:cNvPr>
          <p:cNvSpPr/>
          <p:nvPr userDrawn="1"/>
        </p:nvSpPr>
        <p:spPr>
          <a:xfrm>
            <a:off x="3227388" y="4568395"/>
            <a:ext cx="2795587" cy="2000679"/>
          </a:xfrm>
          <a:prstGeom prst="rect">
            <a:avLst/>
          </a:prstGeom>
          <a:solidFill>
            <a:srgbClr val="E0DC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3200" b="0" i="0">
              <a:latin typeface="Sun Life New Text" pitchFamily="2" charset="0"/>
            </a:endParaRPr>
          </a:p>
        </p:txBody>
      </p:sp>
      <p:sp>
        <p:nvSpPr>
          <p:cNvPr id="15" name="Rectangle 14">
            <a:extLst>
              <a:ext uri="{FF2B5EF4-FFF2-40B4-BE49-F238E27FC236}">
                <a16:creationId xmlns:a16="http://schemas.microsoft.com/office/drawing/2014/main" id="{DDD4F5D3-7D3C-601E-C77C-CC2BEF2215F0}"/>
              </a:ext>
            </a:extLst>
          </p:cNvPr>
          <p:cNvSpPr/>
          <p:nvPr userDrawn="1"/>
        </p:nvSpPr>
        <p:spPr>
          <a:xfrm>
            <a:off x="6167439" y="4568395"/>
            <a:ext cx="2795586" cy="2000679"/>
          </a:xfrm>
          <a:prstGeom prst="rect">
            <a:avLst/>
          </a:prstGeom>
          <a:solidFill>
            <a:srgbClr val="DDE6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3200" b="0" i="0">
              <a:latin typeface="Sun Life New Text" pitchFamily="2" charset="0"/>
            </a:endParaRPr>
          </a:p>
        </p:txBody>
      </p:sp>
      <p:sp>
        <p:nvSpPr>
          <p:cNvPr id="16" name="Rectangle 15">
            <a:extLst>
              <a:ext uri="{FF2B5EF4-FFF2-40B4-BE49-F238E27FC236}">
                <a16:creationId xmlns:a16="http://schemas.microsoft.com/office/drawing/2014/main" id="{EA518629-76A3-B763-BAB7-696DA3291A3C}"/>
              </a:ext>
            </a:extLst>
          </p:cNvPr>
          <p:cNvSpPr/>
          <p:nvPr userDrawn="1"/>
        </p:nvSpPr>
        <p:spPr>
          <a:xfrm>
            <a:off x="9109372" y="4568395"/>
            <a:ext cx="2793703" cy="2000679"/>
          </a:xfrm>
          <a:prstGeom prst="rect">
            <a:avLst/>
          </a:prstGeom>
          <a:solidFill>
            <a:srgbClr val="A59E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3200" b="0" i="0">
              <a:latin typeface="Sun Life New Text" pitchFamily="2" charset="0"/>
            </a:endParaRPr>
          </a:p>
        </p:txBody>
      </p:sp>
      <p:sp>
        <p:nvSpPr>
          <p:cNvPr id="3" name="Slide Number Placeholder 5">
            <a:extLst>
              <a:ext uri="{FF2B5EF4-FFF2-40B4-BE49-F238E27FC236}">
                <a16:creationId xmlns:a16="http://schemas.microsoft.com/office/drawing/2014/main" id="{0C68FA0E-6590-7047-7150-6E2E4FC2050B}"/>
              </a:ext>
            </a:extLst>
          </p:cNvPr>
          <p:cNvSpPr txBox="1"/>
          <p:nvPr userDrawn="1"/>
        </p:nvSpPr>
        <p:spPr>
          <a:xfrm>
            <a:off x="287868" y="6608064"/>
            <a:ext cx="321733" cy="144000"/>
          </a:xfrm>
          <a:prstGeom prst="rect">
            <a:avLst/>
          </a:prstGeom>
          <a:effectLst/>
        </p:spPr>
        <p:txBody>
          <a:bodyPr vert="horz" wrap="square" lIns="0" tIns="0" rIns="0" bIns="0" rtlCol="0" anchor="ctr">
            <a:noAutofit/>
          </a:bodyP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fld id="{9FA635D2-B142-BE49-AECA-6169441F1F99}" type="slidenum">
              <a:rPr lang="en-CA" sz="900" b="0" i="0" u="none" strike="noStrike">
                <a:solidFill>
                  <a:schemeClr val="tx2">
                    <a:lumMod val="100000"/>
                  </a:schemeClr>
                </a:solidFill>
                <a:latin typeface="Sun Life New Text" pitchFamily="2" charset="0"/>
              </a:rPr>
              <a:pPr algn="l"/>
              <a:t>‹#›</a:t>
            </a:fld>
            <a:endParaRPr lang="en-CA" sz="900" b="0" i="0" u="none" strike="noStrike">
              <a:solidFill>
                <a:schemeClr val="tx2">
                  <a:lumMod val="100000"/>
                </a:schemeClr>
              </a:solidFill>
              <a:latin typeface="Sun Life New Text" pitchFamily="2" charset="0"/>
            </a:endParaRPr>
          </a:p>
        </p:txBody>
      </p:sp>
      <p:sp>
        <p:nvSpPr>
          <p:cNvPr id="6" name="Footer Placeholder 7">
            <a:extLst>
              <a:ext uri="{FF2B5EF4-FFF2-40B4-BE49-F238E27FC236}">
                <a16:creationId xmlns:a16="http://schemas.microsoft.com/office/drawing/2014/main" id="{C35DD9B2-FB37-15FA-FC72-35DA2CA5FF30}"/>
              </a:ext>
            </a:extLst>
          </p:cNvPr>
          <p:cNvSpPr>
            <a:spLocks noGrp="1"/>
          </p:cNvSpPr>
          <p:nvPr>
            <p:ph type="ftr" sz="quarter" idx="3"/>
          </p:nvPr>
        </p:nvSpPr>
        <p:spPr>
          <a:xfrm>
            <a:off x="609600" y="6608064"/>
            <a:ext cx="4579200" cy="144000"/>
          </a:xfrm>
          <a:prstGeom prst="rect">
            <a:avLst/>
          </a:prstGeom>
          <a:effectLst/>
        </p:spPr>
        <p:txBody>
          <a:bodyPr vert="horz" wrap="none" lIns="0" tIns="0" rIns="0" bIns="0" anchor="ctr" anchorCtr="0">
            <a:noAutofit/>
          </a:bodyPr>
          <a:lstStyle>
            <a:lvl1pPr algn="l">
              <a:defRPr sz="900" b="0" i="0" u="none" strike="noStrike">
                <a:solidFill>
                  <a:schemeClr val="tx2">
                    <a:lumMod val="100000"/>
                  </a:schemeClr>
                </a:solidFill>
                <a:latin typeface="Sun Life New Text" pitchFamily="2" charset="0"/>
              </a:defRPr>
            </a:lvl1pPr>
          </a:lstStyle>
          <a:p>
            <a:r>
              <a:rPr lang="en-CA"/>
              <a:t>Presentation Name or INTERNAL USE ONLY</a:t>
            </a:r>
          </a:p>
        </p:txBody>
      </p:sp>
      <p:sp>
        <p:nvSpPr>
          <p:cNvPr id="2" name="Text Placeholder 9">
            <a:extLst>
              <a:ext uri="{FF2B5EF4-FFF2-40B4-BE49-F238E27FC236}">
                <a16:creationId xmlns:a16="http://schemas.microsoft.com/office/drawing/2014/main" id="{79B5DD6E-3FB6-B3F9-FFF3-5635CF9FE356}"/>
              </a:ext>
            </a:extLst>
          </p:cNvPr>
          <p:cNvSpPr>
            <a:spLocks noGrp="1"/>
          </p:cNvSpPr>
          <p:nvPr>
            <p:ph type="body" sz="quarter" idx="35" hasCustomPrompt="1"/>
          </p:nvPr>
        </p:nvSpPr>
        <p:spPr>
          <a:xfrm>
            <a:off x="431337" y="4715805"/>
            <a:ext cx="2507588" cy="187367"/>
          </a:xfrm>
          <a:prstGeom prst="rect">
            <a:avLst/>
          </a:prstGeom>
        </p:spPr>
        <p:txBody>
          <a:bodyPr anchor="t" anchorCtr="0">
            <a:noAutofit/>
          </a:bodyPr>
          <a:lstStyle>
            <a:lvl1pPr marL="0" indent="0">
              <a:buNone/>
              <a:defRPr sz="1200" b="1" i="0">
                <a:solidFill>
                  <a:schemeClr val="tx1"/>
                </a:solidFill>
                <a:latin typeface="+mn-lt"/>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CA" err="1"/>
              <a:t>Subheader goes here.</a:t>
            </a:r>
            <a:endParaRPr lang="en-CA"/>
          </a:p>
        </p:txBody>
      </p:sp>
      <p:sp>
        <p:nvSpPr>
          <p:cNvPr id="7" name="Text Placeholder 9">
            <a:extLst>
              <a:ext uri="{FF2B5EF4-FFF2-40B4-BE49-F238E27FC236}">
                <a16:creationId xmlns:a16="http://schemas.microsoft.com/office/drawing/2014/main" id="{F0B7A20A-4E37-0F20-BA1E-77D28F4DA3B3}"/>
              </a:ext>
            </a:extLst>
          </p:cNvPr>
          <p:cNvSpPr>
            <a:spLocks noGrp="1"/>
          </p:cNvSpPr>
          <p:nvPr>
            <p:ph type="body" sz="quarter" idx="40" hasCustomPrompt="1"/>
          </p:nvPr>
        </p:nvSpPr>
        <p:spPr>
          <a:xfrm>
            <a:off x="3371388" y="4715805"/>
            <a:ext cx="2507586" cy="187367"/>
          </a:xfrm>
          <a:prstGeom prst="rect">
            <a:avLst/>
          </a:prstGeom>
        </p:spPr>
        <p:txBody>
          <a:bodyPr anchor="t" anchorCtr="0">
            <a:noAutofit/>
          </a:bodyPr>
          <a:lstStyle>
            <a:lvl1pPr marL="0" indent="0">
              <a:buNone/>
              <a:defRPr sz="1200" b="1" i="0">
                <a:solidFill>
                  <a:schemeClr val="tx1"/>
                </a:solidFill>
                <a:latin typeface="+mn-lt"/>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CA" err="1"/>
              <a:t>Subheader goes here.</a:t>
            </a:r>
            <a:endParaRPr lang="en-CA"/>
          </a:p>
        </p:txBody>
      </p:sp>
      <p:sp>
        <p:nvSpPr>
          <p:cNvPr id="8" name="Text Placeholder 9">
            <a:extLst>
              <a:ext uri="{FF2B5EF4-FFF2-40B4-BE49-F238E27FC236}">
                <a16:creationId xmlns:a16="http://schemas.microsoft.com/office/drawing/2014/main" id="{4E1CFF25-9464-4282-52BB-D81613C53BF5}"/>
              </a:ext>
            </a:extLst>
          </p:cNvPr>
          <p:cNvSpPr>
            <a:spLocks noGrp="1"/>
          </p:cNvSpPr>
          <p:nvPr>
            <p:ph type="body" sz="quarter" idx="42" hasCustomPrompt="1"/>
          </p:nvPr>
        </p:nvSpPr>
        <p:spPr>
          <a:xfrm>
            <a:off x="6310974" y="4715805"/>
            <a:ext cx="2503971" cy="187367"/>
          </a:xfrm>
          <a:prstGeom prst="rect">
            <a:avLst/>
          </a:prstGeom>
        </p:spPr>
        <p:txBody>
          <a:bodyPr anchor="t" anchorCtr="0">
            <a:noAutofit/>
          </a:bodyPr>
          <a:lstStyle>
            <a:lvl1pPr marL="0" indent="0">
              <a:buNone/>
              <a:defRPr sz="1200" b="1" i="0">
                <a:solidFill>
                  <a:schemeClr val="tx1"/>
                </a:solidFill>
                <a:latin typeface="+mn-lt"/>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CA" err="1"/>
              <a:t>Subheader goes here.</a:t>
            </a:r>
            <a:endParaRPr lang="en-CA"/>
          </a:p>
        </p:txBody>
      </p:sp>
      <p:sp>
        <p:nvSpPr>
          <p:cNvPr id="10" name="Text Placeholder 9">
            <a:extLst>
              <a:ext uri="{FF2B5EF4-FFF2-40B4-BE49-F238E27FC236}">
                <a16:creationId xmlns:a16="http://schemas.microsoft.com/office/drawing/2014/main" id="{B510E0E1-72AE-4FE7-F0DF-24FDAC816704}"/>
              </a:ext>
            </a:extLst>
          </p:cNvPr>
          <p:cNvSpPr>
            <a:spLocks noGrp="1"/>
          </p:cNvSpPr>
          <p:nvPr>
            <p:ph type="body" sz="quarter" idx="44" hasCustomPrompt="1"/>
          </p:nvPr>
        </p:nvSpPr>
        <p:spPr>
          <a:xfrm>
            <a:off x="9250560" y="4715805"/>
            <a:ext cx="2508515" cy="187367"/>
          </a:xfrm>
          <a:prstGeom prst="rect">
            <a:avLst/>
          </a:prstGeom>
        </p:spPr>
        <p:txBody>
          <a:bodyPr anchor="t" anchorCtr="0">
            <a:noAutofit/>
          </a:bodyPr>
          <a:lstStyle>
            <a:lvl1pPr marL="0" indent="0">
              <a:buNone/>
              <a:defRPr sz="1200" b="1" i="0">
                <a:solidFill>
                  <a:schemeClr val="tx1"/>
                </a:solidFill>
                <a:latin typeface="+mn-lt"/>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CA" err="1"/>
              <a:t>Subheader goes here.</a:t>
            </a:r>
            <a:endParaRPr lang="en-CA"/>
          </a:p>
        </p:txBody>
      </p:sp>
      <p:sp>
        <p:nvSpPr>
          <p:cNvPr id="20" name="Text Placeholder 13">
            <a:extLst>
              <a:ext uri="{FF2B5EF4-FFF2-40B4-BE49-F238E27FC236}">
                <a16:creationId xmlns:a16="http://schemas.microsoft.com/office/drawing/2014/main" id="{46F57455-E3E4-0874-6909-082E19BBEFB4}"/>
              </a:ext>
            </a:extLst>
          </p:cNvPr>
          <p:cNvSpPr>
            <a:spLocks noGrp="1"/>
          </p:cNvSpPr>
          <p:nvPr>
            <p:ph type="body" sz="quarter" idx="26"/>
          </p:nvPr>
        </p:nvSpPr>
        <p:spPr>
          <a:xfrm>
            <a:off x="431337" y="5045212"/>
            <a:ext cx="2507588" cy="1379863"/>
          </a:xfrm>
          <a:prstGeom prst="rect">
            <a:avLst/>
          </a:prstGeom>
        </p:spPr>
        <p:txBody>
          <a:bodyPr>
            <a:noAutofit/>
          </a:bodyPr>
          <a:lstStyle>
            <a:lvl1pPr marL="0" indent="0">
              <a:lnSpc>
                <a:spcPct val="100000"/>
              </a:lnSpc>
              <a:buNone/>
              <a:defRPr sz="1200" b="0" i="0">
                <a:solidFill>
                  <a:schemeClr val="tx1"/>
                </a:solidFill>
                <a:latin typeface="+mn-lt"/>
              </a:defRPr>
            </a:lvl1pPr>
            <a:lvl2pPr marL="243834" indent="0">
              <a:lnSpc>
                <a:spcPct val="100000"/>
              </a:lnSpc>
              <a:buNone/>
              <a:defRPr sz="1200" b="0" i="0">
                <a:solidFill>
                  <a:schemeClr val="tx1"/>
                </a:solidFill>
                <a:latin typeface="+mn-lt"/>
              </a:defRPr>
            </a:lvl2pPr>
            <a:lvl3pPr marL="487668" indent="0">
              <a:lnSpc>
                <a:spcPct val="100000"/>
              </a:lnSpc>
              <a:buNone/>
              <a:defRPr sz="1200" b="0" i="0">
                <a:solidFill>
                  <a:schemeClr val="tx1"/>
                </a:solidFill>
                <a:latin typeface="+mn-lt"/>
              </a:defRPr>
            </a:lvl3pPr>
            <a:lvl4pPr marL="731502" indent="0">
              <a:lnSpc>
                <a:spcPct val="100000"/>
              </a:lnSpc>
              <a:buNone/>
              <a:defRPr sz="1200" b="0" i="0">
                <a:solidFill>
                  <a:schemeClr val="tx1"/>
                </a:solidFill>
                <a:latin typeface="+mn-lt"/>
              </a:defRPr>
            </a:lvl4pPr>
            <a:lvl5pPr marL="975336" indent="0">
              <a:lnSpc>
                <a:spcPct val="100000"/>
              </a:lnSpc>
              <a:buNone/>
              <a:defRPr sz="1200" b="0" i="0">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2" name="Text Placeholder 13">
            <a:extLst>
              <a:ext uri="{FF2B5EF4-FFF2-40B4-BE49-F238E27FC236}">
                <a16:creationId xmlns:a16="http://schemas.microsoft.com/office/drawing/2014/main" id="{B3CE9D99-02B7-D172-CFEB-4F75EC60ED1C}"/>
              </a:ext>
            </a:extLst>
          </p:cNvPr>
          <p:cNvSpPr>
            <a:spLocks noGrp="1"/>
          </p:cNvSpPr>
          <p:nvPr>
            <p:ph type="body" sz="quarter" idx="43"/>
          </p:nvPr>
        </p:nvSpPr>
        <p:spPr>
          <a:xfrm>
            <a:off x="3371387" y="5045212"/>
            <a:ext cx="2507587" cy="1379863"/>
          </a:xfrm>
          <a:prstGeom prst="rect">
            <a:avLst/>
          </a:prstGeom>
        </p:spPr>
        <p:txBody>
          <a:bodyPr>
            <a:noAutofit/>
          </a:bodyPr>
          <a:lstStyle>
            <a:lvl1pPr marL="0" indent="0">
              <a:lnSpc>
                <a:spcPct val="100000"/>
              </a:lnSpc>
              <a:buNone/>
              <a:defRPr sz="1200" b="0" i="0">
                <a:solidFill>
                  <a:schemeClr val="tx1"/>
                </a:solidFill>
                <a:latin typeface="+mn-lt"/>
              </a:defRPr>
            </a:lvl1pPr>
            <a:lvl2pPr marL="243834" indent="0">
              <a:lnSpc>
                <a:spcPct val="100000"/>
              </a:lnSpc>
              <a:buNone/>
              <a:defRPr sz="1200" b="0" i="0">
                <a:solidFill>
                  <a:schemeClr val="tx1"/>
                </a:solidFill>
                <a:latin typeface="+mn-lt"/>
              </a:defRPr>
            </a:lvl2pPr>
            <a:lvl3pPr marL="487668" indent="0">
              <a:lnSpc>
                <a:spcPct val="100000"/>
              </a:lnSpc>
              <a:buNone/>
              <a:defRPr sz="1200" b="0" i="0">
                <a:solidFill>
                  <a:schemeClr val="tx1"/>
                </a:solidFill>
                <a:latin typeface="+mn-lt"/>
              </a:defRPr>
            </a:lvl3pPr>
            <a:lvl4pPr marL="731502" indent="0">
              <a:lnSpc>
                <a:spcPct val="100000"/>
              </a:lnSpc>
              <a:buNone/>
              <a:defRPr sz="1200" b="0" i="0">
                <a:solidFill>
                  <a:schemeClr val="tx1"/>
                </a:solidFill>
                <a:latin typeface="+mn-lt"/>
              </a:defRPr>
            </a:lvl4pPr>
            <a:lvl5pPr marL="975336" indent="0">
              <a:lnSpc>
                <a:spcPct val="100000"/>
              </a:lnSpc>
              <a:buNone/>
              <a:defRPr sz="1200" b="0" i="0">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4" name="Text Placeholder 13">
            <a:extLst>
              <a:ext uri="{FF2B5EF4-FFF2-40B4-BE49-F238E27FC236}">
                <a16:creationId xmlns:a16="http://schemas.microsoft.com/office/drawing/2014/main" id="{CCA3A229-2F1B-A242-3141-A81CAA7A5C51}"/>
              </a:ext>
            </a:extLst>
          </p:cNvPr>
          <p:cNvSpPr>
            <a:spLocks noGrp="1"/>
          </p:cNvSpPr>
          <p:nvPr>
            <p:ph type="body" sz="quarter" idx="50"/>
          </p:nvPr>
        </p:nvSpPr>
        <p:spPr>
          <a:xfrm>
            <a:off x="6315054" y="5045212"/>
            <a:ext cx="2503971" cy="1379863"/>
          </a:xfrm>
          <a:prstGeom prst="rect">
            <a:avLst/>
          </a:prstGeom>
        </p:spPr>
        <p:txBody>
          <a:bodyPr>
            <a:noAutofit/>
          </a:bodyPr>
          <a:lstStyle>
            <a:lvl1pPr marL="0" indent="0">
              <a:lnSpc>
                <a:spcPct val="100000"/>
              </a:lnSpc>
              <a:buNone/>
              <a:defRPr sz="1200" b="0" i="0">
                <a:solidFill>
                  <a:schemeClr val="tx1"/>
                </a:solidFill>
                <a:latin typeface="+mn-lt"/>
              </a:defRPr>
            </a:lvl1pPr>
            <a:lvl2pPr marL="243834" indent="0">
              <a:lnSpc>
                <a:spcPct val="100000"/>
              </a:lnSpc>
              <a:buNone/>
              <a:defRPr sz="1200" b="0" i="0">
                <a:solidFill>
                  <a:schemeClr val="tx1"/>
                </a:solidFill>
                <a:latin typeface="+mn-lt"/>
              </a:defRPr>
            </a:lvl2pPr>
            <a:lvl3pPr marL="487668" indent="0">
              <a:lnSpc>
                <a:spcPct val="100000"/>
              </a:lnSpc>
              <a:buNone/>
              <a:defRPr sz="1200" b="0" i="0">
                <a:solidFill>
                  <a:schemeClr val="tx1"/>
                </a:solidFill>
                <a:latin typeface="+mn-lt"/>
              </a:defRPr>
            </a:lvl3pPr>
            <a:lvl4pPr marL="731502" indent="0">
              <a:lnSpc>
                <a:spcPct val="100000"/>
              </a:lnSpc>
              <a:buNone/>
              <a:defRPr sz="1200" b="0" i="0">
                <a:solidFill>
                  <a:schemeClr val="tx1"/>
                </a:solidFill>
                <a:latin typeface="+mn-lt"/>
              </a:defRPr>
            </a:lvl4pPr>
            <a:lvl5pPr marL="975336" indent="0">
              <a:lnSpc>
                <a:spcPct val="100000"/>
              </a:lnSpc>
              <a:buNone/>
              <a:defRPr sz="1200" b="0" i="0">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5" name="Text Placeholder 13">
            <a:extLst>
              <a:ext uri="{FF2B5EF4-FFF2-40B4-BE49-F238E27FC236}">
                <a16:creationId xmlns:a16="http://schemas.microsoft.com/office/drawing/2014/main" id="{EBF600A5-4432-DC05-2081-2F5340066115}"/>
              </a:ext>
            </a:extLst>
          </p:cNvPr>
          <p:cNvSpPr>
            <a:spLocks noGrp="1"/>
          </p:cNvSpPr>
          <p:nvPr>
            <p:ph type="body" sz="quarter" idx="45"/>
          </p:nvPr>
        </p:nvSpPr>
        <p:spPr>
          <a:xfrm>
            <a:off x="9250560" y="5045212"/>
            <a:ext cx="2508515" cy="1379863"/>
          </a:xfrm>
          <a:prstGeom prst="rect">
            <a:avLst/>
          </a:prstGeom>
        </p:spPr>
        <p:txBody>
          <a:bodyPr>
            <a:noAutofit/>
          </a:bodyPr>
          <a:lstStyle>
            <a:lvl1pPr marL="0" indent="0">
              <a:lnSpc>
                <a:spcPct val="100000"/>
              </a:lnSpc>
              <a:buNone/>
              <a:defRPr sz="1200" b="0" i="0">
                <a:solidFill>
                  <a:schemeClr val="tx1"/>
                </a:solidFill>
                <a:latin typeface="+mn-lt"/>
              </a:defRPr>
            </a:lvl1pPr>
            <a:lvl2pPr marL="243834" indent="0">
              <a:lnSpc>
                <a:spcPct val="100000"/>
              </a:lnSpc>
              <a:buNone/>
              <a:defRPr sz="1200" b="0" i="0">
                <a:solidFill>
                  <a:schemeClr val="tx1"/>
                </a:solidFill>
                <a:latin typeface="+mn-lt"/>
              </a:defRPr>
            </a:lvl2pPr>
            <a:lvl3pPr marL="487668" indent="0">
              <a:lnSpc>
                <a:spcPct val="100000"/>
              </a:lnSpc>
              <a:buNone/>
              <a:defRPr sz="1200" b="0" i="0">
                <a:solidFill>
                  <a:schemeClr val="tx1"/>
                </a:solidFill>
                <a:latin typeface="+mn-lt"/>
              </a:defRPr>
            </a:lvl3pPr>
            <a:lvl4pPr marL="731502" indent="0">
              <a:lnSpc>
                <a:spcPct val="100000"/>
              </a:lnSpc>
              <a:buNone/>
              <a:defRPr sz="1200" b="0" i="0">
                <a:solidFill>
                  <a:schemeClr val="tx1"/>
                </a:solidFill>
                <a:latin typeface="+mn-lt"/>
              </a:defRPr>
            </a:lvl4pPr>
            <a:lvl5pPr marL="975336" indent="0">
              <a:lnSpc>
                <a:spcPct val="100000"/>
              </a:lnSpc>
              <a:buNone/>
              <a:defRPr sz="1200" b="0" i="0">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718237956"/>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Slide Image Three Column Colour">
    <p:spTree>
      <p:nvGrpSpPr>
        <p:cNvPr id="1" name=""/>
        <p:cNvGrpSpPr/>
        <p:nvPr/>
      </p:nvGrpSpPr>
      <p:grpSpPr>
        <a:xfrm>
          <a:off x="0" y="0"/>
          <a:ext cx="0" cy="0"/>
          <a:chOff x="0" y="0"/>
          <a:chExt cx="0" cy="0"/>
        </a:xfrm>
      </p:grpSpPr>
      <p:sp>
        <p:nvSpPr>
          <p:cNvPr id="12" name="Picture Placeholder 42">
            <a:extLst>
              <a:ext uri="{FF2B5EF4-FFF2-40B4-BE49-F238E27FC236}">
                <a16:creationId xmlns:a16="http://schemas.microsoft.com/office/drawing/2014/main" id="{F8809E32-D55A-B026-A70E-B556A2B83C00}"/>
              </a:ext>
            </a:extLst>
          </p:cNvPr>
          <p:cNvSpPr>
            <a:spLocks noGrp="1"/>
          </p:cNvSpPr>
          <p:nvPr>
            <p:ph type="pic" sz="quarter" idx="14" hasCustomPrompt="1"/>
          </p:nvPr>
        </p:nvSpPr>
        <p:spPr>
          <a:xfrm>
            <a:off x="287338" y="288926"/>
            <a:ext cx="11615737" cy="4135470"/>
          </a:xfrm>
          <a:prstGeom prst="rect">
            <a:avLst/>
          </a:prstGeom>
          <a:solidFill>
            <a:srgbClr val="DDE6E1"/>
          </a:solidFill>
        </p:spPr>
        <p:txBody>
          <a:bodyPr tIns="720000" anchor="ctr" anchorCtr="0">
            <a:normAutofit/>
          </a:bodyPr>
          <a:lstStyle>
            <a:lvl1pPr marL="0" indent="0" algn="ctr">
              <a:buNone/>
              <a:defRPr sz="1600" b="0" i="0">
                <a:latin typeface="+mn-lt"/>
              </a:defRPr>
            </a:lvl1pPr>
          </a:lstStyle>
          <a:p>
            <a:r>
              <a:rPr lang="en-CA"/>
              <a:t>CLICK TO INSERT PICTURE</a:t>
            </a:r>
          </a:p>
        </p:txBody>
      </p:sp>
      <p:sp>
        <p:nvSpPr>
          <p:cNvPr id="13" name="Rectangle 12">
            <a:extLst>
              <a:ext uri="{FF2B5EF4-FFF2-40B4-BE49-F238E27FC236}">
                <a16:creationId xmlns:a16="http://schemas.microsoft.com/office/drawing/2014/main" id="{214145BF-3C04-B770-EEC0-2BB4215FF942}"/>
              </a:ext>
            </a:extLst>
          </p:cNvPr>
          <p:cNvSpPr/>
          <p:nvPr userDrawn="1"/>
        </p:nvSpPr>
        <p:spPr>
          <a:xfrm>
            <a:off x="287868" y="4568395"/>
            <a:ext cx="3793345" cy="200067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3200" b="0" i="0">
              <a:latin typeface="Sun Life New Text" pitchFamily="2" charset="0"/>
            </a:endParaRPr>
          </a:p>
        </p:txBody>
      </p:sp>
      <p:sp>
        <p:nvSpPr>
          <p:cNvPr id="14" name="Rectangle 13">
            <a:extLst>
              <a:ext uri="{FF2B5EF4-FFF2-40B4-BE49-F238E27FC236}">
                <a16:creationId xmlns:a16="http://schemas.microsoft.com/office/drawing/2014/main" id="{2C36A61E-E85D-B141-AB46-3B5843E38ECD}"/>
              </a:ext>
            </a:extLst>
          </p:cNvPr>
          <p:cNvSpPr/>
          <p:nvPr userDrawn="1"/>
        </p:nvSpPr>
        <p:spPr>
          <a:xfrm>
            <a:off x="4198080" y="4568395"/>
            <a:ext cx="3794064" cy="2000679"/>
          </a:xfrm>
          <a:prstGeom prst="rect">
            <a:avLst/>
          </a:prstGeom>
          <a:solidFill>
            <a:srgbClr val="E0DC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3200" b="0" i="0">
              <a:latin typeface="Sun Life New Text" pitchFamily="2" charset="0"/>
            </a:endParaRPr>
          </a:p>
        </p:txBody>
      </p:sp>
      <p:sp>
        <p:nvSpPr>
          <p:cNvPr id="15" name="Rectangle 14">
            <a:extLst>
              <a:ext uri="{FF2B5EF4-FFF2-40B4-BE49-F238E27FC236}">
                <a16:creationId xmlns:a16="http://schemas.microsoft.com/office/drawing/2014/main" id="{DDD4F5D3-7D3C-601E-C77C-CC2BEF2215F0}"/>
              </a:ext>
            </a:extLst>
          </p:cNvPr>
          <p:cNvSpPr/>
          <p:nvPr userDrawn="1"/>
        </p:nvSpPr>
        <p:spPr>
          <a:xfrm>
            <a:off x="8109012" y="4568395"/>
            <a:ext cx="3794063" cy="2000679"/>
          </a:xfrm>
          <a:prstGeom prst="rect">
            <a:avLst/>
          </a:prstGeom>
          <a:solidFill>
            <a:srgbClr val="DDE6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3200" b="0" i="0">
              <a:latin typeface="Sun Life New Text" pitchFamily="2" charset="0"/>
            </a:endParaRPr>
          </a:p>
        </p:txBody>
      </p:sp>
      <p:sp>
        <p:nvSpPr>
          <p:cNvPr id="3" name="Slide Number Placeholder 5">
            <a:extLst>
              <a:ext uri="{FF2B5EF4-FFF2-40B4-BE49-F238E27FC236}">
                <a16:creationId xmlns:a16="http://schemas.microsoft.com/office/drawing/2014/main" id="{0C68FA0E-6590-7047-7150-6E2E4FC2050B}"/>
              </a:ext>
            </a:extLst>
          </p:cNvPr>
          <p:cNvSpPr txBox="1"/>
          <p:nvPr userDrawn="1"/>
        </p:nvSpPr>
        <p:spPr>
          <a:xfrm>
            <a:off x="287868" y="6608064"/>
            <a:ext cx="321733" cy="144000"/>
          </a:xfrm>
          <a:prstGeom prst="rect">
            <a:avLst/>
          </a:prstGeom>
          <a:effectLst/>
        </p:spPr>
        <p:txBody>
          <a:bodyPr vert="horz" wrap="square" lIns="0" tIns="0" rIns="0" bIns="0" rtlCol="0" anchor="ctr">
            <a:noAutofit/>
          </a:bodyP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fld id="{9FA635D2-B142-BE49-AECA-6169441F1F99}" type="slidenum">
              <a:rPr lang="en-CA" sz="900" b="0" i="0" u="none" strike="noStrike">
                <a:solidFill>
                  <a:schemeClr val="tx2">
                    <a:lumMod val="100000"/>
                  </a:schemeClr>
                </a:solidFill>
                <a:latin typeface="Sun Life New Text" pitchFamily="2" charset="0"/>
              </a:rPr>
              <a:pPr algn="l"/>
              <a:t>‹#›</a:t>
            </a:fld>
            <a:endParaRPr lang="en-CA" sz="900" b="0" i="0" u="none" strike="noStrike">
              <a:solidFill>
                <a:schemeClr val="tx2">
                  <a:lumMod val="100000"/>
                </a:schemeClr>
              </a:solidFill>
              <a:latin typeface="Sun Life New Text" pitchFamily="2" charset="0"/>
            </a:endParaRPr>
          </a:p>
        </p:txBody>
      </p:sp>
      <p:sp>
        <p:nvSpPr>
          <p:cNvPr id="6" name="Footer Placeholder 7">
            <a:extLst>
              <a:ext uri="{FF2B5EF4-FFF2-40B4-BE49-F238E27FC236}">
                <a16:creationId xmlns:a16="http://schemas.microsoft.com/office/drawing/2014/main" id="{C35DD9B2-FB37-15FA-FC72-35DA2CA5FF30}"/>
              </a:ext>
            </a:extLst>
          </p:cNvPr>
          <p:cNvSpPr>
            <a:spLocks noGrp="1"/>
          </p:cNvSpPr>
          <p:nvPr>
            <p:ph type="ftr" sz="quarter" idx="3"/>
          </p:nvPr>
        </p:nvSpPr>
        <p:spPr>
          <a:xfrm>
            <a:off x="609600" y="6608064"/>
            <a:ext cx="4579200" cy="144000"/>
          </a:xfrm>
          <a:prstGeom prst="rect">
            <a:avLst/>
          </a:prstGeom>
          <a:effectLst/>
        </p:spPr>
        <p:txBody>
          <a:bodyPr vert="horz" wrap="none" lIns="0" tIns="0" rIns="0" bIns="0" anchor="ctr" anchorCtr="0">
            <a:noAutofit/>
          </a:bodyPr>
          <a:lstStyle>
            <a:lvl1pPr algn="l">
              <a:defRPr sz="900" b="0" i="0" u="none" strike="noStrike">
                <a:solidFill>
                  <a:schemeClr val="tx2">
                    <a:lumMod val="100000"/>
                  </a:schemeClr>
                </a:solidFill>
                <a:latin typeface="Sun Life New Text" pitchFamily="2" charset="0"/>
              </a:defRPr>
            </a:lvl1pPr>
          </a:lstStyle>
          <a:p>
            <a:r>
              <a:rPr lang="en-CA"/>
              <a:t>Presentation Name or INTERNAL USE ONLY</a:t>
            </a:r>
          </a:p>
        </p:txBody>
      </p:sp>
      <p:sp>
        <p:nvSpPr>
          <p:cNvPr id="2" name="Text Placeholder 9">
            <a:extLst>
              <a:ext uri="{FF2B5EF4-FFF2-40B4-BE49-F238E27FC236}">
                <a16:creationId xmlns:a16="http://schemas.microsoft.com/office/drawing/2014/main" id="{79B5DD6E-3FB6-B3F9-FFF3-5635CF9FE356}"/>
              </a:ext>
            </a:extLst>
          </p:cNvPr>
          <p:cNvSpPr>
            <a:spLocks noGrp="1"/>
          </p:cNvSpPr>
          <p:nvPr>
            <p:ph type="body" sz="quarter" idx="35" hasCustomPrompt="1"/>
          </p:nvPr>
        </p:nvSpPr>
        <p:spPr>
          <a:xfrm>
            <a:off x="431337" y="4715805"/>
            <a:ext cx="3480906" cy="187367"/>
          </a:xfrm>
          <a:prstGeom prst="rect">
            <a:avLst/>
          </a:prstGeom>
        </p:spPr>
        <p:txBody>
          <a:bodyPr anchor="t" anchorCtr="0">
            <a:noAutofit/>
          </a:bodyPr>
          <a:lstStyle>
            <a:lvl1pPr marL="0" indent="0">
              <a:buNone/>
              <a:defRPr sz="1200" b="1" i="0">
                <a:solidFill>
                  <a:schemeClr val="tx1"/>
                </a:solidFill>
                <a:latin typeface="+mn-lt"/>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CA" err="1"/>
              <a:t>Subheader goes here.</a:t>
            </a:r>
            <a:endParaRPr lang="en-CA"/>
          </a:p>
        </p:txBody>
      </p:sp>
      <p:sp>
        <p:nvSpPr>
          <p:cNvPr id="7" name="Text Placeholder 9">
            <a:extLst>
              <a:ext uri="{FF2B5EF4-FFF2-40B4-BE49-F238E27FC236}">
                <a16:creationId xmlns:a16="http://schemas.microsoft.com/office/drawing/2014/main" id="{F0B7A20A-4E37-0F20-BA1E-77D28F4DA3B3}"/>
              </a:ext>
            </a:extLst>
          </p:cNvPr>
          <p:cNvSpPr>
            <a:spLocks noGrp="1"/>
          </p:cNvSpPr>
          <p:nvPr>
            <p:ph type="body" sz="quarter" idx="40" hasCustomPrompt="1"/>
          </p:nvPr>
        </p:nvSpPr>
        <p:spPr>
          <a:xfrm>
            <a:off x="4353671" y="4715805"/>
            <a:ext cx="3482390" cy="187367"/>
          </a:xfrm>
          <a:prstGeom prst="rect">
            <a:avLst/>
          </a:prstGeom>
        </p:spPr>
        <p:txBody>
          <a:bodyPr anchor="t" anchorCtr="0">
            <a:noAutofit/>
          </a:bodyPr>
          <a:lstStyle>
            <a:lvl1pPr marL="0" indent="0">
              <a:buNone/>
              <a:defRPr sz="1200" b="1" i="0">
                <a:solidFill>
                  <a:schemeClr val="tx1"/>
                </a:solidFill>
                <a:latin typeface="+mn-lt"/>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CA" err="1"/>
              <a:t>Subheader goes here.</a:t>
            </a:r>
          </a:p>
        </p:txBody>
      </p:sp>
      <p:sp>
        <p:nvSpPr>
          <p:cNvPr id="8" name="Text Placeholder 9">
            <a:extLst>
              <a:ext uri="{FF2B5EF4-FFF2-40B4-BE49-F238E27FC236}">
                <a16:creationId xmlns:a16="http://schemas.microsoft.com/office/drawing/2014/main" id="{4E1CFF25-9464-4282-52BB-D81613C53BF5}"/>
              </a:ext>
            </a:extLst>
          </p:cNvPr>
          <p:cNvSpPr>
            <a:spLocks noGrp="1"/>
          </p:cNvSpPr>
          <p:nvPr>
            <p:ph type="body" sz="quarter" idx="42" hasCustomPrompt="1"/>
          </p:nvPr>
        </p:nvSpPr>
        <p:spPr>
          <a:xfrm>
            <a:off x="8243947" y="4715805"/>
            <a:ext cx="3512636" cy="187367"/>
          </a:xfrm>
          <a:prstGeom prst="rect">
            <a:avLst/>
          </a:prstGeom>
        </p:spPr>
        <p:txBody>
          <a:bodyPr anchor="t" anchorCtr="0">
            <a:noAutofit/>
          </a:bodyPr>
          <a:lstStyle>
            <a:lvl1pPr marL="0" indent="0">
              <a:buNone/>
              <a:defRPr sz="1200" b="1" i="0">
                <a:solidFill>
                  <a:schemeClr val="tx1"/>
                </a:solidFill>
                <a:latin typeface="+mn-lt"/>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CA" err="1"/>
              <a:t>Subheader goes here.</a:t>
            </a:r>
          </a:p>
        </p:txBody>
      </p:sp>
      <p:sp>
        <p:nvSpPr>
          <p:cNvPr id="20" name="Text Placeholder 13">
            <a:extLst>
              <a:ext uri="{FF2B5EF4-FFF2-40B4-BE49-F238E27FC236}">
                <a16:creationId xmlns:a16="http://schemas.microsoft.com/office/drawing/2014/main" id="{46F57455-E3E4-0874-6909-082E19BBEFB4}"/>
              </a:ext>
            </a:extLst>
          </p:cNvPr>
          <p:cNvSpPr>
            <a:spLocks noGrp="1"/>
          </p:cNvSpPr>
          <p:nvPr>
            <p:ph type="body" sz="quarter" idx="26"/>
          </p:nvPr>
        </p:nvSpPr>
        <p:spPr>
          <a:xfrm>
            <a:off x="431337" y="5045212"/>
            <a:ext cx="3480906" cy="1379863"/>
          </a:xfrm>
          <a:prstGeom prst="rect">
            <a:avLst/>
          </a:prstGeom>
        </p:spPr>
        <p:txBody>
          <a:bodyPr>
            <a:noAutofit/>
          </a:bodyPr>
          <a:lstStyle>
            <a:lvl1pPr marL="0" indent="0">
              <a:lnSpc>
                <a:spcPct val="100000"/>
              </a:lnSpc>
              <a:buNone/>
              <a:defRPr sz="1200" b="0" i="0">
                <a:solidFill>
                  <a:schemeClr val="tx1"/>
                </a:solidFill>
                <a:latin typeface="+mn-lt"/>
              </a:defRPr>
            </a:lvl1pPr>
            <a:lvl2pPr marL="243834" indent="0">
              <a:lnSpc>
                <a:spcPct val="100000"/>
              </a:lnSpc>
              <a:buNone/>
              <a:defRPr sz="1200" b="0" i="0">
                <a:solidFill>
                  <a:schemeClr val="tx1"/>
                </a:solidFill>
                <a:latin typeface="+mn-lt"/>
              </a:defRPr>
            </a:lvl2pPr>
            <a:lvl3pPr marL="487668" indent="0">
              <a:lnSpc>
                <a:spcPct val="100000"/>
              </a:lnSpc>
              <a:buNone/>
              <a:defRPr sz="1200" b="0" i="0">
                <a:solidFill>
                  <a:schemeClr val="tx1"/>
                </a:solidFill>
                <a:latin typeface="+mn-lt"/>
              </a:defRPr>
            </a:lvl3pPr>
            <a:lvl4pPr marL="731502" indent="0">
              <a:lnSpc>
                <a:spcPct val="100000"/>
              </a:lnSpc>
              <a:buNone/>
              <a:defRPr sz="1200" b="0" i="0">
                <a:solidFill>
                  <a:schemeClr val="tx1"/>
                </a:solidFill>
                <a:latin typeface="+mn-lt"/>
              </a:defRPr>
            </a:lvl4pPr>
            <a:lvl5pPr marL="975336" indent="0">
              <a:lnSpc>
                <a:spcPct val="100000"/>
              </a:lnSpc>
              <a:buNone/>
              <a:defRPr sz="1200" b="0" i="0">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2" name="Text Placeholder 13">
            <a:extLst>
              <a:ext uri="{FF2B5EF4-FFF2-40B4-BE49-F238E27FC236}">
                <a16:creationId xmlns:a16="http://schemas.microsoft.com/office/drawing/2014/main" id="{B3CE9D99-02B7-D172-CFEB-4F75EC60ED1C}"/>
              </a:ext>
            </a:extLst>
          </p:cNvPr>
          <p:cNvSpPr>
            <a:spLocks noGrp="1"/>
          </p:cNvSpPr>
          <p:nvPr>
            <p:ph type="body" sz="quarter" idx="43"/>
          </p:nvPr>
        </p:nvSpPr>
        <p:spPr>
          <a:xfrm>
            <a:off x="4353670" y="5045212"/>
            <a:ext cx="3482391" cy="1379863"/>
          </a:xfrm>
          <a:prstGeom prst="rect">
            <a:avLst/>
          </a:prstGeom>
        </p:spPr>
        <p:txBody>
          <a:bodyPr>
            <a:noAutofit/>
          </a:bodyPr>
          <a:lstStyle>
            <a:lvl1pPr marL="0" indent="0">
              <a:lnSpc>
                <a:spcPct val="100000"/>
              </a:lnSpc>
              <a:buNone/>
              <a:defRPr sz="1200" b="0" i="0">
                <a:solidFill>
                  <a:schemeClr val="tx1"/>
                </a:solidFill>
                <a:latin typeface="+mn-lt"/>
              </a:defRPr>
            </a:lvl1pPr>
            <a:lvl2pPr marL="243834" indent="0">
              <a:lnSpc>
                <a:spcPct val="100000"/>
              </a:lnSpc>
              <a:buNone/>
              <a:defRPr sz="1200" b="0" i="0">
                <a:solidFill>
                  <a:schemeClr val="tx1"/>
                </a:solidFill>
                <a:latin typeface="+mn-lt"/>
              </a:defRPr>
            </a:lvl2pPr>
            <a:lvl3pPr marL="487668" indent="0">
              <a:lnSpc>
                <a:spcPct val="100000"/>
              </a:lnSpc>
              <a:buNone/>
              <a:defRPr sz="1200" b="0" i="0">
                <a:solidFill>
                  <a:schemeClr val="tx1"/>
                </a:solidFill>
                <a:latin typeface="+mn-lt"/>
              </a:defRPr>
            </a:lvl3pPr>
            <a:lvl4pPr marL="731502" indent="0">
              <a:lnSpc>
                <a:spcPct val="100000"/>
              </a:lnSpc>
              <a:buNone/>
              <a:defRPr sz="1200" b="0" i="0">
                <a:solidFill>
                  <a:schemeClr val="tx1"/>
                </a:solidFill>
                <a:latin typeface="+mn-lt"/>
              </a:defRPr>
            </a:lvl4pPr>
            <a:lvl5pPr marL="975336" indent="0">
              <a:lnSpc>
                <a:spcPct val="100000"/>
              </a:lnSpc>
              <a:buNone/>
              <a:defRPr sz="1200" b="0" i="0">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4" name="Text Placeholder 13">
            <a:extLst>
              <a:ext uri="{FF2B5EF4-FFF2-40B4-BE49-F238E27FC236}">
                <a16:creationId xmlns:a16="http://schemas.microsoft.com/office/drawing/2014/main" id="{CCA3A229-2F1B-A242-3141-A81CAA7A5C51}"/>
              </a:ext>
            </a:extLst>
          </p:cNvPr>
          <p:cNvSpPr>
            <a:spLocks noGrp="1"/>
          </p:cNvSpPr>
          <p:nvPr>
            <p:ph type="body" sz="quarter" idx="50"/>
          </p:nvPr>
        </p:nvSpPr>
        <p:spPr>
          <a:xfrm>
            <a:off x="8248027" y="5045212"/>
            <a:ext cx="3512636" cy="1379863"/>
          </a:xfrm>
          <a:prstGeom prst="rect">
            <a:avLst/>
          </a:prstGeom>
        </p:spPr>
        <p:txBody>
          <a:bodyPr>
            <a:noAutofit/>
          </a:bodyPr>
          <a:lstStyle>
            <a:lvl1pPr marL="0" indent="0">
              <a:lnSpc>
                <a:spcPct val="100000"/>
              </a:lnSpc>
              <a:buNone/>
              <a:defRPr sz="1200" b="0" i="0">
                <a:solidFill>
                  <a:schemeClr val="tx1"/>
                </a:solidFill>
                <a:latin typeface="+mn-lt"/>
              </a:defRPr>
            </a:lvl1pPr>
            <a:lvl2pPr marL="243834" indent="0">
              <a:lnSpc>
                <a:spcPct val="100000"/>
              </a:lnSpc>
              <a:buNone/>
              <a:defRPr sz="1200" b="0" i="0">
                <a:solidFill>
                  <a:schemeClr val="tx1"/>
                </a:solidFill>
                <a:latin typeface="+mn-lt"/>
              </a:defRPr>
            </a:lvl2pPr>
            <a:lvl3pPr marL="487668" indent="0">
              <a:lnSpc>
                <a:spcPct val="100000"/>
              </a:lnSpc>
              <a:buNone/>
              <a:defRPr sz="1200" b="0" i="0">
                <a:solidFill>
                  <a:schemeClr val="tx1"/>
                </a:solidFill>
                <a:latin typeface="+mn-lt"/>
              </a:defRPr>
            </a:lvl3pPr>
            <a:lvl4pPr marL="731502" indent="0">
              <a:lnSpc>
                <a:spcPct val="100000"/>
              </a:lnSpc>
              <a:buNone/>
              <a:defRPr sz="1200" b="0" i="0">
                <a:solidFill>
                  <a:schemeClr val="tx1"/>
                </a:solidFill>
                <a:latin typeface="+mn-lt"/>
              </a:defRPr>
            </a:lvl4pPr>
            <a:lvl5pPr marL="975336" indent="0">
              <a:lnSpc>
                <a:spcPct val="100000"/>
              </a:lnSpc>
              <a:buNone/>
              <a:defRPr sz="1200" b="0" i="0">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25230281"/>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Slide Four Tile">
    <p:spTree>
      <p:nvGrpSpPr>
        <p:cNvPr id="1" name=""/>
        <p:cNvGrpSpPr/>
        <p:nvPr/>
      </p:nvGrpSpPr>
      <p:grpSpPr>
        <a:xfrm>
          <a:off x="0" y="0"/>
          <a:ext cx="0" cy="0"/>
          <a:chOff x="0" y="0"/>
          <a:chExt cx="0" cy="0"/>
        </a:xfrm>
      </p:grpSpPr>
      <p:sp>
        <p:nvSpPr>
          <p:cNvPr id="8" name="Picture Placeholder 42">
            <a:extLst>
              <a:ext uri="{FF2B5EF4-FFF2-40B4-BE49-F238E27FC236}">
                <a16:creationId xmlns:a16="http://schemas.microsoft.com/office/drawing/2014/main" id="{5E50BEDE-12F8-C493-D1C5-A6F59F0EF74F}"/>
              </a:ext>
            </a:extLst>
          </p:cNvPr>
          <p:cNvSpPr>
            <a:spLocks noGrp="1"/>
          </p:cNvSpPr>
          <p:nvPr>
            <p:ph type="pic" sz="quarter" idx="14" hasCustomPrompt="1"/>
          </p:nvPr>
        </p:nvSpPr>
        <p:spPr>
          <a:xfrm>
            <a:off x="287337" y="287338"/>
            <a:ext cx="5734800" cy="3067200"/>
          </a:xfrm>
          <a:prstGeom prst="rect">
            <a:avLst/>
          </a:prstGeom>
          <a:solidFill>
            <a:schemeClr val="bg2"/>
          </a:solidFill>
        </p:spPr>
        <p:txBody>
          <a:bodyPr tIns="720000" anchor="ctr" anchorCtr="0">
            <a:normAutofit/>
          </a:bodyPr>
          <a:lstStyle>
            <a:lvl1pPr marL="0" indent="0" algn="ctr">
              <a:buNone/>
              <a:defRPr sz="1600" b="0" i="0">
                <a:latin typeface="+mn-lt"/>
              </a:defRPr>
            </a:lvl1pPr>
          </a:lstStyle>
          <a:p>
            <a:r>
              <a:rPr lang="en-CA"/>
              <a:t>CLICK TO INSERT PICTURE</a:t>
            </a:r>
          </a:p>
        </p:txBody>
      </p:sp>
      <p:sp>
        <p:nvSpPr>
          <p:cNvPr id="9" name="Picture Placeholder 42">
            <a:extLst>
              <a:ext uri="{FF2B5EF4-FFF2-40B4-BE49-F238E27FC236}">
                <a16:creationId xmlns:a16="http://schemas.microsoft.com/office/drawing/2014/main" id="{10A48A3F-D2D4-3681-218B-4627129E090B}"/>
              </a:ext>
            </a:extLst>
          </p:cNvPr>
          <p:cNvSpPr>
            <a:spLocks noGrp="1"/>
          </p:cNvSpPr>
          <p:nvPr>
            <p:ph type="pic" sz="quarter" idx="15" hasCustomPrompt="1"/>
          </p:nvPr>
        </p:nvSpPr>
        <p:spPr>
          <a:xfrm>
            <a:off x="6167437" y="3500945"/>
            <a:ext cx="5734800" cy="3067200"/>
          </a:xfrm>
          <a:prstGeom prst="rect">
            <a:avLst/>
          </a:prstGeom>
          <a:solidFill>
            <a:schemeClr val="bg2"/>
          </a:solidFill>
        </p:spPr>
        <p:txBody>
          <a:bodyPr tIns="720000" anchor="ctr" anchorCtr="0">
            <a:normAutofit/>
          </a:bodyPr>
          <a:lstStyle>
            <a:lvl1pPr marL="0" indent="0" algn="ctr">
              <a:buNone/>
              <a:defRPr sz="1600" b="0" i="0">
                <a:latin typeface="+mn-lt"/>
              </a:defRPr>
            </a:lvl1pPr>
          </a:lstStyle>
          <a:p>
            <a:r>
              <a:rPr lang="en-CA"/>
              <a:t>CLICK TO INSERT PICTURE</a:t>
            </a:r>
          </a:p>
        </p:txBody>
      </p:sp>
      <p:sp>
        <p:nvSpPr>
          <p:cNvPr id="10" name="Rectangle 9">
            <a:extLst>
              <a:ext uri="{FF2B5EF4-FFF2-40B4-BE49-F238E27FC236}">
                <a16:creationId xmlns:a16="http://schemas.microsoft.com/office/drawing/2014/main" id="{2955B7B2-BFF6-F30D-F1CA-0E0B1DCBDDC6}"/>
              </a:ext>
            </a:extLst>
          </p:cNvPr>
          <p:cNvSpPr/>
          <p:nvPr userDrawn="1"/>
        </p:nvSpPr>
        <p:spPr>
          <a:xfrm>
            <a:off x="6167438" y="287338"/>
            <a:ext cx="5734800" cy="3067200"/>
          </a:xfrm>
          <a:prstGeom prst="rect">
            <a:avLst/>
          </a:prstGeom>
          <a:solidFill>
            <a:srgbClr val="DDE6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3200" b="0" i="0">
              <a:latin typeface="Sun Life New Text" pitchFamily="2" charset="0"/>
            </a:endParaRPr>
          </a:p>
        </p:txBody>
      </p:sp>
      <p:sp>
        <p:nvSpPr>
          <p:cNvPr id="11" name="Rectangle 10">
            <a:extLst>
              <a:ext uri="{FF2B5EF4-FFF2-40B4-BE49-F238E27FC236}">
                <a16:creationId xmlns:a16="http://schemas.microsoft.com/office/drawing/2014/main" id="{A9532E05-1B05-0DD1-4003-824295BD069F}"/>
              </a:ext>
            </a:extLst>
          </p:cNvPr>
          <p:cNvSpPr/>
          <p:nvPr userDrawn="1"/>
        </p:nvSpPr>
        <p:spPr>
          <a:xfrm>
            <a:off x="287337" y="3500945"/>
            <a:ext cx="5734800" cy="3067200"/>
          </a:xfrm>
          <a:prstGeom prst="rect">
            <a:avLst/>
          </a:prstGeom>
          <a:solidFill>
            <a:srgbClr val="E0DC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3200" b="0" i="0">
              <a:latin typeface="Sun Life New Text" pitchFamily="2" charset="0"/>
            </a:endParaRPr>
          </a:p>
        </p:txBody>
      </p:sp>
      <p:sp>
        <p:nvSpPr>
          <p:cNvPr id="12" name="Text Placeholder 9">
            <a:extLst>
              <a:ext uri="{FF2B5EF4-FFF2-40B4-BE49-F238E27FC236}">
                <a16:creationId xmlns:a16="http://schemas.microsoft.com/office/drawing/2014/main" id="{4DE9FAA5-4D97-85D2-696A-B97472BC0BB1}"/>
              </a:ext>
            </a:extLst>
          </p:cNvPr>
          <p:cNvSpPr>
            <a:spLocks noGrp="1"/>
          </p:cNvSpPr>
          <p:nvPr>
            <p:ph type="body" sz="quarter" idx="35" hasCustomPrompt="1"/>
          </p:nvPr>
        </p:nvSpPr>
        <p:spPr>
          <a:xfrm>
            <a:off x="6311901" y="1541655"/>
            <a:ext cx="5445872" cy="187367"/>
          </a:xfrm>
          <a:prstGeom prst="rect">
            <a:avLst/>
          </a:prstGeom>
        </p:spPr>
        <p:txBody>
          <a:bodyPr anchor="t" anchorCtr="0">
            <a:noAutofit/>
          </a:bodyPr>
          <a:lstStyle>
            <a:lvl1pPr marL="0" indent="0">
              <a:buNone/>
              <a:defRPr sz="1400" b="1" i="0">
                <a:solidFill>
                  <a:schemeClr val="tx1"/>
                </a:solidFill>
                <a:latin typeface="+mn-lt"/>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CA" err="1"/>
              <a:t>Subheader goes here.</a:t>
            </a:r>
            <a:endParaRPr lang="en-CA"/>
          </a:p>
        </p:txBody>
      </p:sp>
      <p:sp>
        <p:nvSpPr>
          <p:cNvPr id="14" name="Picture Placeholder 42">
            <a:extLst>
              <a:ext uri="{FF2B5EF4-FFF2-40B4-BE49-F238E27FC236}">
                <a16:creationId xmlns:a16="http://schemas.microsoft.com/office/drawing/2014/main" id="{7516312C-4CBD-87AC-3F09-00C3A9ECDCE6}"/>
              </a:ext>
            </a:extLst>
          </p:cNvPr>
          <p:cNvSpPr>
            <a:spLocks noGrp="1"/>
          </p:cNvSpPr>
          <p:nvPr>
            <p:ph type="pic" sz="quarter" idx="46" hasCustomPrompt="1"/>
          </p:nvPr>
        </p:nvSpPr>
        <p:spPr>
          <a:xfrm>
            <a:off x="6311901" y="431338"/>
            <a:ext cx="835024" cy="964453"/>
          </a:xfrm>
          <a:prstGeom prst="rect">
            <a:avLst/>
          </a:prstGeom>
          <a:solidFill>
            <a:schemeClr val="bg2"/>
          </a:solidFill>
        </p:spPr>
        <p:txBody>
          <a:bodyPr tIns="720000" anchor="ctr" anchorCtr="0">
            <a:normAutofit/>
          </a:bodyPr>
          <a:lstStyle>
            <a:lvl1pPr marL="0" indent="0" algn="ctr">
              <a:buNone/>
              <a:defRPr sz="667" b="0" i="0">
                <a:latin typeface="+mn-lt"/>
              </a:defRPr>
            </a:lvl1pPr>
          </a:lstStyle>
          <a:p>
            <a:r>
              <a:rPr lang="en-CA"/>
              <a:t>CLICK TO INSERT PICTURE</a:t>
            </a:r>
          </a:p>
        </p:txBody>
      </p:sp>
      <p:sp>
        <p:nvSpPr>
          <p:cNvPr id="15" name="Text Placeholder 9">
            <a:extLst>
              <a:ext uri="{FF2B5EF4-FFF2-40B4-BE49-F238E27FC236}">
                <a16:creationId xmlns:a16="http://schemas.microsoft.com/office/drawing/2014/main" id="{7D9075EF-66DF-8532-5BDC-5413AF114AB1}"/>
              </a:ext>
            </a:extLst>
          </p:cNvPr>
          <p:cNvSpPr>
            <a:spLocks noGrp="1"/>
          </p:cNvSpPr>
          <p:nvPr>
            <p:ph type="body" sz="quarter" idx="47" hasCustomPrompt="1"/>
          </p:nvPr>
        </p:nvSpPr>
        <p:spPr>
          <a:xfrm>
            <a:off x="431801" y="4751850"/>
            <a:ext cx="5446711" cy="187367"/>
          </a:xfrm>
          <a:prstGeom prst="rect">
            <a:avLst/>
          </a:prstGeom>
        </p:spPr>
        <p:txBody>
          <a:bodyPr anchor="t" anchorCtr="0">
            <a:noAutofit/>
          </a:bodyPr>
          <a:lstStyle>
            <a:lvl1pPr marL="0" indent="0">
              <a:buNone/>
              <a:defRPr sz="1400" b="1" i="0">
                <a:solidFill>
                  <a:schemeClr val="tx1"/>
                </a:solidFill>
                <a:latin typeface="+mn-lt"/>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CA" err="1"/>
              <a:t>Subheader goes here.</a:t>
            </a:r>
            <a:endParaRPr lang="en-CA"/>
          </a:p>
        </p:txBody>
      </p:sp>
      <p:sp>
        <p:nvSpPr>
          <p:cNvPr id="17" name="Picture Placeholder 42">
            <a:extLst>
              <a:ext uri="{FF2B5EF4-FFF2-40B4-BE49-F238E27FC236}">
                <a16:creationId xmlns:a16="http://schemas.microsoft.com/office/drawing/2014/main" id="{8AD98225-F6FF-6097-07BF-A4B8A705A96F}"/>
              </a:ext>
            </a:extLst>
          </p:cNvPr>
          <p:cNvSpPr>
            <a:spLocks noGrp="1"/>
          </p:cNvSpPr>
          <p:nvPr>
            <p:ph type="pic" sz="quarter" idx="49" hasCustomPrompt="1"/>
          </p:nvPr>
        </p:nvSpPr>
        <p:spPr>
          <a:xfrm>
            <a:off x="431801" y="3640990"/>
            <a:ext cx="835024" cy="964453"/>
          </a:xfrm>
          <a:prstGeom prst="rect">
            <a:avLst/>
          </a:prstGeom>
          <a:solidFill>
            <a:schemeClr val="bg2"/>
          </a:solidFill>
        </p:spPr>
        <p:txBody>
          <a:bodyPr tIns="720000" anchor="ctr" anchorCtr="0">
            <a:normAutofit/>
          </a:bodyPr>
          <a:lstStyle>
            <a:lvl1pPr marL="0" indent="0" algn="ctr">
              <a:buNone/>
              <a:defRPr sz="667" b="0" i="0">
                <a:latin typeface="+mn-lt"/>
              </a:defRPr>
            </a:lvl1pPr>
          </a:lstStyle>
          <a:p>
            <a:r>
              <a:rPr lang="en-CA"/>
              <a:t>CLICK TO INSERT PICTURE</a:t>
            </a:r>
          </a:p>
        </p:txBody>
      </p:sp>
      <p:sp>
        <p:nvSpPr>
          <p:cNvPr id="3" name="Slide Number Placeholder 5">
            <a:extLst>
              <a:ext uri="{FF2B5EF4-FFF2-40B4-BE49-F238E27FC236}">
                <a16:creationId xmlns:a16="http://schemas.microsoft.com/office/drawing/2014/main" id="{F522C6C4-DAD5-2370-5506-70624244A791}"/>
              </a:ext>
            </a:extLst>
          </p:cNvPr>
          <p:cNvSpPr txBox="1"/>
          <p:nvPr userDrawn="1"/>
        </p:nvSpPr>
        <p:spPr>
          <a:xfrm>
            <a:off x="287868" y="6608064"/>
            <a:ext cx="321733" cy="144000"/>
          </a:xfrm>
          <a:prstGeom prst="rect">
            <a:avLst/>
          </a:prstGeom>
          <a:effectLst/>
        </p:spPr>
        <p:txBody>
          <a:bodyPr vert="horz" wrap="square" lIns="0" tIns="0" rIns="0" bIns="0" rtlCol="0" anchor="ctr">
            <a:noAutofit/>
          </a:bodyP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fld id="{9FA635D2-B142-BE49-AECA-6169441F1F99}" type="slidenum">
              <a:rPr lang="en-CA" sz="900" b="0" i="0" u="none" strike="noStrike">
                <a:solidFill>
                  <a:schemeClr val="tx2">
                    <a:lumMod val="100000"/>
                  </a:schemeClr>
                </a:solidFill>
                <a:latin typeface="Sun Life New Text" pitchFamily="2" charset="0"/>
              </a:rPr>
              <a:pPr algn="l"/>
              <a:t>‹#›</a:t>
            </a:fld>
            <a:endParaRPr lang="en-CA" sz="900" b="0" i="0" u="none" strike="noStrike">
              <a:solidFill>
                <a:schemeClr val="tx2">
                  <a:lumMod val="100000"/>
                </a:schemeClr>
              </a:solidFill>
              <a:latin typeface="Sun Life New Text" pitchFamily="2" charset="0"/>
            </a:endParaRPr>
          </a:p>
        </p:txBody>
      </p:sp>
      <p:sp>
        <p:nvSpPr>
          <p:cNvPr id="5" name="Text Placeholder 13">
            <a:extLst>
              <a:ext uri="{FF2B5EF4-FFF2-40B4-BE49-F238E27FC236}">
                <a16:creationId xmlns:a16="http://schemas.microsoft.com/office/drawing/2014/main" id="{4BB9DBFF-B091-18BB-8071-80A1F0CD7295}"/>
              </a:ext>
            </a:extLst>
          </p:cNvPr>
          <p:cNvSpPr>
            <a:spLocks noGrp="1"/>
          </p:cNvSpPr>
          <p:nvPr>
            <p:ph type="body" sz="quarter" idx="26"/>
          </p:nvPr>
        </p:nvSpPr>
        <p:spPr>
          <a:xfrm>
            <a:off x="431044" y="5083217"/>
            <a:ext cx="5446711" cy="1340927"/>
          </a:xfrm>
          <a:prstGeom prst="rect">
            <a:avLst/>
          </a:prstGeom>
        </p:spPr>
        <p:txBody>
          <a:bodyPr numCol="2" spcCol="91440">
            <a:noAutofit/>
          </a:bodyPr>
          <a:lstStyle>
            <a:lvl1pPr marL="0" indent="0">
              <a:lnSpc>
                <a:spcPct val="100000"/>
              </a:lnSpc>
              <a:buNone/>
              <a:defRPr sz="1400" b="0" i="0">
                <a:solidFill>
                  <a:schemeClr val="tx1"/>
                </a:solidFill>
                <a:latin typeface="+mn-lt"/>
              </a:defRPr>
            </a:lvl1pPr>
            <a:lvl2pPr marL="243834" indent="0">
              <a:lnSpc>
                <a:spcPct val="100000"/>
              </a:lnSpc>
              <a:buNone/>
              <a:defRPr sz="1200" b="0" i="0">
                <a:solidFill>
                  <a:schemeClr val="tx1"/>
                </a:solidFill>
                <a:latin typeface="+mn-lt"/>
              </a:defRPr>
            </a:lvl2pPr>
            <a:lvl3pPr marL="487668" indent="0">
              <a:lnSpc>
                <a:spcPct val="100000"/>
              </a:lnSpc>
              <a:buNone/>
              <a:defRPr sz="1200" b="0" i="0">
                <a:solidFill>
                  <a:schemeClr val="tx1"/>
                </a:solidFill>
                <a:latin typeface="+mn-lt"/>
              </a:defRPr>
            </a:lvl3pPr>
            <a:lvl4pPr marL="731502" indent="0">
              <a:lnSpc>
                <a:spcPct val="100000"/>
              </a:lnSpc>
              <a:buNone/>
              <a:defRPr sz="1200" b="0" i="0">
                <a:solidFill>
                  <a:schemeClr val="tx1"/>
                </a:solidFill>
                <a:latin typeface="+mn-lt"/>
              </a:defRPr>
            </a:lvl4pPr>
            <a:lvl5pPr marL="975336" indent="0">
              <a:lnSpc>
                <a:spcPct val="100000"/>
              </a:lnSpc>
              <a:buNone/>
              <a:defRPr sz="1200" b="0" i="0">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3" name="Text Placeholder 13">
            <a:extLst>
              <a:ext uri="{FF2B5EF4-FFF2-40B4-BE49-F238E27FC236}">
                <a16:creationId xmlns:a16="http://schemas.microsoft.com/office/drawing/2014/main" id="{35C62EFC-C815-6160-A16F-FFE5A18AD4DD}"/>
              </a:ext>
            </a:extLst>
          </p:cNvPr>
          <p:cNvSpPr>
            <a:spLocks noGrp="1"/>
          </p:cNvSpPr>
          <p:nvPr>
            <p:ph type="body" sz="quarter" idx="44"/>
          </p:nvPr>
        </p:nvSpPr>
        <p:spPr>
          <a:xfrm>
            <a:off x="6311901" y="1873022"/>
            <a:ext cx="5445872" cy="1333782"/>
          </a:xfrm>
          <a:prstGeom prst="rect">
            <a:avLst/>
          </a:prstGeom>
        </p:spPr>
        <p:txBody>
          <a:bodyPr numCol="2" spcCol="91440">
            <a:noAutofit/>
          </a:bodyPr>
          <a:lstStyle>
            <a:lvl1pPr marL="0" indent="0">
              <a:lnSpc>
                <a:spcPct val="100000"/>
              </a:lnSpc>
              <a:buNone/>
              <a:defRPr sz="1400" b="0" i="0">
                <a:solidFill>
                  <a:schemeClr val="tx1"/>
                </a:solidFill>
                <a:latin typeface="+mn-lt"/>
              </a:defRPr>
            </a:lvl1pPr>
            <a:lvl2pPr marL="243834" indent="0">
              <a:lnSpc>
                <a:spcPct val="100000"/>
              </a:lnSpc>
              <a:buNone/>
              <a:defRPr sz="1200" b="0" i="0">
                <a:solidFill>
                  <a:schemeClr val="tx1"/>
                </a:solidFill>
                <a:latin typeface="+mn-lt"/>
              </a:defRPr>
            </a:lvl2pPr>
            <a:lvl3pPr marL="487668" indent="0">
              <a:lnSpc>
                <a:spcPct val="100000"/>
              </a:lnSpc>
              <a:buNone/>
              <a:defRPr sz="1200" b="0" i="0">
                <a:solidFill>
                  <a:schemeClr val="tx1"/>
                </a:solidFill>
                <a:latin typeface="+mn-lt"/>
              </a:defRPr>
            </a:lvl3pPr>
            <a:lvl4pPr marL="731502" indent="0">
              <a:lnSpc>
                <a:spcPct val="100000"/>
              </a:lnSpc>
              <a:buNone/>
              <a:defRPr sz="1200" b="0" i="0">
                <a:solidFill>
                  <a:schemeClr val="tx1"/>
                </a:solidFill>
                <a:latin typeface="+mn-lt"/>
              </a:defRPr>
            </a:lvl4pPr>
            <a:lvl5pPr marL="975336" indent="0">
              <a:lnSpc>
                <a:spcPct val="100000"/>
              </a:lnSpc>
              <a:buNone/>
              <a:defRPr sz="1200" b="0" i="0">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7">
            <a:extLst>
              <a:ext uri="{FF2B5EF4-FFF2-40B4-BE49-F238E27FC236}">
                <a16:creationId xmlns:a16="http://schemas.microsoft.com/office/drawing/2014/main" id="{1D6EFF14-2686-BBCE-D847-75801FF6CD7B}"/>
              </a:ext>
            </a:extLst>
          </p:cNvPr>
          <p:cNvSpPr>
            <a:spLocks noGrp="1"/>
          </p:cNvSpPr>
          <p:nvPr>
            <p:ph type="ftr" sz="quarter" idx="3"/>
          </p:nvPr>
        </p:nvSpPr>
        <p:spPr>
          <a:xfrm>
            <a:off x="609600" y="6608064"/>
            <a:ext cx="4579200" cy="144000"/>
          </a:xfrm>
          <a:prstGeom prst="rect">
            <a:avLst/>
          </a:prstGeom>
          <a:effectLst/>
        </p:spPr>
        <p:txBody>
          <a:bodyPr vert="horz" wrap="none" lIns="0" tIns="0" rIns="0" bIns="0" anchor="ctr" anchorCtr="0">
            <a:noAutofit/>
          </a:bodyPr>
          <a:lstStyle>
            <a:lvl1pPr algn="l">
              <a:defRPr sz="900" b="0" i="0" u="none" strike="noStrike">
                <a:solidFill>
                  <a:schemeClr val="tx2">
                    <a:lumMod val="100000"/>
                  </a:schemeClr>
                </a:solidFill>
                <a:latin typeface="Sun Life New Text" pitchFamily="2" charset="0"/>
              </a:defRPr>
            </a:lvl1pPr>
          </a:lstStyle>
          <a:p>
            <a:r>
              <a:rPr lang="en-CA"/>
              <a:t>Presentation Name or INTERNAL USE ONLY</a:t>
            </a:r>
          </a:p>
        </p:txBody>
      </p:sp>
    </p:spTree>
    <p:extLst>
      <p:ext uri="{BB962C8B-B14F-4D97-AF65-F5344CB8AC3E}">
        <p14:creationId xmlns:p14="http://schemas.microsoft.com/office/powerpoint/2010/main" val="1879305275"/>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Slide Warm Yellow">
    <p:bg>
      <p:bgPr>
        <a:solidFill>
          <a:schemeClr val="bg2"/>
        </a:solidFill>
        <a:effectLst/>
      </p:bgPr>
    </p:bg>
    <p:spTree>
      <p:nvGrpSpPr>
        <p:cNvPr id="1" name=""/>
        <p:cNvGrpSpPr/>
        <p:nvPr/>
      </p:nvGrpSpPr>
      <p:grpSpPr>
        <a:xfrm>
          <a:off x="0" y="0"/>
          <a:ext cx="0" cy="0"/>
          <a:chOff x="0" y="0"/>
          <a:chExt cx="0" cy="0"/>
        </a:xfrm>
      </p:grpSpPr>
      <p:sp>
        <p:nvSpPr>
          <p:cNvPr id="4" name="Background">
            <a:extLst>
              <a:ext uri="{FF2B5EF4-FFF2-40B4-BE49-F238E27FC236}">
                <a16:creationId xmlns:a16="http://schemas.microsoft.com/office/drawing/2014/main" id="{2B64405A-5C40-E32D-FA8B-2E72C937FFD1}"/>
              </a:ext>
            </a:extLst>
          </p:cNvPr>
          <p:cNvSpPr/>
          <p:nvPr userDrawn="1"/>
        </p:nvSpPr>
        <p:spPr>
          <a:xfrm>
            <a:off x="0" y="0"/>
            <a:ext cx="121920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Slide Number Placeholder 5">
            <a:extLst>
              <a:ext uri="{FF2B5EF4-FFF2-40B4-BE49-F238E27FC236}">
                <a16:creationId xmlns:a16="http://schemas.microsoft.com/office/drawing/2014/main" id="{8C49E730-0A3F-A428-CB14-95E87DFC2F5E}"/>
              </a:ext>
            </a:extLst>
          </p:cNvPr>
          <p:cNvSpPr txBox="1"/>
          <p:nvPr userDrawn="1"/>
        </p:nvSpPr>
        <p:spPr>
          <a:xfrm>
            <a:off x="287868" y="6608064"/>
            <a:ext cx="321733" cy="144000"/>
          </a:xfrm>
          <a:prstGeom prst="rect">
            <a:avLst/>
          </a:prstGeom>
          <a:effectLst/>
        </p:spPr>
        <p:txBody>
          <a:bodyPr vert="horz" wrap="square" lIns="0" tIns="0" rIns="0" bIns="0" rtlCol="0" anchor="ctr">
            <a:noAutofit/>
          </a:bodyP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fld id="{9FA635D2-B142-BE49-AECA-6169441F1F99}" type="slidenum">
              <a:rPr lang="en-CA" sz="900" b="0" i="0" u="none" strike="noStrike">
                <a:solidFill>
                  <a:schemeClr val="tx2">
                    <a:lumMod val="100000"/>
                  </a:schemeClr>
                </a:solidFill>
                <a:latin typeface="Sun Life New Text" pitchFamily="2" charset="0"/>
              </a:rPr>
              <a:pPr algn="l"/>
              <a:t>‹#›</a:t>
            </a:fld>
            <a:endParaRPr lang="en-CA" sz="900" b="0" i="0" u="none" strike="noStrike">
              <a:solidFill>
                <a:schemeClr val="tx2">
                  <a:lumMod val="100000"/>
                </a:schemeClr>
              </a:solidFill>
              <a:latin typeface="Sun Life New Text" pitchFamily="2" charset="0"/>
            </a:endParaRPr>
          </a:p>
        </p:txBody>
      </p:sp>
      <p:sp>
        <p:nvSpPr>
          <p:cNvPr id="6" name="Footer Placeholder 7">
            <a:extLst>
              <a:ext uri="{FF2B5EF4-FFF2-40B4-BE49-F238E27FC236}">
                <a16:creationId xmlns:a16="http://schemas.microsoft.com/office/drawing/2014/main" id="{D88ACCE0-E0FE-4796-BBE9-A352CDEA29AF}"/>
              </a:ext>
            </a:extLst>
          </p:cNvPr>
          <p:cNvSpPr>
            <a:spLocks noGrp="1"/>
          </p:cNvSpPr>
          <p:nvPr>
            <p:ph type="ftr" sz="quarter" idx="3"/>
          </p:nvPr>
        </p:nvSpPr>
        <p:spPr>
          <a:xfrm>
            <a:off x="609600" y="6608064"/>
            <a:ext cx="4579200" cy="144000"/>
          </a:xfrm>
          <a:prstGeom prst="rect">
            <a:avLst/>
          </a:prstGeom>
          <a:effectLst/>
        </p:spPr>
        <p:txBody>
          <a:bodyPr vert="horz" wrap="none" lIns="0" tIns="0" rIns="0" bIns="0" anchor="ctr" anchorCtr="0">
            <a:noAutofit/>
          </a:bodyPr>
          <a:lstStyle>
            <a:lvl1pPr algn="l">
              <a:defRPr sz="900" b="0" i="0" u="none" strike="noStrike">
                <a:solidFill>
                  <a:schemeClr val="tx2">
                    <a:lumMod val="100000"/>
                  </a:schemeClr>
                </a:solidFill>
                <a:latin typeface="Sun Life New Text" pitchFamily="2" charset="0"/>
              </a:defRPr>
            </a:lvl1pPr>
          </a:lstStyle>
          <a:p>
            <a:r>
              <a:rPr lang="en-CA"/>
              <a:t>Presentation Name or INTERNAL USE ONLY</a:t>
            </a:r>
          </a:p>
        </p:txBody>
      </p:sp>
      <p:sp>
        <p:nvSpPr>
          <p:cNvPr id="2" name="Title Placeholder 1">
            <a:extLst>
              <a:ext uri="{FF2B5EF4-FFF2-40B4-BE49-F238E27FC236}">
                <a16:creationId xmlns:a16="http://schemas.microsoft.com/office/drawing/2014/main" id="{CF2E5628-1F19-BC00-A4A7-A246DED6A4FA}"/>
              </a:ext>
            </a:extLst>
          </p:cNvPr>
          <p:cNvSpPr>
            <a:spLocks noGrp="1"/>
          </p:cNvSpPr>
          <p:nvPr>
            <p:ph type="title"/>
          </p:nvPr>
        </p:nvSpPr>
        <p:spPr>
          <a:xfrm>
            <a:off x="287867" y="287338"/>
            <a:ext cx="11615208" cy="731520"/>
          </a:xfrm>
          <a:prstGeom prst="rect">
            <a:avLst/>
          </a:prstGeom>
        </p:spPr>
        <p:txBody>
          <a:bodyPr vert="horz" lIns="0" tIns="182880" rIns="0" bIns="0" rtlCol="0" anchor="t" anchorCtr="0">
            <a:noAutofit/>
          </a:bodyPr>
          <a:lstStyle>
            <a:lvl1pPr>
              <a:defRPr sz="2400">
                <a:latin typeface="+mj-lt"/>
              </a:defRPr>
            </a:lvl1pPr>
          </a:lstStyle>
          <a:p>
            <a:r>
              <a:rPr lang="en-US"/>
              <a:t>Click to edit Master title style</a:t>
            </a:r>
            <a:endParaRPr lang="en-CA"/>
          </a:p>
        </p:txBody>
      </p:sp>
      <p:sp>
        <p:nvSpPr>
          <p:cNvPr id="12" name="EntityNameDynamic-Placeholder" descr="{&quot;templafy&quot;:{&quot;id&quot;:&quot;6b800472-bc18-4e6a-ba23-6fc4d660c7c0&quot;}}">
            <a:extLst>
              <a:ext uri="{FF2B5EF4-FFF2-40B4-BE49-F238E27FC236}">
                <a16:creationId xmlns:a16="http://schemas.microsoft.com/office/drawing/2014/main" id="{006B1A93-F9C5-FBE7-E011-C0EB064C9A5A}"/>
              </a:ext>
            </a:extLst>
          </p:cNvPr>
          <p:cNvSpPr/>
          <p:nvPr userDrawn="1"/>
        </p:nvSpPr>
        <p:spPr>
          <a:xfrm>
            <a:off x="7002463" y="6588092"/>
            <a:ext cx="3137852" cy="1862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r"/>
            <a:endParaRPr lang="en-CA" sz="1100" b="1">
              <a:solidFill>
                <a:schemeClr val="tx2"/>
              </a:solidFill>
            </a:endParaRPr>
          </a:p>
        </p:txBody>
      </p:sp>
      <p:sp>
        <p:nvSpPr>
          <p:cNvPr id="13" name="TaglineDynamic-Placeholder" descr="{&quot;templafy&quot;:{&quot;id&quot;:&quot;ef148cad-9229-48d9-b30f-ccaa52fba330&quot;}}">
            <a:extLst>
              <a:ext uri="{FF2B5EF4-FFF2-40B4-BE49-F238E27FC236}">
                <a16:creationId xmlns:a16="http://schemas.microsoft.com/office/drawing/2014/main" id="{1BB2AB3D-1065-810A-ADD1-5563D35A539B}"/>
              </a:ext>
            </a:extLst>
          </p:cNvPr>
          <p:cNvSpPr/>
          <p:nvPr userDrawn="1"/>
        </p:nvSpPr>
        <p:spPr>
          <a:xfrm>
            <a:off x="10140315" y="6588092"/>
            <a:ext cx="1762760" cy="1862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r"/>
            <a:endParaRPr lang="en-CA" sz="1100" b="0" spc="-20" baseline="0">
              <a:solidFill>
                <a:schemeClr val="tx2"/>
              </a:solidFill>
            </a:endParaRPr>
          </a:p>
        </p:txBody>
      </p:sp>
      <p:sp>
        <p:nvSpPr>
          <p:cNvPr id="14" name="EntityNameDynamic (US) -Placeholder" descr="{&quot;templafy&quot;:{&quot;id&quot;:&quot;5664e466-bfa1-4349-91b9-695a53ac03fa&quot;}}" hidden="1">
            <a:extLst>
              <a:ext uri="{FF2B5EF4-FFF2-40B4-BE49-F238E27FC236}">
                <a16:creationId xmlns:a16="http://schemas.microsoft.com/office/drawing/2014/main" id="{5BC99E3B-84DD-1260-9B04-DA38B5F55BCD}"/>
              </a:ext>
            </a:extLst>
          </p:cNvPr>
          <p:cNvSpPr/>
          <p:nvPr userDrawn="1"/>
        </p:nvSpPr>
        <p:spPr>
          <a:xfrm>
            <a:off x="7116762" y="6588092"/>
            <a:ext cx="2795588" cy="1862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r"/>
            <a:endParaRPr lang="en-CA" sz="1100" b="1">
              <a:solidFill>
                <a:schemeClr val="tx2"/>
              </a:solidFill>
            </a:endParaRPr>
          </a:p>
        </p:txBody>
      </p:sp>
      <p:sp>
        <p:nvSpPr>
          <p:cNvPr id="15" name="TaglineDynamic (US) -Placeholder" descr="{&quot;templafy&quot;:{&quot;id&quot;:&quot;c073daaf-fa4f-4e01-8533-f411a32a223b&quot;}}" hidden="1">
            <a:extLst>
              <a:ext uri="{FF2B5EF4-FFF2-40B4-BE49-F238E27FC236}">
                <a16:creationId xmlns:a16="http://schemas.microsoft.com/office/drawing/2014/main" id="{4A091D07-FF2E-07DD-380A-90D66772E827}"/>
              </a:ext>
            </a:extLst>
          </p:cNvPr>
          <p:cNvSpPr/>
          <p:nvPr userDrawn="1"/>
        </p:nvSpPr>
        <p:spPr>
          <a:xfrm>
            <a:off x="9943307" y="6588092"/>
            <a:ext cx="1960562" cy="1862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r"/>
            <a:endParaRPr lang="en-CA" sz="1100" b="0" spc="-20" baseline="0">
              <a:solidFill>
                <a:schemeClr val="tx2"/>
              </a:solidFill>
            </a:endParaRPr>
          </a:p>
        </p:txBody>
      </p:sp>
    </p:spTree>
    <p:extLst>
      <p:ext uri="{BB962C8B-B14F-4D97-AF65-F5344CB8AC3E}">
        <p14:creationId xmlns:p14="http://schemas.microsoft.com/office/powerpoint/2010/main" val="1051956863"/>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Slide Light Grey">
    <p:bg>
      <p:bgPr>
        <a:solidFill>
          <a:schemeClr val="accent2"/>
        </a:solidFill>
        <a:effectLst/>
      </p:bgPr>
    </p:bg>
    <p:spTree>
      <p:nvGrpSpPr>
        <p:cNvPr id="1" name=""/>
        <p:cNvGrpSpPr/>
        <p:nvPr/>
      </p:nvGrpSpPr>
      <p:grpSpPr>
        <a:xfrm>
          <a:off x="0" y="0"/>
          <a:ext cx="0" cy="0"/>
          <a:chOff x="0" y="0"/>
          <a:chExt cx="0" cy="0"/>
        </a:xfrm>
      </p:grpSpPr>
      <p:sp>
        <p:nvSpPr>
          <p:cNvPr id="4" name="Background">
            <a:extLst>
              <a:ext uri="{FF2B5EF4-FFF2-40B4-BE49-F238E27FC236}">
                <a16:creationId xmlns:a16="http://schemas.microsoft.com/office/drawing/2014/main" id="{F930A28A-E4F8-C7DE-53FA-F127F6A15156}"/>
              </a:ext>
            </a:extLst>
          </p:cNvPr>
          <p:cNvSpPr/>
          <p:nvPr userDrawn="1"/>
        </p:nvSpPr>
        <p:spPr>
          <a:xfrm>
            <a:off x="0" y="0"/>
            <a:ext cx="12192000" cy="6858000"/>
          </a:xfrm>
          <a:prstGeom prst="rect">
            <a:avLst/>
          </a:prstGeom>
          <a:solidFill>
            <a:srgbClr val="DDE6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Slide Number Placeholder 5">
            <a:extLst>
              <a:ext uri="{FF2B5EF4-FFF2-40B4-BE49-F238E27FC236}">
                <a16:creationId xmlns:a16="http://schemas.microsoft.com/office/drawing/2014/main" id="{CB940620-E53B-D0FD-5551-03AD3A105F01}"/>
              </a:ext>
            </a:extLst>
          </p:cNvPr>
          <p:cNvSpPr txBox="1"/>
          <p:nvPr userDrawn="1"/>
        </p:nvSpPr>
        <p:spPr>
          <a:xfrm>
            <a:off x="287868" y="6608064"/>
            <a:ext cx="321733" cy="144000"/>
          </a:xfrm>
          <a:prstGeom prst="rect">
            <a:avLst/>
          </a:prstGeom>
          <a:effectLst/>
        </p:spPr>
        <p:txBody>
          <a:bodyPr vert="horz" wrap="square" lIns="0" tIns="0" rIns="0" bIns="0" rtlCol="0" anchor="ctr">
            <a:noAutofit/>
          </a:bodyP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fld id="{9FA635D2-B142-BE49-AECA-6169441F1F99}" type="slidenum">
              <a:rPr lang="en-CA" sz="900" b="0" i="0" u="none" strike="noStrike">
                <a:solidFill>
                  <a:schemeClr val="tx2">
                    <a:lumMod val="100000"/>
                  </a:schemeClr>
                </a:solidFill>
                <a:latin typeface="Sun Life New Text" pitchFamily="2" charset="0"/>
              </a:rPr>
              <a:pPr algn="l"/>
              <a:t>‹#›</a:t>
            </a:fld>
            <a:endParaRPr lang="en-CA" sz="900" b="0" i="0" u="none" strike="noStrike">
              <a:solidFill>
                <a:schemeClr val="tx2">
                  <a:lumMod val="100000"/>
                </a:schemeClr>
              </a:solidFill>
              <a:latin typeface="Sun Life New Text" pitchFamily="2" charset="0"/>
            </a:endParaRPr>
          </a:p>
        </p:txBody>
      </p:sp>
      <p:sp>
        <p:nvSpPr>
          <p:cNvPr id="7" name="Footer Placeholder 7">
            <a:extLst>
              <a:ext uri="{FF2B5EF4-FFF2-40B4-BE49-F238E27FC236}">
                <a16:creationId xmlns:a16="http://schemas.microsoft.com/office/drawing/2014/main" id="{3D7D9D48-098D-434E-E860-FA26D4C8BC50}"/>
              </a:ext>
            </a:extLst>
          </p:cNvPr>
          <p:cNvSpPr>
            <a:spLocks noGrp="1"/>
          </p:cNvSpPr>
          <p:nvPr>
            <p:ph type="ftr" sz="quarter" idx="3"/>
          </p:nvPr>
        </p:nvSpPr>
        <p:spPr>
          <a:xfrm>
            <a:off x="609600" y="6608064"/>
            <a:ext cx="4579200" cy="144000"/>
          </a:xfrm>
          <a:prstGeom prst="rect">
            <a:avLst/>
          </a:prstGeom>
          <a:effectLst/>
        </p:spPr>
        <p:txBody>
          <a:bodyPr vert="horz" wrap="none" lIns="0" tIns="0" rIns="0" bIns="0" anchor="ctr" anchorCtr="0">
            <a:noAutofit/>
          </a:bodyPr>
          <a:lstStyle>
            <a:lvl1pPr algn="l">
              <a:defRPr sz="900" b="0" i="0" u="none" strike="noStrike">
                <a:solidFill>
                  <a:schemeClr val="tx2">
                    <a:lumMod val="100000"/>
                  </a:schemeClr>
                </a:solidFill>
                <a:latin typeface="Sun Life New Text" pitchFamily="2" charset="0"/>
              </a:defRPr>
            </a:lvl1pPr>
          </a:lstStyle>
          <a:p>
            <a:r>
              <a:rPr lang="en-CA"/>
              <a:t>Presentation Name or INTERNAL USE ONLY</a:t>
            </a:r>
          </a:p>
        </p:txBody>
      </p:sp>
      <p:sp>
        <p:nvSpPr>
          <p:cNvPr id="2" name="Title Placeholder 1">
            <a:extLst>
              <a:ext uri="{FF2B5EF4-FFF2-40B4-BE49-F238E27FC236}">
                <a16:creationId xmlns:a16="http://schemas.microsoft.com/office/drawing/2014/main" id="{764A015A-E255-DB42-EDF8-6C0309EDD52F}"/>
              </a:ext>
            </a:extLst>
          </p:cNvPr>
          <p:cNvSpPr>
            <a:spLocks noGrp="1"/>
          </p:cNvSpPr>
          <p:nvPr>
            <p:ph type="title"/>
          </p:nvPr>
        </p:nvSpPr>
        <p:spPr>
          <a:xfrm>
            <a:off x="287337" y="287338"/>
            <a:ext cx="11615737" cy="731520"/>
          </a:xfrm>
          <a:prstGeom prst="rect">
            <a:avLst/>
          </a:prstGeom>
        </p:spPr>
        <p:txBody>
          <a:bodyPr vert="horz" lIns="0" tIns="182880" rIns="0" bIns="0" rtlCol="0" anchor="t" anchorCtr="0">
            <a:noAutofit/>
          </a:bodyPr>
          <a:lstStyle>
            <a:lvl1pPr>
              <a:defRPr sz="2400">
                <a:latin typeface="+mj-lt"/>
              </a:defRPr>
            </a:lvl1pPr>
          </a:lstStyle>
          <a:p>
            <a:r>
              <a:rPr lang="en-US"/>
              <a:t>Click to edit Master title style</a:t>
            </a:r>
            <a:endParaRPr lang="en-CA"/>
          </a:p>
        </p:txBody>
      </p:sp>
      <p:sp>
        <p:nvSpPr>
          <p:cNvPr id="12" name="EntityNameDynamic-Placeholder" descr="{&quot;templafy&quot;:{&quot;id&quot;:&quot;2f60681f-07ce-489d-8cd5-2e07eff703b0&quot;}}">
            <a:extLst>
              <a:ext uri="{FF2B5EF4-FFF2-40B4-BE49-F238E27FC236}">
                <a16:creationId xmlns:a16="http://schemas.microsoft.com/office/drawing/2014/main" id="{6E833720-ADED-56EA-86CC-91887101C4F5}"/>
              </a:ext>
            </a:extLst>
          </p:cNvPr>
          <p:cNvSpPr/>
          <p:nvPr userDrawn="1"/>
        </p:nvSpPr>
        <p:spPr>
          <a:xfrm>
            <a:off x="7002463" y="6588092"/>
            <a:ext cx="3137852" cy="1862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r"/>
            <a:endParaRPr lang="en-CA" sz="1100" b="1">
              <a:solidFill>
                <a:schemeClr val="tx2"/>
              </a:solidFill>
            </a:endParaRPr>
          </a:p>
        </p:txBody>
      </p:sp>
      <p:sp>
        <p:nvSpPr>
          <p:cNvPr id="13" name="TaglineDynamic-Placeholder" descr="{&quot;templafy&quot;:{&quot;id&quot;:&quot;f8d346b2-21dc-46cb-a13a-03ceced06749&quot;}}">
            <a:extLst>
              <a:ext uri="{FF2B5EF4-FFF2-40B4-BE49-F238E27FC236}">
                <a16:creationId xmlns:a16="http://schemas.microsoft.com/office/drawing/2014/main" id="{CF05C7C7-EAC4-A9EF-DC52-D5A124F63475}"/>
              </a:ext>
            </a:extLst>
          </p:cNvPr>
          <p:cNvSpPr/>
          <p:nvPr userDrawn="1"/>
        </p:nvSpPr>
        <p:spPr>
          <a:xfrm>
            <a:off x="10140315" y="6588092"/>
            <a:ext cx="1762760" cy="1862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r"/>
            <a:endParaRPr lang="en-CA" sz="1100" b="0" spc="-20" baseline="0">
              <a:solidFill>
                <a:schemeClr val="tx2"/>
              </a:solidFill>
            </a:endParaRPr>
          </a:p>
        </p:txBody>
      </p:sp>
      <p:sp>
        <p:nvSpPr>
          <p:cNvPr id="14" name="EntityNameDynamic (US) -Placeholder" descr="{&quot;templafy&quot;:{&quot;id&quot;:&quot;84e08548-9a74-424e-a92f-3dd8fe705da8&quot;}}" hidden="1">
            <a:extLst>
              <a:ext uri="{FF2B5EF4-FFF2-40B4-BE49-F238E27FC236}">
                <a16:creationId xmlns:a16="http://schemas.microsoft.com/office/drawing/2014/main" id="{EBCF1D3C-BA59-24A5-017C-CBEBE8FA1AE8}"/>
              </a:ext>
            </a:extLst>
          </p:cNvPr>
          <p:cNvSpPr/>
          <p:nvPr userDrawn="1"/>
        </p:nvSpPr>
        <p:spPr>
          <a:xfrm>
            <a:off x="7116762" y="6588092"/>
            <a:ext cx="2795588" cy="1862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r"/>
            <a:endParaRPr lang="en-CA" sz="1100" b="1">
              <a:solidFill>
                <a:schemeClr val="tx2"/>
              </a:solidFill>
            </a:endParaRPr>
          </a:p>
        </p:txBody>
      </p:sp>
      <p:sp>
        <p:nvSpPr>
          <p:cNvPr id="15" name="TaglineDynamic (US) -Placeholder" descr="{&quot;templafy&quot;:{&quot;id&quot;:&quot;ee675f45-d55c-48e8-a4a1-5bb5d57fb955&quot;}}" hidden="1">
            <a:extLst>
              <a:ext uri="{FF2B5EF4-FFF2-40B4-BE49-F238E27FC236}">
                <a16:creationId xmlns:a16="http://schemas.microsoft.com/office/drawing/2014/main" id="{FE6DFC3A-ED19-562B-01A2-DF27E9C53489}"/>
              </a:ext>
            </a:extLst>
          </p:cNvPr>
          <p:cNvSpPr/>
          <p:nvPr userDrawn="1"/>
        </p:nvSpPr>
        <p:spPr>
          <a:xfrm>
            <a:off x="9943307" y="6588092"/>
            <a:ext cx="1960562" cy="1862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r"/>
            <a:endParaRPr lang="en-CA" sz="1100" b="0" spc="-20" baseline="0">
              <a:solidFill>
                <a:schemeClr val="tx2"/>
              </a:solidFill>
            </a:endParaRPr>
          </a:p>
        </p:txBody>
      </p:sp>
    </p:spTree>
    <p:extLst>
      <p:ext uri="{BB962C8B-B14F-4D97-AF65-F5344CB8AC3E}">
        <p14:creationId xmlns:p14="http://schemas.microsoft.com/office/powerpoint/2010/main" val="2509685869"/>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Slide Whit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76451B0-5FCE-F9C7-C3EA-8D654101E8CB}"/>
              </a:ext>
            </a:extLst>
          </p:cNvPr>
          <p:cNvSpPr txBox="1"/>
          <p:nvPr userDrawn="1"/>
        </p:nvSpPr>
        <p:spPr>
          <a:xfrm>
            <a:off x="287867" y="6608064"/>
            <a:ext cx="321733" cy="144000"/>
          </a:xfrm>
          <a:prstGeom prst="rect">
            <a:avLst/>
          </a:prstGeom>
        </p:spPr>
        <p:txBody>
          <a:bodyPr vert="horz" lIns="0" tIns="0" rIns="0" bIns="0" rtlCol="0" anchor="ct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9FA635D2-B142-BE49-AECA-6169441F1F99}" type="slidenum">
              <a:rPr lang="en-CA" sz="900" b="0" i="0">
                <a:solidFill>
                  <a:schemeClr val="tx2"/>
                </a:solidFill>
                <a:latin typeface="+mn-lt"/>
              </a:rPr>
              <a:t>‹#›</a:t>
            </a:fld>
            <a:endParaRPr lang="en-CA" sz="800" b="0" i="0">
              <a:solidFill>
                <a:schemeClr val="tx2"/>
              </a:solidFill>
              <a:latin typeface="+mn-lt"/>
            </a:endParaRPr>
          </a:p>
        </p:txBody>
      </p:sp>
      <p:sp>
        <p:nvSpPr>
          <p:cNvPr id="7" name="Footer Placeholder 7">
            <a:extLst>
              <a:ext uri="{FF2B5EF4-FFF2-40B4-BE49-F238E27FC236}">
                <a16:creationId xmlns:a16="http://schemas.microsoft.com/office/drawing/2014/main" id="{C7ECC63B-B838-AE45-9E36-9D0CCFA40CEF}"/>
              </a:ext>
            </a:extLst>
          </p:cNvPr>
          <p:cNvSpPr>
            <a:spLocks noGrp="1"/>
          </p:cNvSpPr>
          <p:nvPr>
            <p:ph type="ftr" sz="quarter" idx="3"/>
          </p:nvPr>
        </p:nvSpPr>
        <p:spPr>
          <a:xfrm>
            <a:off x="609600" y="6608064"/>
            <a:ext cx="4579200" cy="144000"/>
          </a:xfrm>
          <a:prstGeom prst="rect">
            <a:avLst/>
          </a:prstGeom>
          <a:effectLst/>
        </p:spPr>
        <p:txBody>
          <a:bodyPr vert="horz" wrap="none" lIns="0" tIns="0" rIns="0" bIns="0" anchor="ctr" anchorCtr="0">
            <a:noAutofit/>
          </a:bodyPr>
          <a:lstStyle>
            <a:lvl1pPr algn="l">
              <a:defRPr sz="900" b="0" i="0" u="none" strike="noStrike">
                <a:solidFill>
                  <a:schemeClr val="tx2">
                    <a:lumMod val="100000"/>
                  </a:schemeClr>
                </a:solidFill>
                <a:latin typeface="Sun Life New Text" pitchFamily="2" charset="0"/>
              </a:defRPr>
            </a:lvl1pPr>
          </a:lstStyle>
          <a:p>
            <a:r>
              <a:rPr lang="en-CA"/>
              <a:t>Presentation Name or INTERNAL USE ONLY</a:t>
            </a:r>
          </a:p>
        </p:txBody>
      </p:sp>
      <p:sp>
        <p:nvSpPr>
          <p:cNvPr id="2" name="Title Placeholder 1">
            <a:extLst>
              <a:ext uri="{FF2B5EF4-FFF2-40B4-BE49-F238E27FC236}">
                <a16:creationId xmlns:a16="http://schemas.microsoft.com/office/drawing/2014/main" id="{9938C823-D6D3-CF90-9DDB-C944400AFA8D}"/>
              </a:ext>
            </a:extLst>
          </p:cNvPr>
          <p:cNvSpPr>
            <a:spLocks noGrp="1"/>
          </p:cNvSpPr>
          <p:nvPr>
            <p:ph type="title"/>
          </p:nvPr>
        </p:nvSpPr>
        <p:spPr>
          <a:xfrm>
            <a:off x="287338" y="287338"/>
            <a:ext cx="11615737" cy="731520"/>
          </a:xfrm>
          <a:prstGeom prst="rect">
            <a:avLst/>
          </a:prstGeom>
        </p:spPr>
        <p:txBody>
          <a:bodyPr vert="horz" lIns="0" tIns="182880" rIns="0" bIns="0" rtlCol="0" anchor="t" anchorCtr="0">
            <a:noAutofit/>
          </a:bodyPr>
          <a:lstStyle>
            <a:lvl1pPr>
              <a:defRPr sz="2400">
                <a:solidFill>
                  <a:srgbClr val="003946"/>
                </a:solidFill>
                <a:latin typeface="+mj-lt"/>
              </a:defRPr>
            </a:lvl1pPr>
          </a:lstStyle>
          <a:p>
            <a:r>
              <a:rPr lang="en-US"/>
              <a:t>Click to edit Master title style</a:t>
            </a:r>
            <a:endParaRPr lang="en-CA"/>
          </a:p>
        </p:txBody>
      </p:sp>
    </p:spTree>
    <p:extLst>
      <p:ext uri="{BB962C8B-B14F-4D97-AF65-F5344CB8AC3E}">
        <p14:creationId xmlns:p14="http://schemas.microsoft.com/office/powerpoint/2010/main" val="4214198671"/>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able of Contents">
    <p:bg>
      <p:bgPr>
        <a:solidFill>
          <a:schemeClr val="accent2"/>
        </a:solidFill>
        <a:effectLst/>
      </p:bgPr>
    </p:bg>
    <p:spTree>
      <p:nvGrpSpPr>
        <p:cNvPr id="1" name=""/>
        <p:cNvGrpSpPr/>
        <p:nvPr/>
      </p:nvGrpSpPr>
      <p:grpSpPr>
        <a:xfrm>
          <a:off x="0" y="0"/>
          <a:ext cx="0" cy="0"/>
          <a:chOff x="0" y="0"/>
          <a:chExt cx="0" cy="0"/>
        </a:xfrm>
      </p:grpSpPr>
      <p:sp>
        <p:nvSpPr>
          <p:cNvPr id="2" name="Background">
            <a:extLst>
              <a:ext uri="{FF2B5EF4-FFF2-40B4-BE49-F238E27FC236}">
                <a16:creationId xmlns:a16="http://schemas.microsoft.com/office/drawing/2014/main" id="{4287AA49-6B01-09BE-9124-7D970212FAFE}"/>
              </a:ext>
            </a:extLst>
          </p:cNvPr>
          <p:cNvSpPr/>
          <p:nvPr userDrawn="1"/>
        </p:nvSpPr>
        <p:spPr>
          <a:xfrm>
            <a:off x="0" y="0"/>
            <a:ext cx="12192000" cy="6858000"/>
          </a:xfrm>
          <a:prstGeom prst="rect">
            <a:avLst/>
          </a:prstGeom>
          <a:solidFill>
            <a:srgbClr val="DDE6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itle 1">
            <a:extLst>
              <a:ext uri="{FF2B5EF4-FFF2-40B4-BE49-F238E27FC236}">
                <a16:creationId xmlns:a16="http://schemas.microsoft.com/office/drawing/2014/main" id="{44726DB1-B7E6-1774-F331-3A22F3BF643F}"/>
              </a:ext>
            </a:extLst>
          </p:cNvPr>
          <p:cNvSpPr>
            <a:spLocks noGrp="1"/>
          </p:cNvSpPr>
          <p:nvPr>
            <p:ph type="ctrTitle" hasCustomPrompt="1"/>
          </p:nvPr>
        </p:nvSpPr>
        <p:spPr>
          <a:xfrm>
            <a:off x="287867" y="1555088"/>
            <a:ext cx="2546465" cy="1297660"/>
          </a:xfrm>
          <a:prstGeom prst="rect">
            <a:avLst/>
          </a:prstGeom>
        </p:spPr>
        <p:txBody>
          <a:bodyPr tIns="0" anchor="t" anchorCtr="0">
            <a:noAutofit/>
          </a:bodyPr>
          <a:lstStyle>
            <a:lvl1pPr algn="l">
              <a:defRPr sz="3600">
                <a:solidFill>
                  <a:schemeClr val="tx2"/>
                </a:solidFill>
                <a:latin typeface="+mj-lt"/>
              </a:defRPr>
            </a:lvl1pPr>
          </a:lstStyle>
          <a:p>
            <a:r>
              <a:rPr lang="en-CA"/>
              <a:t>Table of</a:t>
            </a:r>
            <a:br>
              <a:rPr lang="en-US"/>
            </a:br>
            <a:r>
              <a:rPr lang="en-CA"/>
              <a:t>contents.</a:t>
            </a:r>
          </a:p>
        </p:txBody>
      </p:sp>
      <p:sp>
        <p:nvSpPr>
          <p:cNvPr id="11" name="Text Placeholder 10">
            <a:extLst>
              <a:ext uri="{FF2B5EF4-FFF2-40B4-BE49-F238E27FC236}">
                <a16:creationId xmlns:a16="http://schemas.microsoft.com/office/drawing/2014/main" id="{0A3387E6-AEDC-1EEF-F5B5-55F1233CAAFD}"/>
              </a:ext>
            </a:extLst>
          </p:cNvPr>
          <p:cNvSpPr>
            <a:spLocks noGrp="1"/>
          </p:cNvSpPr>
          <p:nvPr>
            <p:ph type="body" sz="quarter" idx="13" hasCustomPrompt="1"/>
          </p:nvPr>
        </p:nvSpPr>
        <p:spPr>
          <a:xfrm>
            <a:off x="3227387" y="1555088"/>
            <a:ext cx="836613" cy="484435"/>
          </a:xfrm>
          <a:prstGeom prst="rect">
            <a:avLst/>
          </a:prstGeom>
        </p:spPr>
        <p:txBody>
          <a:bodyPr>
            <a:noAutofit/>
          </a:bodyPr>
          <a:lstStyle>
            <a:lvl1pPr marL="0" indent="0">
              <a:buNone/>
              <a:defRPr sz="3600" b="0" i="0">
                <a:solidFill>
                  <a:schemeClr val="tx2"/>
                </a:solidFill>
                <a:latin typeface="+mj-lt"/>
              </a:defRPr>
            </a:lvl1pPr>
            <a:lvl2pPr marL="457189" indent="0">
              <a:buNone/>
              <a:defRPr/>
            </a:lvl2pPr>
            <a:lvl3pPr marL="914377" indent="0">
              <a:buNone/>
              <a:defRPr/>
            </a:lvl3pPr>
            <a:lvl4pPr marL="1371566" indent="0">
              <a:buNone/>
              <a:defRPr/>
            </a:lvl4pPr>
            <a:lvl5pPr marL="1828754" indent="0">
              <a:buNone/>
              <a:defRPr/>
            </a:lvl5pPr>
          </a:lstStyle>
          <a:p>
            <a:pPr lvl="0"/>
            <a:r>
              <a:rPr lang="en-CA"/>
              <a:t>01.</a:t>
            </a:r>
          </a:p>
        </p:txBody>
      </p:sp>
      <p:sp>
        <p:nvSpPr>
          <p:cNvPr id="12" name="Text Placeholder 10">
            <a:extLst>
              <a:ext uri="{FF2B5EF4-FFF2-40B4-BE49-F238E27FC236}">
                <a16:creationId xmlns:a16="http://schemas.microsoft.com/office/drawing/2014/main" id="{7A4626EC-51F0-97F1-2D9E-32E394B5A7C1}"/>
              </a:ext>
            </a:extLst>
          </p:cNvPr>
          <p:cNvSpPr>
            <a:spLocks noGrp="1"/>
          </p:cNvSpPr>
          <p:nvPr>
            <p:ph type="body" sz="quarter" idx="14" hasCustomPrompt="1"/>
          </p:nvPr>
        </p:nvSpPr>
        <p:spPr>
          <a:xfrm>
            <a:off x="6167437" y="1555088"/>
            <a:ext cx="836613" cy="484435"/>
          </a:xfrm>
          <a:prstGeom prst="rect">
            <a:avLst/>
          </a:prstGeom>
        </p:spPr>
        <p:txBody>
          <a:bodyPr>
            <a:noAutofit/>
          </a:bodyPr>
          <a:lstStyle>
            <a:lvl1pPr marL="0" indent="0">
              <a:buNone/>
              <a:defRPr sz="3600" b="0" i="0">
                <a:solidFill>
                  <a:schemeClr val="tx2"/>
                </a:solidFill>
                <a:latin typeface="+mj-lt"/>
              </a:defRPr>
            </a:lvl1pPr>
            <a:lvl2pPr marL="457189" indent="0">
              <a:buNone/>
              <a:defRPr/>
            </a:lvl2pPr>
            <a:lvl3pPr marL="914377" indent="0">
              <a:buNone/>
              <a:defRPr/>
            </a:lvl3pPr>
            <a:lvl4pPr marL="1371566" indent="0">
              <a:buNone/>
              <a:defRPr/>
            </a:lvl4pPr>
            <a:lvl5pPr marL="1828754" indent="0">
              <a:buNone/>
              <a:defRPr/>
            </a:lvl5pPr>
          </a:lstStyle>
          <a:p>
            <a:pPr lvl="0"/>
            <a:r>
              <a:rPr lang="en-CA"/>
              <a:t>02.</a:t>
            </a:r>
          </a:p>
        </p:txBody>
      </p:sp>
      <p:sp>
        <p:nvSpPr>
          <p:cNvPr id="13" name="Text Placeholder 10">
            <a:extLst>
              <a:ext uri="{FF2B5EF4-FFF2-40B4-BE49-F238E27FC236}">
                <a16:creationId xmlns:a16="http://schemas.microsoft.com/office/drawing/2014/main" id="{8CB200F9-6303-78EB-9E3A-11D192A3D6FB}"/>
              </a:ext>
            </a:extLst>
          </p:cNvPr>
          <p:cNvSpPr>
            <a:spLocks noGrp="1"/>
          </p:cNvSpPr>
          <p:nvPr>
            <p:ph type="body" sz="quarter" idx="15" hasCustomPrompt="1"/>
          </p:nvPr>
        </p:nvSpPr>
        <p:spPr>
          <a:xfrm>
            <a:off x="9107487" y="1555088"/>
            <a:ext cx="836613" cy="484435"/>
          </a:xfrm>
          <a:prstGeom prst="rect">
            <a:avLst/>
          </a:prstGeom>
        </p:spPr>
        <p:txBody>
          <a:bodyPr>
            <a:noAutofit/>
          </a:bodyPr>
          <a:lstStyle>
            <a:lvl1pPr marL="0" indent="0">
              <a:buNone/>
              <a:defRPr sz="3600" b="0" i="0">
                <a:solidFill>
                  <a:schemeClr val="tx2"/>
                </a:solidFill>
                <a:latin typeface="+mj-lt"/>
              </a:defRPr>
            </a:lvl1pPr>
            <a:lvl2pPr marL="457189" indent="0">
              <a:buNone/>
              <a:defRPr/>
            </a:lvl2pPr>
            <a:lvl3pPr marL="914377" indent="0">
              <a:buNone/>
              <a:defRPr/>
            </a:lvl3pPr>
            <a:lvl4pPr marL="1371566" indent="0">
              <a:buNone/>
              <a:defRPr/>
            </a:lvl4pPr>
            <a:lvl5pPr marL="1828754" indent="0">
              <a:buNone/>
              <a:defRPr/>
            </a:lvl5pPr>
          </a:lstStyle>
          <a:p>
            <a:pPr lvl="0"/>
            <a:r>
              <a:rPr lang="en-CA"/>
              <a:t>03.</a:t>
            </a:r>
          </a:p>
        </p:txBody>
      </p:sp>
      <p:sp>
        <p:nvSpPr>
          <p:cNvPr id="14" name="Text Placeholder 10">
            <a:extLst>
              <a:ext uri="{FF2B5EF4-FFF2-40B4-BE49-F238E27FC236}">
                <a16:creationId xmlns:a16="http://schemas.microsoft.com/office/drawing/2014/main" id="{D8644989-7F22-2D6A-8DAB-DEDFFCBA056F}"/>
              </a:ext>
            </a:extLst>
          </p:cNvPr>
          <p:cNvSpPr>
            <a:spLocks noGrp="1"/>
          </p:cNvSpPr>
          <p:nvPr>
            <p:ph type="body" sz="quarter" idx="16" hasCustomPrompt="1"/>
          </p:nvPr>
        </p:nvSpPr>
        <p:spPr>
          <a:xfrm>
            <a:off x="3227388" y="3962572"/>
            <a:ext cx="836612" cy="484435"/>
          </a:xfrm>
          <a:prstGeom prst="rect">
            <a:avLst/>
          </a:prstGeom>
        </p:spPr>
        <p:txBody>
          <a:bodyPr lIns="0" tIns="0" rIns="0" bIns="0">
            <a:noAutofit/>
          </a:bodyPr>
          <a:lstStyle>
            <a:lvl1pPr marL="0" indent="0">
              <a:buNone/>
              <a:defRPr sz="3600" b="0" i="0">
                <a:solidFill>
                  <a:schemeClr val="tx2"/>
                </a:solidFill>
                <a:latin typeface="+mj-lt"/>
              </a:defRPr>
            </a:lvl1pPr>
            <a:lvl2pPr marL="457189" indent="0">
              <a:buNone/>
              <a:defRPr/>
            </a:lvl2pPr>
            <a:lvl3pPr marL="914377" indent="0">
              <a:buNone/>
              <a:defRPr/>
            </a:lvl3pPr>
            <a:lvl4pPr marL="1371566" indent="0">
              <a:buNone/>
              <a:defRPr/>
            </a:lvl4pPr>
            <a:lvl5pPr marL="1828754" indent="0">
              <a:buNone/>
              <a:defRPr/>
            </a:lvl5pPr>
          </a:lstStyle>
          <a:p>
            <a:pPr lvl="0"/>
            <a:r>
              <a:rPr lang="en-CA"/>
              <a:t>04.</a:t>
            </a:r>
          </a:p>
        </p:txBody>
      </p:sp>
      <p:sp>
        <p:nvSpPr>
          <p:cNvPr id="15" name="Text Placeholder 10">
            <a:extLst>
              <a:ext uri="{FF2B5EF4-FFF2-40B4-BE49-F238E27FC236}">
                <a16:creationId xmlns:a16="http://schemas.microsoft.com/office/drawing/2014/main" id="{41BC573E-68DD-3A53-8495-2D83C448F86F}"/>
              </a:ext>
            </a:extLst>
          </p:cNvPr>
          <p:cNvSpPr>
            <a:spLocks noGrp="1"/>
          </p:cNvSpPr>
          <p:nvPr>
            <p:ph type="body" sz="quarter" idx="17" hasCustomPrompt="1"/>
          </p:nvPr>
        </p:nvSpPr>
        <p:spPr>
          <a:xfrm>
            <a:off x="6167437" y="3962572"/>
            <a:ext cx="835027" cy="484435"/>
          </a:xfrm>
          <a:prstGeom prst="rect">
            <a:avLst/>
          </a:prstGeom>
        </p:spPr>
        <p:txBody>
          <a:bodyPr>
            <a:noAutofit/>
          </a:bodyPr>
          <a:lstStyle>
            <a:lvl1pPr marL="0" indent="0">
              <a:buNone/>
              <a:defRPr sz="3600" b="0" i="0">
                <a:solidFill>
                  <a:schemeClr val="tx2"/>
                </a:solidFill>
                <a:latin typeface="+mj-lt"/>
              </a:defRPr>
            </a:lvl1pPr>
            <a:lvl2pPr marL="457189" indent="0">
              <a:buNone/>
              <a:defRPr/>
            </a:lvl2pPr>
            <a:lvl3pPr marL="914377" indent="0">
              <a:buNone/>
              <a:defRPr/>
            </a:lvl3pPr>
            <a:lvl4pPr marL="1371566" indent="0">
              <a:buNone/>
              <a:defRPr/>
            </a:lvl4pPr>
            <a:lvl5pPr marL="1828754" indent="0">
              <a:buNone/>
              <a:defRPr/>
            </a:lvl5pPr>
          </a:lstStyle>
          <a:p>
            <a:pPr lvl="0"/>
            <a:r>
              <a:rPr lang="en-CA"/>
              <a:t>05.</a:t>
            </a:r>
          </a:p>
        </p:txBody>
      </p:sp>
      <p:sp>
        <p:nvSpPr>
          <p:cNvPr id="16" name="Text Placeholder 10">
            <a:extLst>
              <a:ext uri="{FF2B5EF4-FFF2-40B4-BE49-F238E27FC236}">
                <a16:creationId xmlns:a16="http://schemas.microsoft.com/office/drawing/2014/main" id="{9F1AF766-EF3A-C147-4975-4E61F2964BEF}"/>
              </a:ext>
            </a:extLst>
          </p:cNvPr>
          <p:cNvSpPr>
            <a:spLocks noGrp="1"/>
          </p:cNvSpPr>
          <p:nvPr>
            <p:ph type="body" sz="quarter" idx="18" hasCustomPrompt="1"/>
          </p:nvPr>
        </p:nvSpPr>
        <p:spPr>
          <a:xfrm>
            <a:off x="9107487" y="3962572"/>
            <a:ext cx="835026" cy="484435"/>
          </a:xfrm>
          <a:prstGeom prst="rect">
            <a:avLst/>
          </a:prstGeom>
        </p:spPr>
        <p:txBody>
          <a:bodyPr>
            <a:noAutofit/>
          </a:bodyPr>
          <a:lstStyle>
            <a:lvl1pPr marL="0" indent="0">
              <a:buNone/>
              <a:defRPr sz="3600" b="0" i="0">
                <a:solidFill>
                  <a:schemeClr val="tx2"/>
                </a:solidFill>
                <a:latin typeface="+mj-lt"/>
              </a:defRPr>
            </a:lvl1pPr>
            <a:lvl2pPr marL="457189" indent="0">
              <a:buNone/>
              <a:defRPr/>
            </a:lvl2pPr>
            <a:lvl3pPr marL="914377" indent="0">
              <a:buNone/>
              <a:defRPr/>
            </a:lvl3pPr>
            <a:lvl4pPr marL="1371566" indent="0">
              <a:buNone/>
              <a:defRPr/>
            </a:lvl4pPr>
            <a:lvl5pPr marL="1828754" indent="0">
              <a:buNone/>
              <a:defRPr/>
            </a:lvl5pPr>
          </a:lstStyle>
          <a:p>
            <a:pPr lvl="0"/>
            <a:r>
              <a:rPr lang="en-CA"/>
              <a:t>06.</a:t>
            </a:r>
          </a:p>
        </p:txBody>
      </p:sp>
      <p:sp>
        <p:nvSpPr>
          <p:cNvPr id="18" name="Text Placeholder 17">
            <a:extLst>
              <a:ext uri="{FF2B5EF4-FFF2-40B4-BE49-F238E27FC236}">
                <a16:creationId xmlns:a16="http://schemas.microsoft.com/office/drawing/2014/main" id="{7C354461-06FE-8570-AD97-25189E294D69}"/>
              </a:ext>
            </a:extLst>
          </p:cNvPr>
          <p:cNvSpPr>
            <a:spLocks noGrp="1"/>
          </p:cNvSpPr>
          <p:nvPr>
            <p:ph type="body" sz="quarter" idx="19" hasCustomPrompt="1"/>
          </p:nvPr>
        </p:nvSpPr>
        <p:spPr>
          <a:xfrm>
            <a:off x="3227388" y="2177628"/>
            <a:ext cx="2795587" cy="167217"/>
          </a:xfrm>
          <a:prstGeom prst="rect">
            <a:avLst/>
          </a:prstGeom>
        </p:spPr>
        <p:txBody>
          <a:bodyPr>
            <a:noAutofit/>
          </a:bodyPr>
          <a:lstStyle>
            <a:lvl1pPr marL="0" indent="0">
              <a:buNone/>
              <a:defRPr sz="1200" b="1" i="0">
                <a:solidFill>
                  <a:srgbClr val="003946"/>
                </a:solidFill>
                <a:latin typeface="+mn-lt"/>
              </a:defRPr>
            </a:lvl1pPr>
            <a:lvl2pPr marL="457189" indent="0">
              <a:buNone/>
              <a:defRPr>
                <a:solidFill>
                  <a:schemeClr val="tx2"/>
                </a:solidFill>
                <a:latin typeface="+mn-lt"/>
              </a:defRPr>
            </a:lvl2pPr>
            <a:lvl3pPr marL="914377" indent="0">
              <a:buNone/>
              <a:defRPr>
                <a:solidFill>
                  <a:schemeClr val="tx2"/>
                </a:solidFill>
                <a:latin typeface="+mn-lt"/>
              </a:defRPr>
            </a:lvl3pPr>
            <a:lvl4pPr marL="1371566" indent="0">
              <a:buNone/>
              <a:defRPr>
                <a:solidFill>
                  <a:schemeClr val="tx2"/>
                </a:solidFill>
                <a:latin typeface="+mn-lt"/>
              </a:defRPr>
            </a:lvl4pPr>
            <a:lvl5pPr marL="1828754" indent="0">
              <a:buNone/>
              <a:defRPr>
                <a:solidFill>
                  <a:schemeClr val="tx2"/>
                </a:solidFill>
                <a:latin typeface="+mn-lt"/>
              </a:defRPr>
            </a:lvl5pPr>
          </a:lstStyle>
          <a:p>
            <a:pPr lvl="0"/>
            <a:r>
              <a:rPr lang="en-CA"/>
              <a:t>Section title goes here.</a:t>
            </a:r>
          </a:p>
        </p:txBody>
      </p:sp>
      <p:sp>
        <p:nvSpPr>
          <p:cNvPr id="19" name="Text Placeholder 17">
            <a:extLst>
              <a:ext uri="{FF2B5EF4-FFF2-40B4-BE49-F238E27FC236}">
                <a16:creationId xmlns:a16="http://schemas.microsoft.com/office/drawing/2014/main" id="{D6DDE41C-EE2D-AE60-0664-7A0FC9C6A54F}"/>
              </a:ext>
            </a:extLst>
          </p:cNvPr>
          <p:cNvSpPr>
            <a:spLocks noGrp="1"/>
          </p:cNvSpPr>
          <p:nvPr>
            <p:ph type="body" sz="quarter" idx="20" hasCustomPrompt="1"/>
          </p:nvPr>
        </p:nvSpPr>
        <p:spPr>
          <a:xfrm>
            <a:off x="6167438" y="2177628"/>
            <a:ext cx="2795587" cy="167217"/>
          </a:xfrm>
          <a:prstGeom prst="rect">
            <a:avLst/>
          </a:prstGeom>
        </p:spPr>
        <p:txBody>
          <a:bodyPr>
            <a:noAutofit/>
          </a:bodyPr>
          <a:lstStyle>
            <a:lvl1pPr marL="0" indent="0">
              <a:buNone/>
              <a:defRPr sz="1200" b="1" i="0">
                <a:solidFill>
                  <a:srgbClr val="003946"/>
                </a:solidFill>
                <a:latin typeface="+mn-lt"/>
              </a:defRPr>
            </a:lvl1pPr>
            <a:lvl2pPr marL="457189" indent="0">
              <a:buNone/>
              <a:defRPr>
                <a:solidFill>
                  <a:schemeClr val="tx2"/>
                </a:solidFill>
                <a:latin typeface="+mn-lt"/>
              </a:defRPr>
            </a:lvl2pPr>
            <a:lvl3pPr marL="914377" indent="0">
              <a:buNone/>
              <a:defRPr>
                <a:solidFill>
                  <a:schemeClr val="tx2"/>
                </a:solidFill>
                <a:latin typeface="+mn-lt"/>
              </a:defRPr>
            </a:lvl3pPr>
            <a:lvl4pPr marL="1371566" indent="0">
              <a:buNone/>
              <a:defRPr>
                <a:solidFill>
                  <a:schemeClr val="tx2"/>
                </a:solidFill>
                <a:latin typeface="+mn-lt"/>
              </a:defRPr>
            </a:lvl4pPr>
            <a:lvl5pPr marL="1828754" indent="0">
              <a:buNone/>
              <a:defRPr>
                <a:solidFill>
                  <a:schemeClr val="tx2"/>
                </a:solidFill>
                <a:latin typeface="+mn-lt"/>
              </a:defRPr>
            </a:lvl5pPr>
          </a:lstStyle>
          <a:p>
            <a:pPr lvl="0"/>
            <a:r>
              <a:rPr lang="en-CA"/>
              <a:t>Section title goes here.</a:t>
            </a:r>
          </a:p>
        </p:txBody>
      </p:sp>
      <p:sp>
        <p:nvSpPr>
          <p:cNvPr id="20" name="Text Placeholder 17">
            <a:extLst>
              <a:ext uri="{FF2B5EF4-FFF2-40B4-BE49-F238E27FC236}">
                <a16:creationId xmlns:a16="http://schemas.microsoft.com/office/drawing/2014/main" id="{1DB719A2-ECB3-1418-6F81-018BB5AA97E5}"/>
              </a:ext>
            </a:extLst>
          </p:cNvPr>
          <p:cNvSpPr>
            <a:spLocks noGrp="1"/>
          </p:cNvSpPr>
          <p:nvPr>
            <p:ph type="body" sz="quarter" idx="21" hasCustomPrompt="1"/>
          </p:nvPr>
        </p:nvSpPr>
        <p:spPr>
          <a:xfrm>
            <a:off x="9107489" y="2177628"/>
            <a:ext cx="2795587" cy="167217"/>
          </a:xfrm>
          <a:prstGeom prst="rect">
            <a:avLst/>
          </a:prstGeom>
        </p:spPr>
        <p:txBody>
          <a:bodyPr>
            <a:noAutofit/>
          </a:bodyPr>
          <a:lstStyle>
            <a:lvl1pPr marL="0" indent="0">
              <a:buNone/>
              <a:defRPr sz="1200" b="1" i="0">
                <a:solidFill>
                  <a:srgbClr val="003946"/>
                </a:solidFill>
                <a:latin typeface="+mn-lt"/>
              </a:defRPr>
            </a:lvl1pPr>
            <a:lvl2pPr marL="457189" indent="0">
              <a:buNone/>
              <a:defRPr>
                <a:solidFill>
                  <a:schemeClr val="tx2"/>
                </a:solidFill>
                <a:latin typeface="+mn-lt"/>
              </a:defRPr>
            </a:lvl2pPr>
            <a:lvl3pPr marL="914377" indent="0">
              <a:buNone/>
              <a:defRPr>
                <a:solidFill>
                  <a:schemeClr val="tx2"/>
                </a:solidFill>
                <a:latin typeface="+mn-lt"/>
              </a:defRPr>
            </a:lvl3pPr>
            <a:lvl4pPr marL="1371566" indent="0">
              <a:buNone/>
              <a:defRPr>
                <a:solidFill>
                  <a:schemeClr val="tx2"/>
                </a:solidFill>
                <a:latin typeface="+mn-lt"/>
              </a:defRPr>
            </a:lvl4pPr>
            <a:lvl5pPr marL="1828754" indent="0">
              <a:buNone/>
              <a:defRPr>
                <a:solidFill>
                  <a:schemeClr val="tx2"/>
                </a:solidFill>
                <a:latin typeface="+mn-lt"/>
              </a:defRPr>
            </a:lvl5pPr>
          </a:lstStyle>
          <a:p>
            <a:pPr lvl="0"/>
            <a:r>
              <a:rPr lang="en-CA"/>
              <a:t>Section title goes here.</a:t>
            </a:r>
          </a:p>
        </p:txBody>
      </p:sp>
      <p:sp>
        <p:nvSpPr>
          <p:cNvPr id="21" name="Text Placeholder 17">
            <a:extLst>
              <a:ext uri="{FF2B5EF4-FFF2-40B4-BE49-F238E27FC236}">
                <a16:creationId xmlns:a16="http://schemas.microsoft.com/office/drawing/2014/main" id="{582135BD-34EE-D87B-0257-976D83410E4F}"/>
              </a:ext>
            </a:extLst>
          </p:cNvPr>
          <p:cNvSpPr>
            <a:spLocks noGrp="1"/>
          </p:cNvSpPr>
          <p:nvPr>
            <p:ph type="body" sz="quarter" idx="22" hasCustomPrompt="1"/>
          </p:nvPr>
        </p:nvSpPr>
        <p:spPr>
          <a:xfrm>
            <a:off x="3227388" y="4592646"/>
            <a:ext cx="2795587" cy="167217"/>
          </a:xfrm>
          <a:prstGeom prst="rect">
            <a:avLst/>
          </a:prstGeom>
        </p:spPr>
        <p:txBody>
          <a:bodyPr>
            <a:noAutofit/>
          </a:bodyPr>
          <a:lstStyle>
            <a:lvl1pPr marL="0" indent="0">
              <a:buNone/>
              <a:defRPr sz="1200" b="1" i="0">
                <a:solidFill>
                  <a:srgbClr val="003946"/>
                </a:solidFill>
                <a:latin typeface="+mn-lt"/>
              </a:defRPr>
            </a:lvl1pPr>
            <a:lvl2pPr marL="457189" indent="0">
              <a:buNone/>
              <a:defRPr>
                <a:solidFill>
                  <a:schemeClr val="tx2"/>
                </a:solidFill>
                <a:latin typeface="+mn-lt"/>
              </a:defRPr>
            </a:lvl2pPr>
            <a:lvl3pPr marL="914377" indent="0">
              <a:buNone/>
              <a:defRPr>
                <a:solidFill>
                  <a:schemeClr val="tx2"/>
                </a:solidFill>
                <a:latin typeface="+mn-lt"/>
              </a:defRPr>
            </a:lvl3pPr>
            <a:lvl4pPr marL="1371566" indent="0">
              <a:buNone/>
              <a:defRPr>
                <a:solidFill>
                  <a:schemeClr val="tx2"/>
                </a:solidFill>
                <a:latin typeface="+mn-lt"/>
              </a:defRPr>
            </a:lvl4pPr>
            <a:lvl5pPr marL="1828754" indent="0">
              <a:buNone/>
              <a:defRPr>
                <a:solidFill>
                  <a:schemeClr val="tx2"/>
                </a:solidFill>
                <a:latin typeface="+mn-lt"/>
              </a:defRPr>
            </a:lvl5pPr>
          </a:lstStyle>
          <a:p>
            <a:pPr lvl="0"/>
            <a:r>
              <a:rPr lang="en-CA"/>
              <a:t>Section title goes here.</a:t>
            </a:r>
          </a:p>
        </p:txBody>
      </p:sp>
      <p:sp>
        <p:nvSpPr>
          <p:cNvPr id="22" name="Text Placeholder 17">
            <a:extLst>
              <a:ext uri="{FF2B5EF4-FFF2-40B4-BE49-F238E27FC236}">
                <a16:creationId xmlns:a16="http://schemas.microsoft.com/office/drawing/2014/main" id="{ECF57AAC-A1E0-DD7E-92AD-CFF7D430158A}"/>
              </a:ext>
            </a:extLst>
          </p:cNvPr>
          <p:cNvSpPr>
            <a:spLocks noGrp="1"/>
          </p:cNvSpPr>
          <p:nvPr>
            <p:ph type="body" sz="quarter" idx="23" hasCustomPrompt="1"/>
          </p:nvPr>
        </p:nvSpPr>
        <p:spPr>
          <a:xfrm>
            <a:off x="6167438" y="4592646"/>
            <a:ext cx="2795587" cy="167217"/>
          </a:xfrm>
          <a:prstGeom prst="rect">
            <a:avLst/>
          </a:prstGeom>
        </p:spPr>
        <p:txBody>
          <a:bodyPr>
            <a:noAutofit/>
          </a:bodyPr>
          <a:lstStyle>
            <a:lvl1pPr marL="0" indent="0">
              <a:buNone/>
              <a:defRPr sz="1200" b="1" i="0">
                <a:solidFill>
                  <a:srgbClr val="003946"/>
                </a:solidFill>
                <a:latin typeface="+mn-lt"/>
              </a:defRPr>
            </a:lvl1pPr>
            <a:lvl2pPr marL="457189" indent="0">
              <a:buNone/>
              <a:defRPr>
                <a:solidFill>
                  <a:schemeClr val="tx2"/>
                </a:solidFill>
                <a:latin typeface="+mn-lt"/>
              </a:defRPr>
            </a:lvl2pPr>
            <a:lvl3pPr marL="914377" indent="0">
              <a:buNone/>
              <a:defRPr>
                <a:solidFill>
                  <a:schemeClr val="tx2"/>
                </a:solidFill>
                <a:latin typeface="+mn-lt"/>
              </a:defRPr>
            </a:lvl3pPr>
            <a:lvl4pPr marL="1371566" indent="0">
              <a:buNone/>
              <a:defRPr>
                <a:solidFill>
                  <a:schemeClr val="tx2"/>
                </a:solidFill>
                <a:latin typeface="+mn-lt"/>
              </a:defRPr>
            </a:lvl4pPr>
            <a:lvl5pPr marL="1828754" indent="0">
              <a:buNone/>
              <a:defRPr>
                <a:solidFill>
                  <a:schemeClr val="tx2"/>
                </a:solidFill>
                <a:latin typeface="+mn-lt"/>
              </a:defRPr>
            </a:lvl5pPr>
          </a:lstStyle>
          <a:p>
            <a:pPr lvl="0"/>
            <a:r>
              <a:rPr lang="en-CA"/>
              <a:t>Section title goes here.</a:t>
            </a:r>
          </a:p>
        </p:txBody>
      </p:sp>
      <p:sp>
        <p:nvSpPr>
          <p:cNvPr id="23" name="Text Placeholder 17">
            <a:extLst>
              <a:ext uri="{FF2B5EF4-FFF2-40B4-BE49-F238E27FC236}">
                <a16:creationId xmlns:a16="http://schemas.microsoft.com/office/drawing/2014/main" id="{8CC48DB9-BEF8-4DB7-BED7-BD75E2464D5D}"/>
              </a:ext>
            </a:extLst>
          </p:cNvPr>
          <p:cNvSpPr>
            <a:spLocks noGrp="1"/>
          </p:cNvSpPr>
          <p:nvPr>
            <p:ph type="body" sz="quarter" idx="24" hasCustomPrompt="1"/>
          </p:nvPr>
        </p:nvSpPr>
        <p:spPr>
          <a:xfrm>
            <a:off x="9107489" y="4592646"/>
            <a:ext cx="2795586" cy="167217"/>
          </a:xfrm>
          <a:prstGeom prst="rect">
            <a:avLst/>
          </a:prstGeom>
        </p:spPr>
        <p:txBody>
          <a:bodyPr>
            <a:noAutofit/>
          </a:bodyPr>
          <a:lstStyle>
            <a:lvl1pPr marL="0" indent="0">
              <a:buNone/>
              <a:defRPr sz="1200" b="1" i="0">
                <a:solidFill>
                  <a:schemeClr val="tx2"/>
                </a:solidFill>
                <a:latin typeface="+mn-lt"/>
              </a:defRPr>
            </a:lvl1pPr>
            <a:lvl2pPr marL="457189" indent="0">
              <a:buNone/>
              <a:defRPr>
                <a:solidFill>
                  <a:schemeClr val="tx2"/>
                </a:solidFill>
                <a:latin typeface="+mn-lt"/>
              </a:defRPr>
            </a:lvl2pPr>
            <a:lvl3pPr marL="914377" indent="0">
              <a:buNone/>
              <a:defRPr>
                <a:solidFill>
                  <a:schemeClr val="tx2"/>
                </a:solidFill>
                <a:latin typeface="+mn-lt"/>
              </a:defRPr>
            </a:lvl3pPr>
            <a:lvl4pPr marL="1371566" indent="0">
              <a:buNone/>
              <a:defRPr>
                <a:solidFill>
                  <a:schemeClr val="tx2"/>
                </a:solidFill>
                <a:latin typeface="+mn-lt"/>
              </a:defRPr>
            </a:lvl4pPr>
            <a:lvl5pPr marL="1828754" indent="0">
              <a:buNone/>
              <a:defRPr>
                <a:solidFill>
                  <a:schemeClr val="tx2"/>
                </a:solidFill>
                <a:latin typeface="+mn-lt"/>
              </a:defRPr>
            </a:lvl5pPr>
          </a:lstStyle>
          <a:p>
            <a:pPr lvl="0"/>
            <a:r>
              <a:rPr lang="en-CA"/>
              <a:t>Section title goes here.</a:t>
            </a:r>
          </a:p>
        </p:txBody>
      </p:sp>
      <p:sp>
        <p:nvSpPr>
          <p:cNvPr id="27" name="Text Placeholder 26">
            <a:extLst>
              <a:ext uri="{FF2B5EF4-FFF2-40B4-BE49-F238E27FC236}">
                <a16:creationId xmlns:a16="http://schemas.microsoft.com/office/drawing/2014/main" id="{8474B4D8-4C65-E890-B5DE-6BFDAF2A76B2}"/>
              </a:ext>
            </a:extLst>
          </p:cNvPr>
          <p:cNvSpPr>
            <a:spLocks noGrp="1"/>
          </p:cNvSpPr>
          <p:nvPr>
            <p:ph type="body" sz="quarter" idx="25" hasCustomPrompt="1"/>
          </p:nvPr>
        </p:nvSpPr>
        <p:spPr>
          <a:xfrm>
            <a:off x="3227388" y="2714593"/>
            <a:ext cx="2795587" cy="1094316"/>
          </a:xfrm>
          <a:prstGeom prst="rect">
            <a:avLst/>
          </a:prstGeom>
        </p:spPr>
        <p:txBody>
          <a:bodyPr wrap="square">
            <a:noAutofit/>
          </a:bodyPr>
          <a:lstStyle>
            <a:lvl1pPr marL="0" indent="0">
              <a:lnSpc>
                <a:spcPct val="100000"/>
              </a:lnSpc>
              <a:spcBef>
                <a:spcPts val="500"/>
              </a:spcBef>
              <a:spcAft>
                <a:spcPct val="0"/>
              </a:spcAft>
              <a:buNone/>
              <a:defRPr sz="1200" b="0" i="0">
                <a:latin typeface="+mn-lt"/>
              </a:defRPr>
            </a:lvl1pPr>
            <a:lvl2pPr marL="457189" indent="0">
              <a:buNone/>
              <a:defRPr sz="1067"/>
            </a:lvl2pPr>
            <a:lvl3pPr marL="914377" indent="0">
              <a:buNone/>
              <a:defRPr sz="933"/>
            </a:lvl3pPr>
            <a:lvl4pPr marL="1371566" indent="0">
              <a:buNone/>
              <a:defRPr sz="800"/>
            </a:lvl4pPr>
            <a:lvl5pPr marL="1828754" indent="0">
              <a:buNone/>
              <a:defRPr sz="800"/>
            </a:lvl5pPr>
          </a:lstStyle>
          <a:p>
            <a:pPr lvl="0"/>
            <a:r>
              <a:rPr lang="en-CA"/>
              <a:t>Subsection</a:t>
            </a:r>
          </a:p>
          <a:p>
            <a:pPr lvl="0"/>
            <a:r>
              <a:rPr lang="en-CA"/>
              <a:t>Subsection</a:t>
            </a:r>
          </a:p>
          <a:p>
            <a:pPr lvl="0"/>
            <a:r>
              <a:rPr lang="en-CA"/>
              <a:t>Subsection</a:t>
            </a:r>
          </a:p>
          <a:p>
            <a:pPr lvl="0"/>
            <a:r>
              <a:rPr lang="en-CA"/>
              <a:t>Subsection</a:t>
            </a:r>
          </a:p>
          <a:p>
            <a:pPr lvl="0"/>
            <a:endParaRPr lang="en-CA"/>
          </a:p>
        </p:txBody>
      </p:sp>
      <p:sp>
        <p:nvSpPr>
          <p:cNvPr id="28" name="Text Placeholder 26">
            <a:extLst>
              <a:ext uri="{FF2B5EF4-FFF2-40B4-BE49-F238E27FC236}">
                <a16:creationId xmlns:a16="http://schemas.microsoft.com/office/drawing/2014/main" id="{41775F53-27CA-6212-5A52-C45880B23427}"/>
              </a:ext>
            </a:extLst>
          </p:cNvPr>
          <p:cNvSpPr>
            <a:spLocks noGrp="1"/>
          </p:cNvSpPr>
          <p:nvPr>
            <p:ph type="body" sz="quarter" idx="26" hasCustomPrompt="1"/>
          </p:nvPr>
        </p:nvSpPr>
        <p:spPr>
          <a:xfrm>
            <a:off x="6167438" y="2714593"/>
            <a:ext cx="2795587" cy="1094316"/>
          </a:xfrm>
          <a:prstGeom prst="rect">
            <a:avLst/>
          </a:prstGeom>
        </p:spPr>
        <p:txBody>
          <a:bodyPr wrap="square">
            <a:noAutofit/>
          </a:bodyPr>
          <a:lstStyle>
            <a:lvl1pPr marL="0" indent="0">
              <a:lnSpc>
                <a:spcPct val="100000"/>
              </a:lnSpc>
              <a:spcBef>
                <a:spcPts val="500"/>
              </a:spcBef>
              <a:spcAft>
                <a:spcPct val="0"/>
              </a:spcAft>
              <a:buNone/>
              <a:defRPr sz="1200" b="0" i="0">
                <a:latin typeface="+mn-lt"/>
              </a:defRPr>
            </a:lvl1pPr>
            <a:lvl2pPr marL="457189" indent="0">
              <a:buNone/>
              <a:defRPr sz="1067"/>
            </a:lvl2pPr>
            <a:lvl3pPr marL="914377" indent="0">
              <a:buNone/>
              <a:defRPr sz="933"/>
            </a:lvl3pPr>
            <a:lvl4pPr marL="1371566" indent="0">
              <a:buNone/>
              <a:defRPr sz="800"/>
            </a:lvl4pPr>
            <a:lvl5pPr marL="1828754" indent="0">
              <a:buNone/>
              <a:defRPr sz="800"/>
            </a:lvl5pPr>
          </a:lstStyle>
          <a:p>
            <a:pPr lvl="0"/>
            <a:r>
              <a:rPr lang="en-CA"/>
              <a:t>Subsection</a:t>
            </a:r>
          </a:p>
          <a:p>
            <a:pPr lvl="0"/>
            <a:r>
              <a:rPr lang="en-CA"/>
              <a:t>Subsection</a:t>
            </a:r>
          </a:p>
          <a:p>
            <a:pPr lvl="0"/>
            <a:r>
              <a:rPr lang="en-CA"/>
              <a:t>Subsection</a:t>
            </a:r>
          </a:p>
          <a:p>
            <a:pPr lvl="0"/>
            <a:r>
              <a:rPr lang="en-CA"/>
              <a:t>Subsection</a:t>
            </a:r>
          </a:p>
          <a:p>
            <a:pPr lvl="0"/>
            <a:endParaRPr lang="en-CA"/>
          </a:p>
        </p:txBody>
      </p:sp>
      <p:sp>
        <p:nvSpPr>
          <p:cNvPr id="29" name="Text Placeholder 26">
            <a:extLst>
              <a:ext uri="{FF2B5EF4-FFF2-40B4-BE49-F238E27FC236}">
                <a16:creationId xmlns:a16="http://schemas.microsoft.com/office/drawing/2014/main" id="{D66A3B78-41DC-06D1-36A3-D91EC6C32F9C}"/>
              </a:ext>
            </a:extLst>
          </p:cNvPr>
          <p:cNvSpPr>
            <a:spLocks noGrp="1"/>
          </p:cNvSpPr>
          <p:nvPr>
            <p:ph type="body" sz="quarter" idx="27" hasCustomPrompt="1"/>
          </p:nvPr>
        </p:nvSpPr>
        <p:spPr>
          <a:xfrm>
            <a:off x="9107489" y="2714593"/>
            <a:ext cx="2796644" cy="1094316"/>
          </a:xfrm>
          <a:prstGeom prst="rect">
            <a:avLst/>
          </a:prstGeom>
        </p:spPr>
        <p:txBody>
          <a:bodyPr wrap="square">
            <a:noAutofit/>
          </a:bodyPr>
          <a:lstStyle>
            <a:lvl1pPr marL="0" indent="0">
              <a:lnSpc>
                <a:spcPct val="100000"/>
              </a:lnSpc>
              <a:spcBef>
                <a:spcPts val="500"/>
              </a:spcBef>
              <a:spcAft>
                <a:spcPct val="0"/>
              </a:spcAft>
              <a:buNone/>
              <a:defRPr sz="1200" b="0" i="0">
                <a:latin typeface="+mn-lt"/>
              </a:defRPr>
            </a:lvl1pPr>
            <a:lvl2pPr marL="457189" indent="0">
              <a:buNone/>
              <a:defRPr sz="1067"/>
            </a:lvl2pPr>
            <a:lvl3pPr marL="914377" indent="0">
              <a:buNone/>
              <a:defRPr sz="933"/>
            </a:lvl3pPr>
            <a:lvl4pPr marL="1371566" indent="0">
              <a:buNone/>
              <a:defRPr sz="800"/>
            </a:lvl4pPr>
            <a:lvl5pPr marL="1828754" indent="0">
              <a:buNone/>
              <a:defRPr sz="800"/>
            </a:lvl5pPr>
          </a:lstStyle>
          <a:p>
            <a:pPr lvl="0"/>
            <a:r>
              <a:rPr lang="en-CA"/>
              <a:t>Subsection</a:t>
            </a:r>
          </a:p>
          <a:p>
            <a:pPr lvl="0"/>
            <a:r>
              <a:rPr lang="en-CA"/>
              <a:t>Subsection</a:t>
            </a:r>
          </a:p>
          <a:p>
            <a:pPr lvl="0"/>
            <a:r>
              <a:rPr lang="en-CA"/>
              <a:t>Subsection</a:t>
            </a:r>
          </a:p>
          <a:p>
            <a:pPr lvl="0"/>
            <a:r>
              <a:rPr lang="en-CA"/>
              <a:t>Subsection</a:t>
            </a:r>
          </a:p>
          <a:p>
            <a:pPr lvl="0"/>
            <a:endParaRPr lang="en-CA"/>
          </a:p>
        </p:txBody>
      </p:sp>
      <p:sp>
        <p:nvSpPr>
          <p:cNvPr id="30" name="Text Placeholder 26">
            <a:extLst>
              <a:ext uri="{FF2B5EF4-FFF2-40B4-BE49-F238E27FC236}">
                <a16:creationId xmlns:a16="http://schemas.microsoft.com/office/drawing/2014/main" id="{3EC79D14-346D-23BE-D99A-733F910EBFAA}"/>
              </a:ext>
            </a:extLst>
          </p:cNvPr>
          <p:cNvSpPr>
            <a:spLocks noGrp="1"/>
          </p:cNvSpPr>
          <p:nvPr>
            <p:ph type="body" sz="quarter" idx="28" hasCustomPrompt="1"/>
          </p:nvPr>
        </p:nvSpPr>
        <p:spPr>
          <a:xfrm>
            <a:off x="3227388" y="5112910"/>
            <a:ext cx="2795587" cy="1094316"/>
          </a:xfrm>
          <a:prstGeom prst="rect">
            <a:avLst/>
          </a:prstGeom>
        </p:spPr>
        <p:txBody>
          <a:bodyPr wrap="square">
            <a:noAutofit/>
          </a:bodyPr>
          <a:lstStyle>
            <a:lvl1pPr marL="0" indent="0">
              <a:lnSpc>
                <a:spcPct val="100000"/>
              </a:lnSpc>
              <a:spcBef>
                <a:spcPts val="500"/>
              </a:spcBef>
              <a:spcAft>
                <a:spcPct val="0"/>
              </a:spcAft>
              <a:buNone/>
              <a:defRPr sz="1200" b="0" i="0">
                <a:latin typeface="+mn-lt"/>
              </a:defRPr>
            </a:lvl1pPr>
            <a:lvl2pPr marL="457189" indent="0">
              <a:buNone/>
              <a:defRPr sz="1067"/>
            </a:lvl2pPr>
            <a:lvl3pPr marL="914377" indent="0">
              <a:buNone/>
              <a:defRPr sz="933"/>
            </a:lvl3pPr>
            <a:lvl4pPr marL="1371566" indent="0">
              <a:buNone/>
              <a:defRPr sz="800"/>
            </a:lvl4pPr>
            <a:lvl5pPr marL="1828754" indent="0">
              <a:buNone/>
              <a:defRPr sz="800"/>
            </a:lvl5pPr>
          </a:lstStyle>
          <a:p>
            <a:pPr lvl="0"/>
            <a:r>
              <a:rPr lang="en-CA"/>
              <a:t>Subsection</a:t>
            </a:r>
          </a:p>
          <a:p>
            <a:pPr lvl="0"/>
            <a:r>
              <a:rPr lang="en-CA"/>
              <a:t>Subsection</a:t>
            </a:r>
          </a:p>
          <a:p>
            <a:pPr lvl="0"/>
            <a:r>
              <a:rPr lang="en-CA"/>
              <a:t>Subsection</a:t>
            </a:r>
          </a:p>
          <a:p>
            <a:pPr lvl="0"/>
            <a:r>
              <a:rPr lang="en-CA"/>
              <a:t>Subsection</a:t>
            </a:r>
          </a:p>
          <a:p>
            <a:pPr lvl="0"/>
            <a:endParaRPr lang="en-CA"/>
          </a:p>
        </p:txBody>
      </p:sp>
      <p:sp>
        <p:nvSpPr>
          <p:cNvPr id="31" name="Text Placeholder 26">
            <a:extLst>
              <a:ext uri="{FF2B5EF4-FFF2-40B4-BE49-F238E27FC236}">
                <a16:creationId xmlns:a16="http://schemas.microsoft.com/office/drawing/2014/main" id="{BBF6F0CC-4A3F-D822-3CD3-1B0ABB27FF9D}"/>
              </a:ext>
            </a:extLst>
          </p:cNvPr>
          <p:cNvSpPr>
            <a:spLocks noGrp="1"/>
          </p:cNvSpPr>
          <p:nvPr>
            <p:ph type="body" sz="quarter" idx="29" hasCustomPrompt="1"/>
          </p:nvPr>
        </p:nvSpPr>
        <p:spPr>
          <a:xfrm>
            <a:off x="6167437" y="5112910"/>
            <a:ext cx="2795588" cy="1094316"/>
          </a:xfrm>
          <a:prstGeom prst="rect">
            <a:avLst/>
          </a:prstGeom>
        </p:spPr>
        <p:txBody>
          <a:bodyPr wrap="square">
            <a:noAutofit/>
          </a:bodyPr>
          <a:lstStyle>
            <a:lvl1pPr marL="0" indent="0">
              <a:lnSpc>
                <a:spcPct val="100000"/>
              </a:lnSpc>
              <a:spcBef>
                <a:spcPts val="500"/>
              </a:spcBef>
              <a:spcAft>
                <a:spcPct val="0"/>
              </a:spcAft>
              <a:buNone/>
              <a:defRPr sz="1200" b="0" i="0">
                <a:latin typeface="+mn-lt"/>
              </a:defRPr>
            </a:lvl1pPr>
            <a:lvl2pPr marL="457189" indent="0">
              <a:buNone/>
              <a:defRPr sz="1067"/>
            </a:lvl2pPr>
            <a:lvl3pPr marL="914377" indent="0">
              <a:buNone/>
              <a:defRPr sz="933"/>
            </a:lvl3pPr>
            <a:lvl4pPr marL="1371566" indent="0">
              <a:buNone/>
              <a:defRPr sz="800"/>
            </a:lvl4pPr>
            <a:lvl5pPr marL="1828754" indent="0">
              <a:buNone/>
              <a:defRPr sz="800"/>
            </a:lvl5pPr>
          </a:lstStyle>
          <a:p>
            <a:pPr lvl="0"/>
            <a:r>
              <a:rPr lang="en-CA"/>
              <a:t>Subsection</a:t>
            </a:r>
          </a:p>
          <a:p>
            <a:pPr lvl="0"/>
            <a:r>
              <a:rPr lang="en-CA"/>
              <a:t>Subsection</a:t>
            </a:r>
          </a:p>
          <a:p>
            <a:pPr lvl="0"/>
            <a:r>
              <a:rPr lang="en-CA"/>
              <a:t>Subsection</a:t>
            </a:r>
          </a:p>
          <a:p>
            <a:pPr lvl="0"/>
            <a:r>
              <a:rPr lang="en-CA"/>
              <a:t>Subsection</a:t>
            </a:r>
          </a:p>
          <a:p>
            <a:pPr lvl="0"/>
            <a:endParaRPr lang="en-CA"/>
          </a:p>
        </p:txBody>
      </p:sp>
      <p:sp>
        <p:nvSpPr>
          <p:cNvPr id="32" name="Text Placeholder 26">
            <a:extLst>
              <a:ext uri="{FF2B5EF4-FFF2-40B4-BE49-F238E27FC236}">
                <a16:creationId xmlns:a16="http://schemas.microsoft.com/office/drawing/2014/main" id="{EBA69CA3-3E77-09CD-FFBE-B77B26582185}"/>
              </a:ext>
            </a:extLst>
          </p:cNvPr>
          <p:cNvSpPr>
            <a:spLocks noGrp="1"/>
          </p:cNvSpPr>
          <p:nvPr>
            <p:ph type="body" sz="quarter" idx="30" hasCustomPrompt="1"/>
          </p:nvPr>
        </p:nvSpPr>
        <p:spPr>
          <a:xfrm>
            <a:off x="9107488" y="5112910"/>
            <a:ext cx="2795588" cy="1094316"/>
          </a:xfrm>
          <a:prstGeom prst="rect">
            <a:avLst/>
          </a:prstGeom>
        </p:spPr>
        <p:txBody>
          <a:bodyPr wrap="square">
            <a:noAutofit/>
          </a:bodyPr>
          <a:lstStyle>
            <a:lvl1pPr marL="0" indent="0">
              <a:lnSpc>
                <a:spcPct val="100000"/>
              </a:lnSpc>
              <a:spcBef>
                <a:spcPts val="500"/>
              </a:spcBef>
              <a:spcAft>
                <a:spcPct val="0"/>
              </a:spcAft>
              <a:buNone/>
              <a:defRPr sz="1200" b="0" i="0">
                <a:latin typeface="+mn-lt"/>
              </a:defRPr>
            </a:lvl1pPr>
            <a:lvl2pPr marL="457189" indent="0">
              <a:buNone/>
              <a:defRPr sz="1067"/>
            </a:lvl2pPr>
            <a:lvl3pPr marL="914377" indent="0">
              <a:buNone/>
              <a:defRPr sz="933"/>
            </a:lvl3pPr>
            <a:lvl4pPr marL="1371566" indent="0">
              <a:buNone/>
              <a:defRPr sz="800"/>
            </a:lvl4pPr>
            <a:lvl5pPr marL="1828754" indent="0">
              <a:buNone/>
              <a:defRPr sz="800"/>
            </a:lvl5pPr>
          </a:lstStyle>
          <a:p>
            <a:pPr lvl="0"/>
            <a:r>
              <a:rPr lang="en-CA"/>
              <a:t>Subsection</a:t>
            </a:r>
          </a:p>
          <a:p>
            <a:pPr lvl="0"/>
            <a:r>
              <a:rPr lang="en-CA"/>
              <a:t>Subsection</a:t>
            </a:r>
          </a:p>
          <a:p>
            <a:pPr lvl="0"/>
            <a:r>
              <a:rPr lang="en-CA"/>
              <a:t>Subsection</a:t>
            </a:r>
          </a:p>
          <a:p>
            <a:pPr lvl="0"/>
            <a:r>
              <a:rPr lang="en-CA"/>
              <a:t>Subsection</a:t>
            </a:r>
          </a:p>
          <a:p>
            <a:pPr lvl="0"/>
            <a:endParaRPr lang="en-CA"/>
          </a:p>
        </p:txBody>
      </p:sp>
      <p:sp>
        <p:nvSpPr>
          <p:cNvPr id="3" name="Slide Number Placeholder 5">
            <a:extLst>
              <a:ext uri="{FF2B5EF4-FFF2-40B4-BE49-F238E27FC236}">
                <a16:creationId xmlns:a16="http://schemas.microsoft.com/office/drawing/2014/main" id="{618464FA-36C3-6006-4C0D-2CF27116A118}"/>
              </a:ext>
            </a:extLst>
          </p:cNvPr>
          <p:cNvSpPr txBox="1"/>
          <p:nvPr userDrawn="1"/>
        </p:nvSpPr>
        <p:spPr>
          <a:xfrm>
            <a:off x="287868" y="6608064"/>
            <a:ext cx="321733" cy="144000"/>
          </a:xfrm>
          <a:prstGeom prst="rect">
            <a:avLst/>
          </a:prstGeom>
          <a:effectLst/>
        </p:spPr>
        <p:txBody>
          <a:bodyPr vert="horz" wrap="square" lIns="0" tIns="0" rIns="0" bIns="0" rtlCol="0" anchor="ctr">
            <a:noAutofit/>
          </a:bodyP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fld id="{9FA635D2-B142-BE49-AECA-6169441F1F99}" type="slidenum">
              <a:rPr lang="en-CA" sz="900" b="0" i="0" u="none" strike="noStrike">
                <a:solidFill>
                  <a:schemeClr val="tx2">
                    <a:lumMod val="100000"/>
                  </a:schemeClr>
                </a:solidFill>
                <a:latin typeface="Sun Life New Text" pitchFamily="2" charset="0"/>
              </a:rPr>
              <a:pPr algn="l"/>
              <a:t>‹#›</a:t>
            </a:fld>
            <a:endParaRPr lang="en-CA" sz="900" b="0" i="0" u="none" strike="noStrike">
              <a:solidFill>
                <a:schemeClr val="tx2">
                  <a:lumMod val="100000"/>
                </a:schemeClr>
              </a:solidFill>
              <a:latin typeface="Sun Life New Text" pitchFamily="2" charset="0"/>
            </a:endParaRPr>
          </a:p>
        </p:txBody>
      </p:sp>
      <p:sp>
        <p:nvSpPr>
          <p:cNvPr id="6" name="Footer Placeholder 7">
            <a:extLst>
              <a:ext uri="{FF2B5EF4-FFF2-40B4-BE49-F238E27FC236}">
                <a16:creationId xmlns:a16="http://schemas.microsoft.com/office/drawing/2014/main" id="{E7EA688A-FC28-C78A-D9AF-EC0F42041182}"/>
              </a:ext>
            </a:extLst>
          </p:cNvPr>
          <p:cNvSpPr>
            <a:spLocks noGrp="1"/>
          </p:cNvSpPr>
          <p:nvPr>
            <p:ph type="ftr" sz="quarter" idx="3"/>
          </p:nvPr>
        </p:nvSpPr>
        <p:spPr>
          <a:xfrm>
            <a:off x="609600" y="6608064"/>
            <a:ext cx="4579200" cy="144000"/>
          </a:xfrm>
          <a:prstGeom prst="rect">
            <a:avLst/>
          </a:prstGeom>
          <a:effectLst/>
        </p:spPr>
        <p:txBody>
          <a:bodyPr vert="horz" wrap="none" lIns="0" tIns="0" rIns="0" bIns="0" anchor="ctr" anchorCtr="0">
            <a:noAutofit/>
          </a:bodyPr>
          <a:lstStyle>
            <a:lvl1pPr algn="l">
              <a:defRPr sz="900" b="0" i="0" u="none" strike="noStrike">
                <a:solidFill>
                  <a:schemeClr val="tx2">
                    <a:lumMod val="100000"/>
                  </a:schemeClr>
                </a:solidFill>
                <a:latin typeface="Sun Life New Text" pitchFamily="2" charset="0"/>
              </a:defRPr>
            </a:lvl1pPr>
          </a:lstStyle>
          <a:p>
            <a:r>
              <a:rPr lang="en-CA"/>
              <a:t>Presentation Name or INTERNAL USE ONLY</a:t>
            </a:r>
          </a:p>
        </p:txBody>
      </p:sp>
      <p:sp>
        <p:nvSpPr>
          <p:cNvPr id="24" name="EntityNameDynamic-Placeholder" descr="{&quot;templafy&quot;:{&quot;id&quot;:&quot;b95739cb-845e-4a79-a1d3-8f5505baf250&quot;}}">
            <a:extLst>
              <a:ext uri="{FF2B5EF4-FFF2-40B4-BE49-F238E27FC236}">
                <a16:creationId xmlns:a16="http://schemas.microsoft.com/office/drawing/2014/main" id="{F9971523-4AA1-7165-40C3-251F5FF5F715}"/>
              </a:ext>
            </a:extLst>
          </p:cNvPr>
          <p:cNvSpPr/>
          <p:nvPr userDrawn="1"/>
        </p:nvSpPr>
        <p:spPr>
          <a:xfrm>
            <a:off x="7002463" y="6588092"/>
            <a:ext cx="3137852" cy="1862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r"/>
            <a:endParaRPr lang="en-CA" sz="1100" b="1">
              <a:solidFill>
                <a:schemeClr val="tx2"/>
              </a:solidFill>
            </a:endParaRPr>
          </a:p>
        </p:txBody>
      </p:sp>
      <p:sp>
        <p:nvSpPr>
          <p:cNvPr id="25" name="TaglineDynamic-Placeholder" descr="{&quot;templafy&quot;:{&quot;id&quot;:&quot;ca3c2919-6ed7-409b-bd52-a851dd11c69d&quot;}}">
            <a:extLst>
              <a:ext uri="{FF2B5EF4-FFF2-40B4-BE49-F238E27FC236}">
                <a16:creationId xmlns:a16="http://schemas.microsoft.com/office/drawing/2014/main" id="{5D207B63-71DE-19A2-956E-A38A1875952C}"/>
              </a:ext>
            </a:extLst>
          </p:cNvPr>
          <p:cNvSpPr/>
          <p:nvPr userDrawn="1"/>
        </p:nvSpPr>
        <p:spPr>
          <a:xfrm>
            <a:off x="10140315" y="6588092"/>
            <a:ext cx="1762760" cy="1862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r"/>
            <a:endParaRPr lang="en-CA" sz="1100" b="0" spc="-20" baseline="0">
              <a:solidFill>
                <a:schemeClr val="tx2"/>
              </a:solidFill>
            </a:endParaRPr>
          </a:p>
        </p:txBody>
      </p:sp>
      <p:sp>
        <p:nvSpPr>
          <p:cNvPr id="26" name="EntityNameDynamic (US) -Placeholder" descr="{&quot;templafy&quot;:{&quot;id&quot;:&quot;7570cde2-b943-41f4-af1b-9e395d315848&quot;}}" hidden="1">
            <a:extLst>
              <a:ext uri="{FF2B5EF4-FFF2-40B4-BE49-F238E27FC236}">
                <a16:creationId xmlns:a16="http://schemas.microsoft.com/office/drawing/2014/main" id="{CF1357EB-E12A-C8D7-C986-B19C0D5C8F56}"/>
              </a:ext>
            </a:extLst>
          </p:cNvPr>
          <p:cNvSpPr/>
          <p:nvPr userDrawn="1"/>
        </p:nvSpPr>
        <p:spPr>
          <a:xfrm>
            <a:off x="7116762" y="6588092"/>
            <a:ext cx="2795588" cy="1862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r"/>
            <a:endParaRPr lang="en-CA" sz="1100" b="1">
              <a:solidFill>
                <a:schemeClr val="tx2"/>
              </a:solidFill>
            </a:endParaRPr>
          </a:p>
        </p:txBody>
      </p:sp>
      <p:sp>
        <p:nvSpPr>
          <p:cNvPr id="33" name="TaglineDynamic (US) -Placeholder" descr="{&quot;templafy&quot;:{&quot;id&quot;:&quot;6eb3f901-28e5-481b-9f33-482cca84f899&quot;}}" hidden="1">
            <a:extLst>
              <a:ext uri="{FF2B5EF4-FFF2-40B4-BE49-F238E27FC236}">
                <a16:creationId xmlns:a16="http://schemas.microsoft.com/office/drawing/2014/main" id="{5CD49DDA-0ADB-082E-CE8D-E5BB39A38AE9}"/>
              </a:ext>
            </a:extLst>
          </p:cNvPr>
          <p:cNvSpPr/>
          <p:nvPr userDrawn="1"/>
        </p:nvSpPr>
        <p:spPr>
          <a:xfrm>
            <a:off x="9943307" y="6588092"/>
            <a:ext cx="1960562" cy="1862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r"/>
            <a:endParaRPr lang="en-CA" sz="1100" b="0" spc="-20" baseline="0">
              <a:solidFill>
                <a:schemeClr val="tx2"/>
              </a:solidFill>
            </a:endParaRPr>
          </a:p>
        </p:txBody>
      </p:sp>
    </p:spTree>
    <p:extLst>
      <p:ext uri="{BB962C8B-B14F-4D97-AF65-F5344CB8AC3E}">
        <p14:creationId xmlns:p14="http://schemas.microsoft.com/office/powerpoint/2010/main" val="2322326338"/>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Slide White Alt">
    <p:spTree>
      <p:nvGrpSpPr>
        <p:cNvPr id="1" name=""/>
        <p:cNvGrpSpPr/>
        <p:nvPr/>
      </p:nvGrpSpPr>
      <p:grpSpPr>
        <a:xfrm>
          <a:off x="0" y="0"/>
          <a:ext cx="0" cy="0"/>
          <a:chOff x="0" y="0"/>
          <a:chExt cx="0" cy="0"/>
        </a:xfrm>
      </p:grpSpPr>
      <p:sp>
        <p:nvSpPr>
          <p:cNvPr id="6" name="Text Placeholder 9">
            <a:extLst>
              <a:ext uri="{FF2B5EF4-FFF2-40B4-BE49-F238E27FC236}">
                <a16:creationId xmlns:a16="http://schemas.microsoft.com/office/drawing/2014/main" id="{1F23F4A2-995F-91FA-375C-59861C4C3D04}"/>
              </a:ext>
            </a:extLst>
          </p:cNvPr>
          <p:cNvSpPr>
            <a:spLocks noGrp="1"/>
          </p:cNvSpPr>
          <p:nvPr>
            <p:ph type="body" sz="quarter" idx="27" hasCustomPrompt="1"/>
          </p:nvPr>
        </p:nvSpPr>
        <p:spPr>
          <a:xfrm>
            <a:off x="287867" y="287338"/>
            <a:ext cx="5729818" cy="266699"/>
          </a:xfrm>
          <a:prstGeom prst="rect">
            <a:avLst/>
          </a:prstGeom>
        </p:spPr>
        <p:txBody>
          <a:bodyPr anchor="b" anchorCtr="0">
            <a:noAutofit/>
          </a:bodyPr>
          <a:lstStyle>
            <a:lvl1pPr marL="0" indent="0">
              <a:buNone/>
              <a:defRPr sz="1200" b="0" i="0">
                <a:solidFill>
                  <a:srgbClr val="003946"/>
                </a:solidFill>
                <a:latin typeface="+mn-lt"/>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CA"/>
              <a:t>EYEBROW TEXT</a:t>
            </a:r>
          </a:p>
        </p:txBody>
      </p:sp>
      <p:sp>
        <p:nvSpPr>
          <p:cNvPr id="5" name="Slide Number Placeholder 5">
            <a:extLst>
              <a:ext uri="{FF2B5EF4-FFF2-40B4-BE49-F238E27FC236}">
                <a16:creationId xmlns:a16="http://schemas.microsoft.com/office/drawing/2014/main" id="{E22B855B-22E1-DBD3-DABB-A8AE39C7569D}"/>
              </a:ext>
            </a:extLst>
          </p:cNvPr>
          <p:cNvSpPr txBox="1"/>
          <p:nvPr userDrawn="1"/>
        </p:nvSpPr>
        <p:spPr>
          <a:xfrm>
            <a:off x="287868" y="6608064"/>
            <a:ext cx="321733" cy="144000"/>
          </a:xfrm>
          <a:prstGeom prst="rect">
            <a:avLst/>
          </a:prstGeom>
          <a:effectLst/>
        </p:spPr>
        <p:txBody>
          <a:bodyPr vert="horz" wrap="square" lIns="0" tIns="0" rIns="0" bIns="0" rtlCol="0" anchor="ctr">
            <a:noAutofit/>
          </a:bodyP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fld id="{9FA635D2-B142-BE49-AECA-6169441F1F99}" type="slidenum">
              <a:rPr lang="en-CA" sz="900" b="0" i="0" u="none" strike="noStrike">
                <a:solidFill>
                  <a:schemeClr val="tx2">
                    <a:lumMod val="100000"/>
                  </a:schemeClr>
                </a:solidFill>
                <a:latin typeface="Sun Life New Text" pitchFamily="2" charset="0"/>
              </a:rPr>
              <a:pPr algn="l"/>
              <a:t>‹#›</a:t>
            </a:fld>
            <a:endParaRPr lang="en-CA" sz="900" b="0" i="0" u="none" strike="noStrike">
              <a:solidFill>
                <a:schemeClr val="tx2">
                  <a:lumMod val="100000"/>
                </a:schemeClr>
              </a:solidFill>
              <a:latin typeface="Sun Life New Text" pitchFamily="2" charset="0"/>
            </a:endParaRPr>
          </a:p>
        </p:txBody>
      </p:sp>
      <p:sp>
        <p:nvSpPr>
          <p:cNvPr id="7" name="Footer Placeholder 7">
            <a:extLst>
              <a:ext uri="{FF2B5EF4-FFF2-40B4-BE49-F238E27FC236}">
                <a16:creationId xmlns:a16="http://schemas.microsoft.com/office/drawing/2014/main" id="{6A164100-0DDE-B930-6107-7FBB7966885F}"/>
              </a:ext>
            </a:extLst>
          </p:cNvPr>
          <p:cNvSpPr>
            <a:spLocks noGrp="1"/>
          </p:cNvSpPr>
          <p:nvPr>
            <p:ph type="ftr" sz="quarter" idx="3"/>
          </p:nvPr>
        </p:nvSpPr>
        <p:spPr>
          <a:xfrm>
            <a:off x="609600" y="6608064"/>
            <a:ext cx="4579200" cy="144000"/>
          </a:xfrm>
          <a:prstGeom prst="rect">
            <a:avLst/>
          </a:prstGeom>
          <a:effectLst/>
        </p:spPr>
        <p:txBody>
          <a:bodyPr vert="horz" wrap="none" lIns="0" tIns="0" rIns="0" bIns="0" anchor="ctr" anchorCtr="0">
            <a:noAutofit/>
          </a:bodyPr>
          <a:lstStyle>
            <a:lvl1pPr algn="l">
              <a:defRPr sz="900" b="0" i="0" u="none" strike="noStrike">
                <a:solidFill>
                  <a:schemeClr val="tx2">
                    <a:lumMod val="100000"/>
                  </a:schemeClr>
                </a:solidFill>
                <a:latin typeface="Sun Life New Text" pitchFamily="2" charset="0"/>
              </a:defRPr>
            </a:lvl1pPr>
          </a:lstStyle>
          <a:p>
            <a:r>
              <a:rPr lang="en-CA"/>
              <a:t>Presentation Name or INTERNAL USE ONLY</a:t>
            </a:r>
          </a:p>
        </p:txBody>
      </p:sp>
      <p:sp>
        <p:nvSpPr>
          <p:cNvPr id="2" name="Title Placeholder 1">
            <a:extLst>
              <a:ext uri="{FF2B5EF4-FFF2-40B4-BE49-F238E27FC236}">
                <a16:creationId xmlns:a16="http://schemas.microsoft.com/office/drawing/2014/main" id="{DEFAA47B-28A5-6B00-8A18-4B33243AD319}"/>
              </a:ext>
            </a:extLst>
          </p:cNvPr>
          <p:cNvSpPr>
            <a:spLocks noGrp="1"/>
          </p:cNvSpPr>
          <p:nvPr>
            <p:ph type="title"/>
          </p:nvPr>
        </p:nvSpPr>
        <p:spPr>
          <a:xfrm>
            <a:off x="287866" y="653098"/>
            <a:ext cx="11615209" cy="487680"/>
          </a:xfrm>
          <a:prstGeom prst="rect">
            <a:avLst/>
          </a:prstGeom>
        </p:spPr>
        <p:txBody>
          <a:bodyPr vert="horz" lIns="0" tIns="0" rIns="0" bIns="0" rtlCol="0" anchor="t" anchorCtr="0">
            <a:noAutofit/>
          </a:bodyPr>
          <a:lstStyle>
            <a:lvl1pPr>
              <a:defRPr sz="2400">
                <a:solidFill>
                  <a:srgbClr val="003946"/>
                </a:solidFill>
                <a:latin typeface="+mj-lt"/>
              </a:defRPr>
            </a:lvl1pPr>
          </a:lstStyle>
          <a:p>
            <a:r>
              <a:rPr lang="en-US"/>
              <a:t>Click to edit Master title style</a:t>
            </a:r>
            <a:endParaRPr lang="en-CA"/>
          </a:p>
        </p:txBody>
      </p:sp>
    </p:spTree>
    <p:extLst>
      <p:ext uri="{BB962C8B-B14F-4D97-AF65-F5344CB8AC3E}">
        <p14:creationId xmlns:p14="http://schemas.microsoft.com/office/powerpoint/2010/main" val="2686960034"/>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Blank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9106644"/>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full page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CF11E7F-DD64-1248-DAB3-0202BFB74B7B}"/>
              </a:ext>
            </a:extLst>
          </p:cNvPr>
          <p:cNvSpPr>
            <a:spLocks noGrp="1"/>
          </p:cNvSpPr>
          <p:nvPr>
            <p:ph type="pic" sz="quarter" idx="10"/>
          </p:nvPr>
        </p:nvSpPr>
        <p:spPr>
          <a:xfrm>
            <a:off x="287338" y="287339"/>
            <a:ext cx="11617326" cy="6281736"/>
          </a:xfrm>
        </p:spPr>
        <p:txBody>
          <a:bodyPr/>
          <a:lstStyle/>
          <a:p>
            <a:endParaRPr lang="en-US"/>
          </a:p>
        </p:txBody>
      </p:sp>
    </p:spTree>
    <p:extLst>
      <p:ext uri="{BB962C8B-B14F-4D97-AF65-F5344CB8AC3E}">
        <p14:creationId xmlns:p14="http://schemas.microsoft.com/office/powerpoint/2010/main" val="1422206852"/>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Grid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8927A4D-6948-2588-3C64-B2E81481CDB5}"/>
              </a:ext>
            </a:extLst>
          </p:cNvPr>
          <p:cNvSpPr/>
          <p:nvPr userDrawn="1"/>
        </p:nvSpPr>
        <p:spPr>
          <a:xfrm>
            <a:off x="287338" y="1674784"/>
            <a:ext cx="3776663" cy="14880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3200" b="0" i="0">
              <a:latin typeface="Sun Life New Text" pitchFamily="2" charset="0"/>
            </a:endParaRPr>
          </a:p>
        </p:txBody>
      </p:sp>
      <p:sp>
        <p:nvSpPr>
          <p:cNvPr id="9" name="Rectangle 8">
            <a:extLst>
              <a:ext uri="{FF2B5EF4-FFF2-40B4-BE49-F238E27FC236}">
                <a16:creationId xmlns:a16="http://schemas.microsoft.com/office/drawing/2014/main" id="{E4923238-AAEA-3311-1B76-232B599FDABD}"/>
              </a:ext>
            </a:extLst>
          </p:cNvPr>
          <p:cNvSpPr/>
          <p:nvPr userDrawn="1"/>
        </p:nvSpPr>
        <p:spPr>
          <a:xfrm>
            <a:off x="4208993" y="1674784"/>
            <a:ext cx="3774545" cy="14880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3200" b="0" i="0">
              <a:latin typeface="Sun Life New Text" pitchFamily="2" charset="0"/>
            </a:endParaRPr>
          </a:p>
        </p:txBody>
      </p:sp>
      <p:sp>
        <p:nvSpPr>
          <p:cNvPr id="10" name="Rectangle 9">
            <a:extLst>
              <a:ext uri="{FF2B5EF4-FFF2-40B4-BE49-F238E27FC236}">
                <a16:creationId xmlns:a16="http://schemas.microsoft.com/office/drawing/2014/main" id="{83B788F1-6012-D560-F1CD-EE5F2B838BA1}"/>
              </a:ext>
            </a:extLst>
          </p:cNvPr>
          <p:cNvSpPr/>
          <p:nvPr userDrawn="1"/>
        </p:nvSpPr>
        <p:spPr>
          <a:xfrm>
            <a:off x="8128000" y="1674784"/>
            <a:ext cx="3776134" cy="14880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3200" b="0" i="0">
              <a:latin typeface="Sun Life New Text" pitchFamily="2" charset="0"/>
            </a:endParaRPr>
          </a:p>
        </p:txBody>
      </p:sp>
      <p:sp>
        <p:nvSpPr>
          <p:cNvPr id="11" name="Rectangle 10">
            <a:extLst>
              <a:ext uri="{FF2B5EF4-FFF2-40B4-BE49-F238E27FC236}">
                <a16:creationId xmlns:a16="http://schemas.microsoft.com/office/drawing/2014/main" id="{233D8033-4A90-1E75-9747-999B07E26A66}"/>
              </a:ext>
            </a:extLst>
          </p:cNvPr>
          <p:cNvSpPr/>
          <p:nvPr userDrawn="1"/>
        </p:nvSpPr>
        <p:spPr>
          <a:xfrm>
            <a:off x="287338" y="3305720"/>
            <a:ext cx="5735637" cy="14880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3200" b="0" i="0">
              <a:latin typeface="Sun Life New Text" pitchFamily="2" charset="0"/>
            </a:endParaRPr>
          </a:p>
        </p:txBody>
      </p:sp>
      <p:sp>
        <p:nvSpPr>
          <p:cNvPr id="12" name="Rectangle 11">
            <a:extLst>
              <a:ext uri="{FF2B5EF4-FFF2-40B4-BE49-F238E27FC236}">
                <a16:creationId xmlns:a16="http://schemas.microsoft.com/office/drawing/2014/main" id="{8D37C1A9-0D32-5D38-442A-20AB9B875D32}"/>
              </a:ext>
            </a:extLst>
          </p:cNvPr>
          <p:cNvSpPr/>
          <p:nvPr userDrawn="1"/>
        </p:nvSpPr>
        <p:spPr>
          <a:xfrm>
            <a:off x="6167438" y="3305720"/>
            <a:ext cx="5736696" cy="14880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3200" b="0" i="0">
              <a:latin typeface="Sun Life New Text" pitchFamily="2" charset="0"/>
            </a:endParaRPr>
          </a:p>
        </p:txBody>
      </p:sp>
      <p:sp>
        <p:nvSpPr>
          <p:cNvPr id="13" name="Rectangle 12">
            <a:extLst>
              <a:ext uri="{FF2B5EF4-FFF2-40B4-BE49-F238E27FC236}">
                <a16:creationId xmlns:a16="http://schemas.microsoft.com/office/drawing/2014/main" id="{6E96CFFF-6D63-3B93-E817-82FFD599E098}"/>
              </a:ext>
            </a:extLst>
          </p:cNvPr>
          <p:cNvSpPr/>
          <p:nvPr userDrawn="1"/>
        </p:nvSpPr>
        <p:spPr>
          <a:xfrm>
            <a:off x="287338" y="4936392"/>
            <a:ext cx="5735637" cy="14880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3200" b="0" i="0">
              <a:latin typeface="Sun Life New Text" pitchFamily="2" charset="0"/>
            </a:endParaRPr>
          </a:p>
        </p:txBody>
      </p:sp>
      <p:sp>
        <p:nvSpPr>
          <p:cNvPr id="14" name="Rectangle 13">
            <a:extLst>
              <a:ext uri="{FF2B5EF4-FFF2-40B4-BE49-F238E27FC236}">
                <a16:creationId xmlns:a16="http://schemas.microsoft.com/office/drawing/2014/main" id="{2BE2293B-519A-F72D-D662-879CCCF478DE}"/>
              </a:ext>
            </a:extLst>
          </p:cNvPr>
          <p:cNvSpPr/>
          <p:nvPr userDrawn="1"/>
        </p:nvSpPr>
        <p:spPr>
          <a:xfrm>
            <a:off x="6166924" y="4936392"/>
            <a:ext cx="5737210" cy="14880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3200" b="0" i="0">
              <a:latin typeface="Sun Life New Text" pitchFamily="2" charset="0"/>
            </a:endParaRPr>
          </a:p>
        </p:txBody>
      </p:sp>
      <p:sp>
        <p:nvSpPr>
          <p:cNvPr id="15" name="Text Placeholder 9">
            <a:extLst>
              <a:ext uri="{FF2B5EF4-FFF2-40B4-BE49-F238E27FC236}">
                <a16:creationId xmlns:a16="http://schemas.microsoft.com/office/drawing/2014/main" id="{25BEF1AC-6CBD-F292-CB10-8BFDF79B2800}"/>
              </a:ext>
            </a:extLst>
          </p:cNvPr>
          <p:cNvSpPr>
            <a:spLocks noGrp="1"/>
          </p:cNvSpPr>
          <p:nvPr>
            <p:ph type="body" sz="quarter" idx="35" hasCustomPrompt="1"/>
          </p:nvPr>
        </p:nvSpPr>
        <p:spPr>
          <a:xfrm>
            <a:off x="1266826" y="1818784"/>
            <a:ext cx="2653176" cy="187367"/>
          </a:xfrm>
          <a:prstGeom prst="rect">
            <a:avLst/>
          </a:prstGeom>
        </p:spPr>
        <p:txBody>
          <a:bodyPr anchor="t" anchorCtr="0">
            <a:noAutofit/>
          </a:bodyPr>
          <a:lstStyle>
            <a:lvl1pPr marL="0" indent="0">
              <a:buNone/>
              <a:defRPr sz="1400" b="1" i="0">
                <a:solidFill>
                  <a:schemeClr val="tx1"/>
                </a:solidFill>
                <a:latin typeface="+mn-lt"/>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CA" err="1"/>
              <a:t>Subheader goes here.</a:t>
            </a:r>
            <a:endParaRPr lang="en-CA"/>
          </a:p>
        </p:txBody>
      </p:sp>
      <p:sp>
        <p:nvSpPr>
          <p:cNvPr id="17" name="Picture Placeholder 42">
            <a:extLst>
              <a:ext uri="{FF2B5EF4-FFF2-40B4-BE49-F238E27FC236}">
                <a16:creationId xmlns:a16="http://schemas.microsoft.com/office/drawing/2014/main" id="{AE7043E8-FBCF-6007-B1D9-774B080363BB}"/>
              </a:ext>
            </a:extLst>
          </p:cNvPr>
          <p:cNvSpPr>
            <a:spLocks noGrp="1"/>
          </p:cNvSpPr>
          <p:nvPr>
            <p:ph type="pic" sz="quarter" idx="46" hasCustomPrompt="1"/>
          </p:nvPr>
        </p:nvSpPr>
        <p:spPr>
          <a:xfrm>
            <a:off x="431287" y="1818784"/>
            <a:ext cx="691200" cy="964453"/>
          </a:xfrm>
          <a:prstGeom prst="rect">
            <a:avLst/>
          </a:prstGeom>
          <a:solidFill>
            <a:srgbClr val="DDE6E1"/>
          </a:solidFill>
        </p:spPr>
        <p:txBody>
          <a:bodyPr tIns="720000" anchor="ctr" anchorCtr="0">
            <a:normAutofit/>
          </a:bodyPr>
          <a:lstStyle>
            <a:lvl1pPr marL="0" indent="0" algn="ctr">
              <a:buNone/>
              <a:defRPr sz="667" b="0" i="0">
                <a:latin typeface="+mn-lt"/>
              </a:defRPr>
            </a:lvl1pPr>
          </a:lstStyle>
          <a:p>
            <a:r>
              <a:rPr lang="en-CA"/>
              <a:t>CLICK TO INSERT PICTURE</a:t>
            </a:r>
          </a:p>
        </p:txBody>
      </p:sp>
      <p:sp>
        <p:nvSpPr>
          <p:cNvPr id="18" name="Text Placeholder 9">
            <a:extLst>
              <a:ext uri="{FF2B5EF4-FFF2-40B4-BE49-F238E27FC236}">
                <a16:creationId xmlns:a16="http://schemas.microsoft.com/office/drawing/2014/main" id="{19F6B059-D5DD-4A0D-D3AA-9AA2D5249932}"/>
              </a:ext>
            </a:extLst>
          </p:cNvPr>
          <p:cNvSpPr>
            <a:spLocks noGrp="1"/>
          </p:cNvSpPr>
          <p:nvPr>
            <p:ph type="body" sz="quarter" idx="47" hasCustomPrompt="1"/>
          </p:nvPr>
        </p:nvSpPr>
        <p:spPr>
          <a:xfrm>
            <a:off x="5188889" y="1818784"/>
            <a:ext cx="2650650" cy="187367"/>
          </a:xfrm>
          <a:prstGeom prst="rect">
            <a:avLst/>
          </a:prstGeom>
        </p:spPr>
        <p:txBody>
          <a:bodyPr anchor="t" anchorCtr="0">
            <a:noAutofit/>
          </a:bodyPr>
          <a:lstStyle>
            <a:lvl1pPr marL="0" indent="0">
              <a:buNone/>
              <a:defRPr sz="1400" b="1" i="0">
                <a:solidFill>
                  <a:schemeClr val="tx1"/>
                </a:solidFill>
                <a:latin typeface="+mn-lt"/>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CA" err="1"/>
              <a:t>Subheader goes here.</a:t>
            </a:r>
            <a:endParaRPr lang="en-CA"/>
          </a:p>
        </p:txBody>
      </p:sp>
      <p:sp>
        <p:nvSpPr>
          <p:cNvPr id="20" name="Picture Placeholder 42">
            <a:extLst>
              <a:ext uri="{FF2B5EF4-FFF2-40B4-BE49-F238E27FC236}">
                <a16:creationId xmlns:a16="http://schemas.microsoft.com/office/drawing/2014/main" id="{DAC687B8-6538-7DA3-DF46-8E5E29C9EE7B}"/>
              </a:ext>
            </a:extLst>
          </p:cNvPr>
          <p:cNvSpPr>
            <a:spLocks noGrp="1"/>
          </p:cNvSpPr>
          <p:nvPr>
            <p:ph type="pic" sz="quarter" idx="49" hasCustomPrompt="1"/>
          </p:nvPr>
        </p:nvSpPr>
        <p:spPr>
          <a:xfrm>
            <a:off x="4350622" y="1818784"/>
            <a:ext cx="692336" cy="964453"/>
          </a:xfrm>
          <a:prstGeom prst="rect">
            <a:avLst/>
          </a:prstGeom>
          <a:solidFill>
            <a:srgbClr val="DDE6E1"/>
          </a:solidFill>
        </p:spPr>
        <p:txBody>
          <a:bodyPr tIns="720000" anchor="ctr" anchorCtr="0">
            <a:normAutofit/>
          </a:bodyPr>
          <a:lstStyle>
            <a:lvl1pPr marL="0" indent="0" algn="ctr">
              <a:buNone/>
              <a:defRPr sz="667" b="0" i="0">
                <a:latin typeface="+mn-lt"/>
              </a:defRPr>
            </a:lvl1pPr>
          </a:lstStyle>
          <a:p>
            <a:r>
              <a:rPr lang="en-CA"/>
              <a:t>CLICK TO INSERT PICTURE</a:t>
            </a:r>
          </a:p>
        </p:txBody>
      </p:sp>
      <p:sp>
        <p:nvSpPr>
          <p:cNvPr id="21" name="Text Placeholder 9">
            <a:extLst>
              <a:ext uri="{FF2B5EF4-FFF2-40B4-BE49-F238E27FC236}">
                <a16:creationId xmlns:a16="http://schemas.microsoft.com/office/drawing/2014/main" id="{0FEFA35E-B823-AAE3-3188-9D7A3978FDA6}"/>
              </a:ext>
            </a:extLst>
          </p:cNvPr>
          <p:cNvSpPr>
            <a:spLocks noGrp="1"/>
          </p:cNvSpPr>
          <p:nvPr>
            <p:ph type="body" sz="quarter" idx="50" hasCustomPrompt="1"/>
          </p:nvPr>
        </p:nvSpPr>
        <p:spPr>
          <a:xfrm>
            <a:off x="9107488" y="1818784"/>
            <a:ext cx="2650528" cy="187367"/>
          </a:xfrm>
          <a:prstGeom prst="rect">
            <a:avLst/>
          </a:prstGeom>
        </p:spPr>
        <p:txBody>
          <a:bodyPr anchor="t" anchorCtr="0">
            <a:noAutofit/>
          </a:bodyPr>
          <a:lstStyle>
            <a:lvl1pPr marL="0" indent="0">
              <a:buNone/>
              <a:defRPr sz="1400" b="1" i="0">
                <a:solidFill>
                  <a:schemeClr val="tx1"/>
                </a:solidFill>
                <a:latin typeface="+mn-lt"/>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CA" err="1"/>
              <a:t>Subheader goes here.</a:t>
            </a:r>
            <a:endParaRPr lang="en-CA"/>
          </a:p>
        </p:txBody>
      </p:sp>
      <p:sp>
        <p:nvSpPr>
          <p:cNvPr id="23" name="Picture Placeholder 42">
            <a:extLst>
              <a:ext uri="{FF2B5EF4-FFF2-40B4-BE49-F238E27FC236}">
                <a16:creationId xmlns:a16="http://schemas.microsoft.com/office/drawing/2014/main" id="{FF98E427-BE82-669F-F2CF-2BB448B764DB}"/>
              </a:ext>
            </a:extLst>
          </p:cNvPr>
          <p:cNvSpPr>
            <a:spLocks noGrp="1"/>
          </p:cNvSpPr>
          <p:nvPr>
            <p:ph type="pic" sz="quarter" idx="52" hasCustomPrompt="1"/>
          </p:nvPr>
        </p:nvSpPr>
        <p:spPr>
          <a:xfrm>
            <a:off x="8265234" y="1818784"/>
            <a:ext cx="696637" cy="964453"/>
          </a:xfrm>
          <a:prstGeom prst="rect">
            <a:avLst/>
          </a:prstGeom>
          <a:solidFill>
            <a:srgbClr val="DDE6E1"/>
          </a:solidFill>
        </p:spPr>
        <p:txBody>
          <a:bodyPr tIns="720000" anchor="ctr" anchorCtr="0">
            <a:normAutofit/>
          </a:bodyPr>
          <a:lstStyle>
            <a:lvl1pPr marL="0" indent="0" algn="ctr">
              <a:buNone/>
              <a:defRPr sz="667" b="0" i="0">
                <a:latin typeface="+mn-lt"/>
              </a:defRPr>
            </a:lvl1pPr>
          </a:lstStyle>
          <a:p>
            <a:r>
              <a:rPr lang="en-CA"/>
              <a:t>CLICK TO INSERT PICTURE</a:t>
            </a:r>
          </a:p>
        </p:txBody>
      </p:sp>
      <p:sp>
        <p:nvSpPr>
          <p:cNvPr id="24" name="Text Placeholder 9">
            <a:extLst>
              <a:ext uri="{FF2B5EF4-FFF2-40B4-BE49-F238E27FC236}">
                <a16:creationId xmlns:a16="http://schemas.microsoft.com/office/drawing/2014/main" id="{C98C6CB1-222B-6AFE-169F-A237D4089113}"/>
              </a:ext>
            </a:extLst>
          </p:cNvPr>
          <p:cNvSpPr>
            <a:spLocks noGrp="1"/>
          </p:cNvSpPr>
          <p:nvPr>
            <p:ph type="body" sz="quarter" idx="53" hasCustomPrompt="1"/>
          </p:nvPr>
        </p:nvSpPr>
        <p:spPr>
          <a:xfrm>
            <a:off x="1266825" y="3449445"/>
            <a:ext cx="4612098" cy="187367"/>
          </a:xfrm>
          <a:prstGeom prst="rect">
            <a:avLst/>
          </a:prstGeom>
        </p:spPr>
        <p:txBody>
          <a:bodyPr anchor="t" anchorCtr="0">
            <a:noAutofit/>
          </a:bodyPr>
          <a:lstStyle>
            <a:lvl1pPr marL="0" indent="0">
              <a:buNone/>
              <a:defRPr sz="1400" b="1" i="0">
                <a:solidFill>
                  <a:schemeClr val="tx1"/>
                </a:solidFill>
                <a:latin typeface="+mn-lt"/>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CA" err="1"/>
              <a:t>Subheader goes here.</a:t>
            </a:r>
            <a:endParaRPr lang="en-CA"/>
          </a:p>
        </p:txBody>
      </p:sp>
      <p:sp>
        <p:nvSpPr>
          <p:cNvPr id="26" name="Picture Placeholder 42">
            <a:extLst>
              <a:ext uri="{FF2B5EF4-FFF2-40B4-BE49-F238E27FC236}">
                <a16:creationId xmlns:a16="http://schemas.microsoft.com/office/drawing/2014/main" id="{A800F9CE-9041-C86D-674B-609A51E04DDF}"/>
              </a:ext>
            </a:extLst>
          </p:cNvPr>
          <p:cNvSpPr>
            <a:spLocks noGrp="1"/>
          </p:cNvSpPr>
          <p:nvPr>
            <p:ph type="pic" sz="quarter" idx="55" hasCustomPrompt="1"/>
          </p:nvPr>
        </p:nvSpPr>
        <p:spPr>
          <a:xfrm>
            <a:off x="431286" y="3449445"/>
            <a:ext cx="691200" cy="964453"/>
          </a:xfrm>
          <a:prstGeom prst="rect">
            <a:avLst/>
          </a:prstGeom>
          <a:solidFill>
            <a:srgbClr val="DDE6E1"/>
          </a:solidFill>
        </p:spPr>
        <p:txBody>
          <a:bodyPr tIns="720000" anchor="ctr" anchorCtr="0">
            <a:normAutofit/>
          </a:bodyPr>
          <a:lstStyle>
            <a:lvl1pPr marL="0" indent="0" algn="ctr">
              <a:buNone/>
              <a:defRPr sz="667" b="0" i="0">
                <a:latin typeface="+mn-lt"/>
              </a:defRPr>
            </a:lvl1pPr>
          </a:lstStyle>
          <a:p>
            <a:r>
              <a:rPr lang="en-CA"/>
              <a:t>CLICK TO INSERT PICTURE</a:t>
            </a:r>
          </a:p>
        </p:txBody>
      </p:sp>
      <p:sp>
        <p:nvSpPr>
          <p:cNvPr id="29" name="Picture Placeholder 42">
            <a:extLst>
              <a:ext uri="{FF2B5EF4-FFF2-40B4-BE49-F238E27FC236}">
                <a16:creationId xmlns:a16="http://schemas.microsoft.com/office/drawing/2014/main" id="{6ADAEBC5-AD26-30C8-0351-BB9C77FD7AC0}"/>
              </a:ext>
            </a:extLst>
          </p:cNvPr>
          <p:cNvSpPr>
            <a:spLocks noGrp="1"/>
          </p:cNvSpPr>
          <p:nvPr>
            <p:ph type="pic" sz="quarter" idx="58" hasCustomPrompt="1"/>
          </p:nvPr>
        </p:nvSpPr>
        <p:spPr>
          <a:xfrm>
            <a:off x="6314285" y="3449445"/>
            <a:ext cx="691200" cy="964453"/>
          </a:xfrm>
          <a:prstGeom prst="rect">
            <a:avLst/>
          </a:prstGeom>
          <a:solidFill>
            <a:srgbClr val="DDE6E1"/>
          </a:solidFill>
        </p:spPr>
        <p:txBody>
          <a:bodyPr tIns="720000" anchor="ctr" anchorCtr="0">
            <a:normAutofit/>
          </a:bodyPr>
          <a:lstStyle>
            <a:lvl1pPr marL="0" indent="0" algn="ctr">
              <a:buNone/>
              <a:defRPr sz="667" b="0" i="0">
                <a:latin typeface="+mn-lt"/>
              </a:defRPr>
            </a:lvl1pPr>
          </a:lstStyle>
          <a:p>
            <a:r>
              <a:rPr lang="en-CA"/>
              <a:t>CLICK TO INSERT PICTURE</a:t>
            </a:r>
          </a:p>
        </p:txBody>
      </p:sp>
      <p:sp>
        <p:nvSpPr>
          <p:cNvPr id="32" name="Picture Placeholder 42">
            <a:extLst>
              <a:ext uri="{FF2B5EF4-FFF2-40B4-BE49-F238E27FC236}">
                <a16:creationId xmlns:a16="http://schemas.microsoft.com/office/drawing/2014/main" id="{AEC65C40-26B6-4785-C35A-E29368598AA9}"/>
              </a:ext>
            </a:extLst>
          </p:cNvPr>
          <p:cNvSpPr>
            <a:spLocks noGrp="1"/>
          </p:cNvSpPr>
          <p:nvPr>
            <p:ph type="pic" sz="quarter" idx="61" hasCustomPrompt="1"/>
          </p:nvPr>
        </p:nvSpPr>
        <p:spPr>
          <a:xfrm>
            <a:off x="431287" y="5082485"/>
            <a:ext cx="691200" cy="964453"/>
          </a:xfrm>
          <a:prstGeom prst="rect">
            <a:avLst/>
          </a:prstGeom>
          <a:solidFill>
            <a:srgbClr val="DDE6E1"/>
          </a:solidFill>
        </p:spPr>
        <p:txBody>
          <a:bodyPr tIns="720000" anchor="ctr" anchorCtr="0">
            <a:normAutofit/>
          </a:bodyPr>
          <a:lstStyle>
            <a:lvl1pPr marL="0" indent="0" algn="ctr">
              <a:buNone/>
              <a:defRPr sz="667" b="0" i="0">
                <a:latin typeface="+mn-lt"/>
              </a:defRPr>
            </a:lvl1pPr>
          </a:lstStyle>
          <a:p>
            <a:r>
              <a:rPr lang="en-CA"/>
              <a:t>CLICK TO INSERT PICTURE</a:t>
            </a:r>
          </a:p>
        </p:txBody>
      </p:sp>
      <p:sp>
        <p:nvSpPr>
          <p:cNvPr id="35" name="Picture Placeholder 42">
            <a:extLst>
              <a:ext uri="{FF2B5EF4-FFF2-40B4-BE49-F238E27FC236}">
                <a16:creationId xmlns:a16="http://schemas.microsoft.com/office/drawing/2014/main" id="{DEAA93CA-8846-45AB-5ADC-B6FB7B378705}"/>
              </a:ext>
            </a:extLst>
          </p:cNvPr>
          <p:cNvSpPr>
            <a:spLocks noGrp="1"/>
          </p:cNvSpPr>
          <p:nvPr>
            <p:ph type="pic" sz="quarter" idx="64" hasCustomPrompt="1"/>
          </p:nvPr>
        </p:nvSpPr>
        <p:spPr>
          <a:xfrm>
            <a:off x="6314286" y="5082485"/>
            <a:ext cx="691200" cy="964453"/>
          </a:xfrm>
          <a:prstGeom prst="rect">
            <a:avLst/>
          </a:prstGeom>
          <a:solidFill>
            <a:srgbClr val="DDE6E1"/>
          </a:solidFill>
        </p:spPr>
        <p:txBody>
          <a:bodyPr tIns="720000" anchor="ctr" anchorCtr="0">
            <a:normAutofit/>
          </a:bodyPr>
          <a:lstStyle>
            <a:lvl1pPr marL="0" indent="0" algn="ctr">
              <a:buNone/>
              <a:defRPr sz="667" b="0" i="0">
                <a:latin typeface="+mn-lt"/>
              </a:defRPr>
            </a:lvl1pPr>
          </a:lstStyle>
          <a:p>
            <a:r>
              <a:rPr lang="en-CA"/>
              <a:t>CLICK TO INSERT PICTURE</a:t>
            </a:r>
          </a:p>
        </p:txBody>
      </p:sp>
      <p:sp>
        <p:nvSpPr>
          <p:cNvPr id="5" name="Slide Number Placeholder 5">
            <a:extLst>
              <a:ext uri="{FF2B5EF4-FFF2-40B4-BE49-F238E27FC236}">
                <a16:creationId xmlns:a16="http://schemas.microsoft.com/office/drawing/2014/main" id="{EE481C8D-09DC-667D-95FF-5C8829E89B31}"/>
              </a:ext>
            </a:extLst>
          </p:cNvPr>
          <p:cNvSpPr txBox="1"/>
          <p:nvPr userDrawn="1"/>
        </p:nvSpPr>
        <p:spPr>
          <a:xfrm>
            <a:off x="287868" y="6608064"/>
            <a:ext cx="321733" cy="144000"/>
          </a:xfrm>
          <a:prstGeom prst="rect">
            <a:avLst/>
          </a:prstGeom>
          <a:effectLst/>
        </p:spPr>
        <p:txBody>
          <a:bodyPr vert="horz" wrap="square" lIns="0" tIns="0" rIns="0" bIns="0" rtlCol="0" anchor="ctr">
            <a:noAutofit/>
          </a:bodyP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fld id="{9FA635D2-B142-BE49-AECA-6169441F1F99}" type="slidenum">
              <a:rPr lang="en-CA" sz="900" b="0" i="0" u="none" strike="noStrike">
                <a:solidFill>
                  <a:schemeClr val="tx2">
                    <a:lumMod val="100000"/>
                  </a:schemeClr>
                </a:solidFill>
                <a:latin typeface="Sun Life New Text" pitchFamily="2" charset="0"/>
              </a:rPr>
              <a:pPr algn="l"/>
              <a:t>‹#›</a:t>
            </a:fld>
            <a:endParaRPr lang="en-CA" sz="900" b="0" i="0" u="none" strike="noStrike">
              <a:solidFill>
                <a:schemeClr val="tx2">
                  <a:lumMod val="100000"/>
                </a:schemeClr>
              </a:solidFill>
              <a:latin typeface="Sun Life New Text" pitchFamily="2" charset="0"/>
            </a:endParaRPr>
          </a:p>
        </p:txBody>
      </p:sp>
      <p:sp>
        <p:nvSpPr>
          <p:cNvPr id="37" name="Text Placeholder 32">
            <a:extLst>
              <a:ext uri="{FF2B5EF4-FFF2-40B4-BE49-F238E27FC236}">
                <a16:creationId xmlns:a16="http://schemas.microsoft.com/office/drawing/2014/main" id="{386E9AE4-0B64-0FF1-CE08-B93BF9666B18}"/>
              </a:ext>
            </a:extLst>
          </p:cNvPr>
          <p:cNvSpPr>
            <a:spLocks noGrp="1"/>
          </p:cNvSpPr>
          <p:nvPr>
            <p:ph type="body" sz="quarter" idx="65"/>
          </p:nvPr>
        </p:nvSpPr>
        <p:spPr>
          <a:xfrm>
            <a:off x="1266826" y="3786038"/>
            <a:ext cx="4612098" cy="858472"/>
          </a:xfrm>
          <a:prstGeom prst="rect">
            <a:avLst/>
          </a:prstGeom>
        </p:spPr>
        <p:txBody>
          <a:bodyPr>
            <a:noAutofit/>
          </a:bodyPr>
          <a:lstStyle>
            <a:lvl1pPr marL="0" indent="0">
              <a:lnSpc>
                <a:spcPct val="100000"/>
              </a:lnSpc>
              <a:buNone/>
              <a:defRPr sz="1400" b="0" i="0">
                <a:solidFill>
                  <a:schemeClr val="tx1"/>
                </a:solidFill>
                <a:latin typeface="+mn-lt"/>
              </a:defRPr>
            </a:lvl1pPr>
            <a:lvl2pPr marL="243834" indent="0">
              <a:lnSpc>
                <a:spcPct val="100000"/>
              </a:lnSpc>
              <a:buNone/>
              <a:defRPr sz="1400" b="0" i="0">
                <a:solidFill>
                  <a:schemeClr val="tx1"/>
                </a:solidFill>
                <a:latin typeface="+mn-lt"/>
              </a:defRPr>
            </a:lvl2pPr>
            <a:lvl3pPr marL="487668" indent="0">
              <a:lnSpc>
                <a:spcPct val="100000"/>
              </a:lnSpc>
              <a:buNone/>
              <a:defRPr sz="1400" b="0" i="0">
                <a:solidFill>
                  <a:schemeClr val="tx1"/>
                </a:solidFill>
                <a:latin typeface="+mn-lt"/>
              </a:defRPr>
            </a:lvl3pPr>
            <a:lvl4pPr marL="914377" indent="0">
              <a:lnSpc>
                <a:spcPct val="114000"/>
              </a:lnSpc>
              <a:buNone/>
              <a:defRPr sz="1333" b="0" i="0">
                <a:solidFill>
                  <a:schemeClr val="tx1"/>
                </a:solidFill>
                <a:latin typeface="Arial" panose="020B0604020202020204" pitchFamily="34" charset="0"/>
              </a:defRPr>
            </a:lvl4pPr>
            <a:lvl5pPr marL="1219170" indent="0">
              <a:lnSpc>
                <a:spcPct val="114000"/>
              </a:lnSpc>
              <a:buNone/>
              <a:defRPr sz="1333" b="0" i="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40" name="Text Placeholder 9">
            <a:extLst>
              <a:ext uri="{FF2B5EF4-FFF2-40B4-BE49-F238E27FC236}">
                <a16:creationId xmlns:a16="http://schemas.microsoft.com/office/drawing/2014/main" id="{214A4ECE-9A84-9C95-C198-A9F2563C7502}"/>
              </a:ext>
            </a:extLst>
          </p:cNvPr>
          <p:cNvSpPr>
            <a:spLocks noGrp="1"/>
          </p:cNvSpPr>
          <p:nvPr>
            <p:ph type="body" sz="quarter" idx="66" hasCustomPrompt="1"/>
          </p:nvPr>
        </p:nvSpPr>
        <p:spPr>
          <a:xfrm>
            <a:off x="7146925" y="3449445"/>
            <a:ext cx="4613209" cy="187367"/>
          </a:xfrm>
          <a:prstGeom prst="rect">
            <a:avLst/>
          </a:prstGeom>
        </p:spPr>
        <p:txBody>
          <a:bodyPr anchor="t" anchorCtr="0">
            <a:noAutofit/>
          </a:bodyPr>
          <a:lstStyle>
            <a:lvl1pPr marL="0" indent="0">
              <a:buNone/>
              <a:defRPr sz="1400" b="1" i="0">
                <a:solidFill>
                  <a:schemeClr val="tx1"/>
                </a:solidFill>
                <a:latin typeface="+mn-lt"/>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CA" err="1"/>
              <a:t>Subheader goes here.</a:t>
            </a:r>
            <a:endParaRPr lang="en-CA"/>
          </a:p>
        </p:txBody>
      </p:sp>
      <p:sp>
        <p:nvSpPr>
          <p:cNvPr id="41" name="Text Placeholder 32">
            <a:extLst>
              <a:ext uri="{FF2B5EF4-FFF2-40B4-BE49-F238E27FC236}">
                <a16:creationId xmlns:a16="http://schemas.microsoft.com/office/drawing/2014/main" id="{F0650FD3-850F-30E1-A955-27ADEEFCE79E}"/>
              </a:ext>
            </a:extLst>
          </p:cNvPr>
          <p:cNvSpPr>
            <a:spLocks noGrp="1"/>
          </p:cNvSpPr>
          <p:nvPr>
            <p:ph type="body" sz="quarter" idx="67"/>
          </p:nvPr>
        </p:nvSpPr>
        <p:spPr>
          <a:xfrm>
            <a:off x="7146925" y="3779467"/>
            <a:ext cx="4613209" cy="865044"/>
          </a:xfrm>
          <a:prstGeom prst="rect">
            <a:avLst/>
          </a:prstGeom>
        </p:spPr>
        <p:txBody>
          <a:bodyPr>
            <a:noAutofit/>
          </a:bodyPr>
          <a:lstStyle>
            <a:lvl1pPr marL="0" indent="0">
              <a:lnSpc>
                <a:spcPct val="100000"/>
              </a:lnSpc>
              <a:buNone/>
              <a:defRPr sz="1400" b="0" i="0">
                <a:solidFill>
                  <a:schemeClr val="tx1"/>
                </a:solidFill>
                <a:latin typeface="+mn-lt"/>
              </a:defRPr>
            </a:lvl1pPr>
            <a:lvl2pPr marL="243834" indent="0">
              <a:lnSpc>
                <a:spcPct val="100000"/>
              </a:lnSpc>
              <a:buNone/>
              <a:defRPr sz="1400" b="0" i="0">
                <a:solidFill>
                  <a:schemeClr val="tx1"/>
                </a:solidFill>
                <a:latin typeface="+mn-lt"/>
              </a:defRPr>
            </a:lvl2pPr>
            <a:lvl3pPr marL="487668" indent="0">
              <a:lnSpc>
                <a:spcPct val="100000"/>
              </a:lnSpc>
              <a:buNone/>
              <a:defRPr sz="1400" b="0" i="0">
                <a:solidFill>
                  <a:schemeClr val="tx1"/>
                </a:solidFill>
                <a:latin typeface="+mn-lt"/>
              </a:defRPr>
            </a:lvl3pPr>
            <a:lvl4pPr marL="914377" indent="0">
              <a:lnSpc>
                <a:spcPct val="114000"/>
              </a:lnSpc>
              <a:buNone/>
              <a:defRPr sz="1333" b="0" i="0">
                <a:solidFill>
                  <a:schemeClr val="tx1"/>
                </a:solidFill>
                <a:latin typeface="Arial" panose="020B0604020202020204" pitchFamily="34" charset="0"/>
              </a:defRPr>
            </a:lvl4pPr>
            <a:lvl5pPr marL="1219170" indent="0">
              <a:lnSpc>
                <a:spcPct val="114000"/>
              </a:lnSpc>
              <a:buNone/>
              <a:defRPr sz="1333" b="0" i="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42" name="Text Placeholder 9">
            <a:extLst>
              <a:ext uri="{FF2B5EF4-FFF2-40B4-BE49-F238E27FC236}">
                <a16:creationId xmlns:a16="http://schemas.microsoft.com/office/drawing/2014/main" id="{B6ED9CD5-B8AC-2C38-E019-43963DA3A50C}"/>
              </a:ext>
            </a:extLst>
          </p:cNvPr>
          <p:cNvSpPr>
            <a:spLocks noGrp="1"/>
          </p:cNvSpPr>
          <p:nvPr>
            <p:ph type="body" sz="quarter" idx="68" hasCustomPrompt="1"/>
          </p:nvPr>
        </p:nvSpPr>
        <p:spPr>
          <a:xfrm>
            <a:off x="1266825" y="5082485"/>
            <a:ext cx="4612100" cy="187367"/>
          </a:xfrm>
          <a:prstGeom prst="rect">
            <a:avLst/>
          </a:prstGeom>
        </p:spPr>
        <p:txBody>
          <a:bodyPr anchor="t" anchorCtr="0">
            <a:noAutofit/>
          </a:bodyPr>
          <a:lstStyle>
            <a:lvl1pPr marL="0" indent="0">
              <a:buNone/>
              <a:defRPr sz="1400" b="1" i="0">
                <a:solidFill>
                  <a:schemeClr val="tx1"/>
                </a:solidFill>
                <a:latin typeface="+mn-lt"/>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CA" err="1"/>
              <a:t>Subheader goes here.</a:t>
            </a:r>
            <a:endParaRPr lang="en-CA"/>
          </a:p>
        </p:txBody>
      </p:sp>
      <p:sp>
        <p:nvSpPr>
          <p:cNvPr id="43" name="Text Placeholder 32">
            <a:extLst>
              <a:ext uri="{FF2B5EF4-FFF2-40B4-BE49-F238E27FC236}">
                <a16:creationId xmlns:a16="http://schemas.microsoft.com/office/drawing/2014/main" id="{4091A31A-87F1-80EA-8399-C3A6F4E24DC0}"/>
              </a:ext>
            </a:extLst>
          </p:cNvPr>
          <p:cNvSpPr>
            <a:spLocks noGrp="1"/>
          </p:cNvSpPr>
          <p:nvPr>
            <p:ph type="body" sz="quarter" idx="69"/>
          </p:nvPr>
        </p:nvSpPr>
        <p:spPr>
          <a:xfrm>
            <a:off x="1266826" y="5412508"/>
            <a:ext cx="4612098" cy="867902"/>
          </a:xfrm>
          <a:prstGeom prst="rect">
            <a:avLst/>
          </a:prstGeom>
        </p:spPr>
        <p:txBody>
          <a:bodyPr>
            <a:noAutofit/>
          </a:bodyPr>
          <a:lstStyle>
            <a:lvl1pPr marL="0" indent="0">
              <a:lnSpc>
                <a:spcPct val="100000"/>
              </a:lnSpc>
              <a:buNone/>
              <a:defRPr sz="1400" b="0" i="0">
                <a:solidFill>
                  <a:schemeClr val="tx1"/>
                </a:solidFill>
                <a:latin typeface="+mn-lt"/>
              </a:defRPr>
            </a:lvl1pPr>
            <a:lvl2pPr marL="243834" indent="0">
              <a:lnSpc>
                <a:spcPct val="100000"/>
              </a:lnSpc>
              <a:buNone/>
              <a:defRPr sz="1400" b="0" i="0">
                <a:solidFill>
                  <a:schemeClr val="tx1"/>
                </a:solidFill>
                <a:latin typeface="+mn-lt"/>
              </a:defRPr>
            </a:lvl2pPr>
            <a:lvl3pPr marL="487668" indent="0">
              <a:lnSpc>
                <a:spcPct val="100000"/>
              </a:lnSpc>
              <a:buNone/>
              <a:defRPr sz="1400" b="0" i="0">
                <a:solidFill>
                  <a:schemeClr val="tx1"/>
                </a:solidFill>
                <a:latin typeface="+mn-lt"/>
              </a:defRPr>
            </a:lvl3pPr>
            <a:lvl4pPr marL="914377" indent="0">
              <a:lnSpc>
                <a:spcPct val="114000"/>
              </a:lnSpc>
              <a:buNone/>
              <a:defRPr sz="1333" b="0" i="0">
                <a:solidFill>
                  <a:schemeClr val="tx1"/>
                </a:solidFill>
                <a:latin typeface="Arial" panose="020B0604020202020204" pitchFamily="34" charset="0"/>
              </a:defRPr>
            </a:lvl4pPr>
            <a:lvl5pPr marL="1219170" indent="0">
              <a:lnSpc>
                <a:spcPct val="114000"/>
              </a:lnSpc>
              <a:buNone/>
              <a:defRPr sz="1333" b="0" i="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44" name="Text Placeholder 9">
            <a:extLst>
              <a:ext uri="{FF2B5EF4-FFF2-40B4-BE49-F238E27FC236}">
                <a16:creationId xmlns:a16="http://schemas.microsoft.com/office/drawing/2014/main" id="{022CE94C-2871-F641-3565-340A78214EAE}"/>
              </a:ext>
            </a:extLst>
          </p:cNvPr>
          <p:cNvSpPr>
            <a:spLocks noGrp="1"/>
          </p:cNvSpPr>
          <p:nvPr>
            <p:ph type="body" sz="quarter" idx="70" hasCustomPrompt="1"/>
          </p:nvPr>
        </p:nvSpPr>
        <p:spPr>
          <a:xfrm>
            <a:off x="7146925" y="5082485"/>
            <a:ext cx="4611091" cy="187367"/>
          </a:xfrm>
          <a:prstGeom prst="rect">
            <a:avLst/>
          </a:prstGeom>
        </p:spPr>
        <p:txBody>
          <a:bodyPr anchor="t" anchorCtr="0">
            <a:noAutofit/>
          </a:bodyPr>
          <a:lstStyle>
            <a:lvl1pPr marL="0" indent="0">
              <a:buNone/>
              <a:defRPr sz="1400" b="1" i="0">
                <a:solidFill>
                  <a:schemeClr val="tx1"/>
                </a:solidFill>
                <a:latin typeface="+mn-lt"/>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CA" err="1"/>
              <a:t>Subheader goes here.</a:t>
            </a:r>
            <a:endParaRPr lang="en-CA"/>
          </a:p>
        </p:txBody>
      </p:sp>
      <p:sp>
        <p:nvSpPr>
          <p:cNvPr id="45" name="Text Placeholder 32">
            <a:extLst>
              <a:ext uri="{FF2B5EF4-FFF2-40B4-BE49-F238E27FC236}">
                <a16:creationId xmlns:a16="http://schemas.microsoft.com/office/drawing/2014/main" id="{F9277886-0EF6-A018-79FC-E68B5F9C67FE}"/>
              </a:ext>
            </a:extLst>
          </p:cNvPr>
          <p:cNvSpPr>
            <a:spLocks noGrp="1"/>
          </p:cNvSpPr>
          <p:nvPr>
            <p:ph type="body" sz="quarter" idx="71"/>
          </p:nvPr>
        </p:nvSpPr>
        <p:spPr>
          <a:xfrm>
            <a:off x="7146925" y="5410403"/>
            <a:ext cx="4611091" cy="870007"/>
          </a:xfrm>
          <a:prstGeom prst="rect">
            <a:avLst/>
          </a:prstGeom>
        </p:spPr>
        <p:txBody>
          <a:bodyPr>
            <a:noAutofit/>
          </a:bodyPr>
          <a:lstStyle>
            <a:lvl1pPr marL="0" indent="0">
              <a:lnSpc>
                <a:spcPct val="100000"/>
              </a:lnSpc>
              <a:buNone/>
              <a:defRPr sz="1400" b="0" i="0">
                <a:solidFill>
                  <a:schemeClr val="tx1"/>
                </a:solidFill>
                <a:latin typeface="+mn-lt"/>
              </a:defRPr>
            </a:lvl1pPr>
            <a:lvl2pPr marL="243834" indent="0">
              <a:lnSpc>
                <a:spcPct val="100000"/>
              </a:lnSpc>
              <a:buNone/>
              <a:defRPr sz="1400" b="0" i="0">
                <a:solidFill>
                  <a:schemeClr val="tx1"/>
                </a:solidFill>
                <a:latin typeface="+mn-lt"/>
              </a:defRPr>
            </a:lvl2pPr>
            <a:lvl3pPr marL="487668" indent="0">
              <a:lnSpc>
                <a:spcPct val="100000"/>
              </a:lnSpc>
              <a:buNone/>
              <a:defRPr sz="1400" b="0" i="0">
                <a:solidFill>
                  <a:schemeClr val="tx1"/>
                </a:solidFill>
                <a:latin typeface="+mn-lt"/>
              </a:defRPr>
            </a:lvl3pPr>
            <a:lvl4pPr marL="914377" indent="0">
              <a:lnSpc>
                <a:spcPct val="114000"/>
              </a:lnSpc>
              <a:buNone/>
              <a:defRPr sz="1333" b="0" i="0">
                <a:solidFill>
                  <a:schemeClr val="tx1"/>
                </a:solidFill>
                <a:latin typeface="Arial" panose="020B0604020202020204" pitchFamily="34" charset="0"/>
              </a:defRPr>
            </a:lvl4pPr>
            <a:lvl5pPr marL="1219170" indent="0">
              <a:lnSpc>
                <a:spcPct val="114000"/>
              </a:lnSpc>
              <a:buNone/>
              <a:defRPr sz="1333" b="0" i="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54" name="Text Placeholder 32">
            <a:extLst>
              <a:ext uri="{FF2B5EF4-FFF2-40B4-BE49-F238E27FC236}">
                <a16:creationId xmlns:a16="http://schemas.microsoft.com/office/drawing/2014/main" id="{12FC5619-BFB3-73D2-91DE-F1752A8043AC}"/>
              </a:ext>
            </a:extLst>
          </p:cNvPr>
          <p:cNvSpPr>
            <a:spLocks noGrp="1"/>
          </p:cNvSpPr>
          <p:nvPr>
            <p:ph type="body" sz="quarter" idx="72"/>
          </p:nvPr>
        </p:nvSpPr>
        <p:spPr>
          <a:xfrm>
            <a:off x="9107488" y="2156426"/>
            <a:ext cx="2650528" cy="855477"/>
          </a:xfrm>
          <a:prstGeom prst="rect">
            <a:avLst/>
          </a:prstGeom>
        </p:spPr>
        <p:txBody>
          <a:bodyPr>
            <a:noAutofit/>
          </a:bodyPr>
          <a:lstStyle>
            <a:lvl1pPr marL="0" indent="0">
              <a:lnSpc>
                <a:spcPct val="100000"/>
              </a:lnSpc>
              <a:buNone/>
              <a:defRPr sz="1400" b="0" i="0">
                <a:solidFill>
                  <a:schemeClr val="tx1"/>
                </a:solidFill>
                <a:latin typeface="+mn-lt"/>
              </a:defRPr>
            </a:lvl1pPr>
            <a:lvl2pPr marL="243834" indent="0">
              <a:lnSpc>
                <a:spcPct val="100000"/>
              </a:lnSpc>
              <a:buNone/>
              <a:defRPr sz="1400" b="0" i="0">
                <a:solidFill>
                  <a:schemeClr val="tx1"/>
                </a:solidFill>
                <a:latin typeface="+mn-lt"/>
              </a:defRPr>
            </a:lvl2pPr>
            <a:lvl3pPr marL="487668" indent="0">
              <a:lnSpc>
                <a:spcPct val="100000"/>
              </a:lnSpc>
              <a:buNone/>
              <a:defRPr sz="1400" b="0" i="0">
                <a:solidFill>
                  <a:schemeClr val="tx1"/>
                </a:solidFill>
                <a:latin typeface="+mn-lt"/>
              </a:defRPr>
            </a:lvl3pPr>
            <a:lvl4pPr marL="914377" indent="0">
              <a:lnSpc>
                <a:spcPct val="114000"/>
              </a:lnSpc>
              <a:buNone/>
              <a:defRPr sz="1333" b="0" i="0">
                <a:solidFill>
                  <a:schemeClr val="tx1"/>
                </a:solidFill>
                <a:latin typeface="Arial" panose="020B0604020202020204" pitchFamily="34" charset="0"/>
              </a:defRPr>
            </a:lvl4pPr>
            <a:lvl5pPr marL="1219170" indent="0">
              <a:lnSpc>
                <a:spcPct val="114000"/>
              </a:lnSpc>
              <a:buNone/>
              <a:defRPr sz="1333" b="0" i="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55" name="Text Placeholder 32">
            <a:extLst>
              <a:ext uri="{FF2B5EF4-FFF2-40B4-BE49-F238E27FC236}">
                <a16:creationId xmlns:a16="http://schemas.microsoft.com/office/drawing/2014/main" id="{13C2AD4B-021A-E64E-5921-B019ACE978AE}"/>
              </a:ext>
            </a:extLst>
          </p:cNvPr>
          <p:cNvSpPr>
            <a:spLocks noGrp="1"/>
          </p:cNvSpPr>
          <p:nvPr>
            <p:ph type="body" sz="quarter" idx="73"/>
          </p:nvPr>
        </p:nvSpPr>
        <p:spPr>
          <a:xfrm>
            <a:off x="5187950" y="2149966"/>
            <a:ext cx="2651588" cy="868835"/>
          </a:xfrm>
          <a:prstGeom prst="rect">
            <a:avLst/>
          </a:prstGeom>
        </p:spPr>
        <p:txBody>
          <a:bodyPr>
            <a:noAutofit/>
          </a:bodyPr>
          <a:lstStyle>
            <a:lvl1pPr marL="0" indent="0">
              <a:lnSpc>
                <a:spcPct val="100000"/>
              </a:lnSpc>
              <a:buNone/>
              <a:defRPr sz="1400" b="0" i="0">
                <a:solidFill>
                  <a:schemeClr val="tx1"/>
                </a:solidFill>
                <a:latin typeface="+mn-lt"/>
              </a:defRPr>
            </a:lvl1pPr>
            <a:lvl2pPr marL="243834" indent="0">
              <a:lnSpc>
                <a:spcPct val="100000"/>
              </a:lnSpc>
              <a:buNone/>
              <a:defRPr sz="1400" b="0" i="0">
                <a:solidFill>
                  <a:schemeClr val="tx1"/>
                </a:solidFill>
                <a:latin typeface="+mn-lt"/>
              </a:defRPr>
            </a:lvl2pPr>
            <a:lvl3pPr marL="487668" indent="0">
              <a:lnSpc>
                <a:spcPct val="100000"/>
              </a:lnSpc>
              <a:buNone/>
              <a:defRPr sz="1400" b="0" i="0">
                <a:solidFill>
                  <a:schemeClr val="tx1"/>
                </a:solidFill>
                <a:latin typeface="+mn-lt"/>
              </a:defRPr>
            </a:lvl3pPr>
            <a:lvl4pPr marL="914377" indent="0">
              <a:lnSpc>
                <a:spcPct val="114000"/>
              </a:lnSpc>
              <a:buNone/>
              <a:defRPr sz="1333" b="0" i="0">
                <a:solidFill>
                  <a:schemeClr val="tx1"/>
                </a:solidFill>
                <a:latin typeface="Arial" panose="020B0604020202020204" pitchFamily="34" charset="0"/>
              </a:defRPr>
            </a:lvl4pPr>
            <a:lvl5pPr marL="1219170" indent="0">
              <a:lnSpc>
                <a:spcPct val="114000"/>
              </a:lnSpc>
              <a:buNone/>
              <a:defRPr sz="1333" b="0" i="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56" name="Text Placeholder 32">
            <a:extLst>
              <a:ext uri="{FF2B5EF4-FFF2-40B4-BE49-F238E27FC236}">
                <a16:creationId xmlns:a16="http://schemas.microsoft.com/office/drawing/2014/main" id="{4B22672D-A31A-24BA-0F6C-C6E031FF9F65}"/>
              </a:ext>
            </a:extLst>
          </p:cNvPr>
          <p:cNvSpPr>
            <a:spLocks noGrp="1"/>
          </p:cNvSpPr>
          <p:nvPr>
            <p:ph type="body" sz="quarter" idx="74"/>
          </p:nvPr>
        </p:nvSpPr>
        <p:spPr>
          <a:xfrm>
            <a:off x="1266826" y="2149966"/>
            <a:ext cx="2653176" cy="870679"/>
          </a:xfrm>
          <a:prstGeom prst="rect">
            <a:avLst/>
          </a:prstGeom>
        </p:spPr>
        <p:txBody>
          <a:bodyPr>
            <a:noAutofit/>
          </a:bodyPr>
          <a:lstStyle>
            <a:lvl1pPr marL="0" indent="0">
              <a:lnSpc>
                <a:spcPct val="100000"/>
              </a:lnSpc>
              <a:buNone/>
              <a:defRPr sz="1400" b="0" i="0">
                <a:solidFill>
                  <a:schemeClr val="tx1"/>
                </a:solidFill>
                <a:latin typeface="+mn-lt"/>
              </a:defRPr>
            </a:lvl1pPr>
            <a:lvl2pPr marL="243834" indent="0">
              <a:lnSpc>
                <a:spcPct val="100000"/>
              </a:lnSpc>
              <a:buNone/>
              <a:defRPr sz="1400" b="0" i="0">
                <a:solidFill>
                  <a:schemeClr val="tx1"/>
                </a:solidFill>
                <a:latin typeface="+mn-lt"/>
              </a:defRPr>
            </a:lvl2pPr>
            <a:lvl3pPr marL="487668" indent="0">
              <a:lnSpc>
                <a:spcPct val="100000"/>
              </a:lnSpc>
              <a:buNone/>
              <a:defRPr sz="1400" b="0" i="0">
                <a:solidFill>
                  <a:schemeClr val="tx1"/>
                </a:solidFill>
                <a:latin typeface="+mn-lt"/>
              </a:defRPr>
            </a:lvl3pPr>
            <a:lvl4pPr marL="914377" indent="0">
              <a:lnSpc>
                <a:spcPct val="114000"/>
              </a:lnSpc>
              <a:buNone/>
              <a:defRPr sz="1333" b="0" i="0">
                <a:solidFill>
                  <a:schemeClr val="tx1"/>
                </a:solidFill>
                <a:latin typeface="Arial" panose="020B0604020202020204" pitchFamily="34" charset="0"/>
              </a:defRPr>
            </a:lvl4pPr>
            <a:lvl5pPr marL="1219170" indent="0">
              <a:lnSpc>
                <a:spcPct val="114000"/>
              </a:lnSpc>
              <a:buNone/>
              <a:defRPr sz="1333" b="0" i="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16" name="Footer Placeholder 7">
            <a:extLst>
              <a:ext uri="{FF2B5EF4-FFF2-40B4-BE49-F238E27FC236}">
                <a16:creationId xmlns:a16="http://schemas.microsoft.com/office/drawing/2014/main" id="{25ACDEB7-A99D-8DD1-D0A3-7D701F2DF461}"/>
              </a:ext>
            </a:extLst>
          </p:cNvPr>
          <p:cNvSpPr>
            <a:spLocks noGrp="1"/>
          </p:cNvSpPr>
          <p:nvPr>
            <p:ph type="ftr" sz="quarter" idx="3"/>
          </p:nvPr>
        </p:nvSpPr>
        <p:spPr>
          <a:xfrm>
            <a:off x="609600" y="6608064"/>
            <a:ext cx="4579200" cy="144000"/>
          </a:xfrm>
          <a:prstGeom prst="rect">
            <a:avLst/>
          </a:prstGeom>
          <a:effectLst/>
        </p:spPr>
        <p:txBody>
          <a:bodyPr vert="horz" wrap="none" lIns="0" tIns="0" rIns="0" bIns="0" anchor="ctr" anchorCtr="0">
            <a:noAutofit/>
          </a:bodyPr>
          <a:lstStyle>
            <a:lvl1pPr algn="l">
              <a:defRPr sz="900" b="0" i="0" u="none" strike="noStrike">
                <a:solidFill>
                  <a:schemeClr val="tx2">
                    <a:lumMod val="100000"/>
                  </a:schemeClr>
                </a:solidFill>
                <a:latin typeface="Sun Life New Text" pitchFamily="2" charset="0"/>
              </a:defRPr>
            </a:lvl1pPr>
          </a:lstStyle>
          <a:p>
            <a:r>
              <a:rPr lang="en-CA"/>
              <a:t>Presentation Name or INTERNAL USE ONLY</a:t>
            </a:r>
          </a:p>
        </p:txBody>
      </p:sp>
      <p:sp>
        <p:nvSpPr>
          <p:cNvPr id="2" name="Text Placeholder 9">
            <a:extLst>
              <a:ext uri="{FF2B5EF4-FFF2-40B4-BE49-F238E27FC236}">
                <a16:creationId xmlns:a16="http://schemas.microsoft.com/office/drawing/2014/main" id="{D7261EAA-9F28-E02F-655E-2A848C2858BC}"/>
              </a:ext>
            </a:extLst>
          </p:cNvPr>
          <p:cNvSpPr>
            <a:spLocks noGrp="1"/>
          </p:cNvSpPr>
          <p:nvPr>
            <p:ph type="body" sz="quarter" idx="27" hasCustomPrompt="1"/>
          </p:nvPr>
        </p:nvSpPr>
        <p:spPr>
          <a:xfrm>
            <a:off x="287338" y="287338"/>
            <a:ext cx="5735637" cy="266699"/>
          </a:xfrm>
          <a:prstGeom prst="rect">
            <a:avLst/>
          </a:prstGeom>
        </p:spPr>
        <p:txBody>
          <a:bodyPr anchor="b" anchorCtr="0">
            <a:noAutofit/>
          </a:bodyPr>
          <a:lstStyle>
            <a:lvl1pPr marL="0" indent="0">
              <a:buNone/>
              <a:defRPr sz="1200" b="0" i="0">
                <a:solidFill>
                  <a:srgbClr val="003946"/>
                </a:solidFill>
                <a:latin typeface="+mn-lt"/>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CA"/>
              <a:t>EYEBROW TEXT</a:t>
            </a:r>
          </a:p>
        </p:txBody>
      </p:sp>
      <p:sp>
        <p:nvSpPr>
          <p:cNvPr id="4" name="Title Placeholder 1">
            <a:extLst>
              <a:ext uri="{FF2B5EF4-FFF2-40B4-BE49-F238E27FC236}">
                <a16:creationId xmlns:a16="http://schemas.microsoft.com/office/drawing/2014/main" id="{D0E3CC70-CC8B-1802-2401-BA82D9772AAC}"/>
              </a:ext>
            </a:extLst>
          </p:cNvPr>
          <p:cNvSpPr>
            <a:spLocks noGrp="1"/>
          </p:cNvSpPr>
          <p:nvPr>
            <p:ph type="title"/>
          </p:nvPr>
        </p:nvSpPr>
        <p:spPr>
          <a:xfrm>
            <a:off x="287867" y="653098"/>
            <a:ext cx="11616267" cy="487680"/>
          </a:xfrm>
          <a:prstGeom prst="rect">
            <a:avLst/>
          </a:prstGeom>
        </p:spPr>
        <p:txBody>
          <a:bodyPr vert="horz" lIns="0" tIns="0" rIns="0" bIns="0" rtlCol="0" anchor="t" anchorCtr="0">
            <a:noAutofit/>
          </a:bodyPr>
          <a:lstStyle>
            <a:lvl1pPr>
              <a:defRPr sz="2400">
                <a:solidFill>
                  <a:srgbClr val="003946"/>
                </a:solidFill>
                <a:latin typeface="+mj-lt"/>
              </a:defRPr>
            </a:lvl1pPr>
          </a:lstStyle>
          <a:p>
            <a:r>
              <a:rPr lang="en-US"/>
              <a:t>Click to edit Master title style</a:t>
            </a:r>
            <a:endParaRPr lang="en-CA"/>
          </a:p>
        </p:txBody>
      </p:sp>
    </p:spTree>
    <p:extLst>
      <p:ext uri="{BB962C8B-B14F-4D97-AF65-F5344CB8AC3E}">
        <p14:creationId xmlns:p14="http://schemas.microsoft.com/office/powerpoint/2010/main" val="2534768978"/>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End page no Copyright">
    <p:bg>
      <p:bgPr>
        <a:solidFill>
          <a:srgbClr val="FFF8E0"/>
        </a:solidFill>
        <a:effectLst/>
      </p:bgPr>
    </p:bg>
    <p:spTree>
      <p:nvGrpSpPr>
        <p:cNvPr id="1" name=""/>
        <p:cNvGrpSpPr/>
        <p:nvPr/>
      </p:nvGrpSpPr>
      <p:grpSpPr>
        <a:xfrm>
          <a:off x="0" y="0"/>
          <a:ext cx="0" cy="0"/>
          <a:chOff x="0" y="0"/>
          <a:chExt cx="0" cy="0"/>
        </a:xfrm>
      </p:grpSpPr>
      <p:sp>
        <p:nvSpPr>
          <p:cNvPr id="3" name="Background">
            <a:extLst>
              <a:ext uri="{FF2B5EF4-FFF2-40B4-BE49-F238E27FC236}">
                <a16:creationId xmlns:a16="http://schemas.microsoft.com/office/drawing/2014/main" id="{145D8AFC-F613-09EE-37B2-7B90938A42B6}"/>
              </a:ext>
            </a:extLst>
          </p:cNvPr>
          <p:cNvSpPr/>
          <p:nvPr userDrawn="1"/>
        </p:nvSpPr>
        <p:spPr>
          <a:xfrm>
            <a:off x="0" y="0"/>
            <a:ext cx="121920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28932153" name="DynamicLogoHeader-Placeholder" descr="{&quot;templafy&quot;:{&quot;id&quot;:&quot;92c6fdd4-b068-48b8-b858-d5e1f8023943&quot;}}"/>
          <p:cNvPicPr>
            <a:picLocks noChangeAspect="1"/>
          </p:cNvPicPr>
          <p:nvPr/>
        </p:nvPicPr>
        <p:blipFill>
          <a:blip r:embed="rId2"/>
          <a:stretch>
            <a:fillRect/>
          </a:stretch>
        </p:blipFill>
        <p:spPr>
          <a:xfrm>
            <a:off x="287338" y="197260"/>
            <a:ext cx="4140000" cy="964800"/>
          </a:xfrm>
          <a:prstGeom prst="rect">
            <a:avLst/>
          </a:prstGeom>
        </p:spPr>
      </p:pic>
      <p:pic>
        <p:nvPicPr>
          <p:cNvPr id="5" name="SunLife_Corporate_Header" hidden="1">
            <a:extLst>
              <a:ext uri="{FF2B5EF4-FFF2-40B4-BE49-F238E27FC236}">
                <a16:creationId xmlns:a16="http://schemas.microsoft.com/office/drawing/2014/main" id="{8A1B2191-4154-83C0-48C6-3CC25C29FE5E}"/>
              </a:ext>
            </a:extLst>
          </p:cNvPr>
          <p:cNvPicPr>
            <a:picLocks noChangeAspect="1"/>
          </p:cNvPicPr>
          <p:nvPr userDrawn="1"/>
        </p:nvPicPr>
        <p:blipFill>
          <a:blip r:embed="rId2"/>
          <a:stretch>
            <a:fillRect/>
          </a:stretch>
        </p:blipFill>
        <p:spPr>
          <a:xfrm>
            <a:off x="287338" y="197260"/>
            <a:ext cx="4121074" cy="964800"/>
          </a:xfrm>
          <a:prstGeom prst="rect">
            <a:avLst/>
          </a:prstGeom>
        </p:spPr>
      </p:pic>
      <p:pic>
        <p:nvPicPr>
          <p:cNvPr id="7" name="SunLife_GlobalInvestments_Header" hidden="1">
            <a:extLst>
              <a:ext uri="{FF2B5EF4-FFF2-40B4-BE49-F238E27FC236}">
                <a16:creationId xmlns:a16="http://schemas.microsoft.com/office/drawing/2014/main" id="{74D30CBF-213B-14E1-A7AC-5E8C2936BA2A}"/>
              </a:ext>
            </a:extLst>
          </p:cNvPr>
          <p:cNvPicPr>
            <a:picLocks noChangeAspect="1"/>
          </p:cNvPicPr>
          <p:nvPr userDrawn="1"/>
        </p:nvPicPr>
        <p:blipFill>
          <a:blip r:embed="rId3"/>
          <a:stretch>
            <a:fillRect/>
          </a:stretch>
        </p:blipFill>
        <p:spPr>
          <a:xfrm>
            <a:off x="287338" y="197260"/>
            <a:ext cx="4121074" cy="964800"/>
          </a:xfrm>
          <a:prstGeom prst="rect">
            <a:avLst/>
          </a:prstGeom>
        </p:spPr>
      </p:pic>
      <p:pic>
        <p:nvPicPr>
          <p:cNvPr id="9" name="SunLife_HongKong_Header" hidden="1">
            <a:extLst>
              <a:ext uri="{FF2B5EF4-FFF2-40B4-BE49-F238E27FC236}">
                <a16:creationId xmlns:a16="http://schemas.microsoft.com/office/drawing/2014/main" id="{6E6662F2-18F1-34D8-F64B-6A279C47A3A8}"/>
              </a:ext>
            </a:extLst>
          </p:cNvPr>
          <p:cNvPicPr>
            <a:picLocks noChangeAspect="1"/>
          </p:cNvPicPr>
          <p:nvPr userDrawn="1"/>
        </p:nvPicPr>
        <p:blipFill>
          <a:blip r:embed="rId4"/>
          <a:stretch>
            <a:fillRect/>
          </a:stretch>
        </p:blipFill>
        <p:spPr>
          <a:xfrm>
            <a:off x="287338" y="197260"/>
            <a:ext cx="4121074" cy="964800"/>
          </a:xfrm>
          <a:prstGeom prst="rect">
            <a:avLst/>
          </a:prstGeom>
        </p:spPr>
      </p:pic>
      <p:pic>
        <p:nvPicPr>
          <p:cNvPr id="15" name="SunLife_LuminoHealth_Header" hidden="1">
            <a:extLst>
              <a:ext uri="{FF2B5EF4-FFF2-40B4-BE49-F238E27FC236}">
                <a16:creationId xmlns:a16="http://schemas.microsoft.com/office/drawing/2014/main" id="{402C057F-9C9A-3B9B-078B-27E8A7C05432}"/>
              </a:ext>
            </a:extLst>
          </p:cNvPr>
          <p:cNvPicPr>
            <a:picLocks noChangeAspect="1"/>
          </p:cNvPicPr>
          <p:nvPr userDrawn="1"/>
        </p:nvPicPr>
        <p:blipFill>
          <a:blip r:embed="rId5"/>
          <a:stretch>
            <a:fillRect/>
          </a:stretch>
        </p:blipFill>
        <p:spPr>
          <a:xfrm>
            <a:off x="287338" y="197260"/>
            <a:ext cx="4121074" cy="964800"/>
          </a:xfrm>
          <a:prstGeom prst="rect">
            <a:avLst/>
          </a:prstGeom>
        </p:spPr>
      </p:pic>
      <p:pic>
        <p:nvPicPr>
          <p:cNvPr id="17" name="SunLife_US_Header" hidden="1">
            <a:extLst>
              <a:ext uri="{FF2B5EF4-FFF2-40B4-BE49-F238E27FC236}">
                <a16:creationId xmlns:a16="http://schemas.microsoft.com/office/drawing/2014/main" id="{E64E15E4-421D-95B4-89D4-71E8EE364244}"/>
              </a:ext>
            </a:extLst>
          </p:cNvPr>
          <p:cNvPicPr>
            <a:picLocks noChangeAspect="1"/>
          </p:cNvPicPr>
          <p:nvPr userDrawn="1"/>
        </p:nvPicPr>
        <p:blipFill>
          <a:blip r:embed="rId6"/>
          <a:stretch>
            <a:fillRect/>
          </a:stretch>
        </p:blipFill>
        <p:spPr>
          <a:xfrm>
            <a:off x="287338" y="197260"/>
            <a:ext cx="4121074" cy="964800"/>
          </a:xfrm>
          <a:prstGeom prst="rect">
            <a:avLst/>
          </a:prstGeom>
        </p:spPr>
      </p:pic>
      <p:sp>
        <p:nvSpPr>
          <p:cNvPr id="16" name="Content Placeholder 15">
            <a:extLst>
              <a:ext uri="{FF2B5EF4-FFF2-40B4-BE49-F238E27FC236}">
                <a16:creationId xmlns:a16="http://schemas.microsoft.com/office/drawing/2014/main" id="{AE53A2FA-A119-5A47-8DF2-BA8079518C03}"/>
              </a:ext>
            </a:extLst>
          </p:cNvPr>
          <p:cNvSpPr>
            <a:spLocks noGrp="1"/>
          </p:cNvSpPr>
          <p:nvPr>
            <p:ph sz="quarter" idx="12" hasCustomPrompt="1"/>
          </p:nvPr>
        </p:nvSpPr>
        <p:spPr>
          <a:xfrm>
            <a:off x="287869" y="3657600"/>
            <a:ext cx="8675156" cy="2560320"/>
          </a:xfrm>
        </p:spPr>
        <p:txBody>
          <a:bodyPr anchor="t" anchorCtr="0"/>
          <a:lstStyle>
            <a:lvl1pPr marL="0" indent="0" algn="l">
              <a:lnSpc>
                <a:spcPct val="90000"/>
              </a:lnSpc>
              <a:buFontTx/>
              <a:buNone/>
              <a:defRPr sz="1100" b="0" i="0">
                <a:solidFill>
                  <a:srgbClr val="424242"/>
                </a:solidFill>
                <a:latin typeface="+mn-lt"/>
              </a:defRPr>
            </a:lvl1pPr>
            <a:lvl2pPr marL="243834" indent="0">
              <a:buFontTx/>
              <a:buNone/>
              <a:defRPr sz="2400"/>
            </a:lvl2pPr>
            <a:lvl3pPr marL="487668" indent="0">
              <a:buFontTx/>
              <a:buNone/>
              <a:defRPr sz="2133"/>
            </a:lvl3pPr>
            <a:lvl4pPr marL="731502" indent="0">
              <a:buFontTx/>
              <a:buNone/>
              <a:defRPr sz="1867"/>
            </a:lvl4pPr>
            <a:lvl5pPr marL="768077" indent="0">
              <a:buFontTx/>
              <a:buNone/>
              <a:defRPr sz="1467"/>
            </a:lvl5pPr>
          </a:lstStyle>
          <a:p>
            <a:pPr lvl="0"/>
            <a:r>
              <a:rPr lang="en-CA"/>
              <a:t>Click to add legal disclosure</a:t>
            </a:r>
          </a:p>
        </p:txBody>
      </p:sp>
      <p:sp>
        <p:nvSpPr>
          <p:cNvPr id="8" name="Slide Number Placeholder 5">
            <a:extLst>
              <a:ext uri="{FF2B5EF4-FFF2-40B4-BE49-F238E27FC236}">
                <a16:creationId xmlns:a16="http://schemas.microsoft.com/office/drawing/2014/main" id="{FC99222F-146E-F680-C342-7341F0240ABB}"/>
              </a:ext>
            </a:extLst>
          </p:cNvPr>
          <p:cNvSpPr txBox="1"/>
          <p:nvPr userDrawn="1"/>
        </p:nvSpPr>
        <p:spPr>
          <a:xfrm>
            <a:off x="287868" y="6608064"/>
            <a:ext cx="321733" cy="144000"/>
          </a:xfrm>
          <a:prstGeom prst="rect">
            <a:avLst/>
          </a:prstGeom>
          <a:effectLst/>
        </p:spPr>
        <p:txBody>
          <a:bodyPr vert="horz" wrap="square" lIns="0" tIns="0" rIns="0" bIns="0" rtlCol="0" anchor="ctr">
            <a:noAutofit/>
          </a:bodyP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fld id="{9FA635D2-B142-BE49-AECA-6169441F1F99}" type="slidenum">
              <a:rPr lang="en-CA" sz="900" b="0" i="0" u="none" strike="noStrike">
                <a:solidFill>
                  <a:schemeClr val="tx2">
                    <a:lumMod val="100000"/>
                  </a:schemeClr>
                </a:solidFill>
                <a:latin typeface="Sun Life New Text" pitchFamily="2" charset="0"/>
              </a:rPr>
              <a:pPr algn="l"/>
              <a:t>‹#›</a:t>
            </a:fld>
            <a:endParaRPr lang="en-CA" sz="900" b="0" i="0" u="none" strike="noStrike">
              <a:solidFill>
                <a:schemeClr val="tx2">
                  <a:lumMod val="100000"/>
                </a:schemeClr>
              </a:solidFill>
              <a:latin typeface="Sun Life New Text" pitchFamily="2" charset="0"/>
            </a:endParaRPr>
          </a:p>
        </p:txBody>
      </p:sp>
      <p:sp>
        <p:nvSpPr>
          <p:cNvPr id="13" name="Text Placeholder 15">
            <a:extLst>
              <a:ext uri="{FF2B5EF4-FFF2-40B4-BE49-F238E27FC236}">
                <a16:creationId xmlns:a16="http://schemas.microsoft.com/office/drawing/2014/main" id="{5BAC7DDE-3D71-371D-3C56-24BFE0ADEFC1}"/>
              </a:ext>
            </a:extLst>
          </p:cNvPr>
          <p:cNvSpPr>
            <a:spLocks noGrp="1"/>
          </p:cNvSpPr>
          <p:nvPr>
            <p:ph type="body" sz="quarter" idx="13" hasCustomPrompt="1"/>
          </p:nvPr>
        </p:nvSpPr>
        <p:spPr>
          <a:xfrm>
            <a:off x="287338" y="1663183"/>
            <a:ext cx="5735637" cy="1338933"/>
          </a:xfrm>
        </p:spPr>
        <p:txBody>
          <a:bodyPr anchor="t" anchorCtr="0">
            <a:noAutofit/>
          </a:bodyPr>
          <a:lstStyle>
            <a:lvl1pPr marL="0" indent="0">
              <a:lnSpc>
                <a:spcPct val="90000"/>
              </a:lnSpc>
              <a:buNone/>
              <a:defRPr sz="4800" b="0" i="0">
                <a:solidFill>
                  <a:srgbClr val="003946"/>
                </a:solidFill>
                <a:latin typeface="+mj-lt"/>
              </a:defRPr>
            </a:lvl1pPr>
            <a:lvl2pPr marL="457189" indent="0">
              <a:buNone/>
              <a:defRPr sz="1067">
                <a:solidFill>
                  <a:schemeClr val="tx1"/>
                </a:solidFill>
                <a:latin typeface="+mj-lt"/>
              </a:defRPr>
            </a:lvl2pPr>
            <a:lvl3pPr marL="914377" indent="0">
              <a:buNone/>
              <a:defRPr sz="1067">
                <a:solidFill>
                  <a:schemeClr val="tx1"/>
                </a:solidFill>
                <a:latin typeface="+mj-lt"/>
              </a:defRPr>
            </a:lvl3pPr>
            <a:lvl4pPr marL="1371566" indent="0">
              <a:buNone/>
              <a:defRPr sz="1067">
                <a:solidFill>
                  <a:schemeClr val="tx1"/>
                </a:solidFill>
                <a:latin typeface="+mj-lt"/>
              </a:defRPr>
            </a:lvl4pPr>
            <a:lvl5pPr marL="1828754" indent="0">
              <a:buNone/>
              <a:defRPr sz="1067">
                <a:solidFill>
                  <a:schemeClr val="tx1"/>
                </a:solidFill>
                <a:latin typeface="+mj-lt"/>
              </a:defRPr>
            </a:lvl5pPr>
          </a:lstStyle>
          <a:p>
            <a:pPr lvl="0"/>
            <a:r>
              <a:rPr lang="en-CA"/>
              <a:t>Click to add closing Questions?</a:t>
            </a:r>
          </a:p>
        </p:txBody>
      </p:sp>
      <p:sp>
        <p:nvSpPr>
          <p:cNvPr id="4" name="Footer Placeholder 7">
            <a:extLst>
              <a:ext uri="{FF2B5EF4-FFF2-40B4-BE49-F238E27FC236}">
                <a16:creationId xmlns:a16="http://schemas.microsoft.com/office/drawing/2014/main" id="{B5BD35D0-6AC7-5506-8B6D-C475CA3219BB}"/>
              </a:ext>
            </a:extLst>
          </p:cNvPr>
          <p:cNvSpPr>
            <a:spLocks noGrp="1"/>
          </p:cNvSpPr>
          <p:nvPr>
            <p:ph type="ftr" sz="quarter" idx="3"/>
          </p:nvPr>
        </p:nvSpPr>
        <p:spPr>
          <a:xfrm>
            <a:off x="609600" y="6608064"/>
            <a:ext cx="4579200" cy="144000"/>
          </a:xfrm>
          <a:prstGeom prst="rect">
            <a:avLst/>
          </a:prstGeom>
          <a:effectLst/>
        </p:spPr>
        <p:txBody>
          <a:bodyPr vert="horz" wrap="none" lIns="0" tIns="0" rIns="0" bIns="0" anchor="ctr" anchorCtr="0">
            <a:noAutofit/>
          </a:bodyPr>
          <a:lstStyle>
            <a:lvl1pPr algn="l">
              <a:defRPr sz="900" b="0" i="0" u="none" strike="noStrike">
                <a:solidFill>
                  <a:schemeClr val="tx2">
                    <a:lumMod val="100000"/>
                  </a:schemeClr>
                </a:solidFill>
                <a:latin typeface="Sun Life New Text" pitchFamily="2" charset="0"/>
              </a:defRPr>
            </a:lvl1pPr>
          </a:lstStyle>
          <a:p>
            <a:r>
              <a:rPr lang="en-CA"/>
              <a:t>Presentation Name or INTERNAL USE ONLY</a:t>
            </a:r>
          </a:p>
        </p:txBody>
      </p:sp>
      <p:pic>
        <p:nvPicPr>
          <p:cNvPr id="1520150751" name="DynamicLogoHeader-Placeholder" descr="{&quot;templafy&quot;:{&quot;id&quot;:&quot;f4a1712d-8235-497b-a3f0-2bdfaee2362f&quot;}}"/>
          <p:cNvPicPr>
            <a:picLocks noChangeAspect="1"/>
          </p:cNvPicPr>
          <p:nvPr/>
        </p:nvPicPr>
        <p:blipFill>
          <a:blip r:embed="rId2"/>
          <a:stretch>
            <a:fillRect/>
          </a:stretch>
        </p:blipFill>
        <p:spPr>
          <a:xfrm>
            <a:off x="287338" y="197260"/>
            <a:ext cx="4140000" cy="964800"/>
          </a:xfrm>
          <a:prstGeom prst="rect">
            <a:avLst/>
          </a:prstGeom>
        </p:spPr>
      </p:pic>
      <p:sp>
        <p:nvSpPr>
          <p:cNvPr id="10" name="EntityNameDynamic-Placeholder" descr="{&quot;templafy&quot;:{&quot;id&quot;:&quot;91693784-4c6d-48b4-aaf2-099dec545107&quot;}}">
            <a:extLst>
              <a:ext uri="{FF2B5EF4-FFF2-40B4-BE49-F238E27FC236}">
                <a16:creationId xmlns:a16="http://schemas.microsoft.com/office/drawing/2014/main" id="{7985C5B7-431C-2F12-EE7A-207091F692D7}"/>
              </a:ext>
            </a:extLst>
          </p:cNvPr>
          <p:cNvSpPr/>
          <p:nvPr userDrawn="1"/>
        </p:nvSpPr>
        <p:spPr>
          <a:xfrm>
            <a:off x="7002463" y="6588092"/>
            <a:ext cx="3137852" cy="1862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r"/>
            <a:endParaRPr lang="en-CA" sz="1100" b="1">
              <a:solidFill>
                <a:schemeClr val="tx2"/>
              </a:solidFill>
            </a:endParaRPr>
          </a:p>
        </p:txBody>
      </p:sp>
      <p:sp>
        <p:nvSpPr>
          <p:cNvPr id="11" name="TaglineDynamic-Placeholder" descr="{&quot;templafy&quot;:{&quot;id&quot;:&quot;1080134b-62cb-44f8-bc4c-b9559e97e4d0&quot;}}">
            <a:extLst>
              <a:ext uri="{FF2B5EF4-FFF2-40B4-BE49-F238E27FC236}">
                <a16:creationId xmlns:a16="http://schemas.microsoft.com/office/drawing/2014/main" id="{3DBC250E-E6C6-0410-A3DD-25BD4DA3CE5D}"/>
              </a:ext>
            </a:extLst>
          </p:cNvPr>
          <p:cNvSpPr/>
          <p:nvPr userDrawn="1"/>
        </p:nvSpPr>
        <p:spPr>
          <a:xfrm>
            <a:off x="10140315" y="6588092"/>
            <a:ext cx="1762760" cy="1862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r"/>
            <a:endParaRPr lang="en-CA" sz="1100" b="0" spc="-20" baseline="0">
              <a:solidFill>
                <a:schemeClr val="tx2"/>
              </a:solidFill>
            </a:endParaRPr>
          </a:p>
        </p:txBody>
      </p:sp>
      <p:sp>
        <p:nvSpPr>
          <p:cNvPr id="12" name="EntityNameDynamic (US) -Placeholder" descr="{&quot;templafy&quot;:{&quot;id&quot;:&quot;d5320812-31c4-472c-96a3-14ccb920ec98&quot;}}" hidden="1">
            <a:extLst>
              <a:ext uri="{FF2B5EF4-FFF2-40B4-BE49-F238E27FC236}">
                <a16:creationId xmlns:a16="http://schemas.microsoft.com/office/drawing/2014/main" id="{82B15F55-AE16-15A1-3DCC-AF6C0C5D10E4}"/>
              </a:ext>
            </a:extLst>
          </p:cNvPr>
          <p:cNvSpPr/>
          <p:nvPr userDrawn="1"/>
        </p:nvSpPr>
        <p:spPr>
          <a:xfrm>
            <a:off x="7116762" y="6588092"/>
            <a:ext cx="2795588" cy="1862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r"/>
            <a:endParaRPr lang="en-CA" sz="1100" b="1">
              <a:solidFill>
                <a:schemeClr val="tx2"/>
              </a:solidFill>
            </a:endParaRPr>
          </a:p>
        </p:txBody>
      </p:sp>
      <p:sp>
        <p:nvSpPr>
          <p:cNvPr id="14" name="TaglineDynamic (US) -Placeholder" descr="{&quot;templafy&quot;:{&quot;id&quot;:&quot;d434deb3-6d75-42d6-ad15-fc1f91e0f071&quot;}}" hidden="1">
            <a:extLst>
              <a:ext uri="{FF2B5EF4-FFF2-40B4-BE49-F238E27FC236}">
                <a16:creationId xmlns:a16="http://schemas.microsoft.com/office/drawing/2014/main" id="{5A3CC446-4A43-1702-9574-3E99605DDBC9}"/>
              </a:ext>
            </a:extLst>
          </p:cNvPr>
          <p:cNvSpPr/>
          <p:nvPr userDrawn="1"/>
        </p:nvSpPr>
        <p:spPr>
          <a:xfrm>
            <a:off x="9943307" y="6588092"/>
            <a:ext cx="1960562" cy="1862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r"/>
            <a:endParaRPr lang="en-CA" sz="1100" b="0" spc="-20" baseline="0">
              <a:solidFill>
                <a:schemeClr val="tx2"/>
              </a:solidFill>
            </a:endParaRPr>
          </a:p>
        </p:txBody>
      </p:sp>
    </p:spTree>
    <p:extLst>
      <p:ext uri="{BB962C8B-B14F-4D97-AF65-F5344CB8AC3E}">
        <p14:creationId xmlns:p14="http://schemas.microsoft.com/office/powerpoint/2010/main" val="947630518"/>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Ending Slide White">
    <p:bg>
      <p:bgPr>
        <a:solidFill>
          <a:schemeClr val="bg1"/>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F91EABDE-AB83-C4A7-0519-83564122763C}"/>
              </a:ext>
            </a:extLst>
          </p:cNvPr>
          <p:cNvSpPr>
            <a:spLocks noGrp="1"/>
          </p:cNvSpPr>
          <p:nvPr>
            <p:ph type="ftr" sz="quarter" idx="3"/>
          </p:nvPr>
        </p:nvSpPr>
        <p:spPr>
          <a:xfrm>
            <a:off x="609600" y="6608064"/>
            <a:ext cx="4579200" cy="144000"/>
          </a:xfrm>
          <a:prstGeom prst="rect">
            <a:avLst/>
          </a:prstGeom>
          <a:effectLst/>
        </p:spPr>
        <p:txBody>
          <a:bodyPr vert="horz" wrap="none" lIns="0" tIns="0" rIns="0" bIns="0" anchor="ctr" anchorCtr="0">
            <a:noAutofit/>
          </a:bodyPr>
          <a:lstStyle>
            <a:lvl1pPr algn="l">
              <a:defRPr sz="900" b="0" i="0" u="none" strike="noStrike">
                <a:solidFill>
                  <a:schemeClr val="tx2">
                    <a:lumMod val="100000"/>
                  </a:schemeClr>
                </a:solidFill>
                <a:latin typeface="Sun Life New Text" pitchFamily="2" charset="0"/>
              </a:defRPr>
            </a:lvl1pPr>
          </a:lstStyle>
          <a:p>
            <a:r>
              <a:rPr lang="en-CA"/>
              <a:t>Presentation Name or INTERNAL USE ONLY</a:t>
            </a:r>
          </a:p>
        </p:txBody>
      </p:sp>
      <p:sp>
        <p:nvSpPr>
          <p:cNvPr id="11" name="Slide Number Placeholder 5">
            <a:extLst>
              <a:ext uri="{FF2B5EF4-FFF2-40B4-BE49-F238E27FC236}">
                <a16:creationId xmlns:a16="http://schemas.microsoft.com/office/drawing/2014/main" id="{5BC50654-DF4D-ADCC-FF3C-FE62D1C41E37}"/>
              </a:ext>
            </a:extLst>
          </p:cNvPr>
          <p:cNvSpPr txBox="1"/>
          <p:nvPr userDrawn="1"/>
        </p:nvSpPr>
        <p:spPr>
          <a:xfrm>
            <a:off x="287868" y="6608064"/>
            <a:ext cx="321733" cy="144000"/>
          </a:xfrm>
          <a:prstGeom prst="rect">
            <a:avLst/>
          </a:prstGeom>
          <a:effectLst/>
        </p:spPr>
        <p:txBody>
          <a:bodyPr vert="horz" wrap="square" lIns="0" tIns="0" rIns="0" bIns="0" rtlCol="0" anchor="ctr">
            <a:noAutofit/>
          </a:bodyP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fld id="{9FA635D2-B142-BE49-AECA-6169441F1F99}" type="slidenum">
              <a:rPr lang="en-CA" sz="900" b="0" i="0" u="none" strike="noStrike">
                <a:solidFill>
                  <a:schemeClr val="tx2">
                    <a:lumMod val="100000"/>
                  </a:schemeClr>
                </a:solidFill>
                <a:latin typeface="Sun Life New Text" pitchFamily="2" charset="0"/>
              </a:rPr>
              <a:pPr algn="l"/>
              <a:t>‹#›</a:t>
            </a:fld>
            <a:endParaRPr lang="en-CA" sz="900" b="0" i="0" u="none" strike="noStrike">
              <a:solidFill>
                <a:schemeClr val="tx2">
                  <a:lumMod val="100000"/>
                </a:schemeClr>
              </a:solidFill>
              <a:latin typeface="Sun Life New Text" pitchFamily="2" charset="0"/>
            </a:endParaRPr>
          </a:p>
        </p:txBody>
      </p:sp>
      <p:sp>
        <p:nvSpPr>
          <p:cNvPr id="14" name="Text Placeholder 15">
            <a:extLst>
              <a:ext uri="{FF2B5EF4-FFF2-40B4-BE49-F238E27FC236}">
                <a16:creationId xmlns:a16="http://schemas.microsoft.com/office/drawing/2014/main" id="{285688E7-7066-78F7-A071-FBFD4291BD08}"/>
              </a:ext>
            </a:extLst>
          </p:cNvPr>
          <p:cNvSpPr>
            <a:spLocks noGrp="1"/>
          </p:cNvSpPr>
          <p:nvPr>
            <p:ph type="body" sz="quarter" idx="13" hasCustomPrompt="1"/>
          </p:nvPr>
        </p:nvSpPr>
        <p:spPr>
          <a:xfrm>
            <a:off x="287338" y="1663183"/>
            <a:ext cx="5735637" cy="1310349"/>
          </a:xfrm>
        </p:spPr>
        <p:txBody>
          <a:bodyPr anchor="t" anchorCtr="0">
            <a:noAutofit/>
          </a:bodyPr>
          <a:lstStyle>
            <a:lvl1pPr marL="0" indent="0">
              <a:lnSpc>
                <a:spcPct val="90000"/>
              </a:lnSpc>
              <a:buNone/>
              <a:defRPr sz="4800" b="0" i="0">
                <a:solidFill>
                  <a:srgbClr val="003946"/>
                </a:solidFill>
                <a:latin typeface="+mj-lt"/>
              </a:defRPr>
            </a:lvl1pPr>
            <a:lvl2pPr marL="457189" indent="0">
              <a:buNone/>
              <a:defRPr sz="1067">
                <a:solidFill>
                  <a:schemeClr val="tx1"/>
                </a:solidFill>
                <a:latin typeface="+mj-lt"/>
              </a:defRPr>
            </a:lvl2pPr>
            <a:lvl3pPr marL="914377" indent="0">
              <a:buNone/>
              <a:defRPr sz="1067">
                <a:solidFill>
                  <a:schemeClr val="tx1"/>
                </a:solidFill>
                <a:latin typeface="+mj-lt"/>
              </a:defRPr>
            </a:lvl3pPr>
            <a:lvl4pPr marL="1371566" indent="0">
              <a:buNone/>
              <a:defRPr sz="1067">
                <a:solidFill>
                  <a:schemeClr val="tx1"/>
                </a:solidFill>
                <a:latin typeface="+mj-lt"/>
              </a:defRPr>
            </a:lvl4pPr>
            <a:lvl5pPr marL="1828754" indent="0">
              <a:buNone/>
              <a:defRPr sz="1067">
                <a:solidFill>
                  <a:schemeClr val="tx1"/>
                </a:solidFill>
                <a:latin typeface="+mj-lt"/>
              </a:defRPr>
            </a:lvl5pPr>
          </a:lstStyle>
          <a:p>
            <a:pPr lvl="0"/>
            <a:r>
              <a:rPr lang="en-CA"/>
              <a:t>Click to add closing Thank you!</a:t>
            </a:r>
          </a:p>
        </p:txBody>
      </p:sp>
      <p:sp>
        <p:nvSpPr>
          <p:cNvPr id="5" name="Text Placeholder 9">
            <a:extLst>
              <a:ext uri="{FF2B5EF4-FFF2-40B4-BE49-F238E27FC236}">
                <a16:creationId xmlns:a16="http://schemas.microsoft.com/office/drawing/2014/main" id="{94B75C4B-994B-5BBF-AC77-977AB12E9BE1}"/>
              </a:ext>
            </a:extLst>
          </p:cNvPr>
          <p:cNvSpPr>
            <a:spLocks noGrp="1"/>
          </p:cNvSpPr>
          <p:nvPr>
            <p:ph type="body" sz="quarter" idx="35" hasCustomPrompt="1"/>
          </p:nvPr>
        </p:nvSpPr>
        <p:spPr>
          <a:xfrm>
            <a:off x="304756" y="3754456"/>
            <a:ext cx="5553414" cy="289224"/>
          </a:xfrm>
        </p:spPr>
        <p:txBody>
          <a:bodyPr anchor="t" anchorCtr="0">
            <a:noAutofit/>
          </a:bodyPr>
          <a:lstStyle>
            <a:lvl1pPr marL="0" indent="0">
              <a:buNone/>
              <a:defRPr sz="1050" b="1">
                <a:solidFill>
                  <a:schemeClr val="tx1"/>
                </a:solidFill>
              </a:defRPr>
            </a:lvl1pPr>
            <a:lvl2pPr marL="342900" indent="0">
              <a:buNone/>
              <a:defRPr sz="1000">
                <a:solidFill>
                  <a:schemeClr val="tx2"/>
                </a:solidFill>
              </a:defRPr>
            </a:lvl2pPr>
            <a:lvl3pPr marL="685800" indent="0">
              <a:buNone/>
              <a:defRPr sz="900">
                <a:solidFill>
                  <a:schemeClr val="tx2"/>
                </a:solidFill>
              </a:defRPr>
            </a:lvl3pPr>
            <a:lvl4pPr marL="1028700" indent="0">
              <a:buNone/>
              <a:defRPr sz="800">
                <a:solidFill>
                  <a:schemeClr val="tx2"/>
                </a:solidFill>
              </a:defRPr>
            </a:lvl4pPr>
            <a:lvl5pPr marL="1371600" indent="0">
              <a:buNone/>
              <a:defRPr sz="800">
                <a:solidFill>
                  <a:schemeClr val="tx2"/>
                </a:solidFill>
              </a:defRPr>
            </a:lvl5pPr>
          </a:lstStyle>
          <a:p>
            <a:pPr lvl="0"/>
            <a:r>
              <a:rPr lang="en-CA"/>
              <a:t>Sub-header goes here.</a:t>
            </a:r>
          </a:p>
        </p:txBody>
      </p:sp>
      <p:sp>
        <p:nvSpPr>
          <p:cNvPr id="6" name="Text Placeholder 32">
            <a:extLst>
              <a:ext uri="{FF2B5EF4-FFF2-40B4-BE49-F238E27FC236}">
                <a16:creationId xmlns:a16="http://schemas.microsoft.com/office/drawing/2014/main" id="{2B6A79CA-D8A7-D5A6-3C0E-0634357C962C}"/>
              </a:ext>
            </a:extLst>
          </p:cNvPr>
          <p:cNvSpPr>
            <a:spLocks noGrp="1"/>
          </p:cNvSpPr>
          <p:nvPr>
            <p:ph type="body" sz="quarter" idx="39" hasCustomPrompt="1"/>
          </p:nvPr>
        </p:nvSpPr>
        <p:spPr>
          <a:xfrm>
            <a:off x="304756" y="4331190"/>
            <a:ext cx="2678246" cy="928338"/>
          </a:xfrm>
        </p:spPr>
        <p:txBody>
          <a:bodyPr>
            <a:noAutofit/>
          </a:bodyPr>
          <a:lstStyle>
            <a:lvl1pPr marL="0" indent="0">
              <a:lnSpc>
                <a:spcPct val="114000"/>
              </a:lnSpc>
              <a:spcBef>
                <a:spcPct val="0"/>
              </a:spcBef>
              <a:spcAft>
                <a:spcPts val="400"/>
              </a:spcAft>
              <a:buNone/>
              <a:defRPr sz="1100">
                <a:solidFill>
                  <a:schemeClr val="tx1"/>
                </a:solidFill>
              </a:defRPr>
            </a:lvl1pPr>
            <a:lvl2pPr marL="342900" indent="0">
              <a:buNone/>
              <a:defRPr sz="800">
                <a:solidFill>
                  <a:schemeClr val="tx1"/>
                </a:solidFill>
              </a:defRPr>
            </a:lvl2pPr>
            <a:lvl3pPr marL="685800" indent="0">
              <a:buNone/>
              <a:defRPr sz="800">
                <a:solidFill>
                  <a:schemeClr val="tx1"/>
                </a:solidFill>
              </a:defRPr>
            </a:lvl3pPr>
            <a:lvl4pPr marL="1028700" indent="0">
              <a:buNone/>
              <a:defRPr sz="800">
                <a:solidFill>
                  <a:schemeClr val="tx1"/>
                </a:solidFill>
              </a:defRPr>
            </a:lvl4pPr>
            <a:lvl5pPr marL="1371600" indent="0">
              <a:buNone/>
              <a:defRPr sz="800">
                <a:solidFill>
                  <a:schemeClr val="tx1"/>
                </a:solidFill>
              </a:defRPr>
            </a:lvl5pPr>
          </a:lstStyle>
          <a:p>
            <a:pPr lvl="0"/>
            <a:r>
              <a:rPr lang="en-CA"/>
              <a:t>First Last</a:t>
            </a:r>
          </a:p>
          <a:p>
            <a:pPr lvl="0"/>
            <a:r>
              <a:rPr lang="en-CA"/>
              <a:t>Job title</a:t>
            </a:r>
          </a:p>
          <a:p>
            <a:pPr lvl="0"/>
            <a:r>
              <a:rPr lang="en-CA"/>
              <a:t>Phone:</a:t>
            </a:r>
          </a:p>
          <a:p>
            <a:pPr lvl="0"/>
            <a:r>
              <a:rPr lang="en-CA"/>
              <a:t>Email:</a:t>
            </a:r>
          </a:p>
        </p:txBody>
      </p:sp>
      <p:sp>
        <p:nvSpPr>
          <p:cNvPr id="7" name="Text Placeholder 32">
            <a:extLst>
              <a:ext uri="{FF2B5EF4-FFF2-40B4-BE49-F238E27FC236}">
                <a16:creationId xmlns:a16="http://schemas.microsoft.com/office/drawing/2014/main" id="{B1C2EEFD-13D6-E099-E2A2-408CE5534054}"/>
              </a:ext>
            </a:extLst>
          </p:cNvPr>
          <p:cNvSpPr>
            <a:spLocks noGrp="1"/>
          </p:cNvSpPr>
          <p:nvPr>
            <p:ph type="body" sz="quarter" idx="49" hasCustomPrompt="1"/>
          </p:nvPr>
        </p:nvSpPr>
        <p:spPr>
          <a:xfrm>
            <a:off x="3155156" y="4344852"/>
            <a:ext cx="2712401" cy="928337"/>
          </a:xfrm>
        </p:spPr>
        <p:txBody>
          <a:bodyPr>
            <a:noAutofit/>
          </a:bodyPr>
          <a:lstStyle>
            <a:lvl1pPr marL="0" indent="0">
              <a:lnSpc>
                <a:spcPct val="114000"/>
              </a:lnSpc>
              <a:spcBef>
                <a:spcPct val="0"/>
              </a:spcBef>
              <a:spcAft>
                <a:spcPts val="400"/>
              </a:spcAft>
              <a:buNone/>
              <a:defRPr sz="1100">
                <a:solidFill>
                  <a:schemeClr val="tx1"/>
                </a:solidFill>
              </a:defRPr>
            </a:lvl1pPr>
            <a:lvl2pPr marL="342900" indent="0">
              <a:buNone/>
              <a:defRPr sz="800">
                <a:solidFill>
                  <a:schemeClr val="tx1"/>
                </a:solidFill>
              </a:defRPr>
            </a:lvl2pPr>
            <a:lvl3pPr marL="685800" indent="0">
              <a:buNone/>
              <a:defRPr sz="800">
                <a:solidFill>
                  <a:schemeClr val="tx1"/>
                </a:solidFill>
              </a:defRPr>
            </a:lvl3pPr>
            <a:lvl4pPr marL="1028700" indent="0">
              <a:buNone/>
              <a:defRPr sz="800">
                <a:solidFill>
                  <a:schemeClr val="tx1"/>
                </a:solidFill>
              </a:defRPr>
            </a:lvl4pPr>
            <a:lvl5pPr marL="1371600" indent="0">
              <a:buNone/>
              <a:defRPr sz="800">
                <a:solidFill>
                  <a:schemeClr val="tx1"/>
                </a:solidFill>
              </a:defRPr>
            </a:lvl5pPr>
          </a:lstStyle>
          <a:p>
            <a:pPr lvl="0"/>
            <a:r>
              <a:rPr lang="en-CA"/>
              <a:t>First Last</a:t>
            </a:r>
          </a:p>
          <a:p>
            <a:pPr lvl="0"/>
            <a:r>
              <a:rPr lang="en-CA"/>
              <a:t>Job title</a:t>
            </a:r>
          </a:p>
          <a:p>
            <a:pPr lvl="0"/>
            <a:r>
              <a:rPr lang="en-CA"/>
              <a:t>Phone:</a:t>
            </a:r>
          </a:p>
          <a:p>
            <a:pPr lvl="0"/>
            <a:r>
              <a:rPr lang="en-CA"/>
              <a:t>Email:</a:t>
            </a:r>
          </a:p>
        </p:txBody>
      </p:sp>
      <p:pic>
        <p:nvPicPr>
          <p:cNvPr id="2" name="SunLife_Corporate_Header" hidden="1">
            <a:extLst>
              <a:ext uri="{FF2B5EF4-FFF2-40B4-BE49-F238E27FC236}">
                <a16:creationId xmlns:a16="http://schemas.microsoft.com/office/drawing/2014/main" id="{D4A9C2A0-5C99-CFD9-3CF6-7340E09D35B4}"/>
              </a:ext>
            </a:extLst>
          </p:cNvPr>
          <p:cNvPicPr>
            <a:picLocks noChangeAspect="1"/>
          </p:cNvPicPr>
          <p:nvPr userDrawn="1"/>
        </p:nvPicPr>
        <p:blipFill>
          <a:blip r:embed="rId2"/>
          <a:stretch>
            <a:fillRect/>
          </a:stretch>
        </p:blipFill>
        <p:spPr>
          <a:xfrm>
            <a:off x="287338" y="197260"/>
            <a:ext cx="4121074" cy="964800"/>
          </a:xfrm>
          <a:prstGeom prst="rect">
            <a:avLst/>
          </a:prstGeom>
        </p:spPr>
      </p:pic>
      <p:pic>
        <p:nvPicPr>
          <p:cNvPr id="3" name="SunLife_GlobalInvestments_Header" hidden="1">
            <a:extLst>
              <a:ext uri="{FF2B5EF4-FFF2-40B4-BE49-F238E27FC236}">
                <a16:creationId xmlns:a16="http://schemas.microsoft.com/office/drawing/2014/main" id="{562470A1-33A4-0378-5C41-DF98693012C5}"/>
              </a:ext>
            </a:extLst>
          </p:cNvPr>
          <p:cNvPicPr>
            <a:picLocks noChangeAspect="1"/>
          </p:cNvPicPr>
          <p:nvPr userDrawn="1"/>
        </p:nvPicPr>
        <p:blipFill>
          <a:blip r:embed="rId3"/>
          <a:stretch>
            <a:fillRect/>
          </a:stretch>
        </p:blipFill>
        <p:spPr>
          <a:xfrm>
            <a:off x="287338" y="197260"/>
            <a:ext cx="4121074" cy="964800"/>
          </a:xfrm>
          <a:prstGeom prst="rect">
            <a:avLst/>
          </a:prstGeom>
        </p:spPr>
      </p:pic>
      <p:pic>
        <p:nvPicPr>
          <p:cNvPr id="4" name="SunLife_HongKong_Header" hidden="1">
            <a:extLst>
              <a:ext uri="{FF2B5EF4-FFF2-40B4-BE49-F238E27FC236}">
                <a16:creationId xmlns:a16="http://schemas.microsoft.com/office/drawing/2014/main" id="{CE9CB3F1-4472-3708-225B-49DDB4F066A5}"/>
              </a:ext>
            </a:extLst>
          </p:cNvPr>
          <p:cNvPicPr>
            <a:picLocks noChangeAspect="1"/>
          </p:cNvPicPr>
          <p:nvPr userDrawn="1"/>
        </p:nvPicPr>
        <p:blipFill>
          <a:blip r:embed="rId4"/>
          <a:stretch>
            <a:fillRect/>
          </a:stretch>
        </p:blipFill>
        <p:spPr>
          <a:xfrm>
            <a:off x="287338" y="197260"/>
            <a:ext cx="4121074" cy="964800"/>
          </a:xfrm>
          <a:prstGeom prst="rect">
            <a:avLst/>
          </a:prstGeom>
        </p:spPr>
      </p:pic>
      <p:pic>
        <p:nvPicPr>
          <p:cNvPr id="9" name="SunLife_LuminoHealth_Header" hidden="1">
            <a:extLst>
              <a:ext uri="{FF2B5EF4-FFF2-40B4-BE49-F238E27FC236}">
                <a16:creationId xmlns:a16="http://schemas.microsoft.com/office/drawing/2014/main" id="{88858CF6-511C-ECF1-D7D4-AC1D016A6FCB}"/>
              </a:ext>
            </a:extLst>
          </p:cNvPr>
          <p:cNvPicPr>
            <a:picLocks noChangeAspect="1"/>
          </p:cNvPicPr>
          <p:nvPr userDrawn="1"/>
        </p:nvPicPr>
        <p:blipFill>
          <a:blip r:embed="rId5"/>
          <a:stretch>
            <a:fillRect/>
          </a:stretch>
        </p:blipFill>
        <p:spPr>
          <a:xfrm>
            <a:off x="287338" y="197260"/>
            <a:ext cx="4121074" cy="964800"/>
          </a:xfrm>
          <a:prstGeom prst="rect">
            <a:avLst/>
          </a:prstGeom>
        </p:spPr>
      </p:pic>
      <p:pic>
        <p:nvPicPr>
          <p:cNvPr id="10" name="SunLife_US_Header" hidden="1">
            <a:extLst>
              <a:ext uri="{FF2B5EF4-FFF2-40B4-BE49-F238E27FC236}">
                <a16:creationId xmlns:a16="http://schemas.microsoft.com/office/drawing/2014/main" id="{D94185B0-730A-7B86-476F-08CA1E2A502E}"/>
              </a:ext>
            </a:extLst>
          </p:cNvPr>
          <p:cNvPicPr>
            <a:picLocks noChangeAspect="1"/>
          </p:cNvPicPr>
          <p:nvPr userDrawn="1"/>
        </p:nvPicPr>
        <p:blipFill>
          <a:blip r:embed="rId6"/>
          <a:stretch>
            <a:fillRect/>
          </a:stretch>
        </p:blipFill>
        <p:spPr>
          <a:xfrm>
            <a:off x="287338" y="197260"/>
            <a:ext cx="4121074" cy="964800"/>
          </a:xfrm>
          <a:prstGeom prst="rect">
            <a:avLst/>
          </a:prstGeom>
        </p:spPr>
      </p:pic>
      <p:pic>
        <p:nvPicPr>
          <p:cNvPr id="1099115794" name="DynamicLogoHeader-Placeholder" descr="{&quot;templafy&quot;:{&quot;id&quot;:&quot;a698d8a2-2512-4139-aa82-38bb834290ac&quot;}}"/>
          <p:cNvPicPr>
            <a:picLocks noChangeAspect="1"/>
          </p:cNvPicPr>
          <p:nvPr/>
        </p:nvPicPr>
        <p:blipFill>
          <a:blip r:embed="rId2"/>
          <a:stretch>
            <a:fillRect/>
          </a:stretch>
        </p:blipFill>
        <p:spPr>
          <a:xfrm>
            <a:off x="287338" y="197260"/>
            <a:ext cx="4140000" cy="964800"/>
          </a:xfrm>
          <a:prstGeom prst="rect">
            <a:avLst/>
          </a:prstGeom>
        </p:spPr>
      </p:pic>
    </p:spTree>
    <p:extLst>
      <p:ext uri="{BB962C8B-B14F-4D97-AF65-F5344CB8AC3E}">
        <p14:creationId xmlns:p14="http://schemas.microsoft.com/office/powerpoint/2010/main" val="2367930806"/>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Ending Slide Warm Yellow">
    <p:bg>
      <p:bgPr>
        <a:solidFill>
          <a:srgbClr val="FFF8E0"/>
        </a:solidFill>
        <a:effectLst/>
      </p:bgPr>
    </p:bg>
    <p:spTree>
      <p:nvGrpSpPr>
        <p:cNvPr id="1" name=""/>
        <p:cNvGrpSpPr/>
        <p:nvPr/>
      </p:nvGrpSpPr>
      <p:grpSpPr>
        <a:xfrm>
          <a:off x="0" y="0"/>
          <a:ext cx="0" cy="0"/>
          <a:chOff x="0" y="0"/>
          <a:chExt cx="0" cy="0"/>
        </a:xfrm>
      </p:grpSpPr>
      <p:sp>
        <p:nvSpPr>
          <p:cNvPr id="3" name="Background">
            <a:extLst>
              <a:ext uri="{FF2B5EF4-FFF2-40B4-BE49-F238E27FC236}">
                <a16:creationId xmlns:a16="http://schemas.microsoft.com/office/drawing/2014/main" id="{145D8AFC-F613-09EE-37B2-7B90938A42B6}"/>
              </a:ext>
            </a:extLst>
          </p:cNvPr>
          <p:cNvSpPr/>
          <p:nvPr userDrawn="1"/>
        </p:nvSpPr>
        <p:spPr>
          <a:xfrm>
            <a:off x="0" y="0"/>
            <a:ext cx="121920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Slide Number Placeholder 5">
            <a:extLst>
              <a:ext uri="{FF2B5EF4-FFF2-40B4-BE49-F238E27FC236}">
                <a16:creationId xmlns:a16="http://schemas.microsoft.com/office/drawing/2014/main" id="{FC99222F-146E-F680-C342-7341F0240ABB}"/>
              </a:ext>
            </a:extLst>
          </p:cNvPr>
          <p:cNvSpPr txBox="1"/>
          <p:nvPr userDrawn="1"/>
        </p:nvSpPr>
        <p:spPr>
          <a:xfrm>
            <a:off x="287868" y="6608064"/>
            <a:ext cx="321733" cy="144000"/>
          </a:xfrm>
          <a:prstGeom prst="rect">
            <a:avLst/>
          </a:prstGeom>
          <a:effectLst/>
        </p:spPr>
        <p:txBody>
          <a:bodyPr vert="horz" wrap="square" lIns="0" tIns="0" rIns="0" bIns="0" rtlCol="0" anchor="ctr">
            <a:noAutofit/>
          </a:bodyP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fld id="{9FA635D2-B142-BE49-AECA-6169441F1F99}" type="slidenum">
              <a:rPr lang="en-CA" sz="900" b="0" i="0" u="none" strike="noStrike">
                <a:solidFill>
                  <a:schemeClr val="tx2">
                    <a:lumMod val="100000"/>
                  </a:schemeClr>
                </a:solidFill>
                <a:latin typeface="Sun Life New Text" pitchFamily="2" charset="0"/>
              </a:rPr>
              <a:pPr algn="l"/>
              <a:t>‹#›</a:t>
            </a:fld>
            <a:endParaRPr lang="en-CA" sz="900" b="0" i="0" u="none" strike="noStrike">
              <a:solidFill>
                <a:schemeClr val="tx2">
                  <a:lumMod val="100000"/>
                </a:schemeClr>
              </a:solidFill>
              <a:latin typeface="Sun Life New Text" pitchFamily="2" charset="0"/>
            </a:endParaRPr>
          </a:p>
        </p:txBody>
      </p:sp>
      <p:sp>
        <p:nvSpPr>
          <p:cNvPr id="13" name="Text Placeholder 15">
            <a:extLst>
              <a:ext uri="{FF2B5EF4-FFF2-40B4-BE49-F238E27FC236}">
                <a16:creationId xmlns:a16="http://schemas.microsoft.com/office/drawing/2014/main" id="{5BAC7DDE-3D71-371D-3C56-24BFE0ADEFC1}"/>
              </a:ext>
            </a:extLst>
          </p:cNvPr>
          <p:cNvSpPr>
            <a:spLocks noGrp="1"/>
          </p:cNvSpPr>
          <p:nvPr>
            <p:ph type="body" sz="quarter" idx="13" hasCustomPrompt="1"/>
          </p:nvPr>
        </p:nvSpPr>
        <p:spPr>
          <a:xfrm>
            <a:off x="287338" y="1663183"/>
            <a:ext cx="5735637" cy="1338933"/>
          </a:xfrm>
        </p:spPr>
        <p:txBody>
          <a:bodyPr anchor="t" anchorCtr="0">
            <a:noAutofit/>
          </a:bodyPr>
          <a:lstStyle>
            <a:lvl1pPr marL="0" indent="0">
              <a:lnSpc>
                <a:spcPct val="90000"/>
              </a:lnSpc>
              <a:buNone/>
              <a:defRPr sz="4800" b="0" i="0">
                <a:solidFill>
                  <a:srgbClr val="003946"/>
                </a:solidFill>
                <a:latin typeface="+mj-lt"/>
              </a:defRPr>
            </a:lvl1pPr>
            <a:lvl2pPr marL="457189" indent="0">
              <a:buNone/>
              <a:defRPr sz="1067">
                <a:solidFill>
                  <a:schemeClr val="tx1"/>
                </a:solidFill>
                <a:latin typeface="+mj-lt"/>
              </a:defRPr>
            </a:lvl2pPr>
            <a:lvl3pPr marL="914377" indent="0">
              <a:buNone/>
              <a:defRPr sz="1067">
                <a:solidFill>
                  <a:schemeClr val="tx1"/>
                </a:solidFill>
                <a:latin typeface="+mj-lt"/>
              </a:defRPr>
            </a:lvl3pPr>
            <a:lvl4pPr marL="1371566" indent="0">
              <a:buNone/>
              <a:defRPr sz="1067">
                <a:solidFill>
                  <a:schemeClr val="tx1"/>
                </a:solidFill>
                <a:latin typeface="+mj-lt"/>
              </a:defRPr>
            </a:lvl4pPr>
            <a:lvl5pPr marL="1828754" indent="0">
              <a:buNone/>
              <a:defRPr sz="1067">
                <a:solidFill>
                  <a:schemeClr val="tx1"/>
                </a:solidFill>
                <a:latin typeface="+mj-lt"/>
              </a:defRPr>
            </a:lvl5pPr>
          </a:lstStyle>
          <a:p>
            <a:pPr lvl="0"/>
            <a:r>
              <a:rPr lang="en-CA"/>
              <a:t>Click to add closing Questions?</a:t>
            </a:r>
          </a:p>
        </p:txBody>
      </p:sp>
      <p:sp>
        <p:nvSpPr>
          <p:cNvPr id="4" name="Footer Placeholder 7">
            <a:extLst>
              <a:ext uri="{FF2B5EF4-FFF2-40B4-BE49-F238E27FC236}">
                <a16:creationId xmlns:a16="http://schemas.microsoft.com/office/drawing/2014/main" id="{B5BD35D0-6AC7-5506-8B6D-C475CA3219BB}"/>
              </a:ext>
            </a:extLst>
          </p:cNvPr>
          <p:cNvSpPr>
            <a:spLocks noGrp="1"/>
          </p:cNvSpPr>
          <p:nvPr>
            <p:ph type="ftr" sz="quarter" idx="3"/>
          </p:nvPr>
        </p:nvSpPr>
        <p:spPr>
          <a:xfrm>
            <a:off x="609600" y="6608064"/>
            <a:ext cx="4579200" cy="144000"/>
          </a:xfrm>
          <a:prstGeom prst="rect">
            <a:avLst/>
          </a:prstGeom>
          <a:effectLst/>
        </p:spPr>
        <p:txBody>
          <a:bodyPr vert="horz" wrap="none" lIns="0" tIns="0" rIns="0" bIns="0" anchor="ctr" anchorCtr="0">
            <a:noAutofit/>
          </a:bodyPr>
          <a:lstStyle>
            <a:lvl1pPr algn="l">
              <a:defRPr sz="900" b="0" i="0" u="none" strike="noStrike">
                <a:solidFill>
                  <a:schemeClr val="tx2">
                    <a:lumMod val="100000"/>
                  </a:schemeClr>
                </a:solidFill>
                <a:latin typeface="Sun Life New Text" pitchFamily="2" charset="0"/>
              </a:defRPr>
            </a:lvl1pPr>
          </a:lstStyle>
          <a:p>
            <a:r>
              <a:rPr lang="en-CA"/>
              <a:t>Presentation Name or INTERNAL USE ONLY</a:t>
            </a:r>
          </a:p>
        </p:txBody>
      </p:sp>
      <p:sp>
        <p:nvSpPr>
          <p:cNvPr id="12" name="EntityNameDynamic (US) -Placeholder" descr="{&quot;templafy&quot;:{&quot;id&quot;:&quot;3ecd9400-3143-413b-86f4-570a23de4331&quot;}}" hidden="1">
            <a:extLst>
              <a:ext uri="{FF2B5EF4-FFF2-40B4-BE49-F238E27FC236}">
                <a16:creationId xmlns:a16="http://schemas.microsoft.com/office/drawing/2014/main" id="{82B15F55-AE16-15A1-3DCC-AF6C0C5D10E4}"/>
              </a:ext>
            </a:extLst>
          </p:cNvPr>
          <p:cNvSpPr/>
          <p:nvPr userDrawn="1"/>
        </p:nvSpPr>
        <p:spPr>
          <a:xfrm>
            <a:off x="7116762" y="6588092"/>
            <a:ext cx="2795588" cy="1862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r"/>
            <a:r>
              <a:rPr lang="en-CA" sz="1100" b="1">
                <a:solidFill>
                  <a:schemeClr val="tx2"/>
                </a:solidFill>
              </a:rPr>
              <a:t>Sun Life Corporate</a:t>
            </a:r>
            <a:endParaRPr lang="en-CA"/>
          </a:p>
        </p:txBody>
      </p:sp>
      <p:sp>
        <p:nvSpPr>
          <p:cNvPr id="14" name="TaglineDynamic (US) -Placeholder" descr="{&quot;templafy&quot;:{&quot;id&quot;:&quot;1d255b69-a4b2-4651-abc3-2962e41abc62&quot;}}" hidden="1">
            <a:extLst>
              <a:ext uri="{FF2B5EF4-FFF2-40B4-BE49-F238E27FC236}">
                <a16:creationId xmlns:a16="http://schemas.microsoft.com/office/drawing/2014/main" id="{5A3CC446-4A43-1702-9574-3E99605DDBC9}"/>
              </a:ext>
            </a:extLst>
          </p:cNvPr>
          <p:cNvSpPr/>
          <p:nvPr userDrawn="1"/>
        </p:nvSpPr>
        <p:spPr>
          <a:xfrm>
            <a:off x="9943307" y="6588092"/>
            <a:ext cx="1960562" cy="1862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r"/>
            <a:r>
              <a:rPr lang="en-CA" sz="1100" b="0" spc="-20" baseline="0">
                <a:solidFill>
                  <a:schemeClr val="tx2"/>
                </a:solidFill>
              </a:rPr>
              <a:t>Life’s brighter under the sun</a:t>
            </a:r>
            <a:endParaRPr lang="en-CA"/>
          </a:p>
        </p:txBody>
      </p:sp>
      <p:sp>
        <p:nvSpPr>
          <p:cNvPr id="7" name="Text Placeholder 9">
            <a:extLst>
              <a:ext uri="{FF2B5EF4-FFF2-40B4-BE49-F238E27FC236}">
                <a16:creationId xmlns:a16="http://schemas.microsoft.com/office/drawing/2014/main" id="{98D73E29-FD0C-41CD-11FC-60A72A73B840}"/>
              </a:ext>
            </a:extLst>
          </p:cNvPr>
          <p:cNvSpPr>
            <a:spLocks noGrp="1"/>
          </p:cNvSpPr>
          <p:nvPr>
            <p:ph type="body" sz="quarter" idx="35" hasCustomPrompt="1"/>
          </p:nvPr>
        </p:nvSpPr>
        <p:spPr>
          <a:xfrm>
            <a:off x="304756" y="3754456"/>
            <a:ext cx="5553414" cy="289224"/>
          </a:xfrm>
        </p:spPr>
        <p:txBody>
          <a:bodyPr anchor="t" anchorCtr="0">
            <a:noAutofit/>
          </a:bodyPr>
          <a:lstStyle>
            <a:lvl1pPr marL="0" indent="0">
              <a:buNone/>
              <a:defRPr sz="1050" b="1">
                <a:solidFill>
                  <a:schemeClr val="tx1"/>
                </a:solidFill>
              </a:defRPr>
            </a:lvl1pPr>
            <a:lvl2pPr marL="342900" indent="0">
              <a:buNone/>
              <a:defRPr sz="1000">
                <a:solidFill>
                  <a:schemeClr val="tx2"/>
                </a:solidFill>
              </a:defRPr>
            </a:lvl2pPr>
            <a:lvl3pPr marL="685800" indent="0">
              <a:buNone/>
              <a:defRPr sz="900">
                <a:solidFill>
                  <a:schemeClr val="tx2"/>
                </a:solidFill>
              </a:defRPr>
            </a:lvl3pPr>
            <a:lvl4pPr marL="1028700" indent="0">
              <a:buNone/>
              <a:defRPr sz="800">
                <a:solidFill>
                  <a:schemeClr val="tx2"/>
                </a:solidFill>
              </a:defRPr>
            </a:lvl4pPr>
            <a:lvl5pPr marL="1371600" indent="0">
              <a:buNone/>
              <a:defRPr sz="800">
                <a:solidFill>
                  <a:schemeClr val="tx2"/>
                </a:solidFill>
              </a:defRPr>
            </a:lvl5pPr>
          </a:lstStyle>
          <a:p>
            <a:pPr lvl="0"/>
            <a:r>
              <a:rPr lang="en-CA"/>
              <a:t>Sub-header goes here.</a:t>
            </a:r>
          </a:p>
        </p:txBody>
      </p:sp>
      <p:sp>
        <p:nvSpPr>
          <p:cNvPr id="9" name="Text Placeholder 32">
            <a:extLst>
              <a:ext uri="{FF2B5EF4-FFF2-40B4-BE49-F238E27FC236}">
                <a16:creationId xmlns:a16="http://schemas.microsoft.com/office/drawing/2014/main" id="{59D47781-4EDB-6A18-1441-715A32F77CE8}"/>
              </a:ext>
            </a:extLst>
          </p:cNvPr>
          <p:cNvSpPr>
            <a:spLocks noGrp="1"/>
          </p:cNvSpPr>
          <p:nvPr>
            <p:ph type="body" sz="quarter" idx="39" hasCustomPrompt="1"/>
          </p:nvPr>
        </p:nvSpPr>
        <p:spPr>
          <a:xfrm>
            <a:off x="304756" y="4331190"/>
            <a:ext cx="2678246" cy="928338"/>
          </a:xfrm>
        </p:spPr>
        <p:txBody>
          <a:bodyPr>
            <a:noAutofit/>
          </a:bodyPr>
          <a:lstStyle>
            <a:lvl1pPr marL="0" indent="0">
              <a:lnSpc>
                <a:spcPct val="114000"/>
              </a:lnSpc>
              <a:spcBef>
                <a:spcPct val="0"/>
              </a:spcBef>
              <a:spcAft>
                <a:spcPts val="400"/>
              </a:spcAft>
              <a:buNone/>
              <a:defRPr sz="1100">
                <a:solidFill>
                  <a:schemeClr val="tx1"/>
                </a:solidFill>
              </a:defRPr>
            </a:lvl1pPr>
            <a:lvl2pPr marL="342900" indent="0">
              <a:buNone/>
              <a:defRPr sz="800">
                <a:solidFill>
                  <a:schemeClr val="tx1"/>
                </a:solidFill>
              </a:defRPr>
            </a:lvl2pPr>
            <a:lvl3pPr marL="685800" indent="0">
              <a:buNone/>
              <a:defRPr sz="800">
                <a:solidFill>
                  <a:schemeClr val="tx1"/>
                </a:solidFill>
              </a:defRPr>
            </a:lvl3pPr>
            <a:lvl4pPr marL="1028700" indent="0">
              <a:buNone/>
              <a:defRPr sz="800">
                <a:solidFill>
                  <a:schemeClr val="tx1"/>
                </a:solidFill>
              </a:defRPr>
            </a:lvl4pPr>
            <a:lvl5pPr marL="1371600" indent="0">
              <a:buNone/>
              <a:defRPr sz="800">
                <a:solidFill>
                  <a:schemeClr val="tx1"/>
                </a:solidFill>
              </a:defRPr>
            </a:lvl5pPr>
          </a:lstStyle>
          <a:p>
            <a:pPr lvl="0"/>
            <a:r>
              <a:rPr lang="en-CA"/>
              <a:t>First Last</a:t>
            </a:r>
          </a:p>
          <a:p>
            <a:pPr lvl="0"/>
            <a:r>
              <a:rPr lang="en-CA"/>
              <a:t>Job title</a:t>
            </a:r>
          </a:p>
          <a:p>
            <a:pPr lvl="0"/>
            <a:r>
              <a:rPr lang="en-CA"/>
              <a:t>Phone:</a:t>
            </a:r>
          </a:p>
          <a:p>
            <a:pPr lvl="0"/>
            <a:r>
              <a:rPr lang="en-CA"/>
              <a:t>Email:</a:t>
            </a:r>
          </a:p>
        </p:txBody>
      </p:sp>
      <p:sp>
        <p:nvSpPr>
          <p:cNvPr id="15" name="Text Placeholder 32">
            <a:extLst>
              <a:ext uri="{FF2B5EF4-FFF2-40B4-BE49-F238E27FC236}">
                <a16:creationId xmlns:a16="http://schemas.microsoft.com/office/drawing/2014/main" id="{4B0C6514-7014-781F-64EA-FCD1B69A8FBF}"/>
              </a:ext>
            </a:extLst>
          </p:cNvPr>
          <p:cNvSpPr>
            <a:spLocks noGrp="1"/>
          </p:cNvSpPr>
          <p:nvPr>
            <p:ph type="body" sz="quarter" idx="49" hasCustomPrompt="1"/>
          </p:nvPr>
        </p:nvSpPr>
        <p:spPr>
          <a:xfrm>
            <a:off x="3155156" y="4344852"/>
            <a:ext cx="2712401" cy="928337"/>
          </a:xfrm>
        </p:spPr>
        <p:txBody>
          <a:bodyPr>
            <a:noAutofit/>
          </a:bodyPr>
          <a:lstStyle>
            <a:lvl1pPr marL="0" indent="0">
              <a:lnSpc>
                <a:spcPct val="114000"/>
              </a:lnSpc>
              <a:spcBef>
                <a:spcPct val="0"/>
              </a:spcBef>
              <a:spcAft>
                <a:spcPts val="400"/>
              </a:spcAft>
              <a:buNone/>
              <a:defRPr sz="1100">
                <a:solidFill>
                  <a:schemeClr val="tx1"/>
                </a:solidFill>
              </a:defRPr>
            </a:lvl1pPr>
            <a:lvl2pPr marL="342900" indent="0">
              <a:buNone/>
              <a:defRPr sz="800">
                <a:solidFill>
                  <a:schemeClr val="tx1"/>
                </a:solidFill>
              </a:defRPr>
            </a:lvl2pPr>
            <a:lvl3pPr marL="685800" indent="0">
              <a:buNone/>
              <a:defRPr sz="800">
                <a:solidFill>
                  <a:schemeClr val="tx1"/>
                </a:solidFill>
              </a:defRPr>
            </a:lvl3pPr>
            <a:lvl4pPr marL="1028700" indent="0">
              <a:buNone/>
              <a:defRPr sz="800">
                <a:solidFill>
                  <a:schemeClr val="tx1"/>
                </a:solidFill>
              </a:defRPr>
            </a:lvl4pPr>
            <a:lvl5pPr marL="1371600" indent="0">
              <a:buNone/>
              <a:defRPr sz="800">
                <a:solidFill>
                  <a:schemeClr val="tx1"/>
                </a:solidFill>
              </a:defRPr>
            </a:lvl5pPr>
          </a:lstStyle>
          <a:p>
            <a:pPr lvl="0"/>
            <a:r>
              <a:rPr lang="en-CA"/>
              <a:t>First Last</a:t>
            </a:r>
          </a:p>
          <a:p>
            <a:pPr lvl="0"/>
            <a:r>
              <a:rPr lang="en-CA"/>
              <a:t>Job title</a:t>
            </a:r>
          </a:p>
          <a:p>
            <a:pPr lvl="0"/>
            <a:r>
              <a:rPr lang="en-CA"/>
              <a:t>Phone:</a:t>
            </a:r>
          </a:p>
          <a:p>
            <a:pPr lvl="0"/>
            <a:r>
              <a:rPr lang="en-CA"/>
              <a:t>Email:</a:t>
            </a:r>
          </a:p>
        </p:txBody>
      </p:sp>
      <p:pic>
        <p:nvPicPr>
          <p:cNvPr id="2" name="SunLife_Corporate_Header" hidden="1">
            <a:extLst>
              <a:ext uri="{FF2B5EF4-FFF2-40B4-BE49-F238E27FC236}">
                <a16:creationId xmlns:a16="http://schemas.microsoft.com/office/drawing/2014/main" id="{3051E12A-51E2-1FAF-4F22-5E92CAE26E6D}"/>
              </a:ext>
            </a:extLst>
          </p:cNvPr>
          <p:cNvPicPr>
            <a:picLocks noChangeAspect="1"/>
          </p:cNvPicPr>
          <p:nvPr userDrawn="1"/>
        </p:nvPicPr>
        <p:blipFill>
          <a:blip r:embed="rId2"/>
          <a:stretch>
            <a:fillRect/>
          </a:stretch>
        </p:blipFill>
        <p:spPr>
          <a:xfrm>
            <a:off x="287338" y="197260"/>
            <a:ext cx="4121074" cy="964800"/>
          </a:xfrm>
          <a:prstGeom prst="rect">
            <a:avLst/>
          </a:prstGeom>
        </p:spPr>
      </p:pic>
      <p:pic>
        <p:nvPicPr>
          <p:cNvPr id="5" name="SunLife_GlobalInvestments_Header" hidden="1">
            <a:extLst>
              <a:ext uri="{FF2B5EF4-FFF2-40B4-BE49-F238E27FC236}">
                <a16:creationId xmlns:a16="http://schemas.microsoft.com/office/drawing/2014/main" id="{B972A9C0-CB49-AAEB-3990-7D9693C3D96F}"/>
              </a:ext>
            </a:extLst>
          </p:cNvPr>
          <p:cNvPicPr>
            <a:picLocks noChangeAspect="1"/>
          </p:cNvPicPr>
          <p:nvPr userDrawn="1"/>
        </p:nvPicPr>
        <p:blipFill>
          <a:blip r:embed="rId3"/>
          <a:stretch>
            <a:fillRect/>
          </a:stretch>
        </p:blipFill>
        <p:spPr>
          <a:xfrm>
            <a:off x="287338" y="197260"/>
            <a:ext cx="4121074" cy="964800"/>
          </a:xfrm>
          <a:prstGeom prst="rect">
            <a:avLst/>
          </a:prstGeom>
        </p:spPr>
      </p:pic>
      <p:pic>
        <p:nvPicPr>
          <p:cNvPr id="6" name="SunLife_HongKong_Header" hidden="1">
            <a:extLst>
              <a:ext uri="{FF2B5EF4-FFF2-40B4-BE49-F238E27FC236}">
                <a16:creationId xmlns:a16="http://schemas.microsoft.com/office/drawing/2014/main" id="{FB8BF590-4CC1-EA88-DB15-26E5283CF096}"/>
              </a:ext>
            </a:extLst>
          </p:cNvPr>
          <p:cNvPicPr>
            <a:picLocks noChangeAspect="1"/>
          </p:cNvPicPr>
          <p:nvPr userDrawn="1"/>
        </p:nvPicPr>
        <p:blipFill>
          <a:blip r:embed="rId4"/>
          <a:stretch>
            <a:fillRect/>
          </a:stretch>
        </p:blipFill>
        <p:spPr>
          <a:xfrm>
            <a:off x="287338" y="197260"/>
            <a:ext cx="4121074" cy="964800"/>
          </a:xfrm>
          <a:prstGeom prst="rect">
            <a:avLst/>
          </a:prstGeom>
        </p:spPr>
      </p:pic>
      <p:pic>
        <p:nvPicPr>
          <p:cNvPr id="16" name="SunLife_LuminoHealth_Header" hidden="1">
            <a:extLst>
              <a:ext uri="{FF2B5EF4-FFF2-40B4-BE49-F238E27FC236}">
                <a16:creationId xmlns:a16="http://schemas.microsoft.com/office/drawing/2014/main" id="{DED20399-CB86-2D90-EE1F-1501C722964F}"/>
              </a:ext>
            </a:extLst>
          </p:cNvPr>
          <p:cNvPicPr>
            <a:picLocks noChangeAspect="1"/>
          </p:cNvPicPr>
          <p:nvPr userDrawn="1"/>
        </p:nvPicPr>
        <p:blipFill>
          <a:blip r:embed="rId5"/>
          <a:stretch>
            <a:fillRect/>
          </a:stretch>
        </p:blipFill>
        <p:spPr>
          <a:xfrm>
            <a:off x="287338" y="197260"/>
            <a:ext cx="4121074" cy="964800"/>
          </a:xfrm>
          <a:prstGeom prst="rect">
            <a:avLst/>
          </a:prstGeom>
        </p:spPr>
      </p:pic>
      <p:pic>
        <p:nvPicPr>
          <p:cNvPr id="17" name="SunLife_US_Header" hidden="1">
            <a:extLst>
              <a:ext uri="{FF2B5EF4-FFF2-40B4-BE49-F238E27FC236}">
                <a16:creationId xmlns:a16="http://schemas.microsoft.com/office/drawing/2014/main" id="{6427A494-C86F-FB72-573E-9AA3DAE29201}"/>
              </a:ext>
            </a:extLst>
          </p:cNvPr>
          <p:cNvPicPr>
            <a:picLocks noChangeAspect="1"/>
          </p:cNvPicPr>
          <p:nvPr userDrawn="1"/>
        </p:nvPicPr>
        <p:blipFill>
          <a:blip r:embed="rId6"/>
          <a:stretch>
            <a:fillRect/>
          </a:stretch>
        </p:blipFill>
        <p:spPr>
          <a:xfrm>
            <a:off x="287338" y="197260"/>
            <a:ext cx="4121074" cy="964800"/>
          </a:xfrm>
          <a:prstGeom prst="rect">
            <a:avLst/>
          </a:prstGeom>
        </p:spPr>
      </p:pic>
      <p:pic>
        <p:nvPicPr>
          <p:cNvPr id="1385325821" name="DynamicLogoHeader-Placeholder" descr="{&quot;templafy&quot;:{&quot;id&quot;:&quot;973963e8-846b-4520-8a1e-a159749ace61&quot;}}"/>
          <p:cNvPicPr>
            <a:picLocks noChangeAspect="1"/>
          </p:cNvPicPr>
          <p:nvPr/>
        </p:nvPicPr>
        <p:blipFill>
          <a:blip r:embed="rId2"/>
          <a:stretch>
            <a:fillRect/>
          </a:stretch>
        </p:blipFill>
        <p:spPr>
          <a:xfrm>
            <a:off x="287338" y="197260"/>
            <a:ext cx="4140000" cy="964800"/>
          </a:xfrm>
          <a:prstGeom prst="rect">
            <a:avLst/>
          </a:prstGeom>
        </p:spPr>
      </p:pic>
    </p:spTree>
    <p:extLst>
      <p:ext uri="{BB962C8B-B14F-4D97-AF65-F5344CB8AC3E}">
        <p14:creationId xmlns:p14="http://schemas.microsoft.com/office/powerpoint/2010/main" val="1226852215"/>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gt;Do not use layouts after this &gt;">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124504-36FD-4753-851D-5B7D02D4A2D1}"/>
              </a:ext>
            </a:extLst>
          </p:cNvPr>
          <p:cNvSpPr/>
          <p:nvPr userDrawn="1"/>
        </p:nvSpPr>
        <p:spPr bwMode="ltGray">
          <a:xfrm>
            <a:off x="0" y="0"/>
            <a:ext cx="12192000" cy="6858000"/>
          </a:xfrm>
          <a:prstGeom prst="rect">
            <a:avLst/>
          </a:prstGeom>
          <a:solidFill>
            <a:schemeClr val="tx1"/>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CA" sz="1400" err="1">
              <a:solidFill>
                <a:schemeClr val="tx1"/>
              </a:solidFill>
            </a:endParaRPr>
          </a:p>
        </p:txBody>
      </p:sp>
      <p:sp>
        <p:nvSpPr>
          <p:cNvPr id="5" name="Do not use"/>
          <p:cNvSpPr txBox="1"/>
          <p:nvPr userDrawn="1"/>
        </p:nvSpPr>
        <p:spPr>
          <a:xfrm>
            <a:off x="430213" y="656823"/>
            <a:ext cx="11356977" cy="2893100"/>
          </a:xfrm>
          <a:prstGeom prst="rect">
            <a:avLst/>
          </a:prstGeom>
          <a:noFill/>
        </p:spPr>
        <p:txBody>
          <a:bodyPr wrap="square" lIns="0" tIns="0" rIns="0" bIns="0" rtlCol="0">
            <a:spAutoFit/>
          </a:bodyPr>
          <a:lstStyle/>
          <a:p>
            <a:pPr marL="0" marR="0" indent="0" algn="ctr" fontAlgn="auto">
              <a:lnSpc>
                <a:spcPct val="100000"/>
              </a:lnSpc>
              <a:spcBef>
                <a:spcPts val="600"/>
              </a:spcBef>
              <a:spcAft>
                <a:spcPct val="0"/>
              </a:spcAft>
              <a:buClr>
                <a:srgbClr val="003755"/>
              </a:buClr>
              <a:buSzTx/>
              <a:buFontTx/>
              <a:buNone/>
            </a:pPr>
            <a:r>
              <a:rPr lang="en-CA" sz="4400" b="0" noProof="0">
                <a:solidFill>
                  <a:schemeClr val="bg1"/>
                </a:solidFill>
              </a:rPr>
              <a:t>If you see any </a:t>
            </a:r>
            <a:r>
              <a:rPr lang="en-CA" sz="4400" b="1" i="1" noProof="0">
                <a:solidFill>
                  <a:schemeClr val="bg1"/>
                </a:solidFill>
              </a:rPr>
              <a:t>layouts after this </a:t>
            </a:r>
            <a:r>
              <a:rPr lang="en-CA" sz="4400" b="0" i="0" noProof="0">
                <a:solidFill>
                  <a:schemeClr val="bg1"/>
                </a:solidFill>
              </a:rPr>
              <a:t>one</a:t>
            </a:r>
            <a:r>
              <a:rPr lang="en-CA" sz="4400" b="1" i="1" noProof="0">
                <a:solidFill>
                  <a:schemeClr val="bg1"/>
                </a:solidFill>
              </a:rPr>
              <a:t>,</a:t>
            </a:r>
            <a:br>
              <a:rPr lang="en-GB" sz="4400" b="0" i="0" noProof="0">
                <a:solidFill>
                  <a:schemeClr val="bg1"/>
                </a:solidFill>
              </a:rPr>
            </a:br>
            <a:r>
              <a:rPr lang="en-CA" sz="4400" b="0" noProof="0">
                <a:solidFill>
                  <a:schemeClr val="bg1"/>
                </a:solidFill>
              </a:rPr>
              <a:t>do not use them. These layouts </a:t>
            </a:r>
            <a:r>
              <a:rPr lang="en-CA" sz="4400" b="1" i="1" u="none" noProof="0">
                <a:solidFill>
                  <a:schemeClr val="bg1"/>
                </a:solidFill>
              </a:rPr>
              <a:t>are not </a:t>
            </a:r>
            <a:r>
              <a:rPr lang="en-CA" sz="4400" b="0" noProof="0">
                <a:solidFill>
                  <a:schemeClr val="bg1"/>
                </a:solidFill>
              </a:rPr>
              <a:t>part of our corporate template.</a:t>
            </a:r>
            <a:br>
              <a:rPr lang="en-GB" sz="2800" b="0" noProof="0">
                <a:solidFill>
                  <a:schemeClr val="bg1"/>
                </a:solidFill>
              </a:rPr>
            </a:br>
            <a:br>
              <a:rPr lang="en-GB" sz="2800" b="0" noProof="0">
                <a:solidFill>
                  <a:schemeClr val="bg1"/>
                </a:solidFill>
              </a:rPr>
            </a:br>
            <a:endParaRPr lang="en-CA" sz="2800" b="0" noProof="0">
              <a:solidFill>
                <a:schemeClr val="bg1"/>
              </a:solidFill>
            </a:endParaRPr>
          </a:p>
        </p:txBody>
      </p:sp>
      <p:grpSp>
        <p:nvGrpSpPr>
          <p:cNvPr id="4" name="Group 3">
            <a:extLst>
              <a:ext uri="{FF2B5EF4-FFF2-40B4-BE49-F238E27FC236}">
                <a16:creationId xmlns:a16="http://schemas.microsoft.com/office/drawing/2014/main" id="{2BEB5E5A-DA85-4D5B-80B9-F94482F55D76}"/>
              </a:ext>
            </a:extLst>
          </p:cNvPr>
          <p:cNvGrpSpPr/>
          <p:nvPr userDrawn="1"/>
        </p:nvGrpSpPr>
        <p:grpSpPr>
          <a:xfrm rot="8100000">
            <a:off x="10404874" y="3325226"/>
            <a:ext cx="1036788" cy="1036788"/>
            <a:chOff x="6096000" y="4963130"/>
            <a:chExt cx="1456719" cy="1456719"/>
          </a:xfrm>
          <a:solidFill>
            <a:schemeClr val="bg1"/>
          </a:solidFill>
        </p:grpSpPr>
        <p:sp>
          <p:nvSpPr>
            <p:cNvPr id="3" name="Rectangle 2">
              <a:extLst>
                <a:ext uri="{FF2B5EF4-FFF2-40B4-BE49-F238E27FC236}">
                  <a16:creationId xmlns:a16="http://schemas.microsoft.com/office/drawing/2014/main" id="{C823227E-A862-4A7F-BC20-0D107430AB2C}"/>
                </a:ext>
              </a:extLst>
            </p:cNvPr>
            <p:cNvSpPr/>
            <p:nvPr userDrawn="1"/>
          </p:nvSpPr>
          <p:spPr bwMode="black">
            <a:xfrm rot="5400000">
              <a:off x="5534135" y="5524995"/>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CA" sz="1400" err="1">
                <a:solidFill>
                  <a:schemeClr val="tx1"/>
                </a:solidFill>
              </a:endParaRPr>
            </a:p>
          </p:txBody>
        </p:sp>
        <p:sp>
          <p:nvSpPr>
            <p:cNvPr id="6" name="Rectangle 5">
              <a:extLst>
                <a:ext uri="{FF2B5EF4-FFF2-40B4-BE49-F238E27FC236}">
                  <a16:creationId xmlns:a16="http://schemas.microsoft.com/office/drawing/2014/main" id="{08501AE6-6504-4184-9443-E89AFACF769D}"/>
                </a:ext>
              </a:extLst>
            </p:cNvPr>
            <p:cNvSpPr/>
            <p:nvPr userDrawn="1"/>
          </p:nvSpPr>
          <p:spPr bwMode="black">
            <a:xfrm rot="10800000">
              <a:off x="6096000" y="4963130"/>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CA" sz="1400" err="1">
                <a:solidFill>
                  <a:schemeClr val="tx1"/>
                </a:solidFill>
              </a:endParaRPr>
            </a:p>
          </p:txBody>
        </p:sp>
      </p:grpSp>
      <p:sp>
        <p:nvSpPr>
          <p:cNvPr id="12" name="Rectangle 11">
            <a:extLst>
              <a:ext uri="{FF2B5EF4-FFF2-40B4-BE49-F238E27FC236}">
                <a16:creationId xmlns:a16="http://schemas.microsoft.com/office/drawing/2014/main" id="{67CEE09B-6EE1-4BF2-85A3-DE69E91BC4C6}"/>
              </a:ext>
            </a:extLst>
          </p:cNvPr>
          <p:cNvSpPr/>
          <p:nvPr userDrawn="1"/>
        </p:nvSpPr>
        <p:spPr>
          <a:xfrm>
            <a:off x="430213" y="2588374"/>
            <a:ext cx="10152346" cy="2215991"/>
          </a:xfrm>
          <a:prstGeom prst="rect">
            <a:avLst/>
          </a:prstGeom>
        </p:spPr>
        <p:txBody>
          <a:bodyPr wrap="square">
            <a:spAutoFit/>
          </a:bodyPr>
          <a:lstStyle/>
          <a:p>
            <a:pPr algn="ctr"/>
            <a:r>
              <a:rPr lang="en-CA" sz="13800" b="1" i="1" noProof="0">
                <a:solidFill>
                  <a:schemeClr val="bg1"/>
                </a:solidFill>
              </a:rPr>
              <a:t>Do not use </a:t>
            </a:r>
            <a:endParaRPr lang="en-CA" sz="2400" b="1" i="1"/>
          </a:p>
        </p:txBody>
      </p:sp>
      <p:sp>
        <p:nvSpPr>
          <p:cNvPr id="16" name="Do not use">
            <a:extLst>
              <a:ext uri="{FF2B5EF4-FFF2-40B4-BE49-F238E27FC236}">
                <a16:creationId xmlns:a16="http://schemas.microsoft.com/office/drawing/2014/main" id="{A8FA78FA-4D94-4717-B7C6-6F86378D6B01}"/>
              </a:ext>
            </a:extLst>
          </p:cNvPr>
          <p:cNvSpPr txBox="1"/>
          <p:nvPr userDrawn="1"/>
        </p:nvSpPr>
        <p:spPr>
          <a:xfrm>
            <a:off x="430214" y="5186455"/>
            <a:ext cx="11356974" cy="969496"/>
          </a:xfrm>
          <a:prstGeom prst="rect">
            <a:avLst/>
          </a:prstGeom>
          <a:noFill/>
        </p:spPr>
        <p:txBody>
          <a:bodyPr wrap="square" lIns="0" tIns="0" rIns="0" bIns="0" rtlCol="0">
            <a:spAutoFit/>
          </a:bodyPr>
          <a:lstStyle/>
          <a:p>
            <a:pPr marL="0" marR="0" indent="0" algn="ctr" fontAlgn="auto">
              <a:lnSpc>
                <a:spcPct val="100000"/>
              </a:lnSpc>
              <a:spcBef>
                <a:spcPts val="600"/>
              </a:spcBef>
              <a:spcAft>
                <a:spcPct val="0"/>
              </a:spcAft>
              <a:buClr>
                <a:srgbClr val="003755"/>
              </a:buClr>
              <a:buSzTx/>
              <a:buFontTx/>
              <a:buNone/>
            </a:pPr>
            <a:r>
              <a:rPr lang="en-CA" sz="2000" b="0" noProof="0">
                <a:solidFill>
                  <a:schemeClr val="bg1"/>
                </a:solidFill>
              </a:rPr>
              <a:t>Due to PowerPoint’s standard Copy/Paste functionality extra undesirable layouts can appear.</a:t>
            </a:r>
            <a:endParaRPr lang="en-CA"/>
          </a:p>
          <a:p>
            <a:pPr marL="0" marR="0" indent="0" algn="ctr" fontAlgn="auto">
              <a:lnSpc>
                <a:spcPct val="100000"/>
              </a:lnSpc>
              <a:spcBef>
                <a:spcPts val="600"/>
              </a:spcBef>
              <a:spcAft>
                <a:spcPct val="0"/>
              </a:spcAft>
              <a:buClr>
                <a:srgbClr val="003755"/>
              </a:buClr>
              <a:buSzTx/>
              <a:buFontTx/>
              <a:buNone/>
            </a:pPr>
            <a:r>
              <a:rPr lang="en-CA" sz="2000" b="0" noProof="0">
                <a:solidFill>
                  <a:schemeClr val="bg1"/>
                </a:solidFill>
              </a:rPr>
              <a:t>Also notice: Layouts after this might contain potential confidential information.</a:t>
            </a:r>
            <a:br>
              <a:rPr lang="en-GB" sz="1800" b="0" noProof="0">
                <a:solidFill>
                  <a:schemeClr val="bg1"/>
                </a:solidFill>
              </a:rPr>
            </a:br>
            <a:endParaRPr lang="en-CA" sz="1800" b="0" noProof="0">
              <a:solidFill>
                <a:schemeClr val="bg1"/>
              </a:solidFill>
            </a:endParaRPr>
          </a:p>
        </p:txBody>
      </p:sp>
      <p:sp>
        <p:nvSpPr>
          <p:cNvPr id="13" name="Date Placeholder 6" hidden="1">
            <a:extLst>
              <a:ext uri="{FF2B5EF4-FFF2-40B4-BE49-F238E27FC236}">
                <a16:creationId xmlns:a16="http://schemas.microsoft.com/office/drawing/2014/main" id="{706505A8-87EA-4BA0-B698-35156BC765D0}"/>
              </a:ext>
            </a:extLst>
          </p:cNvPr>
          <p:cNvSpPr>
            <a:spLocks noGrp="1"/>
          </p:cNvSpPr>
          <p:nvPr>
            <p:ph type="dt" sz="half" idx="15"/>
          </p:nvPr>
        </p:nvSpPr>
        <p:spPr>
          <a:xfrm>
            <a:off x="540000" y="6433200"/>
            <a:ext cx="2743200" cy="180000"/>
          </a:xfrm>
          <a:prstGeom prst="rect">
            <a:avLst/>
          </a:prstGeom>
        </p:spPr>
        <p:txBody>
          <a:bodyPr vert="horz" lIns="0" tIns="0" rIns="0" bIns="0" rtlCol="0" anchor="b" anchorCtr="0"/>
          <a:lstStyle>
            <a:defPPr>
              <a:defRPr lang="en-US"/>
            </a:defPPr>
            <a:lvl1pPr marL="0" algn="l" defTabSz="914400" rtl="0" eaLnBrk="1" latinLnBrk="0" hangingPunct="1">
              <a:defRPr sz="10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27BBD34-DD59-49E1-9776-D67684F06344}" type="datetime4">
              <a:rPr lang="en-CA"/>
              <a:t>January 22, 2026</a:t>
            </a:fld>
            <a:endParaRPr lang="en-CA"/>
          </a:p>
        </p:txBody>
      </p:sp>
      <p:sp>
        <p:nvSpPr>
          <p:cNvPr id="14" name="Footer Placeholder 8" hidden="1">
            <a:extLst>
              <a:ext uri="{FF2B5EF4-FFF2-40B4-BE49-F238E27FC236}">
                <a16:creationId xmlns:a16="http://schemas.microsoft.com/office/drawing/2014/main" id="{AB150C2C-2030-498B-8262-6BD5BCCBB345}"/>
              </a:ext>
            </a:extLst>
          </p:cNvPr>
          <p:cNvSpPr>
            <a:spLocks noGrp="1"/>
          </p:cNvSpPr>
          <p:nvPr>
            <p:ph type="ftr" sz="quarter" idx="16"/>
          </p:nvPr>
        </p:nvSpPr>
        <p:spPr>
          <a:xfrm>
            <a:off x="4038600" y="6433200"/>
            <a:ext cx="4114800" cy="180000"/>
          </a:xfrm>
          <a:prstGeom prst="rect">
            <a:avLst/>
          </a:prstGeom>
        </p:spPr>
        <p:txBody>
          <a:bodyPr vert="horz" lIns="0" tIns="0" rIns="0" bIns="0" rtlCol="0" anchor="b" anchorCtr="0"/>
          <a:lstStyle>
            <a:defPPr>
              <a:defRPr lang="en-US"/>
            </a:defPPr>
            <a:lvl1pPr marL="0" algn="ctr" defTabSz="914400" rtl="0" eaLnBrk="1" latinLnBrk="0" hangingPunct="1">
              <a:defRPr sz="10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a:p>
        </p:txBody>
      </p:sp>
      <p:sp>
        <p:nvSpPr>
          <p:cNvPr id="15" name="Slide Number Placeholder 10" hidden="1">
            <a:extLst>
              <a:ext uri="{FF2B5EF4-FFF2-40B4-BE49-F238E27FC236}">
                <a16:creationId xmlns:a16="http://schemas.microsoft.com/office/drawing/2014/main" id="{E81B246F-92C7-4EF8-ACD0-05F73C7095BE}"/>
              </a:ext>
            </a:extLst>
          </p:cNvPr>
          <p:cNvSpPr>
            <a:spLocks noGrp="1"/>
          </p:cNvSpPr>
          <p:nvPr>
            <p:ph type="sldNum" sz="quarter" idx="17"/>
          </p:nvPr>
        </p:nvSpPr>
        <p:spPr>
          <a:xfrm>
            <a:off x="11313553" y="6433200"/>
            <a:ext cx="335521" cy="180000"/>
          </a:xfrm>
          <a:prstGeom prst="rect">
            <a:avLst/>
          </a:prstGeom>
        </p:spPr>
        <p:txBody>
          <a:bodyPr vert="horz" lIns="0" tIns="0" rIns="0" bIns="0" rtlCol="0" anchor="b" anchorCtr="0"/>
          <a:lstStyle>
            <a:defPPr>
              <a:defRPr lang="en-US"/>
            </a:defPPr>
            <a:lvl1pPr marL="0" algn="r" defTabSz="914400" rtl="0" eaLnBrk="1" latinLnBrk="0" hangingPunct="1">
              <a:defRPr sz="10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3AA811B-2EBD-4900-905E-5BE206449611}" type="slidenum">
              <a:rPr lang="en-CA"/>
              <a:t>‹#›</a:t>
            </a:fld>
            <a:endParaRPr lang="en-CA"/>
          </a:p>
        </p:txBody>
      </p:sp>
    </p:spTree>
    <p:extLst>
      <p:ext uri="{BB962C8B-B14F-4D97-AF65-F5344CB8AC3E}">
        <p14:creationId xmlns:p14="http://schemas.microsoft.com/office/powerpoint/2010/main" val="750229900"/>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1_Ending Slide Warm Yellow">
    <p:bg>
      <p:bgPr>
        <a:solidFill>
          <a:schemeClr val="bg1"/>
        </a:solidFill>
        <a:effectLst/>
      </p:bgPr>
    </p:bg>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id="{528A66DD-E13F-2C47-99F0-7BDEC1B3EE58}"/>
              </a:ext>
            </a:extLst>
          </p:cNvPr>
          <p:cNvGrpSpPr/>
          <p:nvPr userDrawn="1"/>
        </p:nvGrpSpPr>
        <p:grpSpPr>
          <a:xfrm>
            <a:off x="282116" y="6110178"/>
            <a:ext cx="2019555" cy="487473"/>
            <a:chOff x="211587" y="4593566"/>
            <a:chExt cx="1429538" cy="345057"/>
          </a:xfrm>
        </p:grpSpPr>
        <p:grpSp>
          <p:nvGrpSpPr>
            <p:cNvPr id="55" name="Graphic 11">
              <a:extLst>
                <a:ext uri="{FF2B5EF4-FFF2-40B4-BE49-F238E27FC236}">
                  <a16:creationId xmlns:a16="http://schemas.microsoft.com/office/drawing/2014/main" id="{40F98975-7FCD-844D-9889-8527072A9AB8}"/>
                </a:ext>
              </a:extLst>
            </p:cNvPr>
            <p:cNvGrpSpPr/>
            <p:nvPr/>
          </p:nvGrpSpPr>
          <p:grpSpPr>
            <a:xfrm>
              <a:off x="638681" y="4671130"/>
              <a:ext cx="1002444" cy="224838"/>
              <a:chOff x="3733211" y="2293774"/>
              <a:chExt cx="2924878" cy="656020"/>
            </a:xfrm>
            <a:solidFill>
              <a:schemeClr val="tx2"/>
            </a:solidFill>
          </p:grpSpPr>
          <p:sp>
            <p:nvSpPr>
              <p:cNvPr id="76" name="Freeform 75">
                <a:extLst>
                  <a:ext uri="{FF2B5EF4-FFF2-40B4-BE49-F238E27FC236}">
                    <a16:creationId xmlns:a16="http://schemas.microsoft.com/office/drawing/2014/main" id="{B57B3853-ADFF-4149-A7A6-E633CD2CFD2D}"/>
                  </a:ext>
                </a:extLst>
              </p:cNvPr>
              <p:cNvSpPr/>
              <p:nvPr/>
            </p:nvSpPr>
            <p:spPr>
              <a:xfrm>
                <a:off x="3733211" y="2345339"/>
                <a:ext cx="395331" cy="601591"/>
              </a:xfrm>
              <a:custGeom>
                <a:avLst/>
                <a:gdLst>
                  <a:gd name="connsiteX0" fmla="*/ 326751 w 395331"/>
                  <a:gd name="connsiteY0" fmla="*/ 166343 h 601591"/>
                  <a:gd name="connsiteX1" fmla="*/ 203568 w 395331"/>
                  <a:gd name="connsiteY1" fmla="*/ 34566 h 601591"/>
                  <a:gd name="connsiteX2" fmla="*/ 117627 w 395331"/>
                  <a:gd name="connsiteY2" fmla="*/ 120507 h 601591"/>
                  <a:gd name="connsiteX3" fmla="*/ 395504 w 395331"/>
                  <a:gd name="connsiteY3" fmla="*/ 432762 h 601591"/>
                  <a:gd name="connsiteX4" fmla="*/ 180650 w 395331"/>
                  <a:gd name="connsiteY4" fmla="*/ 601780 h 601591"/>
                  <a:gd name="connsiteX5" fmla="*/ 25956 w 395331"/>
                  <a:gd name="connsiteY5" fmla="*/ 567404 h 601591"/>
                  <a:gd name="connsiteX6" fmla="*/ 173 w 395331"/>
                  <a:gd name="connsiteY6" fmla="*/ 404115 h 601591"/>
                  <a:gd name="connsiteX7" fmla="*/ 40279 w 395331"/>
                  <a:gd name="connsiteY7" fmla="*/ 395520 h 601591"/>
                  <a:gd name="connsiteX8" fmla="*/ 192109 w 395331"/>
                  <a:gd name="connsiteY8" fmla="*/ 570268 h 601591"/>
                  <a:gd name="connsiteX9" fmla="*/ 283780 w 395331"/>
                  <a:gd name="connsiteY9" fmla="*/ 472868 h 601591"/>
                  <a:gd name="connsiteX10" fmla="*/ 14497 w 395331"/>
                  <a:gd name="connsiteY10" fmla="*/ 157749 h 601591"/>
                  <a:gd name="connsiteX11" fmla="*/ 209298 w 395331"/>
                  <a:gd name="connsiteY11" fmla="*/ 189 h 601591"/>
                  <a:gd name="connsiteX12" fmla="*/ 346804 w 395331"/>
                  <a:gd name="connsiteY12" fmla="*/ 31701 h 601591"/>
                  <a:gd name="connsiteX13" fmla="*/ 355398 w 395331"/>
                  <a:gd name="connsiteY13" fmla="*/ 166343 h 601591"/>
                  <a:gd name="connsiteX14" fmla="*/ 326751 w 395331"/>
                  <a:gd name="connsiteY14" fmla="*/ 166343 h 601591"/>
                  <a:gd name="connsiteX15" fmla="*/ 326751 w 395331"/>
                  <a:gd name="connsiteY15" fmla="*/ 166343 h 60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5331" h="601591">
                    <a:moveTo>
                      <a:pt x="326751" y="166343"/>
                    </a:moveTo>
                    <a:cubicBezTo>
                      <a:pt x="315292" y="120507"/>
                      <a:pt x="298104" y="34566"/>
                      <a:pt x="203568" y="34566"/>
                    </a:cubicBezTo>
                    <a:cubicBezTo>
                      <a:pt x="154868" y="34566"/>
                      <a:pt x="117627" y="68942"/>
                      <a:pt x="117627" y="120507"/>
                    </a:cubicBezTo>
                    <a:cubicBezTo>
                      <a:pt x="117627" y="255149"/>
                      <a:pt x="395504" y="246555"/>
                      <a:pt x="395504" y="432762"/>
                    </a:cubicBezTo>
                    <a:cubicBezTo>
                      <a:pt x="395504" y="555945"/>
                      <a:pt x="286645" y="601780"/>
                      <a:pt x="180650" y="601780"/>
                    </a:cubicBezTo>
                    <a:cubicBezTo>
                      <a:pt x="106168" y="601780"/>
                      <a:pt x="54603" y="581727"/>
                      <a:pt x="25956" y="567404"/>
                    </a:cubicBezTo>
                    <a:cubicBezTo>
                      <a:pt x="5902" y="512974"/>
                      <a:pt x="173" y="472868"/>
                      <a:pt x="173" y="404115"/>
                    </a:cubicBezTo>
                    <a:lnTo>
                      <a:pt x="40279" y="395520"/>
                    </a:lnTo>
                    <a:cubicBezTo>
                      <a:pt x="51738" y="447085"/>
                      <a:pt x="80385" y="570268"/>
                      <a:pt x="192109" y="570268"/>
                    </a:cubicBezTo>
                    <a:cubicBezTo>
                      <a:pt x="246539" y="570268"/>
                      <a:pt x="283780" y="533027"/>
                      <a:pt x="283780" y="472868"/>
                    </a:cubicBezTo>
                    <a:cubicBezTo>
                      <a:pt x="283780" y="326767"/>
                      <a:pt x="14497" y="338226"/>
                      <a:pt x="14497" y="157749"/>
                    </a:cubicBezTo>
                    <a:cubicBezTo>
                      <a:pt x="14497" y="46025"/>
                      <a:pt x="97574" y="189"/>
                      <a:pt x="209298" y="189"/>
                    </a:cubicBezTo>
                    <a:cubicBezTo>
                      <a:pt x="275186" y="189"/>
                      <a:pt x="312428" y="14513"/>
                      <a:pt x="346804" y="31701"/>
                    </a:cubicBezTo>
                    <a:cubicBezTo>
                      <a:pt x="352534" y="74672"/>
                      <a:pt x="355398" y="120507"/>
                      <a:pt x="355398" y="166343"/>
                    </a:cubicBezTo>
                    <a:lnTo>
                      <a:pt x="326751" y="166343"/>
                    </a:lnTo>
                    <a:lnTo>
                      <a:pt x="326751" y="166343"/>
                    </a:lnTo>
                    <a:close/>
                  </a:path>
                </a:pathLst>
              </a:custGeom>
              <a:grpFill/>
              <a:ln w="28647" cap="flat">
                <a:noFill/>
                <a:prstDash val="solid"/>
                <a:miter/>
              </a:ln>
            </p:spPr>
            <p:txBody>
              <a:bodyPr rtlCol="0" anchor="ctr"/>
              <a:lstStyle/>
              <a:p>
                <a:endParaRPr lang="en-US" sz="2400"/>
              </a:p>
            </p:txBody>
          </p:sp>
          <p:sp>
            <p:nvSpPr>
              <p:cNvPr id="77" name="Freeform 76">
                <a:extLst>
                  <a:ext uri="{FF2B5EF4-FFF2-40B4-BE49-F238E27FC236}">
                    <a16:creationId xmlns:a16="http://schemas.microsoft.com/office/drawing/2014/main" id="{D1CF3B8F-C2D5-DE43-9EB8-A432C8CEB597}"/>
                  </a:ext>
                </a:extLst>
              </p:cNvPr>
              <p:cNvSpPr/>
              <p:nvPr/>
            </p:nvSpPr>
            <p:spPr>
              <a:xfrm>
                <a:off x="4154325" y="2525817"/>
                <a:ext cx="478408" cy="423978"/>
              </a:xfrm>
              <a:custGeom>
                <a:avLst/>
                <a:gdLst>
                  <a:gd name="connsiteX0" fmla="*/ 326784 w 478408"/>
                  <a:gd name="connsiteY0" fmla="*/ 378338 h 423978"/>
                  <a:gd name="connsiteX1" fmla="*/ 195006 w 478408"/>
                  <a:gd name="connsiteY1" fmla="*/ 424174 h 423978"/>
                  <a:gd name="connsiteX2" fmla="*/ 54635 w 478408"/>
                  <a:gd name="connsiteY2" fmla="*/ 249426 h 423978"/>
                  <a:gd name="connsiteX3" fmla="*/ 54635 w 478408"/>
                  <a:gd name="connsiteY3" fmla="*/ 123378 h 423978"/>
                  <a:gd name="connsiteX4" fmla="*/ 28853 w 478408"/>
                  <a:gd name="connsiteY4" fmla="*/ 54625 h 423978"/>
                  <a:gd name="connsiteX5" fmla="*/ 205 w 478408"/>
                  <a:gd name="connsiteY5" fmla="*/ 60355 h 423978"/>
                  <a:gd name="connsiteX6" fmla="*/ 205 w 478408"/>
                  <a:gd name="connsiteY6" fmla="*/ 34572 h 423978"/>
                  <a:gd name="connsiteX7" fmla="*/ 157765 w 478408"/>
                  <a:gd name="connsiteY7" fmla="*/ 3060 h 423978"/>
                  <a:gd name="connsiteX8" fmla="*/ 157765 w 478408"/>
                  <a:gd name="connsiteY8" fmla="*/ 246561 h 423978"/>
                  <a:gd name="connsiteX9" fmla="*/ 255166 w 478408"/>
                  <a:gd name="connsiteY9" fmla="*/ 372609 h 423978"/>
                  <a:gd name="connsiteX10" fmla="*/ 321054 w 478408"/>
                  <a:gd name="connsiteY10" fmla="*/ 349691 h 423978"/>
                  <a:gd name="connsiteX11" fmla="*/ 321054 w 478408"/>
                  <a:gd name="connsiteY11" fmla="*/ 120514 h 423978"/>
                  <a:gd name="connsiteX12" fmla="*/ 295272 w 478408"/>
                  <a:gd name="connsiteY12" fmla="*/ 51760 h 423978"/>
                  <a:gd name="connsiteX13" fmla="*/ 266624 w 478408"/>
                  <a:gd name="connsiteY13" fmla="*/ 57490 h 423978"/>
                  <a:gd name="connsiteX14" fmla="*/ 266624 w 478408"/>
                  <a:gd name="connsiteY14" fmla="*/ 31707 h 423978"/>
                  <a:gd name="connsiteX15" fmla="*/ 424184 w 478408"/>
                  <a:gd name="connsiteY15" fmla="*/ 195 h 423978"/>
                  <a:gd name="connsiteX16" fmla="*/ 424184 w 478408"/>
                  <a:gd name="connsiteY16" fmla="*/ 260885 h 423978"/>
                  <a:gd name="connsiteX17" fmla="*/ 452831 w 478408"/>
                  <a:gd name="connsiteY17" fmla="*/ 366880 h 423978"/>
                  <a:gd name="connsiteX18" fmla="*/ 475749 w 478408"/>
                  <a:gd name="connsiteY18" fmla="*/ 366880 h 423978"/>
                  <a:gd name="connsiteX19" fmla="*/ 478614 w 478408"/>
                  <a:gd name="connsiteY19" fmla="*/ 389797 h 423978"/>
                  <a:gd name="connsiteX20" fmla="*/ 346836 w 478408"/>
                  <a:gd name="connsiteY20" fmla="*/ 424174 h 423978"/>
                  <a:gd name="connsiteX21" fmla="*/ 326784 w 478408"/>
                  <a:gd name="connsiteY21" fmla="*/ 378338 h 423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78408" h="423978">
                    <a:moveTo>
                      <a:pt x="326784" y="378338"/>
                    </a:moveTo>
                    <a:cubicBezTo>
                      <a:pt x="301001" y="395527"/>
                      <a:pt x="260895" y="424174"/>
                      <a:pt x="195006" y="424174"/>
                    </a:cubicBezTo>
                    <a:cubicBezTo>
                      <a:pt x="60364" y="424174"/>
                      <a:pt x="54635" y="346827"/>
                      <a:pt x="54635" y="249426"/>
                    </a:cubicBezTo>
                    <a:lnTo>
                      <a:pt x="54635" y="123378"/>
                    </a:lnTo>
                    <a:cubicBezTo>
                      <a:pt x="54635" y="91866"/>
                      <a:pt x="54635" y="54625"/>
                      <a:pt x="28853" y="54625"/>
                    </a:cubicBezTo>
                    <a:cubicBezTo>
                      <a:pt x="14529" y="54625"/>
                      <a:pt x="5935" y="60355"/>
                      <a:pt x="205" y="60355"/>
                    </a:cubicBezTo>
                    <a:lnTo>
                      <a:pt x="205" y="34572"/>
                    </a:lnTo>
                    <a:cubicBezTo>
                      <a:pt x="66094" y="11654"/>
                      <a:pt x="114794" y="5925"/>
                      <a:pt x="157765" y="3060"/>
                    </a:cubicBezTo>
                    <a:lnTo>
                      <a:pt x="157765" y="246561"/>
                    </a:lnTo>
                    <a:cubicBezTo>
                      <a:pt x="157765" y="315315"/>
                      <a:pt x="172089" y="372609"/>
                      <a:pt x="255166" y="372609"/>
                    </a:cubicBezTo>
                    <a:cubicBezTo>
                      <a:pt x="289542" y="372609"/>
                      <a:pt x="309595" y="355421"/>
                      <a:pt x="321054" y="349691"/>
                    </a:cubicBezTo>
                    <a:lnTo>
                      <a:pt x="321054" y="120514"/>
                    </a:lnTo>
                    <a:cubicBezTo>
                      <a:pt x="321054" y="89002"/>
                      <a:pt x="321054" y="51760"/>
                      <a:pt x="295272" y="51760"/>
                    </a:cubicBezTo>
                    <a:cubicBezTo>
                      <a:pt x="280948" y="51760"/>
                      <a:pt x="272354" y="57490"/>
                      <a:pt x="266624" y="57490"/>
                    </a:cubicBezTo>
                    <a:lnTo>
                      <a:pt x="266624" y="31707"/>
                    </a:lnTo>
                    <a:cubicBezTo>
                      <a:pt x="332513" y="8790"/>
                      <a:pt x="381213" y="3060"/>
                      <a:pt x="424184" y="195"/>
                    </a:cubicBezTo>
                    <a:lnTo>
                      <a:pt x="424184" y="260885"/>
                    </a:lnTo>
                    <a:cubicBezTo>
                      <a:pt x="424184" y="332503"/>
                      <a:pt x="424184" y="366880"/>
                      <a:pt x="452831" y="366880"/>
                    </a:cubicBezTo>
                    <a:cubicBezTo>
                      <a:pt x="458561" y="366880"/>
                      <a:pt x="470020" y="366880"/>
                      <a:pt x="475749" y="366880"/>
                    </a:cubicBezTo>
                    <a:lnTo>
                      <a:pt x="478614" y="389797"/>
                    </a:lnTo>
                    <a:cubicBezTo>
                      <a:pt x="438508" y="404121"/>
                      <a:pt x="389807" y="415580"/>
                      <a:pt x="346836" y="424174"/>
                    </a:cubicBezTo>
                    <a:lnTo>
                      <a:pt x="326784" y="378338"/>
                    </a:lnTo>
                    <a:close/>
                  </a:path>
                </a:pathLst>
              </a:custGeom>
              <a:grpFill/>
              <a:ln w="28647" cap="flat">
                <a:noFill/>
                <a:prstDash val="solid"/>
                <a:miter/>
              </a:ln>
            </p:spPr>
            <p:txBody>
              <a:bodyPr rtlCol="0" anchor="ctr"/>
              <a:lstStyle/>
              <a:p>
                <a:endParaRPr lang="en-US" sz="2400"/>
              </a:p>
            </p:txBody>
          </p:sp>
          <p:sp>
            <p:nvSpPr>
              <p:cNvPr id="78" name="Freeform 77">
                <a:extLst>
                  <a:ext uri="{FF2B5EF4-FFF2-40B4-BE49-F238E27FC236}">
                    <a16:creationId xmlns:a16="http://schemas.microsoft.com/office/drawing/2014/main" id="{380334FD-3DFC-4045-822B-38E6C8E6BDA0}"/>
                  </a:ext>
                </a:extLst>
              </p:cNvPr>
              <p:cNvSpPr/>
              <p:nvPr/>
            </p:nvSpPr>
            <p:spPr>
              <a:xfrm>
                <a:off x="4658516" y="2525817"/>
                <a:ext cx="484137" cy="409654"/>
              </a:xfrm>
              <a:custGeom>
                <a:avLst/>
                <a:gdLst>
                  <a:gd name="connsiteX0" fmla="*/ 60400 w 484137"/>
                  <a:gd name="connsiteY0" fmla="*/ 120513 h 409654"/>
                  <a:gd name="connsiteX1" fmla="*/ 34618 w 484137"/>
                  <a:gd name="connsiteY1" fmla="*/ 51760 h 409654"/>
                  <a:gd name="connsiteX2" fmla="*/ 5971 w 484137"/>
                  <a:gd name="connsiteY2" fmla="*/ 57489 h 409654"/>
                  <a:gd name="connsiteX3" fmla="*/ 5971 w 484137"/>
                  <a:gd name="connsiteY3" fmla="*/ 31707 h 409654"/>
                  <a:gd name="connsiteX4" fmla="*/ 163530 w 484137"/>
                  <a:gd name="connsiteY4" fmla="*/ 195 h 409654"/>
                  <a:gd name="connsiteX5" fmla="*/ 163530 w 484137"/>
                  <a:gd name="connsiteY5" fmla="*/ 51760 h 409654"/>
                  <a:gd name="connsiteX6" fmla="*/ 301037 w 484137"/>
                  <a:gd name="connsiteY6" fmla="*/ 195 h 409654"/>
                  <a:gd name="connsiteX7" fmla="*/ 432814 w 484137"/>
                  <a:gd name="connsiteY7" fmla="*/ 154890 h 409654"/>
                  <a:gd name="connsiteX8" fmla="*/ 432814 w 484137"/>
                  <a:gd name="connsiteY8" fmla="*/ 326773 h 409654"/>
                  <a:gd name="connsiteX9" fmla="*/ 467190 w 484137"/>
                  <a:gd name="connsiteY9" fmla="*/ 384067 h 409654"/>
                  <a:gd name="connsiteX10" fmla="*/ 484379 w 484137"/>
                  <a:gd name="connsiteY10" fmla="*/ 386932 h 409654"/>
                  <a:gd name="connsiteX11" fmla="*/ 484379 w 484137"/>
                  <a:gd name="connsiteY11" fmla="*/ 409850 h 409654"/>
                  <a:gd name="connsiteX12" fmla="*/ 272389 w 484137"/>
                  <a:gd name="connsiteY12" fmla="*/ 409850 h 409654"/>
                  <a:gd name="connsiteX13" fmla="*/ 272389 w 484137"/>
                  <a:gd name="connsiteY13" fmla="*/ 384067 h 409654"/>
                  <a:gd name="connsiteX14" fmla="*/ 289578 w 484137"/>
                  <a:gd name="connsiteY14" fmla="*/ 381203 h 409654"/>
                  <a:gd name="connsiteX15" fmla="*/ 323954 w 484137"/>
                  <a:gd name="connsiteY15" fmla="*/ 323908 h 409654"/>
                  <a:gd name="connsiteX16" fmla="*/ 323954 w 484137"/>
                  <a:gd name="connsiteY16" fmla="*/ 200725 h 409654"/>
                  <a:gd name="connsiteX17" fmla="*/ 232283 w 484137"/>
                  <a:gd name="connsiteY17" fmla="*/ 48895 h 409654"/>
                  <a:gd name="connsiteX18" fmla="*/ 160665 w 484137"/>
                  <a:gd name="connsiteY18" fmla="*/ 83272 h 409654"/>
                  <a:gd name="connsiteX19" fmla="*/ 160665 w 484137"/>
                  <a:gd name="connsiteY19" fmla="*/ 326773 h 409654"/>
                  <a:gd name="connsiteX20" fmla="*/ 195042 w 484137"/>
                  <a:gd name="connsiteY20" fmla="*/ 384067 h 409654"/>
                  <a:gd name="connsiteX21" fmla="*/ 212230 w 484137"/>
                  <a:gd name="connsiteY21" fmla="*/ 386932 h 409654"/>
                  <a:gd name="connsiteX22" fmla="*/ 212230 w 484137"/>
                  <a:gd name="connsiteY22" fmla="*/ 409850 h 409654"/>
                  <a:gd name="connsiteX23" fmla="*/ 241 w 484137"/>
                  <a:gd name="connsiteY23" fmla="*/ 409850 h 409654"/>
                  <a:gd name="connsiteX24" fmla="*/ 241 w 484137"/>
                  <a:gd name="connsiteY24" fmla="*/ 384067 h 409654"/>
                  <a:gd name="connsiteX25" fmla="*/ 26023 w 484137"/>
                  <a:gd name="connsiteY25" fmla="*/ 384067 h 409654"/>
                  <a:gd name="connsiteX26" fmla="*/ 60400 w 484137"/>
                  <a:gd name="connsiteY26" fmla="*/ 326773 h 409654"/>
                  <a:gd name="connsiteX27" fmla="*/ 60400 w 484137"/>
                  <a:gd name="connsiteY27" fmla="*/ 120513 h 409654"/>
                  <a:gd name="connsiteX28" fmla="*/ 60400 w 484137"/>
                  <a:gd name="connsiteY28" fmla="*/ 120513 h 40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4137" h="409654">
                    <a:moveTo>
                      <a:pt x="60400" y="120513"/>
                    </a:moveTo>
                    <a:cubicBezTo>
                      <a:pt x="60400" y="89001"/>
                      <a:pt x="60400" y="51760"/>
                      <a:pt x="34618" y="51760"/>
                    </a:cubicBezTo>
                    <a:cubicBezTo>
                      <a:pt x="20294" y="51760"/>
                      <a:pt x="11700" y="57489"/>
                      <a:pt x="5971" y="57489"/>
                    </a:cubicBezTo>
                    <a:lnTo>
                      <a:pt x="5971" y="31707"/>
                    </a:lnTo>
                    <a:cubicBezTo>
                      <a:pt x="71859" y="8789"/>
                      <a:pt x="117694" y="3060"/>
                      <a:pt x="163530" y="195"/>
                    </a:cubicBezTo>
                    <a:lnTo>
                      <a:pt x="163530" y="51760"/>
                    </a:lnTo>
                    <a:cubicBezTo>
                      <a:pt x="186448" y="31707"/>
                      <a:pt x="226554" y="195"/>
                      <a:pt x="301037" y="195"/>
                    </a:cubicBezTo>
                    <a:cubicBezTo>
                      <a:pt x="378384" y="195"/>
                      <a:pt x="432814" y="37436"/>
                      <a:pt x="432814" y="154890"/>
                    </a:cubicBezTo>
                    <a:lnTo>
                      <a:pt x="432814" y="326773"/>
                    </a:lnTo>
                    <a:cubicBezTo>
                      <a:pt x="432814" y="372609"/>
                      <a:pt x="438543" y="381203"/>
                      <a:pt x="467190" y="384067"/>
                    </a:cubicBezTo>
                    <a:lnTo>
                      <a:pt x="484379" y="386932"/>
                    </a:lnTo>
                    <a:lnTo>
                      <a:pt x="484379" y="409850"/>
                    </a:lnTo>
                    <a:lnTo>
                      <a:pt x="272389" y="409850"/>
                    </a:lnTo>
                    <a:lnTo>
                      <a:pt x="272389" y="384067"/>
                    </a:lnTo>
                    <a:lnTo>
                      <a:pt x="289578" y="381203"/>
                    </a:lnTo>
                    <a:cubicBezTo>
                      <a:pt x="321090" y="378338"/>
                      <a:pt x="323954" y="369744"/>
                      <a:pt x="323954" y="323908"/>
                    </a:cubicBezTo>
                    <a:lnTo>
                      <a:pt x="323954" y="200725"/>
                    </a:lnTo>
                    <a:cubicBezTo>
                      <a:pt x="323954" y="131972"/>
                      <a:pt x="323954" y="48895"/>
                      <a:pt x="232283" y="48895"/>
                    </a:cubicBezTo>
                    <a:cubicBezTo>
                      <a:pt x="197907" y="48895"/>
                      <a:pt x="174989" y="66083"/>
                      <a:pt x="160665" y="83272"/>
                    </a:cubicBezTo>
                    <a:lnTo>
                      <a:pt x="160665" y="326773"/>
                    </a:lnTo>
                    <a:cubicBezTo>
                      <a:pt x="160665" y="372609"/>
                      <a:pt x="166395" y="381203"/>
                      <a:pt x="195042" y="384067"/>
                    </a:cubicBezTo>
                    <a:lnTo>
                      <a:pt x="212230" y="386932"/>
                    </a:lnTo>
                    <a:lnTo>
                      <a:pt x="212230" y="409850"/>
                    </a:lnTo>
                    <a:lnTo>
                      <a:pt x="241" y="409850"/>
                    </a:lnTo>
                    <a:lnTo>
                      <a:pt x="241" y="384067"/>
                    </a:lnTo>
                    <a:lnTo>
                      <a:pt x="26023" y="384067"/>
                    </a:lnTo>
                    <a:cubicBezTo>
                      <a:pt x="54671" y="381203"/>
                      <a:pt x="60400" y="372609"/>
                      <a:pt x="60400" y="326773"/>
                    </a:cubicBezTo>
                    <a:lnTo>
                      <a:pt x="60400" y="120513"/>
                    </a:lnTo>
                    <a:lnTo>
                      <a:pt x="60400" y="120513"/>
                    </a:lnTo>
                    <a:close/>
                  </a:path>
                </a:pathLst>
              </a:custGeom>
              <a:grpFill/>
              <a:ln w="28647" cap="flat">
                <a:noFill/>
                <a:prstDash val="solid"/>
                <a:miter/>
              </a:ln>
            </p:spPr>
            <p:txBody>
              <a:bodyPr rtlCol="0" anchor="ctr"/>
              <a:lstStyle/>
              <a:p>
                <a:endParaRPr lang="en-US" sz="2400"/>
              </a:p>
            </p:txBody>
          </p:sp>
          <p:sp>
            <p:nvSpPr>
              <p:cNvPr id="79" name="Freeform 78">
                <a:extLst>
                  <a:ext uri="{FF2B5EF4-FFF2-40B4-BE49-F238E27FC236}">
                    <a16:creationId xmlns:a16="http://schemas.microsoft.com/office/drawing/2014/main" id="{6471CD38-0CA4-664C-AA5A-04AE92F34C88}"/>
                  </a:ext>
                </a:extLst>
              </p:cNvPr>
              <p:cNvSpPr/>
              <p:nvPr/>
            </p:nvSpPr>
            <p:spPr>
              <a:xfrm>
                <a:off x="5303078" y="2359663"/>
                <a:ext cx="438302" cy="572943"/>
              </a:xfrm>
              <a:custGeom>
                <a:avLst/>
                <a:gdLst>
                  <a:gd name="connsiteX0" fmla="*/ 285 w 438302"/>
                  <a:gd name="connsiteY0" fmla="*/ 553080 h 572943"/>
                  <a:gd name="connsiteX1" fmla="*/ 20338 w 438302"/>
                  <a:gd name="connsiteY1" fmla="*/ 550215 h 572943"/>
                  <a:gd name="connsiteX2" fmla="*/ 60444 w 438302"/>
                  <a:gd name="connsiteY2" fmla="*/ 447085 h 572943"/>
                  <a:gd name="connsiteX3" fmla="*/ 60444 w 438302"/>
                  <a:gd name="connsiteY3" fmla="*/ 126237 h 572943"/>
                  <a:gd name="connsiteX4" fmla="*/ 20338 w 438302"/>
                  <a:gd name="connsiteY4" fmla="*/ 25971 h 572943"/>
                  <a:gd name="connsiteX5" fmla="*/ 285 w 438302"/>
                  <a:gd name="connsiteY5" fmla="*/ 23107 h 572943"/>
                  <a:gd name="connsiteX6" fmla="*/ 285 w 438302"/>
                  <a:gd name="connsiteY6" fmla="*/ 189 h 572943"/>
                  <a:gd name="connsiteX7" fmla="*/ 238056 w 438302"/>
                  <a:gd name="connsiteY7" fmla="*/ 189 h 572943"/>
                  <a:gd name="connsiteX8" fmla="*/ 238056 w 438302"/>
                  <a:gd name="connsiteY8" fmla="*/ 23107 h 572943"/>
                  <a:gd name="connsiteX9" fmla="*/ 218003 w 438302"/>
                  <a:gd name="connsiteY9" fmla="*/ 25971 h 572943"/>
                  <a:gd name="connsiteX10" fmla="*/ 177897 w 438302"/>
                  <a:gd name="connsiteY10" fmla="*/ 126237 h 572943"/>
                  <a:gd name="connsiteX11" fmla="*/ 177897 w 438302"/>
                  <a:gd name="connsiteY11" fmla="*/ 530162 h 572943"/>
                  <a:gd name="connsiteX12" fmla="*/ 258109 w 438302"/>
                  <a:gd name="connsiteY12" fmla="*/ 541621 h 572943"/>
                  <a:gd name="connsiteX13" fmla="*/ 407075 w 438302"/>
                  <a:gd name="connsiteY13" fmla="*/ 409844 h 572943"/>
                  <a:gd name="connsiteX14" fmla="*/ 438587 w 438302"/>
                  <a:gd name="connsiteY14" fmla="*/ 415573 h 572943"/>
                  <a:gd name="connsiteX15" fmla="*/ 407075 w 438302"/>
                  <a:gd name="connsiteY15" fmla="*/ 573133 h 572943"/>
                  <a:gd name="connsiteX16" fmla="*/ 285 w 438302"/>
                  <a:gd name="connsiteY16" fmla="*/ 573133 h 572943"/>
                  <a:gd name="connsiteX17" fmla="*/ 285 w 438302"/>
                  <a:gd name="connsiteY17" fmla="*/ 553080 h 572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8302" h="572943">
                    <a:moveTo>
                      <a:pt x="285" y="553080"/>
                    </a:moveTo>
                    <a:lnTo>
                      <a:pt x="20338" y="550215"/>
                    </a:lnTo>
                    <a:cubicBezTo>
                      <a:pt x="60444" y="541621"/>
                      <a:pt x="60444" y="544486"/>
                      <a:pt x="60444" y="447085"/>
                    </a:cubicBezTo>
                    <a:lnTo>
                      <a:pt x="60444" y="126237"/>
                    </a:lnTo>
                    <a:cubicBezTo>
                      <a:pt x="60444" y="40295"/>
                      <a:pt x="60444" y="31701"/>
                      <a:pt x="20338" y="25971"/>
                    </a:cubicBezTo>
                    <a:lnTo>
                      <a:pt x="285" y="23107"/>
                    </a:lnTo>
                    <a:lnTo>
                      <a:pt x="285" y="189"/>
                    </a:lnTo>
                    <a:lnTo>
                      <a:pt x="238056" y="189"/>
                    </a:lnTo>
                    <a:lnTo>
                      <a:pt x="238056" y="23107"/>
                    </a:lnTo>
                    <a:lnTo>
                      <a:pt x="218003" y="25971"/>
                    </a:lnTo>
                    <a:cubicBezTo>
                      <a:pt x="177897" y="31701"/>
                      <a:pt x="177897" y="43160"/>
                      <a:pt x="177897" y="126237"/>
                    </a:cubicBezTo>
                    <a:lnTo>
                      <a:pt x="177897" y="530162"/>
                    </a:lnTo>
                    <a:cubicBezTo>
                      <a:pt x="203680" y="535892"/>
                      <a:pt x="232327" y="541621"/>
                      <a:pt x="258109" y="541621"/>
                    </a:cubicBezTo>
                    <a:cubicBezTo>
                      <a:pt x="381292" y="541621"/>
                      <a:pt x="381292" y="481462"/>
                      <a:pt x="407075" y="409844"/>
                    </a:cubicBezTo>
                    <a:lnTo>
                      <a:pt x="438587" y="415573"/>
                    </a:lnTo>
                    <a:cubicBezTo>
                      <a:pt x="432857" y="472868"/>
                      <a:pt x="427128" y="518703"/>
                      <a:pt x="407075" y="573133"/>
                    </a:cubicBezTo>
                    <a:lnTo>
                      <a:pt x="285" y="573133"/>
                    </a:lnTo>
                    <a:lnTo>
                      <a:pt x="285" y="553080"/>
                    </a:lnTo>
                    <a:close/>
                  </a:path>
                </a:pathLst>
              </a:custGeom>
              <a:grpFill/>
              <a:ln w="28647" cap="flat">
                <a:noFill/>
                <a:prstDash val="solid"/>
                <a:miter/>
              </a:ln>
            </p:spPr>
            <p:txBody>
              <a:bodyPr rtlCol="0" anchor="ctr"/>
              <a:lstStyle/>
              <a:p>
                <a:endParaRPr lang="en-US" sz="2400"/>
              </a:p>
            </p:txBody>
          </p:sp>
          <p:sp>
            <p:nvSpPr>
              <p:cNvPr id="80" name="Freeform 79">
                <a:extLst>
                  <a:ext uri="{FF2B5EF4-FFF2-40B4-BE49-F238E27FC236}">
                    <a16:creationId xmlns:a16="http://schemas.microsoft.com/office/drawing/2014/main" id="{6837098D-3737-2142-9853-BEFD889F0324}"/>
                  </a:ext>
                </a:extLst>
              </p:cNvPr>
              <p:cNvSpPr/>
              <p:nvPr/>
            </p:nvSpPr>
            <p:spPr>
              <a:xfrm>
                <a:off x="5752839" y="2331016"/>
                <a:ext cx="211989" cy="604455"/>
              </a:xfrm>
              <a:custGeom>
                <a:avLst/>
                <a:gdLst>
                  <a:gd name="connsiteX0" fmla="*/ 6037 w 211989"/>
                  <a:gd name="connsiteY0" fmla="*/ 581726 h 604455"/>
                  <a:gd name="connsiteX1" fmla="*/ 23226 w 211989"/>
                  <a:gd name="connsiteY1" fmla="*/ 578862 h 604455"/>
                  <a:gd name="connsiteX2" fmla="*/ 57603 w 211989"/>
                  <a:gd name="connsiteY2" fmla="*/ 521567 h 604455"/>
                  <a:gd name="connsiteX3" fmla="*/ 57603 w 211989"/>
                  <a:gd name="connsiteY3" fmla="*/ 315307 h 604455"/>
                  <a:gd name="connsiteX4" fmla="*/ 31820 w 211989"/>
                  <a:gd name="connsiteY4" fmla="*/ 246554 h 604455"/>
                  <a:gd name="connsiteX5" fmla="*/ 3173 w 211989"/>
                  <a:gd name="connsiteY5" fmla="*/ 252283 h 604455"/>
                  <a:gd name="connsiteX6" fmla="*/ 3173 w 211989"/>
                  <a:gd name="connsiteY6" fmla="*/ 226501 h 604455"/>
                  <a:gd name="connsiteX7" fmla="*/ 160732 w 211989"/>
                  <a:gd name="connsiteY7" fmla="*/ 194989 h 604455"/>
                  <a:gd name="connsiteX8" fmla="*/ 160732 w 211989"/>
                  <a:gd name="connsiteY8" fmla="*/ 521567 h 604455"/>
                  <a:gd name="connsiteX9" fmla="*/ 195109 w 211989"/>
                  <a:gd name="connsiteY9" fmla="*/ 578862 h 604455"/>
                  <a:gd name="connsiteX10" fmla="*/ 212297 w 211989"/>
                  <a:gd name="connsiteY10" fmla="*/ 581726 h 604455"/>
                  <a:gd name="connsiteX11" fmla="*/ 212297 w 211989"/>
                  <a:gd name="connsiteY11" fmla="*/ 604644 h 604455"/>
                  <a:gd name="connsiteX12" fmla="*/ 308 w 211989"/>
                  <a:gd name="connsiteY12" fmla="*/ 604644 h 604455"/>
                  <a:gd name="connsiteX13" fmla="*/ 6037 w 211989"/>
                  <a:gd name="connsiteY13" fmla="*/ 581726 h 604455"/>
                  <a:gd name="connsiteX14" fmla="*/ 6037 w 211989"/>
                  <a:gd name="connsiteY14" fmla="*/ 581726 h 604455"/>
                  <a:gd name="connsiteX15" fmla="*/ 46144 w 211989"/>
                  <a:gd name="connsiteY15" fmla="*/ 60347 h 604455"/>
                  <a:gd name="connsiteX16" fmla="*/ 106303 w 211989"/>
                  <a:gd name="connsiteY16" fmla="*/ 188 h 604455"/>
                  <a:gd name="connsiteX17" fmla="*/ 166462 w 211989"/>
                  <a:gd name="connsiteY17" fmla="*/ 60347 h 604455"/>
                  <a:gd name="connsiteX18" fmla="*/ 106303 w 211989"/>
                  <a:gd name="connsiteY18" fmla="*/ 123371 h 604455"/>
                  <a:gd name="connsiteX19" fmla="*/ 46144 w 211989"/>
                  <a:gd name="connsiteY19" fmla="*/ 60347 h 604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1989" h="604455">
                    <a:moveTo>
                      <a:pt x="6037" y="581726"/>
                    </a:moveTo>
                    <a:lnTo>
                      <a:pt x="23226" y="578862"/>
                    </a:lnTo>
                    <a:cubicBezTo>
                      <a:pt x="54738" y="575997"/>
                      <a:pt x="57603" y="567403"/>
                      <a:pt x="57603" y="521567"/>
                    </a:cubicBezTo>
                    <a:lnTo>
                      <a:pt x="57603" y="315307"/>
                    </a:lnTo>
                    <a:cubicBezTo>
                      <a:pt x="57603" y="283795"/>
                      <a:pt x="57603" y="246554"/>
                      <a:pt x="31820" y="246554"/>
                    </a:cubicBezTo>
                    <a:cubicBezTo>
                      <a:pt x="17496" y="246554"/>
                      <a:pt x="8902" y="252283"/>
                      <a:pt x="3173" y="252283"/>
                    </a:cubicBezTo>
                    <a:lnTo>
                      <a:pt x="3173" y="226501"/>
                    </a:lnTo>
                    <a:cubicBezTo>
                      <a:pt x="69061" y="203583"/>
                      <a:pt x="117762" y="197854"/>
                      <a:pt x="160732" y="194989"/>
                    </a:cubicBezTo>
                    <a:lnTo>
                      <a:pt x="160732" y="521567"/>
                    </a:lnTo>
                    <a:cubicBezTo>
                      <a:pt x="160732" y="567403"/>
                      <a:pt x="166462" y="575997"/>
                      <a:pt x="195109" y="578862"/>
                    </a:cubicBezTo>
                    <a:lnTo>
                      <a:pt x="212297" y="581726"/>
                    </a:lnTo>
                    <a:lnTo>
                      <a:pt x="212297" y="604644"/>
                    </a:lnTo>
                    <a:lnTo>
                      <a:pt x="308" y="604644"/>
                    </a:lnTo>
                    <a:lnTo>
                      <a:pt x="6037" y="581726"/>
                    </a:lnTo>
                    <a:lnTo>
                      <a:pt x="6037" y="581726"/>
                    </a:lnTo>
                    <a:close/>
                    <a:moveTo>
                      <a:pt x="46144" y="60347"/>
                    </a:moveTo>
                    <a:cubicBezTo>
                      <a:pt x="46144" y="25971"/>
                      <a:pt x="71926" y="188"/>
                      <a:pt x="106303" y="188"/>
                    </a:cubicBezTo>
                    <a:cubicBezTo>
                      <a:pt x="140679" y="188"/>
                      <a:pt x="166462" y="25971"/>
                      <a:pt x="166462" y="60347"/>
                    </a:cubicBezTo>
                    <a:cubicBezTo>
                      <a:pt x="166462" y="97589"/>
                      <a:pt x="137815" y="123371"/>
                      <a:pt x="106303" y="123371"/>
                    </a:cubicBezTo>
                    <a:cubicBezTo>
                      <a:pt x="71926" y="120506"/>
                      <a:pt x="46144" y="94724"/>
                      <a:pt x="46144" y="60347"/>
                    </a:cubicBezTo>
                    <a:close/>
                  </a:path>
                </a:pathLst>
              </a:custGeom>
              <a:grpFill/>
              <a:ln w="28647" cap="flat">
                <a:noFill/>
                <a:prstDash val="solid"/>
                <a:miter/>
              </a:ln>
            </p:spPr>
            <p:txBody>
              <a:bodyPr rtlCol="0" anchor="ctr"/>
              <a:lstStyle/>
              <a:p>
                <a:endParaRPr lang="en-US" sz="2400"/>
              </a:p>
            </p:txBody>
          </p:sp>
          <p:sp>
            <p:nvSpPr>
              <p:cNvPr id="81" name="Freeform 80">
                <a:extLst>
                  <a:ext uri="{FF2B5EF4-FFF2-40B4-BE49-F238E27FC236}">
                    <a16:creationId xmlns:a16="http://schemas.microsoft.com/office/drawing/2014/main" id="{D2B4F8FB-8C9B-D14C-A7BB-24161BFA0421}"/>
                  </a:ext>
                </a:extLst>
              </p:cNvPr>
              <p:cNvSpPr/>
              <p:nvPr/>
            </p:nvSpPr>
            <p:spPr>
              <a:xfrm>
                <a:off x="6007799" y="2293774"/>
                <a:ext cx="343766" cy="641697"/>
              </a:xfrm>
              <a:custGeom>
                <a:avLst/>
                <a:gdLst>
                  <a:gd name="connsiteX0" fmla="*/ 51896 w 343766"/>
                  <a:gd name="connsiteY0" fmla="*/ 243688 h 641697"/>
                  <a:gd name="connsiteX1" fmla="*/ 249561 w 343766"/>
                  <a:gd name="connsiteY1" fmla="*/ 187 h 641697"/>
                  <a:gd name="connsiteX2" fmla="*/ 344097 w 343766"/>
                  <a:gd name="connsiteY2" fmla="*/ 28834 h 641697"/>
                  <a:gd name="connsiteX3" fmla="*/ 309720 w 343766"/>
                  <a:gd name="connsiteY3" fmla="*/ 94723 h 641697"/>
                  <a:gd name="connsiteX4" fmla="*/ 303991 w 343766"/>
                  <a:gd name="connsiteY4" fmla="*/ 94723 h 641697"/>
                  <a:gd name="connsiteX5" fmla="*/ 212320 w 343766"/>
                  <a:gd name="connsiteY5" fmla="*/ 43158 h 641697"/>
                  <a:gd name="connsiteX6" fmla="*/ 157890 w 343766"/>
                  <a:gd name="connsiteY6" fmla="*/ 194988 h 641697"/>
                  <a:gd name="connsiteX7" fmla="*/ 157890 w 343766"/>
                  <a:gd name="connsiteY7" fmla="*/ 243688 h 641697"/>
                  <a:gd name="connsiteX8" fmla="*/ 266750 w 343766"/>
                  <a:gd name="connsiteY8" fmla="*/ 252282 h 641697"/>
                  <a:gd name="connsiteX9" fmla="*/ 266750 w 343766"/>
                  <a:gd name="connsiteY9" fmla="*/ 275200 h 641697"/>
                  <a:gd name="connsiteX10" fmla="*/ 157890 w 343766"/>
                  <a:gd name="connsiteY10" fmla="*/ 283794 h 641697"/>
                  <a:gd name="connsiteX11" fmla="*/ 157890 w 343766"/>
                  <a:gd name="connsiteY11" fmla="*/ 558807 h 641697"/>
                  <a:gd name="connsiteX12" fmla="*/ 195132 w 343766"/>
                  <a:gd name="connsiteY12" fmla="*/ 616102 h 641697"/>
                  <a:gd name="connsiteX13" fmla="*/ 229508 w 343766"/>
                  <a:gd name="connsiteY13" fmla="*/ 618966 h 641697"/>
                  <a:gd name="connsiteX14" fmla="*/ 229508 w 343766"/>
                  <a:gd name="connsiteY14" fmla="*/ 641884 h 641697"/>
                  <a:gd name="connsiteX15" fmla="*/ 331 w 343766"/>
                  <a:gd name="connsiteY15" fmla="*/ 641884 h 641697"/>
                  <a:gd name="connsiteX16" fmla="*/ 331 w 343766"/>
                  <a:gd name="connsiteY16" fmla="*/ 616102 h 641697"/>
                  <a:gd name="connsiteX17" fmla="*/ 17519 w 343766"/>
                  <a:gd name="connsiteY17" fmla="*/ 613237 h 641697"/>
                  <a:gd name="connsiteX18" fmla="*/ 54760 w 343766"/>
                  <a:gd name="connsiteY18" fmla="*/ 555942 h 641697"/>
                  <a:gd name="connsiteX19" fmla="*/ 51896 w 343766"/>
                  <a:gd name="connsiteY19" fmla="*/ 243688 h 641697"/>
                  <a:gd name="connsiteX20" fmla="*/ 51896 w 343766"/>
                  <a:gd name="connsiteY20" fmla="*/ 243688 h 641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3766" h="641697">
                    <a:moveTo>
                      <a:pt x="51896" y="243688"/>
                    </a:moveTo>
                    <a:cubicBezTo>
                      <a:pt x="51896" y="123370"/>
                      <a:pt x="112055" y="187"/>
                      <a:pt x="249561" y="187"/>
                    </a:cubicBezTo>
                    <a:cubicBezTo>
                      <a:pt x="295397" y="187"/>
                      <a:pt x="324044" y="14510"/>
                      <a:pt x="344097" y="28834"/>
                    </a:cubicBezTo>
                    <a:cubicBezTo>
                      <a:pt x="338368" y="54616"/>
                      <a:pt x="329773" y="71805"/>
                      <a:pt x="309720" y="94723"/>
                    </a:cubicBezTo>
                    <a:lnTo>
                      <a:pt x="303991" y="94723"/>
                    </a:lnTo>
                    <a:cubicBezTo>
                      <a:pt x="286803" y="77534"/>
                      <a:pt x="246697" y="43158"/>
                      <a:pt x="212320" y="43158"/>
                    </a:cubicBezTo>
                    <a:cubicBezTo>
                      <a:pt x="160755" y="43158"/>
                      <a:pt x="157890" y="114776"/>
                      <a:pt x="157890" y="194988"/>
                    </a:cubicBezTo>
                    <a:lnTo>
                      <a:pt x="157890" y="243688"/>
                    </a:lnTo>
                    <a:cubicBezTo>
                      <a:pt x="183673" y="243688"/>
                      <a:pt x="238102" y="249417"/>
                      <a:pt x="266750" y="252282"/>
                    </a:cubicBezTo>
                    <a:lnTo>
                      <a:pt x="266750" y="275200"/>
                    </a:lnTo>
                    <a:cubicBezTo>
                      <a:pt x="229508" y="280929"/>
                      <a:pt x="195132" y="280929"/>
                      <a:pt x="157890" y="283794"/>
                    </a:cubicBezTo>
                    <a:lnTo>
                      <a:pt x="157890" y="558807"/>
                    </a:lnTo>
                    <a:cubicBezTo>
                      <a:pt x="157890" y="604643"/>
                      <a:pt x="163620" y="613237"/>
                      <a:pt x="195132" y="616102"/>
                    </a:cubicBezTo>
                    <a:lnTo>
                      <a:pt x="229508" y="618966"/>
                    </a:lnTo>
                    <a:lnTo>
                      <a:pt x="229508" y="641884"/>
                    </a:lnTo>
                    <a:lnTo>
                      <a:pt x="331" y="641884"/>
                    </a:lnTo>
                    <a:lnTo>
                      <a:pt x="331" y="616102"/>
                    </a:lnTo>
                    <a:lnTo>
                      <a:pt x="17519" y="613237"/>
                    </a:lnTo>
                    <a:cubicBezTo>
                      <a:pt x="49031" y="610372"/>
                      <a:pt x="54760" y="601778"/>
                      <a:pt x="54760" y="555942"/>
                    </a:cubicBezTo>
                    <a:lnTo>
                      <a:pt x="51896" y="243688"/>
                    </a:lnTo>
                    <a:lnTo>
                      <a:pt x="51896" y="243688"/>
                    </a:lnTo>
                    <a:close/>
                  </a:path>
                </a:pathLst>
              </a:custGeom>
              <a:grpFill/>
              <a:ln w="28647" cap="flat">
                <a:noFill/>
                <a:prstDash val="solid"/>
                <a:miter/>
              </a:ln>
            </p:spPr>
            <p:txBody>
              <a:bodyPr rtlCol="0" anchor="ctr"/>
              <a:lstStyle/>
              <a:p>
                <a:endParaRPr lang="en-US" sz="2400"/>
              </a:p>
            </p:txBody>
          </p:sp>
          <p:sp>
            <p:nvSpPr>
              <p:cNvPr id="82" name="Freeform 81">
                <a:extLst>
                  <a:ext uri="{FF2B5EF4-FFF2-40B4-BE49-F238E27FC236}">
                    <a16:creationId xmlns:a16="http://schemas.microsoft.com/office/drawing/2014/main" id="{93218CD8-D191-B14D-BDF5-7712A24031AD}"/>
                  </a:ext>
                </a:extLst>
              </p:cNvPr>
              <p:cNvSpPr/>
              <p:nvPr/>
            </p:nvSpPr>
            <p:spPr>
              <a:xfrm>
                <a:off x="6285677" y="2522952"/>
                <a:ext cx="372413" cy="423978"/>
              </a:xfrm>
              <a:custGeom>
                <a:avLst/>
                <a:gdLst>
                  <a:gd name="connsiteX0" fmla="*/ 369900 w 372413"/>
                  <a:gd name="connsiteY0" fmla="*/ 369744 h 423978"/>
                  <a:gd name="connsiteX1" fmla="*/ 203746 w 372413"/>
                  <a:gd name="connsiteY1" fmla="*/ 424174 h 423978"/>
                  <a:gd name="connsiteX2" fmla="*/ 351 w 372413"/>
                  <a:gd name="connsiteY2" fmla="*/ 217914 h 423978"/>
                  <a:gd name="connsiteX3" fmla="*/ 200881 w 372413"/>
                  <a:gd name="connsiteY3" fmla="*/ 195 h 423978"/>
                  <a:gd name="connsiteX4" fmla="*/ 372764 w 372413"/>
                  <a:gd name="connsiteY4" fmla="*/ 143431 h 423978"/>
                  <a:gd name="connsiteX5" fmla="*/ 109210 w 372413"/>
                  <a:gd name="connsiteY5" fmla="*/ 226508 h 423978"/>
                  <a:gd name="connsiteX6" fmla="*/ 263905 w 372413"/>
                  <a:gd name="connsiteY6" fmla="*/ 372609 h 423978"/>
                  <a:gd name="connsiteX7" fmla="*/ 358441 w 372413"/>
                  <a:gd name="connsiteY7" fmla="*/ 346826 h 423978"/>
                  <a:gd name="connsiteX8" fmla="*/ 369900 w 372413"/>
                  <a:gd name="connsiteY8" fmla="*/ 369744 h 423978"/>
                  <a:gd name="connsiteX9" fmla="*/ 266770 w 372413"/>
                  <a:gd name="connsiteY9" fmla="*/ 149161 h 423978"/>
                  <a:gd name="connsiteX10" fmla="*/ 180828 w 372413"/>
                  <a:gd name="connsiteY10" fmla="*/ 34572 h 423978"/>
                  <a:gd name="connsiteX11" fmla="*/ 106346 w 372413"/>
                  <a:gd name="connsiteY11" fmla="*/ 186402 h 423978"/>
                  <a:gd name="connsiteX12" fmla="*/ 266770 w 372413"/>
                  <a:gd name="connsiteY12" fmla="*/ 149161 h 423978"/>
                  <a:gd name="connsiteX13" fmla="*/ 266770 w 372413"/>
                  <a:gd name="connsiteY13" fmla="*/ 149161 h 423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2413" h="423978">
                    <a:moveTo>
                      <a:pt x="369900" y="369744"/>
                    </a:moveTo>
                    <a:cubicBezTo>
                      <a:pt x="346982" y="386932"/>
                      <a:pt x="292553" y="424174"/>
                      <a:pt x="203746" y="424174"/>
                    </a:cubicBezTo>
                    <a:cubicBezTo>
                      <a:pt x="100616" y="424174"/>
                      <a:pt x="351" y="358285"/>
                      <a:pt x="351" y="217914"/>
                    </a:cubicBezTo>
                    <a:cubicBezTo>
                      <a:pt x="351" y="80407"/>
                      <a:pt x="100616" y="195"/>
                      <a:pt x="200881" y="195"/>
                    </a:cubicBezTo>
                    <a:cubicBezTo>
                      <a:pt x="341253" y="195"/>
                      <a:pt x="364171" y="91866"/>
                      <a:pt x="372764" y="143431"/>
                    </a:cubicBezTo>
                    <a:cubicBezTo>
                      <a:pt x="298282" y="177808"/>
                      <a:pt x="200881" y="206455"/>
                      <a:pt x="109210" y="226508"/>
                    </a:cubicBezTo>
                    <a:cubicBezTo>
                      <a:pt x="117805" y="278073"/>
                      <a:pt x="143587" y="372609"/>
                      <a:pt x="263905" y="372609"/>
                    </a:cubicBezTo>
                    <a:cubicBezTo>
                      <a:pt x="309741" y="372609"/>
                      <a:pt x="346982" y="352556"/>
                      <a:pt x="358441" y="346826"/>
                    </a:cubicBezTo>
                    <a:lnTo>
                      <a:pt x="369900" y="369744"/>
                    </a:lnTo>
                    <a:close/>
                    <a:moveTo>
                      <a:pt x="266770" y="149161"/>
                    </a:moveTo>
                    <a:cubicBezTo>
                      <a:pt x="261041" y="86137"/>
                      <a:pt x="235258" y="34572"/>
                      <a:pt x="180828" y="34572"/>
                    </a:cubicBezTo>
                    <a:cubicBezTo>
                      <a:pt x="106346" y="34572"/>
                      <a:pt x="106346" y="169214"/>
                      <a:pt x="106346" y="186402"/>
                    </a:cubicBezTo>
                    <a:cubicBezTo>
                      <a:pt x="160775" y="177808"/>
                      <a:pt x="215205" y="166349"/>
                      <a:pt x="266770" y="149161"/>
                    </a:cubicBezTo>
                    <a:lnTo>
                      <a:pt x="266770" y="149161"/>
                    </a:lnTo>
                    <a:close/>
                  </a:path>
                </a:pathLst>
              </a:custGeom>
              <a:grpFill/>
              <a:ln w="28647" cap="flat">
                <a:noFill/>
                <a:prstDash val="solid"/>
                <a:miter/>
              </a:ln>
            </p:spPr>
            <p:txBody>
              <a:bodyPr rtlCol="0" anchor="ctr"/>
              <a:lstStyle/>
              <a:p>
                <a:endParaRPr lang="en-US" sz="2400"/>
              </a:p>
            </p:txBody>
          </p:sp>
        </p:grpSp>
        <p:grpSp>
          <p:nvGrpSpPr>
            <p:cNvPr id="56" name="Graphic 11">
              <a:extLst>
                <a:ext uri="{FF2B5EF4-FFF2-40B4-BE49-F238E27FC236}">
                  <a16:creationId xmlns:a16="http://schemas.microsoft.com/office/drawing/2014/main" id="{1DC60074-FE00-7E45-A907-F525238EAB48}"/>
                </a:ext>
              </a:extLst>
            </p:cNvPr>
            <p:cNvGrpSpPr/>
            <p:nvPr/>
          </p:nvGrpSpPr>
          <p:grpSpPr>
            <a:xfrm>
              <a:off x="211587" y="4593566"/>
              <a:ext cx="352564" cy="345057"/>
              <a:chOff x="2487058" y="2067462"/>
              <a:chExt cx="1028692" cy="1006789"/>
            </a:xfrm>
            <a:solidFill>
              <a:schemeClr val="accent1"/>
            </a:solidFill>
          </p:grpSpPr>
          <p:sp>
            <p:nvSpPr>
              <p:cNvPr id="57" name="Freeform 56">
                <a:extLst>
                  <a:ext uri="{FF2B5EF4-FFF2-40B4-BE49-F238E27FC236}">
                    <a16:creationId xmlns:a16="http://schemas.microsoft.com/office/drawing/2014/main" id="{6E9ECE57-CDCD-E040-AD00-640910AF86D1}"/>
                  </a:ext>
                </a:extLst>
              </p:cNvPr>
              <p:cNvSpPr/>
              <p:nvPr/>
            </p:nvSpPr>
            <p:spPr>
              <a:xfrm>
                <a:off x="2974060" y="2069140"/>
                <a:ext cx="80992" cy="141557"/>
              </a:xfrm>
              <a:custGeom>
                <a:avLst/>
                <a:gdLst>
                  <a:gd name="connsiteX0" fmla="*/ 74591 w 80992"/>
                  <a:gd name="connsiteY0" fmla="*/ 78688 h 141557"/>
                  <a:gd name="connsiteX1" fmla="*/ 74591 w 80992"/>
                  <a:gd name="connsiteY1" fmla="*/ 32852 h 141557"/>
                  <a:gd name="connsiteX2" fmla="*/ 77456 w 80992"/>
                  <a:gd name="connsiteY2" fmla="*/ 9934 h 141557"/>
                  <a:gd name="connsiteX3" fmla="*/ 77456 w 80992"/>
                  <a:gd name="connsiteY3" fmla="*/ 4205 h 141557"/>
                  <a:gd name="connsiteX4" fmla="*/ 71727 w 80992"/>
                  <a:gd name="connsiteY4" fmla="*/ 1340 h 141557"/>
                  <a:gd name="connsiteX5" fmla="*/ 20162 w 80992"/>
                  <a:gd name="connsiteY5" fmla="*/ 61499 h 141557"/>
                  <a:gd name="connsiteX6" fmla="*/ 109 w 80992"/>
                  <a:gd name="connsiteY6" fmla="*/ 124523 h 141557"/>
                  <a:gd name="connsiteX7" fmla="*/ 80321 w 80992"/>
                  <a:gd name="connsiteY7" fmla="*/ 141711 h 141557"/>
                  <a:gd name="connsiteX8" fmla="*/ 74591 w 80992"/>
                  <a:gd name="connsiteY8" fmla="*/ 78688 h 141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992" h="141557">
                    <a:moveTo>
                      <a:pt x="74591" y="78688"/>
                    </a:moveTo>
                    <a:cubicBezTo>
                      <a:pt x="71727" y="64364"/>
                      <a:pt x="71727" y="47176"/>
                      <a:pt x="74591" y="32852"/>
                    </a:cubicBezTo>
                    <a:cubicBezTo>
                      <a:pt x="74591" y="24258"/>
                      <a:pt x="74591" y="18528"/>
                      <a:pt x="77456" y="9934"/>
                    </a:cubicBezTo>
                    <a:cubicBezTo>
                      <a:pt x="77456" y="9934"/>
                      <a:pt x="77456" y="7070"/>
                      <a:pt x="77456" y="4205"/>
                    </a:cubicBezTo>
                    <a:cubicBezTo>
                      <a:pt x="77456" y="1340"/>
                      <a:pt x="74591" y="-1525"/>
                      <a:pt x="71727" y="1340"/>
                    </a:cubicBezTo>
                    <a:cubicBezTo>
                      <a:pt x="51674" y="15664"/>
                      <a:pt x="34485" y="38582"/>
                      <a:pt x="20162" y="61499"/>
                    </a:cubicBezTo>
                    <a:cubicBezTo>
                      <a:pt x="11568" y="81552"/>
                      <a:pt x="2973" y="101605"/>
                      <a:pt x="109" y="124523"/>
                    </a:cubicBezTo>
                    <a:cubicBezTo>
                      <a:pt x="28756" y="127388"/>
                      <a:pt x="54538" y="133117"/>
                      <a:pt x="80321" y="141711"/>
                    </a:cubicBezTo>
                    <a:cubicBezTo>
                      <a:pt x="83186" y="121658"/>
                      <a:pt x="77456" y="98741"/>
                      <a:pt x="74591" y="78688"/>
                    </a:cubicBezTo>
                    <a:close/>
                  </a:path>
                </a:pathLst>
              </a:custGeom>
              <a:grpFill/>
              <a:ln w="28647" cap="flat">
                <a:noFill/>
                <a:prstDash val="solid"/>
                <a:miter/>
              </a:ln>
            </p:spPr>
            <p:txBody>
              <a:bodyPr rtlCol="0" anchor="ctr"/>
              <a:lstStyle/>
              <a:p>
                <a:endParaRPr lang="en-US" sz="2400"/>
              </a:p>
            </p:txBody>
          </p:sp>
          <p:sp>
            <p:nvSpPr>
              <p:cNvPr id="58" name="Freeform 57">
                <a:extLst>
                  <a:ext uri="{FF2B5EF4-FFF2-40B4-BE49-F238E27FC236}">
                    <a16:creationId xmlns:a16="http://schemas.microsoft.com/office/drawing/2014/main" id="{311929BE-3316-984B-96BA-4CF246723233}"/>
                  </a:ext>
                </a:extLst>
              </p:cNvPr>
              <p:cNvSpPr/>
              <p:nvPr/>
            </p:nvSpPr>
            <p:spPr>
              <a:xfrm>
                <a:off x="2850877" y="2067462"/>
                <a:ext cx="77347" cy="128912"/>
              </a:xfrm>
              <a:custGeom>
                <a:avLst/>
                <a:gdLst>
                  <a:gd name="connsiteX0" fmla="*/ 2965 w 77347"/>
                  <a:gd name="connsiteY0" fmla="*/ 129065 h 128912"/>
                  <a:gd name="connsiteX1" fmla="*/ 77447 w 77347"/>
                  <a:gd name="connsiteY1" fmla="*/ 123336 h 128912"/>
                  <a:gd name="connsiteX2" fmla="*/ 74583 w 77347"/>
                  <a:gd name="connsiteY2" fmla="*/ 114742 h 128912"/>
                  <a:gd name="connsiteX3" fmla="*/ 60259 w 77347"/>
                  <a:gd name="connsiteY3" fmla="*/ 86095 h 128912"/>
                  <a:gd name="connsiteX4" fmla="*/ 48800 w 77347"/>
                  <a:gd name="connsiteY4" fmla="*/ 48853 h 128912"/>
                  <a:gd name="connsiteX5" fmla="*/ 43071 w 77347"/>
                  <a:gd name="connsiteY5" fmla="*/ 23071 h 128912"/>
                  <a:gd name="connsiteX6" fmla="*/ 43071 w 77347"/>
                  <a:gd name="connsiteY6" fmla="*/ 8747 h 128912"/>
                  <a:gd name="connsiteX7" fmla="*/ 43071 w 77347"/>
                  <a:gd name="connsiteY7" fmla="*/ 3018 h 128912"/>
                  <a:gd name="connsiteX8" fmla="*/ 37341 w 77347"/>
                  <a:gd name="connsiteY8" fmla="*/ 153 h 128912"/>
                  <a:gd name="connsiteX9" fmla="*/ 8694 w 77347"/>
                  <a:gd name="connsiteY9" fmla="*/ 57447 h 128912"/>
                  <a:gd name="connsiteX10" fmla="*/ 100 w 77347"/>
                  <a:gd name="connsiteY10" fmla="*/ 103283 h 128912"/>
                  <a:gd name="connsiteX11" fmla="*/ 100 w 77347"/>
                  <a:gd name="connsiteY11" fmla="*/ 123336 h 128912"/>
                  <a:gd name="connsiteX12" fmla="*/ 2965 w 77347"/>
                  <a:gd name="connsiteY12" fmla="*/ 129065 h 128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347" h="128912">
                    <a:moveTo>
                      <a:pt x="2965" y="129065"/>
                    </a:moveTo>
                    <a:cubicBezTo>
                      <a:pt x="28747" y="126201"/>
                      <a:pt x="51665" y="123336"/>
                      <a:pt x="77447" y="123336"/>
                    </a:cubicBezTo>
                    <a:cubicBezTo>
                      <a:pt x="77447" y="120471"/>
                      <a:pt x="77447" y="117606"/>
                      <a:pt x="74583" y="114742"/>
                    </a:cubicBezTo>
                    <a:cubicBezTo>
                      <a:pt x="71718" y="103283"/>
                      <a:pt x="65989" y="94689"/>
                      <a:pt x="60259" y="86095"/>
                    </a:cubicBezTo>
                    <a:cubicBezTo>
                      <a:pt x="54530" y="71771"/>
                      <a:pt x="51665" y="60312"/>
                      <a:pt x="48800" y="48853"/>
                    </a:cubicBezTo>
                    <a:cubicBezTo>
                      <a:pt x="45936" y="40259"/>
                      <a:pt x="43071" y="31665"/>
                      <a:pt x="43071" y="23071"/>
                    </a:cubicBezTo>
                    <a:cubicBezTo>
                      <a:pt x="43071" y="17341"/>
                      <a:pt x="43071" y="11612"/>
                      <a:pt x="43071" y="8747"/>
                    </a:cubicBezTo>
                    <a:lnTo>
                      <a:pt x="43071" y="3018"/>
                    </a:lnTo>
                    <a:cubicBezTo>
                      <a:pt x="43071" y="153"/>
                      <a:pt x="40206" y="153"/>
                      <a:pt x="37341" y="153"/>
                    </a:cubicBezTo>
                    <a:cubicBezTo>
                      <a:pt x="25882" y="17341"/>
                      <a:pt x="14424" y="37394"/>
                      <a:pt x="8694" y="57447"/>
                    </a:cubicBezTo>
                    <a:cubicBezTo>
                      <a:pt x="2965" y="74636"/>
                      <a:pt x="100" y="88959"/>
                      <a:pt x="100" y="103283"/>
                    </a:cubicBezTo>
                    <a:cubicBezTo>
                      <a:pt x="100" y="109012"/>
                      <a:pt x="100" y="117606"/>
                      <a:pt x="100" y="123336"/>
                    </a:cubicBezTo>
                    <a:cubicBezTo>
                      <a:pt x="100" y="126201"/>
                      <a:pt x="2965" y="126201"/>
                      <a:pt x="2965" y="129065"/>
                    </a:cubicBezTo>
                    <a:close/>
                  </a:path>
                </a:pathLst>
              </a:custGeom>
              <a:grpFill/>
              <a:ln w="28647" cap="flat">
                <a:noFill/>
                <a:prstDash val="solid"/>
                <a:miter/>
              </a:ln>
            </p:spPr>
            <p:txBody>
              <a:bodyPr rtlCol="0" anchor="ctr"/>
              <a:lstStyle/>
              <a:p>
                <a:endParaRPr lang="en-US" sz="2400"/>
              </a:p>
            </p:txBody>
          </p:sp>
          <p:sp>
            <p:nvSpPr>
              <p:cNvPr id="59" name="Freeform 58">
                <a:extLst>
                  <a:ext uri="{FF2B5EF4-FFF2-40B4-BE49-F238E27FC236}">
                    <a16:creationId xmlns:a16="http://schemas.microsoft.com/office/drawing/2014/main" id="{B7630551-220C-484B-BD0D-C636E8DA3F5A}"/>
                  </a:ext>
                </a:extLst>
              </p:cNvPr>
              <p:cNvSpPr/>
              <p:nvPr/>
            </p:nvSpPr>
            <p:spPr>
              <a:xfrm>
                <a:off x="2724830" y="2114013"/>
                <a:ext cx="71618" cy="116737"/>
              </a:xfrm>
              <a:custGeom>
                <a:avLst/>
                <a:gdLst>
                  <a:gd name="connsiteX0" fmla="*/ 8685 w 71618"/>
                  <a:gd name="connsiteY0" fmla="*/ 114028 h 116737"/>
                  <a:gd name="connsiteX1" fmla="*/ 11550 w 71618"/>
                  <a:gd name="connsiteY1" fmla="*/ 116893 h 116737"/>
                  <a:gd name="connsiteX2" fmla="*/ 17279 w 71618"/>
                  <a:gd name="connsiteY2" fmla="*/ 114028 h 116737"/>
                  <a:gd name="connsiteX3" fmla="*/ 71709 w 71618"/>
                  <a:gd name="connsiteY3" fmla="*/ 93975 h 116737"/>
                  <a:gd name="connsiteX4" fmla="*/ 68844 w 71618"/>
                  <a:gd name="connsiteY4" fmla="*/ 88246 h 116737"/>
                  <a:gd name="connsiteX5" fmla="*/ 51656 w 71618"/>
                  <a:gd name="connsiteY5" fmla="*/ 65328 h 116737"/>
                  <a:gd name="connsiteX6" fmla="*/ 31603 w 71618"/>
                  <a:gd name="connsiteY6" fmla="*/ 39546 h 116737"/>
                  <a:gd name="connsiteX7" fmla="*/ 20144 w 71618"/>
                  <a:gd name="connsiteY7" fmla="*/ 16628 h 116737"/>
                  <a:gd name="connsiteX8" fmla="*/ 17279 w 71618"/>
                  <a:gd name="connsiteY8" fmla="*/ 5169 h 116737"/>
                  <a:gd name="connsiteX9" fmla="*/ 17279 w 71618"/>
                  <a:gd name="connsiteY9" fmla="*/ 2304 h 116737"/>
                  <a:gd name="connsiteX10" fmla="*/ 11550 w 71618"/>
                  <a:gd name="connsiteY10" fmla="*/ 2304 h 116737"/>
                  <a:gd name="connsiteX11" fmla="*/ 91 w 71618"/>
                  <a:gd name="connsiteY11" fmla="*/ 59599 h 116737"/>
                  <a:gd name="connsiteX12" fmla="*/ 2956 w 71618"/>
                  <a:gd name="connsiteY12" fmla="*/ 99705 h 116737"/>
                  <a:gd name="connsiteX13" fmla="*/ 8685 w 71618"/>
                  <a:gd name="connsiteY13" fmla="*/ 114028 h 116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618" h="116737">
                    <a:moveTo>
                      <a:pt x="8685" y="114028"/>
                    </a:moveTo>
                    <a:cubicBezTo>
                      <a:pt x="8685" y="114028"/>
                      <a:pt x="8685" y="116893"/>
                      <a:pt x="11550" y="116893"/>
                    </a:cubicBezTo>
                    <a:cubicBezTo>
                      <a:pt x="14415" y="116893"/>
                      <a:pt x="17279" y="114028"/>
                      <a:pt x="17279" y="114028"/>
                    </a:cubicBezTo>
                    <a:cubicBezTo>
                      <a:pt x="34468" y="105434"/>
                      <a:pt x="54521" y="99705"/>
                      <a:pt x="71709" y="93975"/>
                    </a:cubicBezTo>
                    <a:cubicBezTo>
                      <a:pt x="71709" y="91111"/>
                      <a:pt x="68844" y="88246"/>
                      <a:pt x="68844" y="88246"/>
                    </a:cubicBezTo>
                    <a:cubicBezTo>
                      <a:pt x="65980" y="79652"/>
                      <a:pt x="57385" y="71058"/>
                      <a:pt x="51656" y="65328"/>
                    </a:cubicBezTo>
                    <a:cubicBezTo>
                      <a:pt x="45927" y="56734"/>
                      <a:pt x="37332" y="48140"/>
                      <a:pt x="31603" y="39546"/>
                    </a:cubicBezTo>
                    <a:cubicBezTo>
                      <a:pt x="28738" y="33816"/>
                      <a:pt x="23009" y="25222"/>
                      <a:pt x="20144" y="16628"/>
                    </a:cubicBezTo>
                    <a:cubicBezTo>
                      <a:pt x="17279" y="13763"/>
                      <a:pt x="17279" y="8034"/>
                      <a:pt x="17279" y="5169"/>
                    </a:cubicBezTo>
                    <a:cubicBezTo>
                      <a:pt x="17279" y="5169"/>
                      <a:pt x="17279" y="2304"/>
                      <a:pt x="17279" y="2304"/>
                    </a:cubicBezTo>
                    <a:cubicBezTo>
                      <a:pt x="17279" y="-560"/>
                      <a:pt x="14415" y="-560"/>
                      <a:pt x="11550" y="2304"/>
                    </a:cubicBezTo>
                    <a:cubicBezTo>
                      <a:pt x="5820" y="19493"/>
                      <a:pt x="2956" y="39546"/>
                      <a:pt x="91" y="59599"/>
                    </a:cubicBezTo>
                    <a:cubicBezTo>
                      <a:pt x="91" y="73922"/>
                      <a:pt x="91" y="85381"/>
                      <a:pt x="2956" y="99705"/>
                    </a:cubicBezTo>
                    <a:cubicBezTo>
                      <a:pt x="5820" y="102570"/>
                      <a:pt x="8685" y="108299"/>
                      <a:pt x="8685" y="114028"/>
                    </a:cubicBezTo>
                    <a:close/>
                  </a:path>
                </a:pathLst>
              </a:custGeom>
              <a:grpFill/>
              <a:ln w="28647" cap="flat">
                <a:noFill/>
                <a:prstDash val="solid"/>
                <a:miter/>
              </a:ln>
            </p:spPr>
            <p:txBody>
              <a:bodyPr rtlCol="0" anchor="ctr"/>
              <a:lstStyle/>
              <a:p>
                <a:endParaRPr lang="en-US" sz="2400"/>
              </a:p>
            </p:txBody>
          </p:sp>
          <p:sp>
            <p:nvSpPr>
              <p:cNvPr id="60" name="Freeform 59">
                <a:extLst>
                  <a:ext uri="{FF2B5EF4-FFF2-40B4-BE49-F238E27FC236}">
                    <a16:creationId xmlns:a16="http://schemas.microsoft.com/office/drawing/2014/main" id="{4476EEE4-6915-1842-856D-E15EDCC8B640}"/>
                  </a:ext>
                </a:extLst>
              </p:cNvPr>
              <p:cNvSpPr/>
              <p:nvPr/>
            </p:nvSpPr>
            <p:spPr>
              <a:xfrm>
                <a:off x="3194644" y="2210698"/>
                <a:ext cx="161610" cy="143236"/>
              </a:xfrm>
              <a:custGeom>
                <a:avLst/>
                <a:gdLst>
                  <a:gd name="connsiteX0" fmla="*/ 127 w 161610"/>
                  <a:gd name="connsiteY0" fmla="*/ 74646 h 143236"/>
                  <a:gd name="connsiteX1" fmla="*/ 68880 w 161610"/>
                  <a:gd name="connsiteY1" fmla="*/ 143400 h 143236"/>
                  <a:gd name="connsiteX2" fmla="*/ 106122 w 161610"/>
                  <a:gd name="connsiteY2" fmla="*/ 77511 h 143236"/>
                  <a:gd name="connsiteX3" fmla="*/ 134769 w 161610"/>
                  <a:gd name="connsiteY3" fmla="*/ 31675 h 143236"/>
                  <a:gd name="connsiteX4" fmla="*/ 151957 w 161610"/>
                  <a:gd name="connsiteY4" fmla="*/ 11622 h 143236"/>
                  <a:gd name="connsiteX5" fmla="*/ 160551 w 161610"/>
                  <a:gd name="connsiteY5" fmla="*/ 5893 h 143236"/>
                  <a:gd name="connsiteX6" fmla="*/ 157687 w 161610"/>
                  <a:gd name="connsiteY6" fmla="*/ 164 h 143236"/>
                  <a:gd name="connsiteX7" fmla="*/ 63151 w 161610"/>
                  <a:gd name="connsiteY7" fmla="*/ 25946 h 143236"/>
                  <a:gd name="connsiteX8" fmla="*/ 127 w 161610"/>
                  <a:gd name="connsiteY8" fmla="*/ 74646 h 143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1610" h="143236">
                    <a:moveTo>
                      <a:pt x="127" y="74646"/>
                    </a:moveTo>
                    <a:cubicBezTo>
                      <a:pt x="25910" y="94699"/>
                      <a:pt x="48827" y="117617"/>
                      <a:pt x="68880" y="143400"/>
                    </a:cubicBezTo>
                    <a:cubicBezTo>
                      <a:pt x="86069" y="126211"/>
                      <a:pt x="94663" y="100429"/>
                      <a:pt x="106122" y="77511"/>
                    </a:cubicBezTo>
                    <a:cubicBezTo>
                      <a:pt x="114716" y="60323"/>
                      <a:pt x="123310" y="45999"/>
                      <a:pt x="134769" y="31675"/>
                    </a:cubicBezTo>
                    <a:cubicBezTo>
                      <a:pt x="140498" y="25946"/>
                      <a:pt x="146228" y="17352"/>
                      <a:pt x="151957" y="11622"/>
                    </a:cubicBezTo>
                    <a:cubicBezTo>
                      <a:pt x="151957" y="11622"/>
                      <a:pt x="157687" y="8758"/>
                      <a:pt x="160551" y="5893"/>
                    </a:cubicBezTo>
                    <a:cubicBezTo>
                      <a:pt x="163416" y="3028"/>
                      <a:pt x="160551" y="164"/>
                      <a:pt x="157687" y="164"/>
                    </a:cubicBezTo>
                    <a:cubicBezTo>
                      <a:pt x="126175" y="3028"/>
                      <a:pt x="91798" y="11622"/>
                      <a:pt x="63151" y="25946"/>
                    </a:cubicBezTo>
                    <a:cubicBezTo>
                      <a:pt x="40233" y="37405"/>
                      <a:pt x="17315" y="54593"/>
                      <a:pt x="127" y="74646"/>
                    </a:cubicBezTo>
                    <a:close/>
                  </a:path>
                </a:pathLst>
              </a:custGeom>
              <a:grpFill/>
              <a:ln w="28647" cap="flat">
                <a:noFill/>
                <a:prstDash val="solid"/>
                <a:miter/>
              </a:ln>
            </p:spPr>
            <p:txBody>
              <a:bodyPr rtlCol="0" anchor="ctr"/>
              <a:lstStyle/>
              <a:p>
                <a:endParaRPr lang="en-US" sz="2400"/>
              </a:p>
            </p:txBody>
          </p:sp>
          <p:sp>
            <p:nvSpPr>
              <p:cNvPr id="61" name="Freeform 60">
                <a:extLst>
                  <a:ext uri="{FF2B5EF4-FFF2-40B4-BE49-F238E27FC236}">
                    <a16:creationId xmlns:a16="http://schemas.microsoft.com/office/drawing/2014/main" id="{F6B36593-228C-E848-B7AA-EAC0A3AF1868}"/>
                  </a:ext>
                </a:extLst>
              </p:cNvPr>
              <p:cNvSpPr/>
              <p:nvPr/>
            </p:nvSpPr>
            <p:spPr>
              <a:xfrm>
                <a:off x="3274856" y="2332752"/>
                <a:ext cx="188355" cy="135770"/>
              </a:xfrm>
              <a:custGeom>
                <a:avLst/>
                <a:gdLst>
                  <a:gd name="connsiteX0" fmla="*/ 48834 w 188355"/>
                  <a:gd name="connsiteY0" fmla="*/ 121618 h 135770"/>
                  <a:gd name="connsiteX1" fmla="*/ 54563 w 188355"/>
                  <a:gd name="connsiteY1" fmla="*/ 135942 h 135770"/>
                  <a:gd name="connsiteX2" fmla="*/ 111858 w 188355"/>
                  <a:gd name="connsiteY2" fmla="*/ 72918 h 135770"/>
                  <a:gd name="connsiteX3" fmla="*/ 154829 w 188355"/>
                  <a:gd name="connsiteY3" fmla="*/ 32812 h 135770"/>
                  <a:gd name="connsiteX4" fmla="*/ 177746 w 188355"/>
                  <a:gd name="connsiteY4" fmla="*/ 18488 h 135770"/>
                  <a:gd name="connsiteX5" fmla="*/ 186340 w 188355"/>
                  <a:gd name="connsiteY5" fmla="*/ 12759 h 135770"/>
                  <a:gd name="connsiteX6" fmla="*/ 186340 w 188355"/>
                  <a:gd name="connsiteY6" fmla="*/ 4165 h 135770"/>
                  <a:gd name="connsiteX7" fmla="*/ 80346 w 188355"/>
                  <a:gd name="connsiteY7" fmla="*/ 7030 h 135770"/>
                  <a:gd name="connsiteX8" fmla="*/ 134 w 188355"/>
                  <a:gd name="connsiteY8" fmla="*/ 41406 h 135770"/>
                  <a:gd name="connsiteX9" fmla="*/ 48834 w 188355"/>
                  <a:gd name="connsiteY9" fmla="*/ 121618 h 135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8355" h="135770">
                    <a:moveTo>
                      <a:pt x="48834" y="121618"/>
                    </a:moveTo>
                    <a:cubicBezTo>
                      <a:pt x="51699" y="127348"/>
                      <a:pt x="54563" y="133077"/>
                      <a:pt x="54563" y="135942"/>
                    </a:cubicBezTo>
                    <a:cubicBezTo>
                      <a:pt x="77481" y="118754"/>
                      <a:pt x="94669" y="92971"/>
                      <a:pt x="111858" y="72918"/>
                    </a:cubicBezTo>
                    <a:cubicBezTo>
                      <a:pt x="126181" y="58595"/>
                      <a:pt x="140505" y="44271"/>
                      <a:pt x="154829" y="32812"/>
                    </a:cubicBezTo>
                    <a:cubicBezTo>
                      <a:pt x="163423" y="27083"/>
                      <a:pt x="172017" y="21353"/>
                      <a:pt x="177746" y="18488"/>
                    </a:cubicBezTo>
                    <a:cubicBezTo>
                      <a:pt x="180611" y="18488"/>
                      <a:pt x="183476" y="15624"/>
                      <a:pt x="186340" y="12759"/>
                    </a:cubicBezTo>
                    <a:cubicBezTo>
                      <a:pt x="189205" y="9894"/>
                      <a:pt x="189205" y="7030"/>
                      <a:pt x="186340" y="4165"/>
                    </a:cubicBezTo>
                    <a:cubicBezTo>
                      <a:pt x="151964" y="-1565"/>
                      <a:pt x="114722" y="-1565"/>
                      <a:pt x="80346" y="7030"/>
                    </a:cubicBezTo>
                    <a:cubicBezTo>
                      <a:pt x="51699" y="12759"/>
                      <a:pt x="23051" y="24218"/>
                      <a:pt x="134" y="41406"/>
                    </a:cubicBezTo>
                    <a:cubicBezTo>
                      <a:pt x="23051" y="67189"/>
                      <a:pt x="37375" y="92971"/>
                      <a:pt x="48834" y="121618"/>
                    </a:cubicBezTo>
                    <a:close/>
                  </a:path>
                </a:pathLst>
              </a:custGeom>
              <a:grpFill/>
              <a:ln w="28647" cap="flat">
                <a:noFill/>
                <a:prstDash val="solid"/>
                <a:miter/>
              </a:ln>
            </p:spPr>
            <p:txBody>
              <a:bodyPr rtlCol="0" anchor="ctr"/>
              <a:lstStyle/>
              <a:p>
                <a:endParaRPr lang="en-US" sz="2400"/>
              </a:p>
            </p:txBody>
          </p:sp>
          <p:sp>
            <p:nvSpPr>
              <p:cNvPr id="62" name="Freeform 61">
                <a:extLst>
                  <a:ext uri="{FF2B5EF4-FFF2-40B4-BE49-F238E27FC236}">
                    <a16:creationId xmlns:a16="http://schemas.microsoft.com/office/drawing/2014/main" id="{5FA45320-C7E4-E14A-A453-02661ECA9662}"/>
                  </a:ext>
                </a:extLst>
              </p:cNvPr>
              <p:cNvSpPr/>
              <p:nvPr/>
            </p:nvSpPr>
            <p:spPr>
              <a:xfrm>
                <a:off x="3097243" y="2116162"/>
                <a:ext cx="121504" cy="151830"/>
              </a:xfrm>
              <a:custGeom>
                <a:avLst/>
                <a:gdLst>
                  <a:gd name="connsiteX0" fmla="*/ 88925 w 121504"/>
                  <a:gd name="connsiteY0" fmla="*/ 83234 h 151830"/>
                  <a:gd name="connsiteX1" fmla="*/ 103249 w 121504"/>
                  <a:gd name="connsiteY1" fmla="*/ 34534 h 151830"/>
                  <a:gd name="connsiteX2" fmla="*/ 114708 w 121504"/>
                  <a:gd name="connsiteY2" fmla="*/ 14481 h 151830"/>
                  <a:gd name="connsiteX3" fmla="*/ 120437 w 121504"/>
                  <a:gd name="connsiteY3" fmla="*/ 5887 h 151830"/>
                  <a:gd name="connsiteX4" fmla="*/ 117572 w 121504"/>
                  <a:gd name="connsiteY4" fmla="*/ 157 h 151830"/>
                  <a:gd name="connsiteX5" fmla="*/ 43090 w 121504"/>
                  <a:gd name="connsiteY5" fmla="*/ 48857 h 151830"/>
                  <a:gd name="connsiteX6" fmla="*/ 119 w 121504"/>
                  <a:gd name="connsiteY6" fmla="*/ 109017 h 151830"/>
                  <a:gd name="connsiteX7" fmla="*/ 80331 w 121504"/>
                  <a:gd name="connsiteY7" fmla="*/ 151987 h 151830"/>
                  <a:gd name="connsiteX8" fmla="*/ 88925 w 121504"/>
                  <a:gd name="connsiteY8" fmla="*/ 83234 h 151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504" h="151830">
                    <a:moveTo>
                      <a:pt x="88925" y="83234"/>
                    </a:moveTo>
                    <a:cubicBezTo>
                      <a:pt x="91790" y="66046"/>
                      <a:pt x="97519" y="48857"/>
                      <a:pt x="103249" y="34534"/>
                    </a:cubicBezTo>
                    <a:cubicBezTo>
                      <a:pt x="106113" y="25940"/>
                      <a:pt x="108978" y="20210"/>
                      <a:pt x="114708" y="14481"/>
                    </a:cubicBezTo>
                    <a:cubicBezTo>
                      <a:pt x="114708" y="11616"/>
                      <a:pt x="117572" y="8751"/>
                      <a:pt x="120437" y="5887"/>
                    </a:cubicBezTo>
                    <a:cubicBezTo>
                      <a:pt x="123302" y="3022"/>
                      <a:pt x="120437" y="157"/>
                      <a:pt x="117572" y="157"/>
                    </a:cubicBezTo>
                    <a:cubicBezTo>
                      <a:pt x="91790" y="11616"/>
                      <a:pt x="63143" y="28804"/>
                      <a:pt x="43090" y="48857"/>
                    </a:cubicBezTo>
                    <a:cubicBezTo>
                      <a:pt x="25901" y="66046"/>
                      <a:pt x="8713" y="86099"/>
                      <a:pt x="119" y="109017"/>
                    </a:cubicBezTo>
                    <a:cubicBezTo>
                      <a:pt x="28766" y="120475"/>
                      <a:pt x="54548" y="134799"/>
                      <a:pt x="80331" y="151987"/>
                    </a:cubicBezTo>
                    <a:cubicBezTo>
                      <a:pt x="83196" y="129070"/>
                      <a:pt x="83196" y="106152"/>
                      <a:pt x="88925" y="83234"/>
                    </a:cubicBezTo>
                    <a:close/>
                  </a:path>
                </a:pathLst>
              </a:custGeom>
              <a:grpFill/>
              <a:ln w="28647" cap="flat">
                <a:noFill/>
                <a:prstDash val="solid"/>
                <a:miter/>
              </a:ln>
            </p:spPr>
            <p:txBody>
              <a:bodyPr rtlCol="0" anchor="ctr"/>
              <a:lstStyle/>
              <a:p>
                <a:endParaRPr lang="en-US" sz="2400"/>
              </a:p>
            </p:txBody>
          </p:sp>
          <p:sp>
            <p:nvSpPr>
              <p:cNvPr id="63" name="Freeform 62">
                <a:extLst>
                  <a:ext uri="{FF2B5EF4-FFF2-40B4-BE49-F238E27FC236}">
                    <a16:creationId xmlns:a16="http://schemas.microsoft.com/office/drawing/2014/main" id="{E27CD072-EFC4-964D-A411-CE2809B055D5}"/>
                  </a:ext>
                </a:extLst>
              </p:cNvPr>
              <p:cNvSpPr/>
              <p:nvPr/>
            </p:nvSpPr>
            <p:spPr>
              <a:xfrm>
                <a:off x="3357933" y="2616743"/>
                <a:ext cx="155881" cy="92416"/>
              </a:xfrm>
              <a:custGeom>
                <a:avLst/>
                <a:gdLst>
                  <a:gd name="connsiteX0" fmla="*/ 77486 w 155881"/>
                  <a:gd name="connsiteY0" fmla="*/ 12394 h 92416"/>
                  <a:gd name="connsiteX1" fmla="*/ 5868 w 155881"/>
                  <a:gd name="connsiteY1" fmla="*/ 935 h 92416"/>
                  <a:gd name="connsiteX2" fmla="*/ 138 w 155881"/>
                  <a:gd name="connsiteY2" fmla="*/ 92606 h 92416"/>
                  <a:gd name="connsiteX3" fmla="*/ 71756 w 155881"/>
                  <a:gd name="connsiteY3" fmla="*/ 72553 h 92416"/>
                  <a:gd name="connsiteX4" fmla="*/ 120457 w 155881"/>
                  <a:gd name="connsiteY4" fmla="*/ 63959 h 92416"/>
                  <a:gd name="connsiteX5" fmla="*/ 143374 w 155881"/>
                  <a:gd name="connsiteY5" fmla="*/ 63959 h 92416"/>
                  <a:gd name="connsiteX6" fmla="*/ 151968 w 155881"/>
                  <a:gd name="connsiteY6" fmla="*/ 63959 h 92416"/>
                  <a:gd name="connsiteX7" fmla="*/ 154833 w 155881"/>
                  <a:gd name="connsiteY7" fmla="*/ 58230 h 92416"/>
                  <a:gd name="connsiteX8" fmla="*/ 77486 w 155881"/>
                  <a:gd name="connsiteY8" fmla="*/ 12394 h 92416"/>
                  <a:gd name="connsiteX9" fmla="*/ 77486 w 155881"/>
                  <a:gd name="connsiteY9" fmla="*/ 12394 h 92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5881" h="92416">
                    <a:moveTo>
                      <a:pt x="77486" y="12394"/>
                    </a:moveTo>
                    <a:cubicBezTo>
                      <a:pt x="54568" y="3800"/>
                      <a:pt x="28786" y="-1929"/>
                      <a:pt x="5868" y="935"/>
                    </a:cubicBezTo>
                    <a:cubicBezTo>
                      <a:pt x="5868" y="32447"/>
                      <a:pt x="5868" y="61095"/>
                      <a:pt x="138" y="92606"/>
                    </a:cubicBezTo>
                    <a:cubicBezTo>
                      <a:pt x="25921" y="89742"/>
                      <a:pt x="48839" y="81148"/>
                      <a:pt x="71756" y="72553"/>
                    </a:cubicBezTo>
                    <a:cubicBezTo>
                      <a:pt x="88945" y="66824"/>
                      <a:pt x="103268" y="63959"/>
                      <a:pt x="120457" y="63959"/>
                    </a:cubicBezTo>
                    <a:cubicBezTo>
                      <a:pt x="129051" y="63959"/>
                      <a:pt x="137645" y="63959"/>
                      <a:pt x="143374" y="63959"/>
                    </a:cubicBezTo>
                    <a:cubicBezTo>
                      <a:pt x="146239" y="63959"/>
                      <a:pt x="149104" y="63959"/>
                      <a:pt x="151968" y="63959"/>
                    </a:cubicBezTo>
                    <a:cubicBezTo>
                      <a:pt x="154833" y="63959"/>
                      <a:pt x="157698" y="61095"/>
                      <a:pt x="154833" y="58230"/>
                    </a:cubicBezTo>
                    <a:cubicBezTo>
                      <a:pt x="131915" y="41041"/>
                      <a:pt x="103268" y="23853"/>
                      <a:pt x="77486" y="12394"/>
                    </a:cubicBezTo>
                    <a:lnTo>
                      <a:pt x="77486" y="12394"/>
                    </a:lnTo>
                    <a:close/>
                  </a:path>
                </a:pathLst>
              </a:custGeom>
              <a:grpFill/>
              <a:ln w="28647" cap="flat">
                <a:noFill/>
                <a:prstDash val="solid"/>
                <a:miter/>
              </a:ln>
            </p:spPr>
            <p:txBody>
              <a:bodyPr rtlCol="0" anchor="ctr"/>
              <a:lstStyle/>
              <a:p>
                <a:endParaRPr lang="en-US" sz="2400"/>
              </a:p>
            </p:txBody>
          </p:sp>
          <p:sp>
            <p:nvSpPr>
              <p:cNvPr id="64" name="Freeform 63">
                <a:extLst>
                  <a:ext uri="{FF2B5EF4-FFF2-40B4-BE49-F238E27FC236}">
                    <a16:creationId xmlns:a16="http://schemas.microsoft.com/office/drawing/2014/main" id="{E7EC9A50-35AA-3E4B-87DD-8EB0EB97A14C}"/>
                  </a:ext>
                </a:extLst>
              </p:cNvPr>
              <p:cNvSpPr/>
              <p:nvPr/>
            </p:nvSpPr>
            <p:spPr>
              <a:xfrm>
                <a:off x="3337880" y="2478907"/>
                <a:ext cx="177870" cy="107068"/>
              </a:xfrm>
              <a:custGeom>
                <a:avLst/>
                <a:gdLst>
                  <a:gd name="connsiteX0" fmla="*/ 174886 w 177870"/>
                  <a:gd name="connsiteY0" fmla="*/ 27038 h 107068"/>
                  <a:gd name="connsiteX1" fmla="*/ 80350 w 177870"/>
                  <a:gd name="connsiteY1" fmla="*/ 1255 h 107068"/>
                  <a:gd name="connsiteX2" fmla="*/ 138 w 177870"/>
                  <a:gd name="connsiteY2" fmla="*/ 9849 h 107068"/>
                  <a:gd name="connsiteX3" fmla="*/ 20191 w 177870"/>
                  <a:gd name="connsiteY3" fmla="*/ 107250 h 107068"/>
                  <a:gd name="connsiteX4" fmla="*/ 88944 w 177870"/>
                  <a:gd name="connsiteY4" fmla="*/ 67144 h 107068"/>
                  <a:gd name="connsiteX5" fmla="*/ 137644 w 177870"/>
                  <a:gd name="connsiteY5" fmla="*/ 44226 h 107068"/>
                  <a:gd name="connsiteX6" fmla="*/ 163427 w 177870"/>
                  <a:gd name="connsiteY6" fmla="*/ 38497 h 107068"/>
                  <a:gd name="connsiteX7" fmla="*/ 172021 w 177870"/>
                  <a:gd name="connsiteY7" fmla="*/ 35632 h 107068"/>
                  <a:gd name="connsiteX8" fmla="*/ 174886 w 177870"/>
                  <a:gd name="connsiteY8" fmla="*/ 27038 h 107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870" h="107068">
                    <a:moveTo>
                      <a:pt x="174886" y="27038"/>
                    </a:moveTo>
                    <a:cubicBezTo>
                      <a:pt x="146238" y="12714"/>
                      <a:pt x="111862" y="4120"/>
                      <a:pt x="80350" y="1255"/>
                    </a:cubicBezTo>
                    <a:cubicBezTo>
                      <a:pt x="54567" y="-1609"/>
                      <a:pt x="25920" y="1255"/>
                      <a:pt x="138" y="9849"/>
                    </a:cubicBezTo>
                    <a:cubicBezTo>
                      <a:pt x="11597" y="41361"/>
                      <a:pt x="17326" y="75738"/>
                      <a:pt x="20191" y="107250"/>
                    </a:cubicBezTo>
                    <a:cubicBezTo>
                      <a:pt x="45973" y="98656"/>
                      <a:pt x="66026" y="78603"/>
                      <a:pt x="88944" y="67144"/>
                    </a:cubicBezTo>
                    <a:cubicBezTo>
                      <a:pt x="103268" y="58550"/>
                      <a:pt x="120456" y="49956"/>
                      <a:pt x="137644" y="44226"/>
                    </a:cubicBezTo>
                    <a:cubicBezTo>
                      <a:pt x="146238" y="41361"/>
                      <a:pt x="154833" y="38497"/>
                      <a:pt x="163427" y="38497"/>
                    </a:cubicBezTo>
                    <a:cubicBezTo>
                      <a:pt x="166291" y="38497"/>
                      <a:pt x="169156" y="38497"/>
                      <a:pt x="172021" y="35632"/>
                    </a:cubicBezTo>
                    <a:cubicBezTo>
                      <a:pt x="177750" y="32767"/>
                      <a:pt x="180615" y="29903"/>
                      <a:pt x="174886" y="27038"/>
                    </a:cubicBezTo>
                    <a:close/>
                  </a:path>
                </a:pathLst>
              </a:custGeom>
              <a:grpFill/>
              <a:ln w="28647" cap="flat">
                <a:noFill/>
                <a:prstDash val="solid"/>
                <a:miter/>
              </a:ln>
            </p:spPr>
            <p:txBody>
              <a:bodyPr rtlCol="0" anchor="ctr"/>
              <a:lstStyle/>
              <a:p>
                <a:endParaRPr lang="en-US" sz="2400"/>
              </a:p>
            </p:txBody>
          </p:sp>
          <p:sp>
            <p:nvSpPr>
              <p:cNvPr id="65" name="Freeform 64">
                <a:extLst>
                  <a:ext uri="{FF2B5EF4-FFF2-40B4-BE49-F238E27FC236}">
                    <a16:creationId xmlns:a16="http://schemas.microsoft.com/office/drawing/2014/main" id="{07D665BD-B436-0C4A-BB5C-A2D93BE9538C}"/>
                  </a:ext>
                </a:extLst>
              </p:cNvPr>
              <p:cNvSpPr/>
              <p:nvPr/>
            </p:nvSpPr>
            <p:spPr>
              <a:xfrm>
                <a:off x="3160267" y="2961254"/>
                <a:ext cx="91671" cy="112997"/>
              </a:xfrm>
              <a:custGeom>
                <a:avLst/>
                <a:gdLst>
                  <a:gd name="connsiteX0" fmla="*/ 51687 w 91671"/>
                  <a:gd name="connsiteY0" fmla="*/ 215 h 112997"/>
                  <a:gd name="connsiteX1" fmla="*/ 122 w 91671"/>
                  <a:gd name="connsiteY1" fmla="*/ 40321 h 112997"/>
                  <a:gd name="connsiteX2" fmla="*/ 43093 w 91671"/>
                  <a:gd name="connsiteY2" fmla="*/ 68968 h 112997"/>
                  <a:gd name="connsiteX3" fmla="*/ 71740 w 91671"/>
                  <a:gd name="connsiteY3" fmla="*/ 91886 h 112997"/>
                  <a:gd name="connsiteX4" fmla="*/ 83199 w 91671"/>
                  <a:gd name="connsiteY4" fmla="*/ 106210 h 112997"/>
                  <a:gd name="connsiteX5" fmla="*/ 86064 w 91671"/>
                  <a:gd name="connsiteY5" fmla="*/ 111939 h 112997"/>
                  <a:gd name="connsiteX6" fmla="*/ 91793 w 91671"/>
                  <a:gd name="connsiteY6" fmla="*/ 111939 h 112997"/>
                  <a:gd name="connsiteX7" fmla="*/ 83199 w 91671"/>
                  <a:gd name="connsiteY7" fmla="*/ 48915 h 112997"/>
                  <a:gd name="connsiteX8" fmla="*/ 51687 w 91671"/>
                  <a:gd name="connsiteY8" fmla="*/ 215 h 112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671" h="112997">
                    <a:moveTo>
                      <a:pt x="51687" y="215"/>
                    </a:moveTo>
                    <a:cubicBezTo>
                      <a:pt x="34499" y="14539"/>
                      <a:pt x="17311" y="28862"/>
                      <a:pt x="122" y="40321"/>
                    </a:cubicBezTo>
                    <a:cubicBezTo>
                      <a:pt x="11581" y="51780"/>
                      <a:pt x="28769" y="60374"/>
                      <a:pt x="43093" y="68968"/>
                    </a:cubicBezTo>
                    <a:cubicBezTo>
                      <a:pt x="51687" y="74698"/>
                      <a:pt x="63146" y="83292"/>
                      <a:pt x="71740" y="91886"/>
                    </a:cubicBezTo>
                    <a:cubicBezTo>
                      <a:pt x="74605" y="97616"/>
                      <a:pt x="80334" y="100480"/>
                      <a:pt x="83199" y="106210"/>
                    </a:cubicBezTo>
                    <a:cubicBezTo>
                      <a:pt x="83199" y="106210"/>
                      <a:pt x="86064" y="109074"/>
                      <a:pt x="86064" y="111939"/>
                    </a:cubicBezTo>
                    <a:cubicBezTo>
                      <a:pt x="86064" y="114804"/>
                      <a:pt x="91793" y="111939"/>
                      <a:pt x="91793" y="111939"/>
                    </a:cubicBezTo>
                    <a:cubicBezTo>
                      <a:pt x="91793" y="91886"/>
                      <a:pt x="88929" y="68968"/>
                      <a:pt x="83199" y="48915"/>
                    </a:cubicBezTo>
                    <a:cubicBezTo>
                      <a:pt x="71740" y="31727"/>
                      <a:pt x="63146" y="14539"/>
                      <a:pt x="51687" y="215"/>
                    </a:cubicBezTo>
                    <a:close/>
                  </a:path>
                </a:pathLst>
              </a:custGeom>
              <a:grpFill/>
              <a:ln w="28647" cap="flat">
                <a:noFill/>
                <a:prstDash val="solid"/>
                <a:miter/>
              </a:ln>
            </p:spPr>
            <p:txBody>
              <a:bodyPr rtlCol="0" anchor="ctr"/>
              <a:lstStyle/>
              <a:p>
                <a:endParaRPr lang="en-US" sz="2400"/>
              </a:p>
            </p:txBody>
          </p:sp>
          <p:sp>
            <p:nvSpPr>
              <p:cNvPr id="66" name="Freeform 65">
                <a:extLst>
                  <a:ext uri="{FF2B5EF4-FFF2-40B4-BE49-F238E27FC236}">
                    <a16:creationId xmlns:a16="http://schemas.microsoft.com/office/drawing/2014/main" id="{5D0BCD27-B4DC-774B-A362-6E82BD01A428}"/>
                  </a:ext>
                </a:extLst>
              </p:cNvPr>
              <p:cNvSpPr/>
              <p:nvPr/>
            </p:nvSpPr>
            <p:spPr>
              <a:xfrm>
                <a:off x="3249073" y="2863854"/>
                <a:ext cx="123182" cy="112910"/>
              </a:xfrm>
              <a:custGeom>
                <a:avLst/>
                <a:gdLst>
                  <a:gd name="connsiteX0" fmla="*/ 45965 w 123182"/>
                  <a:gd name="connsiteY0" fmla="*/ 208 h 112910"/>
                  <a:gd name="connsiteX1" fmla="*/ 130 w 123182"/>
                  <a:gd name="connsiteY1" fmla="*/ 60367 h 112910"/>
                  <a:gd name="connsiteX2" fmla="*/ 57424 w 123182"/>
                  <a:gd name="connsiteY2" fmla="*/ 77556 h 112910"/>
                  <a:gd name="connsiteX3" fmla="*/ 94665 w 123182"/>
                  <a:gd name="connsiteY3" fmla="*/ 94744 h 112910"/>
                  <a:gd name="connsiteX4" fmla="*/ 111854 w 123182"/>
                  <a:gd name="connsiteY4" fmla="*/ 106203 h 112910"/>
                  <a:gd name="connsiteX5" fmla="*/ 117583 w 123182"/>
                  <a:gd name="connsiteY5" fmla="*/ 111932 h 112910"/>
                  <a:gd name="connsiteX6" fmla="*/ 123313 w 123182"/>
                  <a:gd name="connsiteY6" fmla="*/ 109068 h 112910"/>
                  <a:gd name="connsiteX7" fmla="*/ 91801 w 123182"/>
                  <a:gd name="connsiteY7" fmla="*/ 43179 h 112910"/>
                  <a:gd name="connsiteX8" fmla="*/ 45965 w 123182"/>
                  <a:gd name="connsiteY8" fmla="*/ 208 h 112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182" h="112910">
                    <a:moveTo>
                      <a:pt x="45965" y="208"/>
                    </a:moveTo>
                    <a:cubicBezTo>
                      <a:pt x="31641" y="20261"/>
                      <a:pt x="17318" y="40314"/>
                      <a:pt x="130" y="60367"/>
                    </a:cubicBezTo>
                    <a:cubicBezTo>
                      <a:pt x="17318" y="68961"/>
                      <a:pt x="37371" y="71826"/>
                      <a:pt x="57424" y="77556"/>
                    </a:cubicBezTo>
                    <a:cubicBezTo>
                      <a:pt x="68883" y="80420"/>
                      <a:pt x="83206" y="86150"/>
                      <a:pt x="94665" y="94744"/>
                    </a:cubicBezTo>
                    <a:cubicBezTo>
                      <a:pt x="100395" y="97609"/>
                      <a:pt x="106124" y="100473"/>
                      <a:pt x="111854" y="106203"/>
                    </a:cubicBezTo>
                    <a:cubicBezTo>
                      <a:pt x="111854" y="106203"/>
                      <a:pt x="114718" y="109068"/>
                      <a:pt x="117583" y="111932"/>
                    </a:cubicBezTo>
                    <a:cubicBezTo>
                      <a:pt x="120448" y="114797"/>
                      <a:pt x="123313" y="111932"/>
                      <a:pt x="123313" y="109068"/>
                    </a:cubicBezTo>
                    <a:cubicBezTo>
                      <a:pt x="117583" y="86150"/>
                      <a:pt x="106124" y="63232"/>
                      <a:pt x="91801" y="43179"/>
                    </a:cubicBezTo>
                    <a:cubicBezTo>
                      <a:pt x="77477" y="25991"/>
                      <a:pt x="63153" y="11667"/>
                      <a:pt x="45965" y="208"/>
                    </a:cubicBezTo>
                    <a:close/>
                  </a:path>
                </a:pathLst>
              </a:custGeom>
              <a:grpFill/>
              <a:ln w="28647" cap="flat">
                <a:noFill/>
                <a:prstDash val="solid"/>
                <a:miter/>
              </a:ln>
            </p:spPr>
            <p:txBody>
              <a:bodyPr rtlCol="0" anchor="ctr"/>
              <a:lstStyle/>
              <a:p>
                <a:endParaRPr lang="en-US" sz="2400"/>
              </a:p>
            </p:txBody>
          </p:sp>
          <p:sp>
            <p:nvSpPr>
              <p:cNvPr id="67" name="Freeform 66">
                <a:extLst>
                  <a:ext uri="{FF2B5EF4-FFF2-40B4-BE49-F238E27FC236}">
                    <a16:creationId xmlns:a16="http://schemas.microsoft.com/office/drawing/2014/main" id="{88583048-B3C8-E848-81EC-35398C74850E}"/>
                  </a:ext>
                </a:extLst>
              </p:cNvPr>
              <p:cNvSpPr/>
              <p:nvPr/>
            </p:nvSpPr>
            <p:spPr>
              <a:xfrm>
                <a:off x="3317827" y="2743536"/>
                <a:ext cx="144422" cy="94535"/>
              </a:xfrm>
              <a:custGeom>
                <a:avLst/>
                <a:gdLst>
                  <a:gd name="connsiteX0" fmla="*/ 88941 w 144422"/>
                  <a:gd name="connsiteY0" fmla="*/ 31711 h 94535"/>
                  <a:gd name="connsiteX1" fmla="*/ 28782 w 144422"/>
                  <a:gd name="connsiteY1" fmla="*/ 199 h 94535"/>
                  <a:gd name="connsiteX2" fmla="*/ 135 w 144422"/>
                  <a:gd name="connsiteY2" fmla="*/ 77547 h 94535"/>
                  <a:gd name="connsiteX3" fmla="*/ 66024 w 144422"/>
                  <a:gd name="connsiteY3" fmla="*/ 80411 h 94535"/>
                  <a:gd name="connsiteX4" fmla="*/ 111859 w 144422"/>
                  <a:gd name="connsiteY4" fmla="*/ 86141 h 94535"/>
                  <a:gd name="connsiteX5" fmla="*/ 131912 w 144422"/>
                  <a:gd name="connsiteY5" fmla="*/ 91870 h 94535"/>
                  <a:gd name="connsiteX6" fmla="*/ 140506 w 144422"/>
                  <a:gd name="connsiteY6" fmla="*/ 94735 h 94535"/>
                  <a:gd name="connsiteX7" fmla="*/ 143371 w 144422"/>
                  <a:gd name="connsiteY7" fmla="*/ 91870 h 94535"/>
                  <a:gd name="connsiteX8" fmla="*/ 88941 w 144422"/>
                  <a:gd name="connsiteY8" fmla="*/ 31711 h 9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422" h="94535">
                    <a:moveTo>
                      <a:pt x="88941" y="31711"/>
                    </a:moveTo>
                    <a:cubicBezTo>
                      <a:pt x="71753" y="17387"/>
                      <a:pt x="51700" y="5929"/>
                      <a:pt x="28782" y="199"/>
                    </a:cubicBezTo>
                    <a:cubicBezTo>
                      <a:pt x="23053" y="25982"/>
                      <a:pt x="11594" y="51764"/>
                      <a:pt x="135" y="77547"/>
                    </a:cubicBezTo>
                    <a:cubicBezTo>
                      <a:pt x="23053" y="83276"/>
                      <a:pt x="43106" y="77547"/>
                      <a:pt x="66024" y="80411"/>
                    </a:cubicBezTo>
                    <a:cubicBezTo>
                      <a:pt x="80347" y="80411"/>
                      <a:pt x="97536" y="83276"/>
                      <a:pt x="111859" y="86141"/>
                    </a:cubicBezTo>
                    <a:cubicBezTo>
                      <a:pt x="117589" y="89005"/>
                      <a:pt x="126183" y="89005"/>
                      <a:pt x="131912" y="91870"/>
                    </a:cubicBezTo>
                    <a:cubicBezTo>
                      <a:pt x="134777" y="91870"/>
                      <a:pt x="137642" y="94735"/>
                      <a:pt x="140506" y="94735"/>
                    </a:cubicBezTo>
                    <a:cubicBezTo>
                      <a:pt x="143371" y="94735"/>
                      <a:pt x="146236" y="91870"/>
                      <a:pt x="143371" y="91870"/>
                    </a:cubicBezTo>
                    <a:cubicBezTo>
                      <a:pt x="129047" y="68952"/>
                      <a:pt x="108994" y="48899"/>
                      <a:pt x="88941" y="31711"/>
                    </a:cubicBezTo>
                    <a:close/>
                  </a:path>
                </a:pathLst>
              </a:custGeom>
              <a:grpFill/>
              <a:ln w="28647" cap="flat">
                <a:noFill/>
                <a:prstDash val="solid"/>
                <a:miter/>
              </a:ln>
            </p:spPr>
            <p:txBody>
              <a:bodyPr rtlCol="0" anchor="ctr"/>
              <a:lstStyle/>
              <a:p>
                <a:endParaRPr lang="en-US" sz="2400"/>
              </a:p>
            </p:txBody>
          </p:sp>
          <p:sp>
            <p:nvSpPr>
              <p:cNvPr id="68" name="Freeform 67">
                <a:extLst>
                  <a:ext uri="{FF2B5EF4-FFF2-40B4-BE49-F238E27FC236}">
                    <a16:creationId xmlns:a16="http://schemas.microsoft.com/office/drawing/2014/main" id="{66C11ADC-3A09-3847-BC25-70519EE378BA}"/>
                  </a:ext>
                </a:extLst>
              </p:cNvPr>
              <p:cNvSpPr/>
              <p:nvPr/>
            </p:nvSpPr>
            <p:spPr>
              <a:xfrm>
                <a:off x="2647482" y="2966984"/>
                <a:ext cx="381007" cy="97708"/>
              </a:xfrm>
              <a:custGeom>
                <a:avLst/>
                <a:gdLst>
                  <a:gd name="connsiteX0" fmla="*/ 189168 w 381007"/>
                  <a:gd name="connsiteY0" fmla="*/ 20268 h 97708"/>
                  <a:gd name="connsiteX1" fmla="*/ 96 w 381007"/>
                  <a:gd name="connsiteY1" fmla="*/ 215 h 97708"/>
                  <a:gd name="connsiteX2" fmla="*/ 74579 w 381007"/>
                  <a:gd name="connsiteY2" fmla="*/ 48915 h 97708"/>
                  <a:gd name="connsiteX3" fmla="*/ 286568 w 381007"/>
                  <a:gd name="connsiteY3" fmla="*/ 97615 h 97708"/>
                  <a:gd name="connsiteX4" fmla="*/ 381104 w 381007"/>
                  <a:gd name="connsiteY4" fmla="*/ 86157 h 97708"/>
                  <a:gd name="connsiteX5" fmla="*/ 235003 w 381007"/>
                  <a:gd name="connsiteY5" fmla="*/ 46050 h 97708"/>
                  <a:gd name="connsiteX6" fmla="*/ 189168 w 381007"/>
                  <a:gd name="connsiteY6" fmla="*/ 20268 h 9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7" h="97708">
                    <a:moveTo>
                      <a:pt x="189168" y="20268"/>
                    </a:moveTo>
                    <a:cubicBezTo>
                      <a:pt x="117550" y="28862"/>
                      <a:pt x="51661" y="23133"/>
                      <a:pt x="96" y="215"/>
                    </a:cubicBezTo>
                    <a:cubicBezTo>
                      <a:pt x="23014" y="20268"/>
                      <a:pt x="48797" y="34592"/>
                      <a:pt x="74579" y="48915"/>
                    </a:cubicBezTo>
                    <a:cubicBezTo>
                      <a:pt x="137603" y="83292"/>
                      <a:pt x="212086" y="100480"/>
                      <a:pt x="286568" y="97615"/>
                    </a:cubicBezTo>
                    <a:cubicBezTo>
                      <a:pt x="318080" y="97615"/>
                      <a:pt x="349592" y="91886"/>
                      <a:pt x="381104" y="86157"/>
                    </a:cubicBezTo>
                    <a:cubicBezTo>
                      <a:pt x="329539" y="80427"/>
                      <a:pt x="280839" y="66103"/>
                      <a:pt x="235003" y="46050"/>
                    </a:cubicBezTo>
                    <a:cubicBezTo>
                      <a:pt x="220680" y="37456"/>
                      <a:pt x="203492" y="28862"/>
                      <a:pt x="189168" y="20268"/>
                    </a:cubicBezTo>
                    <a:close/>
                  </a:path>
                </a:pathLst>
              </a:custGeom>
              <a:grpFill/>
              <a:ln w="28647" cap="flat">
                <a:noFill/>
                <a:prstDash val="solid"/>
                <a:miter/>
              </a:ln>
            </p:spPr>
            <p:txBody>
              <a:bodyPr rtlCol="0" anchor="ctr"/>
              <a:lstStyle/>
              <a:p>
                <a:endParaRPr lang="en-US" sz="2400"/>
              </a:p>
            </p:txBody>
          </p:sp>
          <p:sp>
            <p:nvSpPr>
              <p:cNvPr id="69" name="Freeform 68">
                <a:extLst>
                  <a:ext uri="{FF2B5EF4-FFF2-40B4-BE49-F238E27FC236}">
                    <a16:creationId xmlns:a16="http://schemas.microsoft.com/office/drawing/2014/main" id="{B313BFFE-FB16-DE41-B806-6148BAACC0D7}"/>
                  </a:ext>
                </a:extLst>
              </p:cNvPr>
              <p:cNvSpPr/>
              <p:nvPr/>
            </p:nvSpPr>
            <p:spPr>
              <a:xfrm>
                <a:off x="2876660" y="2799557"/>
                <a:ext cx="345039" cy="241909"/>
              </a:xfrm>
              <a:custGeom>
                <a:avLst/>
                <a:gdLst>
                  <a:gd name="connsiteX0" fmla="*/ 343878 w 345039"/>
                  <a:gd name="connsiteY0" fmla="*/ 7211 h 241909"/>
                  <a:gd name="connsiteX1" fmla="*/ 343878 w 345039"/>
                  <a:gd name="connsiteY1" fmla="*/ 1481 h 241909"/>
                  <a:gd name="connsiteX2" fmla="*/ 338148 w 345039"/>
                  <a:gd name="connsiteY2" fmla="*/ 1481 h 241909"/>
                  <a:gd name="connsiteX3" fmla="*/ 183453 w 345039"/>
                  <a:gd name="connsiteY3" fmla="*/ 113206 h 241909"/>
                  <a:gd name="connsiteX4" fmla="*/ 149077 w 345039"/>
                  <a:gd name="connsiteY4" fmla="*/ 130394 h 241909"/>
                  <a:gd name="connsiteX5" fmla="*/ 111 w 345039"/>
                  <a:gd name="connsiteY5" fmla="*/ 179094 h 241909"/>
                  <a:gd name="connsiteX6" fmla="*/ 43082 w 345039"/>
                  <a:gd name="connsiteY6" fmla="*/ 202012 h 241909"/>
                  <a:gd name="connsiteX7" fmla="*/ 186318 w 345039"/>
                  <a:gd name="connsiteY7" fmla="*/ 242118 h 241909"/>
                  <a:gd name="connsiteX8" fmla="*/ 243612 w 345039"/>
                  <a:gd name="connsiteY8" fmla="*/ 216335 h 241909"/>
                  <a:gd name="connsiteX9" fmla="*/ 166265 w 345039"/>
                  <a:gd name="connsiteY9" fmla="*/ 150447 h 241909"/>
                  <a:gd name="connsiteX10" fmla="*/ 343878 w 345039"/>
                  <a:gd name="connsiteY10" fmla="*/ 7211 h 241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5039" h="241909">
                    <a:moveTo>
                      <a:pt x="343878" y="7211"/>
                    </a:moveTo>
                    <a:cubicBezTo>
                      <a:pt x="343878" y="7211"/>
                      <a:pt x="346742" y="4346"/>
                      <a:pt x="343878" y="1481"/>
                    </a:cubicBezTo>
                    <a:cubicBezTo>
                      <a:pt x="341013" y="-1383"/>
                      <a:pt x="338148" y="1481"/>
                      <a:pt x="338148" y="1481"/>
                    </a:cubicBezTo>
                    <a:cubicBezTo>
                      <a:pt x="295177" y="44452"/>
                      <a:pt x="243612" y="81694"/>
                      <a:pt x="183453" y="113206"/>
                    </a:cubicBezTo>
                    <a:cubicBezTo>
                      <a:pt x="171994" y="118935"/>
                      <a:pt x="160536" y="124664"/>
                      <a:pt x="149077" y="130394"/>
                    </a:cubicBezTo>
                    <a:cubicBezTo>
                      <a:pt x="100376" y="153312"/>
                      <a:pt x="48811" y="170500"/>
                      <a:pt x="111" y="179094"/>
                    </a:cubicBezTo>
                    <a:cubicBezTo>
                      <a:pt x="14435" y="187688"/>
                      <a:pt x="28758" y="193418"/>
                      <a:pt x="43082" y="202012"/>
                    </a:cubicBezTo>
                    <a:cubicBezTo>
                      <a:pt x="88918" y="222065"/>
                      <a:pt x="134753" y="236389"/>
                      <a:pt x="186318" y="242118"/>
                    </a:cubicBezTo>
                    <a:cubicBezTo>
                      <a:pt x="206371" y="236389"/>
                      <a:pt x="226424" y="227794"/>
                      <a:pt x="243612" y="216335"/>
                    </a:cubicBezTo>
                    <a:cubicBezTo>
                      <a:pt x="217830" y="196282"/>
                      <a:pt x="192047" y="173365"/>
                      <a:pt x="166265" y="150447"/>
                    </a:cubicBezTo>
                    <a:cubicBezTo>
                      <a:pt x="246477" y="113206"/>
                      <a:pt x="303772" y="61641"/>
                      <a:pt x="343878" y="7211"/>
                    </a:cubicBezTo>
                    <a:close/>
                  </a:path>
                </a:pathLst>
              </a:custGeom>
              <a:grpFill/>
              <a:ln w="28647" cap="flat">
                <a:noFill/>
                <a:prstDash val="solid"/>
                <a:miter/>
              </a:ln>
            </p:spPr>
            <p:txBody>
              <a:bodyPr rtlCol="0" anchor="ctr"/>
              <a:lstStyle/>
              <a:p>
                <a:endParaRPr lang="en-US" sz="2400"/>
              </a:p>
            </p:txBody>
          </p:sp>
          <p:sp>
            <p:nvSpPr>
              <p:cNvPr id="70" name="Freeform 69">
                <a:extLst>
                  <a:ext uri="{FF2B5EF4-FFF2-40B4-BE49-F238E27FC236}">
                    <a16:creationId xmlns:a16="http://schemas.microsoft.com/office/drawing/2014/main" id="{5008E915-99ED-9745-9CCA-E9D650F71AD7}"/>
                  </a:ext>
                </a:extLst>
              </p:cNvPr>
              <p:cNvSpPr/>
              <p:nvPr/>
            </p:nvSpPr>
            <p:spPr>
              <a:xfrm>
                <a:off x="2487058" y="2474252"/>
                <a:ext cx="143235" cy="277877"/>
              </a:xfrm>
              <a:custGeom>
                <a:avLst/>
                <a:gdLst>
                  <a:gd name="connsiteX0" fmla="*/ 45912 w 143235"/>
                  <a:gd name="connsiteY0" fmla="*/ 252282 h 277877"/>
                  <a:gd name="connsiteX1" fmla="*/ 57371 w 143235"/>
                  <a:gd name="connsiteY1" fmla="*/ 258011 h 277877"/>
                  <a:gd name="connsiteX2" fmla="*/ 100342 w 143235"/>
                  <a:gd name="connsiteY2" fmla="*/ 272335 h 277877"/>
                  <a:gd name="connsiteX3" fmla="*/ 143313 w 143235"/>
                  <a:gd name="connsiteY3" fmla="*/ 278065 h 277877"/>
                  <a:gd name="connsiteX4" fmla="*/ 126124 w 143235"/>
                  <a:gd name="connsiteY4" fmla="*/ 232229 h 277877"/>
                  <a:gd name="connsiteX5" fmla="*/ 108936 w 143235"/>
                  <a:gd name="connsiteY5" fmla="*/ 157746 h 277877"/>
                  <a:gd name="connsiteX6" fmla="*/ 106071 w 143235"/>
                  <a:gd name="connsiteY6" fmla="*/ 131964 h 277877"/>
                  <a:gd name="connsiteX7" fmla="*/ 103207 w 143235"/>
                  <a:gd name="connsiteY7" fmla="*/ 109046 h 277877"/>
                  <a:gd name="connsiteX8" fmla="*/ 103207 w 143235"/>
                  <a:gd name="connsiteY8" fmla="*/ 97587 h 277877"/>
                  <a:gd name="connsiteX9" fmla="*/ 103207 w 143235"/>
                  <a:gd name="connsiteY9" fmla="*/ 54616 h 277877"/>
                  <a:gd name="connsiteX10" fmla="*/ 60236 w 143235"/>
                  <a:gd name="connsiteY10" fmla="*/ 40293 h 277877"/>
                  <a:gd name="connsiteX11" fmla="*/ 54506 w 143235"/>
                  <a:gd name="connsiteY11" fmla="*/ 37428 h 277877"/>
                  <a:gd name="connsiteX12" fmla="*/ 37318 w 143235"/>
                  <a:gd name="connsiteY12" fmla="*/ 23104 h 277877"/>
                  <a:gd name="connsiteX13" fmla="*/ 31589 w 143235"/>
                  <a:gd name="connsiteY13" fmla="*/ 11646 h 277877"/>
                  <a:gd name="connsiteX14" fmla="*/ 28724 w 143235"/>
                  <a:gd name="connsiteY14" fmla="*/ 187 h 277877"/>
                  <a:gd name="connsiteX15" fmla="*/ 11536 w 143235"/>
                  <a:gd name="connsiteY15" fmla="*/ 54616 h 277877"/>
                  <a:gd name="connsiteX16" fmla="*/ 5806 w 143235"/>
                  <a:gd name="connsiteY16" fmla="*/ 77534 h 277877"/>
                  <a:gd name="connsiteX17" fmla="*/ 77 w 143235"/>
                  <a:gd name="connsiteY17" fmla="*/ 123370 h 277877"/>
                  <a:gd name="connsiteX18" fmla="*/ 77 w 143235"/>
                  <a:gd name="connsiteY18" fmla="*/ 134829 h 277877"/>
                  <a:gd name="connsiteX19" fmla="*/ 77 w 143235"/>
                  <a:gd name="connsiteY19" fmla="*/ 169205 h 277877"/>
                  <a:gd name="connsiteX20" fmla="*/ 2942 w 143235"/>
                  <a:gd name="connsiteY20" fmla="*/ 212176 h 277877"/>
                  <a:gd name="connsiteX21" fmla="*/ 45912 w 143235"/>
                  <a:gd name="connsiteY21" fmla="*/ 252282 h 27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3235" h="277877">
                    <a:moveTo>
                      <a:pt x="45912" y="252282"/>
                    </a:moveTo>
                    <a:cubicBezTo>
                      <a:pt x="48777" y="255147"/>
                      <a:pt x="51642" y="255147"/>
                      <a:pt x="57371" y="258011"/>
                    </a:cubicBezTo>
                    <a:cubicBezTo>
                      <a:pt x="71695" y="263741"/>
                      <a:pt x="86018" y="269470"/>
                      <a:pt x="100342" y="272335"/>
                    </a:cubicBezTo>
                    <a:cubicBezTo>
                      <a:pt x="114666" y="275200"/>
                      <a:pt x="128989" y="278065"/>
                      <a:pt x="143313" y="278065"/>
                    </a:cubicBezTo>
                    <a:cubicBezTo>
                      <a:pt x="137583" y="263741"/>
                      <a:pt x="131854" y="249417"/>
                      <a:pt x="126124" y="232229"/>
                    </a:cubicBezTo>
                    <a:cubicBezTo>
                      <a:pt x="117530" y="209311"/>
                      <a:pt x="111801" y="183529"/>
                      <a:pt x="108936" y="157746"/>
                    </a:cubicBezTo>
                    <a:cubicBezTo>
                      <a:pt x="108936" y="149152"/>
                      <a:pt x="106071" y="140558"/>
                      <a:pt x="106071" y="131964"/>
                    </a:cubicBezTo>
                    <a:cubicBezTo>
                      <a:pt x="106071" y="126234"/>
                      <a:pt x="106071" y="117640"/>
                      <a:pt x="103207" y="109046"/>
                    </a:cubicBezTo>
                    <a:cubicBezTo>
                      <a:pt x="103207" y="106181"/>
                      <a:pt x="103207" y="100452"/>
                      <a:pt x="103207" y="97587"/>
                    </a:cubicBezTo>
                    <a:cubicBezTo>
                      <a:pt x="103207" y="83264"/>
                      <a:pt x="103207" y="68940"/>
                      <a:pt x="103207" y="54616"/>
                    </a:cubicBezTo>
                    <a:cubicBezTo>
                      <a:pt x="86018" y="51752"/>
                      <a:pt x="71695" y="48887"/>
                      <a:pt x="60236" y="40293"/>
                    </a:cubicBezTo>
                    <a:cubicBezTo>
                      <a:pt x="57371" y="40293"/>
                      <a:pt x="57371" y="37428"/>
                      <a:pt x="54506" y="37428"/>
                    </a:cubicBezTo>
                    <a:cubicBezTo>
                      <a:pt x="48777" y="34563"/>
                      <a:pt x="43048" y="28834"/>
                      <a:pt x="37318" y="23104"/>
                    </a:cubicBezTo>
                    <a:cubicBezTo>
                      <a:pt x="34453" y="20240"/>
                      <a:pt x="31589" y="17375"/>
                      <a:pt x="31589" y="11646"/>
                    </a:cubicBezTo>
                    <a:cubicBezTo>
                      <a:pt x="28724" y="8781"/>
                      <a:pt x="28724" y="3051"/>
                      <a:pt x="28724" y="187"/>
                    </a:cubicBezTo>
                    <a:cubicBezTo>
                      <a:pt x="22995" y="17375"/>
                      <a:pt x="17265" y="34563"/>
                      <a:pt x="11536" y="54616"/>
                    </a:cubicBezTo>
                    <a:cubicBezTo>
                      <a:pt x="8671" y="60346"/>
                      <a:pt x="8671" y="68940"/>
                      <a:pt x="5806" y="77534"/>
                    </a:cubicBezTo>
                    <a:cubicBezTo>
                      <a:pt x="2942" y="91858"/>
                      <a:pt x="77" y="106181"/>
                      <a:pt x="77" y="123370"/>
                    </a:cubicBezTo>
                    <a:cubicBezTo>
                      <a:pt x="77" y="126234"/>
                      <a:pt x="77" y="131964"/>
                      <a:pt x="77" y="134829"/>
                    </a:cubicBezTo>
                    <a:cubicBezTo>
                      <a:pt x="77" y="146287"/>
                      <a:pt x="77" y="157746"/>
                      <a:pt x="77" y="169205"/>
                    </a:cubicBezTo>
                    <a:cubicBezTo>
                      <a:pt x="77" y="183529"/>
                      <a:pt x="77" y="197852"/>
                      <a:pt x="2942" y="212176"/>
                    </a:cubicBezTo>
                    <a:cubicBezTo>
                      <a:pt x="11536" y="226500"/>
                      <a:pt x="28724" y="240823"/>
                      <a:pt x="45912" y="252282"/>
                    </a:cubicBezTo>
                    <a:close/>
                  </a:path>
                </a:pathLst>
              </a:custGeom>
              <a:grpFill/>
              <a:ln w="28647" cap="flat">
                <a:noFill/>
                <a:prstDash val="solid"/>
                <a:miter/>
              </a:ln>
            </p:spPr>
            <p:txBody>
              <a:bodyPr rtlCol="0" anchor="ctr"/>
              <a:lstStyle/>
              <a:p>
                <a:endParaRPr lang="en-US" sz="2400"/>
              </a:p>
            </p:txBody>
          </p:sp>
          <p:sp>
            <p:nvSpPr>
              <p:cNvPr id="71" name="Freeform 70">
                <a:extLst>
                  <a:ext uri="{FF2B5EF4-FFF2-40B4-BE49-F238E27FC236}">
                    <a16:creationId xmlns:a16="http://schemas.microsoft.com/office/drawing/2014/main" id="{20157F9C-81B0-2146-B99E-D8BFF40F4075}"/>
                  </a:ext>
                </a:extLst>
              </p:cNvPr>
              <p:cNvSpPr/>
              <p:nvPr/>
            </p:nvSpPr>
            <p:spPr>
              <a:xfrm>
                <a:off x="2630294" y="2369849"/>
                <a:ext cx="379416" cy="385145"/>
              </a:xfrm>
              <a:custGeom>
                <a:avLst/>
                <a:gdLst>
                  <a:gd name="connsiteX0" fmla="*/ 31607 w 379416"/>
                  <a:gd name="connsiteY0" fmla="*/ 161881 h 385145"/>
                  <a:gd name="connsiteX1" fmla="*/ 95 w 379416"/>
                  <a:gd name="connsiteY1" fmla="*/ 164745 h 385145"/>
                  <a:gd name="connsiteX2" fmla="*/ 95 w 379416"/>
                  <a:gd name="connsiteY2" fmla="*/ 196257 h 385145"/>
                  <a:gd name="connsiteX3" fmla="*/ 95 w 379416"/>
                  <a:gd name="connsiteY3" fmla="*/ 196257 h 385145"/>
                  <a:gd name="connsiteX4" fmla="*/ 95 w 379416"/>
                  <a:gd name="connsiteY4" fmla="*/ 207716 h 385145"/>
                  <a:gd name="connsiteX5" fmla="*/ 95 w 379416"/>
                  <a:gd name="connsiteY5" fmla="*/ 224905 h 385145"/>
                  <a:gd name="connsiteX6" fmla="*/ 14419 w 379416"/>
                  <a:gd name="connsiteY6" fmla="*/ 305117 h 385145"/>
                  <a:gd name="connsiteX7" fmla="*/ 43066 w 379416"/>
                  <a:gd name="connsiteY7" fmla="*/ 385329 h 385145"/>
                  <a:gd name="connsiteX8" fmla="*/ 235002 w 379416"/>
                  <a:gd name="connsiteY8" fmla="*/ 342358 h 385145"/>
                  <a:gd name="connsiteX9" fmla="*/ 166249 w 379416"/>
                  <a:gd name="connsiteY9" fmla="*/ 196257 h 385145"/>
                  <a:gd name="connsiteX10" fmla="*/ 154790 w 379416"/>
                  <a:gd name="connsiteY10" fmla="*/ 170475 h 385145"/>
                  <a:gd name="connsiteX11" fmla="*/ 192031 w 379416"/>
                  <a:gd name="connsiteY11" fmla="*/ 153287 h 385145"/>
                  <a:gd name="connsiteX12" fmla="*/ 372509 w 379416"/>
                  <a:gd name="connsiteY12" fmla="*/ 15780 h 385145"/>
                  <a:gd name="connsiteX13" fmla="*/ 378238 w 379416"/>
                  <a:gd name="connsiteY13" fmla="*/ 7186 h 385145"/>
                  <a:gd name="connsiteX14" fmla="*/ 378238 w 379416"/>
                  <a:gd name="connsiteY14" fmla="*/ 1456 h 385145"/>
                  <a:gd name="connsiteX15" fmla="*/ 372509 w 379416"/>
                  <a:gd name="connsiteY15" fmla="*/ 1456 h 385145"/>
                  <a:gd name="connsiteX16" fmla="*/ 352456 w 379416"/>
                  <a:gd name="connsiteY16" fmla="*/ 18645 h 385145"/>
                  <a:gd name="connsiteX17" fmla="*/ 214949 w 379416"/>
                  <a:gd name="connsiteY17" fmla="*/ 104586 h 385145"/>
                  <a:gd name="connsiteX18" fmla="*/ 143331 w 379416"/>
                  <a:gd name="connsiteY18" fmla="*/ 133233 h 385145"/>
                  <a:gd name="connsiteX19" fmla="*/ 74578 w 379416"/>
                  <a:gd name="connsiteY19" fmla="*/ 153287 h 385145"/>
                  <a:gd name="connsiteX20" fmla="*/ 31607 w 379416"/>
                  <a:gd name="connsiteY20" fmla="*/ 161881 h 385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9416" h="385145">
                    <a:moveTo>
                      <a:pt x="31607" y="161881"/>
                    </a:moveTo>
                    <a:cubicBezTo>
                      <a:pt x="20148" y="161881"/>
                      <a:pt x="8689" y="164745"/>
                      <a:pt x="95" y="164745"/>
                    </a:cubicBezTo>
                    <a:cubicBezTo>
                      <a:pt x="95" y="176204"/>
                      <a:pt x="95" y="184798"/>
                      <a:pt x="95" y="196257"/>
                    </a:cubicBezTo>
                    <a:lnTo>
                      <a:pt x="95" y="196257"/>
                    </a:lnTo>
                    <a:cubicBezTo>
                      <a:pt x="95" y="199122"/>
                      <a:pt x="95" y="201987"/>
                      <a:pt x="95" y="207716"/>
                    </a:cubicBezTo>
                    <a:cubicBezTo>
                      <a:pt x="95" y="213446"/>
                      <a:pt x="95" y="219175"/>
                      <a:pt x="95" y="224905"/>
                    </a:cubicBezTo>
                    <a:cubicBezTo>
                      <a:pt x="2960" y="253552"/>
                      <a:pt x="8689" y="279334"/>
                      <a:pt x="14419" y="305117"/>
                    </a:cubicBezTo>
                    <a:cubicBezTo>
                      <a:pt x="20148" y="333764"/>
                      <a:pt x="31607" y="359546"/>
                      <a:pt x="43066" y="385329"/>
                    </a:cubicBezTo>
                    <a:cubicBezTo>
                      <a:pt x="100360" y="382464"/>
                      <a:pt x="166249" y="368141"/>
                      <a:pt x="235002" y="342358"/>
                    </a:cubicBezTo>
                    <a:cubicBezTo>
                      <a:pt x="206355" y="293658"/>
                      <a:pt x="183437" y="242093"/>
                      <a:pt x="166249" y="196257"/>
                    </a:cubicBezTo>
                    <a:cubicBezTo>
                      <a:pt x="163384" y="187663"/>
                      <a:pt x="160519" y="179069"/>
                      <a:pt x="154790" y="170475"/>
                    </a:cubicBezTo>
                    <a:cubicBezTo>
                      <a:pt x="166249" y="164745"/>
                      <a:pt x="180573" y="159016"/>
                      <a:pt x="192031" y="153287"/>
                    </a:cubicBezTo>
                    <a:cubicBezTo>
                      <a:pt x="272244" y="116045"/>
                      <a:pt x="335267" y="64480"/>
                      <a:pt x="372509" y="15780"/>
                    </a:cubicBezTo>
                    <a:cubicBezTo>
                      <a:pt x="375373" y="12915"/>
                      <a:pt x="378238" y="10051"/>
                      <a:pt x="378238" y="7186"/>
                    </a:cubicBezTo>
                    <a:cubicBezTo>
                      <a:pt x="378238" y="7186"/>
                      <a:pt x="381103" y="4321"/>
                      <a:pt x="378238" y="1456"/>
                    </a:cubicBezTo>
                    <a:cubicBezTo>
                      <a:pt x="375373" y="-1408"/>
                      <a:pt x="372509" y="1456"/>
                      <a:pt x="372509" y="1456"/>
                    </a:cubicBezTo>
                    <a:cubicBezTo>
                      <a:pt x="366779" y="4321"/>
                      <a:pt x="361050" y="10051"/>
                      <a:pt x="352456" y="18645"/>
                    </a:cubicBezTo>
                    <a:cubicBezTo>
                      <a:pt x="315214" y="50157"/>
                      <a:pt x="269379" y="78804"/>
                      <a:pt x="214949" y="104586"/>
                    </a:cubicBezTo>
                    <a:cubicBezTo>
                      <a:pt x="192031" y="116045"/>
                      <a:pt x="166249" y="124639"/>
                      <a:pt x="143331" y="133233"/>
                    </a:cubicBezTo>
                    <a:cubicBezTo>
                      <a:pt x="120413" y="141828"/>
                      <a:pt x="97496" y="147557"/>
                      <a:pt x="74578" y="153287"/>
                    </a:cubicBezTo>
                    <a:cubicBezTo>
                      <a:pt x="60254" y="156151"/>
                      <a:pt x="45931" y="159016"/>
                      <a:pt x="31607" y="161881"/>
                    </a:cubicBezTo>
                    <a:close/>
                  </a:path>
                </a:pathLst>
              </a:custGeom>
              <a:grpFill/>
              <a:ln w="28647" cap="flat">
                <a:noFill/>
                <a:prstDash val="solid"/>
                <a:miter/>
              </a:ln>
            </p:spPr>
            <p:txBody>
              <a:bodyPr rtlCol="0" anchor="ctr"/>
              <a:lstStyle/>
              <a:p>
                <a:endParaRPr lang="en-US" sz="2400"/>
              </a:p>
            </p:txBody>
          </p:sp>
          <p:sp>
            <p:nvSpPr>
              <p:cNvPr id="72" name="Freeform 71">
                <a:extLst>
                  <a:ext uri="{FF2B5EF4-FFF2-40B4-BE49-F238E27FC236}">
                    <a16:creationId xmlns:a16="http://schemas.microsoft.com/office/drawing/2014/main" id="{98F18F33-AB28-A644-A8A8-74694A9532D1}"/>
                  </a:ext>
                </a:extLst>
              </p:cNvPr>
              <p:cNvSpPr/>
              <p:nvPr/>
            </p:nvSpPr>
            <p:spPr>
              <a:xfrm>
                <a:off x="2530029" y="2265127"/>
                <a:ext cx="146100" cy="226312"/>
              </a:xfrm>
              <a:custGeom>
                <a:avLst/>
                <a:gdLst>
                  <a:gd name="connsiteX0" fmla="*/ 17268 w 146100"/>
                  <a:gd name="connsiteY0" fmla="*/ 206430 h 226312"/>
                  <a:gd name="connsiteX1" fmla="*/ 40186 w 146100"/>
                  <a:gd name="connsiteY1" fmla="*/ 220754 h 226312"/>
                  <a:gd name="connsiteX2" fmla="*/ 48780 w 146100"/>
                  <a:gd name="connsiteY2" fmla="*/ 223618 h 226312"/>
                  <a:gd name="connsiteX3" fmla="*/ 65968 w 146100"/>
                  <a:gd name="connsiteY3" fmla="*/ 226483 h 226312"/>
                  <a:gd name="connsiteX4" fmla="*/ 68833 w 146100"/>
                  <a:gd name="connsiteY4" fmla="*/ 206430 h 226312"/>
                  <a:gd name="connsiteX5" fmla="*/ 71698 w 146100"/>
                  <a:gd name="connsiteY5" fmla="*/ 189242 h 226312"/>
                  <a:gd name="connsiteX6" fmla="*/ 83157 w 146100"/>
                  <a:gd name="connsiteY6" fmla="*/ 137677 h 226312"/>
                  <a:gd name="connsiteX7" fmla="*/ 126128 w 146100"/>
                  <a:gd name="connsiteY7" fmla="*/ 34547 h 226312"/>
                  <a:gd name="connsiteX8" fmla="*/ 140451 w 146100"/>
                  <a:gd name="connsiteY8" fmla="*/ 8764 h 226312"/>
                  <a:gd name="connsiteX9" fmla="*/ 146181 w 146100"/>
                  <a:gd name="connsiteY9" fmla="*/ 170 h 226312"/>
                  <a:gd name="connsiteX10" fmla="*/ 108939 w 146100"/>
                  <a:gd name="connsiteY10" fmla="*/ 28817 h 226312"/>
                  <a:gd name="connsiteX11" fmla="*/ 60239 w 146100"/>
                  <a:gd name="connsiteY11" fmla="*/ 83247 h 226312"/>
                  <a:gd name="connsiteX12" fmla="*/ 80 w 146100"/>
                  <a:gd name="connsiteY12" fmla="*/ 174918 h 226312"/>
                  <a:gd name="connsiteX13" fmla="*/ 5809 w 146100"/>
                  <a:gd name="connsiteY13" fmla="*/ 192106 h 226312"/>
                  <a:gd name="connsiteX14" fmla="*/ 17268 w 146100"/>
                  <a:gd name="connsiteY14" fmla="*/ 206430 h 226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6100" h="226312">
                    <a:moveTo>
                      <a:pt x="17268" y="206430"/>
                    </a:moveTo>
                    <a:cubicBezTo>
                      <a:pt x="22998" y="212160"/>
                      <a:pt x="31592" y="217889"/>
                      <a:pt x="40186" y="220754"/>
                    </a:cubicBezTo>
                    <a:cubicBezTo>
                      <a:pt x="43051" y="220754"/>
                      <a:pt x="45915" y="223618"/>
                      <a:pt x="48780" y="223618"/>
                    </a:cubicBezTo>
                    <a:cubicBezTo>
                      <a:pt x="54510" y="226483"/>
                      <a:pt x="60239" y="226483"/>
                      <a:pt x="65968" y="226483"/>
                    </a:cubicBezTo>
                    <a:cubicBezTo>
                      <a:pt x="65968" y="220754"/>
                      <a:pt x="68833" y="212160"/>
                      <a:pt x="68833" y="206430"/>
                    </a:cubicBezTo>
                    <a:cubicBezTo>
                      <a:pt x="68833" y="200701"/>
                      <a:pt x="71698" y="194971"/>
                      <a:pt x="71698" y="189242"/>
                    </a:cubicBezTo>
                    <a:cubicBezTo>
                      <a:pt x="74563" y="172053"/>
                      <a:pt x="80292" y="154865"/>
                      <a:pt x="83157" y="137677"/>
                    </a:cubicBezTo>
                    <a:cubicBezTo>
                      <a:pt x="94616" y="100435"/>
                      <a:pt x="108939" y="66059"/>
                      <a:pt x="126128" y="34547"/>
                    </a:cubicBezTo>
                    <a:cubicBezTo>
                      <a:pt x="131857" y="25953"/>
                      <a:pt x="134722" y="17359"/>
                      <a:pt x="140451" y="8764"/>
                    </a:cubicBezTo>
                    <a:cubicBezTo>
                      <a:pt x="143316" y="5900"/>
                      <a:pt x="143316" y="3035"/>
                      <a:pt x="146181" y="170"/>
                    </a:cubicBezTo>
                    <a:cubicBezTo>
                      <a:pt x="131857" y="8764"/>
                      <a:pt x="120398" y="17359"/>
                      <a:pt x="108939" y="28817"/>
                    </a:cubicBezTo>
                    <a:cubicBezTo>
                      <a:pt x="91751" y="46006"/>
                      <a:pt x="74563" y="63194"/>
                      <a:pt x="60239" y="83247"/>
                    </a:cubicBezTo>
                    <a:cubicBezTo>
                      <a:pt x="37321" y="111894"/>
                      <a:pt x="17268" y="140542"/>
                      <a:pt x="80" y="174918"/>
                    </a:cubicBezTo>
                    <a:cubicBezTo>
                      <a:pt x="80" y="180648"/>
                      <a:pt x="2945" y="186377"/>
                      <a:pt x="5809" y="192106"/>
                    </a:cubicBezTo>
                    <a:cubicBezTo>
                      <a:pt x="5809" y="194971"/>
                      <a:pt x="11539" y="200701"/>
                      <a:pt x="17268" y="206430"/>
                    </a:cubicBezTo>
                    <a:close/>
                  </a:path>
                </a:pathLst>
              </a:custGeom>
              <a:grpFill/>
              <a:ln w="28647" cap="flat">
                <a:noFill/>
                <a:prstDash val="solid"/>
                <a:miter/>
              </a:ln>
            </p:spPr>
            <p:txBody>
              <a:bodyPr rtlCol="0" anchor="ctr"/>
              <a:lstStyle/>
              <a:p>
                <a:endParaRPr lang="en-US" sz="2400"/>
              </a:p>
            </p:txBody>
          </p:sp>
          <p:sp>
            <p:nvSpPr>
              <p:cNvPr id="73" name="Freeform 72">
                <a:extLst>
                  <a:ext uri="{FF2B5EF4-FFF2-40B4-BE49-F238E27FC236}">
                    <a16:creationId xmlns:a16="http://schemas.microsoft.com/office/drawing/2014/main" id="{6570459D-FF85-354E-996C-B4307DBC80FE}"/>
                  </a:ext>
                </a:extLst>
              </p:cNvPr>
              <p:cNvSpPr/>
              <p:nvPr/>
            </p:nvSpPr>
            <p:spPr>
              <a:xfrm>
                <a:off x="2630294" y="2253668"/>
                <a:ext cx="131777" cy="243501"/>
              </a:xfrm>
              <a:custGeom>
                <a:avLst/>
                <a:gdLst>
                  <a:gd name="connsiteX0" fmla="*/ 8681 w 131777"/>
                  <a:gd name="connsiteY0" fmla="*/ 172053 h 243501"/>
                  <a:gd name="connsiteX1" fmla="*/ 5816 w 131777"/>
                  <a:gd name="connsiteY1" fmla="*/ 192106 h 243501"/>
                  <a:gd name="connsiteX2" fmla="*/ 86 w 131777"/>
                  <a:gd name="connsiteY2" fmla="*/ 243671 h 243501"/>
                  <a:gd name="connsiteX3" fmla="*/ 83163 w 131777"/>
                  <a:gd name="connsiteY3" fmla="*/ 235077 h 243501"/>
                  <a:gd name="connsiteX4" fmla="*/ 131864 w 131777"/>
                  <a:gd name="connsiteY4" fmla="*/ 220753 h 243501"/>
                  <a:gd name="connsiteX5" fmla="*/ 126134 w 131777"/>
                  <a:gd name="connsiteY5" fmla="*/ 203565 h 243501"/>
                  <a:gd name="connsiteX6" fmla="*/ 106081 w 131777"/>
                  <a:gd name="connsiteY6" fmla="*/ 134812 h 243501"/>
                  <a:gd name="connsiteX7" fmla="*/ 100352 w 131777"/>
                  <a:gd name="connsiteY7" fmla="*/ 111894 h 243501"/>
                  <a:gd name="connsiteX8" fmla="*/ 91758 w 131777"/>
                  <a:gd name="connsiteY8" fmla="*/ 77517 h 243501"/>
                  <a:gd name="connsiteX9" fmla="*/ 80299 w 131777"/>
                  <a:gd name="connsiteY9" fmla="*/ 20223 h 243501"/>
                  <a:gd name="connsiteX10" fmla="*/ 74569 w 131777"/>
                  <a:gd name="connsiteY10" fmla="*/ 3035 h 243501"/>
                  <a:gd name="connsiteX11" fmla="*/ 74569 w 131777"/>
                  <a:gd name="connsiteY11" fmla="*/ 170 h 243501"/>
                  <a:gd name="connsiteX12" fmla="*/ 71704 w 131777"/>
                  <a:gd name="connsiteY12" fmla="*/ 5899 h 243501"/>
                  <a:gd name="connsiteX13" fmla="*/ 57381 w 131777"/>
                  <a:gd name="connsiteY13" fmla="*/ 31682 h 243501"/>
                  <a:gd name="connsiteX14" fmla="*/ 23004 w 131777"/>
                  <a:gd name="connsiteY14" fmla="*/ 123353 h 243501"/>
                  <a:gd name="connsiteX15" fmla="*/ 8681 w 131777"/>
                  <a:gd name="connsiteY15" fmla="*/ 172053 h 243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1777" h="243501">
                    <a:moveTo>
                      <a:pt x="8681" y="172053"/>
                    </a:moveTo>
                    <a:cubicBezTo>
                      <a:pt x="8681" y="177783"/>
                      <a:pt x="5816" y="186377"/>
                      <a:pt x="5816" y="192106"/>
                    </a:cubicBezTo>
                    <a:cubicBezTo>
                      <a:pt x="2951" y="209295"/>
                      <a:pt x="86" y="226483"/>
                      <a:pt x="86" y="243671"/>
                    </a:cubicBezTo>
                    <a:cubicBezTo>
                      <a:pt x="25869" y="243671"/>
                      <a:pt x="54516" y="240807"/>
                      <a:pt x="83163" y="235077"/>
                    </a:cubicBezTo>
                    <a:cubicBezTo>
                      <a:pt x="100352" y="232212"/>
                      <a:pt x="114675" y="226483"/>
                      <a:pt x="131864" y="220753"/>
                    </a:cubicBezTo>
                    <a:cubicBezTo>
                      <a:pt x="128999" y="215024"/>
                      <a:pt x="128999" y="209295"/>
                      <a:pt x="126134" y="203565"/>
                    </a:cubicBezTo>
                    <a:cubicBezTo>
                      <a:pt x="117540" y="180647"/>
                      <a:pt x="111811" y="157730"/>
                      <a:pt x="106081" y="134812"/>
                    </a:cubicBezTo>
                    <a:cubicBezTo>
                      <a:pt x="106081" y="126218"/>
                      <a:pt x="103216" y="117624"/>
                      <a:pt x="100352" y="111894"/>
                    </a:cubicBezTo>
                    <a:cubicBezTo>
                      <a:pt x="97487" y="100435"/>
                      <a:pt x="94622" y="88976"/>
                      <a:pt x="91758" y="77517"/>
                    </a:cubicBezTo>
                    <a:cubicBezTo>
                      <a:pt x="86028" y="54600"/>
                      <a:pt x="83163" y="37411"/>
                      <a:pt x="80299" y="20223"/>
                    </a:cubicBezTo>
                    <a:cubicBezTo>
                      <a:pt x="77434" y="14494"/>
                      <a:pt x="77434" y="8764"/>
                      <a:pt x="74569" y="3035"/>
                    </a:cubicBezTo>
                    <a:cubicBezTo>
                      <a:pt x="74569" y="3035"/>
                      <a:pt x="74569" y="170"/>
                      <a:pt x="74569" y="170"/>
                    </a:cubicBezTo>
                    <a:cubicBezTo>
                      <a:pt x="74569" y="3035"/>
                      <a:pt x="71704" y="5899"/>
                      <a:pt x="71704" y="5899"/>
                    </a:cubicBezTo>
                    <a:cubicBezTo>
                      <a:pt x="65975" y="14494"/>
                      <a:pt x="63110" y="23088"/>
                      <a:pt x="57381" y="31682"/>
                    </a:cubicBezTo>
                    <a:cubicBezTo>
                      <a:pt x="43057" y="60329"/>
                      <a:pt x="31598" y="91841"/>
                      <a:pt x="23004" y="123353"/>
                    </a:cubicBezTo>
                    <a:cubicBezTo>
                      <a:pt x="17275" y="137677"/>
                      <a:pt x="11545" y="154865"/>
                      <a:pt x="8681" y="172053"/>
                    </a:cubicBezTo>
                    <a:close/>
                  </a:path>
                </a:pathLst>
              </a:custGeom>
              <a:grpFill/>
              <a:ln w="28647" cap="flat">
                <a:noFill/>
                <a:prstDash val="solid"/>
                <a:miter/>
              </a:ln>
            </p:spPr>
            <p:txBody>
              <a:bodyPr rtlCol="0" anchor="ctr"/>
              <a:lstStyle/>
              <a:p>
                <a:endParaRPr lang="en-US" sz="2400"/>
              </a:p>
            </p:txBody>
          </p:sp>
          <p:sp>
            <p:nvSpPr>
              <p:cNvPr id="74" name="Freeform 73">
                <a:extLst>
                  <a:ext uri="{FF2B5EF4-FFF2-40B4-BE49-F238E27FC236}">
                    <a16:creationId xmlns:a16="http://schemas.microsoft.com/office/drawing/2014/main" id="{695AB8E3-9A53-6D46-91FD-E59C7A3B8AE4}"/>
                  </a:ext>
                </a:extLst>
              </p:cNvPr>
              <p:cNvSpPr/>
              <p:nvPr/>
            </p:nvSpPr>
            <p:spPr>
              <a:xfrm>
                <a:off x="2501382" y="2737806"/>
                <a:ext cx="292201" cy="221657"/>
              </a:xfrm>
              <a:custGeom>
                <a:avLst/>
                <a:gdLst>
                  <a:gd name="connsiteX0" fmla="*/ 292284 w 292201"/>
                  <a:gd name="connsiteY0" fmla="*/ 220787 h 221657"/>
                  <a:gd name="connsiteX1" fmla="*/ 171966 w 292201"/>
                  <a:gd name="connsiteY1" fmla="*/ 91874 h 221657"/>
                  <a:gd name="connsiteX2" fmla="*/ 149048 w 292201"/>
                  <a:gd name="connsiteY2" fmla="*/ 51768 h 221657"/>
                  <a:gd name="connsiteX3" fmla="*/ 68836 w 292201"/>
                  <a:gd name="connsiteY3" fmla="*/ 40309 h 221657"/>
                  <a:gd name="connsiteX4" fmla="*/ 34460 w 292201"/>
                  <a:gd name="connsiteY4" fmla="*/ 28850 h 221657"/>
                  <a:gd name="connsiteX5" fmla="*/ 25866 w 292201"/>
                  <a:gd name="connsiteY5" fmla="*/ 23121 h 221657"/>
                  <a:gd name="connsiteX6" fmla="*/ 83 w 292201"/>
                  <a:gd name="connsiteY6" fmla="*/ 203 h 221657"/>
                  <a:gd name="connsiteX7" fmla="*/ 20136 w 292201"/>
                  <a:gd name="connsiteY7" fmla="*/ 60362 h 221657"/>
                  <a:gd name="connsiteX8" fmla="*/ 23001 w 292201"/>
                  <a:gd name="connsiteY8" fmla="*/ 68956 h 221657"/>
                  <a:gd name="connsiteX9" fmla="*/ 40189 w 292201"/>
                  <a:gd name="connsiteY9" fmla="*/ 100468 h 221657"/>
                  <a:gd name="connsiteX10" fmla="*/ 57377 w 292201"/>
                  <a:gd name="connsiteY10" fmla="*/ 126251 h 221657"/>
                  <a:gd name="connsiteX11" fmla="*/ 88889 w 292201"/>
                  <a:gd name="connsiteY11" fmla="*/ 169222 h 221657"/>
                  <a:gd name="connsiteX12" fmla="*/ 292284 w 292201"/>
                  <a:gd name="connsiteY12" fmla="*/ 220787 h 221657"/>
                  <a:gd name="connsiteX13" fmla="*/ 292284 w 292201"/>
                  <a:gd name="connsiteY13" fmla="*/ 220787 h 221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2201" h="221657">
                    <a:moveTo>
                      <a:pt x="292284" y="220787"/>
                    </a:moveTo>
                    <a:cubicBezTo>
                      <a:pt x="246449" y="186410"/>
                      <a:pt x="203478" y="140574"/>
                      <a:pt x="171966" y="91874"/>
                    </a:cubicBezTo>
                    <a:cubicBezTo>
                      <a:pt x="163372" y="80415"/>
                      <a:pt x="154778" y="66092"/>
                      <a:pt x="149048" y="51768"/>
                    </a:cubicBezTo>
                    <a:cubicBezTo>
                      <a:pt x="120401" y="51768"/>
                      <a:pt x="91754" y="48903"/>
                      <a:pt x="68836" y="40309"/>
                    </a:cubicBezTo>
                    <a:cubicBezTo>
                      <a:pt x="57377" y="40309"/>
                      <a:pt x="45919" y="34580"/>
                      <a:pt x="34460" y="28850"/>
                    </a:cubicBezTo>
                    <a:cubicBezTo>
                      <a:pt x="31595" y="25986"/>
                      <a:pt x="28730" y="25986"/>
                      <a:pt x="25866" y="23121"/>
                    </a:cubicBezTo>
                    <a:cubicBezTo>
                      <a:pt x="14407" y="17392"/>
                      <a:pt x="5812" y="8797"/>
                      <a:pt x="83" y="203"/>
                    </a:cubicBezTo>
                    <a:cubicBezTo>
                      <a:pt x="5812" y="20256"/>
                      <a:pt x="11542" y="40309"/>
                      <a:pt x="20136" y="60362"/>
                    </a:cubicBezTo>
                    <a:cubicBezTo>
                      <a:pt x="20136" y="63227"/>
                      <a:pt x="23001" y="66092"/>
                      <a:pt x="23001" y="68956"/>
                    </a:cubicBezTo>
                    <a:cubicBezTo>
                      <a:pt x="28730" y="80415"/>
                      <a:pt x="34460" y="89010"/>
                      <a:pt x="40189" y="100468"/>
                    </a:cubicBezTo>
                    <a:cubicBezTo>
                      <a:pt x="45919" y="109063"/>
                      <a:pt x="51648" y="117657"/>
                      <a:pt x="57377" y="126251"/>
                    </a:cubicBezTo>
                    <a:cubicBezTo>
                      <a:pt x="65972" y="140574"/>
                      <a:pt x="77430" y="154898"/>
                      <a:pt x="88889" y="169222"/>
                    </a:cubicBezTo>
                    <a:cubicBezTo>
                      <a:pt x="134725" y="209328"/>
                      <a:pt x="209208" y="226516"/>
                      <a:pt x="292284" y="220787"/>
                    </a:cubicBezTo>
                    <a:lnTo>
                      <a:pt x="292284" y="220787"/>
                    </a:lnTo>
                    <a:close/>
                  </a:path>
                </a:pathLst>
              </a:custGeom>
              <a:grpFill/>
              <a:ln w="28647" cap="flat">
                <a:noFill/>
                <a:prstDash val="solid"/>
                <a:miter/>
              </a:ln>
            </p:spPr>
            <p:txBody>
              <a:bodyPr rtlCol="0" anchor="ctr"/>
              <a:lstStyle/>
              <a:p>
                <a:endParaRPr lang="en-US" sz="2400"/>
              </a:p>
            </p:txBody>
          </p:sp>
          <p:sp>
            <p:nvSpPr>
              <p:cNvPr id="75" name="Freeform 74">
                <a:extLst>
                  <a:ext uri="{FF2B5EF4-FFF2-40B4-BE49-F238E27FC236}">
                    <a16:creationId xmlns:a16="http://schemas.microsoft.com/office/drawing/2014/main" id="{D49AF016-69D5-C74D-B92C-F27D32F46B3B}"/>
                  </a:ext>
                </a:extLst>
              </p:cNvPr>
              <p:cNvSpPr/>
              <p:nvPr/>
            </p:nvSpPr>
            <p:spPr>
              <a:xfrm>
                <a:off x="2693318" y="2558920"/>
                <a:ext cx="476816" cy="396604"/>
              </a:xfrm>
              <a:custGeom>
                <a:avLst/>
                <a:gdLst>
                  <a:gd name="connsiteX0" fmla="*/ 255063 w 476816"/>
                  <a:gd name="connsiteY0" fmla="*/ 156165 h 396604"/>
                  <a:gd name="connsiteX1" fmla="*/ 192039 w 476816"/>
                  <a:gd name="connsiteY1" fmla="*/ 184812 h 396604"/>
                  <a:gd name="connsiteX2" fmla="*/ 103 w 476816"/>
                  <a:gd name="connsiteY2" fmla="*/ 233512 h 396604"/>
                  <a:gd name="connsiteX3" fmla="*/ 23021 w 476816"/>
                  <a:gd name="connsiteY3" fmla="*/ 270754 h 396604"/>
                  <a:gd name="connsiteX4" fmla="*/ 146204 w 476816"/>
                  <a:gd name="connsiteY4" fmla="*/ 396801 h 396604"/>
                  <a:gd name="connsiteX5" fmla="*/ 312357 w 476816"/>
                  <a:gd name="connsiteY5" fmla="*/ 348101 h 396604"/>
                  <a:gd name="connsiteX6" fmla="*/ 212092 w 476816"/>
                  <a:gd name="connsiteY6" fmla="*/ 216324 h 396604"/>
                  <a:gd name="connsiteX7" fmla="*/ 246469 w 476816"/>
                  <a:gd name="connsiteY7" fmla="*/ 199136 h 396604"/>
                  <a:gd name="connsiteX8" fmla="*/ 475647 w 476816"/>
                  <a:gd name="connsiteY8" fmla="*/ 7199 h 396604"/>
                  <a:gd name="connsiteX9" fmla="*/ 475647 w 476816"/>
                  <a:gd name="connsiteY9" fmla="*/ 1470 h 396604"/>
                  <a:gd name="connsiteX10" fmla="*/ 469917 w 476816"/>
                  <a:gd name="connsiteY10" fmla="*/ 1470 h 396604"/>
                  <a:gd name="connsiteX11" fmla="*/ 255063 w 476816"/>
                  <a:gd name="connsiteY11" fmla="*/ 156165 h 396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6816" h="396604">
                    <a:moveTo>
                      <a:pt x="255063" y="156165"/>
                    </a:moveTo>
                    <a:cubicBezTo>
                      <a:pt x="235010" y="167624"/>
                      <a:pt x="214957" y="176218"/>
                      <a:pt x="192039" y="184812"/>
                    </a:cubicBezTo>
                    <a:cubicBezTo>
                      <a:pt x="123286" y="210595"/>
                      <a:pt x="57397" y="227783"/>
                      <a:pt x="103" y="233512"/>
                    </a:cubicBezTo>
                    <a:cubicBezTo>
                      <a:pt x="5832" y="244971"/>
                      <a:pt x="14427" y="259295"/>
                      <a:pt x="23021" y="270754"/>
                    </a:cubicBezTo>
                    <a:cubicBezTo>
                      <a:pt x="57397" y="322319"/>
                      <a:pt x="97503" y="362425"/>
                      <a:pt x="146204" y="396801"/>
                    </a:cubicBezTo>
                    <a:cubicBezTo>
                      <a:pt x="197769" y="388207"/>
                      <a:pt x="255063" y="373884"/>
                      <a:pt x="312357" y="348101"/>
                    </a:cubicBezTo>
                    <a:cubicBezTo>
                      <a:pt x="275116" y="305130"/>
                      <a:pt x="243604" y="262160"/>
                      <a:pt x="212092" y="216324"/>
                    </a:cubicBezTo>
                    <a:cubicBezTo>
                      <a:pt x="223551" y="210595"/>
                      <a:pt x="235010" y="204865"/>
                      <a:pt x="246469" y="199136"/>
                    </a:cubicBezTo>
                    <a:cubicBezTo>
                      <a:pt x="352464" y="147571"/>
                      <a:pt x="432676" y="75953"/>
                      <a:pt x="475647" y="7199"/>
                    </a:cubicBezTo>
                    <a:cubicBezTo>
                      <a:pt x="475647" y="7199"/>
                      <a:pt x="478511" y="4335"/>
                      <a:pt x="475647" y="1470"/>
                    </a:cubicBezTo>
                    <a:cubicBezTo>
                      <a:pt x="472782" y="-1395"/>
                      <a:pt x="469917" y="1470"/>
                      <a:pt x="469917" y="1470"/>
                    </a:cubicBezTo>
                    <a:cubicBezTo>
                      <a:pt x="415487" y="58764"/>
                      <a:pt x="343869" y="113194"/>
                      <a:pt x="255063" y="156165"/>
                    </a:cubicBezTo>
                    <a:close/>
                  </a:path>
                </a:pathLst>
              </a:custGeom>
              <a:grpFill/>
              <a:ln w="28647" cap="flat">
                <a:noFill/>
                <a:prstDash val="solid"/>
                <a:miter/>
              </a:ln>
            </p:spPr>
            <p:txBody>
              <a:bodyPr rtlCol="0" anchor="ctr"/>
              <a:lstStyle/>
              <a:p>
                <a:endParaRPr lang="en-US" sz="2400"/>
              </a:p>
            </p:txBody>
          </p:sp>
        </p:grpSp>
      </p:grpSp>
      <p:sp>
        <p:nvSpPr>
          <p:cNvPr id="83" name="Text Placeholder 15">
            <a:extLst>
              <a:ext uri="{FF2B5EF4-FFF2-40B4-BE49-F238E27FC236}">
                <a16:creationId xmlns:a16="http://schemas.microsoft.com/office/drawing/2014/main" id="{5245708D-39F0-0549-BEB2-D1CD4477F72F}"/>
              </a:ext>
            </a:extLst>
          </p:cNvPr>
          <p:cNvSpPr>
            <a:spLocks noGrp="1"/>
          </p:cNvSpPr>
          <p:nvPr>
            <p:ph type="body" sz="quarter" idx="13" hasCustomPrompt="1"/>
          </p:nvPr>
        </p:nvSpPr>
        <p:spPr>
          <a:xfrm>
            <a:off x="302922" y="1784812"/>
            <a:ext cx="5697829" cy="558315"/>
          </a:xfrm>
        </p:spPr>
        <p:txBody>
          <a:bodyPr anchor="t" anchorCtr="0">
            <a:noAutofit/>
          </a:bodyPr>
          <a:lstStyle>
            <a:lvl1pPr marL="0" indent="0">
              <a:buNone/>
              <a:defRPr sz="4267">
                <a:solidFill>
                  <a:schemeClr val="tx2"/>
                </a:solidFill>
                <a:latin typeface="Sun Life New Display" pitchFamily="2" charset="0"/>
              </a:defRPr>
            </a:lvl1pPr>
            <a:lvl2pPr marL="457189" indent="0">
              <a:buNone/>
              <a:defRPr sz="1067">
                <a:solidFill>
                  <a:schemeClr val="tx1"/>
                </a:solidFill>
                <a:latin typeface="+mj-lt"/>
              </a:defRPr>
            </a:lvl2pPr>
            <a:lvl3pPr marL="914377" indent="0">
              <a:buNone/>
              <a:defRPr sz="1067">
                <a:solidFill>
                  <a:schemeClr val="tx1"/>
                </a:solidFill>
                <a:latin typeface="+mj-lt"/>
              </a:defRPr>
            </a:lvl3pPr>
            <a:lvl4pPr marL="1371566" indent="0">
              <a:buNone/>
              <a:defRPr sz="1067">
                <a:solidFill>
                  <a:schemeClr val="tx1"/>
                </a:solidFill>
                <a:latin typeface="+mj-lt"/>
              </a:defRPr>
            </a:lvl4pPr>
            <a:lvl5pPr marL="1828754" indent="0">
              <a:buNone/>
              <a:defRPr sz="1067">
                <a:solidFill>
                  <a:schemeClr val="tx1"/>
                </a:solidFill>
                <a:latin typeface="+mj-lt"/>
              </a:defRPr>
            </a:lvl5pPr>
          </a:lstStyle>
          <a:p>
            <a:pPr lvl="0"/>
            <a:r>
              <a:rPr lang="en-US" dirty="0"/>
              <a:t>Thank you!</a:t>
            </a:r>
          </a:p>
        </p:txBody>
      </p:sp>
      <p:sp>
        <p:nvSpPr>
          <p:cNvPr id="84" name="Text Placeholder 32">
            <a:extLst>
              <a:ext uri="{FF2B5EF4-FFF2-40B4-BE49-F238E27FC236}">
                <a16:creationId xmlns:a16="http://schemas.microsoft.com/office/drawing/2014/main" id="{8ABD3588-FD5B-CC46-B06E-456A729736FF}"/>
              </a:ext>
            </a:extLst>
          </p:cNvPr>
          <p:cNvSpPr>
            <a:spLocks noGrp="1"/>
          </p:cNvSpPr>
          <p:nvPr>
            <p:ph type="body" sz="quarter" idx="48"/>
          </p:nvPr>
        </p:nvSpPr>
        <p:spPr>
          <a:xfrm>
            <a:off x="297603" y="2957687"/>
            <a:ext cx="5697829" cy="566564"/>
          </a:xfrm>
        </p:spPr>
        <p:txBody>
          <a:bodyPr>
            <a:noAutofit/>
          </a:bodyPr>
          <a:lstStyle>
            <a:lvl1pPr marL="0" indent="0">
              <a:lnSpc>
                <a:spcPct val="114000"/>
              </a:lnSpc>
              <a:buNone/>
              <a:defRPr sz="1067">
                <a:solidFill>
                  <a:schemeClr val="tx1"/>
                </a:solidFill>
                <a:latin typeface="Sun Life New Text" pitchFamily="2" charset="0"/>
              </a:defRPr>
            </a:lvl1pPr>
            <a:lvl2pPr marL="457189" indent="0">
              <a:lnSpc>
                <a:spcPct val="114000"/>
              </a:lnSpc>
              <a:buNone/>
              <a:defRPr sz="1067">
                <a:solidFill>
                  <a:schemeClr val="tx1"/>
                </a:solidFill>
                <a:latin typeface="Sun Life New Text" pitchFamily="2" charset="0"/>
              </a:defRPr>
            </a:lvl2pPr>
            <a:lvl3pPr marL="914377" indent="0">
              <a:buNone/>
              <a:defRPr sz="1067">
                <a:solidFill>
                  <a:schemeClr val="tx1"/>
                </a:solidFill>
              </a:defRPr>
            </a:lvl3pPr>
            <a:lvl4pPr marL="1371566" indent="0">
              <a:buNone/>
              <a:defRPr sz="1067">
                <a:solidFill>
                  <a:schemeClr val="tx1"/>
                </a:solidFill>
              </a:defRPr>
            </a:lvl4pPr>
            <a:lvl5pPr marL="1828754" indent="0">
              <a:buNone/>
              <a:defRPr sz="1067">
                <a:solidFill>
                  <a:schemeClr val="tx1"/>
                </a:solidFill>
              </a:defRPr>
            </a:lvl5pPr>
          </a:lstStyle>
          <a:p>
            <a:pPr lvl="0"/>
            <a:r>
              <a:rPr lang="en-US" dirty="0"/>
              <a:t>Click to edit Master text styles</a:t>
            </a:r>
          </a:p>
          <a:p>
            <a:pPr lvl="1"/>
            <a:r>
              <a:rPr lang="en-US" dirty="0"/>
              <a:t>Second level</a:t>
            </a:r>
          </a:p>
        </p:txBody>
      </p:sp>
      <p:sp>
        <p:nvSpPr>
          <p:cNvPr id="85" name="Text Placeholder 9">
            <a:extLst>
              <a:ext uri="{FF2B5EF4-FFF2-40B4-BE49-F238E27FC236}">
                <a16:creationId xmlns:a16="http://schemas.microsoft.com/office/drawing/2014/main" id="{792CFF5D-6C9E-1F45-9D58-FD3D4D08AE32}"/>
              </a:ext>
            </a:extLst>
          </p:cNvPr>
          <p:cNvSpPr>
            <a:spLocks noGrp="1"/>
          </p:cNvSpPr>
          <p:nvPr>
            <p:ph type="body" sz="quarter" idx="35" hasCustomPrompt="1"/>
          </p:nvPr>
        </p:nvSpPr>
        <p:spPr>
          <a:xfrm>
            <a:off x="297602" y="3736134"/>
            <a:ext cx="5703149" cy="173351"/>
          </a:xfrm>
        </p:spPr>
        <p:txBody>
          <a:bodyPr anchor="t" anchorCtr="0">
            <a:noAutofit/>
          </a:bodyPr>
          <a:lstStyle>
            <a:lvl1pPr marL="0" indent="0">
              <a:buNone/>
              <a:defRPr sz="1200" b="1">
                <a:solidFill>
                  <a:schemeClr val="tx1"/>
                </a:solidFill>
              </a:defRPr>
            </a:lvl1pPr>
            <a:lvl2pPr marL="457189" indent="0">
              <a:buNone/>
              <a:defRPr sz="1333">
                <a:solidFill>
                  <a:schemeClr val="tx2"/>
                </a:solidFill>
              </a:defRPr>
            </a:lvl2pPr>
            <a:lvl3pPr marL="914377" indent="0">
              <a:buNone/>
              <a:defRPr sz="1200">
                <a:solidFill>
                  <a:schemeClr val="tx2"/>
                </a:solidFill>
              </a:defRPr>
            </a:lvl3pPr>
            <a:lvl4pPr marL="1371566" indent="0">
              <a:buNone/>
              <a:defRPr sz="1067">
                <a:solidFill>
                  <a:schemeClr val="tx2"/>
                </a:solidFill>
              </a:defRPr>
            </a:lvl4pPr>
            <a:lvl5pPr marL="1828754" indent="0">
              <a:buNone/>
              <a:defRPr sz="1067">
                <a:solidFill>
                  <a:schemeClr val="tx2"/>
                </a:solidFill>
              </a:defRPr>
            </a:lvl5pPr>
          </a:lstStyle>
          <a:p>
            <a:pPr lvl="0"/>
            <a:r>
              <a:rPr lang="en-US" dirty="0" err="1"/>
              <a:t>Subheader</a:t>
            </a:r>
            <a:r>
              <a:rPr lang="en-US" dirty="0"/>
              <a:t> goes here.</a:t>
            </a:r>
          </a:p>
        </p:txBody>
      </p:sp>
      <p:sp>
        <p:nvSpPr>
          <p:cNvPr id="86" name="Text Placeholder 32">
            <a:extLst>
              <a:ext uri="{FF2B5EF4-FFF2-40B4-BE49-F238E27FC236}">
                <a16:creationId xmlns:a16="http://schemas.microsoft.com/office/drawing/2014/main" id="{45E670BD-D326-0A4E-86DC-7AF8A809964B}"/>
              </a:ext>
            </a:extLst>
          </p:cNvPr>
          <p:cNvSpPr>
            <a:spLocks noGrp="1"/>
          </p:cNvSpPr>
          <p:nvPr>
            <p:ph type="body" sz="quarter" idx="39" hasCustomPrompt="1"/>
          </p:nvPr>
        </p:nvSpPr>
        <p:spPr>
          <a:xfrm>
            <a:off x="320825" y="4072727"/>
            <a:ext cx="2750459" cy="910152"/>
          </a:xfrm>
        </p:spPr>
        <p:txBody>
          <a:bodyPr>
            <a:noAutofit/>
          </a:bodyPr>
          <a:lstStyle>
            <a:lvl1pPr marL="0" indent="0">
              <a:lnSpc>
                <a:spcPct val="114000"/>
              </a:lnSpc>
              <a:spcBef>
                <a:spcPts val="0"/>
              </a:spcBef>
              <a:spcAft>
                <a:spcPts val="533"/>
              </a:spcAft>
              <a:buNone/>
              <a:defRPr sz="1067">
                <a:solidFill>
                  <a:schemeClr val="tx1"/>
                </a:solidFill>
              </a:defRPr>
            </a:lvl1pPr>
            <a:lvl2pPr marL="457189" indent="0">
              <a:buNone/>
              <a:defRPr sz="1067">
                <a:solidFill>
                  <a:schemeClr val="tx1"/>
                </a:solidFill>
              </a:defRPr>
            </a:lvl2pPr>
            <a:lvl3pPr marL="914377" indent="0">
              <a:buNone/>
              <a:defRPr sz="1067">
                <a:solidFill>
                  <a:schemeClr val="tx1"/>
                </a:solidFill>
              </a:defRPr>
            </a:lvl3pPr>
            <a:lvl4pPr marL="1371566" indent="0">
              <a:buNone/>
              <a:defRPr sz="1067">
                <a:solidFill>
                  <a:schemeClr val="tx1"/>
                </a:solidFill>
              </a:defRPr>
            </a:lvl4pPr>
            <a:lvl5pPr marL="1828754" indent="0">
              <a:buNone/>
              <a:defRPr sz="1067">
                <a:solidFill>
                  <a:schemeClr val="tx1"/>
                </a:solidFill>
              </a:defRPr>
            </a:lvl5pPr>
          </a:lstStyle>
          <a:p>
            <a:pPr lvl="0"/>
            <a:r>
              <a:rPr lang="en-US" dirty="0"/>
              <a:t>First Last</a:t>
            </a:r>
          </a:p>
          <a:p>
            <a:pPr lvl="0"/>
            <a:r>
              <a:rPr lang="en-US" dirty="0"/>
              <a:t>Job title</a:t>
            </a:r>
          </a:p>
          <a:p>
            <a:pPr lvl="0"/>
            <a:r>
              <a:rPr lang="en-US" dirty="0"/>
              <a:t>Phone:</a:t>
            </a:r>
          </a:p>
          <a:p>
            <a:pPr lvl="0"/>
            <a:r>
              <a:rPr lang="en-US" dirty="0"/>
              <a:t>Email:</a:t>
            </a:r>
          </a:p>
        </p:txBody>
      </p:sp>
      <p:sp>
        <p:nvSpPr>
          <p:cNvPr id="87" name="Text Placeholder 32">
            <a:extLst>
              <a:ext uri="{FF2B5EF4-FFF2-40B4-BE49-F238E27FC236}">
                <a16:creationId xmlns:a16="http://schemas.microsoft.com/office/drawing/2014/main" id="{9449C036-C3AD-E846-ACDA-73192F83706D}"/>
              </a:ext>
            </a:extLst>
          </p:cNvPr>
          <p:cNvSpPr>
            <a:spLocks noGrp="1"/>
          </p:cNvSpPr>
          <p:nvPr>
            <p:ph type="body" sz="quarter" idx="49" hasCustomPrompt="1"/>
          </p:nvPr>
        </p:nvSpPr>
        <p:spPr>
          <a:xfrm>
            <a:off x="3215217" y="4072727"/>
            <a:ext cx="2785535" cy="910152"/>
          </a:xfrm>
        </p:spPr>
        <p:txBody>
          <a:bodyPr>
            <a:noAutofit/>
          </a:bodyPr>
          <a:lstStyle>
            <a:lvl1pPr marL="0" indent="0">
              <a:lnSpc>
                <a:spcPct val="114000"/>
              </a:lnSpc>
              <a:spcBef>
                <a:spcPts val="0"/>
              </a:spcBef>
              <a:spcAft>
                <a:spcPts val="533"/>
              </a:spcAft>
              <a:buNone/>
              <a:defRPr sz="1067">
                <a:solidFill>
                  <a:schemeClr val="tx1"/>
                </a:solidFill>
              </a:defRPr>
            </a:lvl1pPr>
            <a:lvl2pPr marL="457189" indent="0">
              <a:buNone/>
              <a:defRPr sz="1067">
                <a:solidFill>
                  <a:schemeClr val="tx1"/>
                </a:solidFill>
              </a:defRPr>
            </a:lvl2pPr>
            <a:lvl3pPr marL="914377" indent="0">
              <a:buNone/>
              <a:defRPr sz="1067">
                <a:solidFill>
                  <a:schemeClr val="tx1"/>
                </a:solidFill>
              </a:defRPr>
            </a:lvl3pPr>
            <a:lvl4pPr marL="1371566" indent="0">
              <a:buNone/>
              <a:defRPr sz="1067">
                <a:solidFill>
                  <a:schemeClr val="tx1"/>
                </a:solidFill>
              </a:defRPr>
            </a:lvl4pPr>
            <a:lvl5pPr marL="1828754" indent="0">
              <a:buNone/>
              <a:defRPr sz="1067">
                <a:solidFill>
                  <a:schemeClr val="tx1"/>
                </a:solidFill>
              </a:defRPr>
            </a:lvl5pPr>
          </a:lstStyle>
          <a:p>
            <a:pPr lvl="0"/>
            <a:r>
              <a:rPr lang="en-US" dirty="0"/>
              <a:t>First Last</a:t>
            </a:r>
          </a:p>
          <a:p>
            <a:pPr lvl="0"/>
            <a:r>
              <a:rPr lang="en-US" dirty="0"/>
              <a:t>Job title</a:t>
            </a:r>
          </a:p>
          <a:p>
            <a:pPr lvl="0"/>
            <a:r>
              <a:rPr lang="en-US" dirty="0"/>
              <a:t>Phone:</a:t>
            </a:r>
          </a:p>
          <a:p>
            <a:pPr lvl="0"/>
            <a:r>
              <a:rPr lang="en-US" dirty="0"/>
              <a:t>Email:</a:t>
            </a:r>
          </a:p>
        </p:txBody>
      </p:sp>
    </p:spTree>
    <p:extLst>
      <p:ext uri="{BB962C8B-B14F-4D97-AF65-F5344CB8AC3E}">
        <p14:creationId xmlns:p14="http://schemas.microsoft.com/office/powerpoint/2010/main" val="40271811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No Bulle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7337" y="287338"/>
            <a:ext cx="11615737" cy="931862"/>
          </a:xfrm>
        </p:spPr>
        <p:txBody>
          <a:bodyPr lIns="0" tIns="0" rIns="0" bIns="0" anchor="t" anchorCtr="0"/>
          <a:lstStyle>
            <a:lvl1pPr>
              <a:defRPr sz="3200">
                <a:latin typeface="+mj-lt"/>
              </a:defRPr>
            </a:lvl1pPr>
          </a:lstStyle>
          <a:p>
            <a:r>
              <a:rPr lang="en-CA"/>
              <a:t>Click to edit–Title and Content No Bullet Master</a:t>
            </a:r>
          </a:p>
        </p:txBody>
      </p:sp>
      <p:sp>
        <p:nvSpPr>
          <p:cNvPr id="3" name="Content Placeholder 2"/>
          <p:cNvSpPr>
            <a:spLocks noGrp="1"/>
          </p:cNvSpPr>
          <p:nvPr>
            <p:ph idx="1" hasCustomPrompt="1"/>
          </p:nvPr>
        </p:nvSpPr>
        <p:spPr>
          <a:xfrm>
            <a:off x="287337" y="1524000"/>
            <a:ext cx="9655176" cy="4758055"/>
          </a:xfrm>
        </p:spPr>
        <p:txBody>
          <a:bodyPr lIns="0"/>
          <a:lstStyle>
            <a:lvl1pPr marL="0" indent="0">
              <a:lnSpc>
                <a:spcPct val="100000"/>
              </a:lnSpc>
              <a:spcBef>
                <a:spcPts val="1600"/>
              </a:spcBef>
              <a:spcAft>
                <a:spcPct val="0"/>
              </a:spcAft>
              <a:buFontTx/>
              <a:buNone/>
              <a:defRPr sz="2000" b="0" i="0">
                <a:solidFill>
                  <a:schemeClr val="tx1"/>
                </a:solidFill>
                <a:latin typeface="+mn-lt"/>
              </a:defRPr>
            </a:lvl1pPr>
            <a:lvl2pPr marL="487668" indent="-243834">
              <a:lnSpc>
                <a:spcPct val="100000"/>
              </a:lnSpc>
              <a:spcBef>
                <a:spcPts val="500"/>
              </a:spcBef>
              <a:spcAft>
                <a:spcPct val="0"/>
              </a:spcAft>
              <a:buClrTx/>
              <a:buFont typeface="Arial"/>
              <a:buChar char="•"/>
              <a:defRPr sz="1800" b="0" i="0">
                <a:solidFill>
                  <a:schemeClr val="tx1"/>
                </a:solidFill>
                <a:latin typeface="+mn-lt"/>
              </a:defRPr>
            </a:lvl2pPr>
            <a:lvl3pPr marL="731502" indent="-243834">
              <a:lnSpc>
                <a:spcPct val="100000"/>
              </a:lnSpc>
              <a:spcBef>
                <a:spcPts val="500"/>
              </a:spcBef>
              <a:spcAft>
                <a:spcPct val="0"/>
              </a:spcAft>
              <a:buClrTx/>
              <a:buSzTx/>
              <a:buFont typeface="Arial"/>
              <a:buChar char="⎻"/>
              <a:defRPr sz="1600" b="0" i="0">
                <a:solidFill>
                  <a:schemeClr val="tx1"/>
                </a:solidFill>
                <a:latin typeface="+mn-lt"/>
              </a:defRPr>
            </a:lvl3pPr>
            <a:lvl4pPr marL="975336" indent="-243834">
              <a:lnSpc>
                <a:spcPct val="100000"/>
              </a:lnSpc>
              <a:spcBef>
                <a:spcPts val="500"/>
              </a:spcBef>
              <a:spcAft>
                <a:spcPct val="0"/>
              </a:spcAft>
              <a:buClrTx/>
              <a:buSzPct val="85000"/>
              <a:buFont typeface="Arial"/>
              <a:buChar char="•"/>
              <a:defRPr sz="1400" b="0" i="0">
                <a:solidFill>
                  <a:schemeClr val="tx1"/>
                </a:solidFill>
                <a:latin typeface="+mn-lt"/>
              </a:defRPr>
            </a:lvl4pPr>
            <a:lvl5pPr marL="1219170" indent="-243834">
              <a:lnSpc>
                <a:spcPct val="100000"/>
              </a:lnSpc>
              <a:spcBef>
                <a:spcPts val="500"/>
              </a:spcBef>
              <a:spcAft>
                <a:spcPct val="0"/>
              </a:spcAft>
              <a:buClrTx/>
              <a:buSzPct val="85000"/>
              <a:buFont typeface="Arial"/>
              <a:buChar char="⎻"/>
              <a:defRPr sz="1200" b="0" i="0">
                <a:solidFill>
                  <a:schemeClr val="tx1"/>
                </a:solidFill>
                <a:latin typeface="+mn-lt"/>
              </a:defRPr>
            </a:lvl5pPr>
          </a:lstStyle>
          <a:p>
            <a:pPr lvl="0"/>
            <a:r>
              <a:rPr lang="en-CA"/>
              <a:t>Click to edit first level bullet</a:t>
            </a:r>
          </a:p>
          <a:p>
            <a:pPr lvl="1"/>
            <a:r>
              <a:rPr lang="en-CA"/>
              <a:t>Second level</a:t>
            </a:r>
          </a:p>
          <a:p>
            <a:pPr lvl="2"/>
            <a:r>
              <a:rPr lang="en-CA"/>
              <a:t>Third level</a:t>
            </a:r>
          </a:p>
          <a:p>
            <a:pPr lvl="3"/>
            <a:r>
              <a:rPr lang="en-CA"/>
              <a:t>Fourth level</a:t>
            </a:r>
          </a:p>
          <a:p>
            <a:pPr lvl="4"/>
            <a:r>
              <a:rPr lang="en-CA"/>
              <a:t>Fifth level</a:t>
            </a:r>
          </a:p>
        </p:txBody>
      </p:sp>
      <p:sp>
        <p:nvSpPr>
          <p:cNvPr id="8" name="Slide Number Placeholder 5">
            <a:extLst>
              <a:ext uri="{FF2B5EF4-FFF2-40B4-BE49-F238E27FC236}">
                <a16:creationId xmlns:a16="http://schemas.microsoft.com/office/drawing/2014/main" id="{36B4297B-C354-797B-4C5C-3143E02BA754}"/>
              </a:ext>
            </a:extLst>
          </p:cNvPr>
          <p:cNvSpPr txBox="1"/>
          <p:nvPr userDrawn="1"/>
        </p:nvSpPr>
        <p:spPr>
          <a:xfrm>
            <a:off x="287868" y="6608064"/>
            <a:ext cx="321733" cy="144000"/>
          </a:xfrm>
          <a:prstGeom prst="rect">
            <a:avLst/>
          </a:prstGeom>
          <a:effectLst/>
        </p:spPr>
        <p:txBody>
          <a:bodyPr vert="horz" wrap="square" lIns="0" tIns="0" rIns="0" bIns="0" rtlCol="0" anchor="ctr">
            <a:noAutofit/>
          </a:bodyP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fld id="{9FA635D2-B142-BE49-AECA-6169441F1F99}" type="slidenum">
              <a:rPr lang="en-CA" sz="900" b="0" i="0" u="none" strike="noStrike">
                <a:solidFill>
                  <a:schemeClr val="tx2">
                    <a:lumMod val="100000"/>
                  </a:schemeClr>
                </a:solidFill>
                <a:latin typeface="Sun Life New Text" pitchFamily="2" charset="0"/>
              </a:rPr>
              <a:pPr algn="l"/>
              <a:t>‹#›</a:t>
            </a:fld>
            <a:endParaRPr lang="en-CA" sz="900" b="0" i="0" u="none" strike="noStrike">
              <a:solidFill>
                <a:schemeClr val="tx2">
                  <a:lumMod val="100000"/>
                </a:schemeClr>
              </a:solidFill>
              <a:latin typeface="Sun Life New Text" pitchFamily="2" charset="0"/>
            </a:endParaRPr>
          </a:p>
        </p:txBody>
      </p:sp>
      <p:sp>
        <p:nvSpPr>
          <p:cNvPr id="6" name="Footer Placeholder 7">
            <a:extLst>
              <a:ext uri="{FF2B5EF4-FFF2-40B4-BE49-F238E27FC236}">
                <a16:creationId xmlns:a16="http://schemas.microsoft.com/office/drawing/2014/main" id="{1BE52435-7B03-C459-E0D7-2F4BBC2B67DB}"/>
              </a:ext>
            </a:extLst>
          </p:cNvPr>
          <p:cNvSpPr>
            <a:spLocks noGrp="1"/>
          </p:cNvSpPr>
          <p:nvPr>
            <p:ph type="ftr" sz="quarter" idx="3"/>
          </p:nvPr>
        </p:nvSpPr>
        <p:spPr>
          <a:xfrm>
            <a:off x="609600" y="6608064"/>
            <a:ext cx="4579200" cy="144000"/>
          </a:xfrm>
          <a:prstGeom prst="rect">
            <a:avLst/>
          </a:prstGeom>
          <a:effectLst/>
        </p:spPr>
        <p:txBody>
          <a:bodyPr vert="horz" wrap="none" lIns="0" tIns="0" rIns="0" bIns="0" anchor="ctr" anchorCtr="0">
            <a:noAutofit/>
          </a:bodyPr>
          <a:lstStyle>
            <a:lvl1pPr algn="l">
              <a:defRPr sz="900" b="0" i="0" u="none" strike="noStrike">
                <a:solidFill>
                  <a:schemeClr val="tx2">
                    <a:lumMod val="100000"/>
                  </a:schemeClr>
                </a:solidFill>
                <a:latin typeface="Sun Life New Text" pitchFamily="2" charset="0"/>
              </a:defRPr>
            </a:lvl1pPr>
          </a:lstStyle>
          <a:p>
            <a:r>
              <a:rPr lang="en-CA"/>
              <a:t>Presentation Name or INTERNAL USE ONLY</a:t>
            </a:r>
          </a:p>
        </p:txBody>
      </p:sp>
    </p:spTree>
    <p:extLst>
      <p:ext uri="{BB962C8B-B14F-4D97-AF65-F5344CB8AC3E}">
        <p14:creationId xmlns:p14="http://schemas.microsoft.com/office/powerpoint/2010/main" val="305660951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With Bulle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7867" y="287338"/>
            <a:ext cx="11615208" cy="931862"/>
          </a:xfrm>
        </p:spPr>
        <p:txBody>
          <a:bodyPr bIns="0" anchor="t" anchorCtr="0"/>
          <a:lstStyle>
            <a:lvl1pPr>
              <a:lnSpc>
                <a:spcPct val="90000"/>
              </a:lnSpc>
              <a:defRPr sz="3200">
                <a:latin typeface="+mj-lt"/>
              </a:defRPr>
            </a:lvl1pPr>
          </a:lstStyle>
          <a:p>
            <a:r>
              <a:rPr lang="en-CA"/>
              <a:t>Click to edit–Title and Content With Bullet Master</a:t>
            </a:r>
          </a:p>
        </p:txBody>
      </p:sp>
      <p:sp>
        <p:nvSpPr>
          <p:cNvPr id="5" name="Slide Number Placeholder 5">
            <a:extLst>
              <a:ext uri="{FF2B5EF4-FFF2-40B4-BE49-F238E27FC236}">
                <a16:creationId xmlns:a16="http://schemas.microsoft.com/office/drawing/2014/main" id="{0058363D-DF69-2D6F-47E8-1D424339D237}"/>
              </a:ext>
            </a:extLst>
          </p:cNvPr>
          <p:cNvSpPr txBox="1"/>
          <p:nvPr userDrawn="1"/>
        </p:nvSpPr>
        <p:spPr>
          <a:xfrm>
            <a:off x="287868" y="6608064"/>
            <a:ext cx="321733" cy="144000"/>
          </a:xfrm>
          <a:prstGeom prst="rect">
            <a:avLst/>
          </a:prstGeom>
          <a:effectLst/>
        </p:spPr>
        <p:txBody>
          <a:bodyPr vert="horz" wrap="square" lIns="0" tIns="0" rIns="0" bIns="0" rtlCol="0" anchor="ctr">
            <a:noAutofit/>
          </a:bodyP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fld id="{9FA635D2-B142-BE49-AECA-6169441F1F99}" type="slidenum">
              <a:rPr lang="en-CA" sz="900" b="0" i="0" u="none" strike="noStrike">
                <a:solidFill>
                  <a:schemeClr val="tx2">
                    <a:lumMod val="100000"/>
                  </a:schemeClr>
                </a:solidFill>
                <a:latin typeface="Sun Life New Text" pitchFamily="2" charset="0"/>
              </a:rPr>
              <a:pPr algn="l"/>
              <a:t>‹#›</a:t>
            </a:fld>
            <a:endParaRPr lang="en-CA" sz="900" b="0" i="0" u="none" strike="noStrike">
              <a:solidFill>
                <a:schemeClr val="tx2">
                  <a:lumMod val="100000"/>
                </a:schemeClr>
              </a:solidFill>
              <a:latin typeface="Sun Life New Text" pitchFamily="2" charset="0"/>
            </a:endParaRPr>
          </a:p>
        </p:txBody>
      </p:sp>
      <p:sp>
        <p:nvSpPr>
          <p:cNvPr id="6" name="Content Placeholder 2">
            <a:extLst>
              <a:ext uri="{FF2B5EF4-FFF2-40B4-BE49-F238E27FC236}">
                <a16:creationId xmlns:a16="http://schemas.microsoft.com/office/drawing/2014/main" id="{6E94B099-F0B5-193E-EF4B-56CA3DDD51B9}"/>
              </a:ext>
            </a:extLst>
          </p:cNvPr>
          <p:cNvSpPr>
            <a:spLocks noGrp="1"/>
          </p:cNvSpPr>
          <p:nvPr>
            <p:ph sz="half" idx="10" hasCustomPrompt="1"/>
          </p:nvPr>
        </p:nvSpPr>
        <p:spPr>
          <a:xfrm>
            <a:off x="287866" y="1524000"/>
            <a:ext cx="9654647" cy="4754880"/>
          </a:xfrm>
        </p:spPr>
        <p:txBody>
          <a:bodyPr lIns="0"/>
          <a:lstStyle>
            <a:lvl1pPr marL="243834" indent="-243834">
              <a:lnSpc>
                <a:spcPct val="100000"/>
              </a:lnSpc>
              <a:spcBef>
                <a:spcPts val="1600"/>
              </a:spcBef>
              <a:spcAft>
                <a:spcPct val="0"/>
              </a:spcAft>
              <a:defRPr sz="2000" b="0" i="0" spc="-27" baseline="0">
                <a:solidFill>
                  <a:schemeClr val="tx1"/>
                </a:solidFill>
                <a:latin typeface="+mn-lt"/>
              </a:defRPr>
            </a:lvl1pPr>
            <a:lvl2pPr marL="487668" indent="-243834">
              <a:lnSpc>
                <a:spcPct val="100000"/>
              </a:lnSpc>
              <a:spcBef>
                <a:spcPts val="500"/>
              </a:spcBef>
              <a:spcAft>
                <a:spcPct val="0"/>
              </a:spcAft>
              <a:buSzTx/>
              <a:buFont typeface="Arial"/>
              <a:buChar char="⎻"/>
              <a:defRPr sz="1800" b="0" i="0">
                <a:solidFill>
                  <a:schemeClr val="tx1"/>
                </a:solidFill>
                <a:latin typeface="+mn-lt"/>
              </a:defRPr>
            </a:lvl2pPr>
            <a:lvl3pPr marL="731502" indent="-243834">
              <a:lnSpc>
                <a:spcPct val="100000"/>
              </a:lnSpc>
              <a:spcBef>
                <a:spcPts val="500"/>
              </a:spcBef>
              <a:spcAft>
                <a:spcPct val="0"/>
              </a:spcAft>
              <a:defRPr sz="1600" b="0" i="0">
                <a:solidFill>
                  <a:schemeClr val="tx1"/>
                </a:solidFill>
                <a:latin typeface="+mn-lt"/>
              </a:defRPr>
            </a:lvl3pPr>
            <a:lvl4pPr marL="975336" indent="-243834">
              <a:lnSpc>
                <a:spcPct val="100000"/>
              </a:lnSpc>
              <a:spcBef>
                <a:spcPts val="500"/>
              </a:spcBef>
              <a:spcAft>
                <a:spcPct val="0"/>
              </a:spcAft>
              <a:defRPr sz="1400" b="0" i="0">
                <a:solidFill>
                  <a:schemeClr val="tx1"/>
                </a:solidFill>
                <a:latin typeface="+mn-lt"/>
              </a:defRPr>
            </a:lvl4pPr>
            <a:lvl5pPr marL="1219170" indent="-243834">
              <a:lnSpc>
                <a:spcPct val="100000"/>
              </a:lnSpc>
              <a:spcBef>
                <a:spcPts val="500"/>
              </a:spcBef>
              <a:spcAft>
                <a:spcPct val="0"/>
              </a:spcAft>
              <a:defRPr sz="1200" b="0" i="0">
                <a:solidFill>
                  <a:schemeClr val="tx1"/>
                </a:solidFill>
                <a:latin typeface="+mn-lt"/>
              </a:defRPr>
            </a:lvl5pPr>
          </a:lstStyle>
          <a:p>
            <a:pPr lvl="0"/>
            <a:r>
              <a:rPr lang="en-CA"/>
              <a:t>Click to edit First level bullet</a:t>
            </a:r>
          </a:p>
          <a:p>
            <a:pPr lvl="1"/>
            <a:r>
              <a:rPr lang="en-CA"/>
              <a:t>Second level</a:t>
            </a:r>
          </a:p>
          <a:p>
            <a:pPr lvl="2"/>
            <a:r>
              <a:rPr lang="en-CA"/>
              <a:t>Third level</a:t>
            </a:r>
          </a:p>
          <a:p>
            <a:pPr lvl="3"/>
            <a:r>
              <a:rPr lang="en-CA"/>
              <a:t>Fourth level</a:t>
            </a:r>
          </a:p>
          <a:p>
            <a:pPr lvl="4"/>
            <a:r>
              <a:rPr lang="en-CA"/>
              <a:t>Fifth level</a:t>
            </a:r>
          </a:p>
        </p:txBody>
      </p:sp>
      <p:sp>
        <p:nvSpPr>
          <p:cNvPr id="8" name="Footer Placeholder 7">
            <a:extLst>
              <a:ext uri="{FF2B5EF4-FFF2-40B4-BE49-F238E27FC236}">
                <a16:creationId xmlns:a16="http://schemas.microsoft.com/office/drawing/2014/main" id="{8DF28F72-050B-7762-5389-4AB668066E07}"/>
              </a:ext>
            </a:extLst>
          </p:cNvPr>
          <p:cNvSpPr>
            <a:spLocks noGrp="1"/>
          </p:cNvSpPr>
          <p:nvPr>
            <p:ph type="ftr" sz="quarter" idx="3"/>
          </p:nvPr>
        </p:nvSpPr>
        <p:spPr>
          <a:xfrm>
            <a:off x="609600" y="6608064"/>
            <a:ext cx="4579200" cy="144000"/>
          </a:xfrm>
          <a:prstGeom prst="rect">
            <a:avLst/>
          </a:prstGeom>
          <a:effectLst/>
        </p:spPr>
        <p:txBody>
          <a:bodyPr vert="horz" wrap="none" lIns="0" tIns="0" rIns="0" bIns="0" anchor="ctr" anchorCtr="0">
            <a:noAutofit/>
          </a:bodyPr>
          <a:lstStyle>
            <a:lvl1pPr algn="l">
              <a:defRPr sz="900" b="0" i="0" u="none" strike="noStrike">
                <a:solidFill>
                  <a:schemeClr val="tx2">
                    <a:lumMod val="100000"/>
                  </a:schemeClr>
                </a:solidFill>
                <a:latin typeface="Sun Life New Text" pitchFamily="2" charset="0"/>
              </a:defRPr>
            </a:lvl1pPr>
          </a:lstStyle>
          <a:p>
            <a:r>
              <a:rPr lang="en-CA"/>
              <a:t>Presentation Name or INTERNAL USE ONLY</a:t>
            </a:r>
          </a:p>
        </p:txBody>
      </p:sp>
    </p:spTree>
    <p:extLst>
      <p:ext uri="{BB962C8B-B14F-4D97-AF65-F5344CB8AC3E}">
        <p14:creationId xmlns:p14="http://schemas.microsoft.com/office/powerpoint/2010/main" val="2599634272"/>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7867" y="287338"/>
            <a:ext cx="11615208" cy="931862"/>
          </a:xfrm>
        </p:spPr>
        <p:txBody>
          <a:bodyPr lIns="0" tIns="0" rIns="0" bIns="0" anchor="t" anchorCtr="0"/>
          <a:lstStyle>
            <a:lvl1pPr>
              <a:defRPr sz="3200">
                <a:latin typeface="+mj-lt"/>
              </a:defRPr>
            </a:lvl1pPr>
          </a:lstStyle>
          <a:p>
            <a:r>
              <a:rPr lang="en-CA"/>
              <a:t>Click to edit — Title only master slide</a:t>
            </a:r>
          </a:p>
        </p:txBody>
      </p:sp>
      <p:sp>
        <p:nvSpPr>
          <p:cNvPr id="18" name="Slide Number Placeholder 5">
            <a:extLst>
              <a:ext uri="{FF2B5EF4-FFF2-40B4-BE49-F238E27FC236}">
                <a16:creationId xmlns:a16="http://schemas.microsoft.com/office/drawing/2014/main" id="{D9A8E2F9-D61C-F903-2998-28651B243F44}"/>
              </a:ext>
            </a:extLst>
          </p:cNvPr>
          <p:cNvSpPr txBox="1"/>
          <p:nvPr userDrawn="1"/>
        </p:nvSpPr>
        <p:spPr>
          <a:xfrm>
            <a:off x="287868" y="6608064"/>
            <a:ext cx="321733" cy="144000"/>
          </a:xfrm>
          <a:prstGeom prst="rect">
            <a:avLst/>
          </a:prstGeom>
          <a:effectLst/>
        </p:spPr>
        <p:txBody>
          <a:bodyPr vert="horz" wrap="square" lIns="0" tIns="0" rIns="0" bIns="0" rtlCol="0" anchor="ctr">
            <a:noAutofit/>
          </a:bodyP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fld id="{9FA635D2-B142-BE49-AECA-6169441F1F99}" type="slidenum">
              <a:rPr lang="en-CA" sz="900" b="0" i="0" u="none" strike="noStrike">
                <a:solidFill>
                  <a:schemeClr val="tx2">
                    <a:lumMod val="100000"/>
                  </a:schemeClr>
                </a:solidFill>
                <a:latin typeface="Sun Life New Text" pitchFamily="2" charset="0"/>
              </a:rPr>
              <a:pPr algn="l"/>
              <a:t>‹#›</a:t>
            </a:fld>
            <a:endParaRPr lang="en-CA" sz="900" b="0" i="0" u="none" strike="noStrike">
              <a:solidFill>
                <a:schemeClr val="tx2">
                  <a:lumMod val="100000"/>
                </a:schemeClr>
              </a:solidFill>
              <a:latin typeface="Sun Life New Text" pitchFamily="2" charset="0"/>
            </a:endParaRPr>
          </a:p>
        </p:txBody>
      </p:sp>
    </p:spTree>
    <p:extLst>
      <p:ext uri="{BB962C8B-B14F-4D97-AF65-F5344CB8AC3E}">
        <p14:creationId xmlns:p14="http://schemas.microsoft.com/office/powerpoint/2010/main" val="65865243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7867" y="287338"/>
            <a:ext cx="11613496" cy="931862"/>
          </a:xfrm>
        </p:spPr>
        <p:txBody>
          <a:bodyPr bIns="0" anchor="t" anchorCtr="0"/>
          <a:lstStyle>
            <a:lvl1pPr>
              <a:defRPr sz="3200">
                <a:latin typeface="+mj-lt"/>
              </a:defRPr>
            </a:lvl1pPr>
          </a:lstStyle>
          <a:p>
            <a:r>
              <a:rPr lang="en-CA"/>
              <a:t>Click to edit–Two Column Content</a:t>
            </a:r>
          </a:p>
        </p:txBody>
      </p:sp>
      <p:sp>
        <p:nvSpPr>
          <p:cNvPr id="3" name="Content Placeholder 2"/>
          <p:cNvSpPr>
            <a:spLocks noGrp="1"/>
          </p:cNvSpPr>
          <p:nvPr>
            <p:ph sz="half" idx="1" hasCustomPrompt="1"/>
          </p:nvPr>
        </p:nvSpPr>
        <p:spPr>
          <a:xfrm>
            <a:off x="287867" y="1524000"/>
            <a:ext cx="5735108" cy="4756150"/>
          </a:xfrm>
        </p:spPr>
        <p:txBody>
          <a:bodyPr lIns="0"/>
          <a:lstStyle>
            <a:lvl1pPr marL="243834" indent="-243834">
              <a:lnSpc>
                <a:spcPct val="100000"/>
              </a:lnSpc>
              <a:spcBef>
                <a:spcPts val="1600"/>
              </a:spcBef>
              <a:spcAft>
                <a:spcPct val="0"/>
              </a:spcAft>
              <a:defRPr sz="2133" b="0" i="0" spc="-27" baseline="0">
                <a:solidFill>
                  <a:schemeClr val="tx1"/>
                </a:solidFill>
                <a:latin typeface="+mn-lt"/>
              </a:defRPr>
            </a:lvl1pPr>
            <a:lvl2pPr marL="487668" indent="-243834">
              <a:lnSpc>
                <a:spcPct val="100000"/>
              </a:lnSpc>
              <a:spcBef>
                <a:spcPts val="500"/>
              </a:spcBef>
              <a:spcAft>
                <a:spcPct val="0"/>
              </a:spcAft>
              <a:buSzTx/>
              <a:buFont typeface="Arial"/>
              <a:buChar char="⎻"/>
              <a:defRPr sz="1800" b="0" i="0">
                <a:solidFill>
                  <a:schemeClr val="tx1"/>
                </a:solidFill>
                <a:latin typeface="+mn-lt"/>
              </a:defRPr>
            </a:lvl2pPr>
            <a:lvl3pPr marL="731502" indent="-243834">
              <a:lnSpc>
                <a:spcPct val="100000"/>
              </a:lnSpc>
              <a:spcBef>
                <a:spcPts val="500"/>
              </a:spcBef>
              <a:spcAft>
                <a:spcPct val="0"/>
              </a:spcAft>
              <a:defRPr sz="1600" b="0" i="0">
                <a:solidFill>
                  <a:schemeClr val="tx1"/>
                </a:solidFill>
                <a:latin typeface="+mn-lt"/>
              </a:defRPr>
            </a:lvl3pPr>
            <a:lvl4pPr marL="975336" indent="-243834">
              <a:lnSpc>
                <a:spcPct val="100000"/>
              </a:lnSpc>
              <a:spcBef>
                <a:spcPts val="500"/>
              </a:spcBef>
              <a:spcAft>
                <a:spcPct val="0"/>
              </a:spcAft>
              <a:defRPr sz="1200" b="0" i="0">
                <a:solidFill>
                  <a:schemeClr val="tx1"/>
                </a:solidFill>
                <a:latin typeface="+mn-lt"/>
              </a:defRPr>
            </a:lvl4pPr>
            <a:lvl5pPr marL="1523962" indent="-304792">
              <a:spcBef>
                <a:spcPct val="0"/>
              </a:spcBef>
              <a:spcAft>
                <a:spcPts val="800"/>
              </a:spcAft>
              <a:defRPr sz="1600"/>
            </a:lvl5pPr>
          </a:lstStyle>
          <a:p>
            <a:pPr lvl="0"/>
            <a:r>
              <a:rPr lang="en-CA"/>
              <a:t>Click to edit-First level bullet</a:t>
            </a:r>
          </a:p>
          <a:p>
            <a:pPr lvl="1"/>
            <a:r>
              <a:rPr lang="en-CA"/>
              <a:t>Second level</a:t>
            </a:r>
          </a:p>
          <a:p>
            <a:pPr lvl="2"/>
            <a:r>
              <a:rPr lang="en-CA"/>
              <a:t>Third level</a:t>
            </a:r>
          </a:p>
          <a:p>
            <a:pPr lvl="3"/>
            <a:r>
              <a:rPr lang="en-CA"/>
              <a:t>Fourth level</a:t>
            </a:r>
          </a:p>
        </p:txBody>
      </p:sp>
      <p:sp>
        <p:nvSpPr>
          <p:cNvPr id="4" name="Content Placeholder 3"/>
          <p:cNvSpPr>
            <a:spLocks noGrp="1"/>
          </p:cNvSpPr>
          <p:nvPr>
            <p:ph sz="half" idx="2" hasCustomPrompt="1"/>
          </p:nvPr>
        </p:nvSpPr>
        <p:spPr>
          <a:xfrm>
            <a:off x="6167438" y="1524000"/>
            <a:ext cx="5733925" cy="4756150"/>
          </a:xfrm>
        </p:spPr>
        <p:txBody>
          <a:bodyPr lIns="0"/>
          <a:lstStyle>
            <a:lvl1pPr marL="243834" indent="-243834">
              <a:lnSpc>
                <a:spcPct val="100000"/>
              </a:lnSpc>
              <a:spcBef>
                <a:spcPts val="1600"/>
              </a:spcBef>
              <a:spcAft>
                <a:spcPct val="0"/>
              </a:spcAft>
              <a:defRPr sz="2133" b="0" i="0" spc="-27" baseline="0">
                <a:solidFill>
                  <a:schemeClr val="tx1"/>
                </a:solidFill>
                <a:latin typeface="+mn-lt"/>
              </a:defRPr>
            </a:lvl1pPr>
            <a:lvl2pPr marL="487668" indent="-243834">
              <a:lnSpc>
                <a:spcPct val="100000"/>
              </a:lnSpc>
              <a:spcBef>
                <a:spcPts val="500"/>
              </a:spcBef>
              <a:spcAft>
                <a:spcPct val="0"/>
              </a:spcAft>
              <a:buSzTx/>
              <a:buFont typeface="Arial"/>
              <a:buChar char="⎻"/>
              <a:defRPr sz="1800" b="0" i="0">
                <a:solidFill>
                  <a:schemeClr val="tx1"/>
                </a:solidFill>
                <a:latin typeface="+mn-lt"/>
              </a:defRPr>
            </a:lvl2pPr>
            <a:lvl3pPr marL="731502" indent="-243834">
              <a:lnSpc>
                <a:spcPct val="100000"/>
              </a:lnSpc>
              <a:spcBef>
                <a:spcPts val="500"/>
              </a:spcBef>
              <a:spcAft>
                <a:spcPct val="0"/>
              </a:spcAft>
              <a:defRPr sz="1600" b="0" i="0">
                <a:solidFill>
                  <a:schemeClr val="tx1"/>
                </a:solidFill>
                <a:latin typeface="+mn-lt"/>
              </a:defRPr>
            </a:lvl3pPr>
            <a:lvl4pPr marL="975336" indent="-243834">
              <a:lnSpc>
                <a:spcPct val="100000"/>
              </a:lnSpc>
              <a:spcBef>
                <a:spcPts val="500"/>
              </a:spcBef>
              <a:spcAft>
                <a:spcPct val="0"/>
              </a:spcAft>
              <a:defRPr sz="1200" b="0" i="0">
                <a:solidFill>
                  <a:schemeClr val="tx1"/>
                </a:solidFill>
                <a:latin typeface="+mn-lt"/>
              </a:defRPr>
            </a:lvl4pPr>
            <a:lvl5pPr marL="1523962" indent="-304792">
              <a:spcBef>
                <a:spcPct val="0"/>
              </a:spcBef>
              <a:spcAft>
                <a:spcPts val="800"/>
              </a:spcAft>
              <a:defRPr sz="1600"/>
            </a:lvl5pPr>
          </a:lstStyle>
          <a:p>
            <a:pPr lvl="0"/>
            <a:r>
              <a:rPr lang="en-CA"/>
              <a:t>Click to edit-First level bullet</a:t>
            </a:r>
          </a:p>
          <a:p>
            <a:pPr lvl="1"/>
            <a:r>
              <a:rPr lang="en-CA"/>
              <a:t>Second level</a:t>
            </a:r>
          </a:p>
          <a:p>
            <a:pPr lvl="2"/>
            <a:r>
              <a:rPr lang="en-CA"/>
              <a:t>Third level</a:t>
            </a:r>
          </a:p>
          <a:p>
            <a:pPr lvl="3"/>
            <a:r>
              <a:rPr lang="en-CA"/>
              <a:t>Fourth level</a:t>
            </a:r>
          </a:p>
        </p:txBody>
      </p:sp>
      <p:sp>
        <p:nvSpPr>
          <p:cNvPr id="11" name="Slide Number Placeholder 5">
            <a:extLst>
              <a:ext uri="{FF2B5EF4-FFF2-40B4-BE49-F238E27FC236}">
                <a16:creationId xmlns:a16="http://schemas.microsoft.com/office/drawing/2014/main" id="{7D44F0DF-42BD-5A9A-DD5F-1065DA2DCCFF}"/>
              </a:ext>
            </a:extLst>
          </p:cNvPr>
          <p:cNvSpPr txBox="1"/>
          <p:nvPr userDrawn="1"/>
        </p:nvSpPr>
        <p:spPr>
          <a:xfrm>
            <a:off x="287868" y="6608064"/>
            <a:ext cx="321733" cy="144000"/>
          </a:xfrm>
          <a:prstGeom prst="rect">
            <a:avLst/>
          </a:prstGeom>
          <a:effectLst/>
        </p:spPr>
        <p:txBody>
          <a:bodyPr vert="horz" wrap="square" lIns="0" tIns="0" rIns="0" bIns="0" rtlCol="0" anchor="ctr">
            <a:noAutofit/>
          </a:bodyP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fld id="{9FA635D2-B142-BE49-AECA-6169441F1F99}" type="slidenum">
              <a:rPr lang="en-CA" sz="900" b="0" i="0" u="none" strike="noStrike">
                <a:solidFill>
                  <a:schemeClr val="tx2">
                    <a:lumMod val="100000"/>
                  </a:schemeClr>
                </a:solidFill>
                <a:latin typeface="Sun Life New Text" pitchFamily="2" charset="0"/>
              </a:rPr>
              <a:pPr algn="l"/>
              <a:t>‹#›</a:t>
            </a:fld>
            <a:endParaRPr lang="en-CA" sz="900" b="0" i="0" u="none" strike="noStrike">
              <a:solidFill>
                <a:schemeClr val="tx2">
                  <a:lumMod val="100000"/>
                </a:schemeClr>
              </a:solidFill>
              <a:latin typeface="Sun Life New Text" pitchFamily="2" charset="0"/>
            </a:endParaRPr>
          </a:p>
        </p:txBody>
      </p:sp>
      <p:sp>
        <p:nvSpPr>
          <p:cNvPr id="7" name="Footer Placeholder 7">
            <a:extLst>
              <a:ext uri="{FF2B5EF4-FFF2-40B4-BE49-F238E27FC236}">
                <a16:creationId xmlns:a16="http://schemas.microsoft.com/office/drawing/2014/main" id="{34B5DA03-ECC0-0C7C-5F16-BB2099FFABCF}"/>
              </a:ext>
            </a:extLst>
          </p:cNvPr>
          <p:cNvSpPr>
            <a:spLocks noGrp="1"/>
          </p:cNvSpPr>
          <p:nvPr>
            <p:ph type="ftr" sz="quarter" idx="3"/>
          </p:nvPr>
        </p:nvSpPr>
        <p:spPr>
          <a:xfrm>
            <a:off x="609600" y="6608064"/>
            <a:ext cx="4579200" cy="144000"/>
          </a:xfrm>
          <a:prstGeom prst="rect">
            <a:avLst/>
          </a:prstGeom>
          <a:effectLst/>
        </p:spPr>
        <p:txBody>
          <a:bodyPr vert="horz" wrap="none" lIns="0" tIns="0" rIns="0" bIns="0" anchor="ctr" anchorCtr="0">
            <a:noAutofit/>
          </a:bodyPr>
          <a:lstStyle>
            <a:lvl1pPr algn="l">
              <a:defRPr sz="900" b="0" i="0" u="none" strike="noStrike">
                <a:solidFill>
                  <a:schemeClr val="tx2">
                    <a:lumMod val="100000"/>
                  </a:schemeClr>
                </a:solidFill>
                <a:latin typeface="Sun Life New Text" pitchFamily="2" charset="0"/>
              </a:defRPr>
            </a:lvl1pPr>
          </a:lstStyle>
          <a:p>
            <a:r>
              <a:rPr lang="en-CA"/>
              <a:t>Presentation Name or INTERNAL USE ONLY</a:t>
            </a:r>
          </a:p>
        </p:txBody>
      </p:sp>
    </p:spTree>
    <p:extLst>
      <p:ext uri="{BB962C8B-B14F-4D97-AF65-F5344CB8AC3E}">
        <p14:creationId xmlns:p14="http://schemas.microsoft.com/office/powerpoint/2010/main" val="3732686548"/>
      </p:ext>
    </p:extLst>
  </p:cSld>
  <p:clrMapOvr>
    <a:masterClrMapping/>
  </p:clrMapOvr>
  <p:transition/>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hart/Table Slide">
    <p:spTree>
      <p:nvGrpSpPr>
        <p:cNvPr id="1" name=""/>
        <p:cNvGrpSpPr/>
        <p:nvPr/>
      </p:nvGrpSpPr>
      <p:grpSpPr>
        <a:xfrm>
          <a:off x="0" y="0"/>
          <a:ext cx="0" cy="0"/>
          <a:chOff x="0" y="0"/>
          <a:chExt cx="0" cy="0"/>
        </a:xfrm>
      </p:grpSpPr>
      <p:sp>
        <p:nvSpPr>
          <p:cNvPr id="9" name="Title 1"/>
          <p:cNvSpPr>
            <a:spLocks noGrp="1"/>
          </p:cNvSpPr>
          <p:nvPr>
            <p:ph type="title"/>
          </p:nvPr>
        </p:nvSpPr>
        <p:spPr>
          <a:xfrm>
            <a:off x="287339" y="287338"/>
            <a:ext cx="11615736" cy="931862"/>
          </a:xfrm>
        </p:spPr>
        <p:txBody>
          <a:bodyPr bIns="0" anchor="t" anchorCtr="0"/>
          <a:lstStyle>
            <a:lvl1pPr>
              <a:lnSpc>
                <a:spcPct val="90000"/>
              </a:lnSpc>
              <a:defRPr sz="3200" b="0">
                <a:latin typeface="+mj-lt"/>
              </a:defRPr>
            </a:lvl1pPr>
          </a:lstStyle>
          <a:p>
            <a:r>
              <a:rPr lang="en-US"/>
              <a:t>Click to edit Master title style</a:t>
            </a:r>
            <a:endParaRPr lang="en-CA"/>
          </a:p>
        </p:txBody>
      </p:sp>
      <p:sp>
        <p:nvSpPr>
          <p:cNvPr id="3" name="Chart Placeholder 2">
            <a:extLst>
              <a:ext uri="{FF2B5EF4-FFF2-40B4-BE49-F238E27FC236}">
                <a16:creationId xmlns:a16="http://schemas.microsoft.com/office/drawing/2014/main" id="{9CC37285-4A05-6246-A364-9D8BF31A2829}"/>
              </a:ext>
            </a:extLst>
          </p:cNvPr>
          <p:cNvSpPr>
            <a:spLocks noGrp="1"/>
          </p:cNvSpPr>
          <p:nvPr>
            <p:ph type="chart" sz="quarter" idx="10"/>
          </p:nvPr>
        </p:nvSpPr>
        <p:spPr>
          <a:xfrm>
            <a:off x="287338" y="3261229"/>
            <a:ext cx="5735635" cy="2556000"/>
          </a:xfrm>
        </p:spPr>
        <p:txBody>
          <a:bodyPr tIns="720000" anchor="ctr"/>
          <a:lstStyle>
            <a:lvl1pPr marL="0" indent="0" algn="ctr">
              <a:buFontTx/>
              <a:buNone/>
              <a:defRPr sz="1600" b="0" i="0">
                <a:solidFill>
                  <a:schemeClr val="tx1"/>
                </a:solidFill>
                <a:latin typeface="+mn-lt"/>
              </a:defRPr>
            </a:lvl1pPr>
          </a:lstStyle>
          <a:p>
            <a:r>
              <a:rPr lang="en-US"/>
              <a:t>Click icon to add chart</a:t>
            </a:r>
            <a:endParaRPr lang="en-CA"/>
          </a:p>
        </p:txBody>
      </p:sp>
      <p:sp>
        <p:nvSpPr>
          <p:cNvPr id="8" name="Content Placeholder 7">
            <a:extLst>
              <a:ext uri="{FF2B5EF4-FFF2-40B4-BE49-F238E27FC236}">
                <a16:creationId xmlns:a16="http://schemas.microsoft.com/office/drawing/2014/main" id="{A1F7B9AD-B714-2E4F-957D-314B470FFE65}"/>
              </a:ext>
            </a:extLst>
          </p:cNvPr>
          <p:cNvSpPr>
            <a:spLocks noGrp="1"/>
          </p:cNvSpPr>
          <p:nvPr>
            <p:ph sz="quarter" idx="12"/>
          </p:nvPr>
        </p:nvSpPr>
        <p:spPr>
          <a:xfrm>
            <a:off x="287339" y="1524001"/>
            <a:ext cx="5735636" cy="1609447"/>
          </a:xfrm>
        </p:spPr>
        <p:txBody>
          <a:bodyPr/>
          <a:lstStyle>
            <a:lvl1pPr marL="0" indent="0">
              <a:lnSpc>
                <a:spcPct val="100000"/>
              </a:lnSpc>
              <a:buFontTx/>
              <a:buNone/>
              <a:defRPr sz="2000" b="1">
                <a:solidFill>
                  <a:srgbClr val="003946"/>
                </a:solidFill>
                <a:latin typeface="+mj-lt"/>
              </a:defRPr>
            </a:lvl1pPr>
            <a:lvl2pPr marL="243834" indent="0">
              <a:buFontTx/>
              <a:buNone/>
              <a:defRPr/>
            </a:lvl2pPr>
            <a:lvl3pPr marL="487668" indent="0">
              <a:buFontTx/>
              <a:buNone/>
              <a:defRPr/>
            </a:lvl3pPr>
            <a:lvl4pPr marL="731502" indent="0">
              <a:buFontTx/>
              <a:buNone/>
              <a:defRPr/>
            </a:lvl4pPr>
            <a:lvl5pPr marL="768077" indent="0">
              <a:buFontTx/>
              <a:buNone/>
              <a:defRPr/>
            </a:lvl5pPr>
          </a:lstStyle>
          <a:p>
            <a:pPr lvl="0"/>
            <a:r>
              <a:rPr lang="en-US"/>
              <a:t>Click to edit Master text styles</a:t>
            </a:r>
          </a:p>
        </p:txBody>
      </p:sp>
      <p:sp>
        <p:nvSpPr>
          <p:cNvPr id="6" name="Table Placeholder 5">
            <a:extLst>
              <a:ext uri="{FF2B5EF4-FFF2-40B4-BE49-F238E27FC236}">
                <a16:creationId xmlns:a16="http://schemas.microsoft.com/office/drawing/2014/main" id="{8085237B-0DBF-C547-AE87-20818C96F403}"/>
              </a:ext>
            </a:extLst>
          </p:cNvPr>
          <p:cNvSpPr>
            <a:spLocks noGrp="1"/>
          </p:cNvSpPr>
          <p:nvPr>
            <p:ph type="tbl" sz="quarter" idx="15"/>
          </p:nvPr>
        </p:nvSpPr>
        <p:spPr>
          <a:xfrm>
            <a:off x="6167439" y="1524001"/>
            <a:ext cx="5735636" cy="4511038"/>
          </a:xfrm>
        </p:spPr>
        <p:txBody>
          <a:bodyPr tIns="720000" anchor="ctr"/>
          <a:lstStyle>
            <a:lvl1pPr marL="0" indent="0" algn="ctr">
              <a:buFontTx/>
              <a:buNone/>
              <a:defRPr sz="1600" b="0" i="0">
                <a:solidFill>
                  <a:schemeClr val="tx1"/>
                </a:solidFill>
                <a:latin typeface="+mn-lt"/>
              </a:defRPr>
            </a:lvl1pPr>
          </a:lstStyle>
          <a:p>
            <a:r>
              <a:rPr lang="en-US"/>
              <a:t>Click icon to add table</a:t>
            </a:r>
            <a:endParaRPr lang="en-CA"/>
          </a:p>
        </p:txBody>
      </p:sp>
      <p:sp>
        <p:nvSpPr>
          <p:cNvPr id="4" name="Text Placeholder 3">
            <a:extLst>
              <a:ext uri="{FF2B5EF4-FFF2-40B4-BE49-F238E27FC236}">
                <a16:creationId xmlns:a16="http://schemas.microsoft.com/office/drawing/2014/main" id="{AB909CFA-D3D5-7944-91C3-F36CB5371365}"/>
              </a:ext>
            </a:extLst>
          </p:cNvPr>
          <p:cNvSpPr>
            <a:spLocks noGrp="1"/>
          </p:cNvSpPr>
          <p:nvPr>
            <p:ph type="body" sz="quarter" idx="14"/>
          </p:nvPr>
        </p:nvSpPr>
        <p:spPr>
          <a:xfrm>
            <a:off x="287338" y="5945010"/>
            <a:ext cx="5735635" cy="389465"/>
          </a:xfrm>
        </p:spPr>
        <p:txBody>
          <a:bodyPr anchor="t" anchorCtr="0"/>
          <a:lstStyle>
            <a:lvl1pPr marL="0" indent="0">
              <a:lnSpc>
                <a:spcPct val="100000"/>
              </a:lnSpc>
              <a:spcBef>
                <a:spcPts val="400"/>
              </a:spcBef>
              <a:buFontTx/>
              <a:buNone/>
              <a:defRPr sz="1100" b="0" i="0">
                <a:solidFill>
                  <a:srgbClr val="424242"/>
                </a:solidFill>
                <a:latin typeface="+mn-lt"/>
              </a:defRPr>
            </a:lvl1pPr>
            <a:lvl2pPr marL="243834" indent="0">
              <a:buFontTx/>
              <a:buNone/>
              <a:defRPr/>
            </a:lvl2pPr>
            <a:lvl3pPr marL="487668" indent="0">
              <a:buFontTx/>
              <a:buNone/>
              <a:defRPr/>
            </a:lvl3pPr>
            <a:lvl4pPr marL="731502" indent="0">
              <a:buFontTx/>
              <a:buNone/>
              <a:defRPr/>
            </a:lvl4pPr>
            <a:lvl5pPr marL="768077" indent="0">
              <a:buFontTx/>
              <a:buNone/>
              <a:defRPr/>
            </a:lvl5pPr>
          </a:lstStyle>
          <a:p>
            <a:pPr lvl="0"/>
            <a:r>
              <a:rPr lang="en-US"/>
              <a:t>Click to edit Master text styles</a:t>
            </a:r>
          </a:p>
        </p:txBody>
      </p:sp>
      <p:sp>
        <p:nvSpPr>
          <p:cNvPr id="14" name="Slide Number Placeholder 5">
            <a:extLst>
              <a:ext uri="{FF2B5EF4-FFF2-40B4-BE49-F238E27FC236}">
                <a16:creationId xmlns:a16="http://schemas.microsoft.com/office/drawing/2014/main" id="{CCC1CDEB-E363-83D9-5DE1-1DC9538392E3}"/>
              </a:ext>
            </a:extLst>
          </p:cNvPr>
          <p:cNvSpPr txBox="1"/>
          <p:nvPr userDrawn="1"/>
        </p:nvSpPr>
        <p:spPr>
          <a:xfrm>
            <a:off x="287868" y="6608064"/>
            <a:ext cx="321733" cy="144000"/>
          </a:xfrm>
          <a:prstGeom prst="rect">
            <a:avLst/>
          </a:prstGeom>
          <a:effectLst/>
        </p:spPr>
        <p:txBody>
          <a:bodyPr vert="horz" wrap="square" lIns="0" tIns="0" rIns="0" bIns="0" rtlCol="0" anchor="ctr">
            <a:noAutofit/>
          </a:bodyP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fld id="{9FA635D2-B142-BE49-AECA-6169441F1F99}" type="slidenum">
              <a:rPr lang="en-CA" sz="900" b="0" i="0" u="none" strike="noStrike">
                <a:solidFill>
                  <a:schemeClr val="tx2">
                    <a:lumMod val="100000"/>
                  </a:schemeClr>
                </a:solidFill>
                <a:latin typeface="Sun Life New Text" pitchFamily="2" charset="0"/>
              </a:rPr>
              <a:pPr algn="l"/>
              <a:t>‹#›</a:t>
            </a:fld>
            <a:endParaRPr lang="en-CA" sz="900" b="0" i="0" u="none" strike="noStrike">
              <a:solidFill>
                <a:schemeClr val="tx2">
                  <a:lumMod val="100000"/>
                </a:schemeClr>
              </a:solidFill>
              <a:latin typeface="Sun Life New Text" pitchFamily="2" charset="0"/>
            </a:endParaRPr>
          </a:p>
        </p:txBody>
      </p:sp>
      <p:sp>
        <p:nvSpPr>
          <p:cNvPr id="10" name="Footer Placeholder 7">
            <a:extLst>
              <a:ext uri="{FF2B5EF4-FFF2-40B4-BE49-F238E27FC236}">
                <a16:creationId xmlns:a16="http://schemas.microsoft.com/office/drawing/2014/main" id="{CA4A2147-4A0A-7230-9D28-692C248F17D4}"/>
              </a:ext>
            </a:extLst>
          </p:cNvPr>
          <p:cNvSpPr>
            <a:spLocks noGrp="1"/>
          </p:cNvSpPr>
          <p:nvPr>
            <p:ph type="ftr" sz="quarter" idx="3"/>
          </p:nvPr>
        </p:nvSpPr>
        <p:spPr>
          <a:xfrm>
            <a:off x="609600" y="6608064"/>
            <a:ext cx="4579200" cy="144000"/>
          </a:xfrm>
          <a:prstGeom prst="rect">
            <a:avLst/>
          </a:prstGeom>
          <a:effectLst/>
        </p:spPr>
        <p:txBody>
          <a:bodyPr vert="horz" wrap="none" lIns="0" tIns="0" rIns="0" bIns="0" anchor="ctr" anchorCtr="0">
            <a:noAutofit/>
          </a:bodyPr>
          <a:lstStyle>
            <a:lvl1pPr algn="l">
              <a:defRPr sz="900" b="0" i="0" u="none" strike="noStrike">
                <a:solidFill>
                  <a:schemeClr val="tx2">
                    <a:lumMod val="100000"/>
                  </a:schemeClr>
                </a:solidFill>
                <a:latin typeface="Sun Life New Text" pitchFamily="2" charset="0"/>
              </a:defRPr>
            </a:lvl1pPr>
          </a:lstStyle>
          <a:p>
            <a:r>
              <a:rPr lang="en-CA"/>
              <a:t>Presentation Name or INTERNAL USE ONLY</a:t>
            </a:r>
          </a:p>
        </p:txBody>
      </p:sp>
    </p:spTree>
    <p:extLst>
      <p:ext uri="{BB962C8B-B14F-4D97-AF65-F5344CB8AC3E}">
        <p14:creationId xmlns:p14="http://schemas.microsoft.com/office/powerpoint/2010/main" val="680843694"/>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rt Slide Option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ECD07F6-A6F4-6A4F-BE8C-BD238682E714}"/>
              </a:ext>
            </a:extLst>
          </p:cNvPr>
          <p:cNvSpPr/>
          <p:nvPr userDrawn="1"/>
        </p:nvSpPr>
        <p:spPr>
          <a:xfrm>
            <a:off x="6713562" y="287339"/>
            <a:ext cx="5190569" cy="6281736"/>
          </a:xfrm>
          <a:prstGeom prst="rect">
            <a:avLst/>
          </a:prstGeom>
          <a:solidFill>
            <a:srgbClr val="FFF8E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3200" b="0" i="0">
              <a:solidFill>
                <a:schemeClr val="tx2"/>
              </a:solidFill>
              <a:latin typeface="Sun Life New Text" pitchFamily="2" charset="0"/>
            </a:endParaRPr>
          </a:p>
        </p:txBody>
      </p:sp>
      <p:sp>
        <p:nvSpPr>
          <p:cNvPr id="9" name="Title 1"/>
          <p:cNvSpPr>
            <a:spLocks noGrp="1"/>
          </p:cNvSpPr>
          <p:nvPr>
            <p:ph type="title"/>
          </p:nvPr>
        </p:nvSpPr>
        <p:spPr>
          <a:xfrm>
            <a:off x="287338" y="287338"/>
            <a:ext cx="6138225" cy="931862"/>
          </a:xfrm>
        </p:spPr>
        <p:txBody>
          <a:bodyPr bIns="0" anchor="t" anchorCtr="0"/>
          <a:lstStyle>
            <a:lvl1pPr>
              <a:lnSpc>
                <a:spcPct val="90000"/>
              </a:lnSpc>
              <a:defRPr sz="2800" b="0">
                <a:latin typeface="+mj-lt"/>
              </a:defRPr>
            </a:lvl1pPr>
          </a:lstStyle>
          <a:p>
            <a:r>
              <a:rPr lang="en-US"/>
              <a:t>Click to edit Master title style</a:t>
            </a:r>
            <a:endParaRPr lang="en-CA"/>
          </a:p>
        </p:txBody>
      </p:sp>
      <p:sp>
        <p:nvSpPr>
          <p:cNvPr id="3" name="Chart Placeholder 2">
            <a:extLst>
              <a:ext uri="{FF2B5EF4-FFF2-40B4-BE49-F238E27FC236}">
                <a16:creationId xmlns:a16="http://schemas.microsoft.com/office/drawing/2014/main" id="{9CC37285-4A05-6246-A364-9D8BF31A2829}"/>
              </a:ext>
            </a:extLst>
          </p:cNvPr>
          <p:cNvSpPr>
            <a:spLocks noGrp="1"/>
          </p:cNvSpPr>
          <p:nvPr>
            <p:ph type="chart" sz="quarter" idx="10"/>
          </p:nvPr>
        </p:nvSpPr>
        <p:spPr>
          <a:xfrm>
            <a:off x="287339" y="1584960"/>
            <a:ext cx="6138224" cy="4267200"/>
          </a:xfrm>
        </p:spPr>
        <p:txBody>
          <a:bodyPr tIns="720000" anchor="ctr"/>
          <a:lstStyle>
            <a:lvl1pPr marL="0" indent="0" algn="ctr">
              <a:buFontTx/>
              <a:buNone/>
              <a:defRPr sz="1867" b="0" i="0">
                <a:solidFill>
                  <a:schemeClr val="tx1"/>
                </a:solidFill>
                <a:latin typeface="+mn-lt"/>
              </a:defRPr>
            </a:lvl1pPr>
          </a:lstStyle>
          <a:p>
            <a:r>
              <a:rPr lang="en-US"/>
              <a:t>Click icon to add chart</a:t>
            </a:r>
            <a:endParaRPr lang="en-CA"/>
          </a:p>
        </p:txBody>
      </p:sp>
      <p:sp>
        <p:nvSpPr>
          <p:cNvPr id="5" name="Text Placeholder 4">
            <a:extLst>
              <a:ext uri="{FF2B5EF4-FFF2-40B4-BE49-F238E27FC236}">
                <a16:creationId xmlns:a16="http://schemas.microsoft.com/office/drawing/2014/main" id="{0FE2A74D-09DD-DE4B-B747-D9FDBD5CBB0A}"/>
              </a:ext>
            </a:extLst>
          </p:cNvPr>
          <p:cNvSpPr>
            <a:spLocks noGrp="1"/>
          </p:cNvSpPr>
          <p:nvPr>
            <p:ph type="body" sz="quarter" idx="11" hasCustomPrompt="1"/>
          </p:nvPr>
        </p:nvSpPr>
        <p:spPr>
          <a:xfrm>
            <a:off x="7002464" y="575337"/>
            <a:ext cx="4613668" cy="807413"/>
          </a:xfrm>
        </p:spPr>
        <p:txBody>
          <a:bodyPr anchor="b" anchorCtr="0"/>
          <a:lstStyle>
            <a:lvl1pPr marL="0" indent="0">
              <a:lnSpc>
                <a:spcPct val="100000"/>
              </a:lnSpc>
              <a:spcBef>
                <a:spcPts val="400"/>
              </a:spcBef>
              <a:buFontTx/>
              <a:buNone/>
              <a:defRPr sz="1800" b="1" i="0">
                <a:solidFill>
                  <a:srgbClr val="003946"/>
                </a:solidFill>
                <a:latin typeface="+mn-lt"/>
              </a:defRPr>
            </a:lvl1pPr>
            <a:lvl2pPr marL="243834" indent="0">
              <a:buFontTx/>
              <a:buNone/>
              <a:defRPr/>
            </a:lvl2pPr>
            <a:lvl3pPr marL="487668" indent="0">
              <a:buFontTx/>
              <a:buNone/>
              <a:defRPr/>
            </a:lvl3pPr>
            <a:lvl4pPr marL="731502" indent="0">
              <a:buFontTx/>
              <a:buNone/>
              <a:defRPr/>
            </a:lvl4pPr>
            <a:lvl5pPr marL="768077" indent="0">
              <a:buFontTx/>
              <a:buNone/>
              <a:defRPr/>
            </a:lvl5pPr>
          </a:lstStyle>
          <a:p>
            <a:pPr lvl="0"/>
            <a:r>
              <a:rPr lang="en-CA"/>
              <a:t>Edit master text styles</a:t>
            </a:r>
          </a:p>
        </p:txBody>
      </p:sp>
      <p:sp>
        <p:nvSpPr>
          <p:cNvPr id="8" name="Content Placeholder 7">
            <a:extLst>
              <a:ext uri="{FF2B5EF4-FFF2-40B4-BE49-F238E27FC236}">
                <a16:creationId xmlns:a16="http://schemas.microsoft.com/office/drawing/2014/main" id="{A1F7B9AD-B714-2E4F-957D-314B470FFE65}"/>
              </a:ext>
            </a:extLst>
          </p:cNvPr>
          <p:cNvSpPr>
            <a:spLocks noGrp="1"/>
          </p:cNvSpPr>
          <p:nvPr>
            <p:ph sz="quarter" idx="12"/>
          </p:nvPr>
        </p:nvSpPr>
        <p:spPr>
          <a:xfrm>
            <a:off x="7002464" y="4028421"/>
            <a:ext cx="4613668" cy="2252653"/>
          </a:xfrm>
        </p:spPr>
        <p:txBody>
          <a:bodyPr/>
          <a:lstStyle>
            <a:lvl1pPr marL="0" indent="0">
              <a:lnSpc>
                <a:spcPct val="100000"/>
              </a:lnSpc>
              <a:buFontTx/>
              <a:buNone/>
              <a:defRPr sz="1600" b="0" i="0">
                <a:solidFill>
                  <a:schemeClr val="tx1"/>
                </a:solidFill>
                <a:latin typeface="+mn-lt"/>
              </a:defRPr>
            </a:lvl1pPr>
            <a:lvl2pPr marL="243834" indent="0">
              <a:buFontTx/>
              <a:buNone/>
              <a:defRPr/>
            </a:lvl2pPr>
            <a:lvl3pPr marL="487668" indent="0">
              <a:buFontTx/>
              <a:buNone/>
              <a:defRPr/>
            </a:lvl3pPr>
            <a:lvl4pPr marL="731502" indent="0">
              <a:buFontTx/>
              <a:buNone/>
              <a:defRPr/>
            </a:lvl4pPr>
            <a:lvl5pPr marL="768077" indent="0">
              <a:buFontTx/>
              <a:buNone/>
              <a:defRPr/>
            </a:lvl5pPr>
          </a:lstStyle>
          <a:p>
            <a:pPr lvl="0"/>
            <a:r>
              <a:rPr lang="en-US"/>
              <a:t>Click to edit Master text styles</a:t>
            </a:r>
          </a:p>
        </p:txBody>
      </p:sp>
      <p:sp>
        <p:nvSpPr>
          <p:cNvPr id="16" name="Content Placeholder 15">
            <a:extLst>
              <a:ext uri="{FF2B5EF4-FFF2-40B4-BE49-F238E27FC236}">
                <a16:creationId xmlns:a16="http://schemas.microsoft.com/office/drawing/2014/main" id="{683BD389-6171-4A49-B58D-AD5162356E01}"/>
              </a:ext>
            </a:extLst>
          </p:cNvPr>
          <p:cNvSpPr>
            <a:spLocks noGrp="1"/>
          </p:cNvSpPr>
          <p:nvPr>
            <p:ph sz="quarter" idx="13"/>
          </p:nvPr>
        </p:nvSpPr>
        <p:spPr>
          <a:xfrm>
            <a:off x="7002464" y="1814751"/>
            <a:ext cx="4613668" cy="1925669"/>
          </a:xfrm>
        </p:spPr>
        <p:txBody>
          <a:bodyPr/>
          <a:lstStyle>
            <a:lvl1pPr marL="243834" indent="-243834">
              <a:lnSpc>
                <a:spcPct val="100000"/>
              </a:lnSpc>
              <a:spcBef>
                <a:spcPts val="1200"/>
              </a:spcBef>
              <a:buClrTx/>
              <a:buSzPct val="125000"/>
              <a:buFont typeface="Arial" panose="020B0604020202020204" pitchFamily="34" charset="0"/>
              <a:buChar char="•"/>
              <a:defRPr sz="1800" b="0" i="0">
                <a:solidFill>
                  <a:schemeClr val="tx1"/>
                </a:solidFill>
                <a:latin typeface="+mn-lt"/>
              </a:defRPr>
            </a:lvl1pPr>
          </a:lstStyle>
          <a:p>
            <a:pPr lvl="0"/>
            <a:r>
              <a:rPr lang="en-US"/>
              <a:t>Click to edit Master text styles</a:t>
            </a:r>
          </a:p>
        </p:txBody>
      </p:sp>
      <p:sp>
        <p:nvSpPr>
          <p:cNvPr id="4" name="Text Placeholder 3">
            <a:extLst>
              <a:ext uri="{FF2B5EF4-FFF2-40B4-BE49-F238E27FC236}">
                <a16:creationId xmlns:a16="http://schemas.microsoft.com/office/drawing/2014/main" id="{AB909CFA-D3D5-7944-91C3-F36CB5371365}"/>
              </a:ext>
            </a:extLst>
          </p:cNvPr>
          <p:cNvSpPr>
            <a:spLocks noGrp="1"/>
          </p:cNvSpPr>
          <p:nvPr>
            <p:ph type="body" sz="quarter" idx="14"/>
          </p:nvPr>
        </p:nvSpPr>
        <p:spPr>
          <a:xfrm>
            <a:off x="288000" y="5994000"/>
            <a:ext cx="6129085" cy="432000"/>
          </a:xfrm>
        </p:spPr>
        <p:txBody>
          <a:bodyPr anchor="t" anchorCtr="0"/>
          <a:lstStyle>
            <a:lvl1pPr marL="0" indent="0">
              <a:lnSpc>
                <a:spcPct val="100000"/>
              </a:lnSpc>
              <a:spcBef>
                <a:spcPts val="400"/>
              </a:spcBef>
              <a:buFontTx/>
              <a:buNone/>
              <a:defRPr sz="1100" b="0" i="0">
                <a:solidFill>
                  <a:srgbClr val="424242"/>
                </a:solidFill>
                <a:latin typeface="+mn-lt"/>
              </a:defRPr>
            </a:lvl1pPr>
            <a:lvl2pPr marL="243834" indent="0">
              <a:buFontTx/>
              <a:buNone/>
              <a:defRPr/>
            </a:lvl2pPr>
            <a:lvl3pPr marL="487668" indent="0">
              <a:buFontTx/>
              <a:buNone/>
              <a:defRPr/>
            </a:lvl3pPr>
            <a:lvl4pPr marL="731502" indent="0">
              <a:buFontTx/>
              <a:buNone/>
              <a:defRPr/>
            </a:lvl4pPr>
            <a:lvl5pPr marL="768077" indent="0">
              <a:buFontTx/>
              <a:buNone/>
              <a:defRPr/>
            </a:lvl5pPr>
          </a:lstStyle>
          <a:p>
            <a:pPr lvl="0"/>
            <a:r>
              <a:rPr lang="en-US"/>
              <a:t>Click to edit Master text styles</a:t>
            </a:r>
          </a:p>
        </p:txBody>
      </p:sp>
      <p:sp>
        <p:nvSpPr>
          <p:cNvPr id="12" name="Slide Number Placeholder 5">
            <a:extLst>
              <a:ext uri="{FF2B5EF4-FFF2-40B4-BE49-F238E27FC236}">
                <a16:creationId xmlns:a16="http://schemas.microsoft.com/office/drawing/2014/main" id="{88147324-2C5A-0669-9DE1-94B3AFE14EFC}"/>
              </a:ext>
            </a:extLst>
          </p:cNvPr>
          <p:cNvSpPr txBox="1"/>
          <p:nvPr userDrawn="1"/>
        </p:nvSpPr>
        <p:spPr>
          <a:xfrm>
            <a:off x="287868" y="6608064"/>
            <a:ext cx="321733" cy="144000"/>
          </a:xfrm>
          <a:prstGeom prst="rect">
            <a:avLst/>
          </a:prstGeom>
          <a:effectLst/>
        </p:spPr>
        <p:txBody>
          <a:bodyPr vert="horz" wrap="square" lIns="0" tIns="0" rIns="0" bIns="0" rtlCol="0" anchor="ctr">
            <a:noAutofit/>
          </a:bodyP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fld id="{9FA635D2-B142-BE49-AECA-6169441F1F99}" type="slidenum">
              <a:rPr lang="en-CA" sz="900" b="0" i="0" u="none" strike="noStrike">
                <a:solidFill>
                  <a:schemeClr val="tx2">
                    <a:lumMod val="100000"/>
                  </a:schemeClr>
                </a:solidFill>
                <a:latin typeface="Sun Life New Text" pitchFamily="2" charset="0"/>
              </a:rPr>
              <a:pPr algn="l"/>
              <a:t>‹#›</a:t>
            </a:fld>
            <a:endParaRPr lang="en-CA" sz="900" b="0" i="0" u="none" strike="noStrike">
              <a:solidFill>
                <a:schemeClr val="tx2">
                  <a:lumMod val="100000"/>
                </a:schemeClr>
              </a:solidFill>
              <a:latin typeface="Sun Life New Text" pitchFamily="2" charset="0"/>
            </a:endParaRPr>
          </a:p>
        </p:txBody>
      </p:sp>
      <p:sp>
        <p:nvSpPr>
          <p:cNvPr id="7" name="Footer Placeholder 7">
            <a:extLst>
              <a:ext uri="{FF2B5EF4-FFF2-40B4-BE49-F238E27FC236}">
                <a16:creationId xmlns:a16="http://schemas.microsoft.com/office/drawing/2014/main" id="{8BB7C698-1E68-1CCE-AF82-D922DDCFD8FF}"/>
              </a:ext>
            </a:extLst>
          </p:cNvPr>
          <p:cNvSpPr>
            <a:spLocks noGrp="1"/>
          </p:cNvSpPr>
          <p:nvPr>
            <p:ph type="ftr" sz="quarter" idx="3"/>
          </p:nvPr>
        </p:nvSpPr>
        <p:spPr>
          <a:xfrm>
            <a:off x="609600" y="6608064"/>
            <a:ext cx="4579200" cy="144000"/>
          </a:xfrm>
          <a:prstGeom prst="rect">
            <a:avLst/>
          </a:prstGeom>
          <a:effectLst/>
        </p:spPr>
        <p:txBody>
          <a:bodyPr vert="horz" wrap="none" lIns="0" tIns="0" rIns="0" bIns="0" anchor="ctr" anchorCtr="0">
            <a:noAutofit/>
          </a:bodyPr>
          <a:lstStyle>
            <a:lvl1pPr algn="l">
              <a:defRPr sz="900" b="0" i="0" u="none" strike="noStrike">
                <a:solidFill>
                  <a:schemeClr val="tx2">
                    <a:lumMod val="100000"/>
                  </a:schemeClr>
                </a:solidFill>
                <a:latin typeface="Sun Life New Text" pitchFamily="2" charset="0"/>
              </a:defRPr>
            </a:lvl1pPr>
          </a:lstStyle>
          <a:p>
            <a:r>
              <a:rPr lang="en-CA"/>
              <a:t>Presentation Name or INTERNAL USE ONLY</a:t>
            </a:r>
          </a:p>
        </p:txBody>
      </p:sp>
    </p:spTree>
    <p:extLst>
      <p:ext uri="{BB962C8B-B14F-4D97-AF65-F5344CB8AC3E}">
        <p14:creationId xmlns:p14="http://schemas.microsoft.com/office/powerpoint/2010/main" val="3787254064"/>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Background">
            <a:extLst>
              <a:ext uri="{FF2B5EF4-FFF2-40B4-BE49-F238E27FC236}">
                <a16:creationId xmlns:a16="http://schemas.microsoft.com/office/drawing/2014/main" id="{1810B87A-2B4C-411B-BB71-C9BA5AB3BA52}"/>
              </a:ext>
            </a:extLst>
          </p:cNvPr>
          <p:cNvSpPr/>
          <p:nvPr userDrawn="1"/>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Title Placeholder 1">
            <a:extLst>
              <a:ext uri="{FF2B5EF4-FFF2-40B4-BE49-F238E27FC236}">
                <a16:creationId xmlns:a16="http://schemas.microsoft.com/office/drawing/2014/main" id="{0F6223AA-3667-CD12-0F39-2C8B444F3E1E}"/>
              </a:ext>
            </a:extLst>
          </p:cNvPr>
          <p:cNvSpPr>
            <a:spLocks noGrp="1"/>
          </p:cNvSpPr>
          <p:nvPr>
            <p:ph type="title"/>
          </p:nvPr>
        </p:nvSpPr>
        <p:spPr>
          <a:xfrm>
            <a:off x="287337" y="288924"/>
            <a:ext cx="11615737" cy="930275"/>
          </a:xfrm>
          <a:prstGeom prst="rect">
            <a:avLst/>
          </a:prstGeom>
        </p:spPr>
        <p:txBody>
          <a:bodyPr vert="horz" lIns="0" tIns="0" rIns="0" bIns="0" rtlCol="0" anchor="t" anchorCtr="0">
            <a:noAutofit/>
          </a:bodyPr>
          <a:lstStyle/>
          <a:p>
            <a:r>
              <a:rPr lang="en-US"/>
              <a:t>Click to edit Master title style</a:t>
            </a:r>
            <a:endParaRPr lang="en-CA"/>
          </a:p>
        </p:txBody>
      </p:sp>
      <p:sp>
        <p:nvSpPr>
          <p:cNvPr id="8" name="Text Placeholder 2">
            <a:extLst>
              <a:ext uri="{FF2B5EF4-FFF2-40B4-BE49-F238E27FC236}">
                <a16:creationId xmlns:a16="http://schemas.microsoft.com/office/drawing/2014/main" id="{4AA50AEC-3691-459F-41FE-474C6EF609FE}"/>
              </a:ext>
            </a:extLst>
          </p:cNvPr>
          <p:cNvSpPr>
            <a:spLocks noGrp="1"/>
          </p:cNvSpPr>
          <p:nvPr>
            <p:ph type="body" idx="1"/>
          </p:nvPr>
        </p:nvSpPr>
        <p:spPr>
          <a:xfrm>
            <a:off x="287337" y="1584961"/>
            <a:ext cx="9655176" cy="4984114"/>
          </a:xfrm>
          <a:prstGeom prst="rect">
            <a:avLst/>
          </a:prstGeom>
        </p:spPr>
        <p:txBody>
          <a:bodyPr vert="horz" lIns="0" tIns="0" rIns="0" bIns="0" rtlCol="0">
            <a:noAutofit/>
          </a:bodyPr>
          <a:lstStyle/>
          <a:p>
            <a:pPr lvl="0"/>
            <a:r>
              <a:rPr lang="en-CA"/>
              <a:t>Click to edit first level bullet</a:t>
            </a:r>
          </a:p>
          <a:p>
            <a:pPr lvl="1"/>
            <a:r>
              <a:rPr lang="en-CA"/>
              <a:t>Second level</a:t>
            </a:r>
          </a:p>
          <a:p>
            <a:pPr lvl="2"/>
            <a:r>
              <a:rPr lang="en-CA"/>
              <a:t>Third level</a:t>
            </a:r>
          </a:p>
          <a:p>
            <a:pPr lvl="3"/>
            <a:r>
              <a:rPr lang="en-CA"/>
              <a:t>Fourth level</a:t>
            </a:r>
          </a:p>
          <a:p>
            <a:pPr lvl="4"/>
            <a:r>
              <a:rPr lang="en-CA"/>
              <a:t>Fifth level</a:t>
            </a:r>
          </a:p>
        </p:txBody>
      </p:sp>
      <p:sp>
        <p:nvSpPr>
          <p:cNvPr id="5" name="EntityNameDynamic-Placeholder" descr="{&quot;templafy&quot;:{&quot;id&quot;:&quot;3f365794-8f4e-4353-a3d3-c829bea83abe&quot;}}">
            <a:extLst>
              <a:ext uri="{FF2B5EF4-FFF2-40B4-BE49-F238E27FC236}">
                <a16:creationId xmlns:a16="http://schemas.microsoft.com/office/drawing/2014/main" id="{5912217E-9AF4-888B-CCAE-5C06516A8BB4}"/>
              </a:ext>
            </a:extLst>
          </p:cNvPr>
          <p:cNvSpPr/>
          <p:nvPr userDrawn="1"/>
        </p:nvSpPr>
        <p:spPr>
          <a:xfrm>
            <a:off x="7002463" y="6588092"/>
            <a:ext cx="3137852" cy="1862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r"/>
            <a:endParaRPr lang="en-CA" sz="1100" b="1">
              <a:solidFill>
                <a:schemeClr val="tx2"/>
              </a:solidFill>
            </a:endParaRPr>
          </a:p>
        </p:txBody>
      </p:sp>
      <p:sp>
        <p:nvSpPr>
          <p:cNvPr id="6" name="TaglineDynamic-Placeholder" descr="{&quot;templafy&quot;:{&quot;id&quot;:&quot;d56adbfe-08d9-41ec-97c8-f979bb5a53e7&quot;}}">
            <a:extLst>
              <a:ext uri="{FF2B5EF4-FFF2-40B4-BE49-F238E27FC236}">
                <a16:creationId xmlns:a16="http://schemas.microsoft.com/office/drawing/2014/main" id="{3154E5F7-2391-0DBB-1292-0ED8C20BC13A}"/>
              </a:ext>
            </a:extLst>
          </p:cNvPr>
          <p:cNvSpPr/>
          <p:nvPr userDrawn="1"/>
        </p:nvSpPr>
        <p:spPr>
          <a:xfrm>
            <a:off x="10140315" y="6588092"/>
            <a:ext cx="1762760" cy="1862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r"/>
            <a:endParaRPr lang="en-CA" sz="1100" b="0" spc="-20" baseline="0">
              <a:solidFill>
                <a:schemeClr val="tx2"/>
              </a:solidFill>
            </a:endParaRPr>
          </a:p>
        </p:txBody>
      </p:sp>
      <p:sp>
        <p:nvSpPr>
          <p:cNvPr id="2" name="EntityNameDynamic (US) -Placeholder" descr="{&quot;templafy&quot;:{&quot;id&quot;:&quot;ce704b47-d91a-4514-8588-3252417cfbb5&quot;}}" hidden="1">
            <a:extLst>
              <a:ext uri="{FF2B5EF4-FFF2-40B4-BE49-F238E27FC236}">
                <a16:creationId xmlns:a16="http://schemas.microsoft.com/office/drawing/2014/main" id="{231C5C50-A431-A088-18A0-32DEB214A440}"/>
              </a:ext>
            </a:extLst>
          </p:cNvPr>
          <p:cNvSpPr/>
          <p:nvPr userDrawn="1"/>
        </p:nvSpPr>
        <p:spPr>
          <a:xfrm>
            <a:off x="7116762" y="6588092"/>
            <a:ext cx="2795588" cy="1862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r"/>
            <a:endParaRPr lang="en-CA" sz="1100" b="1">
              <a:solidFill>
                <a:schemeClr val="tx2"/>
              </a:solidFill>
            </a:endParaRPr>
          </a:p>
        </p:txBody>
      </p:sp>
      <p:sp>
        <p:nvSpPr>
          <p:cNvPr id="4" name="TaglineDynamic (US) -Placeholder" descr="{&quot;templafy&quot;:{&quot;id&quot;:&quot;d720331c-c4f1-4392-afbf-00fbd57698de&quot;}}" hidden="1">
            <a:extLst>
              <a:ext uri="{FF2B5EF4-FFF2-40B4-BE49-F238E27FC236}">
                <a16:creationId xmlns:a16="http://schemas.microsoft.com/office/drawing/2014/main" id="{B8DE862F-11DD-85D6-40DA-20E00DBF602D}"/>
              </a:ext>
            </a:extLst>
          </p:cNvPr>
          <p:cNvSpPr/>
          <p:nvPr userDrawn="1"/>
        </p:nvSpPr>
        <p:spPr>
          <a:xfrm>
            <a:off x="9943307" y="6588092"/>
            <a:ext cx="1960562" cy="1862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r"/>
            <a:endParaRPr lang="en-CA" sz="1100" b="0" spc="-20" baseline="0">
              <a:solidFill>
                <a:schemeClr val="tx2"/>
              </a:solidFill>
            </a:endParaRPr>
          </a:p>
        </p:txBody>
      </p:sp>
    </p:spTree>
    <p:extLst>
      <p:ext uri="{BB962C8B-B14F-4D97-AF65-F5344CB8AC3E}">
        <p14:creationId xmlns:p14="http://schemas.microsoft.com/office/powerpoint/2010/main" val="21719431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86" r:id="rId25"/>
    <p:sldLayoutId id="2147483673" r:id="rId26"/>
    <p:sldLayoutId id="2147483674" r:id="rId27"/>
    <p:sldLayoutId id="2147483675" r:id="rId28"/>
    <p:sldLayoutId id="2147483676" r:id="rId29"/>
    <p:sldLayoutId id="2147483677" r:id="rId30"/>
    <p:sldLayoutId id="2147483678" r:id="rId31"/>
    <p:sldLayoutId id="2147483685" r:id="rId32"/>
    <p:sldLayoutId id="2147483679" r:id="rId33"/>
    <p:sldLayoutId id="2147483681" r:id="rId34"/>
    <p:sldLayoutId id="2147483682" r:id="rId35"/>
    <p:sldLayoutId id="2147483683" r:id="rId36"/>
    <p:sldLayoutId id="2147483684" r:id="rId37"/>
    <p:sldLayoutId id="2147483688" r:id="rId38"/>
  </p:sldLayoutIdLst>
  <p:transition/>
  <p:hf sldNum="0" hdr="0" dt="0"/>
  <p:txStyles>
    <p:titleStyle>
      <a:lvl1pPr algn="l" defTabSz="914377" rtl="0" eaLnBrk="1" latinLnBrk="0" hangingPunct="1">
        <a:lnSpc>
          <a:spcPct val="90000"/>
        </a:lnSpc>
        <a:spcBef>
          <a:spcPct val="0"/>
        </a:spcBef>
        <a:buNone/>
        <a:defRPr sz="3200" b="0" i="0" kern="1200">
          <a:solidFill>
            <a:schemeClr val="tx2"/>
          </a:solidFill>
          <a:latin typeface="+mj-lt"/>
          <a:ea typeface="+mj-ea"/>
          <a:cs typeface="+mj-cs"/>
        </a:defRPr>
      </a:lvl1pPr>
    </p:titleStyle>
    <p:bodyStyle>
      <a:lvl1pPr marL="243834" indent="-243834" algn="l" defTabSz="914377" rtl="0" eaLnBrk="1" latinLnBrk="0" hangingPunct="1">
        <a:lnSpc>
          <a:spcPct val="100000"/>
        </a:lnSpc>
        <a:spcBef>
          <a:spcPts val="1600"/>
        </a:spcBef>
        <a:buFont typeface="Arial" panose="020B0604020202020204" pitchFamily="34" charset="0"/>
        <a:buChar char="•"/>
        <a:defRPr sz="2400" b="0" i="0" kern="1200">
          <a:solidFill>
            <a:schemeClr val="tx1"/>
          </a:solidFill>
          <a:latin typeface="+mn-lt"/>
          <a:ea typeface="+mn-ea"/>
          <a:cs typeface="+mn-cs"/>
        </a:defRPr>
      </a:lvl1pPr>
      <a:lvl2pPr marL="487668" indent="-268217" algn="l" defTabSz="914377" rtl="0" eaLnBrk="1" latinLnBrk="0" hangingPunct="1">
        <a:lnSpc>
          <a:spcPct val="100000"/>
        </a:lnSpc>
        <a:spcBef>
          <a:spcPts val="500"/>
        </a:spcBef>
        <a:buSzPct val="75000"/>
        <a:buFont typeface="Arial" panose="020B0604020202020204" pitchFamily="34" charset="0"/>
        <a:buChar char="⏤"/>
        <a:defRPr sz="2000" b="0" i="0" kern="1200">
          <a:solidFill>
            <a:schemeClr val="tx1"/>
          </a:solidFill>
          <a:latin typeface="+mn-lt"/>
          <a:ea typeface="+mn-ea"/>
          <a:cs typeface="+mn-cs"/>
        </a:defRPr>
      </a:lvl2pPr>
      <a:lvl3pPr marL="731502" indent="-243834" algn="l" defTabSz="914377" rtl="0" eaLnBrk="1" latinLnBrk="0" hangingPunct="1">
        <a:lnSpc>
          <a:spcPct val="100000"/>
        </a:lnSpc>
        <a:spcBef>
          <a:spcPts val="500"/>
        </a:spcBef>
        <a:buFont typeface="Arial" panose="020B0604020202020204" pitchFamily="34" charset="0"/>
        <a:buChar char="•"/>
        <a:defRPr sz="1800" b="0" i="0" kern="1200">
          <a:solidFill>
            <a:schemeClr val="tx1"/>
          </a:solidFill>
          <a:latin typeface="+mn-lt"/>
          <a:ea typeface="+mn-ea"/>
          <a:cs typeface="+mn-cs"/>
        </a:defRPr>
      </a:lvl3pPr>
      <a:lvl4pPr marL="975336" indent="-243834" algn="l" defTabSz="914377" rtl="0" eaLnBrk="1" latinLnBrk="0" hangingPunct="1">
        <a:lnSpc>
          <a:spcPct val="100000"/>
        </a:lnSpc>
        <a:spcBef>
          <a:spcPts val="500"/>
        </a:spcBef>
        <a:buFont typeface="Arial" panose="020B0604020202020204" pitchFamily="34" charset="0"/>
        <a:buChar char="⎯"/>
        <a:defRPr sz="1600" b="0" i="0" kern="1200">
          <a:solidFill>
            <a:schemeClr val="tx1"/>
          </a:solidFill>
          <a:latin typeface="+mn-lt"/>
          <a:ea typeface="+mn-ea"/>
          <a:cs typeface="+mn-cs"/>
        </a:defRPr>
      </a:lvl4pPr>
      <a:lvl5pPr marL="1219170" indent="-243834" algn="l" defTabSz="914377"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1" userDrawn="1">
          <p15:clr>
            <a:srgbClr val="F26B43"/>
          </p15:clr>
        </p15:guide>
        <p15:guide id="2" pos="708" userDrawn="1">
          <p15:clr>
            <a:srgbClr val="A4A4A4"/>
          </p15:clr>
        </p15:guide>
        <p15:guide id="3" orient="horz" pos="181" userDrawn="1">
          <p15:clr>
            <a:srgbClr val="F26B43"/>
          </p15:clr>
        </p15:guide>
        <p15:guide id="4" orient="horz" pos="4138" userDrawn="1">
          <p15:clr>
            <a:srgbClr val="F26B43"/>
          </p15:clr>
        </p15:guide>
        <p15:guide id="5" pos="798" userDrawn="1">
          <p15:clr>
            <a:srgbClr val="A4A4A4"/>
          </p15:clr>
        </p15:guide>
        <p15:guide id="6" pos="1325" userDrawn="1">
          <p15:clr>
            <a:srgbClr val="A4A4A4"/>
          </p15:clr>
        </p15:guide>
        <p15:guide id="7" pos="1416" userDrawn="1">
          <p15:clr>
            <a:srgbClr val="A4A4A4"/>
          </p15:clr>
        </p15:guide>
        <p15:guide id="8" pos="1942" userDrawn="1">
          <p15:clr>
            <a:srgbClr val="A4A4A4"/>
          </p15:clr>
        </p15:guide>
        <p15:guide id="9" pos="2033" userDrawn="1">
          <p15:clr>
            <a:srgbClr val="A4A4A4"/>
          </p15:clr>
        </p15:guide>
        <p15:guide id="10" pos="2560" userDrawn="1">
          <p15:clr>
            <a:srgbClr val="A4A4A4"/>
          </p15:clr>
        </p15:guide>
        <p15:guide id="11" pos="2650" userDrawn="1">
          <p15:clr>
            <a:srgbClr val="A4A4A4"/>
          </p15:clr>
        </p15:guide>
        <p15:guide id="12" pos="3177" userDrawn="1">
          <p15:clr>
            <a:srgbClr val="A4A4A4"/>
          </p15:clr>
        </p15:guide>
        <p15:guide id="13" pos="3268" userDrawn="1">
          <p15:clr>
            <a:srgbClr val="A4A4A4"/>
          </p15:clr>
        </p15:guide>
        <p15:guide id="14" pos="3794" userDrawn="1">
          <p15:clr>
            <a:srgbClr val="A4A4A4"/>
          </p15:clr>
        </p15:guide>
        <p15:guide id="15" pos="3885" userDrawn="1">
          <p15:clr>
            <a:srgbClr val="A4A4A4"/>
          </p15:clr>
        </p15:guide>
        <p15:guide id="16" pos="4411" userDrawn="1">
          <p15:clr>
            <a:srgbClr val="A4A4A4"/>
          </p15:clr>
        </p15:guide>
        <p15:guide id="17" pos="4502" userDrawn="1">
          <p15:clr>
            <a:srgbClr val="A4A4A4"/>
          </p15:clr>
        </p15:guide>
        <p15:guide id="18" pos="5029" userDrawn="1">
          <p15:clr>
            <a:srgbClr val="A4A4A4"/>
          </p15:clr>
        </p15:guide>
        <p15:guide id="19" pos="5120" userDrawn="1">
          <p15:clr>
            <a:srgbClr val="A4A4A4"/>
          </p15:clr>
        </p15:guide>
        <p15:guide id="20" pos="5646" userDrawn="1">
          <p15:clr>
            <a:srgbClr val="A4A4A4"/>
          </p15:clr>
        </p15:guide>
        <p15:guide id="21" pos="5737" userDrawn="1">
          <p15:clr>
            <a:srgbClr val="A4A4A4"/>
          </p15:clr>
        </p15:guide>
        <p15:guide id="22" pos="6263" userDrawn="1">
          <p15:clr>
            <a:srgbClr val="A4A4A4"/>
          </p15:clr>
        </p15:guide>
        <p15:guide id="23" pos="6354" userDrawn="1">
          <p15:clr>
            <a:srgbClr val="A4A4A4"/>
          </p15:clr>
        </p15:guide>
        <p15:guide id="24" pos="6881" userDrawn="1">
          <p15:clr>
            <a:srgbClr val="A4A4A4"/>
          </p15:clr>
        </p15:guide>
        <p15:guide id="25" pos="6971" userDrawn="1">
          <p15:clr>
            <a:srgbClr val="A4A4A4"/>
          </p15:clr>
        </p15:guide>
        <p15:guide id="26" pos="7498"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slideLayout" Target="../slideLayouts/slideLayout1.xml"/><Relationship Id="rId3" Type="http://schemas.openxmlformats.org/officeDocument/2006/relationships/tags" Target="../tags/tag4.xml"/><Relationship Id="rId7" Type="http://schemas.openxmlformats.org/officeDocument/2006/relationships/tags" Target="../tags/tag8.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image" Target="../media/image11.png"/><Relationship Id="rId5" Type="http://schemas.openxmlformats.org/officeDocument/2006/relationships/tags" Target="../tags/tag6.xml"/><Relationship Id="rId10" Type="http://schemas.openxmlformats.org/officeDocument/2006/relationships/image" Target="../media/image10.jpeg"/><Relationship Id="rId4" Type="http://schemas.openxmlformats.org/officeDocument/2006/relationships/tags" Target="../tags/tag5.xml"/><Relationship Id="rId9"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tags" Target="../tags/tag61.xml"/><Relationship Id="rId13" Type="http://schemas.openxmlformats.org/officeDocument/2006/relationships/notesSlide" Target="../notesSlides/notesSlide10.xml"/><Relationship Id="rId3" Type="http://schemas.openxmlformats.org/officeDocument/2006/relationships/tags" Target="../tags/tag56.xml"/><Relationship Id="rId7" Type="http://schemas.openxmlformats.org/officeDocument/2006/relationships/tags" Target="../tags/tag60.xml"/><Relationship Id="rId12" Type="http://schemas.openxmlformats.org/officeDocument/2006/relationships/slideLayout" Target="../slideLayouts/slideLayout18.xml"/><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tags" Target="../tags/tag59.xml"/><Relationship Id="rId11" Type="http://schemas.openxmlformats.org/officeDocument/2006/relationships/tags" Target="../tags/tag64.xml"/><Relationship Id="rId5" Type="http://schemas.openxmlformats.org/officeDocument/2006/relationships/tags" Target="../tags/tag58.xml"/><Relationship Id="rId10" Type="http://schemas.openxmlformats.org/officeDocument/2006/relationships/tags" Target="../tags/tag63.xml"/><Relationship Id="rId4" Type="http://schemas.openxmlformats.org/officeDocument/2006/relationships/tags" Target="../tags/tag57.xml"/><Relationship Id="rId9" Type="http://schemas.openxmlformats.org/officeDocument/2006/relationships/tags" Target="../tags/tag62.xml"/><Relationship Id="rId1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tags" Target="../tags/tag67.xml"/><Relationship Id="rId2" Type="http://schemas.openxmlformats.org/officeDocument/2006/relationships/tags" Target="../tags/tag66.xml"/><Relationship Id="rId1" Type="http://schemas.openxmlformats.org/officeDocument/2006/relationships/tags" Target="../tags/tag65.xml"/><Relationship Id="rId6" Type="http://schemas.openxmlformats.org/officeDocument/2006/relationships/notesSlide" Target="../notesSlides/notesSlide11.xml"/><Relationship Id="rId5" Type="http://schemas.openxmlformats.org/officeDocument/2006/relationships/slideLayout" Target="../slideLayouts/slideLayout29.xml"/><Relationship Id="rId4" Type="http://schemas.openxmlformats.org/officeDocument/2006/relationships/tags" Target="../tags/tag68.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tags" Target="../tags/tag70.xml"/><Relationship Id="rId1" Type="http://schemas.openxmlformats.org/officeDocument/2006/relationships/tags" Target="../tags/tag69.xml"/><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tags" Target="../tags/tag78.xml"/><Relationship Id="rId13" Type="http://schemas.openxmlformats.org/officeDocument/2006/relationships/tags" Target="../tags/tag83.xml"/><Relationship Id="rId18" Type="http://schemas.openxmlformats.org/officeDocument/2006/relationships/tags" Target="../tags/tag88.xml"/><Relationship Id="rId26" Type="http://schemas.openxmlformats.org/officeDocument/2006/relationships/slideLayout" Target="../slideLayouts/slideLayout28.xml"/><Relationship Id="rId3" Type="http://schemas.openxmlformats.org/officeDocument/2006/relationships/tags" Target="../tags/tag73.xml"/><Relationship Id="rId21" Type="http://schemas.openxmlformats.org/officeDocument/2006/relationships/tags" Target="../tags/tag91.xml"/><Relationship Id="rId7" Type="http://schemas.openxmlformats.org/officeDocument/2006/relationships/tags" Target="../tags/tag77.xml"/><Relationship Id="rId12" Type="http://schemas.openxmlformats.org/officeDocument/2006/relationships/tags" Target="../tags/tag82.xml"/><Relationship Id="rId17" Type="http://schemas.openxmlformats.org/officeDocument/2006/relationships/tags" Target="../tags/tag87.xml"/><Relationship Id="rId25" Type="http://schemas.openxmlformats.org/officeDocument/2006/relationships/tags" Target="../tags/tag95.xml"/><Relationship Id="rId2" Type="http://schemas.openxmlformats.org/officeDocument/2006/relationships/tags" Target="../tags/tag72.xml"/><Relationship Id="rId16" Type="http://schemas.openxmlformats.org/officeDocument/2006/relationships/tags" Target="../tags/tag86.xml"/><Relationship Id="rId20" Type="http://schemas.openxmlformats.org/officeDocument/2006/relationships/tags" Target="../tags/tag90.xml"/><Relationship Id="rId1" Type="http://schemas.openxmlformats.org/officeDocument/2006/relationships/tags" Target="../tags/tag71.xml"/><Relationship Id="rId6" Type="http://schemas.openxmlformats.org/officeDocument/2006/relationships/tags" Target="../tags/tag76.xml"/><Relationship Id="rId11" Type="http://schemas.openxmlformats.org/officeDocument/2006/relationships/tags" Target="../tags/tag81.xml"/><Relationship Id="rId24" Type="http://schemas.openxmlformats.org/officeDocument/2006/relationships/tags" Target="../tags/tag94.xml"/><Relationship Id="rId5" Type="http://schemas.openxmlformats.org/officeDocument/2006/relationships/tags" Target="../tags/tag75.xml"/><Relationship Id="rId15" Type="http://schemas.openxmlformats.org/officeDocument/2006/relationships/tags" Target="../tags/tag85.xml"/><Relationship Id="rId23" Type="http://schemas.openxmlformats.org/officeDocument/2006/relationships/tags" Target="../tags/tag93.xml"/><Relationship Id="rId10" Type="http://schemas.openxmlformats.org/officeDocument/2006/relationships/tags" Target="../tags/tag80.xml"/><Relationship Id="rId19" Type="http://schemas.openxmlformats.org/officeDocument/2006/relationships/tags" Target="../tags/tag89.xml"/><Relationship Id="rId4" Type="http://schemas.openxmlformats.org/officeDocument/2006/relationships/tags" Target="../tags/tag74.xml"/><Relationship Id="rId9" Type="http://schemas.openxmlformats.org/officeDocument/2006/relationships/tags" Target="../tags/tag79.xml"/><Relationship Id="rId14" Type="http://schemas.openxmlformats.org/officeDocument/2006/relationships/tags" Target="../tags/tag84.xml"/><Relationship Id="rId22" Type="http://schemas.openxmlformats.org/officeDocument/2006/relationships/tags" Target="../tags/tag92.xml"/><Relationship Id="rId27"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tags" Target="../tags/tag98.xml"/><Relationship Id="rId7" Type="http://schemas.openxmlformats.org/officeDocument/2006/relationships/tags" Target="../tags/tag102.xml"/><Relationship Id="rId2" Type="http://schemas.openxmlformats.org/officeDocument/2006/relationships/tags" Target="../tags/tag97.xml"/><Relationship Id="rId1" Type="http://schemas.openxmlformats.org/officeDocument/2006/relationships/tags" Target="../tags/tag96.xml"/><Relationship Id="rId6" Type="http://schemas.openxmlformats.org/officeDocument/2006/relationships/tags" Target="../tags/tag101.xml"/><Relationship Id="rId5" Type="http://schemas.openxmlformats.org/officeDocument/2006/relationships/tags" Target="../tags/tag100.xml"/><Relationship Id="rId10" Type="http://schemas.openxmlformats.org/officeDocument/2006/relationships/image" Target="../media/image18.jpeg"/><Relationship Id="rId4" Type="http://schemas.openxmlformats.org/officeDocument/2006/relationships/tags" Target="../tags/tag99.xml"/><Relationship Id="rId9"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tags" Target="../tags/tag105.xml"/><Relationship Id="rId7" Type="http://schemas.openxmlformats.org/officeDocument/2006/relationships/notesSlide" Target="../notesSlides/notesSlide15.xml"/><Relationship Id="rId2" Type="http://schemas.openxmlformats.org/officeDocument/2006/relationships/tags" Target="../tags/tag104.xml"/><Relationship Id="rId1" Type="http://schemas.openxmlformats.org/officeDocument/2006/relationships/tags" Target="../tags/tag103.xml"/><Relationship Id="rId6" Type="http://schemas.openxmlformats.org/officeDocument/2006/relationships/slideLayout" Target="../slideLayouts/slideLayout18.xml"/><Relationship Id="rId5" Type="http://schemas.openxmlformats.org/officeDocument/2006/relationships/tags" Target="../tags/tag107.xml"/><Relationship Id="rId4" Type="http://schemas.openxmlformats.org/officeDocument/2006/relationships/tags" Target="../tags/tag106.xml"/></Relationships>
</file>

<file path=ppt/slides/_rels/slide16.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tags" Target="../tags/tag110.xml"/><Relationship Id="rId7" Type="http://schemas.openxmlformats.org/officeDocument/2006/relationships/notesSlide" Target="../notesSlides/notesSlide16.xml"/><Relationship Id="rId2" Type="http://schemas.openxmlformats.org/officeDocument/2006/relationships/tags" Target="../tags/tag109.xml"/><Relationship Id="rId1" Type="http://schemas.openxmlformats.org/officeDocument/2006/relationships/tags" Target="../tags/tag108.xml"/><Relationship Id="rId6" Type="http://schemas.openxmlformats.org/officeDocument/2006/relationships/slideLayout" Target="../slideLayouts/slideLayout18.xml"/><Relationship Id="rId5" Type="http://schemas.openxmlformats.org/officeDocument/2006/relationships/tags" Target="../tags/tag112.xml"/><Relationship Id="rId4" Type="http://schemas.openxmlformats.org/officeDocument/2006/relationships/tags" Target="../tags/tag11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tags" Target="../tags/tag114.xml"/><Relationship Id="rId1" Type="http://schemas.openxmlformats.org/officeDocument/2006/relationships/tags" Target="../tags/tag113.xml"/><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tags" Target="../tags/tag117.xml"/><Relationship Id="rId7" Type="http://schemas.openxmlformats.org/officeDocument/2006/relationships/image" Target="../media/image21.jpeg"/><Relationship Id="rId2" Type="http://schemas.openxmlformats.org/officeDocument/2006/relationships/tags" Target="../tags/tag116.xml"/><Relationship Id="rId1" Type="http://schemas.openxmlformats.org/officeDocument/2006/relationships/tags" Target="../tags/tag115.xml"/><Relationship Id="rId6" Type="http://schemas.openxmlformats.org/officeDocument/2006/relationships/notesSlide" Target="../notesSlides/notesSlide18.xml"/><Relationship Id="rId5" Type="http://schemas.openxmlformats.org/officeDocument/2006/relationships/slideLayout" Target="../slideLayouts/slideLayout18.xml"/><Relationship Id="rId4" Type="http://schemas.openxmlformats.org/officeDocument/2006/relationships/tags" Target="../tags/tag118.xml"/></Relationships>
</file>

<file path=ppt/slides/_rels/slide19.xml.rels><?xml version="1.0" encoding="UTF-8" standalone="yes"?>
<Relationships xmlns="http://schemas.openxmlformats.org/package/2006/relationships"><Relationship Id="rId8" Type="http://schemas.openxmlformats.org/officeDocument/2006/relationships/tags" Target="../tags/tag126.xml"/><Relationship Id="rId13" Type="http://schemas.openxmlformats.org/officeDocument/2006/relationships/tags" Target="../tags/tag131.xml"/><Relationship Id="rId18" Type="http://schemas.openxmlformats.org/officeDocument/2006/relationships/image" Target="../media/image23.jpeg"/><Relationship Id="rId3" Type="http://schemas.openxmlformats.org/officeDocument/2006/relationships/tags" Target="../tags/tag121.xml"/><Relationship Id="rId7" Type="http://schemas.openxmlformats.org/officeDocument/2006/relationships/tags" Target="../tags/tag125.xml"/><Relationship Id="rId12" Type="http://schemas.openxmlformats.org/officeDocument/2006/relationships/tags" Target="../tags/tag130.xml"/><Relationship Id="rId17" Type="http://schemas.openxmlformats.org/officeDocument/2006/relationships/image" Target="../media/image22.png"/><Relationship Id="rId2" Type="http://schemas.openxmlformats.org/officeDocument/2006/relationships/tags" Target="../tags/tag120.xml"/><Relationship Id="rId16" Type="http://schemas.openxmlformats.org/officeDocument/2006/relationships/notesSlide" Target="../notesSlides/notesSlide19.xml"/><Relationship Id="rId1" Type="http://schemas.openxmlformats.org/officeDocument/2006/relationships/tags" Target="../tags/tag119.xml"/><Relationship Id="rId6" Type="http://schemas.openxmlformats.org/officeDocument/2006/relationships/tags" Target="../tags/tag124.xml"/><Relationship Id="rId11" Type="http://schemas.openxmlformats.org/officeDocument/2006/relationships/tags" Target="../tags/tag129.xml"/><Relationship Id="rId5" Type="http://schemas.openxmlformats.org/officeDocument/2006/relationships/tags" Target="../tags/tag123.xml"/><Relationship Id="rId15" Type="http://schemas.openxmlformats.org/officeDocument/2006/relationships/slideLayout" Target="../slideLayouts/slideLayout19.xml"/><Relationship Id="rId10" Type="http://schemas.openxmlformats.org/officeDocument/2006/relationships/tags" Target="../tags/tag128.xml"/><Relationship Id="rId4" Type="http://schemas.openxmlformats.org/officeDocument/2006/relationships/tags" Target="../tags/tag122.xml"/><Relationship Id="rId9" Type="http://schemas.openxmlformats.org/officeDocument/2006/relationships/tags" Target="../tags/tag127.xml"/><Relationship Id="rId14" Type="http://schemas.openxmlformats.org/officeDocument/2006/relationships/tags" Target="../tags/tag13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tags" Target="../tags/tag10.xml"/><Relationship Id="rId1" Type="http://schemas.openxmlformats.org/officeDocument/2006/relationships/tags" Target="../tags/tag9.xml"/><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tags" Target="../tags/tag135.xml"/><Relationship Id="rId7" Type="http://schemas.openxmlformats.org/officeDocument/2006/relationships/notesSlide" Target="../notesSlides/notesSlide20.xml"/><Relationship Id="rId2" Type="http://schemas.openxmlformats.org/officeDocument/2006/relationships/tags" Target="../tags/tag134.xml"/><Relationship Id="rId1" Type="http://schemas.openxmlformats.org/officeDocument/2006/relationships/tags" Target="../tags/tag133.xml"/><Relationship Id="rId6" Type="http://schemas.openxmlformats.org/officeDocument/2006/relationships/slideLayout" Target="../slideLayouts/slideLayout18.xml"/><Relationship Id="rId5" Type="http://schemas.openxmlformats.org/officeDocument/2006/relationships/tags" Target="../tags/tag137.xml"/><Relationship Id="rId4" Type="http://schemas.openxmlformats.org/officeDocument/2006/relationships/tags" Target="../tags/tag136.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tags" Target="../tags/tag139.xml"/><Relationship Id="rId1" Type="http://schemas.openxmlformats.org/officeDocument/2006/relationships/tags" Target="../tags/tag138.xml"/><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tags" Target="../tags/tag142.xml"/><Relationship Id="rId7" Type="http://schemas.openxmlformats.org/officeDocument/2006/relationships/image" Target="../media/image25.jpeg"/><Relationship Id="rId2" Type="http://schemas.openxmlformats.org/officeDocument/2006/relationships/tags" Target="../tags/tag141.xml"/><Relationship Id="rId1" Type="http://schemas.openxmlformats.org/officeDocument/2006/relationships/tags" Target="../tags/tag140.xml"/><Relationship Id="rId6" Type="http://schemas.openxmlformats.org/officeDocument/2006/relationships/notesSlide" Target="../notesSlides/notesSlide22.xml"/><Relationship Id="rId5" Type="http://schemas.openxmlformats.org/officeDocument/2006/relationships/slideLayout" Target="../slideLayouts/slideLayout18.xml"/><Relationship Id="rId4" Type="http://schemas.openxmlformats.org/officeDocument/2006/relationships/tags" Target="../tags/tag143.xml"/></Relationships>
</file>

<file path=ppt/slides/_rels/slide23.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tags" Target="../tags/tag146.xml"/><Relationship Id="rId7" Type="http://schemas.openxmlformats.org/officeDocument/2006/relationships/notesSlide" Target="../notesSlides/notesSlide23.xml"/><Relationship Id="rId2" Type="http://schemas.openxmlformats.org/officeDocument/2006/relationships/tags" Target="../tags/tag145.xml"/><Relationship Id="rId1" Type="http://schemas.openxmlformats.org/officeDocument/2006/relationships/tags" Target="../tags/tag144.xml"/><Relationship Id="rId6" Type="http://schemas.openxmlformats.org/officeDocument/2006/relationships/slideLayout" Target="../slideLayouts/slideLayout18.xml"/><Relationship Id="rId5" Type="http://schemas.openxmlformats.org/officeDocument/2006/relationships/tags" Target="../tags/tag148.xml"/><Relationship Id="rId4" Type="http://schemas.openxmlformats.org/officeDocument/2006/relationships/tags" Target="../tags/tag14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tags" Target="../tags/tag150.xml"/><Relationship Id="rId1" Type="http://schemas.openxmlformats.org/officeDocument/2006/relationships/tags" Target="../tags/tag149.xml"/><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8" Type="http://schemas.openxmlformats.org/officeDocument/2006/relationships/tags" Target="../tags/tag158.xml"/><Relationship Id="rId3" Type="http://schemas.openxmlformats.org/officeDocument/2006/relationships/tags" Target="../tags/tag153.xml"/><Relationship Id="rId7" Type="http://schemas.openxmlformats.org/officeDocument/2006/relationships/tags" Target="../tags/tag157.xml"/><Relationship Id="rId12" Type="http://schemas.openxmlformats.org/officeDocument/2006/relationships/image" Target="../media/image27.jpeg"/><Relationship Id="rId2" Type="http://schemas.openxmlformats.org/officeDocument/2006/relationships/tags" Target="../tags/tag152.xml"/><Relationship Id="rId1" Type="http://schemas.openxmlformats.org/officeDocument/2006/relationships/tags" Target="../tags/tag151.xml"/><Relationship Id="rId6" Type="http://schemas.openxmlformats.org/officeDocument/2006/relationships/tags" Target="../tags/tag156.xml"/><Relationship Id="rId11" Type="http://schemas.openxmlformats.org/officeDocument/2006/relationships/notesSlide" Target="../notesSlides/notesSlide25.xml"/><Relationship Id="rId5" Type="http://schemas.openxmlformats.org/officeDocument/2006/relationships/tags" Target="../tags/tag155.xml"/><Relationship Id="rId10" Type="http://schemas.openxmlformats.org/officeDocument/2006/relationships/slideLayout" Target="../slideLayouts/slideLayout24.xml"/><Relationship Id="rId4" Type="http://schemas.openxmlformats.org/officeDocument/2006/relationships/tags" Target="../tags/tag154.xml"/><Relationship Id="rId9" Type="http://schemas.openxmlformats.org/officeDocument/2006/relationships/tags" Target="../tags/tag159.xml"/></Relationships>
</file>

<file path=ppt/slides/_rels/slide26.xml.rels><?xml version="1.0" encoding="UTF-8" standalone="yes"?>
<Relationships xmlns="http://schemas.openxmlformats.org/package/2006/relationships"><Relationship Id="rId8" Type="http://schemas.openxmlformats.org/officeDocument/2006/relationships/slideLayout" Target="../slideLayouts/slideLayout1.xml"/><Relationship Id="rId3" Type="http://schemas.openxmlformats.org/officeDocument/2006/relationships/tags" Target="../tags/tag162.xml"/><Relationship Id="rId7" Type="http://schemas.openxmlformats.org/officeDocument/2006/relationships/tags" Target="../tags/tag166.xml"/><Relationship Id="rId2" Type="http://schemas.openxmlformats.org/officeDocument/2006/relationships/tags" Target="../tags/tag161.xml"/><Relationship Id="rId1" Type="http://schemas.openxmlformats.org/officeDocument/2006/relationships/tags" Target="../tags/tag160.xml"/><Relationship Id="rId6" Type="http://schemas.openxmlformats.org/officeDocument/2006/relationships/tags" Target="../tags/tag165.xml"/><Relationship Id="rId11" Type="http://schemas.openxmlformats.org/officeDocument/2006/relationships/image" Target="../media/image11.png"/><Relationship Id="rId5" Type="http://schemas.openxmlformats.org/officeDocument/2006/relationships/tags" Target="../tags/tag164.xml"/><Relationship Id="rId10" Type="http://schemas.openxmlformats.org/officeDocument/2006/relationships/image" Target="../media/image10.jpeg"/><Relationship Id="rId4" Type="http://schemas.openxmlformats.org/officeDocument/2006/relationships/tags" Target="../tags/tag163.xml"/><Relationship Id="rId9"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tags" Target="../tags/tag168.xml"/><Relationship Id="rId1" Type="http://schemas.openxmlformats.org/officeDocument/2006/relationships/tags" Target="../tags/tag167.xml"/></Relationships>
</file>

<file path=ppt/slides/_rels/slide3.xml.rels><?xml version="1.0" encoding="UTF-8" standalone="yes"?>
<Relationships xmlns="http://schemas.openxmlformats.org/package/2006/relationships"><Relationship Id="rId3" Type="http://schemas.openxmlformats.org/officeDocument/2006/relationships/tags" Target="../tags/tag13.xml"/><Relationship Id="rId7" Type="http://schemas.openxmlformats.org/officeDocument/2006/relationships/image" Target="../media/image12.jpe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notesSlide" Target="../notesSlides/notesSlide3.xml"/><Relationship Id="rId5" Type="http://schemas.openxmlformats.org/officeDocument/2006/relationships/slideLayout" Target="../slideLayouts/slideLayout18.xml"/><Relationship Id="rId4" Type="http://schemas.openxmlformats.org/officeDocument/2006/relationships/tags" Target="../tags/tag14.xml"/></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tags" Target="../tags/tag17.xml"/><Relationship Id="rId7" Type="http://schemas.openxmlformats.org/officeDocument/2006/relationships/tags" Target="../tags/tag21.xm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tags" Target="../tags/tag20.xml"/><Relationship Id="rId5" Type="http://schemas.openxmlformats.org/officeDocument/2006/relationships/tags" Target="../tags/tag19.xml"/><Relationship Id="rId10" Type="http://schemas.openxmlformats.org/officeDocument/2006/relationships/image" Target="../media/image13.jpeg"/><Relationship Id="rId4" Type="http://schemas.openxmlformats.org/officeDocument/2006/relationships/tags" Target="../tags/tag18.xml"/><Relationship Id="rId9"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tags" Target="../tags/tag24.xml"/><Relationship Id="rId7" Type="http://schemas.openxmlformats.org/officeDocument/2006/relationships/notesSlide" Target="../notesSlides/notesSlide5.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slideLayout" Target="../slideLayouts/slideLayout18.xml"/><Relationship Id="rId5" Type="http://schemas.openxmlformats.org/officeDocument/2006/relationships/tags" Target="../tags/tag26.xml"/><Relationship Id="rId4" Type="http://schemas.openxmlformats.org/officeDocument/2006/relationships/tags" Target="../tags/tag25.xml"/></Relationships>
</file>

<file path=ppt/slides/_rels/slide6.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tags" Target="../tags/tag29.xml"/><Relationship Id="rId7" Type="http://schemas.openxmlformats.org/officeDocument/2006/relationships/notesSlide" Target="../notesSlides/notesSlide6.xml"/><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slideLayout" Target="../slideLayouts/slideLayout18.xml"/><Relationship Id="rId5" Type="http://schemas.openxmlformats.org/officeDocument/2006/relationships/tags" Target="../tags/tag31.xml"/><Relationship Id="rId4" Type="http://schemas.openxmlformats.org/officeDocument/2006/relationships/tags" Target="../tags/tag30.xml"/></Relationships>
</file>

<file path=ppt/slides/_rels/slide7.xml.rels><?xml version="1.0" encoding="UTF-8" standalone="yes"?>
<Relationships xmlns="http://schemas.openxmlformats.org/package/2006/relationships"><Relationship Id="rId8" Type="http://schemas.openxmlformats.org/officeDocument/2006/relationships/tags" Target="../tags/tag39.xml"/><Relationship Id="rId3" Type="http://schemas.openxmlformats.org/officeDocument/2006/relationships/tags" Target="../tags/tag34.xml"/><Relationship Id="rId7" Type="http://schemas.openxmlformats.org/officeDocument/2006/relationships/tags" Target="../tags/tag38.xml"/><Relationship Id="rId12" Type="http://schemas.openxmlformats.org/officeDocument/2006/relationships/image" Target="../media/image16.jpeg"/><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tags" Target="../tags/tag37.xml"/><Relationship Id="rId11" Type="http://schemas.openxmlformats.org/officeDocument/2006/relationships/notesSlide" Target="../notesSlides/notesSlide7.xml"/><Relationship Id="rId5" Type="http://schemas.openxmlformats.org/officeDocument/2006/relationships/tags" Target="../tags/tag36.xml"/><Relationship Id="rId10" Type="http://schemas.openxmlformats.org/officeDocument/2006/relationships/slideLayout" Target="../slideLayouts/slideLayout18.xml"/><Relationship Id="rId4" Type="http://schemas.openxmlformats.org/officeDocument/2006/relationships/tags" Target="../tags/tag35.xml"/><Relationship Id="rId9" Type="http://schemas.openxmlformats.org/officeDocument/2006/relationships/tags" Target="../tags/tag40.xml"/></Relationships>
</file>

<file path=ppt/slides/_rels/slide8.xml.rels><?xml version="1.0" encoding="UTF-8" standalone="yes"?>
<Relationships xmlns="http://schemas.openxmlformats.org/package/2006/relationships"><Relationship Id="rId8" Type="http://schemas.openxmlformats.org/officeDocument/2006/relationships/tags" Target="../tags/tag48.xml"/><Relationship Id="rId3" Type="http://schemas.openxmlformats.org/officeDocument/2006/relationships/tags" Target="../tags/tag43.xml"/><Relationship Id="rId7" Type="http://schemas.openxmlformats.org/officeDocument/2006/relationships/tags" Target="../tags/tag47.xml"/><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tags" Target="../tags/tag46.xml"/><Relationship Id="rId11" Type="http://schemas.openxmlformats.org/officeDocument/2006/relationships/image" Target="../media/image16.jpeg"/><Relationship Id="rId5" Type="http://schemas.openxmlformats.org/officeDocument/2006/relationships/tags" Target="../tags/tag45.xml"/><Relationship Id="rId10" Type="http://schemas.openxmlformats.org/officeDocument/2006/relationships/notesSlide" Target="../notesSlides/notesSlide8.xml"/><Relationship Id="rId4" Type="http://schemas.openxmlformats.org/officeDocument/2006/relationships/tags" Target="../tags/tag44.xml"/><Relationship Id="rId9"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tags" Target="../tags/tag51.xml"/><Relationship Id="rId7" Type="http://schemas.openxmlformats.org/officeDocument/2006/relationships/notesSlide" Target="../notesSlides/notesSlide9.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slideLayout" Target="../slideLayouts/slideLayout18.xml"/><Relationship Id="rId5" Type="http://schemas.openxmlformats.org/officeDocument/2006/relationships/tags" Target="../tags/tag53.xml"/><Relationship Id="rId4" Type="http://schemas.openxmlformats.org/officeDocument/2006/relationships/tags" Target="../tags/tag5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C673AAD-AD12-9681-5299-8E1FC8E910BC}"/>
              </a:ext>
            </a:extLst>
          </p:cNvPr>
          <p:cNvSpPr>
            <a:spLocks noGrp="1"/>
          </p:cNvSpPr>
          <p:nvPr>
            <p:ph type="body" sz="quarter" idx="13"/>
            <p:custDataLst>
              <p:tags r:id="rId2"/>
            </p:custDataLst>
          </p:nvPr>
        </p:nvSpPr>
        <p:spPr>
          <a:xfrm>
            <a:off x="288925" y="673463"/>
            <a:ext cx="4283075" cy="2409255"/>
          </a:xfrm>
        </p:spPr>
        <p:txBody>
          <a:bodyPr/>
          <a:lstStyle/>
          <a:p>
            <a:r>
              <a:rPr lang="fr-CA" sz="4400">
                <a:solidFill>
                  <a:schemeClr val="tx1"/>
                </a:solidFill>
                <a:highlight>
                  <a:srgbClr val="000000">
                    <a:alpha val="0"/>
                  </a:srgbClr>
                </a:highlight>
                <a:latin typeface="Sun Life New Display" pitchFamily="2" charset="77"/>
                <a:cs typeface="Arial" panose="020B0604020202020204" pitchFamily="34" charset="0"/>
              </a:rPr>
              <a:t>Votre régime collectif au travail</a:t>
            </a:r>
            <a:endParaRPr lang="fr-CA"/>
          </a:p>
        </p:txBody>
      </p:sp>
      <p:sp>
        <p:nvSpPr>
          <p:cNvPr id="4" name="Content Placeholder 3">
            <a:extLst>
              <a:ext uri="{FF2B5EF4-FFF2-40B4-BE49-F238E27FC236}">
                <a16:creationId xmlns:a16="http://schemas.microsoft.com/office/drawing/2014/main" id="{ABDCB6A3-1D43-DCB5-2385-32B9FA94A8B0}"/>
              </a:ext>
            </a:extLst>
          </p:cNvPr>
          <p:cNvSpPr>
            <a:spLocks noGrp="1"/>
          </p:cNvSpPr>
          <p:nvPr>
            <p:ph sz="quarter" idx="14"/>
            <p:custDataLst>
              <p:tags r:id="rId3"/>
            </p:custDataLst>
          </p:nvPr>
        </p:nvSpPr>
        <p:spPr/>
        <p:txBody>
          <a:bodyPr/>
          <a:lstStyle/>
          <a:p>
            <a:r>
              <a:rPr lang="fr-CA" sz="2400">
                <a:highlight>
                  <a:srgbClr val="000000">
                    <a:alpha val="0"/>
                  </a:srgbClr>
                </a:highlight>
                <a:latin typeface="Sun Life New Text" pitchFamily="2" charset="0"/>
                <a:cs typeface="Arial" panose="020B0604020202020204" pitchFamily="34" charset="0"/>
              </a:rPr>
              <a:t>Protégez votre avenir à l’aide de votre régime collectif</a:t>
            </a:r>
          </a:p>
        </p:txBody>
      </p:sp>
      <p:sp>
        <p:nvSpPr>
          <p:cNvPr id="5" name="Text Placeholder 4">
            <a:extLst>
              <a:ext uri="{FF2B5EF4-FFF2-40B4-BE49-F238E27FC236}">
                <a16:creationId xmlns:a16="http://schemas.microsoft.com/office/drawing/2014/main" id="{15A7AA5F-F7EB-0A3E-B5C6-234315A47FB4}"/>
              </a:ext>
            </a:extLst>
          </p:cNvPr>
          <p:cNvSpPr>
            <a:spLocks noGrp="1"/>
          </p:cNvSpPr>
          <p:nvPr>
            <p:ph type="body" sz="quarter" idx="35"/>
            <p:custDataLst>
              <p:tags r:id="rId4"/>
            </p:custDataLst>
          </p:nvPr>
        </p:nvSpPr>
        <p:spPr/>
        <p:txBody>
          <a:bodyPr/>
          <a:lstStyle/>
          <a:p>
            <a:r>
              <a:rPr lang="fr-CA"/>
              <a:t>Insérez les présentateurs ci-dessous.</a:t>
            </a:r>
          </a:p>
        </p:txBody>
      </p:sp>
      <p:sp>
        <p:nvSpPr>
          <p:cNvPr id="6" name="Text Placeholder 5">
            <a:extLst>
              <a:ext uri="{FF2B5EF4-FFF2-40B4-BE49-F238E27FC236}">
                <a16:creationId xmlns:a16="http://schemas.microsoft.com/office/drawing/2014/main" id="{C6BFC5A6-3983-6591-B377-6CEE5D6446B6}"/>
              </a:ext>
            </a:extLst>
          </p:cNvPr>
          <p:cNvSpPr>
            <a:spLocks noGrp="1"/>
          </p:cNvSpPr>
          <p:nvPr>
            <p:ph type="body" sz="quarter" idx="39"/>
            <p:custDataLst>
              <p:tags r:id="rId5"/>
            </p:custDataLst>
          </p:nvPr>
        </p:nvSpPr>
        <p:spPr/>
        <p:txBody>
          <a:bodyPr/>
          <a:lstStyle/>
          <a:p>
            <a:endParaRPr lang="fr-CA"/>
          </a:p>
        </p:txBody>
      </p:sp>
      <p:pic>
        <p:nvPicPr>
          <p:cNvPr id="10" name="Picture Placeholder 9">
            <a:extLst>
              <a:ext uri="{FF2B5EF4-FFF2-40B4-BE49-F238E27FC236}">
                <a16:creationId xmlns:a16="http://schemas.microsoft.com/office/drawing/2014/main" id="{17703F0A-2AAB-75AA-951A-7B77300D231F}"/>
              </a:ext>
            </a:extLst>
          </p:cNvPr>
          <p:cNvPicPr>
            <a:picLocks noGrp="1" noChangeAspect="1"/>
          </p:cNvPicPr>
          <p:nvPr>
            <p:ph type="pic" sz="quarter" idx="16"/>
            <p:custDataLst>
              <p:tags r:id="rId6"/>
            </p:custDataLst>
          </p:nvPr>
        </p:nvPicPr>
        <p:blipFill>
          <a:blip r:embed="rId10">
            <a:extLst>
              <a:ext uri="{28A0092B-C50C-407E-A947-70E740481C1C}">
                <a14:useLocalDpi xmlns:a14="http://schemas.microsoft.com/office/drawing/2010/main"/>
              </a:ext>
            </a:extLst>
          </a:blip>
          <a:srcRect l="19603" r="19603"/>
          <a:stretch>
            <a:fillRect/>
          </a:stretch>
        </p:blipFill>
        <p:spPr/>
      </p:pic>
      <p:pic>
        <p:nvPicPr>
          <p:cNvPr id="13" name="Picture 12">
            <a:extLst>
              <a:ext uri="{FF2B5EF4-FFF2-40B4-BE49-F238E27FC236}">
                <a16:creationId xmlns:a16="http://schemas.microsoft.com/office/drawing/2014/main" id="{D8DA22E3-CF0F-E37C-45DB-5C4DAC411668}"/>
              </a:ext>
            </a:extLst>
          </p:cNvPr>
          <p:cNvPicPr>
            <a:picLocks noChangeAspect="1"/>
          </p:cNvPicPr>
          <p:nvPr>
            <p:custDataLst>
              <p:tags r:id="rId7"/>
            </p:custDataLst>
          </p:nvPr>
        </p:nvPicPr>
        <p:blipFill>
          <a:blip r:embed="rId11"/>
          <a:stretch>
            <a:fillRect/>
          </a:stretch>
        </p:blipFill>
        <p:spPr>
          <a:xfrm>
            <a:off x="295444" y="375012"/>
            <a:ext cx="3592460" cy="747171"/>
          </a:xfrm>
          <a:prstGeom prst="rect">
            <a:avLst/>
          </a:prstGeom>
        </p:spPr>
      </p:pic>
    </p:spTree>
    <p:custDataLst>
      <p:tags r:id="rId1"/>
    </p:custDataLst>
    <p:extLst>
      <p:ext uri="{BB962C8B-B14F-4D97-AF65-F5344CB8AC3E}">
        <p14:creationId xmlns:p14="http://schemas.microsoft.com/office/powerpoint/2010/main" val="2469725430"/>
      </p:ext>
    </p:extLst>
  </p:cSld>
  <p:clrMapOvr>
    <a:masterClrMapping/>
  </p:clrMapOvr>
  <mc:AlternateContent xmlns:mc="http://schemas.openxmlformats.org/markup-compatibility/2006" xmlns:p14="http://schemas.microsoft.com/office/powerpoint/2010/main">
    <mc:Choice Requires="p14">
      <p:transition spd="slow" p14:dur="2000" advTm="38232"/>
    </mc:Choice>
    <mc:Fallback xmlns="">
      <p:transition spd="slow" advTm="38232"/>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 Placeholder 38">
            <a:extLst>
              <a:ext uri="{FF2B5EF4-FFF2-40B4-BE49-F238E27FC236}">
                <a16:creationId xmlns:a16="http://schemas.microsoft.com/office/drawing/2014/main" id="{64192E14-84E8-840A-2632-9F799AEEE9C6}"/>
              </a:ext>
            </a:extLst>
          </p:cNvPr>
          <p:cNvSpPr>
            <a:spLocks noGrp="1"/>
          </p:cNvSpPr>
          <p:nvPr>
            <p:ph type="body" sz="quarter" idx="35"/>
            <p:custDataLst>
              <p:tags r:id="rId2"/>
            </p:custDataLst>
          </p:nvPr>
        </p:nvSpPr>
        <p:spPr>
          <a:xfrm>
            <a:off x="6170083" y="834887"/>
            <a:ext cx="5734579" cy="266699"/>
          </a:xfrm>
        </p:spPr>
        <p:txBody>
          <a:bodyPr/>
          <a:lstStyle/>
          <a:p>
            <a:r>
              <a:rPr lang="fr-CA">
                <a:highlight>
                  <a:srgbClr val="000000">
                    <a:alpha val="0"/>
                  </a:srgbClr>
                </a:highlight>
              </a:rPr>
              <a:t>REER collectif</a:t>
            </a:r>
            <a:endParaRPr lang="fr-CA">
              <a:highlight>
                <a:srgbClr val="FFFF00"/>
              </a:highlight>
            </a:endParaRPr>
          </a:p>
        </p:txBody>
      </p:sp>
      <p:sp>
        <p:nvSpPr>
          <p:cNvPr id="40" name="Text Placeholder 39">
            <a:extLst>
              <a:ext uri="{FF2B5EF4-FFF2-40B4-BE49-F238E27FC236}">
                <a16:creationId xmlns:a16="http://schemas.microsoft.com/office/drawing/2014/main" id="{A284941E-1CF5-3A38-B0AA-5A39C654EDCC}"/>
              </a:ext>
            </a:extLst>
          </p:cNvPr>
          <p:cNvSpPr>
            <a:spLocks noGrp="1"/>
          </p:cNvSpPr>
          <p:nvPr>
            <p:ph type="body" sz="quarter" idx="40"/>
            <p:custDataLst>
              <p:tags r:id="rId3"/>
            </p:custDataLst>
          </p:nvPr>
        </p:nvSpPr>
        <p:spPr>
          <a:xfrm>
            <a:off x="6169028" y="1130759"/>
            <a:ext cx="5728016" cy="1444487"/>
          </a:xfrm>
        </p:spPr>
        <p:txBody>
          <a:bodyPr anchor="t"/>
          <a:lstStyle/>
          <a:p>
            <a:pPr marL="171450" indent="-171450">
              <a:spcBef>
                <a:spcPts val="800"/>
              </a:spcBef>
              <a:buFont typeface="Arial" panose="020B0604020202020204" pitchFamily="34" charset="0"/>
              <a:buChar char="•"/>
            </a:pPr>
            <a:r>
              <a:rPr lang="fr-CA" dirty="0">
                <a:highlight>
                  <a:srgbClr val="000000">
                    <a:alpha val="0"/>
                  </a:srgbClr>
                </a:highlight>
              </a:rPr>
              <a:t>Épargne déductible du revenu</a:t>
            </a:r>
          </a:p>
          <a:p>
            <a:pPr marL="171450" indent="-171450">
              <a:spcBef>
                <a:spcPts val="800"/>
              </a:spcBef>
              <a:buFont typeface="Arial" panose="020B0604020202020204" pitchFamily="34" charset="0"/>
              <a:buChar char="•"/>
            </a:pPr>
            <a:r>
              <a:rPr lang="x-none" altLang="en-US" sz="1200" b="0" i="0" dirty="0">
                <a:solidFill>
                  <a:schemeClr val="tx1"/>
                </a:solidFill>
                <a:latin typeface="Sun Life New Text" pitchFamily="2" charset="0"/>
                <a:cs typeface="Arial" panose="020B0604020202020204" pitchFamily="34" charset="0"/>
              </a:rPr>
              <a:t>Revenus de placement à l’abri de l’impôt</a:t>
            </a:r>
            <a:endParaRPr lang="fr-CA" altLang="en-US" sz="1200" b="0" i="0" dirty="0">
              <a:solidFill>
                <a:schemeClr val="tx1"/>
              </a:solidFill>
              <a:latin typeface="Sun Life New Text" pitchFamily="2" charset="0"/>
              <a:cs typeface="Arial" panose="020B0604020202020204" pitchFamily="34" charset="0"/>
            </a:endParaRPr>
          </a:p>
          <a:p>
            <a:pPr marL="171450" indent="-171450">
              <a:spcBef>
                <a:spcPts val="800"/>
              </a:spcBef>
              <a:buFont typeface="Arial" panose="020B0604020202020204" pitchFamily="34" charset="0"/>
              <a:buChar char="•"/>
            </a:pPr>
            <a:r>
              <a:rPr lang="x-none" altLang="en-US" sz="1200" b="0" i="0" dirty="0">
                <a:solidFill>
                  <a:schemeClr val="tx1"/>
                </a:solidFill>
                <a:latin typeface="Sun Life New Text" pitchFamily="2" charset="0"/>
                <a:cs typeface="Arial" panose="020B0604020202020204" pitchFamily="34" charset="0"/>
              </a:rPr>
              <a:t>Possibilité de cotiser jusqu’à concurrence </a:t>
            </a:r>
            <a:r>
              <a:rPr lang="en-CA" altLang="en-US" sz="1200" b="0" i="0" dirty="0">
                <a:solidFill>
                  <a:schemeClr val="tx1"/>
                </a:solidFill>
                <a:latin typeface="Sun Life New Text" pitchFamily="2" charset="0"/>
                <a:cs typeface="Arial" panose="020B0604020202020204" pitchFamily="34" charset="0"/>
              </a:rPr>
              <a:t>de </a:t>
            </a:r>
            <a:r>
              <a:rPr lang="en-CA" altLang="en-US" sz="1200" b="0" i="0" dirty="0" err="1">
                <a:solidFill>
                  <a:schemeClr val="tx1"/>
                </a:solidFill>
                <a:latin typeface="Sun Life New Text" pitchFamily="2" charset="0"/>
                <a:cs typeface="Arial" panose="020B0604020202020204" pitchFamily="34" charset="0"/>
              </a:rPr>
              <a:t>votre</a:t>
            </a:r>
            <a:r>
              <a:rPr lang="x-none" altLang="en-US" sz="1200" b="0" i="0" dirty="0">
                <a:solidFill>
                  <a:schemeClr val="tx1"/>
                </a:solidFill>
                <a:latin typeface="Sun Life New Text" pitchFamily="2" charset="0"/>
                <a:cs typeface="Arial" panose="020B0604020202020204" pitchFamily="34" charset="0"/>
              </a:rPr>
              <a:t> plafond de cotisation au REER</a:t>
            </a:r>
          </a:p>
          <a:p>
            <a:pPr marL="171450" indent="-171450">
              <a:spcBef>
                <a:spcPts val="800"/>
              </a:spcBef>
              <a:buFont typeface="Arial" panose="020B0604020202020204" pitchFamily="34" charset="0"/>
              <a:buChar char="•"/>
            </a:pPr>
            <a:r>
              <a:rPr lang="fr-CA" dirty="0">
                <a:highlight>
                  <a:srgbClr val="000000">
                    <a:alpha val="0"/>
                  </a:srgbClr>
                </a:highlight>
              </a:rPr>
              <a:t>Les retraits sont assujettis à des retenues à la source</a:t>
            </a:r>
          </a:p>
          <a:p>
            <a:pPr marL="171450" indent="-171450">
              <a:spcBef>
                <a:spcPts val="800"/>
              </a:spcBef>
              <a:buFont typeface="Arial" panose="020B0604020202020204" pitchFamily="34" charset="0"/>
              <a:buChar char="•"/>
            </a:pPr>
            <a:r>
              <a:rPr lang="fr-CA" dirty="0">
                <a:highlight>
                  <a:srgbClr val="000000">
                    <a:alpha val="0"/>
                  </a:srgbClr>
                </a:highlight>
              </a:rPr>
              <a:t>Idéal pour épargner en vue de la retraite</a:t>
            </a:r>
          </a:p>
        </p:txBody>
      </p:sp>
      <p:sp>
        <p:nvSpPr>
          <p:cNvPr id="38" name="Text Placeholder 37">
            <a:extLst>
              <a:ext uri="{FF2B5EF4-FFF2-40B4-BE49-F238E27FC236}">
                <a16:creationId xmlns:a16="http://schemas.microsoft.com/office/drawing/2014/main" id="{F45B90A9-DF5D-53FF-95F2-CB15D219B52F}"/>
              </a:ext>
            </a:extLst>
          </p:cNvPr>
          <p:cNvSpPr>
            <a:spLocks noGrp="1"/>
          </p:cNvSpPr>
          <p:nvPr>
            <p:ph type="body" sz="quarter" idx="33"/>
            <p:custDataLst>
              <p:tags r:id="rId4"/>
            </p:custDataLst>
          </p:nvPr>
        </p:nvSpPr>
        <p:spPr>
          <a:xfrm>
            <a:off x="6169029" y="308992"/>
            <a:ext cx="5728016" cy="525895"/>
          </a:xfrm>
        </p:spPr>
        <p:txBody>
          <a:bodyPr/>
          <a:lstStyle/>
          <a:p>
            <a:r>
              <a:rPr lang="fr-CA" sz="2800">
                <a:highlight>
                  <a:srgbClr val="000000">
                    <a:alpha val="0"/>
                  </a:srgbClr>
                </a:highlight>
                <a:cs typeface="Arial" panose="020B0604020202020204" pitchFamily="34" charset="0"/>
              </a:rPr>
              <a:t>Choix de </a:t>
            </a:r>
            <a:r>
              <a:rPr lang="fr-CA" sz="2800">
                <a:solidFill>
                  <a:srgbClr val="FF0000"/>
                </a:solidFill>
                <a:highlight>
                  <a:srgbClr val="000000">
                    <a:alpha val="0"/>
                  </a:srgbClr>
                </a:highlight>
                <a:cs typeface="Arial" panose="020B0604020202020204" pitchFamily="34" charset="0"/>
              </a:rPr>
              <a:t>trois</a:t>
            </a:r>
            <a:r>
              <a:rPr lang="fr-CA" sz="2800">
                <a:highlight>
                  <a:srgbClr val="000000">
                    <a:alpha val="0"/>
                  </a:srgbClr>
                </a:highlight>
                <a:cs typeface="Arial" panose="020B0604020202020204" pitchFamily="34" charset="0"/>
              </a:rPr>
              <a:t> comptes</a:t>
            </a:r>
            <a:endParaRPr lang="fr-CA"/>
          </a:p>
        </p:txBody>
      </p:sp>
      <p:sp>
        <p:nvSpPr>
          <p:cNvPr id="23" name="Rectangle 2">
            <a:extLst>
              <a:ext uri="{FF2B5EF4-FFF2-40B4-BE49-F238E27FC236}">
                <a16:creationId xmlns:a16="http://schemas.microsoft.com/office/drawing/2014/main" id="{A3E0BAC6-14B1-C1E1-AE25-C20A7D1F85EA}"/>
              </a:ext>
            </a:extLst>
          </p:cNvPr>
          <p:cNvSpPr txBox="1">
            <a:spLocks noChangeArrowheads="1"/>
          </p:cNvSpPr>
          <p:nvPr>
            <p:custDataLst>
              <p:tags r:id="rId5"/>
            </p:custDataLst>
          </p:nvPr>
        </p:nvSpPr>
        <p:spPr>
          <a:xfrm>
            <a:off x="431337" y="432925"/>
            <a:ext cx="4024916" cy="1243013"/>
          </a:xfrm>
          <a:prstGeom prst="rect">
            <a:avLst/>
          </a:prstGeom>
        </p:spPr>
        <p:txBody>
          <a:bodyPr lIns="90486" tIns="44449" rIns="90486" bIns="44449" anchor="ctr">
            <a:normAutofit/>
          </a:bodyPr>
          <a:lstStyle>
            <a:lvl1pPr algn="l" defTabSz="914377" rtl="0" eaLnBrk="1" latinLnBrk="0" hangingPunct="1">
              <a:lnSpc>
                <a:spcPct val="90000"/>
              </a:lnSpc>
              <a:spcBef>
                <a:spcPct val="0"/>
              </a:spcBef>
              <a:buNone/>
              <a:defRPr sz="3200" b="0" i="0" kern="1200">
                <a:solidFill>
                  <a:schemeClr val="tx2"/>
                </a:solidFill>
                <a:latin typeface="+mj-lt"/>
                <a:ea typeface="+mj-ea"/>
                <a:cs typeface="+mj-cs"/>
              </a:defRPr>
            </a:lvl1pPr>
          </a:lstStyle>
          <a:p>
            <a:pPr>
              <a:defRPr/>
            </a:pPr>
            <a:endParaRPr lang="fr-CA" sz="4000">
              <a:cs typeface="Arial" panose="020B0604020202020204" pitchFamily="34" charset="0"/>
            </a:endParaRPr>
          </a:p>
        </p:txBody>
      </p:sp>
      <p:sp>
        <p:nvSpPr>
          <p:cNvPr id="41" name="Text Placeholder 38">
            <a:extLst>
              <a:ext uri="{FF2B5EF4-FFF2-40B4-BE49-F238E27FC236}">
                <a16:creationId xmlns:a16="http://schemas.microsoft.com/office/drawing/2014/main" id="{55387F86-81CA-4D03-81AB-669C0685476B}"/>
              </a:ext>
            </a:extLst>
          </p:cNvPr>
          <p:cNvSpPr txBox="1"/>
          <p:nvPr>
            <p:custDataLst>
              <p:tags r:id="rId6"/>
            </p:custDataLst>
          </p:nvPr>
        </p:nvSpPr>
        <p:spPr>
          <a:xfrm>
            <a:off x="6170083" y="2694150"/>
            <a:ext cx="5734579" cy="266699"/>
          </a:xfrm>
          <a:prstGeom prst="rect">
            <a:avLst/>
          </a:prstGeom>
        </p:spPr>
        <p:txBody>
          <a:bodyPr vert="horz" lIns="0" tIns="0" rIns="0" bIns="0" rtlCol="0" anchor="b" anchorCtr="0">
            <a:noAutofit/>
          </a:bodyPr>
          <a:lstStyle>
            <a:lvl1pPr marL="0" indent="0" algn="l" defTabSz="914377" rtl="0" eaLnBrk="1" latinLnBrk="0" hangingPunct="1">
              <a:lnSpc>
                <a:spcPct val="100000"/>
              </a:lnSpc>
              <a:spcBef>
                <a:spcPts val="1600"/>
              </a:spcBef>
              <a:buFont typeface="Arial" panose="020B0604020202020204" pitchFamily="34" charset="0"/>
              <a:buNone/>
              <a:defRPr sz="1400" b="0" i="0" kern="1200">
                <a:solidFill>
                  <a:schemeClr val="tx1"/>
                </a:solidFill>
                <a:latin typeface="+mn-lt"/>
                <a:ea typeface="+mn-ea"/>
                <a:cs typeface="+mn-cs"/>
              </a:defRPr>
            </a:lvl1pPr>
            <a:lvl2pPr marL="457189" indent="0" algn="l" defTabSz="914377" rtl="0" eaLnBrk="1" latinLnBrk="0" hangingPunct="1">
              <a:lnSpc>
                <a:spcPct val="100000"/>
              </a:lnSpc>
              <a:spcBef>
                <a:spcPts val="500"/>
              </a:spcBef>
              <a:buSzPct val="75000"/>
              <a:buFont typeface="Arial" panose="020B0604020202020204" pitchFamily="34" charset="0"/>
              <a:buNone/>
              <a:defRPr sz="1333" b="0" i="0" kern="1200">
                <a:solidFill>
                  <a:schemeClr val="tx2"/>
                </a:solidFill>
                <a:latin typeface="+mn-lt"/>
                <a:ea typeface="+mn-ea"/>
                <a:cs typeface="+mn-cs"/>
              </a:defRPr>
            </a:lvl2pPr>
            <a:lvl3pPr marL="914377" indent="0" algn="l" defTabSz="914377" rtl="0" eaLnBrk="1" latinLnBrk="0" hangingPunct="1">
              <a:lnSpc>
                <a:spcPct val="100000"/>
              </a:lnSpc>
              <a:spcBef>
                <a:spcPts val="500"/>
              </a:spcBef>
              <a:buFont typeface="Arial" panose="020B0604020202020204" pitchFamily="34" charset="0"/>
              <a:buNone/>
              <a:defRPr sz="1200" b="0" i="0" kern="1200">
                <a:solidFill>
                  <a:schemeClr val="tx2"/>
                </a:solidFill>
                <a:latin typeface="+mn-lt"/>
                <a:ea typeface="+mn-ea"/>
                <a:cs typeface="+mn-cs"/>
              </a:defRPr>
            </a:lvl3pPr>
            <a:lvl4pPr marL="1371566" indent="0" algn="l" defTabSz="914377" rtl="0" eaLnBrk="1" latinLnBrk="0" hangingPunct="1">
              <a:lnSpc>
                <a:spcPct val="100000"/>
              </a:lnSpc>
              <a:spcBef>
                <a:spcPts val="500"/>
              </a:spcBef>
              <a:buFont typeface="Arial" panose="020B0604020202020204" pitchFamily="34" charset="0"/>
              <a:buNone/>
              <a:defRPr sz="1067" b="0" i="0" kern="1200">
                <a:solidFill>
                  <a:schemeClr val="tx2"/>
                </a:solidFill>
                <a:latin typeface="+mn-lt"/>
                <a:ea typeface="+mn-ea"/>
                <a:cs typeface="+mn-cs"/>
              </a:defRPr>
            </a:lvl4pPr>
            <a:lvl5pPr marL="1828754" indent="0" algn="l" defTabSz="914377" rtl="0" eaLnBrk="1" latinLnBrk="0" hangingPunct="1">
              <a:lnSpc>
                <a:spcPct val="100000"/>
              </a:lnSpc>
              <a:spcBef>
                <a:spcPts val="500"/>
              </a:spcBef>
              <a:buFont typeface="Arial" panose="020B0604020202020204" pitchFamily="34" charset="0"/>
              <a:buNone/>
              <a:defRPr sz="1067" kern="1200">
                <a:solidFill>
                  <a:schemeClr val="tx2"/>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A">
                <a:highlight>
                  <a:srgbClr val="000000">
                    <a:alpha val="0"/>
                  </a:srgbClr>
                </a:highlight>
              </a:rPr>
              <a:t>RPDB</a:t>
            </a:r>
            <a:endParaRPr lang="fr-CA">
              <a:highlight>
                <a:srgbClr val="FFFF00"/>
              </a:highlight>
            </a:endParaRPr>
          </a:p>
        </p:txBody>
      </p:sp>
      <p:sp>
        <p:nvSpPr>
          <p:cNvPr id="42" name="Text Placeholder 39">
            <a:extLst>
              <a:ext uri="{FF2B5EF4-FFF2-40B4-BE49-F238E27FC236}">
                <a16:creationId xmlns:a16="http://schemas.microsoft.com/office/drawing/2014/main" id="{0F7607F4-8DD5-3C90-A35F-0D0BD91D980F}"/>
              </a:ext>
            </a:extLst>
          </p:cNvPr>
          <p:cNvSpPr txBox="1"/>
          <p:nvPr>
            <p:custDataLst>
              <p:tags r:id="rId7"/>
            </p:custDataLst>
          </p:nvPr>
        </p:nvSpPr>
        <p:spPr>
          <a:xfrm>
            <a:off x="6169028" y="2990022"/>
            <a:ext cx="5728016" cy="1444487"/>
          </a:xfrm>
          <a:prstGeom prst="rect">
            <a:avLst/>
          </a:prstGeom>
        </p:spPr>
        <p:txBody>
          <a:bodyPr vert="horz" lIns="0" tIns="0" rIns="0" bIns="0" rtlCol="0" anchor="t" anchorCtr="0">
            <a:noAutofit/>
          </a:bodyPr>
          <a:lstStyle>
            <a:lvl1pPr marL="0" indent="0" algn="l" defTabSz="914377" rtl="0" eaLnBrk="1" latinLnBrk="0" hangingPunct="1">
              <a:lnSpc>
                <a:spcPct val="100000"/>
              </a:lnSpc>
              <a:spcBef>
                <a:spcPts val="1600"/>
              </a:spcBef>
              <a:buFont typeface="Arial" panose="020B0604020202020204" pitchFamily="34" charset="0"/>
              <a:buNone/>
              <a:defRPr sz="1200" b="0" i="0" kern="1200">
                <a:solidFill>
                  <a:schemeClr val="tx1"/>
                </a:solidFill>
                <a:latin typeface="+mn-lt"/>
                <a:ea typeface="+mn-ea"/>
                <a:cs typeface="+mn-cs"/>
              </a:defRPr>
            </a:lvl1pPr>
            <a:lvl2pPr marL="457189" indent="0" algn="l" defTabSz="914377" rtl="0" eaLnBrk="1" latinLnBrk="0" hangingPunct="1">
              <a:lnSpc>
                <a:spcPct val="100000"/>
              </a:lnSpc>
              <a:spcBef>
                <a:spcPts val="500"/>
              </a:spcBef>
              <a:buSzPct val="75000"/>
              <a:buFont typeface="Arial" panose="020B0604020202020204" pitchFamily="34" charset="0"/>
              <a:buNone/>
              <a:defRPr sz="1333" b="0" i="0" kern="1200">
                <a:solidFill>
                  <a:schemeClr val="tx2"/>
                </a:solidFill>
                <a:latin typeface="+mn-lt"/>
                <a:ea typeface="+mn-ea"/>
                <a:cs typeface="+mn-cs"/>
              </a:defRPr>
            </a:lvl2pPr>
            <a:lvl3pPr marL="914377" indent="0" algn="l" defTabSz="914377" rtl="0" eaLnBrk="1" latinLnBrk="0" hangingPunct="1">
              <a:lnSpc>
                <a:spcPct val="100000"/>
              </a:lnSpc>
              <a:spcBef>
                <a:spcPts val="500"/>
              </a:spcBef>
              <a:buFont typeface="Arial" panose="020B0604020202020204" pitchFamily="34" charset="0"/>
              <a:buNone/>
              <a:defRPr sz="1200" b="0" i="0" kern="1200">
                <a:solidFill>
                  <a:schemeClr val="tx2"/>
                </a:solidFill>
                <a:latin typeface="+mn-lt"/>
                <a:ea typeface="+mn-ea"/>
                <a:cs typeface="+mn-cs"/>
              </a:defRPr>
            </a:lvl3pPr>
            <a:lvl4pPr marL="1371566" indent="0" algn="l" defTabSz="914377" rtl="0" eaLnBrk="1" latinLnBrk="0" hangingPunct="1">
              <a:lnSpc>
                <a:spcPct val="100000"/>
              </a:lnSpc>
              <a:spcBef>
                <a:spcPts val="500"/>
              </a:spcBef>
              <a:buFont typeface="Arial" panose="020B0604020202020204" pitchFamily="34" charset="0"/>
              <a:buNone/>
              <a:defRPr sz="1067" b="0" i="0" kern="1200">
                <a:solidFill>
                  <a:schemeClr val="tx2"/>
                </a:solidFill>
                <a:latin typeface="+mn-lt"/>
                <a:ea typeface="+mn-ea"/>
                <a:cs typeface="+mn-cs"/>
              </a:defRPr>
            </a:lvl4pPr>
            <a:lvl5pPr marL="1828754" indent="0" algn="l" defTabSz="914377" rtl="0" eaLnBrk="1" latinLnBrk="0" hangingPunct="1">
              <a:lnSpc>
                <a:spcPct val="100000"/>
              </a:lnSpc>
              <a:spcBef>
                <a:spcPts val="500"/>
              </a:spcBef>
              <a:buFont typeface="Arial" panose="020B0604020202020204" pitchFamily="34" charset="0"/>
              <a:buNone/>
              <a:defRPr sz="1067" kern="1200">
                <a:solidFill>
                  <a:schemeClr val="tx2"/>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spcBef>
                <a:spcPts val="800"/>
              </a:spcBef>
              <a:buFont typeface="Arial" panose="020B0604020202020204" pitchFamily="34" charset="0"/>
              <a:buChar char="•"/>
            </a:pPr>
            <a:r>
              <a:rPr lang="fr-CA">
                <a:highlight>
                  <a:srgbClr val="000000">
                    <a:alpha val="0"/>
                  </a:srgbClr>
                </a:highlight>
              </a:rPr>
              <a:t>L’employeur partage les bénéfices de l’entreprise en versant des cotisations au RPDB pour le compte des employés*</a:t>
            </a:r>
          </a:p>
          <a:p>
            <a:pPr marL="171450" indent="-171450">
              <a:spcBef>
                <a:spcPts val="800"/>
              </a:spcBef>
              <a:buFont typeface="Arial" panose="020B0604020202020204" pitchFamily="34" charset="0"/>
              <a:buChar char="•"/>
            </a:pPr>
            <a:r>
              <a:rPr lang="fr-CA">
                <a:highlight>
                  <a:srgbClr val="000000">
                    <a:alpha val="0"/>
                  </a:srgbClr>
                </a:highlight>
              </a:rPr>
              <a:t>Revenus de placement à l’abri de l’impôt</a:t>
            </a:r>
          </a:p>
          <a:p>
            <a:pPr marL="171450" indent="-171450">
              <a:spcBef>
                <a:spcPts val="800"/>
              </a:spcBef>
              <a:buFont typeface="Arial" panose="020B0604020202020204" pitchFamily="34" charset="0"/>
              <a:buChar char="•"/>
            </a:pPr>
            <a:r>
              <a:rPr lang="fr-CA">
                <a:highlight>
                  <a:srgbClr val="000000">
                    <a:alpha val="0"/>
                  </a:srgbClr>
                </a:highlight>
              </a:rPr>
              <a:t>Possibilité de cotiser jusqu’à concurrence du plafond de cotisation au RPDB</a:t>
            </a:r>
          </a:p>
          <a:p>
            <a:pPr marL="171450" indent="-171450">
              <a:spcBef>
                <a:spcPts val="800"/>
              </a:spcBef>
              <a:buFont typeface="Arial" panose="020B0604020202020204" pitchFamily="34" charset="0"/>
              <a:buChar char="•"/>
            </a:pPr>
            <a:r>
              <a:rPr lang="fr-CA">
                <a:highlight>
                  <a:srgbClr val="000000">
                    <a:alpha val="0"/>
                  </a:srgbClr>
                </a:highlight>
              </a:rPr>
              <a:t>Les retraits sont assujettis à des retenues à la source</a:t>
            </a:r>
          </a:p>
          <a:p>
            <a:pPr marL="171450" indent="-171450">
              <a:spcBef>
                <a:spcPts val="800"/>
              </a:spcBef>
              <a:buFont typeface="Arial" panose="020B0604020202020204" pitchFamily="34" charset="0"/>
              <a:buChar char="•"/>
            </a:pPr>
            <a:r>
              <a:rPr lang="fr-CA">
                <a:highlight>
                  <a:srgbClr val="000000">
                    <a:alpha val="0"/>
                  </a:srgbClr>
                </a:highlight>
              </a:rPr>
              <a:t>Idéal pour épargner en vue de la retraite</a:t>
            </a:r>
          </a:p>
          <a:p>
            <a:pPr>
              <a:spcBef>
                <a:spcPts val="800"/>
              </a:spcBef>
            </a:pPr>
            <a:r>
              <a:rPr lang="fr-CA" i="1">
                <a:highlight>
                  <a:srgbClr val="000000">
                    <a:alpha val="0"/>
                  </a:srgbClr>
                </a:highlight>
              </a:rPr>
              <a:t>* Selon les règles d’admissibilité</a:t>
            </a:r>
          </a:p>
          <a:p>
            <a:pPr marL="171450" indent="-171450">
              <a:spcBef>
                <a:spcPts val="800"/>
              </a:spcBef>
              <a:buFont typeface="Arial" panose="020B0604020202020204" pitchFamily="34" charset="0"/>
              <a:buChar char="•"/>
            </a:pPr>
            <a:endParaRPr lang="fr-CA"/>
          </a:p>
        </p:txBody>
      </p:sp>
      <p:sp>
        <p:nvSpPr>
          <p:cNvPr id="47" name="Text Placeholder 38">
            <a:extLst>
              <a:ext uri="{FF2B5EF4-FFF2-40B4-BE49-F238E27FC236}">
                <a16:creationId xmlns:a16="http://schemas.microsoft.com/office/drawing/2014/main" id="{059392E1-AD80-AB51-A430-6C50E4C3C6D7}"/>
              </a:ext>
            </a:extLst>
          </p:cNvPr>
          <p:cNvSpPr txBox="1"/>
          <p:nvPr>
            <p:custDataLst>
              <p:tags r:id="rId8"/>
            </p:custDataLst>
          </p:nvPr>
        </p:nvSpPr>
        <p:spPr>
          <a:xfrm>
            <a:off x="6170083" y="4808649"/>
            <a:ext cx="5734579" cy="266699"/>
          </a:xfrm>
          <a:prstGeom prst="rect">
            <a:avLst/>
          </a:prstGeom>
        </p:spPr>
        <p:txBody>
          <a:bodyPr vert="horz" lIns="0" tIns="0" rIns="0" bIns="0" rtlCol="0" anchor="b" anchorCtr="0">
            <a:noAutofit/>
          </a:bodyPr>
          <a:lstStyle>
            <a:lvl1pPr marL="0" indent="0" algn="l" defTabSz="914377" rtl="0" eaLnBrk="1" latinLnBrk="0" hangingPunct="1">
              <a:lnSpc>
                <a:spcPct val="100000"/>
              </a:lnSpc>
              <a:spcBef>
                <a:spcPts val="1600"/>
              </a:spcBef>
              <a:buFont typeface="Arial" panose="020B0604020202020204" pitchFamily="34" charset="0"/>
              <a:buNone/>
              <a:defRPr sz="1400" b="0" i="0" kern="1200">
                <a:solidFill>
                  <a:schemeClr val="tx1"/>
                </a:solidFill>
                <a:latin typeface="+mn-lt"/>
                <a:ea typeface="+mn-ea"/>
                <a:cs typeface="+mn-cs"/>
              </a:defRPr>
            </a:lvl1pPr>
            <a:lvl2pPr marL="457189" indent="0" algn="l" defTabSz="914377" rtl="0" eaLnBrk="1" latinLnBrk="0" hangingPunct="1">
              <a:lnSpc>
                <a:spcPct val="100000"/>
              </a:lnSpc>
              <a:spcBef>
                <a:spcPts val="500"/>
              </a:spcBef>
              <a:buSzPct val="75000"/>
              <a:buFont typeface="Arial" panose="020B0604020202020204" pitchFamily="34" charset="0"/>
              <a:buNone/>
              <a:defRPr sz="1333" b="0" i="0" kern="1200">
                <a:solidFill>
                  <a:schemeClr val="tx2"/>
                </a:solidFill>
                <a:latin typeface="+mn-lt"/>
                <a:ea typeface="+mn-ea"/>
                <a:cs typeface="+mn-cs"/>
              </a:defRPr>
            </a:lvl2pPr>
            <a:lvl3pPr marL="914377" indent="0" algn="l" defTabSz="914377" rtl="0" eaLnBrk="1" latinLnBrk="0" hangingPunct="1">
              <a:lnSpc>
                <a:spcPct val="100000"/>
              </a:lnSpc>
              <a:spcBef>
                <a:spcPts val="500"/>
              </a:spcBef>
              <a:buFont typeface="Arial" panose="020B0604020202020204" pitchFamily="34" charset="0"/>
              <a:buNone/>
              <a:defRPr sz="1200" b="0" i="0" kern="1200">
                <a:solidFill>
                  <a:schemeClr val="tx2"/>
                </a:solidFill>
                <a:latin typeface="+mn-lt"/>
                <a:ea typeface="+mn-ea"/>
                <a:cs typeface="+mn-cs"/>
              </a:defRPr>
            </a:lvl3pPr>
            <a:lvl4pPr marL="1371566" indent="0" algn="l" defTabSz="914377" rtl="0" eaLnBrk="1" latinLnBrk="0" hangingPunct="1">
              <a:lnSpc>
                <a:spcPct val="100000"/>
              </a:lnSpc>
              <a:spcBef>
                <a:spcPts val="500"/>
              </a:spcBef>
              <a:buFont typeface="Arial" panose="020B0604020202020204" pitchFamily="34" charset="0"/>
              <a:buNone/>
              <a:defRPr sz="1067" b="0" i="0" kern="1200">
                <a:solidFill>
                  <a:schemeClr val="tx2"/>
                </a:solidFill>
                <a:latin typeface="+mn-lt"/>
                <a:ea typeface="+mn-ea"/>
                <a:cs typeface="+mn-cs"/>
              </a:defRPr>
            </a:lvl4pPr>
            <a:lvl5pPr marL="1828754" indent="0" algn="l" defTabSz="914377" rtl="0" eaLnBrk="1" latinLnBrk="0" hangingPunct="1">
              <a:lnSpc>
                <a:spcPct val="100000"/>
              </a:lnSpc>
              <a:spcBef>
                <a:spcPts val="500"/>
              </a:spcBef>
              <a:buFont typeface="Arial" panose="020B0604020202020204" pitchFamily="34" charset="0"/>
              <a:buNone/>
              <a:defRPr sz="1067" kern="1200">
                <a:solidFill>
                  <a:schemeClr val="tx2"/>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A" dirty="0">
                <a:highlight>
                  <a:srgbClr val="000000">
                    <a:alpha val="0"/>
                  </a:srgbClr>
                </a:highlight>
              </a:rPr>
              <a:t>CELI collectif</a:t>
            </a:r>
            <a:endParaRPr lang="fr-CA" dirty="0"/>
          </a:p>
        </p:txBody>
      </p:sp>
      <p:sp>
        <p:nvSpPr>
          <p:cNvPr id="48" name="Text Placeholder 39">
            <a:extLst>
              <a:ext uri="{FF2B5EF4-FFF2-40B4-BE49-F238E27FC236}">
                <a16:creationId xmlns:a16="http://schemas.microsoft.com/office/drawing/2014/main" id="{EA96CB23-5CEF-CCBA-B97C-C43F9029AC14}"/>
              </a:ext>
            </a:extLst>
          </p:cNvPr>
          <p:cNvSpPr txBox="1"/>
          <p:nvPr>
            <p:custDataLst>
              <p:tags r:id="rId9"/>
            </p:custDataLst>
          </p:nvPr>
        </p:nvSpPr>
        <p:spPr>
          <a:xfrm>
            <a:off x="6169028" y="5104521"/>
            <a:ext cx="5728016" cy="1444487"/>
          </a:xfrm>
          <a:prstGeom prst="rect">
            <a:avLst/>
          </a:prstGeom>
        </p:spPr>
        <p:txBody>
          <a:bodyPr vert="horz" lIns="0" tIns="0" rIns="0" bIns="0" rtlCol="0" anchor="t" anchorCtr="0">
            <a:noAutofit/>
          </a:bodyPr>
          <a:lstStyle>
            <a:lvl1pPr marL="0" indent="0" algn="l" defTabSz="914377" rtl="0" eaLnBrk="1" latinLnBrk="0" hangingPunct="1">
              <a:lnSpc>
                <a:spcPct val="100000"/>
              </a:lnSpc>
              <a:spcBef>
                <a:spcPts val="1600"/>
              </a:spcBef>
              <a:buFont typeface="Arial" panose="020B0604020202020204" pitchFamily="34" charset="0"/>
              <a:buNone/>
              <a:defRPr sz="1200" b="0" i="0" kern="1200">
                <a:solidFill>
                  <a:schemeClr val="tx1"/>
                </a:solidFill>
                <a:latin typeface="+mn-lt"/>
                <a:ea typeface="+mn-ea"/>
                <a:cs typeface="+mn-cs"/>
              </a:defRPr>
            </a:lvl1pPr>
            <a:lvl2pPr marL="457189" indent="0" algn="l" defTabSz="914377" rtl="0" eaLnBrk="1" latinLnBrk="0" hangingPunct="1">
              <a:lnSpc>
                <a:spcPct val="100000"/>
              </a:lnSpc>
              <a:spcBef>
                <a:spcPts val="500"/>
              </a:spcBef>
              <a:buSzPct val="75000"/>
              <a:buFont typeface="Arial" panose="020B0604020202020204" pitchFamily="34" charset="0"/>
              <a:buNone/>
              <a:defRPr sz="1333" b="0" i="0" kern="1200">
                <a:solidFill>
                  <a:schemeClr val="tx2"/>
                </a:solidFill>
                <a:latin typeface="+mn-lt"/>
                <a:ea typeface="+mn-ea"/>
                <a:cs typeface="+mn-cs"/>
              </a:defRPr>
            </a:lvl2pPr>
            <a:lvl3pPr marL="914377" indent="0" algn="l" defTabSz="914377" rtl="0" eaLnBrk="1" latinLnBrk="0" hangingPunct="1">
              <a:lnSpc>
                <a:spcPct val="100000"/>
              </a:lnSpc>
              <a:spcBef>
                <a:spcPts val="500"/>
              </a:spcBef>
              <a:buFont typeface="Arial" panose="020B0604020202020204" pitchFamily="34" charset="0"/>
              <a:buNone/>
              <a:defRPr sz="1200" b="0" i="0" kern="1200">
                <a:solidFill>
                  <a:schemeClr val="tx2"/>
                </a:solidFill>
                <a:latin typeface="+mn-lt"/>
                <a:ea typeface="+mn-ea"/>
                <a:cs typeface="+mn-cs"/>
              </a:defRPr>
            </a:lvl3pPr>
            <a:lvl4pPr marL="1371566" indent="0" algn="l" defTabSz="914377" rtl="0" eaLnBrk="1" latinLnBrk="0" hangingPunct="1">
              <a:lnSpc>
                <a:spcPct val="100000"/>
              </a:lnSpc>
              <a:spcBef>
                <a:spcPts val="500"/>
              </a:spcBef>
              <a:buFont typeface="Arial" panose="020B0604020202020204" pitchFamily="34" charset="0"/>
              <a:buNone/>
              <a:defRPr sz="1067" b="0" i="0" kern="1200">
                <a:solidFill>
                  <a:schemeClr val="tx2"/>
                </a:solidFill>
                <a:latin typeface="+mn-lt"/>
                <a:ea typeface="+mn-ea"/>
                <a:cs typeface="+mn-cs"/>
              </a:defRPr>
            </a:lvl4pPr>
            <a:lvl5pPr marL="1828754" indent="0" algn="l" defTabSz="914377" rtl="0" eaLnBrk="1" latinLnBrk="0" hangingPunct="1">
              <a:lnSpc>
                <a:spcPct val="100000"/>
              </a:lnSpc>
              <a:spcBef>
                <a:spcPts val="500"/>
              </a:spcBef>
              <a:buFont typeface="Arial" panose="020B0604020202020204" pitchFamily="34" charset="0"/>
              <a:buNone/>
              <a:defRPr sz="1067" kern="1200">
                <a:solidFill>
                  <a:schemeClr val="tx2"/>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spcBef>
                <a:spcPts val="800"/>
              </a:spcBef>
              <a:buFont typeface="Arial" panose="020B0604020202020204" pitchFamily="34" charset="0"/>
              <a:buChar char="•"/>
            </a:pPr>
            <a:r>
              <a:rPr lang="fr-CA" dirty="0">
                <a:highlight>
                  <a:srgbClr val="000000">
                    <a:alpha val="0"/>
                  </a:srgbClr>
                </a:highlight>
              </a:rPr>
              <a:t>Les cotisations ne sont pas déductibles du revenu, mais l’épargne est à l’abri de l’impôt</a:t>
            </a:r>
          </a:p>
          <a:p>
            <a:pPr marL="171450" indent="-171450">
              <a:spcBef>
                <a:spcPts val="800"/>
              </a:spcBef>
              <a:buFont typeface="Arial" panose="020B0604020202020204" pitchFamily="34" charset="0"/>
              <a:buChar char="•"/>
            </a:pPr>
            <a:r>
              <a:rPr lang="fr-CA" dirty="0">
                <a:highlight>
                  <a:srgbClr val="000000">
                    <a:alpha val="0"/>
                  </a:srgbClr>
                </a:highlight>
              </a:rPr>
              <a:t>Possibilité de cotiser jusqu’à concurrence de votre plafond de cotisation au CELI</a:t>
            </a:r>
          </a:p>
          <a:p>
            <a:pPr marL="171450" indent="-171450">
              <a:spcBef>
                <a:spcPts val="800"/>
              </a:spcBef>
              <a:buFont typeface="Arial" panose="020B0604020202020204" pitchFamily="34" charset="0"/>
              <a:buChar char="•"/>
            </a:pPr>
            <a:r>
              <a:rPr lang="fr-CA" dirty="0">
                <a:highlight>
                  <a:srgbClr val="000000">
                    <a:alpha val="0"/>
                  </a:srgbClr>
                </a:highlight>
              </a:rPr>
              <a:t>Retraits non imposables</a:t>
            </a:r>
          </a:p>
          <a:p>
            <a:pPr marL="171450" indent="-171450">
              <a:spcBef>
                <a:spcPts val="800"/>
              </a:spcBef>
              <a:buFont typeface="Arial" panose="020B0604020202020204" pitchFamily="34" charset="0"/>
              <a:buChar char="•"/>
            </a:pPr>
            <a:r>
              <a:rPr lang="fr-CA" dirty="0"/>
              <a:t>Les retraits augmentent le plafond de cotisation de l’année civile suivante</a:t>
            </a:r>
          </a:p>
          <a:p>
            <a:pPr marL="171450" indent="-171450">
              <a:spcBef>
                <a:spcPts val="800"/>
              </a:spcBef>
              <a:buFont typeface="Arial" panose="020B0604020202020204" pitchFamily="34" charset="0"/>
              <a:buChar char="•"/>
            </a:pPr>
            <a:r>
              <a:rPr lang="x-none" altLang="en-US" sz="1200" b="0" i="0" dirty="0">
                <a:solidFill>
                  <a:schemeClr val="tx1"/>
                </a:solidFill>
                <a:latin typeface="Sun Life New Text" pitchFamily="2" charset="0"/>
                <a:cs typeface="Arial" panose="020B0604020202020204" pitchFamily="34" charset="0"/>
              </a:rPr>
              <a:t>Idéal pour tous les objectifs d’épargne</a:t>
            </a:r>
          </a:p>
        </p:txBody>
      </p:sp>
      <p:pic>
        <p:nvPicPr>
          <p:cNvPr id="5" name="Picture Placeholder 4" descr="A group of people sitting at a table&#10;&#10;Description automatically generated">
            <a:extLst>
              <a:ext uri="{FF2B5EF4-FFF2-40B4-BE49-F238E27FC236}">
                <a16:creationId xmlns:a16="http://schemas.microsoft.com/office/drawing/2014/main" id="{A8D014BB-2081-056F-4075-F7487471898E}"/>
              </a:ext>
            </a:extLst>
          </p:cNvPr>
          <p:cNvPicPr>
            <a:picLocks noGrp="1" noChangeAspect="1"/>
          </p:cNvPicPr>
          <p:nvPr>
            <p:ph type="pic" sz="quarter" idx="14"/>
            <p:custDataLst>
              <p:tags r:id="rId10"/>
            </p:custDataLst>
          </p:nvPr>
        </p:nvPicPr>
        <p:blipFill>
          <a:blip r:embed="rId14"/>
          <a:srcRect l="4399" r="4399"/>
          <a:stretch>
            <a:fillRect/>
          </a:stretch>
        </p:blipFill>
        <p:spPr/>
      </p:pic>
      <p:sp>
        <p:nvSpPr>
          <p:cNvPr id="2" name="Rectangle 1">
            <a:extLst>
              <a:ext uri="{FF2B5EF4-FFF2-40B4-BE49-F238E27FC236}">
                <a16:creationId xmlns:a16="http://schemas.microsoft.com/office/drawing/2014/main" id="{8C0BEA43-DF73-8682-A083-0A320E0CE062}"/>
              </a:ext>
            </a:extLst>
          </p:cNvPr>
          <p:cNvSpPr/>
          <p:nvPr>
            <p:custDataLst>
              <p:tags r:id="rId11"/>
            </p:custDataLst>
          </p:nvPr>
        </p:nvSpPr>
        <p:spPr>
          <a:xfrm>
            <a:off x="9460971" y="2308547"/>
            <a:ext cx="2590800" cy="2313032"/>
          </a:xfrm>
          <a:prstGeom prst="rect">
            <a:avLst/>
          </a:prstGeom>
          <a:solidFill>
            <a:schemeClr val="bg1"/>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A" dirty="0">
                <a:solidFill>
                  <a:srgbClr val="FF0000"/>
                </a:solidFill>
                <a:highlight>
                  <a:srgbClr val="000000">
                    <a:alpha val="0"/>
                  </a:srgbClr>
                </a:highlight>
              </a:rPr>
              <a:t>Conseiller : Retirer la section sur le RPDB si le régime n’en comporte pas (et modifier le titre)</a:t>
            </a:r>
          </a:p>
        </p:txBody>
      </p:sp>
    </p:spTree>
    <p:custDataLst>
      <p:tags r:id="rId1"/>
    </p:custDataLst>
    <p:extLst>
      <p:ext uri="{BB962C8B-B14F-4D97-AF65-F5344CB8AC3E}">
        <p14:creationId xmlns:p14="http://schemas.microsoft.com/office/powerpoint/2010/main" val="225977969"/>
      </p:ext>
    </p:extLst>
  </p:cSld>
  <p:clrMapOvr>
    <a:masterClrMapping/>
  </p:clrMapOvr>
  <mc:AlternateContent xmlns:mc="http://schemas.openxmlformats.org/markup-compatibility/2006" xmlns:p14="http://schemas.microsoft.com/office/powerpoint/2010/main">
    <mc:Choice Requires="p14">
      <p:transition spd="slow" p14:dur="2000" advTm="107451"/>
    </mc:Choice>
    <mc:Fallback xmlns="">
      <p:transition spd="slow" advTm="107451"/>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C38E942-7762-BA6D-BBD8-314F2F258112}"/>
              </a:ext>
            </a:extLst>
          </p:cNvPr>
          <p:cNvSpPr>
            <a:spLocks noGrp="1"/>
          </p:cNvSpPr>
          <p:nvPr>
            <p:ph type="title"/>
            <p:custDataLst>
              <p:tags r:id="rId1"/>
            </p:custDataLst>
          </p:nvPr>
        </p:nvSpPr>
        <p:spPr>
          <a:xfrm>
            <a:off x="287338" y="134940"/>
            <a:ext cx="11615737" cy="731520"/>
          </a:xfrm>
        </p:spPr>
        <p:txBody>
          <a:bodyPr/>
          <a:lstStyle/>
          <a:p>
            <a:r>
              <a:rPr lang="fr-CA"/>
              <a:t>Fonctionnement de votre régime au travail</a:t>
            </a:r>
          </a:p>
        </p:txBody>
      </p:sp>
      <p:graphicFrame>
        <p:nvGraphicFramePr>
          <p:cNvPr id="10" name="Table 5">
            <a:extLst>
              <a:ext uri="{FF2B5EF4-FFF2-40B4-BE49-F238E27FC236}">
                <a16:creationId xmlns:a16="http://schemas.microsoft.com/office/drawing/2014/main" id="{AFFE70E3-92CB-20E3-53CC-2CA962E4A9A5}"/>
              </a:ext>
            </a:extLst>
          </p:cNvPr>
          <p:cNvGraphicFramePr>
            <a:graphicFrameLocks noGrp="1"/>
          </p:cNvGraphicFramePr>
          <p:nvPr>
            <p:custDataLst>
              <p:tags r:id="rId2"/>
            </p:custDataLst>
            <p:extLst>
              <p:ext uri="{D42A27DB-BD31-4B8C-83A1-F6EECF244321}">
                <p14:modId xmlns:p14="http://schemas.microsoft.com/office/powerpoint/2010/main" val="4081146066"/>
              </p:ext>
            </p:extLst>
          </p:nvPr>
        </p:nvGraphicFramePr>
        <p:xfrm>
          <a:off x="287338" y="815660"/>
          <a:ext cx="11395742" cy="5431909"/>
        </p:xfrm>
        <a:graphic>
          <a:graphicData uri="http://schemas.openxmlformats.org/drawingml/2006/table">
            <a:tbl>
              <a:tblPr firstRow="1" bandRow="1">
                <a:tableStyleId>{5C22544A-7EE6-4342-B048-85BDC9FD1C3A}</a:tableStyleId>
              </a:tblPr>
              <a:tblGrid>
                <a:gridCol w="2541860">
                  <a:extLst>
                    <a:ext uri="{9D8B030D-6E8A-4147-A177-3AD203B41FA5}">
                      <a16:colId xmlns:a16="http://schemas.microsoft.com/office/drawing/2014/main" val="590185221"/>
                    </a:ext>
                  </a:extLst>
                </a:gridCol>
                <a:gridCol w="3470002">
                  <a:extLst>
                    <a:ext uri="{9D8B030D-6E8A-4147-A177-3AD203B41FA5}">
                      <a16:colId xmlns:a16="http://schemas.microsoft.com/office/drawing/2014/main" val="1732066924"/>
                    </a:ext>
                  </a:extLst>
                </a:gridCol>
                <a:gridCol w="2317924">
                  <a:extLst>
                    <a:ext uri="{9D8B030D-6E8A-4147-A177-3AD203B41FA5}">
                      <a16:colId xmlns:a16="http://schemas.microsoft.com/office/drawing/2014/main" val="1561278267"/>
                    </a:ext>
                  </a:extLst>
                </a:gridCol>
                <a:gridCol w="3065956">
                  <a:extLst>
                    <a:ext uri="{9D8B030D-6E8A-4147-A177-3AD203B41FA5}">
                      <a16:colId xmlns:a16="http://schemas.microsoft.com/office/drawing/2014/main" val="3092112868"/>
                    </a:ext>
                  </a:extLst>
                </a:gridCol>
              </a:tblGrid>
              <a:tr h="612737">
                <a:tc>
                  <a:txBody>
                    <a:bodyPr/>
                    <a:lstStyle/>
                    <a:p>
                      <a:pPr algn="l"/>
                      <a:endParaRPr lang="fr-CA" sz="1400" b="1">
                        <a:solidFill>
                          <a:schemeClr val="bg1"/>
                        </a:solidFill>
                        <a:latin typeface="Sun Life New Text" pitchFamily="2" charset="0"/>
                      </a:endParaRPr>
                    </a:p>
                  </a:txBody>
                  <a:tcPr marL="123259" marR="123259" marT="61629" marB="61629" anchor="ctr">
                    <a:lnL w="12700" cmpd="sng">
                      <a:noFill/>
                    </a:lnL>
                    <a:lnR w="12700" cap="flat" cmpd="sng" algn="ctr">
                      <a:no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l" defTabSz="685800" rtl="0" eaLnBrk="1" fontAlgn="auto" latinLnBrk="0" hangingPunct="1">
                        <a:lnSpc>
                          <a:spcPct val="100000"/>
                        </a:lnSpc>
                        <a:spcBef>
                          <a:spcPct val="0"/>
                        </a:spcBef>
                        <a:spcAft>
                          <a:spcPct val="0"/>
                        </a:spcAft>
                        <a:buClrTx/>
                        <a:buSzTx/>
                        <a:buFontTx/>
                        <a:buNone/>
                        <a:defRPr/>
                      </a:pPr>
                      <a:r>
                        <a:rPr kumimoji="0" lang="fr-CA" sz="1400" b="0" i="0" u="none" strike="noStrike" kern="1200" cap="none" normalizeH="0" baseline="0">
                          <a:ln>
                            <a:noFill/>
                          </a:ln>
                          <a:solidFill>
                            <a:schemeClr val="bg1"/>
                          </a:solidFill>
                          <a:effectLst/>
                          <a:latin typeface="Sun Life New Text" pitchFamily="2" charset="0"/>
                          <a:ea typeface="+mn-ea"/>
                          <a:cs typeface="Arial" panose="020B0604020202020204" pitchFamily="34" charset="0"/>
                        </a:rPr>
                        <a:t>Régime enregistré d’épargne-retraite </a:t>
                      </a:r>
                      <a:r>
                        <a:rPr kumimoji="0" lang="fr-CA" sz="1400" b="1" i="0" u="none" strike="noStrike" kern="1200" cap="none" normalizeH="0" baseline="0">
                          <a:ln>
                            <a:noFill/>
                          </a:ln>
                          <a:solidFill>
                            <a:schemeClr val="bg1"/>
                          </a:solidFill>
                          <a:effectLst/>
                          <a:latin typeface="Sun Life New Text" pitchFamily="2" charset="0"/>
                          <a:ea typeface="+mn-ea"/>
                          <a:cs typeface="Arial" panose="020B0604020202020204" pitchFamily="34" charset="0"/>
                        </a:rPr>
                        <a:t>(REER)</a:t>
                      </a:r>
                    </a:p>
                  </a:txBody>
                  <a:tcPr marL="123259" marR="123259" marT="61629" marB="6162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l" defTabSz="685800" rtl="0" eaLnBrk="1" fontAlgn="auto" latinLnBrk="0" hangingPunct="1">
                        <a:lnSpc>
                          <a:spcPct val="100000"/>
                        </a:lnSpc>
                        <a:spcBef>
                          <a:spcPct val="0"/>
                        </a:spcBef>
                        <a:spcAft>
                          <a:spcPct val="0"/>
                        </a:spcAft>
                        <a:buClrTx/>
                        <a:buSzTx/>
                        <a:buFontTx/>
                        <a:buNone/>
                        <a:defRPr/>
                      </a:pPr>
                      <a:r>
                        <a:rPr kumimoji="0" lang="fr-CA" sz="1400" b="0" i="0" u="none" strike="noStrike" kern="1200" cap="none" normalizeH="0" baseline="0">
                          <a:ln>
                            <a:noFill/>
                          </a:ln>
                          <a:solidFill>
                            <a:schemeClr val="bg1"/>
                          </a:solidFill>
                          <a:effectLst/>
                          <a:latin typeface="Sun Life New Text" pitchFamily="2" charset="0"/>
                          <a:ea typeface="+mn-ea"/>
                          <a:cs typeface="Arial" panose="020B0604020202020204" pitchFamily="34" charset="0"/>
                        </a:rPr>
                        <a:t>Régime de participation différée aux bénéfices </a:t>
                      </a:r>
                      <a:r>
                        <a:rPr kumimoji="0" lang="fr-CA" sz="1400" b="1" i="0" u="none" strike="noStrike" kern="1200" cap="none" normalizeH="0" baseline="0">
                          <a:ln>
                            <a:noFill/>
                          </a:ln>
                          <a:solidFill>
                            <a:schemeClr val="bg1"/>
                          </a:solidFill>
                          <a:effectLst/>
                          <a:latin typeface="Sun Life New Text" pitchFamily="2" charset="0"/>
                          <a:ea typeface="+mn-ea"/>
                          <a:cs typeface="Arial" panose="020B0604020202020204" pitchFamily="34" charset="0"/>
                        </a:rPr>
                        <a:t>(RPDB)</a:t>
                      </a:r>
                    </a:p>
                  </a:txBody>
                  <a:tcPr marL="123259" marR="123259" marT="61629" marB="6162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l" defTabSz="685800" rtl="0" eaLnBrk="1" fontAlgn="auto" latinLnBrk="0" hangingPunct="1">
                        <a:lnSpc>
                          <a:spcPct val="100000"/>
                        </a:lnSpc>
                        <a:spcBef>
                          <a:spcPct val="0"/>
                        </a:spcBef>
                        <a:spcAft>
                          <a:spcPct val="0"/>
                        </a:spcAft>
                        <a:buClrTx/>
                        <a:buSzTx/>
                        <a:buFontTx/>
                        <a:buNone/>
                        <a:defRPr/>
                      </a:pPr>
                      <a:r>
                        <a:rPr kumimoji="0" lang="fr-CA" sz="1400" b="0" i="0" u="none" strike="noStrike" kern="1200" cap="none" normalizeH="0" baseline="0">
                          <a:ln>
                            <a:noFill/>
                          </a:ln>
                          <a:solidFill>
                            <a:schemeClr val="bg1"/>
                          </a:solidFill>
                          <a:effectLst/>
                          <a:latin typeface="Sun Life New Text" pitchFamily="2" charset="0"/>
                          <a:ea typeface="+mn-ea"/>
                          <a:cs typeface="Arial" panose="020B0604020202020204" pitchFamily="34" charset="0"/>
                        </a:rPr>
                        <a:t>Compte d’épargne libre d’impôt </a:t>
                      </a:r>
                      <a:r>
                        <a:rPr kumimoji="0" lang="fr-CA" sz="1400" b="1" i="0" u="none" strike="noStrike" kern="1200" cap="none" normalizeH="0" baseline="0">
                          <a:ln>
                            <a:noFill/>
                          </a:ln>
                          <a:solidFill>
                            <a:schemeClr val="bg1"/>
                          </a:solidFill>
                          <a:effectLst/>
                          <a:latin typeface="Sun Life New Text" pitchFamily="2" charset="0"/>
                          <a:ea typeface="+mn-ea"/>
                          <a:cs typeface="Arial" panose="020B0604020202020204" pitchFamily="34" charset="0"/>
                        </a:rPr>
                        <a:t>(CELI)</a:t>
                      </a:r>
                    </a:p>
                  </a:txBody>
                  <a:tcPr marL="123259" marR="123259" marT="61629" marB="6162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771308187"/>
                  </a:ext>
                </a:extLst>
              </a:tr>
              <a:tr h="492624">
                <a:tc>
                  <a:txBody>
                    <a:bodyPr/>
                    <a:lstStyle/>
                    <a:p>
                      <a:pPr algn="l"/>
                      <a:r>
                        <a:rPr lang="fr-CA" sz="1400" b="1">
                          <a:solidFill>
                            <a:schemeClr val="tx1"/>
                          </a:solidFill>
                          <a:latin typeface="Sun Life New Text" pitchFamily="2" charset="0"/>
                        </a:rPr>
                        <a:t>Admissibilité</a:t>
                      </a:r>
                    </a:p>
                  </a:txBody>
                  <a:tcPr marL="123259" marR="123259" marT="61629" marB="61629" anchor="ctr">
                    <a:lnL w="12700" cmpd="sng">
                      <a:noFill/>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DE6E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defRPr/>
                      </a:pPr>
                      <a:r>
                        <a:rPr kumimoji="0" lang="fr-CA" sz="1400" b="0" i="0" u="none" strike="noStrike" kern="1200" cap="none" normalizeH="0" baseline="0" dirty="0">
                          <a:ln>
                            <a:noFill/>
                          </a:ln>
                          <a:solidFill>
                            <a:srgbClr val="FF0000"/>
                          </a:solidFill>
                          <a:effectLst/>
                          <a:latin typeface="Sun Life New Text" pitchFamily="2" charset="0"/>
                          <a:ea typeface="+mn-ea"/>
                          <a:cs typeface="Arial" panose="020B0604020202020204" pitchFamily="34" charset="0"/>
                        </a:rPr>
                        <a:t>Immédiatement</a:t>
                      </a:r>
                    </a:p>
                  </a:txBody>
                  <a:tcPr marL="123259" marR="123259" marT="61629" marB="6162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DE6E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defRPr/>
                      </a:pPr>
                      <a:r>
                        <a:rPr kumimoji="0" lang="fr-CA" sz="1400" b="0" i="0" u="none" strike="noStrike" kern="1200" cap="none" normalizeH="0" baseline="0" dirty="0">
                          <a:ln>
                            <a:noFill/>
                          </a:ln>
                          <a:solidFill>
                            <a:srgbClr val="FF0000"/>
                          </a:solidFill>
                          <a:effectLst/>
                          <a:latin typeface="Sun Life New Text" pitchFamily="2" charset="0"/>
                          <a:ea typeface="+mn-ea"/>
                          <a:cs typeface="Arial" panose="020B0604020202020204" pitchFamily="34" charset="0"/>
                        </a:rPr>
                        <a:t>Immédiatement</a:t>
                      </a:r>
                    </a:p>
                  </a:txBody>
                  <a:tcPr marL="123259" marR="123259" marT="61629" marB="6162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DE6E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defRPr/>
                      </a:pPr>
                      <a:r>
                        <a:rPr kumimoji="0" lang="fr-CA" sz="1400" b="0" i="0" u="none" strike="noStrike" kern="1200" cap="none" normalizeH="0" baseline="0">
                          <a:ln>
                            <a:noFill/>
                          </a:ln>
                          <a:solidFill>
                            <a:srgbClr val="FF0000"/>
                          </a:solidFill>
                          <a:effectLst/>
                          <a:latin typeface="Sun Life New Text" pitchFamily="2" charset="0"/>
                          <a:ea typeface="+mn-ea"/>
                          <a:cs typeface="Arial" panose="020B0604020202020204" pitchFamily="34" charset="0"/>
                        </a:rPr>
                        <a:t>Immédiatement</a:t>
                      </a:r>
                    </a:p>
                  </a:txBody>
                  <a:tcPr marL="123259" marR="123259" marT="61629" marB="6162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DE6E1"/>
                    </a:solidFill>
                  </a:tcPr>
                </a:tc>
                <a:extLst>
                  <a:ext uri="{0D108BD9-81ED-4DB2-BD59-A6C34878D82A}">
                    <a16:rowId xmlns:a16="http://schemas.microsoft.com/office/drawing/2014/main" val="608515158"/>
                  </a:ext>
                </a:extLst>
              </a:tr>
              <a:tr h="1546899">
                <a:tc>
                  <a:txBody>
                    <a:bodyPr/>
                    <a:lstStyle/>
                    <a:p>
                      <a:pPr algn="l"/>
                      <a:r>
                        <a:rPr lang="fr-CA" sz="1400" b="1">
                          <a:solidFill>
                            <a:schemeClr val="tx1"/>
                          </a:solidFill>
                          <a:latin typeface="Sun Life New Text" pitchFamily="2" charset="0"/>
                        </a:rPr>
                        <a:t>Cotisations</a:t>
                      </a:r>
                    </a:p>
                  </a:txBody>
                  <a:tcPr marL="123259" marR="123259" marT="61629" marB="61629" anchor="ctr">
                    <a:lnL w="12700" cmpd="sng">
                      <a:noFill/>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DE6E1">
                        <a:alpha val="50000"/>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defRPr/>
                      </a:pPr>
                      <a:r>
                        <a:rPr kumimoji="0" lang="fr-CA" sz="1400" b="0" i="0" u="none" strike="noStrike" kern="1200" cap="none" normalizeH="0" baseline="0">
                          <a:ln>
                            <a:noFill/>
                          </a:ln>
                          <a:solidFill>
                            <a:srgbClr val="FF0000"/>
                          </a:solidFill>
                          <a:effectLst/>
                          <a:latin typeface="Sun Life New Text" pitchFamily="2" charset="0"/>
                          <a:ea typeface="+mn-ea"/>
                          <a:cs typeface="Arial" panose="020B0604020202020204" pitchFamily="34" charset="0"/>
                        </a:rPr>
                        <a:t>De l’employé avec complémentaires de l’employeur : 3 %</a:t>
                      </a:r>
                    </a:p>
                    <a:p>
                      <a:pPr marL="0" marR="0" lvl="0" indent="0" algn="l" defTabSz="914400" rtl="0" eaLnBrk="1" fontAlgn="base" latinLnBrk="0" hangingPunct="1">
                        <a:lnSpc>
                          <a:spcPct val="100000"/>
                        </a:lnSpc>
                        <a:spcBef>
                          <a:spcPct val="20000"/>
                        </a:spcBef>
                        <a:spcAft>
                          <a:spcPct val="0"/>
                        </a:spcAft>
                        <a:buClrTx/>
                        <a:buSzTx/>
                        <a:buFontTx/>
                        <a:buNone/>
                      </a:pPr>
                      <a:r>
                        <a:rPr kumimoji="0" lang="fr-CA" sz="1400" b="0" i="0" u="none" strike="noStrike" kern="1200" cap="none" normalizeH="0" baseline="0">
                          <a:ln>
                            <a:noFill/>
                          </a:ln>
                          <a:solidFill>
                            <a:srgbClr val="FF0000"/>
                          </a:solidFill>
                          <a:effectLst/>
                          <a:latin typeface="Sun Life New Text" pitchFamily="2" charset="0"/>
                          <a:ea typeface="+mn-ea"/>
                          <a:cs typeface="Arial" panose="020B0604020202020204" pitchFamily="34" charset="0"/>
                        </a:rPr>
                        <a:t>Complémentaires de l’employeur : 3 %</a:t>
                      </a:r>
                    </a:p>
                    <a:p>
                      <a:pPr marL="0" marR="0" lvl="0" indent="0" algn="l" defTabSz="914400" rtl="0" eaLnBrk="1" fontAlgn="base" latinLnBrk="0" hangingPunct="1">
                        <a:lnSpc>
                          <a:spcPct val="100000"/>
                        </a:lnSpc>
                        <a:spcBef>
                          <a:spcPct val="20000"/>
                        </a:spcBef>
                        <a:spcAft>
                          <a:spcPct val="0"/>
                        </a:spcAft>
                        <a:buClrTx/>
                        <a:buSzTx/>
                        <a:buFontTx/>
                        <a:buNone/>
                        <a:defRPr/>
                      </a:pPr>
                      <a:r>
                        <a:rPr kumimoji="0" lang="fr-CA" sz="1400" b="0" i="0" u="none" strike="noStrike" kern="1200" cap="none" normalizeH="0" baseline="0">
                          <a:ln>
                            <a:noFill/>
                          </a:ln>
                          <a:solidFill>
                            <a:srgbClr val="FF0000"/>
                          </a:solidFill>
                          <a:effectLst/>
                          <a:latin typeface="Sun Life New Text" pitchFamily="2" charset="0"/>
                          <a:ea typeface="+mn-ea"/>
                          <a:cs typeface="Arial" panose="020B0604020202020204" pitchFamily="34" charset="0"/>
                        </a:rPr>
                        <a:t>Cotisations facultatives de l’employé autorisées à concurrence du plafond établi par l’ARC</a:t>
                      </a:r>
                    </a:p>
                    <a:p>
                      <a:pPr marL="0" marR="0" lvl="0" indent="0" algn="l" defTabSz="914400" rtl="0" eaLnBrk="1" fontAlgn="base" latinLnBrk="0" hangingPunct="1">
                        <a:lnSpc>
                          <a:spcPct val="100000"/>
                        </a:lnSpc>
                        <a:spcBef>
                          <a:spcPct val="20000"/>
                        </a:spcBef>
                        <a:spcAft>
                          <a:spcPct val="0"/>
                        </a:spcAft>
                        <a:buClrTx/>
                        <a:buSzTx/>
                        <a:buFontTx/>
                        <a:buNone/>
                        <a:defRPr/>
                      </a:pPr>
                      <a:r>
                        <a:rPr kumimoji="0" lang="fr-CA" sz="1400" b="0" i="0" u="none" strike="noStrike" kern="1200" cap="none" normalizeH="0" baseline="0">
                          <a:ln>
                            <a:noFill/>
                          </a:ln>
                          <a:solidFill>
                            <a:srgbClr val="FF0000"/>
                          </a:solidFill>
                          <a:effectLst/>
                          <a:latin typeface="Sun Life New Text" pitchFamily="2" charset="0"/>
                          <a:ea typeface="+mn-ea"/>
                          <a:cs typeface="Arial" panose="020B0604020202020204" pitchFamily="34" charset="0"/>
                        </a:rPr>
                        <a:t>Cotisations occasionnelles et sommes transférées d’autres régimes autorisées</a:t>
                      </a:r>
                    </a:p>
                  </a:txBody>
                  <a:tcPr marL="123259" marR="123259" marT="61629" marB="6162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DE6E1">
                        <a:alpha val="50000"/>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defRPr/>
                      </a:pPr>
                      <a:r>
                        <a:rPr kumimoji="0" lang="fr-CA" sz="1400" b="0" i="0" u="none" strike="noStrike" kern="1200" cap="none" normalizeH="0" baseline="0">
                          <a:ln>
                            <a:noFill/>
                          </a:ln>
                          <a:solidFill>
                            <a:srgbClr val="FF0000"/>
                          </a:solidFill>
                          <a:effectLst/>
                          <a:latin typeface="Sun Life New Text" pitchFamily="2" charset="0"/>
                          <a:ea typeface="+mn-ea"/>
                          <a:cs typeface="Arial" panose="020B0604020202020204" pitchFamily="34" charset="0"/>
                        </a:rPr>
                        <a:t>De l’employeur : 3 %</a:t>
                      </a:r>
                    </a:p>
                  </a:txBody>
                  <a:tcPr marL="123259" marR="123259" marT="61629" marB="6162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DE6E1">
                        <a:alpha val="50000"/>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defRPr/>
                      </a:pPr>
                      <a:r>
                        <a:rPr kumimoji="0" lang="fr-CA" sz="1400" b="0" i="0" u="none" strike="noStrike" kern="1200" cap="none" normalizeH="0" baseline="0">
                          <a:ln>
                            <a:noFill/>
                          </a:ln>
                          <a:solidFill>
                            <a:srgbClr val="FF0000"/>
                          </a:solidFill>
                          <a:effectLst/>
                          <a:latin typeface="Sun Life New Text" pitchFamily="2" charset="0"/>
                          <a:ea typeface="+mn-ea"/>
                          <a:cs typeface="Arial" panose="020B0604020202020204" pitchFamily="34" charset="0"/>
                        </a:rPr>
                        <a:t>Cotisations facultatives de l’employé autorisées à concurrence du plafond établi par l’ARC</a:t>
                      </a:r>
                    </a:p>
                    <a:p>
                      <a:pPr marL="0" marR="0" lvl="0" indent="0" algn="l" defTabSz="914400" rtl="0" eaLnBrk="1" fontAlgn="base" latinLnBrk="0" hangingPunct="1">
                        <a:lnSpc>
                          <a:spcPct val="100000"/>
                        </a:lnSpc>
                        <a:spcBef>
                          <a:spcPct val="20000"/>
                        </a:spcBef>
                        <a:spcAft>
                          <a:spcPct val="0"/>
                        </a:spcAft>
                        <a:buClrTx/>
                        <a:buSzTx/>
                        <a:buFontTx/>
                        <a:buNone/>
                        <a:defRPr/>
                      </a:pPr>
                      <a:endParaRPr kumimoji="0" lang="fr-CA" sz="1400" b="0" i="0" u="none" strike="noStrike" kern="1200" cap="none" normalizeH="0" baseline="0">
                        <a:ln>
                          <a:noFill/>
                        </a:ln>
                        <a:solidFill>
                          <a:srgbClr val="FF0000"/>
                        </a:solidFill>
                        <a:effectLst/>
                        <a:latin typeface="Sun Life New Text" pitchFamily="2" charset="0"/>
                        <a:ea typeface="+mn-ea"/>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Tx/>
                        <a:buSzTx/>
                        <a:buFontTx/>
                        <a:buNone/>
                        <a:defRPr/>
                      </a:pPr>
                      <a:r>
                        <a:rPr kumimoji="0" lang="fr-CA" sz="1400" b="0" i="0" u="none" strike="noStrike" kern="1200" cap="none" normalizeH="0" baseline="0">
                          <a:ln>
                            <a:noFill/>
                          </a:ln>
                          <a:solidFill>
                            <a:srgbClr val="FF0000"/>
                          </a:solidFill>
                          <a:effectLst/>
                          <a:latin typeface="Sun Life New Text" pitchFamily="2" charset="0"/>
                          <a:ea typeface="+mn-ea"/>
                          <a:cs typeface="Arial" panose="020B0604020202020204" pitchFamily="34" charset="0"/>
                        </a:rPr>
                        <a:t>Cotisations occasionnelles et sommes transférées d’autres régimes autorisées</a:t>
                      </a:r>
                    </a:p>
                  </a:txBody>
                  <a:tcPr marL="123259" marR="123259" marT="61629" marB="6162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DE6E1">
                        <a:alpha val="50000"/>
                      </a:srgbClr>
                    </a:solidFill>
                  </a:tcPr>
                </a:tc>
                <a:extLst>
                  <a:ext uri="{0D108BD9-81ED-4DB2-BD59-A6C34878D82A}">
                    <a16:rowId xmlns:a16="http://schemas.microsoft.com/office/drawing/2014/main" val="3224135803"/>
                  </a:ext>
                </a:extLst>
              </a:tr>
              <a:tr h="597806">
                <a:tc>
                  <a:txBody>
                    <a:bodyPr/>
                    <a:lstStyle/>
                    <a:p>
                      <a:pPr algn="l"/>
                      <a:r>
                        <a:rPr lang="fr-CA" sz="1400" b="1">
                          <a:solidFill>
                            <a:schemeClr val="tx1"/>
                          </a:solidFill>
                          <a:latin typeface="Sun Life New Text" pitchFamily="2" charset="0"/>
                        </a:rPr>
                        <a:t>Retraits en cours de service</a:t>
                      </a:r>
                    </a:p>
                  </a:txBody>
                  <a:tcPr marL="123259" marR="123259" marT="61629" marB="61629" anchor="ctr">
                    <a:lnL w="12700" cmpd="sng">
                      <a:noFill/>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DE6E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fr-CA" sz="1400" b="0" i="0" u="none" strike="noStrike" kern="1200" cap="none" normalizeH="0" baseline="0" dirty="0">
                          <a:ln>
                            <a:noFill/>
                          </a:ln>
                          <a:solidFill>
                            <a:srgbClr val="FF0000"/>
                          </a:solidFill>
                          <a:effectLst/>
                          <a:latin typeface="Sun Life New Text" pitchFamily="2" charset="0"/>
                          <a:ea typeface="+mn-ea"/>
                          <a:cs typeface="Arial" panose="020B0604020202020204" pitchFamily="34" charset="0"/>
                        </a:rPr>
                        <a:t>Autorisés</a:t>
                      </a:r>
                    </a:p>
                    <a:p>
                      <a:pPr marL="0" marR="0" lvl="0" indent="0" algn="l" defTabSz="914400" rtl="0" eaLnBrk="1" fontAlgn="base" latinLnBrk="0" hangingPunct="1">
                        <a:lnSpc>
                          <a:spcPct val="100000"/>
                        </a:lnSpc>
                        <a:spcBef>
                          <a:spcPct val="20000"/>
                        </a:spcBef>
                        <a:spcAft>
                          <a:spcPct val="0"/>
                        </a:spcAft>
                        <a:buClrTx/>
                        <a:buSzTx/>
                        <a:buFontTx/>
                        <a:buNone/>
                      </a:pPr>
                      <a:r>
                        <a:rPr kumimoji="0" lang="fr-CA" sz="1400" b="0" i="0" u="none" strike="noStrike" kern="1200" cap="none" normalizeH="0" baseline="0" dirty="0">
                          <a:ln>
                            <a:noFill/>
                          </a:ln>
                          <a:solidFill>
                            <a:schemeClr val="tx1"/>
                          </a:solidFill>
                          <a:effectLst/>
                          <a:latin typeface="Sun Life New Text" pitchFamily="2" charset="0"/>
                          <a:ea typeface="+mn-ea"/>
                          <a:cs typeface="Arial" panose="020B0604020202020204" pitchFamily="34" charset="0"/>
                        </a:rPr>
                        <a:t>(frais applicable)</a:t>
                      </a:r>
                    </a:p>
                  </a:txBody>
                  <a:tcPr marL="123259" marR="123259" marT="61629" marB="6162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DE6E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fr-CA" sz="1400" b="0" i="0" u="none" strike="noStrike" kern="1200" cap="none" normalizeH="0" baseline="0" dirty="0">
                          <a:ln>
                            <a:noFill/>
                          </a:ln>
                          <a:solidFill>
                            <a:srgbClr val="FF0000"/>
                          </a:solidFill>
                          <a:effectLst/>
                          <a:latin typeface="Sun Life New Text" pitchFamily="2" charset="0"/>
                          <a:ea typeface="+mn-ea"/>
                          <a:cs typeface="Arial" panose="020B0604020202020204" pitchFamily="34" charset="0"/>
                        </a:rPr>
                        <a:t>Non autorisés</a:t>
                      </a:r>
                    </a:p>
                  </a:txBody>
                  <a:tcPr marL="123259" marR="123259" marT="61629" marB="6162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DE6E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fr-CA" sz="1400" b="0" i="0" u="none" strike="noStrike" kern="1200" cap="none" normalizeH="0" baseline="0" dirty="0">
                          <a:ln>
                            <a:noFill/>
                          </a:ln>
                          <a:solidFill>
                            <a:srgbClr val="FF0000"/>
                          </a:solidFill>
                          <a:effectLst/>
                          <a:latin typeface="Sun Life New Text" pitchFamily="2" charset="0"/>
                          <a:ea typeface="+mn-ea"/>
                          <a:cs typeface="Arial" panose="020B0604020202020204" pitchFamily="34" charset="0"/>
                        </a:rPr>
                        <a:t>Autorisés</a:t>
                      </a:r>
                    </a:p>
                    <a:p>
                      <a:pPr marL="0" marR="0" lvl="0" indent="0" algn="l" defTabSz="914400" rtl="0" eaLnBrk="1" fontAlgn="base" latinLnBrk="0" hangingPunct="1">
                        <a:lnSpc>
                          <a:spcPct val="100000"/>
                        </a:lnSpc>
                        <a:spcBef>
                          <a:spcPct val="20000"/>
                        </a:spcBef>
                        <a:spcAft>
                          <a:spcPct val="0"/>
                        </a:spcAft>
                        <a:buClrTx/>
                        <a:buSzTx/>
                        <a:buFontTx/>
                        <a:buNone/>
                      </a:pPr>
                      <a:r>
                        <a:rPr kumimoji="0" lang="fr-CA" sz="1400" b="0" i="0" u="none" strike="noStrike" kern="1200" cap="none" normalizeH="0" baseline="0" dirty="0">
                          <a:ln>
                            <a:noFill/>
                          </a:ln>
                          <a:solidFill>
                            <a:schemeClr val="tx1"/>
                          </a:solidFill>
                          <a:effectLst/>
                          <a:latin typeface="Sun Life New Text" pitchFamily="2" charset="0"/>
                          <a:ea typeface="+mn-ea"/>
                          <a:cs typeface="Arial" panose="020B0604020202020204" pitchFamily="34" charset="0"/>
                        </a:rPr>
                        <a:t>(frais applicable)</a:t>
                      </a:r>
                    </a:p>
                  </a:txBody>
                  <a:tcPr marL="123259" marR="123259" marT="61629" marB="6162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DE6E1"/>
                    </a:solidFill>
                  </a:tcPr>
                </a:tc>
                <a:extLst>
                  <a:ext uri="{0D108BD9-81ED-4DB2-BD59-A6C34878D82A}">
                    <a16:rowId xmlns:a16="http://schemas.microsoft.com/office/drawing/2014/main" val="1863443441"/>
                  </a:ext>
                </a:extLst>
              </a:tr>
              <a:tr h="856649">
                <a:tc>
                  <a:txBody>
                    <a:bodyPr/>
                    <a:lstStyle/>
                    <a:p>
                      <a:pPr algn="l"/>
                      <a:r>
                        <a:rPr lang="fr-CA" sz="1400" b="1">
                          <a:solidFill>
                            <a:schemeClr val="tx1"/>
                          </a:solidFill>
                          <a:latin typeface="Sun Life New Text" pitchFamily="2" charset="0"/>
                        </a:rPr>
                        <a:t>Acquisition des droits</a:t>
                      </a:r>
                    </a:p>
                    <a:p>
                      <a:pPr algn="l"/>
                      <a:r>
                        <a:rPr lang="fr-CA" sz="1400" b="1">
                          <a:solidFill>
                            <a:schemeClr val="tx1"/>
                          </a:solidFill>
                          <a:latin typeface="Sun Life New Text" pitchFamily="2" charset="0"/>
                        </a:rPr>
                        <a:t>Immobilisation des fonds</a:t>
                      </a:r>
                    </a:p>
                  </a:txBody>
                  <a:tcPr marL="123259" marR="123259" marT="61629" marB="61629" anchor="ctr">
                    <a:lnL w="12700" cmpd="sng">
                      <a:noFill/>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DE6E1">
                        <a:alpha val="50000"/>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fr-CA" sz="1400" b="0" i="0" u="none" strike="noStrike" kern="1200" cap="none" normalizeH="0" baseline="0" err="1">
                          <a:ln>
                            <a:noFill/>
                          </a:ln>
                          <a:solidFill>
                            <a:srgbClr val="FF0000"/>
                          </a:solidFill>
                          <a:effectLst/>
                          <a:latin typeface="Sun Life New Text" pitchFamily="2" charset="0"/>
                          <a:ea typeface="+mn-ea"/>
                          <a:cs typeface="Arial" panose="020B0604020202020204" pitchFamily="34" charset="0"/>
                        </a:rPr>
                        <a:t>s.o.</a:t>
                      </a:r>
                    </a:p>
                  </a:txBody>
                  <a:tcPr marL="123259" marR="123259" marT="61629" marB="6162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DE6E1">
                        <a:alpha val="50000"/>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fr-CA" sz="1400" b="0" i="0" u="none" strike="noStrike" kern="1200" cap="none" normalizeH="0" baseline="0">
                          <a:ln>
                            <a:noFill/>
                          </a:ln>
                          <a:solidFill>
                            <a:srgbClr val="FF0000"/>
                          </a:solidFill>
                          <a:effectLst/>
                          <a:latin typeface="Sun Life New Text" pitchFamily="2" charset="0"/>
                          <a:ea typeface="+mn-ea"/>
                          <a:cs typeface="Arial" panose="020B0604020202020204" pitchFamily="34" charset="0"/>
                        </a:rPr>
                        <a:t>Acquisition des droits :</a:t>
                      </a:r>
                    </a:p>
                    <a:p>
                      <a:pPr marL="0" marR="0" lvl="0" indent="0" algn="l" defTabSz="914400" rtl="0" eaLnBrk="1" fontAlgn="base" latinLnBrk="0" hangingPunct="1">
                        <a:lnSpc>
                          <a:spcPct val="100000"/>
                        </a:lnSpc>
                        <a:spcBef>
                          <a:spcPct val="20000"/>
                        </a:spcBef>
                        <a:spcAft>
                          <a:spcPct val="0"/>
                        </a:spcAft>
                        <a:buClrTx/>
                        <a:buSzTx/>
                        <a:buFontTx/>
                        <a:buNone/>
                      </a:pPr>
                      <a:r>
                        <a:rPr kumimoji="0" lang="fr-CA" sz="1400" b="0" i="0" u="none" strike="noStrike" kern="1200" cap="none" normalizeH="0" baseline="0">
                          <a:ln>
                            <a:noFill/>
                          </a:ln>
                          <a:solidFill>
                            <a:srgbClr val="FF0000"/>
                          </a:solidFill>
                          <a:effectLst/>
                          <a:latin typeface="Sun Life New Text" pitchFamily="2" charset="0"/>
                          <a:ea typeface="+mn-ea"/>
                          <a:cs typeface="Arial" panose="020B0604020202020204" pitchFamily="34" charset="0"/>
                        </a:rPr>
                        <a:t>2 années de service</a:t>
                      </a:r>
                    </a:p>
                    <a:p>
                      <a:pPr marL="0" marR="0" lvl="0" indent="0" algn="l" defTabSz="914400" rtl="0" eaLnBrk="1" fontAlgn="base" latinLnBrk="0" hangingPunct="1">
                        <a:lnSpc>
                          <a:spcPct val="100000"/>
                        </a:lnSpc>
                        <a:spcBef>
                          <a:spcPct val="20000"/>
                        </a:spcBef>
                        <a:spcAft>
                          <a:spcPct val="0"/>
                        </a:spcAft>
                        <a:buClrTx/>
                        <a:buSzTx/>
                        <a:buFontTx/>
                        <a:buNone/>
                      </a:pPr>
                      <a:r>
                        <a:rPr kumimoji="0" lang="fr-CA" sz="1400" b="0" i="0" u="none" strike="noStrike" kern="1200" cap="none" normalizeH="0" baseline="0">
                          <a:ln>
                            <a:noFill/>
                          </a:ln>
                          <a:solidFill>
                            <a:srgbClr val="FF0000"/>
                          </a:solidFill>
                          <a:effectLst/>
                          <a:latin typeface="Sun Life New Text" pitchFamily="2" charset="0"/>
                          <a:ea typeface="+mn-ea"/>
                          <a:cs typeface="Arial" panose="020B0604020202020204" pitchFamily="34" charset="0"/>
                        </a:rPr>
                        <a:t>Immobilisation : s. o.</a:t>
                      </a:r>
                    </a:p>
                  </a:txBody>
                  <a:tcPr marL="123259" marR="123259" marT="61629" marB="6162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DE6E1">
                        <a:alpha val="50000"/>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defRPr/>
                      </a:pPr>
                      <a:r>
                        <a:rPr kumimoji="0" lang="fr-CA" sz="1400" b="0" i="0" u="none" strike="noStrike" kern="1200" cap="none" normalizeH="0" baseline="0" err="1">
                          <a:ln>
                            <a:noFill/>
                          </a:ln>
                          <a:solidFill>
                            <a:srgbClr val="FF0000"/>
                          </a:solidFill>
                          <a:effectLst/>
                          <a:latin typeface="Sun Life New Text" pitchFamily="2" charset="0"/>
                          <a:ea typeface="+mn-ea"/>
                          <a:cs typeface="Arial" panose="020B0604020202020204" pitchFamily="34" charset="0"/>
                        </a:rPr>
                        <a:t>s.o.</a:t>
                      </a:r>
                    </a:p>
                  </a:txBody>
                  <a:tcPr marL="123259" marR="123259" marT="61629" marB="6162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DE6E1">
                        <a:alpha val="50000"/>
                      </a:srgbClr>
                    </a:solidFill>
                  </a:tcPr>
                </a:tc>
                <a:extLst>
                  <a:ext uri="{0D108BD9-81ED-4DB2-BD59-A6C34878D82A}">
                    <a16:rowId xmlns:a16="http://schemas.microsoft.com/office/drawing/2014/main" val="2524816122"/>
                  </a:ext>
                </a:extLst>
              </a:tr>
              <a:tr h="554665">
                <a:tc>
                  <a:txBody>
                    <a:bodyPr/>
                    <a:lstStyle/>
                    <a:p>
                      <a:pPr algn="l"/>
                      <a:r>
                        <a:rPr lang="fr-CA" sz="1400" b="1">
                          <a:solidFill>
                            <a:schemeClr val="tx1"/>
                          </a:solidFill>
                          <a:latin typeface="Sun Life New Text" pitchFamily="2" charset="0"/>
                        </a:rPr>
                        <a:t>Responsabilité relative au respect du plafond de cotisation</a:t>
                      </a:r>
                    </a:p>
                  </a:txBody>
                  <a:tcPr marL="123259" marR="123259" marT="61629" marB="61629" anchor="ctr">
                    <a:lnL w="12700" cmpd="sng">
                      <a:noFill/>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DDE6E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fr-CA" sz="1400" b="0" i="0" u="none" strike="noStrike" kern="1200" cap="none" normalizeH="0" baseline="0">
                          <a:ln>
                            <a:noFill/>
                          </a:ln>
                          <a:solidFill>
                            <a:srgbClr val="FF0000"/>
                          </a:solidFill>
                          <a:effectLst/>
                          <a:latin typeface="Sun Life New Text" pitchFamily="2" charset="0"/>
                          <a:ea typeface="+mn-ea"/>
                          <a:cs typeface="Arial" panose="020B0604020202020204" pitchFamily="34" charset="0"/>
                        </a:rPr>
                        <a:t>Vous</a:t>
                      </a:r>
                    </a:p>
                  </a:txBody>
                  <a:tcPr marL="123259" marR="123259" marT="61629" marB="6162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DDE6E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fr-CA" sz="1400" b="0" i="0" u="none" strike="noStrike" kern="1200" cap="none" normalizeH="0" baseline="0">
                          <a:ln>
                            <a:noFill/>
                          </a:ln>
                          <a:solidFill>
                            <a:srgbClr val="FF0000"/>
                          </a:solidFill>
                          <a:effectLst/>
                          <a:latin typeface="Sun Life New Text" pitchFamily="2" charset="0"/>
                          <a:ea typeface="+mn-ea"/>
                          <a:cs typeface="Arial" panose="020B0604020202020204" pitchFamily="34" charset="0"/>
                        </a:rPr>
                        <a:t>Votre employeur</a:t>
                      </a:r>
                    </a:p>
                  </a:txBody>
                  <a:tcPr marL="123259" marR="123259" marT="61629" marB="6162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DDE6E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fr-CA" sz="1400" b="0" i="0" u="none" strike="noStrike" kern="1200" cap="none" normalizeH="0" baseline="0" dirty="0">
                          <a:ln>
                            <a:noFill/>
                          </a:ln>
                          <a:solidFill>
                            <a:srgbClr val="FF0000"/>
                          </a:solidFill>
                          <a:effectLst/>
                          <a:latin typeface="Sun Life New Text" pitchFamily="2" charset="0"/>
                          <a:ea typeface="+mn-ea"/>
                          <a:cs typeface="Arial" panose="020B0604020202020204" pitchFamily="34" charset="0"/>
                        </a:rPr>
                        <a:t>Vous</a:t>
                      </a:r>
                    </a:p>
                  </a:txBody>
                  <a:tcPr marL="123259" marR="123259" marT="61629" marB="6162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DDE6E1"/>
                    </a:solidFill>
                  </a:tcPr>
                </a:tc>
                <a:extLst>
                  <a:ext uri="{0D108BD9-81ED-4DB2-BD59-A6C34878D82A}">
                    <a16:rowId xmlns:a16="http://schemas.microsoft.com/office/drawing/2014/main" val="4126635239"/>
                  </a:ext>
                </a:extLst>
              </a:tr>
            </a:tbl>
          </a:graphicData>
        </a:graphic>
      </p:graphicFrame>
      <p:sp>
        <p:nvSpPr>
          <p:cNvPr id="9" name="Rectangle 8">
            <a:extLst>
              <a:ext uri="{FF2B5EF4-FFF2-40B4-BE49-F238E27FC236}">
                <a16:creationId xmlns:a16="http://schemas.microsoft.com/office/drawing/2014/main" id="{10B43CD9-59F2-E22A-DBB6-50BCC5FCBBE8}"/>
              </a:ext>
            </a:extLst>
          </p:cNvPr>
          <p:cNvSpPr/>
          <p:nvPr>
            <p:custDataLst>
              <p:tags r:id="rId3"/>
            </p:custDataLst>
          </p:nvPr>
        </p:nvSpPr>
        <p:spPr>
          <a:xfrm>
            <a:off x="7603521" y="0"/>
            <a:ext cx="3597349" cy="2056219"/>
          </a:xfrm>
          <a:prstGeom prst="rect">
            <a:avLst/>
          </a:prstGeom>
          <a:solidFill>
            <a:schemeClr val="bg1"/>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CA">
                <a:solidFill>
                  <a:srgbClr val="FF0000"/>
                </a:solidFill>
              </a:rPr>
              <a:t>Conseiller : Supprimer la colonne du RPDB s’il y a lieu, et ajouter les renseignements sur le régime</a:t>
            </a:r>
          </a:p>
        </p:txBody>
      </p:sp>
      <p:sp>
        <p:nvSpPr>
          <p:cNvPr id="11" name="TextBox 10">
            <a:extLst>
              <a:ext uri="{FF2B5EF4-FFF2-40B4-BE49-F238E27FC236}">
                <a16:creationId xmlns:a16="http://schemas.microsoft.com/office/drawing/2014/main" id="{AAC2453F-81A8-0AAD-E036-C28DB003CCAB}"/>
              </a:ext>
            </a:extLst>
          </p:cNvPr>
          <p:cNvSpPr txBox="1"/>
          <p:nvPr>
            <p:custDataLst>
              <p:tags r:id="rId4"/>
            </p:custDataLst>
          </p:nvPr>
        </p:nvSpPr>
        <p:spPr>
          <a:xfrm>
            <a:off x="989541" y="6352824"/>
            <a:ext cx="10211329" cy="435676"/>
          </a:xfrm>
          <a:prstGeom prst="rect">
            <a:avLst/>
          </a:prstGeom>
          <a:solidFill>
            <a:schemeClr val="bg1"/>
          </a:solidFill>
          <a:ln>
            <a:solidFill>
              <a:schemeClr val="tx2"/>
            </a:solidFill>
          </a:ln>
        </p:spPr>
        <p:txBody>
          <a:bodyPr wrap="square" lIns="72000" rIns="72000" rtlCol="0" anchor="ctr">
            <a:noAutofit/>
          </a:bodyPr>
          <a:lstStyle/>
          <a:p>
            <a:r>
              <a:rPr lang="fr-CA" sz="1400">
                <a:solidFill>
                  <a:schemeClr val="tx2"/>
                </a:solidFill>
                <a:latin typeface="Sun Life New Text" pitchFamily="2" charset="0"/>
              </a:rPr>
              <a:t>Pour tirer le maximum du régime, versez </a:t>
            </a:r>
            <a:r>
              <a:rPr lang="fr-CA" sz="1400">
                <a:solidFill>
                  <a:srgbClr val="FF0000"/>
                </a:solidFill>
                <a:latin typeface="Sun Life New Text" pitchFamily="2" charset="0"/>
              </a:rPr>
              <a:t>XX</a:t>
            </a:r>
            <a:r>
              <a:rPr lang="fr-CA" sz="1400">
                <a:solidFill>
                  <a:schemeClr val="tx2"/>
                </a:solidFill>
                <a:latin typeface="Sun Life New Text" pitchFamily="2" charset="0"/>
              </a:rPr>
              <a:t> </a:t>
            </a:r>
            <a:r>
              <a:rPr lang="fr-CA" sz="1400">
                <a:solidFill>
                  <a:srgbClr val="FF0000"/>
                </a:solidFill>
                <a:latin typeface="Sun Life New Text" pitchFamily="2" charset="0"/>
              </a:rPr>
              <a:t>%</a:t>
            </a:r>
            <a:r>
              <a:rPr lang="fr-CA" sz="1400">
                <a:solidFill>
                  <a:schemeClr val="tx2"/>
                </a:solidFill>
                <a:latin typeface="Sun Life New Text" pitchFamily="2" charset="0"/>
              </a:rPr>
              <a:t> de votre salaire pour obtenir au total </a:t>
            </a:r>
            <a:r>
              <a:rPr lang="fr-CA" sz="1400">
                <a:solidFill>
                  <a:srgbClr val="FF0000"/>
                </a:solidFill>
                <a:latin typeface="Sun Life New Text" pitchFamily="2" charset="0"/>
              </a:rPr>
              <a:t>YY % </a:t>
            </a:r>
            <a:r>
              <a:rPr lang="fr-CA" sz="1400">
                <a:solidFill>
                  <a:schemeClr val="tx2"/>
                </a:solidFill>
                <a:latin typeface="Sun Life New Text" pitchFamily="2" charset="0"/>
              </a:rPr>
              <a:t>de </a:t>
            </a:r>
            <a:r>
              <a:rPr lang="fr-CA" sz="1400">
                <a:solidFill>
                  <a:srgbClr val="FF0000"/>
                </a:solidFill>
                <a:latin typeface="Sun Life New Text" pitchFamily="2" charset="0"/>
              </a:rPr>
              <a:t>votre employeur</a:t>
            </a:r>
            <a:r>
              <a:rPr lang="fr-CA" sz="1400">
                <a:solidFill>
                  <a:schemeClr val="tx2"/>
                </a:solidFill>
                <a:latin typeface="Sun Life New Text" pitchFamily="2" charset="0"/>
              </a:rPr>
              <a:t>!</a:t>
            </a:r>
            <a:endParaRPr lang="fr-CA" sz="1400">
              <a:solidFill>
                <a:srgbClr val="FF0000"/>
              </a:solidFill>
              <a:latin typeface="Sun Life New Text" pitchFamily="2" charset="0"/>
            </a:endParaRPr>
          </a:p>
        </p:txBody>
      </p:sp>
    </p:spTree>
    <p:extLst>
      <p:ext uri="{BB962C8B-B14F-4D97-AF65-F5344CB8AC3E}">
        <p14:creationId xmlns:p14="http://schemas.microsoft.com/office/powerpoint/2010/main" val="1249890840"/>
      </p:ext>
    </p:extLst>
  </p:cSld>
  <p:clrMapOvr>
    <a:masterClrMapping/>
  </p:clrMapOvr>
  <mc:AlternateContent xmlns:mc="http://schemas.openxmlformats.org/markup-compatibility/2006" xmlns:p14="http://schemas.microsoft.com/office/powerpoint/2010/main">
    <mc:Choice Requires="p14">
      <p:transition spd="slow" p14:dur="2000" advTm="2057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advTm="2057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35D65C8-2959-1042-4F95-599CE0BF8E2C}"/>
              </a:ext>
            </a:extLst>
          </p:cNvPr>
          <p:cNvSpPr>
            <a:spLocks noGrp="1"/>
          </p:cNvSpPr>
          <p:nvPr>
            <p:ph type="body" idx="1"/>
            <p:custDataLst>
              <p:tags r:id="rId2"/>
            </p:custDataLst>
          </p:nvPr>
        </p:nvSpPr>
        <p:spPr/>
        <p:txBody>
          <a:bodyPr/>
          <a:lstStyle/>
          <a:p>
            <a:r>
              <a:rPr lang="fr-CA">
                <a:highlight>
                  <a:srgbClr val="000000">
                    <a:alpha val="0"/>
                  </a:srgbClr>
                </a:highlight>
              </a:rPr>
              <a:t>Précisions sur les placements</a:t>
            </a:r>
          </a:p>
        </p:txBody>
      </p:sp>
    </p:spTree>
    <p:custDataLst>
      <p:tags r:id="rId1"/>
    </p:custDataLst>
    <p:extLst>
      <p:ext uri="{BB962C8B-B14F-4D97-AF65-F5344CB8AC3E}">
        <p14:creationId xmlns:p14="http://schemas.microsoft.com/office/powerpoint/2010/main" val="2976173864"/>
      </p:ext>
    </p:extLst>
  </p:cSld>
  <p:clrMapOvr>
    <a:masterClrMapping/>
  </p:clrMapOvr>
  <mc:AlternateContent xmlns:mc="http://schemas.openxmlformats.org/markup-compatibility/2006" xmlns:p14="http://schemas.microsoft.com/office/powerpoint/2010/main">
    <mc:Choice Requires="p14">
      <p:transition spd="slow" p14:dur="2000" advTm="10773"/>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advTm="10773"/>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C291CB-25C3-E40C-7EF7-092D597F619F}"/>
              </a:ext>
            </a:extLst>
          </p:cNvPr>
          <p:cNvSpPr>
            <a:spLocks noGrp="1"/>
          </p:cNvSpPr>
          <p:nvPr>
            <p:ph type="title"/>
            <p:custDataLst>
              <p:tags r:id="rId2"/>
            </p:custDataLst>
          </p:nvPr>
        </p:nvSpPr>
        <p:spPr/>
        <p:txBody>
          <a:bodyPr/>
          <a:lstStyle/>
          <a:p>
            <a:r>
              <a:rPr lang="fr-CA">
                <a:highlight>
                  <a:srgbClr val="000000">
                    <a:alpha val="0"/>
                  </a:srgbClr>
                </a:highlight>
              </a:rPr>
              <a:t>Relation entre le risque et le rendement</a:t>
            </a:r>
            <a:endParaRPr lang="fr-CA">
              <a:highlight>
                <a:srgbClr val="FFFF00"/>
              </a:highlight>
            </a:endParaRPr>
          </a:p>
        </p:txBody>
      </p:sp>
      <p:sp>
        <p:nvSpPr>
          <p:cNvPr id="5" name="Text Box 3">
            <a:extLst>
              <a:ext uri="{FF2B5EF4-FFF2-40B4-BE49-F238E27FC236}">
                <a16:creationId xmlns:a16="http://schemas.microsoft.com/office/drawing/2014/main" id="{C9007537-D24C-337F-69D1-CB9B2CFAD227}"/>
              </a:ext>
            </a:extLst>
          </p:cNvPr>
          <p:cNvSpPr txBox="1">
            <a:spLocks noChangeArrowheads="1"/>
          </p:cNvSpPr>
          <p:nvPr>
            <p:custDataLst>
              <p:tags r:id="rId3"/>
            </p:custDataLst>
          </p:nvPr>
        </p:nvSpPr>
        <p:spPr bwMode="auto">
          <a:xfrm rot="16168775">
            <a:off x="961022" y="3090886"/>
            <a:ext cx="180369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a:ea typeface="ＭＳ Ｐゴシック" pitchFamily="34" charset="-128"/>
              </a:defRPr>
            </a:lvl1pPr>
            <a:lvl2pPr marL="742950" indent="-285750" eaLnBrk="0" hangingPunct="0">
              <a:defRPr>
                <a:solidFill>
                  <a:schemeClr val="tx1"/>
                </a:solidFill>
                <a:latin typeface="Arial"/>
                <a:ea typeface="ＭＳ Ｐゴシック" pitchFamily="34" charset="-128"/>
              </a:defRPr>
            </a:lvl2pPr>
            <a:lvl3pPr marL="1143000" indent="-228600" eaLnBrk="0" hangingPunct="0">
              <a:defRPr>
                <a:solidFill>
                  <a:schemeClr val="tx1"/>
                </a:solidFill>
                <a:latin typeface="Arial"/>
                <a:ea typeface="ＭＳ Ｐゴシック" pitchFamily="34" charset="-128"/>
              </a:defRPr>
            </a:lvl3pPr>
            <a:lvl4pPr marL="1600200" indent="-228600" eaLnBrk="0" hangingPunct="0">
              <a:defRPr>
                <a:solidFill>
                  <a:schemeClr val="tx1"/>
                </a:solidFill>
                <a:latin typeface="Arial"/>
                <a:ea typeface="ＭＳ Ｐゴシック" pitchFamily="34" charset="-128"/>
              </a:defRPr>
            </a:lvl4pPr>
            <a:lvl5pPr marL="2057400" indent="-228600" eaLnBrk="0" hangingPunct="0">
              <a:defRPr>
                <a:solidFill>
                  <a:schemeClr val="tx1"/>
                </a:solidFill>
                <a:latin typeface="Arial"/>
                <a:ea typeface="ＭＳ Ｐゴシック" pitchFamily="34" charset="-128"/>
              </a:defRPr>
            </a:lvl5pPr>
            <a:lvl6pPr marL="2514600" indent="-228600"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6pPr>
            <a:lvl7pPr marL="2971800" indent="-228600"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7pPr>
            <a:lvl8pPr marL="3429000" indent="-228600"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8pPr>
            <a:lvl9pPr marL="3886200" indent="-228600"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9pPr>
          </a:lstStyle>
          <a:p>
            <a:pPr eaLnBrk="1" hangingPunct="1">
              <a:buFont typeface="Arial"/>
              <a:buNone/>
            </a:pPr>
            <a:r>
              <a:rPr lang="fr-CA">
                <a:highlight>
                  <a:srgbClr val="000000">
                    <a:alpha val="0"/>
                  </a:srgbClr>
                </a:highlight>
                <a:latin typeface="Sun Life New Text" pitchFamily="2" charset="0"/>
                <a:ea typeface="Arial Regular" charset="0"/>
              </a:rPr>
              <a:t>Rendement</a:t>
            </a:r>
          </a:p>
        </p:txBody>
      </p:sp>
      <p:sp>
        <p:nvSpPr>
          <p:cNvPr id="6" name="Line 4">
            <a:extLst>
              <a:ext uri="{FF2B5EF4-FFF2-40B4-BE49-F238E27FC236}">
                <a16:creationId xmlns:a16="http://schemas.microsoft.com/office/drawing/2014/main" id="{95BDFD5E-6E8C-1DC4-AB6E-C997F0D3FEFE}"/>
              </a:ext>
            </a:extLst>
          </p:cNvPr>
          <p:cNvSpPr>
            <a:spLocks noChangeShapeType="1"/>
          </p:cNvSpPr>
          <p:nvPr>
            <p:custDataLst>
              <p:tags r:id="rId4"/>
            </p:custDataLst>
          </p:nvPr>
        </p:nvSpPr>
        <p:spPr bwMode="auto">
          <a:xfrm flipH="1" flipV="1">
            <a:off x="2087194" y="1743075"/>
            <a:ext cx="0" cy="4038600"/>
          </a:xfrm>
          <a:prstGeom prst="line">
            <a:avLst/>
          </a:prstGeom>
          <a:noFill/>
          <a:ln w="28575">
            <a:solidFill>
              <a:srgbClr val="545454"/>
            </a:solidFill>
            <a:round/>
            <a:tailEnd type="triangle" w="med" len="med"/>
          </a:ln>
          <a:extLst>
            <a:ext uri="{909E8E84-426E-40DD-AFC4-6F175D3DCCD1}">
              <a14:hiddenFill xmlns:a14="http://schemas.microsoft.com/office/drawing/2010/main">
                <a:noFill/>
              </a14:hiddenFill>
            </a:ext>
          </a:extLst>
        </p:spPr>
        <p:txBody>
          <a:bodyPr/>
          <a:lstStyle/>
          <a:p>
            <a:endParaRPr lang="fr-CA">
              <a:latin typeface="Sun Life New Text" pitchFamily="2" charset="0"/>
            </a:endParaRPr>
          </a:p>
        </p:txBody>
      </p:sp>
      <p:sp>
        <p:nvSpPr>
          <p:cNvPr id="7" name="Line 5">
            <a:extLst>
              <a:ext uri="{FF2B5EF4-FFF2-40B4-BE49-F238E27FC236}">
                <a16:creationId xmlns:a16="http://schemas.microsoft.com/office/drawing/2014/main" id="{BD273C70-7E89-D40B-5AC4-76286A045600}"/>
              </a:ext>
            </a:extLst>
          </p:cNvPr>
          <p:cNvSpPr>
            <a:spLocks noChangeShapeType="1"/>
          </p:cNvSpPr>
          <p:nvPr>
            <p:custDataLst>
              <p:tags r:id="rId5"/>
            </p:custDataLst>
          </p:nvPr>
        </p:nvSpPr>
        <p:spPr bwMode="auto">
          <a:xfrm>
            <a:off x="2087194" y="5781675"/>
            <a:ext cx="3922712" cy="0"/>
          </a:xfrm>
          <a:prstGeom prst="line">
            <a:avLst/>
          </a:prstGeom>
          <a:noFill/>
          <a:ln w="28575">
            <a:solidFill>
              <a:srgbClr val="545454"/>
            </a:solidFill>
            <a:round/>
            <a:tailEnd type="triangle" w="med" len="med"/>
          </a:ln>
          <a:extLst>
            <a:ext uri="{909E8E84-426E-40DD-AFC4-6F175D3DCCD1}">
              <a14:hiddenFill xmlns:a14="http://schemas.microsoft.com/office/drawing/2010/main">
                <a:noFill/>
              </a14:hiddenFill>
            </a:ext>
          </a:extLst>
        </p:spPr>
        <p:txBody>
          <a:bodyPr/>
          <a:lstStyle/>
          <a:p>
            <a:endParaRPr lang="fr-CA">
              <a:latin typeface="Sun Life New Text" pitchFamily="2" charset="0"/>
            </a:endParaRPr>
          </a:p>
        </p:txBody>
      </p:sp>
      <p:sp>
        <p:nvSpPr>
          <p:cNvPr id="8" name="Line 6">
            <a:extLst>
              <a:ext uri="{FF2B5EF4-FFF2-40B4-BE49-F238E27FC236}">
                <a16:creationId xmlns:a16="http://schemas.microsoft.com/office/drawing/2014/main" id="{69444D31-82B7-0872-A360-4DA624DD6AB5}"/>
              </a:ext>
            </a:extLst>
          </p:cNvPr>
          <p:cNvSpPr>
            <a:spLocks noChangeShapeType="1"/>
          </p:cNvSpPr>
          <p:nvPr>
            <p:custDataLst>
              <p:tags r:id="rId6"/>
            </p:custDataLst>
          </p:nvPr>
        </p:nvSpPr>
        <p:spPr bwMode="auto">
          <a:xfrm flipV="1">
            <a:off x="2087194" y="1743075"/>
            <a:ext cx="3598862" cy="4038600"/>
          </a:xfrm>
          <a:prstGeom prst="line">
            <a:avLst/>
          </a:prstGeom>
          <a:noFill/>
          <a:ln w="9525">
            <a:solidFill>
              <a:srgbClr val="545454"/>
            </a:solidFill>
            <a:round/>
          </a:ln>
          <a:extLst>
            <a:ext uri="{909E8E84-426E-40DD-AFC4-6F175D3DCCD1}">
              <a14:hiddenFill xmlns:a14="http://schemas.microsoft.com/office/drawing/2010/main">
                <a:noFill/>
              </a14:hiddenFill>
            </a:ext>
          </a:extLst>
        </p:spPr>
        <p:txBody>
          <a:bodyPr/>
          <a:lstStyle/>
          <a:p>
            <a:endParaRPr lang="fr-CA">
              <a:latin typeface="Sun Life New Text" pitchFamily="2" charset="0"/>
            </a:endParaRPr>
          </a:p>
        </p:txBody>
      </p:sp>
      <p:sp>
        <p:nvSpPr>
          <p:cNvPr id="9" name="Text Box 7">
            <a:extLst>
              <a:ext uri="{FF2B5EF4-FFF2-40B4-BE49-F238E27FC236}">
                <a16:creationId xmlns:a16="http://schemas.microsoft.com/office/drawing/2014/main" id="{3CA5600A-8B82-D298-AE8A-0A007533D483}"/>
              </a:ext>
            </a:extLst>
          </p:cNvPr>
          <p:cNvSpPr txBox="1">
            <a:spLocks noChangeArrowheads="1"/>
          </p:cNvSpPr>
          <p:nvPr>
            <p:custDataLst>
              <p:tags r:id="rId7"/>
            </p:custDataLst>
          </p:nvPr>
        </p:nvSpPr>
        <p:spPr bwMode="auto">
          <a:xfrm>
            <a:off x="2147519" y="5753100"/>
            <a:ext cx="74347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a:ea typeface="ＭＳ Ｐゴシック" pitchFamily="34" charset="-128"/>
              </a:defRPr>
            </a:lvl1pPr>
            <a:lvl2pPr marL="742950" indent="-285750" eaLnBrk="0" hangingPunct="0">
              <a:defRPr>
                <a:solidFill>
                  <a:schemeClr val="tx1"/>
                </a:solidFill>
                <a:latin typeface="Arial"/>
                <a:ea typeface="ＭＳ Ｐゴシック" pitchFamily="34" charset="-128"/>
              </a:defRPr>
            </a:lvl2pPr>
            <a:lvl3pPr marL="1143000" indent="-228600" eaLnBrk="0" hangingPunct="0">
              <a:defRPr>
                <a:solidFill>
                  <a:schemeClr val="tx1"/>
                </a:solidFill>
                <a:latin typeface="Arial"/>
                <a:ea typeface="ＭＳ Ｐゴシック" pitchFamily="34" charset="-128"/>
              </a:defRPr>
            </a:lvl3pPr>
            <a:lvl4pPr marL="1600200" indent="-228600" eaLnBrk="0" hangingPunct="0">
              <a:defRPr>
                <a:solidFill>
                  <a:schemeClr val="tx1"/>
                </a:solidFill>
                <a:latin typeface="Arial"/>
                <a:ea typeface="ＭＳ Ｐゴシック" pitchFamily="34" charset="-128"/>
              </a:defRPr>
            </a:lvl4pPr>
            <a:lvl5pPr marL="2057400" indent="-228600" eaLnBrk="0" hangingPunct="0">
              <a:defRPr>
                <a:solidFill>
                  <a:schemeClr val="tx1"/>
                </a:solidFill>
                <a:latin typeface="Arial"/>
                <a:ea typeface="ＭＳ Ｐゴシック" pitchFamily="34" charset="-128"/>
              </a:defRPr>
            </a:lvl5pPr>
            <a:lvl6pPr marL="2514600" indent="-228600"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6pPr>
            <a:lvl7pPr marL="2971800" indent="-228600"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7pPr>
            <a:lvl8pPr marL="3429000" indent="-228600"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8pPr>
            <a:lvl9pPr marL="3886200" indent="-228600"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9pPr>
          </a:lstStyle>
          <a:p>
            <a:pPr eaLnBrk="1" hangingPunct="1">
              <a:buFont typeface="Arial"/>
              <a:buNone/>
            </a:pPr>
            <a:r>
              <a:rPr lang="fr-CA" sz="1600">
                <a:highlight>
                  <a:srgbClr val="000000">
                    <a:alpha val="0"/>
                  </a:srgbClr>
                </a:highlight>
                <a:latin typeface="Sun Life New Text" pitchFamily="2" charset="0"/>
                <a:ea typeface="Arial Regular" charset="0"/>
              </a:rPr>
              <a:t>Faible</a:t>
            </a:r>
          </a:p>
        </p:txBody>
      </p:sp>
      <p:sp>
        <p:nvSpPr>
          <p:cNvPr id="10" name="Text Box 8">
            <a:extLst>
              <a:ext uri="{FF2B5EF4-FFF2-40B4-BE49-F238E27FC236}">
                <a16:creationId xmlns:a16="http://schemas.microsoft.com/office/drawing/2014/main" id="{D2ACF3DA-8D2F-E32F-9246-EEE44085FD8B}"/>
              </a:ext>
            </a:extLst>
          </p:cNvPr>
          <p:cNvSpPr txBox="1">
            <a:spLocks noChangeArrowheads="1"/>
          </p:cNvSpPr>
          <p:nvPr>
            <p:custDataLst>
              <p:tags r:id="rId8"/>
            </p:custDataLst>
          </p:nvPr>
        </p:nvSpPr>
        <p:spPr bwMode="auto">
          <a:xfrm>
            <a:off x="5409832" y="5753100"/>
            <a:ext cx="6848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a:ea typeface="ＭＳ Ｐゴシック" pitchFamily="34" charset="-128"/>
              </a:defRPr>
            </a:lvl1pPr>
            <a:lvl2pPr marL="742950" indent="-285750" eaLnBrk="0" hangingPunct="0">
              <a:defRPr>
                <a:solidFill>
                  <a:schemeClr val="tx1"/>
                </a:solidFill>
                <a:latin typeface="Arial"/>
                <a:ea typeface="ＭＳ Ｐゴシック" pitchFamily="34" charset="-128"/>
              </a:defRPr>
            </a:lvl2pPr>
            <a:lvl3pPr marL="1143000" indent="-228600" eaLnBrk="0" hangingPunct="0">
              <a:defRPr>
                <a:solidFill>
                  <a:schemeClr val="tx1"/>
                </a:solidFill>
                <a:latin typeface="Arial"/>
                <a:ea typeface="ＭＳ Ｐゴシック" pitchFamily="34" charset="-128"/>
              </a:defRPr>
            </a:lvl3pPr>
            <a:lvl4pPr marL="1600200" indent="-228600" eaLnBrk="0" hangingPunct="0">
              <a:defRPr>
                <a:solidFill>
                  <a:schemeClr val="tx1"/>
                </a:solidFill>
                <a:latin typeface="Arial"/>
                <a:ea typeface="ＭＳ Ｐゴシック" pitchFamily="34" charset="-128"/>
              </a:defRPr>
            </a:lvl4pPr>
            <a:lvl5pPr marL="2057400" indent="-228600" eaLnBrk="0" hangingPunct="0">
              <a:defRPr>
                <a:solidFill>
                  <a:schemeClr val="tx1"/>
                </a:solidFill>
                <a:latin typeface="Arial"/>
                <a:ea typeface="ＭＳ Ｐゴシック" pitchFamily="34" charset="-128"/>
              </a:defRPr>
            </a:lvl5pPr>
            <a:lvl6pPr marL="2514600" indent="-228600"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6pPr>
            <a:lvl7pPr marL="2971800" indent="-228600"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7pPr>
            <a:lvl8pPr marL="3429000" indent="-228600"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8pPr>
            <a:lvl9pPr marL="3886200" indent="-228600"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9pPr>
          </a:lstStyle>
          <a:p>
            <a:pPr eaLnBrk="1" hangingPunct="1">
              <a:buFont typeface="Arial"/>
              <a:buNone/>
            </a:pPr>
            <a:r>
              <a:rPr lang="fr-CA" sz="1600">
                <a:highlight>
                  <a:srgbClr val="000000">
                    <a:alpha val="0"/>
                  </a:srgbClr>
                </a:highlight>
                <a:latin typeface="Sun Life New Text" pitchFamily="2" charset="0"/>
                <a:ea typeface="Arial Regular" charset="0"/>
              </a:rPr>
              <a:t>Élevé</a:t>
            </a:r>
          </a:p>
        </p:txBody>
      </p:sp>
      <p:sp>
        <p:nvSpPr>
          <p:cNvPr id="11" name="Text Box 9">
            <a:extLst>
              <a:ext uri="{FF2B5EF4-FFF2-40B4-BE49-F238E27FC236}">
                <a16:creationId xmlns:a16="http://schemas.microsoft.com/office/drawing/2014/main" id="{FDECF87F-C89E-701E-2268-458ED74F7E83}"/>
              </a:ext>
            </a:extLst>
          </p:cNvPr>
          <p:cNvSpPr txBox="1">
            <a:spLocks noChangeArrowheads="1"/>
          </p:cNvSpPr>
          <p:nvPr>
            <p:custDataLst>
              <p:tags r:id="rId9"/>
            </p:custDataLst>
          </p:nvPr>
        </p:nvSpPr>
        <p:spPr bwMode="auto">
          <a:xfrm>
            <a:off x="3657232" y="5881689"/>
            <a:ext cx="1145130" cy="461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a:ea typeface="ＭＳ Ｐゴシック" pitchFamily="34" charset="-128"/>
              </a:defRPr>
            </a:lvl1pPr>
            <a:lvl2pPr marL="742950" indent="-285750" eaLnBrk="0" hangingPunct="0">
              <a:defRPr>
                <a:solidFill>
                  <a:schemeClr val="tx1"/>
                </a:solidFill>
                <a:latin typeface="Arial"/>
                <a:ea typeface="ＭＳ Ｐゴシック" pitchFamily="34" charset="-128"/>
              </a:defRPr>
            </a:lvl2pPr>
            <a:lvl3pPr marL="1143000" indent="-228600" eaLnBrk="0" hangingPunct="0">
              <a:defRPr>
                <a:solidFill>
                  <a:schemeClr val="tx1"/>
                </a:solidFill>
                <a:latin typeface="Arial"/>
                <a:ea typeface="ＭＳ Ｐゴシック" pitchFamily="34" charset="-128"/>
              </a:defRPr>
            </a:lvl3pPr>
            <a:lvl4pPr marL="1600200" indent="-228600" eaLnBrk="0" hangingPunct="0">
              <a:defRPr>
                <a:solidFill>
                  <a:schemeClr val="tx1"/>
                </a:solidFill>
                <a:latin typeface="Arial"/>
                <a:ea typeface="ＭＳ Ｐゴシック" pitchFamily="34" charset="-128"/>
              </a:defRPr>
            </a:lvl4pPr>
            <a:lvl5pPr marL="2057400" indent="-228600" eaLnBrk="0" hangingPunct="0">
              <a:defRPr>
                <a:solidFill>
                  <a:schemeClr val="tx1"/>
                </a:solidFill>
                <a:latin typeface="Arial"/>
                <a:ea typeface="ＭＳ Ｐゴシック" pitchFamily="34" charset="-128"/>
              </a:defRPr>
            </a:lvl5pPr>
            <a:lvl6pPr marL="2514600" indent="-228600"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6pPr>
            <a:lvl7pPr marL="2971800" indent="-228600"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7pPr>
            <a:lvl8pPr marL="3429000" indent="-228600"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8pPr>
            <a:lvl9pPr marL="3886200" indent="-228600"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9pPr>
          </a:lstStyle>
          <a:p>
            <a:pPr eaLnBrk="1" hangingPunct="1">
              <a:buFont typeface="Arial"/>
              <a:buNone/>
            </a:pPr>
            <a:r>
              <a:rPr lang="fr-CA">
                <a:highlight>
                  <a:srgbClr val="000000">
                    <a:alpha val="0"/>
                  </a:srgbClr>
                </a:highlight>
                <a:latin typeface="Sun Life New Text" pitchFamily="2" charset="0"/>
                <a:ea typeface="Arial Regular" charset="0"/>
              </a:rPr>
              <a:t>Risque</a:t>
            </a:r>
          </a:p>
        </p:txBody>
      </p:sp>
      <p:sp>
        <p:nvSpPr>
          <p:cNvPr id="12" name="Text Box 10">
            <a:extLst>
              <a:ext uri="{FF2B5EF4-FFF2-40B4-BE49-F238E27FC236}">
                <a16:creationId xmlns:a16="http://schemas.microsoft.com/office/drawing/2014/main" id="{DFC77954-B6A4-6AE4-8821-7E75892EF0A2}"/>
              </a:ext>
            </a:extLst>
          </p:cNvPr>
          <p:cNvSpPr txBox="1">
            <a:spLocks noChangeArrowheads="1"/>
          </p:cNvSpPr>
          <p:nvPr>
            <p:custDataLst>
              <p:tags r:id="rId10"/>
            </p:custDataLst>
          </p:nvPr>
        </p:nvSpPr>
        <p:spPr bwMode="auto">
          <a:xfrm rot="16200000">
            <a:off x="1539284" y="5216521"/>
            <a:ext cx="74347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a:ea typeface="ＭＳ Ｐゴシック" pitchFamily="34" charset="-128"/>
              </a:defRPr>
            </a:lvl1pPr>
            <a:lvl2pPr marL="742950" indent="-285750" eaLnBrk="0" hangingPunct="0">
              <a:defRPr>
                <a:solidFill>
                  <a:schemeClr val="tx1"/>
                </a:solidFill>
                <a:latin typeface="Arial"/>
                <a:ea typeface="ＭＳ Ｐゴシック" pitchFamily="34" charset="-128"/>
              </a:defRPr>
            </a:lvl2pPr>
            <a:lvl3pPr marL="1143000" indent="-228600" eaLnBrk="0" hangingPunct="0">
              <a:defRPr>
                <a:solidFill>
                  <a:schemeClr val="tx1"/>
                </a:solidFill>
                <a:latin typeface="Arial"/>
                <a:ea typeface="ＭＳ Ｐゴシック" pitchFamily="34" charset="-128"/>
              </a:defRPr>
            </a:lvl3pPr>
            <a:lvl4pPr marL="1600200" indent="-228600" eaLnBrk="0" hangingPunct="0">
              <a:defRPr>
                <a:solidFill>
                  <a:schemeClr val="tx1"/>
                </a:solidFill>
                <a:latin typeface="Arial"/>
                <a:ea typeface="ＭＳ Ｐゴシック" pitchFamily="34" charset="-128"/>
              </a:defRPr>
            </a:lvl4pPr>
            <a:lvl5pPr marL="2057400" indent="-228600" eaLnBrk="0" hangingPunct="0">
              <a:defRPr>
                <a:solidFill>
                  <a:schemeClr val="tx1"/>
                </a:solidFill>
                <a:latin typeface="Arial"/>
                <a:ea typeface="ＭＳ Ｐゴシック" pitchFamily="34" charset="-128"/>
              </a:defRPr>
            </a:lvl5pPr>
            <a:lvl6pPr marL="2514600" indent="-228600"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6pPr>
            <a:lvl7pPr marL="2971800" indent="-228600"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7pPr>
            <a:lvl8pPr marL="3429000" indent="-228600"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8pPr>
            <a:lvl9pPr marL="3886200" indent="-228600"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9pPr>
          </a:lstStyle>
          <a:p>
            <a:pPr eaLnBrk="1" hangingPunct="1">
              <a:buFont typeface="Arial"/>
              <a:buNone/>
            </a:pPr>
            <a:r>
              <a:rPr lang="fr-CA" sz="1600">
                <a:highlight>
                  <a:srgbClr val="000000">
                    <a:alpha val="0"/>
                  </a:srgbClr>
                </a:highlight>
                <a:latin typeface="Sun Life New Text" pitchFamily="2" charset="0"/>
                <a:ea typeface="Arial Regular" charset="0"/>
              </a:rPr>
              <a:t>Faible</a:t>
            </a:r>
          </a:p>
        </p:txBody>
      </p:sp>
      <p:sp>
        <p:nvSpPr>
          <p:cNvPr id="13" name="Text Box 11">
            <a:extLst>
              <a:ext uri="{FF2B5EF4-FFF2-40B4-BE49-F238E27FC236}">
                <a16:creationId xmlns:a16="http://schemas.microsoft.com/office/drawing/2014/main" id="{B227481E-C804-F9B1-56A9-130A73AA4C4F}"/>
              </a:ext>
            </a:extLst>
          </p:cNvPr>
          <p:cNvSpPr txBox="1">
            <a:spLocks noChangeArrowheads="1"/>
          </p:cNvSpPr>
          <p:nvPr>
            <p:custDataLst>
              <p:tags r:id="rId11"/>
            </p:custDataLst>
          </p:nvPr>
        </p:nvSpPr>
        <p:spPr bwMode="auto">
          <a:xfrm rot="16306432">
            <a:off x="1574105" y="1961651"/>
            <a:ext cx="6848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a:ea typeface="ＭＳ Ｐゴシック" pitchFamily="34" charset="-128"/>
              </a:defRPr>
            </a:lvl1pPr>
            <a:lvl2pPr marL="742950" indent="-285750" eaLnBrk="0" hangingPunct="0">
              <a:defRPr>
                <a:solidFill>
                  <a:schemeClr val="tx1"/>
                </a:solidFill>
                <a:latin typeface="Arial"/>
                <a:ea typeface="ＭＳ Ｐゴシック" pitchFamily="34" charset="-128"/>
              </a:defRPr>
            </a:lvl2pPr>
            <a:lvl3pPr marL="1143000" indent="-228600" eaLnBrk="0" hangingPunct="0">
              <a:defRPr>
                <a:solidFill>
                  <a:schemeClr val="tx1"/>
                </a:solidFill>
                <a:latin typeface="Arial"/>
                <a:ea typeface="ＭＳ Ｐゴシック" pitchFamily="34" charset="-128"/>
              </a:defRPr>
            </a:lvl3pPr>
            <a:lvl4pPr marL="1600200" indent="-228600" eaLnBrk="0" hangingPunct="0">
              <a:defRPr>
                <a:solidFill>
                  <a:schemeClr val="tx1"/>
                </a:solidFill>
                <a:latin typeface="Arial"/>
                <a:ea typeface="ＭＳ Ｐゴシック" pitchFamily="34" charset="-128"/>
              </a:defRPr>
            </a:lvl4pPr>
            <a:lvl5pPr marL="2057400" indent="-228600" eaLnBrk="0" hangingPunct="0">
              <a:defRPr>
                <a:solidFill>
                  <a:schemeClr val="tx1"/>
                </a:solidFill>
                <a:latin typeface="Arial"/>
                <a:ea typeface="ＭＳ Ｐゴシック" pitchFamily="34" charset="-128"/>
              </a:defRPr>
            </a:lvl5pPr>
            <a:lvl6pPr marL="2514600" indent="-228600"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6pPr>
            <a:lvl7pPr marL="2971800" indent="-228600"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7pPr>
            <a:lvl8pPr marL="3429000" indent="-228600"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8pPr>
            <a:lvl9pPr marL="3886200" indent="-228600"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9pPr>
          </a:lstStyle>
          <a:p>
            <a:pPr eaLnBrk="1" hangingPunct="1">
              <a:buFont typeface="Arial"/>
              <a:buNone/>
            </a:pPr>
            <a:r>
              <a:rPr lang="fr-CA" sz="1600">
                <a:highlight>
                  <a:srgbClr val="000000">
                    <a:alpha val="0"/>
                  </a:srgbClr>
                </a:highlight>
                <a:latin typeface="Sun Life New Text" pitchFamily="2" charset="0"/>
                <a:ea typeface="Arial Regular" charset="0"/>
              </a:rPr>
              <a:t>Élevé</a:t>
            </a:r>
          </a:p>
        </p:txBody>
      </p:sp>
      <p:sp>
        <p:nvSpPr>
          <p:cNvPr id="14" name="Oval 15">
            <a:extLst>
              <a:ext uri="{FF2B5EF4-FFF2-40B4-BE49-F238E27FC236}">
                <a16:creationId xmlns:a16="http://schemas.microsoft.com/office/drawing/2014/main" id="{F36EDC14-40EB-A7AF-692B-F02E68A9A3FB}"/>
              </a:ext>
            </a:extLst>
          </p:cNvPr>
          <p:cNvSpPr>
            <a:spLocks noChangeArrowheads="1"/>
          </p:cNvSpPr>
          <p:nvPr>
            <p:custDataLst>
              <p:tags r:id="rId12"/>
            </p:custDataLst>
          </p:nvPr>
        </p:nvSpPr>
        <p:spPr bwMode="auto">
          <a:xfrm>
            <a:off x="2899995" y="4427587"/>
            <a:ext cx="381000" cy="395238"/>
          </a:xfrm>
          <a:prstGeom prst="ellipse">
            <a:avLst/>
          </a:prstGeom>
          <a:solidFill>
            <a:srgbClr val="DDE6E1"/>
          </a:solidFill>
          <a:ln>
            <a:solidFill>
              <a:schemeClr val="bg1"/>
            </a:solidFill>
          </a:ln>
        </p:spPr>
        <p:txBody>
          <a:bodyPr wrap="none" anchor="ctr"/>
          <a:lstStyle/>
          <a:p>
            <a:pPr>
              <a:buFont typeface="Arial"/>
              <a:buNone/>
            </a:pPr>
            <a:endParaRPr lang="fr-CA">
              <a:latin typeface="Sun Life New Text" pitchFamily="2" charset="0"/>
            </a:endParaRPr>
          </a:p>
        </p:txBody>
      </p:sp>
      <p:sp>
        <p:nvSpPr>
          <p:cNvPr id="15" name="Text Box 16">
            <a:extLst>
              <a:ext uri="{FF2B5EF4-FFF2-40B4-BE49-F238E27FC236}">
                <a16:creationId xmlns:a16="http://schemas.microsoft.com/office/drawing/2014/main" id="{3584A305-ACED-2C08-DE90-B5F301BC3A5E}"/>
              </a:ext>
            </a:extLst>
          </p:cNvPr>
          <p:cNvSpPr txBox="1">
            <a:spLocks noChangeArrowheads="1"/>
          </p:cNvSpPr>
          <p:nvPr>
            <p:custDataLst>
              <p:tags r:id="rId13"/>
            </p:custDataLst>
          </p:nvPr>
        </p:nvSpPr>
        <p:spPr bwMode="auto">
          <a:xfrm>
            <a:off x="3280995" y="4486317"/>
            <a:ext cx="176407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a:ea typeface="ＭＳ Ｐゴシック" pitchFamily="34" charset="-128"/>
              </a:defRPr>
            </a:lvl1pPr>
            <a:lvl2pPr marL="742950" indent="-285750" eaLnBrk="0" hangingPunct="0">
              <a:defRPr>
                <a:solidFill>
                  <a:schemeClr val="tx1"/>
                </a:solidFill>
                <a:latin typeface="Arial"/>
                <a:ea typeface="ＭＳ Ｐゴシック" pitchFamily="34" charset="-128"/>
              </a:defRPr>
            </a:lvl2pPr>
            <a:lvl3pPr marL="1143000" indent="-228600" eaLnBrk="0" hangingPunct="0">
              <a:defRPr>
                <a:solidFill>
                  <a:schemeClr val="tx1"/>
                </a:solidFill>
                <a:latin typeface="Arial"/>
                <a:ea typeface="ＭＳ Ｐゴシック" pitchFamily="34" charset="-128"/>
              </a:defRPr>
            </a:lvl3pPr>
            <a:lvl4pPr marL="1600200" indent="-228600" eaLnBrk="0" hangingPunct="0">
              <a:defRPr>
                <a:solidFill>
                  <a:schemeClr val="tx1"/>
                </a:solidFill>
                <a:latin typeface="Arial"/>
                <a:ea typeface="ＭＳ Ｐゴシック" pitchFamily="34" charset="-128"/>
              </a:defRPr>
            </a:lvl4pPr>
            <a:lvl5pPr marL="2057400" indent="-228600" eaLnBrk="0" hangingPunct="0">
              <a:defRPr>
                <a:solidFill>
                  <a:schemeClr val="tx1"/>
                </a:solidFill>
                <a:latin typeface="Arial"/>
                <a:ea typeface="ＭＳ Ｐゴシック" pitchFamily="34" charset="-128"/>
              </a:defRPr>
            </a:lvl5pPr>
            <a:lvl6pPr marL="2514600" indent="-228600"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6pPr>
            <a:lvl7pPr marL="2971800" indent="-228600"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7pPr>
            <a:lvl8pPr marL="3429000" indent="-228600"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8pPr>
            <a:lvl9pPr marL="3886200" indent="-228600"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9pPr>
          </a:lstStyle>
          <a:p>
            <a:pPr eaLnBrk="1" hangingPunct="1">
              <a:buFont typeface="Arial"/>
              <a:buNone/>
            </a:pPr>
            <a:r>
              <a:rPr lang="fr-CA" sz="1400">
                <a:highlight>
                  <a:srgbClr val="000000">
                    <a:alpha val="0"/>
                  </a:srgbClr>
                </a:highlight>
                <a:latin typeface="Sun Life New Text" pitchFamily="2" charset="0"/>
                <a:ea typeface="Arial Regular" charset="0"/>
              </a:rPr>
              <a:t>Fonds d’obligations</a:t>
            </a:r>
            <a:endParaRPr lang="fr-CA" sz="1400">
              <a:latin typeface="Sun Life New Text" pitchFamily="2" charset="0"/>
              <a:ea typeface="Arial Regular" charset="0"/>
            </a:endParaRPr>
          </a:p>
        </p:txBody>
      </p:sp>
      <p:sp>
        <p:nvSpPr>
          <p:cNvPr id="16" name="Text Box 17">
            <a:extLst>
              <a:ext uri="{FF2B5EF4-FFF2-40B4-BE49-F238E27FC236}">
                <a16:creationId xmlns:a16="http://schemas.microsoft.com/office/drawing/2014/main" id="{D89E828C-404D-6B67-43DE-5DBFA3D7441C}"/>
              </a:ext>
            </a:extLst>
          </p:cNvPr>
          <p:cNvSpPr txBox="1">
            <a:spLocks noChangeArrowheads="1"/>
          </p:cNvSpPr>
          <p:nvPr>
            <p:custDataLst>
              <p:tags r:id="rId14"/>
            </p:custDataLst>
          </p:nvPr>
        </p:nvSpPr>
        <p:spPr bwMode="auto">
          <a:xfrm>
            <a:off x="7009140" y="2577465"/>
            <a:ext cx="396652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a:ea typeface="ＭＳ Ｐゴシック" pitchFamily="34" charset="-128"/>
              </a:defRPr>
            </a:lvl1pPr>
            <a:lvl2pPr marL="742950" indent="-285750" eaLnBrk="0" hangingPunct="0">
              <a:defRPr>
                <a:solidFill>
                  <a:schemeClr val="tx1"/>
                </a:solidFill>
                <a:latin typeface="Arial"/>
                <a:ea typeface="ＭＳ Ｐゴシック" pitchFamily="34" charset="-128"/>
              </a:defRPr>
            </a:lvl2pPr>
            <a:lvl3pPr marL="1143000" indent="-228600" eaLnBrk="0" hangingPunct="0">
              <a:defRPr>
                <a:solidFill>
                  <a:schemeClr val="tx1"/>
                </a:solidFill>
                <a:latin typeface="Arial"/>
                <a:ea typeface="ＭＳ Ｐゴシック" pitchFamily="34" charset="-128"/>
              </a:defRPr>
            </a:lvl3pPr>
            <a:lvl4pPr marL="1600200" indent="-228600" eaLnBrk="0" hangingPunct="0">
              <a:defRPr>
                <a:solidFill>
                  <a:schemeClr val="tx1"/>
                </a:solidFill>
                <a:latin typeface="Arial"/>
                <a:ea typeface="ＭＳ Ｐゴシック" pitchFamily="34" charset="-128"/>
              </a:defRPr>
            </a:lvl4pPr>
            <a:lvl5pPr marL="2057400" indent="-228600" eaLnBrk="0" hangingPunct="0">
              <a:defRPr>
                <a:solidFill>
                  <a:schemeClr val="tx1"/>
                </a:solidFill>
                <a:latin typeface="Arial"/>
                <a:ea typeface="ＭＳ Ｐゴシック" pitchFamily="34" charset="-128"/>
              </a:defRPr>
            </a:lvl5pPr>
            <a:lvl6pPr marL="2514600" indent="-228600"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6pPr>
            <a:lvl7pPr marL="2971800" indent="-228600"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7pPr>
            <a:lvl8pPr marL="3429000" indent="-228600"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8pPr>
            <a:lvl9pPr marL="3886200" indent="-228600"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9pPr>
          </a:lstStyle>
          <a:p>
            <a:pPr eaLnBrk="1" hangingPunct="1">
              <a:spcAft>
                <a:spcPct val="0"/>
              </a:spcAft>
              <a:buFont typeface="Arial"/>
              <a:buNone/>
              <a:defRPr b="0" i="0"/>
            </a:pPr>
            <a:r>
              <a:rPr lang="x-none" sz="1400" b="1" dirty="0">
                <a:latin typeface="Sun Life New Text" pitchFamily="2" charset="0"/>
                <a:ea typeface="Arial"/>
              </a:rPr>
              <a:t>Obligations (titres à revenu fixe)</a:t>
            </a:r>
          </a:p>
          <a:p>
            <a:pPr eaLnBrk="1" hangingPunct="1">
              <a:spcAft>
                <a:spcPct val="0"/>
              </a:spcAft>
              <a:buClr>
                <a:srgbClr val="614D7D"/>
              </a:buClr>
              <a:buFont typeface="Arial"/>
              <a:buNone/>
              <a:defRPr b="0" i="0"/>
            </a:pPr>
            <a:r>
              <a:rPr lang="x-none" sz="1400" dirty="0">
                <a:latin typeface="Sun Life New Text" pitchFamily="2" charset="0"/>
                <a:ea typeface="Arial"/>
              </a:rPr>
              <a:t>Promesse de rembourser une créance</a:t>
            </a:r>
          </a:p>
          <a:p>
            <a:pPr eaLnBrk="1" hangingPunct="1">
              <a:spcAft>
                <a:spcPct val="0"/>
              </a:spcAft>
              <a:buClr>
                <a:srgbClr val="614D7D"/>
              </a:buClr>
              <a:buFont typeface="Arial"/>
              <a:buNone/>
              <a:defRPr b="0" i="0"/>
            </a:pPr>
            <a:r>
              <a:rPr lang="x-none" sz="1400" dirty="0">
                <a:latin typeface="Sun Life New Text" pitchFamily="2" charset="0"/>
                <a:ea typeface="Arial"/>
              </a:rPr>
              <a:t>Produisent des intérêts</a:t>
            </a:r>
          </a:p>
          <a:p>
            <a:pPr eaLnBrk="1" hangingPunct="1">
              <a:spcAft>
                <a:spcPct val="0"/>
              </a:spcAft>
              <a:buClr>
                <a:srgbClr val="614D7D"/>
              </a:buClr>
              <a:buFont typeface="Arial"/>
              <a:buNone/>
              <a:defRPr b="0" i="0"/>
            </a:pPr>
            <a:r>
              <a:rPr lang="x-none" sz="1400" dirty="0">
                <a:latin typeface="Sun Life New Text" pitchFamily="2" charset="0"/>
                <a:ea typeface="Arial"/>
              </a:rPr>
              <a:t>Titres de gouvernements et de sociétés</a:t>
            </a:r>
          </a:p>
        </p:txBody>
      </p:sp>
      <p:sp>
        <p:nvSpPr>
          <p:cNvPr id="17" name="Oval 18">
            <a:extLst>
              <a:ext uri="{FF2B5EF4-FFF2-40B4-BE49-F238E27FC236}">
                <a16:creationId xmlns:a16="http://schemas.microsoft.com/office/drawing/2014/main" id="{C1DB1671-E32A-1BE6-389D-BF034CEB904C}"/>
              </a:ext>
            </a:extLst>
          </p:cNvPr>
          <p:cNvSpPr>
            <a:spLocks noChangeArrowheads="1"/>
          </p:cNvSpPr>
          <p:nvPr>
            <p:custDataLst>
              <p:tags r:id="rId15"/>
            </p:custDataLst>
          </p:nvPr>
        </p:nvSpPr>
        <p:spPr bwMode="auto">
          <a:xfrm>
            <a:off x="4873256" y="2241687"/>
            <a:ext cx="381000" cy="395395"/>
          </a:xfrm>
          <a:prstGeom prst="ellipse">
            <a:avLst/>
          </a:prstGeom>
          <a:solidFill>
            <a:srgbClr val="DDE6E1"/>
          </a:solidFill>
          <a:ln>
            <a:solidFill>
              <a:schemeClr val="bg1"/>
            </a:solidFill>
          </a:ln>
        </p:spPr>
        <p:txBody>
          <a:bodyPr wrap="none" anchor="ctr"/>
          <a:lstStyle/>
          <a:p>
            <a:pPr>
              <a:buFont typeface="Arial"/>
              <a:buNone/>
            </a:pPr>
            <a:endParaRPr lang="fr-CA">
              <a:latin typeface="Sun Life New Text" pitchFamily="2" charset="0"/>
            </a:endParaRPr>
          </a:p>
        </p:txBody>
      </p:sp>
      <p:sp>
        <p:nvSpPr>
          <p:cNvPr id="18" name="Oval 19">
            <a:extLst>
              <a:ext uri="{FF2B5EF4-FFF2-40B4-BE49-F238E27FC236}">
                <a16:creationId xmlns:a16="http://schemas.microsoft.com/office/drawing/2014/main" id="{A5E100A6-0C13-CC9C-8A10-C7A525693D8B}"/>
              </a:ext>
            </a:extLst>
          </p:cNvPr>
          <p:cNvSpPr>
            <a:spLocks noChangeArrowheads="1"/>
          </p:cNvSpPr>
          <p:nvPr>
            <p:custDataLst>
              <p:tags r:id="rId16"/>
            </p:custDataLst>
          </p:nvPr>
        </p:nvSpPr>
        <p:spPr bwMode="auto">
          <a:xfrm>
            <a:off x="4416056" y="2241687"/>
            <a:ext cx="381000" cy="395395"/>
          </a:xfrm>
          <a:prstGeom prst="ellipse">
            <a:avLst/>
          </a:prstGeom>
          <a:solidFill>
            <a:srgbClr val="DDE6E1"/>
          </a:solidFill>
          <a:ln>
            <a:solidFill>
              <a:schemeClr val="bg1"/>
            </a:solidFill>
          </a:ln>
        </p:spPr>
        <p:txBody>
          <a:bodyPr wrap="none" anchor="ctr"/>
          <a:lstStyle/>
          <a:p>
            <a:pPr>
              <a:buFont typeface="Arial"/>
              <a:buNone/>
            </a:pPr>
            <a:endParaRPr lang="fr-CA">
              <a:latin typeface="Sun Life New Text" pitchFamily="2" charset="0"/>
            </a:endParaRPr>
          </a:p>
        </p:txBody>
      </p:sp>
      <p:sp>
        <p:nvSpPr>
          <p:cNvPr id="19" name="Text Box 20">
            <a:extLst>
              <a:ext uri="{FF2B5EF4-FFF2-40B4-BE49-F238E27FC236}">
                <a16:creationId xmlns:a16="http://schemas.microsoft.com/office/drawing/2014/main" id="{76F30F8A-9A89-6B66-97E9-2E1572848863}"/>
              </a:ext>
            </a:extLst>
          </p:cNvPr>
          <p:cNvSpPr txBox="1">
            <a:spLocks noChangeArrowheads="1"/>
          </p:cNvSpPr>
          <p:nvPr>
            <p:custDataLst>
              <p:tags r:id="rId17"/>
            </p:custDataLst>
          </p:nvPr>
        </p:nvSpPr>
        <p:spPr bwMode="auto">
          <a:xfrm>
            <a:off x="2709494" y="1738314"/>
            <a:ext cx="255332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a:ea typeface="ＭＳ Ｐゴシック" pitchFamily="34" charset="-128"/>
              </a:defRPr>
            </a:lvl1pPr>
            <a:lvl2pPr marL="742950" indent="-285750" eaLnBrk="0" hangingPunct="0">
              <a:defRPr>
                <a:solidFill>
                  <a:schemeClr val="tx1"/>
                </a:solidFill>
                <a:latin typeface="Arial"/>
                <a:ea typeface="ＭＳ Ｐゴシック" pitchFamily="34" charset="-128"/>
              </a:defRPr>
            </a:lvl2pPr>
            <a:lvl3pPr marL="1143000" indent="-228600" eaLnBrk="0" hangingPunct="0">
              <a:defRPr>
                <a:solidFill>
                  <a:schemeClr val="tx1"/>
                </a:solidFill>
                <a:latin typeface="Arial"/>
                <a:ea typeface="ＭＳ Ｐゴシック" pitchFamily="34" charset="-128"/>
              </a:defRPr>
            </a:lvl3pPr>
            <a:lvl4pPr marL="1600200" indent="-228600" eaLnBrk="0" hangingPunct="0">
              <a:defRPr>
                <a:solidFill>
                  <a:schemeClr val="tx1"/>
                </a:solidFill>
                <a:latin typeface="Arial"/>
                <a:ea typeface="ＭＳ Ｐゴシック" pitchFamily="34" charset="-128"/>
              </a:defRPr>
            </a:lvl4pPr>
            <a:lvl5pPr marL="2057400" indent="-228600" eaLnBrk="0" hangingPunct="0">
              <a:defRPr>
                <a:solidFill>
                  <a:schemeClr val="tx1"/>
                </a:solidFill>
                <a:latin typeface="Arial"/>
                <a:ea typeface="ＭＳ Ｐゴシック" pitchFamily="34" charset="-128"/>
              </a:defRPr>
            </a:lvl5pPr>
            <a:lvl6pPr marL="2514600" indent="-228600"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6pPr>
            <a:lvl7pPr marL="2971800" indent="-228600"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7pPr>
            <a:lvl8pPr marL="3429000" indent="-228600"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8pPr>
            <a:lvl9pPr marL="3886200" indent="-228600"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9pPr>
          </a:lstStyle>
          <a:p>
            <a:pPr eaLnBrk="1" hangingPunct="1">
              <a:spcAft>
                <a:spcPct val="0"/>
              </a:spcAft>
              <a:buFont typeface="Arial"/>
              <a:buNone/>
            </a:pPr>
            <a:r>
              <a:rPr lang="fr-CA" sz="1400">
                <a:highlight>
                  <a:srgbClr val="000000">
                    <a:alpha val="0"/>
                  </a:srgbClr>
                </a:highlight>
                <a:latin typeface="Sun Life New Text" pitchFamily="2" charset="0"/>
                <a:ea typeface="Arial Regular" charset="0"/>
              </a:rPr>
              <a:t>Fonds d’actions canadiennes,</a:t>
            </a:r>
          </a:p>
          <a:p>
            <a:pPr eaLnBrk="1" hangingPunct="1">
              <a:spcAft>
                <a:spcPct val="0"/>
              </a:spcAft>
              <a:buFont typeface="Arial"/>
              <a:buNone/>
            </a:pPr>
            <a:r>
              <a:rPr lang="fr-CA" sz="1400">
                <a:highlight>
                  <a:srgbClr val="000000">
                    <a:alpha val="0"/>
                  </a:srgbClr>
                </a:highlight>
                <a:latin typeface="Sun Life New Text" pitchFamily="2" charset="0"/>
                <a:ea typeface="Arial Regular" charset="0"/>
              </a:rPr>
              <a:t>américaines, mondiales</a:t>
            </a:r>
          </a:p>
          <a:p>
            <a:pPr eaLnBrk="1" hangingPunct="1">
              <a:spcAft>
                <a:spcPct val="0"/>
              </a:spcAft>
              <a:buFont typeface="Arial"/>
              <a:buNone/>
            </a:pPr>
            <a:r>
              <a:rPr lang="fr-CA" sz="1400">
                <a:highlight>
                  <a:srgbClr val="000000">
                    <a:alpha val="0"/>
                  </a:srgbClr>
                </a:highlight>
                <a:latin typeface="Sun Life New Text" pitchFamily="2" charset="0"/>
                <a:ea typeface="Arial Regular" charset="0"/>
              </a:rPr>
              <a:t>et internationales</a:t>
            </a:r>
            <a:endParaRPr lang="fr-CA" sz="1400">
              <a:latin typeface="Sun Life New Text" pitchFamily="2" charset="0"/>
              <a:ea typeface="Arial Regular" charset="0"/>
            </a:endParaRPr>
          </a:p>
        </p:txBody>
      </p:sp>
      <p:sp>
        <p:nvSpPr>
          <p:cNvPr id="20" name="Oval 21">
            <a:extLst>
              <a:ext uri="{FF2B5EF4-FFF2-40B4-BE49-F238E27FC236}">
                <a16:creationId xmlns:a16="http://schemas.microsoft.com/office/drawing/2014/main" id="{CDC24038-970B-5BFC-19B2-B9121D40CA84}"/>
              </a:ext>
            </a:extLst>
          </p:cNvPr>
          <p:cNvSpPr>
            <a:spLocks noChangeArrowheads="1"/>
          </p:cNvSpPr>
          <p:nvPr>
            <p:custDataLst>
              <p:tags r:id="rId18"/>
            </p:custDataLst>
          </p:nvPr>
        </p:nvSpPr>
        <p:spPr bwMode="auto">
          <a:xfrm>
            <a:off x="5330456" y="2240099"/>
            <a:ext cx="381000" cy="395394"/>
          </a:xfrm>
          <a:prstGeom prst="ellipse">
            <a:avLst/>
          </a:prstGeom>
          <a:solidFill>
            <a:srgbClr val="DDE6E1"/>
          </a:solidFill>
          <a:ln>
            <a:solidFill>
              <a:schemeClr val="bg1"/>
            </a:solidFill>
          </a:ln>
        </p:spPr>
        <p:txBody>
          <a:bodyPr wrap="none" anchor="ctr"/>
          <a:lstStyle/>
          <a:p>
            <a:pPr>
              <a:buFont typeface="Arial"/>
              <a:buNone/>
            </a:pPr>
            <a:endParaRPr lang="fr-CA">
              <a:latin typeface="Sun Life New Text" pitchFamily="2" charset="0"/>
            </a:endParaRPr>
          </a:p>
        </p:txBody>
      </p:sp>
      <p:sp>
        <p:nvSpPr>
          <p:cNvPr id="21" name="Text Box 22">
            <a:extLst>
              <a:ext uri="{FF2B5EF4-FFF2-40B4-BE49-F238E27FC236}">
                <a16:creationId xmlns:a16="http://schemas.microsoft.com/office/drawing/2014/main" id="{57C95956-6A59-0A4E-2443-7F39672AD404}"/>
              </a:ext>
            </a:extLst>
          </p:cNvPr>
          <p:cNvSpPr txBox="1">
            <a:spLocks noChangeArrowheads="1"/>
          </p:cNvSpPr>
          <p:nvPr>
            <p:custDataLst>
              <p:tags r:id="rId19"/>
            </p:custDataLst>
          </p:nvPr>
        </p:nvSpPr>
        <p:spPr bwMode="auto">
          <a:xfrm>
            <a:off x="7009140" y="3653274"/>
            <a:ext cx="4007064"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tabLst>
                <a:tab pos="115888" algn="l"/>
              </a:tabLst>
              <a:defRPr>
                <a:solidFill>
                  <a:schemeClr val="tx1"/>
                </a:solidFill>
                <a:latin typeface="Arial"/>
                <a:ea typeface="ＭＳ Ｐゴシック" pitchFamily="34" charset="-128"/>
              </a:defRPr>
            </a:lvl1pPr>
            <a:lvl2pPr marL="742950" indent="-285750" eaLnBrk="0" hangingPunct="0">
              <a:tabLst>
                <a:tab pos="115888" algn="l"/>
              </a:tabLst>
              <a:defRPr>
                <a:solidFill>
                  <a:schemeClr val="tx1"/>
                </a:solidFill>
                <a:latin typeface="Arial"/>
                <a:ea typeface="ＭＳ Ｐゴシック" pitchFamily="34" charset="-128"/>
              </a:defRPr>
            </a:lvl2pPr>
            <a:lvl3pPr marL="1143000" indent="-228600" eaLnBrk="0" hangingPunct="0">
              <a:tabLst>
                <a:tab pos="115888" algn="l"/>
              </a:tabLst>
              <a:defRPr>
                <a:solidFill>
                  <a:schemeClr val="tx1"/>
                </a:solidFill>
                <a:latin typeface="Arial"/>
                <a:ea typeface="ＭＳ Ｐゴシック" pitchFamily="34" charset="-128"/>
              </a:defRPr>
            </a:lvl3pPr>
            <a:lvl4pPr marL="1600200" indent="-228600" eaLnBrk="0" hangingPunct="0">
              <a:tabLst>
                <a:tab pos="115888" algn="l"/>
              </a:tabLst>
              <a:defRPr>
                <a:solidFill>
                  <a:schemeClr val="tx1"/>
                </a:solidFill>
                <a:latin typeface="Arial"/>
                <a:ea typeface="ＭＳ Ｐゴシック" pitchFamily="34" charset="-128"/>
              </a:defRPr>
            </a:lvl4pPr>
            <a:lvl5pPr marL="2057400" indent="-228600" eaLnBrk="0" hangingPunct="0">
              <a:tabLst>
                <a:tab pos="115888" algn="l"/>
              </a:tabLst>
              <a:defRPr>
                <a:solidFill>
                  <a:schemeClr val="tx1"/>
                </a:solidFill>
                <a:latin typeface="Arial"/>
                <a:ea typeface="ＭＳ Ｐゴシック" pitchFamily="34" charset="-128"/>
              </a:defRPr>
            </a:lvl5pPr>
            <a:lvl6pPr marL="2514600" indent="-228600" eaLnBrk="0" fontAlgn="base" hangingPunct="0">
              <a:spcBef>
                <a:spcPct val="0"/>
              </a:spcBef>
              <a:spcAft>
                <a:spcPct val="60000"/>
              </a:spcAft>
              <a:buClr>
                <a:schemeClr val="bg1"/>
              </a:buClr>
              <a:buSzPct val="75000"/>
              <a:buFont typeface="Arial"/>
              <a:buChar char="•"/>
              <a:tabLst>
                <a:tab pos="115888" algn="l"/>
              </a:tabLst>
              <a:defRPr>
                <a:solidFill>
                  <a:schemeClr val="tx1"/>
                </a:solidFill>
                <a:latin typeface="Arial"/>
                <a:ea typeface="ＭＳ Ｐゴシック" pitchFamily="34" charset="-128"/>
              </a:defRPr>
            </a:lvl6pPr>
            <a:lvl7pPr marL="2971800" indent="-228600" eaLnBrk="0" fontAlgn="base" hangingPunct="0">
              <a:spcBef>
                <a:spcPct val="0"/>
              </a:spcBef>
              <a:spcAft>
                <a:spcPct val="60000"/>
              </a:spcAft>
              <a:buClr>
                <a:schemeClr val="bg1"/>
              </a:buClr>
              <a:buSzPct val="75000"/>
              <a:buFont typeface="Arial"/>
              <a:buChar char="•"/>
              <a:tabLst>
                <a:tab pos="115888" algn="l"/>
              </a:tabLst>
              <a:defRPr>
                <a:solidFill>
                  <a:schemeClr val="tx1"/>
                </a:solidFill>
                <a:latin typeface="Arial"/>
                <a:ea typeface="ＭＳ Ｐゴシック" pitchFamily="34" charset="-128"/>
              </a:defRPr>
            </a:lvl7pPr>
            <a:lvl8pPr marL="3429000" indent="-228600" eaLnBrk="0" fontAlgn="base" hangingPunct="0">
              <a:spcBef>
                <a:spcPct val="0"/>
              </a:spcBef>
              <a:spcAft>
                <a:spcPct val="60000"/>
              </a:spcAft>
              <a:buClr>
                <a:schemeClr val="bg1"/>
              </a:buClr>
              <a:buSzPct val="75000"/>
              <a:buFont typeface="Arial"/>
              <a:buChar char="•"/>
              <a:tabLst>
                <a:tab pos="115888" algn="l"/>
              </a:tabLst>
              <a:defRPr>
                <a:solidFill>
                  <a:schemeClr val="tx1"/>
                </a:solidFill>
                <a:latin typeface="Arial"/>
                <a:ea typeface="ＭＳ Ｐゴシック" pitchFamily="34" charset="-128"/>
              </a:defRPr>
            </a:lvl8pPr>
            <a:lvl9pPr marL="3886200" indent="-228600" eaLnBrk="0" fontAlgn="base" hangingPunct="0">
              <a:spcBef>
                <a:spcPct val="0"/>
              </a:spcBef>
              <a:spcAft>
                <a:spcPct val="60000"/>
              </a:spcAft>
              <a:buClr>
                <a:schemeClr val="bg1"/>
              </a:buClr>
              <a:buSzPct val="75000"/>
              <a:buFont typeface="Arial"/>
              <a:buChar char="•"/>
              <a:tabLst>
                <a:tab pos="115888" algn="l"/>
              </a:tabLst>
              <a:defRPr>
                <a:solidFill>
                  <a:schemeClr val="tx1"/>
                </a:solidFill>
                <a:latin typeface="Arial"/>
                <a:ea typeface="ＭＳ Ｐゴシック" pitchFamily="34" charset="-128"/>
              </a:defRPr>
            </a:lvl9pPr>
          </a:lstStyle>
          <a:p>
            <a:pPr eaLnBrk="1" hangingPunct="1">
              <a:spcAft>
                <a:spcPct val="0"/>
              </a:spcAft>
              <a:buFont typeface="Arial"/>
              <a:buNone/>
              <a:defRPr b="0" i="0"/>
            </a:pPr>
            <a:r>
              <a:rPr lang="x-none" sz="1400" b="1" dirty="0">
                <a:latin typeface="Sun Life New Text" pitchFamily="2" charset="0"/>
                <a:ea typeface="Arial"/>
              </a:rPr>
              <a:t>Actions</a:t>
            </a:r>
          </a:p>
          <a:p>
            <a:pPr eaLnBrk="1" hangingPunct="1">
              <a:spcAft>
                <a:spcPct val="0"/>
              </a:spcAft>
              <a:buClr>
                <a:srgbClr val="614D7D"/>
              </a:buClr>
              <a:buFont typeface="Arial"/>
              <a:buNone/>
              <a:defRPr b="0" i="0"/>
            </a:pPr>
            <a:r>
              <a:rPr lang="x-none" sz="1400" dirty="0">
                <a:latin typeface="Sun Life New Text" pitchFamily="2" charset="0"/>
                <a:ea typeface="Arial"/>
              </a:rPr>
              <a:t>Participation </a:t>
            </a:r>
            <a:r>
              <a:rPr lang="en-CA" sz="1400" dirty="0">
                <a:latin typeface="Sun Life New Text" pitchFamily="2" charset="0"/>
                <a:ea typeface="Arial"/>
              </a:rPr>
              <a:t>dans </a:t>
            </a:r>
            <a:r>
              <a:rPr lang="en-CA" sz="1400">
                <a:latin typeface="Sun Life New Text" pitchFamily="2" charset="0"/>
                <a:ea typeface="Arial"/>
              </a:rPr>
              <a:t>le capital des</a:t>
            </a:r>
            <a:r>
              <a:rPr lang="x-none" sz="1400">
                <a:latin typeface="Sun Life New Text" pitchFamily="2" charset="0"/>
                <a:ea typeface="Arial"/>
              </a:rPr>
              <a:t> </a:t>
            </a:r>
            <a:r>
              <a:rPr lang="x-none" sz="1400" dirty="0">
                <a:latin typeface="Sun Life New Text" pitchFamily="2" charset="0"/>
                <a:ea typeface="Arial"/>
              </a:rPr>
              <a:t>entreprises canadiennes, américaines, mondiales ou internationales</a:t>
            </a:r>
            <a:endParaRPr lang="fr-CA" sz="1400" dirty="0">
              <a:latin typeface="Sun Life New Text" pitchFamily="2" charset="0"/>
              <a:ea typeface="Arial"/>
            </a:endParaRPr>
          </a:p>
          <a:p>
            <a:pPr eaLnBrk="1" hangingPunct="1">
              <a:spcAft>
                <a:spcPct val="0"/>
              </a:spcAft>
              <a:buClr>
                <a:srgbClr val="614D7D"/>
              </a:buClr>
              <a:buFont typeface="Arial"/>
              <a:buNone/>
              <a:defRPr b="0" i="0"/>
            </a:pPr>
            <a:r>
              <a:rPr lang="x-none" sz="1400" dirty="0">
                <a:latin typeface="Sun Life New Text" pitchFamily="2" charset="0"/>
                <a:ea typeface="Arial"/>
              </a:rPr>
              <a:t>Potentiel supérieur de croissance à long terme</a:t>
            </a:r>
          </a:p>
        </p:txBody>
      </p:sp>
      <p:sp>
        <p:nvSpPr>
          <p:cNvPr id="22" name="Text Box 14">
            <a:extLst>
              <a:ext uri="{FF2B5EF4-FFF2-40B4-BE49-F238E27FC236}">
                <a16:creationId xmlns:a16="http://schemas.microsoft.com/office/drawing/2014/main" id="{5A820D53-84F5-DDF7-546D-A2713B603DD1}"/>
              </a:ext>
            </a:extLst>
          </p:cNvPr>
          <p:cNvSpPr txBox="1">
            <a:spLocks noChangeArrowheads="1"/>
          </p:cNvSpPr>
          <p:nvPr>
            <p:custDataLst>
              <p:tags r:id="rId20"/>
            </p:custDataLst>
          </p:nvPr>
        </p:nvSpPr>
        <p:spPr bwMode="auto">
          <a:xfrm>
            <a:off x="7009140" y="1625643"/>
            <a:ext cx="396652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a:ea typeface="ＭＳ Ｐゴシック" pitchFamily="34" charset="-128"/>
              </a:defRPr>
            </a:lvl1pPr>
            <a:lvl2pPr marL="742950" indent="-285750" eaLnBrk="0" hangingPunct="0">
              <a:defRPr>
                <a:solidFill>
                  <a:schemeClr val="tx1"/>
                </a:solidFill>
                <a:latin typeface="Arial"/>
                <a:ea typeface="ＭＳ Ｐゴシック" pitchFamily="34" charset="-128"/>
              </a:defRPr>
            </a:lvl2pPr>
            <a:lvl3pPr marL="1143000" indent="-228600" eaLnBrk="0" hangingPunct="0">
              <a:defRPr>
                <a:solidFill>
                  <a:schemeClr val="tx1"/>
                </a:solidFill>
                <a:latin typeface="Arial"/>
                <a:ea typeface="ＭＳ Ｐゴシック" pitchFamily="34" charset="-128"/>
              </a:defRPr>
            </a:lvl3pPr>
            <a:lvl4pPr marL="1600200" indent="-228600" eaLnBrk="0" hangingPunct="0">
              <a:defRPr>
                <a:solidFill>
                  <a:schemeClr val="tx1"/>
                </a:solidFill>
                <a:latin typeface="Arial"/>
                <a:ea typeface="ＭＳ Ｐゴシック" pitchFamily="34" charset="-128"/>
              </a:defRPr>
            </a:lvl4pPr>
            <a:lvl5pPr marL="2057400" indent="-228600" eaLnBrk="0" hangingPunct="0">
              <a:defRPr>
                <a:solidFill>
                  <a:schemeClr val="tx1"/>
                </a:solidFill>
                <a:latin typeface="Arial"/>
                <a:ea typeface="ＭＳ Ｐゴシック" pitchFamily="34" charset="-128"/>
              </a:defRPr>
            </a:lvl5pPr>
            <a:lvl6pPr marL="2514600" indent="-228600"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6pPr>
            <a:lvl7pPr marL="2971800" indent="-228600"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7pPr>
            <a:lvl8pPr marL="3429000" indent="-228600"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8pPr>
            <a:lvl9pPr marL="3886200" indent="-228600"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9pPr>
          </a:lstStyle>
          <a:p>
            <a:pPr eaLnBrk="1" hangingPunct="1">
              <a:spcAft>
                <a:spcPct val="0"/>
              </a:spcAft>
              <a:buFont typeface="Arial"/>
              <a:buNone/>
              <a:defRPr b="0" i="0"/>
            </a:pPr>
            <a:r>
              <a:rPr lang="x-none" sz="1400" b="1" dirty="0">
                <a:latin typeface="Sun Life New Text" pitchFamily="2" charset="0"/>
                <a:ea typeface="Arial"/>
              </a:rPr>
              <a:t>Titres garantis </a:t>
            </a:r>
          </a:p>
          <a:p>
            <a:pPr eaLnBrk="1" hangingPunct="1">
              <a:spcAft>
                <a:spcPct val="0"/>
              </a:spcAft>
              <a:buClr>
                <a:srgbClr val="614D7D"/>
              </a:buClr>
              <a:buFont typeface="Arial"/>
              <a:buNone/>
              <a:defRPr b="0" i="0"/>
            </a:pPr>
            <a:r>
              <a:rPr lang="x-none" sz="1400" dirty="0">
                <a:latin typeface="Sun Life New Text" pitchFamily="2" charset="0"/>
                <a:ea typeface="Arial"/>
              </a:rPr>
              <a:t> Intérêt garanti pendant une durée déterminée</a:t>
            </a:r>
          </a:p>
          <a:p>
            <a:pPr eaLnBrk="1" hangingPunct="1">
              <a:spcAft>
                <a:spcPct val="0"/>
              </a:spcAft>
              <a:buClr>
                <a:srgbClr val="614D7D"/>
              </a:buClr>
              <a:buFont typeface="Arial"/>
              <a:buNone/>
              <a:defRPr b="0" i="0"/>
            </a:pPr>
            <a:r>
              <a:rPr lang="x-none" sz="1400" dirty="0">
                <a:latin typeface="Sun Life New Text" pitchFamily="2" charset="0"/>
                <a:ea typeface="Arial"/>
              </a:rPr>
              <a:t> Potentiel inférieur de croissance à long terme</a:t>
            </a:r>
          </a:p>
        </p:txBody>
      </p:sp>
      <p:sp>
        <p:nvSpPr>
          <p:cNvPr id="23" name="Oval 25">
            <a:extLst>
              <a:ext uri="{FF2B5EF4-FFF2-40B4-BE49-F238E27FC236}">
                <a16:creationId xmlns:a16="http://schemas.microsoft.com/office/drawing/2014/main" id="{75C057EA-9FC5-D5BB-C8DB-DC93FCC58DFD}"/>
              </a:ext>
            </a:extLst>
          </p:cNvPr>
          <p:cNvSpPr>
            <a:spLocks noChangeArrowheads="1"/>
          </p:cNvSpPr>
          <p:nvPr>
            <p:custDataLst>
              <p:tags r:id="rId21"/>
            </p:custDataLst>
          </p:nvPr>
        </p:nvSpPr>
        <p:spPr bwMode="auto">
          <a:xfrm>
            <a:off x="2160220" y="5264150"/>
            <a:ext cx="381022" cy="395288"/>
          </a:xfrm>
          <a:prstGeom prst="ellipse">
            <a:avLst/>
          </a:prstGeom>
          <a:solidFill>
            <a:srgbClr val="DDE6E1"/>
          </a:solidFill>
          <a:ln>
            <a:solidFill>
              <a:schemeClr val="bg1"/>
            </a:solidFill>
          </a:ln>
        </p:spPr>
        <p:txBody>
          <a:bodyPr wrap="none" anchor="ctr"/>
          <a:lstStyle/>
          <a:p>
            <a:pPr>
              <a:buFont typeface="Arial"/>
              <a:buNone/>
            </a:pPr>
            <a:endParaRPr lang="fr-CA">
              <a:latin typeface="Sun Life New Text" pitchFamily="2" charset="0"/>
            </a:endParaRPr>
          </a:p>
        </p:txBody>
      </p:sp>
      <p:sp>
        <p:nvSpPr>
          <p:cNvPr id="24" name="Text Box 26">
            <a:extLst>
              <a:ext uri="{FF2B5EF4-FFF2-40B4-BE49-F238E27FC236}">
                <a16:creationId xmlns:a16="http://schemas.microsoft.com/office/drawing/2014/main" id="{EB60EF09-E8E6-272B-A269-A411CCBD805B}"/>
              </a:ext>
            </a:extLst>
          </p:cNvPr>
          <p:cNvSpPr txBox="1">
            <a:spLocks noChangeArrowheads="1"/>
          </p:cNvSpPr>
          <p:nvPr>
            <p:custDataLst>
              <p:tags r:id="rId22"/>
            </p:custDataLst>
          </p:nvPr>
        </p:nvSpPr>
        <p:spPr bwMode="auto">
          <a:xfrm>
            <a:off x="2622208" y="5346700"/>
            <a:ext cx="138614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a:ea typeface="ＭＳ Ｐゴシック" pitchFamily="34" charset="-128"/>
              </a:defRPr>
            </a:lvl1pPr>
            <a:lvl2pPr marL="742950" indent="-285750" eaLnBrk="0" hangingPunct="0">
              <a:defRPr>
                <a:solidFill>
                  <a:schemeClr val="tx1"/>
                </a:solidFill>
                <a:latin typeface="Arial"/>
                <a:ea typeface="ＭＳ Ｐゴシック" pitchFamily="34" charset="-128"/>
              </a:defRPr>
            </a:lvl2pPr>
            <a:lvl3pPr marL="1143000" indent="-228600" eaLnBrk="0" hangingPunct="0">
              <a:defRPr>
                <a:solidFill>
                  <a:schemeClr val="tx1"/>
                </a:solidFill>
                <a:latin typeface="Arial"/>
                <a:ea typeface="ＭＳ Ｐゴシック" pitchFamily="34" charset="-128"/>
              </a:defRPr>
            </a:lvl3pPr>
            <a:lvl4pPr marL="1600200" indent="-228600" eaLnBrk="0" hangingPunct="0">
              <a:defRPr>
                <a:solidFill>
                  <a:schemeClr val="tx1"/>
                </a:solidFill>
                <a:latin typeface="Arial"/>
                <a:ea typeface="ＭＳ Ｐゴシック" pitchFamily="34" charset="-128"/>
              </a:defRPr>
            </a:lvl4pPr>
            <a:lvl5pPr marL="2057400" indent="-228600" eaLnBrk="0" hangingPunct="0">
              <a:defRPr>
                <a:solidFill>
                  <a:schemeClr val="tx1"/>
                </a:solidFill>
                <a:latin typeface="Arial"/>
                <a:ea typeface="ＭＳ Ｐゴシック" pitchFamily="34" charset="-128"/>
              </a:defRPr>
            </a:lvl5pPr>
            <a:lvl6pPr marL="2514600" indent="-228600"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6pPr>
            <a:lvl7pPr marL="2971800" indent="-228600"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7pPr>
            <a:lvl8pPr marL="3429000" indent="-228600"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8pPr>
            <a:lvl9pPr marL="3886200" indent="-228600"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9pPr>
          </a:lstStyle>
          <a:p>
            <a:pPr eaLnBrk="1" hangingPunct="1">
              <a:buFont typeface="Arial"/>
              <a:buNone/>
            </a:pPr>
            <a:r>
              <a:rPr lang="fr-CA" sz="1400">
                <a:highlight>
                  <a:srgbClr val="000000">
                    <a:alpha val="0"/>
                  </a:srgbClr>
                </a:highlight>
                <a:latin typeface="Sun Life New Text" pitchFamily="2" charset="0"/>
                <a:ea typeface="Arial Regular" charset="0"/>
              </a:rPr>
              <a:t>Fonds garantis</a:t>
            </a:r>
            <a:endParaRPr lang="fr-CA" sz="1400">
              <a:latin typeface="Sun Life New Text" pitchFamily="2" charset="0"/>
              <a:ea typeface="Arial Regular" charset="0"/>
            </a:endParaRPr>
          </a:p>
        </p:txBody>
      </p:sp>
      <p:sp>
        <p:nvSpPr>
          <p:cNvPr id="26" name="Oval 33">
            <a:extLst>
              <a:ext uri="{FF2B5EF4-FFF2-40B4-BE49-F238E27FC236}">
                <a16:creationId xmlns:a16="http://schemas.microsoft.com/office/drawing/2014/main" id="{67809B26-5BE5-952B-9D9B-DAF227D41048}"/>
              </a:ext>
            </a:extLst>
          </p:cNvPr>
          <p:cNvSpPr>
            <a:spLocks noChangeArrowheads="1"/>
          </p:cNvSpPr>
          <p:nvPr>
            <p:custDataLst>
              <p:tags r:id="rId23"/>
            </p:custDataLst>
          </p:nvPr>
        </p:nvSpPr>
        <p:spPr bwMode="auto">
          <a:xfrm>
            <a:off x="3882656" y="3352744"/>
            <a:ext cx="381000" cy="395236"/>
          </a:xfrm>
          <a:prstGeom prst="ellipse">
            <a:avLst/>
          </a:prstGeom>
          <a:solidFill>
            <a:srgbClr val="DDE6E1"/>
          </a:solidFill>
          <a:ln w="9525">
            <a:solidFill>
              <a:schemeClr val="bg1"/>
            </a:solidFill>
            <a:round/>
          </a:ln>
        </p:spPr>
        <p:txBody>
          <a:bodyPr wrap="none" anchor="ctr"/>
          <a:lstStyle/>
          <a:p>
            <a:pPr>
              <a:buFont typeface="Arial"/>
              <a:buNone/>
            </a:pPr>
            <a:endParaRPr lang="fr-CA">
              <a:latin typeface="Sun Life New Text" pitchFamily="2" charset="0"/>
            </a:endParaRPr>
          </a:p>
        </p:txBody>
      </p:sp>
      <p:sp>
        <p:nvSpPr>
          <p:cNvPr id="27" name="Text Box 34">
            <a:extLst>
              <a:ext uri="{FF2B5EF4-FFF2-40B4-BE49-F238E27FC236}">
                <a16:creationId xmlns:a16="http://schemas.microsoft.com/office/drawing/2014/main" id="{3E3D30C5-D9DC-1E37-B272-6F2C8021168F}"/>
              </a:ext>
            </a:extLst>
          </p:cNvPr>
          <p:cNvSpPr txBox="1">
            <a:spLocks noChangeArrowheads="1"/>
          </p:cNvSpPr>
          <p:nvPr>
            <p:custDataLst>
              <p:tags r:id="rId24"/>
            </p:custDataLst>
          </p:nvPr>
        </p:nvSpPr>
        <p:spPr bwMode="auto">
          <a:xfrm>
            <a:off x="2890992" y="3050384"/>
            <a:ext cx="151438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a:ea typeface="ＭＳ Ｐゴシック" pitchFamily="34" charset="-128"/>
              </a:defRPr>
            </a:lvl1pPr>
            <a:lvl2pPr marL="742950" indent="-285750" eaLnBrk="0" hangingPunct="0">
              <a:defRPr>
                <a:solidFill>
                  <a:schemeClr val="tx1"/>
                </a:solidFill>
                <a:latin typeface="Arial"/>
                <a:ea typeface="ＭＳ Ｐゴシック" pitchFamily="34" charset="-128"/>
              </a:defRPr>
            </a:lvl2pPr>
            <a:lvl3pPr marL="1143000" indent="-228600" eaLnBrk="0" hangingPunct="0">
              <a:defRPr>
                <a:solidFill>
                  <a:schemeClr val="tx1"/>
                </a:solidFill>
                <a:latin typeface="Arial"/>
                <a:ea typeface="ＭＳ Ｐゴシック" pitchFamily="34" charset="-128"/>
              </a:defRPr>
            </a:lvl3pPr>
            <a:lvl4pPr marL="1600200" indent="-228600" eaLnBrk="0" hangingPunct="0">
              <a:defRPr>
                <a:solidFill>
                  <a:schemeClr val="tx1"/>
                </a:solidFill>
                <a:latin typeface="Arial"/>
                <a:ea typeface="ＭＳ Ｐゴシック" pitchFamily="34" charset="-128"/>
              </a:defRPr>
            </a:lvl4pPr>
            <a:lvl5pPr marL="2057400" indent="-228600" eaLnBrk="0" hangingPunct="0">
              <a:defRPr>
                <a:solidFill>
                  <a:schemeClr val="tx1"/>
                </a:solidFill>
                <a:latin typeface="Arial"/>
                <a:ea typeface="ＭＳ Ｐゴシック" pitchFamily="34" charset="-128"/>
              </a:defRPr>
            </a:lvl5pPr>
            <a:lvl6pPr marL="2514600" indent="-228600"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6pPr>
            <a:lvl7pPr marL="2971800" indent="-228600"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7pPr>
            <a:lvl8pPr marL="3429000" indent="-228600"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8pPr>
            <a:lvl9pPr marL="3886200" indent="-228600"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9pPr>
          </a:lstStyle>
          <a:p>
            <a:pPr eaLnBrk="1" hangingPunct="1">
              <a:buFont typeface="Arial"/>
              <a:buNone/>
            </a:pPr>
            <a:r>
              <a:rPr lang="fr-CA" sz="1400" dirty="0">
                <a:highlight>
                  <a:srgbClr val="000000">
                    <a:alpha val="0"/>
                  </a:srgbClr>
                </a:highlight>
                <a:latin typeface="Sun Life New Text" pitchFamily="2" charset="0"/>
                <a:ea typeface="Arial Regular" charset="0"/>
                <a:cs typeface="Arial"/>
              </a:rPr>
              <a:t>Fonds équilibrés</a:t>
            </a:r>
            <a:endParaRPr lang="fr-CA" sz="1400" dirty="0">
              <a:latin typeface="Sun Life New Text" pitchFamily="2" charset="0"/>
              <a:ea typeface="Arial Regular" charset="0"/>
              <a:cs typeface="Arial"/>
            </a:endParaRPr>
          </a:p>
        </p:txBody>
      </p:sp>
      <p:sp>
        <p:nvSpPr>
          <p:cNvPr id="2" name="Text Box 22">
            <a:extLst>
              <a:ext uri="{FF2B5EF4-FFF2-40B4-BE49-F238E27FC236}">
                <a16:creationId xmlns:a16="http://schemas.microsoft.com/office/drawing/2014/main" id="{9D38E154-F15A-887F-2D93-8FD4D3F418E0}"/>
              </a:ext>
            </a:extLst>
          </p:cNvPr>
          <p:cNvSpPr txBox="1">
            <a:spLocks noChangeArrowheads="1"/>
          </p:cNvSpPr>
          <p:nvPr>
            <p:custDataLst>
              <p:tags r:id="rId25"/>
            </p:custDataLst>
          </p:nvPr>
        </p:nvSpPr>
        <p:spPr bwMode="auto">
          <a:xfrm>
            <a:off x="7015374" y="4877018"/>
            <a:ext cx="400706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tabLst>
                <a:tab pos="115888" algn="l"/>
              </a:tabLst>
              <a:defRPr>
                <a:solidFill>
                  <a:schemeClr val="tx1"/>
                </a:solidFill>
                <a:latin typeface="Arial"/>
                <a:ea typeface="ＭＳ Ｐゴシック" pitchFamily="34" charset="-128"/>
              </a:defRPr>
            </a:lvl1pPr>
            <a:lvl2pPr marL="742950" indent="-285750" eaLnBrk="0" hangingPunct="0">
              <a:tabLst>
                <a:tab pos="115888" algn="l"/>
              </a:tabLst>
              <a:defRPr>
                <a:solidFill>
                  <a:schemeClr val="tx1"/>
                </a:solidFill>
                <a:latin typeface="Arial"/>
                <a:ea typeface="ＭＳ Ｐゴシック" pitchFamily="34" charset="-128"/>
              </a:defRPr>
            </a:lvl2pPr>
            <a:lvl3pPr marL="1143000" indent="-228600" eaLnBrk="0" hangingPunct="0">
              <a:tabLst>
                <a:tab pos="115888" algn="l"/>
              </a:tabLst>
              <a:defRPr>
                <a:solidFill>
                  <a:schemeClr val="tx1"/>
                </a:solidFill>
                <a:latin typeface="Arial"/>
                <a:ea typeface="ＭＳ Ｐゴシック" pitchFamily="34" charset="-128"/>
              </a:defRPr>
            </a:lvl3pPr>
            <a:lvl4pPr marL="1600200" indent="-228600" eaLnBrk="0" hangingPunct="0">
              <a:tabLst>
                <a:tab pos="115888" algn="l"/>
              </a:tabLst>
              <a:defRPr>
                <a:solidFill>
                  <a:schemeClr val="tx1"/>
                </a:solidFill>
                <a:latin typeface="Arial"/>
                <a:ea typeface="ＭＳ Ｐゴシック" pitchFamily="34" charset="-128"/>
              </a:defRPr>
            </a:lvl4pPr>
            <a:lvl5pPr marL="2057400" indent="-228600" eaLnBrk="0" hangingPunct="0">
              <a:tabLst>
                <a:tab pos="115888" algn="l"/>
              </a:tabLst>
              <a:defRPr>
                <a:solidFill>
                  <a:schemeClr val="tx1"/>
                </a:solidFill>
                <a:latin typeface="Arial"/>
                <a:ea typeface="ＭＳ Ｐゴシック" pitchFamily="34" charset="-128"/>
              </a:defRPr>
            </a:lvl5pPr>
            <a:lvl6pPr marL="2514600" indent="-228600" eaLnBrk="0" fontAlgn="base" hangingPunct="0">
              <a:spcBef>
                <a:spcPct val="0"/>
              </a:spcBef>
              <a:spcAft>
                <a:spcPct val="60000"/>
              </a:spcAft>
              <a:buClr>
                <a:schemeClr val="bg1"/>
              </a:buClr>
              <a:buSzPct val="75000"/>
              <a:buFont typeface="Arial"/>
              <a:buChar char="•"/>
              <a:tabLst>
                <a:tab pos="115888" algn="l"/>
              </a:tabLst>
              <a:defRPr>
                <a:solidFill>
                  <a:schemeClr val="tx1"/>
                </a:solidFill>
                <a:latin typeface="Arial"/>
                <a:ea typeface="ＭＳ Ｐゴシック" pitchFamily="34" charset="-128"/>
              </a:defRPr>
            </a:lvl6pPr>
            <a:lvl7pPr marL="2971800" indent="-228600" eaLnBrk="0" fontAlgn="base" hangingPunct="0">
              <a:spcBef>
                <a:spcPct val="0"/>
              </a:spcBef>
              <a:spcAft>
                <a:spcPct val="60000"/>
              </a:spcAft>
              <a:buClr>
                <a:schemeClr val="bg1"/>
              </a:buClr>
              <a:buSzPct val="75000"/>
              <a:buFont typeface="Arial"/>
              <a:buChar char="•"/>
              <a:tabLst>
                <a:tab pos="115888" algn="l"/>
              </a:tabLst>
              <a:defRPr>
                <a:solidFill>
                  <a:schemeClr val="tx1"/>
                </a:solidFill>
                <a:latin typeface="Arial"/>
                <a:ea typeface="ＭＳ Ｐゴシック" pitchFamily="34" charset="-128"/>
              </a:defRPr>
            </a:lvl7pPr>
            <a:lvl8pPr marL="3429000" indent="-228600" eaLnBrk="0" fontAlgn="base" hangingPunct="0">
              <a:spcBef>
                <a:spcPct val="0"/>
              </a:spcBef>
              <a:spcAft>
                <a:spcPct val="60000"/>
              </a:spcAft>
              <a:buClr>
                <a:schemeClr val="bg1"/>
              </a:buClr>
              <a:buSzPct val="75000"/>
              <a:buFont typeface="Arial"/>
              <a:buChar char="•"/>
              <a:tabLst>
                <a:tab pos="115888" algn="l"/>
              </a:tabLst>
              <a:defRPr>
                <a:solidFill>
                  <a:schemeClr val="tx1"/>
                </a:solidFill>
                <a:latin typeface="Arial"/>
                <a:ea typeface="ＭＳ Ｐゴシック" pitchFamily="34" charset="-128"/>
              </a:defRPr>
            </a:lvl8pPr>
            <a:lvl9pPr marL="3886200" indent="-228600" eaLnBrk="0" fontAlgn="base" hangingPunct="0">
              <a:spcBef>
                <a:spcPct val="0"/>
              </a:spcBef>
              <a:spcAft>
                <a:spcPct val="60000"/>
              </a:spcAft>
              <a:buClr>
                <a:schemeClr val="bg1"/>
              </a:buClr>
              <a:buSzPct val="75000"/>
              <a:buFont typeface="Arial"/>
              <a:buChar char="•"/>
              <a:tabLst>
                <a:tab pos="115888" algn="l"/>
              </a:tabLst>
              <a:defRPr>
                <a:solidFill>
                  <a:schemeClr val="tx1"/>
                </a:solidFill>
                <a:latin typeface="Arial"/>
                <a:ea typeface="ＭＳ Ｐゴシック" pitchFamily="34" charset="-128"/>
              </a:defRPr>
            </a:lvl9pPr>
          </a:lstStyle>
          <a:p>
            <a:pPr eaLnBrk="1" hangingPunct="1">
              <a:spcAft>
                <a:spcPct val="0"/>
              </a:spcAft>
              <a:buFont typeface="Arial"/>
              <a:buNone/>
              <a:defRPr b="0" i="0"/>
            </a:pPr>
            <a:r>
              <a:rPr lang="en-CA" sz="1400" b="1" dirty="0" err="1">
                <a:latin typeface="Sun Life New Text" pitchFamily="2" charset="0"/>
                <a:ea typeface="Arial"/>
              </a:rPr>
              <a:t>Équilibré</a:t>
            </a:r>
            <a:endParaRPr lang="x-none" sz="1400" b="1" dirty="0">
              <a:latin typeface="Sun Life New Text" pitchFamily="2" charset="0"/>
              <a:ea typeface="Arial"/>
            </a:endParaRPr>
          </a:p>
          <a:p>
            <a:pPr eaLnBrk="1" hangingPunct="1">
              <a:spcAft>
                <a:spcPct val="0"/>
              </a:spcAft>
              <a:buClr>
                <a:srgbClr val="614D7D"/>
              </a:buClr>
              <a:buFont typeface="Arial"/>
              <a:buNone/>
              <a:defRPr b="0" i="0"/>
            </a:pPr>
            <a:r>
              <a:rPr lang="fr-CA" sz="1400" dirty="0">
                <a:highlight>
                  <a:srgbClr val="000000">
                    <a:alpha val="0"/>
                  </a:srgbClr>
                </a:highlight>
                <a:latin typeface="Sun Life New Text" pitchFamily="2" charset="0"/>
                <a:ea typeface="Arial Regular" charset="0"/>
              </a:rPr>
              <a:t>Combinaison de liquidités, d’obligations et d’actions</a:t>
            </a:r>
          </a:p>
          <a:p>
            <a:pPr eaLnBrk="1" hangingPunct="1">
              <a:spcAft>
                <a:spcPct val="0"/>
              </a:spcAft>
              <a:buClr>
                <a:srgbClr val="614D7D"/>
              </a:buClr>
              <a:buFont typeface="Arial"/>
              <a:buNone/>
              <a:defRPr b="0" i="0"/>
            </a:pPr>
            <a:r>
              <a:rPr lang="x-none" sz="1400" dirty="0">
                <a:latin typeface="Sun Life New Text" pitchFamily="2" charset="0"/>
                <a:ea typeface="Arial"/>
              </a:rPr>
              <a:t>Diversification automatique</a:t>
            </a:r>
          </a:p>
        </p:txBody>
      </p:sp>
    </p:spTree>
    <p:custDataLst>
      <p:tags r:id="rId1"/>
    </p:custDataLst>
    <p:extLst>
      <p:ext uri="{BB962C8B-B14F-4D97-AF65-F5344CB8AC3E}">
        <p14:creationId xmlns:p14="http://schemas.microsoft.com/office/powerpoint/2010/main" val="2860821234"/>
      </p:ext>
    </p:extLst>
  </p:cSld>
  <p:clrMapOvr>
    <a:masterClrMapping/>
  </p:clrMapOvr>
  <mc:AlternateContent xmlns:mc="http://schemas.openxmlformats.org/markup-compatibility/2006" xmlns:p14="http://schemas.microsoft.com/office/powerpoint/2010/main">
    <mc:Choice Requires="p14">
      <p:transition spd="slow" p14:dur="2000" advTm="122289"/>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advTm="122289"/>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descr="A person in white suit holding a briefcase&#10;&#10;Description automatically generated">
            <a:extLst>
              <a:ext uri="{FF2B5EF4-FFF2-40B4-BE49-F238E27FC236}">
                <a16:creationId xmlns:a16="http://schemas.microsoft.com/office/drawing/2014/main" id="{260D1ED0-A7E0-5C72-D04B-3534BBA95EFC}"/>
              </a:ext>
            </a:extLst>
          </p:cNvPr>
          <p:cNvPicPr>
            <a:picLocks noGrp="1" noChangeAspect="1"/>
          </p:cNvPicPr>
          <p:nvPr>
            <p:ph type="pic" sz="quarter" idx="14"/>
            <p:custDataLst>
              <p:tags r:id="rId2"/>
            </p:custDataLst>
          </p:nvPr>
        </p:nvPicPr>
        <p:blipFill>
          <a:blip r:embed="rId10">
            <a:extLst>
              <a:ext uri="{28A0092B-C50C-407E-A947-70E740481C1C}">
                <a14:useLocalDpi xmlns:a14="http://schemas.microsoft.com/office/drawing/2010/main"/>
              </a:ext>
            </a:extLst>
          </a:blip>
          <a:srcRect t="2807" b="2807"/>
          <a:stretch>
            <a:fillRect/>
          </a:stretch>
        </p:blipFill>
        <p:spPr/>
      </p:pic>
      <p:sp>
        <p:nvSpPr>
          <p:cNvPr id="9" name="Text Placeholder 8">
            <a:extLst>
              <a:ext uri="{FF2B5EF4-FFF2-40B4-BE49-F238E27FC236}">
                <a16:creationId xmlns:a16="http://schemas.microsoft.com/office/drawing/2014/main" id="{BF81D47F-2B63-6930-4ECF-30282A075FA2}"/>
              </a:ext>
            </a:extLst>
          </p:cNvPr>
          <p:cNvSpPr>
            <a:spLocks noGrp="1"/>
          </p:cNvSpPr>
          <p:nvPr>
            <p:ph type="body" sz="quarter" idx="33"/>
            <p:custDataLst>
              <p:tags r:id="rId3"/>
            </p:custDataLst>
          </p:nvPr>
        </p:nvSpPr>
        <p:spPr>
          <a:xfrm>
            <a:off x="6169029" y="379491"/>
            <a:ext cx="5887504" cy="960967"/>
          </a:xfrm>
        </p:spPr>
        <p:txBody>
          <a:bodyPr/>
          <a:lstStyle/>
          <a:p>
            <a:r>
              <a:rPr lang="fr-CA"/>
              <a:t>Vaste gamme d’options de placement</a:t>
            </a:r>
          </a:p>
        </p:txBody>
      </p:sp>
      <p:sp>
        <p:nvSpPr>
          <p:cNvPr id="10" name="Text Placeholder 9">
            <a:extLst>
              <a:ext uri="{FF2B5EF4-FFF2-40B4-BE49-F238E27FC236}">
                <a16:creationId xmlns:a16="http://schemas.microsoft.com/office/drawing/2014/main" id="{DC61E718-0040-3963-B943-480251350672}"/>
              </a:ext>
            </a:extLst>
          </p:cNvPr>
          <p:cNvSpPr>
            <a:spLocks noGrp="1"/>
          </p:cNvSpPr>
          <p:nvPr>
            <p:ph type="body" sz="quarter" idx="35"/>
            <p:custDataLst>
              <p:tags r:id="rId4"/>
            </p:custDataLst>
          </p:nvPr>
        </p:nvSpPr>
        <p:spPr>
          <a:xfrm>
            <a:off x="6170083" y="1207108"/>
            <a:ext cx="5734579" cy="266699"/>
          </a:xfrm>
        </p:spPr>
        <p:txBody>
          <a:bodyPr/>
          <a:lstStyle/>
          <a:p>
            <a:r>
              <a:rPr lang="fr-CA" b="1"/>
              <a:t>C’est moi qui choisis </a:t>
            </a:r>
            <a:r>
              <a:rPr lang="fr-CA"/>
              <a:t>(Anciennement « portefeuille créé PAR moi »)</a:t>
            </a:r>
          </a:p>
        </p:txBody>
      </p:sp>
      <p:sp>
        <p:nvSpPr>
          <p:cNvPr id="11" name="Text Placeholder 10">
            <a:extLst>
              <a:ext uri="{FF2B5EF4-FFF2-40B4-BE49-F238E27FC236}">
                <a16:creationId xmlns:a16="http://schemas.microsoft.com/office/drawing/2014/main" id="{E0C1B4BC-416A-AC25-BA5F-0EAD27980F81}"/>
              </a:ext>
            </a:extLst>
          </p:cNvPr>
          <p:cNvSpPr>
            <a:spLocks noGrp="1"/>
          </p:cNvSpPr>
          <p:nvPr>
            <p:ph type="body" sz="quarter" idx="40"/>
            <p:custDataLst>
              <p:tags r:id="rId5"/>
            </p:custDataLst>
          </p:nvPr>
        </p:nvSpPr>
        <p:spPr>
          <a:xfrm>
            <a:off x="6176646" y="1635191"/>
            <a:ext cx="5050154" cy="2647507"/>
          </a:xfrm>
        </p:spPr>
        <p:txBody>
          <a:bodyPr anchor="t"/>
          <a:lstStyle/>
          <a:p>
            <a:pPr>
              <a:spcAft>
                <a:spcPts val="1200"/>
              </a:spcAft>
            </a:pPr>
            <a:r>
              <a:rPr lang="fr-CA"/>
              <a:t>Choisissez votre portefeuille à partir des catégories d’actif suivantes :</a:t>
            </a:r>
          </a:p>
          <a:p>
            <a:pPr marL="171450" indent="-171450">
              <a:spcBef>
                <a:spcPts val="600"/>
              </a:spcBef>
              <a:buFont typeface="Arial" panose="020B0604020202020204" pitchFamily="34" charset="0"/>
              <a:buChar char="•"/>
            </a:pPr>
            <a:r>
              <a:rPr lang="fr-CA"/>
              <a:t>Fonds garantis (1 an, 2 ans, 3 ans et 5 ans)</a:t>
            </a:r>
          </a:p>
          <a:p>
            <a:pPr marL="171450" indent="-171450">
              <a:spcBef>
                <a:spcPts val="600"/>
              </a:spcBef>
              <a:buFont typeface="Arial" panose="020B0604020202020204" pitchFamily="34" charset="0"/>
              <a:buChar char="•"/>
            </a:pPr>
            <a:r>
              <a:rPr lang="fr-CA"/>
              <a:t>Compte à intérêt quotidien garanti</a:t>
            </a:r>
          </a:p>
          <a:p>
            <a:pPr marL="171450" indent="-171450">
              <a:spcBef>
                <a:spcPts val="600"/>
              </a:spcBef>
              <a:buFont typeface="Arial" panose="020B0604020202020204" pitchFamily="34" charset="0"/>
              <a:buChar char="•"/>
            </a:pPr>
            <a:r>
              <a:rPr lang="fr-CA"/>
              <a:t>Titres à revenu fixe</a:t>
            </a:r>
          </a:p>
          <a:p>
            <a:pPr marL="171450" indent="-171450">
              <a:spcBef>
                <a:spcPts val="600"/>
              </a:spcBef>
              <a:buFont typeface="Arial" panose="020B0604020202020204" pitchFamily="34" charset="0"/>
              <a:buChar char="•"/>
            </a:pPr>
            <a:r>
              <a:rPr lang="fr-CA"/>
              <a:t>Actions canadiennes</a:t>
            </a:r>
          </a:p>
          <a:p>
            <a:pPr marL="171450" indent="-171450">
              <a:spcBef>
                <a:spcPts val="600"/>
              </a:spcBef>
              <a:buFont typeface="Arial" panose="020B0604020202020204" pitchFamily="34" charset="0"/>
              <a:buChar char="•"/>
            </a:pPr>
            <a:r>
              <a:rPr lang="fr-CA"/>
              <a:t>Actions américaines</a:t>
            </a:r>
          </a:p>
          <a:p>
            <a:pPr marL="171450" indent="-171450">
              <a:spcBef>
                <a:spcPts val="600"/>
              </a:spcBef>
              <a:buFont typeface="Arial" panose="020B0604020202020204" pitchFamily="34" charset="0"/>
              <a:buChar char="•"/>
            </a:pPr>
            <a:r>
              <a:rPr lang="fr-CA"/>
              <a:t>Actions internationales</a:t>
            </a:r>
          </a:p>
          <a:p>
            <a:pPr marL="171450" indent="-171450">
              <a:spcBef>
                <a:spcPts val="600"/>
              </a:spcBef>
              <a:buFont typeface="Arial" panose="020B0604020202020204" pitchFamily="34" charset="0"/>
              <a:buChar char="•"/>
            </a:pPr>
            <a:r>
              <a:rPr lang="fr-CA"/>
              <a:t>Actions mondiales</a:t>
            </a:r>
          </a:p>
          <a:p>
            <a:pPr marL="171450" indent="-171450">
              <a:spcBef>
                <a:spcPts val="600"/>
              </a:spcBef>
              <a:buFont typeface="Arial" panose="020B0604020202020204" pitchFamily="34" charset="0"/>
              <a:buChar char="•"/>
            </a:pPr>
            <a:r>
              <a:rPr lang="fr-CA"/>
              <a:t>Actions spécialisées</a:t>
            </a:r>
          </a:p>
          <a:p>
            <a:pPr marL="171450" indent="-171450">
              <a:spcBef>
                <a:spcPts val="600"/>
              </a:spcBef>
              <a:buFont typeface="Arial" panose="020B0604020202020204" pitchFamily="34" charset="0"/>
              <a:buChar char="•"/>
            </a:pPr>
            <a:r>
              <a:rPr lang="fr-CA"/>
              <a:t>Fonds d’actifs réels</a:t>
            </a:r>
          </a:p>
          <a:p>
            <a:endParaRPr lang="fr-CA"/>
          </a:p>
          <a:p>
            <a:endParaRPr lang="fr-CA"/>
          </a:p>
        </p:txBody>
      </p:sp>
      <p:sp>
        <p:nvSpPr>
          <p:cNvPr id="12" name="Text Placeholder 9">
            <a:extLst>
              <a:ext uri="{FF2B5EF4-FFF2-40B4-BE49-F238E27FC236}">
                <a16:creationId xmlns:a16="http://schemas.microsoft.com/office/drawing/2014/main" id="{9DDB31B0-14A8-B489-0214-03E1EBB90CFC}"/>
              </a:ext>
            </a:extLst>
          </p:cNvPr>
          <p:cNvSpPr txBox="1"/>
          <p:nvPr>
            <p:custDataLst>
              <p:tags r:id="rId6"/>
            </p:custDataLst>
          </p:nvPr>
        </p:nvSpPr>
        <p:spPr>
          <a:xfrm>
            <a:off x="6170083" y="4864708"/>
            <a:ext cx="5734579" cy="266699"/>
          </a:xfrm>
          <a:prstGeom prst="rect">
            <a:avLst/>
          </a:prstGeom>
        </p:spPr>
        <p:txBody>
          <a:bodyPr vert="horz" lIns="0" tIns="0" rIns="0" bIns="0" rtlCol="0" anchor="b" anchorCtr="0">
            <a:noAutofit/>
          </a:bodyPr>
          <a:lstStyle>
            <a:lvl1pPr marL="0" indent="0" algn="l" defTabSz="914377" rtl="0" eaLnBrk="1" latinLnBrk="0" hangingPunct="1">
              <a:lnSpc>
                <a:spcPct val="100000"/>
              </a:lnSpc>
              <a:spcBef>
                <a:spcPts val="1600"/>
              </a:spcBef>
              <a:buFont typeface="Arial" panose="020B0604020202020204" pitchFamily="34" charset="0"/>
              <a:buNone/>
              <a:defRPr sz="1400" b="0" i="0" kern="1200">
                <a:solidFill>
                  <a:schemeClr val="tx1"/>
                </a:solidFill>
                <a:latin typeface="+mn-lt"/>
                <a:ea typeface="+mn-ea"/>
                <a:cs typeface="+mn-cs"/>
              </a:defRPr>
            </a:lvl1pPr>
            <a:lvl2pPr marL="457189" indent="0" algn="l" defTabSz="914377" rtl="0" eaLnBrk="1" latinLnBrk="0" hangingPunct="1">
              <a:lnSpc>
                <a:spcPct val="100000"/>
              </a:lnSpc>
              <a:spcBef>
                <a:spcPts val="500"/>
              </a:spcBef>
              <a:buSzPct val="75000"/>
              <a:buFont typeface="Arial" panose="020B0604020202020204" pitchFamily="34" charset="0"/>
              <a:buNone/>
              <a:defRPr sz="1333" b="0" i="0" kern="1200">
                <a:solidFill>
                  <a:schemeClr val="tx2"/>
                </a:solidFill>
                <a:latin typeface="+mn-lt"/>
                <a:ea typeface="+mn-ea"/>
                <a:cs typeface="+mn-cs"/>
              </a:defRPr>
            </a:lvl2pPr>
            <a:lvl3pPr marL="914377" indent="0" algn="l" defTabSz="914377" rtl="0" eaLnBrk="1" latinLnBrk="0" hangingPunct="1">
              <a:lnSpc>
                <a:spcPct val="100000"/>
              </a:lnSpc>
              <a:spcBef>
                <a:spcPts val="500"/>
              </a:spcBef>
              <a:buFont typeface="Arial" panose="020B0604020202020204" pitchFamily="34" charset="0"/>
              <a:buNone/>
              <a:defRPr sz="1200" b="0" i="0" kern="1200">
                <a:solidFill>
                  <a:schemeClr val="tx2"/>
                </a:solidFill>
                <a:latin typeface="+mn-lt"/>
                <a:ea typeface="+mn-ea"/>
                <a:cs typeface="+mn-cs"/>
              </a:defRPr>
            </a:lvl3pPr>
            <a:lvl4pPr marL="1371566" indent="0" algn="l" defTabSz="914377" rtl="0" eaLnBrk="1" latinLnBrk="0" hangingPunct="1">
              <a:lnSpc>
                <a:spcPct val="100000"/>
              </a:lnSpc>
              <a:spcBef>
                <a:spcPts val="500"/>
              </a:spcBef>
              <a:buFont typeface="Arial" panose="020B0604020202020204" pitchFamily="34" charset="0"/>
              <a:buNone/>
              <a:defRPr sz="1067" b="0" i="0" kern="1200">
                <a:solidFill>
                  <a:schemeClr val="tx2"/>
                </a:solidFill>
                <a:latin typeface="+mn-lt"/>
                <a:ea typeface="+mn-ea"/>
                <a:cs typeface="+mn-cs"/>
              </a:defRPr>
            </a:lvl4pPr>
            <a:lvl5pPr marL="1828754" indent="0" algn="l" defTabSz="914377" rtl="0" eaLnBrk="1" latinLnBrk="0" hangingPunct="1">
              <a:lnSpc>
                <a:spcPct val="100000"/>
              </a:lnSpc>
              <a:spcBef>
                <a:spcPts val="500"/>
              </a:spcBef>
              <a:buFont typeface="Arial" panose="020B0604020202020204" pitchFamily="34" charset="0"/>
              <a:buNone/>
              <a:defRPr sz="1067" kern="1200">
                <a:solidFill>
                  <a:schemeClr val="tx2"/>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A" b="1"/>
              <a:t>Aidez-moi à choisir </a:t>
            </a:r>
            <a:r>
              <a:rPr lang="fr-CA"/>
              <a:t>(Anciennement « portefeuille créé POUR moi ») </a:t>
            </a:r>
          </a:p>
        </p:txBody>
      </p:sp>
      <p:sp>
        <p:nvSpPr>
          <p:cNvPr id="13" name="Text Placeholder 10">
            <a:extLst>
              <a:ext uri="{FF2B5EF4-FFF2-40B4-BE49-F238E27FC236}">
                <a16:creationId xmlns:a16="http://schemas.microsoft.com/office/drawing/2014/main" id="{D1F60C5B-7EB1-BE56-A1B7-82D811C9D0A6}"/>
              </a:ext>
            </a:extLst>
          </p:cNvPr>
          <p:cNvSpPr txBox="1"/>
          <p:nvPr>
            <p:custDataLst>
              <p:tags r:id="rId7"/>
            </p:custDataLst>
          </p:nvPr>
        </p:nvSpPr>
        <p:spPr>
          <a:xfrm>
            <a:off x="6176646" y="5292791"/>
            <a:ext cx="3382024" cy="800225"/>
          </a:xfrm>
          <a:prstGeom prst="rect">
            <a:avLst/>
          </a:prstGeom>
        </p:spPr>
        <p:txBody>
          <a:bodyPr vert="horz" lIns="0" tIns="0" rIns="0" bIns="0" rtlCol="0" anchor="t" anchorCtr="0">
            <a:noAutofit/>
          </a:bodyPr>
          <a:lstStyle>
            <a:lvl1pPr marL="0" indent="0" algn="l" defTabSz="914377" rtl="0" eaLnBrk="1" latinLnBrk="0" hangingPunct="1">
              <a:lnSpc>
                <a:spcPct val="100000"/>
              </a:lnSpc>
              <a:spcBef>
                <a:spcPts val="1600"/>
              </a:spcBef>
              <a:buFont typeface="Arial" panose="020B0604020202020204" pitchFamily="34" charset="0"/>
              <a:buNone/>
              <a:defRPr sz="1200" b="0" i="0" kern="1200">
                <a:solidFill>
                  <a:schemeClr val="tx1"/>
                </a:solidFill>
                <a:latin typeface="+mn-lt"/>
                <a:ea typeface="+mn-ea"/>
                <a:cs typeface="+mn-cs"/>
              </a:defRPr>
            </a:lvl1pPr>
            <a:lvl2pPr marL="457189" indent="0" algn="l" defTabSz="914377" rtl="0" eaLnBrk="1" latinLnBrk="0" hangingPunct="1">
              <a:lnSpc>
                <a:spcPct val="100000"/>
              </a:lnSpc>
              <a:spcBef>
                <a:spcPts val="500"/>
              </a:spcBef>
              <a:buSzPct val="75000"/>
              <a:buFont typeface="Arial" panose="020B0604020202020204" pitchFamily="34" charset="0"/>
              <a:buNone/>
              <a:defRPr sz="1333" b="0" i="0" kern="1200">
                <a:solidFill>
                  <a:schemeClr val="tx2"/>
                </a:solidFill>
                <a:latin typeface="+mn-lt"/>
                <a:ea typeface="+mn-ea"/>
                <a:cs typeface="+mn-cs"/>
              </a:defRPr>
            </a:lvl2pPr>
            <a:lvl3pPr marL="914377" indent="0" algn="l" defTabSz="914377" rtl="0" eaLnBrk="1" latinLnBrk="0" hangingPunct="1">
              <a:lnSpc>
                <a:spcPct val="100000"/>
              </a:lnSpc>
              <a:spcBef>
                <a:spcPts val="500"/>
              </a:spcBef>
              <a:buFont typeface="Arial" panose="020B0604020202020204" pitchFamily="34" charset="0"/>
              <a:buNone/>
              <a:defRPr sz="1200" b="0" i="0" kern="1200">
                <a:solidFill>
                  <a:schemeClr val="tx2"/>
                </a:solidFill>
                <a:latin typeface="+mn-lt"/>
                <a:ea typeface="+mn-ea"/>
                <a:cs typeface="+mn-cs"/>
              </a:defRPr>
            </a:lvl3pPr>
            <a:lvl4pPr marL="1371566" indent="0" algn="l" defTabSz="914377" rtl="0" eaLnBrk="1" latinLnBrk="0" hangingPunct="1">
              <a:lnSpc>
                <a:spcPct val="100000"/>
              </a:lnSpc>
              <a:spcBef>
                <a:spcPts val="500"/>
              </a:spcBef>
              <a:buFont typeface="Arial" panose="020B0604020202020204" pitchFamily="34" charset="0"/>
              <a:buNone/>
              <a:defRPr sz="1067" b="0" i="0" kern="1200">
                <a:solidFill>
                  <a:schemeClr val="tx2"/>
                </a:solidFill>
                <a:latin typeface="+mn-lt"/>
                <a:ea typeface="+mn-ea"/>
                <a:cs typeface="+mn-cs"/>
              </a:defRPr>
            </a:lvl4pPr>
            <a:lvl5pPr marL="1828754" indent="0" algn="l" defTabSz="914377" rtl="0" eaLnBrk="1" latinLnBrk="0" hangingPunct="1">
              <a:lnSpc>
                <a:spcPct val="100000"/>
              </a:lnSpc>
              <a:spcBef>
                <a:spcPts val="500"/>
              </a:spcBef>
              <a:buFont typeface="Arial" panose="020B0604020202020204" pitchFamily="34" charset="0"/>
              <a:buNone/>
              <a:defRPr sz="1067" kern="1200">
                <a:solidFill>
                  <a:schemeClr val="tx2"/>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pPr>
            <a:r>
              <a:rPr lang="fr-CA"/>
              <a:t>Portefeuilles « préétablis »</a:t>
            </a:r>
          </a:p>
          <a:p>
            <a:pPr marL="171450" indent="-171450">
              <a:spcBef>
                <a:spcPts val="600"/>
              </a:spcBef>
              <a:buFont typeface="Arial" panose="020B0604020202020204" pitchFamily="34" charset="0"/>
              <a:buChar char="•"/>
            </a:pPr>
            <a:r>
              <a:rPr lang="fr-CA"/>
              <a:t>Fonds Granite Sun Life axés sur une date d’échéance</a:t>
            </a:r>
          </a:p>
        </p:txBody>
      </p:sp>
    </p:spTree>
    <p:custDataLst>
      <p:tags r:id="rId1"/>
    </p:custDataLst>
    <p:extLst>
      <p:ext uri="{BB962C8B-B14F-4D97-AF65-F5344CB8AC3E}">
        <p14:creationId xmlns:p14="http://schemas.microsoft.com/office/powerpoint/2010/main" val="2604681107"/>
      </p:ext>
    </p:extLst>
  </p:cSld>
  <p:clrMapOvr>
    <a:masterClrMapping/>
  </p:clrMapOvr>
  <mc:AlternateContent xmlns:mc="http://schemas.openxmlformats.org/markup-compatibility/2006" xmlns:p14="http://schemas.microsoft.com/office/powerpoint/2010/main">
    <mc:Choice Requires="p14">
      <p:transition spd="slow" p14:dur="2000" advTm="48379"/>
    </mc:Choice>
    <mc:Fallback xmlns="">
      <p:transition spd="slow" advTm="48379"/>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D9E58D5A-3A72-22C8-197D-15895DBEFB62}"/>
              </a:ext>
            </a:extLst>
          </p:cNvPr>
          <p:cNvSpPr>
            <a:spLocks noGrp="1"/>
          </p:cNvSpPr>
          <p:nvPr>
            <p:ph type="body" sz="quarter" idx="33"/>
            <p:custDataLst>
              <p:tags r:id="rId2"/>
            </p:custDataLst>
          </p:nvPr>
        </p:nvSpPr>
        <p:spPr/>
        <p:txBody>
          <a:bodyPr/>
          <a:lstStyle/>
          <a:p>
            <a:r>
              <a:rPr lang="fr-CA">
                <a:highlight>
                  <a:srgbClr val="000000">
                    <a:alpha val="0"/>
                  </a:srgbClr>
                </a:highlight>
              </a:rPr>
              <a:t>Fonds Granite</a:t>
            </a:r>
            <a:r>
              <a:rPr lang="fr-CA" baseline="30000" err="1">
                <a:highlight>
                  <a:srgbClr val="000000">
                    <a:alpha val="0"/>
                  </a:srgbClr>
                </a:highlight>
              </a:rPr>
              <a:t>MD</a:t>
            </a:r>
            <a:r>
              <a:rPr lang="fr-CA">
                <a:highlight>
                  <a:srgbClr val="000000">
                    <a:alpha val="0"/>
                  </a:srgbClr>
                </a:highlight>
              </a:rPr>
              <a:t> – axés sur une date d’échéance</a:t>
            </a:r>
          </a:p>
        </p:txBody>
      </p:sp>
      <p:sp>
        <p:nvSpPr>
          <p:cNvPr id="8" name="Text Placeholder 7">
            <a:extLst>
              <a:ext uri="{FF2B5EF4-FFF2-40B4-BE49-F238E27FC236}">
                <a16:creationId xmlns:a16="http://schemas.microsoft.com/office/drawing/2014/main" id="{CC5F6ABE-2EB0-7B1C-5A25-7017A58DE0E1}"/>
              </a:ext>
            </a:extLst>
          </p:cNvPr>
          <p:cNvSpPr>
            <a:spLocks noGrp="1"/>
          </p:cNvSpPr>
          <p:nvPr>
            <p:ph type="body" sz="quarter" idx="35"/>
            <p:custDataLst>
              <p:tags r:id="rId3"/>
            </p:custDataLst>
          </p:nvPr>
        </p:nvSpPr>
        <p:spPr/>
        <p:txBody>
          <a:bodyPr/>
          <a:lstStyle/>
          <a:p>
            <a:r>
              <a:rPr lang="fr-CA">
                <a:highlight>
                  <a:srgbClr val="000000">
                    <a:alpha val="0"/>
                  </a:srgbClr>
                </a:highlight>
              </a:rPr>
              <a:t>Quand aurez-vous besoin de votre argent? </a:t>
            </a:r>
            <a:endParaRPr lang="fr-CA">
              <a:highlight>
                <a:srgbClr val="FFFF00"/>
              </a:highlight>
            </a:endParaRPr>
          </a:p>
        </p:txBody>
      </p:sp>
      <p:sp>
        <p:nvSpPr>
          <p:cNvPr id="9" name="Text Placeholder 8">
            <a:extLst>
              <a:ext uri="{FF2B5EF4-FFF2-40B4-BE49-F238E27FC236}">
                <a16:creationId xmlns:a16="http://schemas.microsoft.com/office/drawing/2014/main" id="{80AC27FB-B987-D826-EC89-5BC4C317B296}"/>
              </a:ext>
            </a:extLst>
          </p:cNvPr>
          <p:cNvSpPr>
            <a:spLocks noGrp="1"/>
          </p:cNvSpPr>
          <p:nvPr>
            <p:ph type="body" sz="quarter" idx="40"/>
            <p:custDataLst>
              <p:tags r:id="rId4"/>
            </p:custDataLst>
          </p:nvPr>
        </p:nvSpPr>
        <p:spPr>
          <a:xfrm>
            <a:off x="6169028" y="3644128"/>
            <a:ext cx="5728016" cy="1514236"/>
          </a:xfrm>
        </p:spPr>
        <p:txBody>
          <a:bodyPr/>
          <a:lstStyle/>
          <a:p>
            <a:pPr marL="171450" indent="-171450">
              <a:buFont typeface="Arial" panose="020B0604020202020204" pitchFamily="34" charset="0"/>
              <a:buChar char="•"/>
            </a:pPr>
            <a:r>
              <a:rPr lang="fr-CA">
                <a:highlight>
                  <a:srgbClr val="000000">
                    <a:alpha val="0"/>
                  </a:srgbClr>
                </a:highlight>
              </a:rPr>
              <a:t>Solutions préétablies – la répartition du fonds est rééquilibrée au fil du temps</a:t>
            </a:r>
          </a:p>
          <a:p>
            <a:pPr marL="171450" indent="-171450">
              <a:buFont typeface="Arial" panose="020B0604020202020204" pitchFamily="34" charset="0"/>
              <a:buChar char="•"/>
            </a:pPr>
            <a:r>
              <a:rPr lang="fr-CA">
                <a:highlight>
                  <a:srgbClr val="000000">
                    <a:alpha val="0"/>
                  </a:srgbClr>
                </a:highlight>
              </a:rPr>
              <a:t>Les gestionnaires sélectionnés :</a:t>
            </a:r>
          </a:p>
          <a:p>
            <a:pPr marL="448639" lvl="1" indent="-171450">
              <a:buFont typeface="Courier New" panose="02070309020205020404" pitchFamily="49" charset="0"/>
              <a:buChar char="o"/>
            </a:pPr>
            <a:r>
              <a:rPr lang="fr-CA" sz="1200">
                <a:solidFill>
                  <a:schemeClr val="tx1"/>
                </a:solidFill>
                <a:highlight>
                  <a:srgbClr val="000000">
                    <a:alpha val="0"/>
                  </a:srgbClr>
                </a:highlight>
              </a:rPr>
              <a:t>affichent un rendement supérieur à long terme;</a:t>
            </a:r>
          </a:p>
          <a:p>
            <a:pPr marL="448639" lvl="1" indent="-171450">
              <a:buFont typeface="Courier New" panose="02070309020205020404" pitchFamily="49" charset="0"/>
              <a:buChar char="o"/>
            </a:pPr>
            <a:r>
              <a:rPr lang="fr-CA" sz="1200">
                <a:solidFill>
                  <a:schemeClr val="tx1"/>
                </a:solidFill>
                <a:highlight>
                  <a:srgbClr val="000000">
                    <a:alpha val="0"/>
                  </a:srgbClr>
                </a:highlight>
              </a:rPr>
              <a:t>ont des compétences reconnues en ce qui touche leur catégorie d’actif ou leur style de placement.</a:t>
            </a:r>
          </a:p>
          <a:p>
            <a:pPr marL="171450" indent="-171450">
              <a:buFont typeface="Arial" panose="020B0604020202020204" pitchFamily="34" charset="0"/>
              <a:buChar char="•"/>
            </a:pPr>
            <a:r>
              <a:rPr lang="fr-CA">
                <a:highlight>
                  <a:srgbClr val="000000">
                    <a:alpha val="0"/>
                  </a:srgbClr>
                </a:highlight>
              </a:rPr>
              <a:t>Fonds axés sur une date d’échéance multigestionnaires à frais modiques</a:t>
            </a:r>
          </a:p>
        </p:txBody>
      </p:sp>
      <p:pic>
        <p:nvPicPr>
          <p:cNvPr id="10" name="Picture Placeholder 9" descr="A person and person lying on grass&#10;&#10;Description automatically generated">
            <a:extLst>
              <a:ext uri="{FF2B5EF4-FFF2-40B4-BE49-F238E27FC236}">
                <a16:creationId xmlns:a16="http://schemas.microsoft.com/office/drawing/2014/main" id="{21C977D9-9E1B-82EF-ADEB-616CE14F8858}"/>
              </a:ext>
            </a:extLst>
          </p:cNvPr>
          <p:cNvPicPr>
            <a:picLocks noGrp="1" noChangeAspect="1"/>
          </p:cNvPicPr>
          <p:nvPr>
            <p:ph type="pic" sz="quarter" idx="14"/>
            <p:custDataLst>
              <p:tags r:id="rId5"/>
            </p:custDataLst>
          </p:nvPr>
        </p:nvPicPr>
        <p:blipFill>
          <a:blip r:embed="rId8">
            <a:extLst>
              <a:ext uri="{28A0092B-C50C-407E-A947-70E740481C1C}">
                <a14:useLocalDpi xmlns:a14="http://schemas.microsoft.com/office/drawing/2010/main"/>
              </a:ext>
            </a:extLst>
          </a:blip>
          <a:srcRect l="30648" r="872"/>
          <a:stretch>
            <a:fillRect/>
          </a:stretch>
        </p:blipFill>
        <p:spPr>
          <a:xfrm>
            <a:off x="287337" y="287339"/>
            <a:ext cx="5735637" cy="6281736"/>
          </a:xfrm>
        </p:spPr>
      </p:pic>
    </p:spTree>
    <p:custDataLst>
      <p:tags r:id="rId1"/>
    </p:custDataLst>
    <p:extLst>
      <p:ext uri="{BB962C8B-B14F-4D97-AF65-F5344CB8AC3E}">
        <p14:creationId xmlns:p14="http://schemas.microsoft.com/office/powerpoint/2010/main" val="1324959166"/>
      </p:ext>
    </p:extLst>
  </p:cSld>
  <p:clrMapOvr>
    <a:masterClrMapping/>
  </p:clrMapOvr>
  <mc:AlternateContent xmlns:mc="http://schemas.openxmlformats.org/markup-compatibility/2006" xmlns:p14="http://schemas.microsoft.com/office/powerpoint/2010/main">
    <mc:Choice Requires="p14">
      <p:transition spd="slow" p14:dur="2000" advTm="68359"/>
    </mc:Choice>
    <mc:Fallback xmlns="">
      <p:transition spd="slow" advTm="68359"/>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descr="A person typing on a computer&#10;&#10;Description automatically generated">
            <a:extLst>
              <a:ext uri="{FF2B5EF4-FFF2-40B4-BE49-F238E27FC236}">
                <a16:creationId xmlns:a16="http://schemas.microsoft.com/office/drawing/2014/main" id="{18A88B29-D2F9-EE1A-E110-3AA1ABDA1495}"/>
              </a:ext>
            </a:extLst>
          </p:cNvPr>
          <p:cNvPicPr>
            <a:picLocks noGrp="1" noChangeAspect="1"/>
          </p:cNvPicPr>
          <p:nvPr>
            <p:ph type="pic" sz="quarter" idx="14"/>
            <p:custDataLst>
              <p:tags r:id="rId2"/>
            </p:custDataLst>
          </p:nvPr>
        </p:nvPicPr>
        <p:blipFill>
          <a:blip r:embed="rId8">
            <a:extLst>
              <a:ext uri="{28A0092B-C50C-407E-A947-70E740481C1C}">
                <a14:useLocalDpi xmlns:a14="http://schemas.microsoft.com/office/drawing/2010/main"/>
              </a:ext>
            </a:extLst>
          </a:blip>
          <a:srcRect l="19555" r="19555"/>
          <a:stretch>
            <a:fillRect/>
          </a:stretch>
        </p:blipFill>
        <p:spPr/>
      </p:pic>
      <p:sp>
        <p:nvSpPr>
          <p:cNvPr id="13" name="Text Placeholder 12">
            <a:extLst>
              <a:ext uri="{FF2B5EF4-FFF2-40B4-BE49-F238E27FC236}">
                <a16:creationId xmlns:a16="http://schemas.microsoft.com/office/drawing/2014/main" id="{62BC722B-1A07-07F9-95C8-12113F110738}"/>
              </a:ext>
            </a:extLst>
          </p:cNvPr>
          <p:cNvSpPr>
            <a:spLocks noGrp="1"/>
          </p:cNvSpPr>
          <p:nvPr>
            <p:ph type="body" sz="quarter" idx="33"/>
            <p:custDataLst>
              <p:tags r:id="rId3"/>
            </p:custDataLst>
          </p:nvPr>
        </p:nvSpPr>
        <p:spPr/>
        <p:txBody>
          <a:bodyPr/>
          <a:lstStyle/>
          <a:p>
            <a:r>
              <a:rPr lang="fr-CA">
                <a:highlight>
                  <a:srgbClr val="000000">
                    <a:alpha val="0"/>
                  </a:srgbClr>
                </a:highlight>
              </a:rPr>
              <a:t>L’importance de la diversification</a:t>
            </a:r>
          </a:p>
        </p:txBody>
      </p:sp>
      <p:sp>
        <p:nvSpPr>
          <p:cNvPr id="14" name="Text Placeholder 13">
            <a:extLst>
              <a:ext uri="{FF2B5EF4-FFF2-40B4-BE49-F238E27FC236}">
                <a16:creationId xmlns:a16="http://schemas.microsoft.com/office/drawing/2014/main" id="{45371D07-8822-4897-358B-7D66BD58C4B7}"/>
              </a:ext>
            </a:extLst>
          </p:cNvPr>
          <p:cNvSpPr>
            <a:spLocks noGrp="1"/>
          </p:cNvSpPr>
          <p:nvPr>
            <p:ph type="body" sz="quarter" idx="35"/>
            <p:custDataLst>
              <p:tags r:id="rId4"/>
            </p:custDataLst>
          </p:nvPr>
        </p:nvSpPr>
        <p:spPr/>
        <p:txBody>
          <a:bodyPr/>
          <a:lstStyle/>
          <a:p>
            <a:r>
              <a:rPr lang="fr-CA"/>
              <a:t>Votre approche en matière de placement devrait toujours privilégier la diversification.</a:t>
            </a:r>
          </a:p>
        </p:txBody>
      </p:sp>
      <p:sp>
        <p:nvSpPr>
          <p:cNvPr id="15" name="Text Placeholder 14">
            <a:extLst>
              <a:ext uri="{FF2B5EF4-FFF2-40B4-BE49-F238E27FC236}">
                <a16:creationId xmlns:a16="http://schemas.microsoft.com/office/drawing/2014/main" id="{FCFBC61E-025F-51B0-0400-7BA0741FA5C8}"/>
              </a:ext>
            </a:extLst>
          </p:cNvPr>
          <p:cNvSpPr>
            <a:spLocks noGrp="1"/>
          </p:cNvSpPr>
          <p:nvPr>
            <p:ph type="body" sz="quarter" idx="40"/>
            <p:custDataLst>
              <p:tags r:id="rId5"/>
            </p:custDataLst>
          </p:nvPr>
        </p:nvSpPr>
        <p:spPr>
          <a:xfrm>
            <a:off x="6169028" y="3525598"/>
            <a:ext cx="5728016" cy="2141555"/>
          </a:xfrm>
        </p:spPr>
        <p:txBody>
          <a:bodyPr/>
          <a:lstStyle/>
          <a:p>
            <a:pPr marL="171450" indent="-171450">
              <a:buFont typeface="Arial" panose="020B0604020202020204" pitchFamily="34" charset="0"/>
              <a:buChar char="•"/>
            </a:pPr>
            <a:r>
              <a:rPr lang="fr-CA">
                <a:highlight>
                  <a:srgbClr val="000000">
                    <a:alpha val="0"/>
                  </a:srgbClr>
                </a:highlight>
              </a:rPr>
              <a:t>Style de gestion</a:t>
            </a:r>
            <a:br>
              <a:rPr lang="fr-CA"/>
            </a:br>
            <a:r>
              <a:rPr lang="fr-CA" err="1">
                <a:solidFill>
                  <a:srgbClr val="333333"/>
                </a:solidFill>
                <a:highlight>
                  <a:srgbClr val="000000">
                    <a:alpha val="0"/>
                  </a:srgbClr>
                </a:highlight>
                <a:latin typeface="verdana" panose="020B0604030504040204" pitchFamily="34" charset="0"/>
              </a:rPr>
              <a:t>G</a:t>
            </a:r>
            <a:r>
              <a:rPr lang="fr-CA" b="0" i="0" err="1">
                <a:solidFill>
                  <a:srgbClr val="333333"/>
                </a:solidFill>
                <a:effectLst/>
                <a:highlight>
                  <a:srgbClr val="000000">
                    <a:alpha val="0"/>
                  </a:srgbClr>
                </a:highlight>
                <a:latin typeface="verdana" panose="020B0604030504040204" pitchFamily="34" charset="0"/>
              </a:rPr>
              <a:t>estion axée sur la croissance et sur la valeur, gestion active et </a:t>
            </a:r>
            <a:r>
              <a:rPr lang="fr-CA"/>
              <a:t>passive</a:t>
            </a:r>
          </a:p>
          <a:p>
            <a:pPr marL="171450" indent="-171450">
              <a:buFont typeface="Arial" panose="020B0604020202020204" pitchFamily="34" charset="0"/>
              <a:buChar char="•"/>
            </a:pPr>
            <a:r>
              <a:rPr lang="fr-CA"/>
              <a:t>Catégorie</a:t>
            </a:r>
            <a:r>
              <a:rPr lang="fr-CA">
                <a:highlight>
                  <a:srgbClr val="000000">
                    <a:alpha val="0"/>
                  </a:srgbClr>
                </a:highlight>
              </a:rPr>
              <a:t> d’actif</a:t>
            </a:r>
            <a:br>
              <a:rPr lang="fr-CA"/>
            </a:br>
            <a:r>
              <a:rPr lang="fr-CA">
                <a:highlight>
                  <a:srgbClr val="000000">
                    <a:alpha val="0"/>
                  </a:srgbClr>
                </a:highlight>
              </a:rPr>
              <a:t>Liquidités, titres à revenu fixe et actions</a:t>
            </a:r>
          </a:p>
          <a:p>
            <a:pPr marL="171450" indent="-171450">
              <a:buFont typeface="Arial" panose="020B0604020202020204" pitchFamily="34" charset="0"/>
              <a:buChar char="•"/>
            </a:pPr>
            <a:r>
              <a:rPr lang="fr-CA">
                <a:highlight>
                  <a:srgbClr val="000000">
                    <a:alpha val="0"/>
                  </a:srgbClr>
                </a:highlight>
              </a:rPr>
              <a:t>Répartition géographique</a:t>
            </a:r>
            <a:br>
              <a:rPr lang="fr-CA"/>
            </a:br>
            <a:r>
              <a:rPr lang="fr-CA">
                <a:highlight>
                  <a:srgbClr val="000000">
                    <a:alpha val="0"/>
                  </a:srgbClr>
                </a:highlight>
              </a:rPr>
              <a:t>Actions canadiennes, américaines et internationales</a:t>
            </a:r>
          </a:p>
          <a:p>
            <a:pPr marL="171450" indent="-171450">
              <a:buFont typeface="Arial" panose="020B0604020202020204" pitchFamily="34" charset="0"/>
              <a:buChar char="•"/>
            </a:pPr>
            <a:r>
              <a:rPr lang="fr-CA">
                <a:highlight>
                  <a:srgbClr val="000000">
                    <a:alpha val="0"/>
                  </a:srgbClr>
                </a:highlight>
              </a:rPr>
              <a:t>Devises</a:t>
            </a:r>
            <a:br>
              <a:rPr lang="fr-CA"/>
            </a:br>
            <a:r>
              <a:rPr lang="fr-CA">
                <a:latin typeface="Sun Life New Text" pitchFamily="2" charset="0"/>
                <a:cs typeface="Arial" panose="020B0604020202020204" pitchFamily="34" charset="0"/>
              </a:rPr>
              <a:t>D</a:t>
            </a:r>
            <a:r>
              <a:rPr lang="x-none">
                <a:latin typeface="Sun Life New Text" pitchFamily="2" charset="0"/>
                <a:cs typeface="Arial" panose="020B0604020202020204" pitchFamily="34" charset="0"/>
              </a:rPr>
              <a:t>iminution du risque de change lié au dollar américain</a:t>
            </a:r>
            <a:endParaRPr lang="fr-CA">
              <a:highlight>
                <a:srgbClr val="00FFFF"/>
              </a:highlight>
            </a:endParaRPr>
          </a:p>
        </p:txBody>
      </p:sp>
    </p:spTree>
    <p:custDataLst>
      <p:tags r:id="rId1"/>
    </p:custDataLst>
    <p:extLst>
      <p:ext uri="{BB962C8B-B14F-4D97-AF65-F5344CB8AC3E}">
        <p14:creationId xmlns:p14="http://schemas.microsoft.com/office/powerpoint/2010/main" val="1037834751"/>
      </p:ext>
    </p:extLst>
  </p:cSld>
  <p:clrMapOvr>
    <a:masterClrMapping/>
  </p:clrMapOvr>
  <mc:AlternateContent xmlns:mc="http://schemas.openxmlformats.org/markup-compatibility/2006" xmlns:p14="http://schemas.microsoft.com/office/powerpoint/2010/main">
    <mc:Choice Requires="p14">
      <p:transition spd="slow" p14:dur="2000" advTm="41060"/>
    </mc:Choice>
    <mc:Fallback xmlns="">
      <p:transition spd="slow" advTm="4106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2A64062-FAFA-C4C0-2753-C04D8EF87CE0}"/>
              </a:ext>
            </a:extLst>
          </p:cNvPr>
          <p:cNvSpPr>
            <a:spLocks noGrp="1"/>
          </p:cNvSpPr>
          <p:nvPr>
            <p:ph type="body" idx="1"/>
            <p:custDataLst>
              <p:tags r:id="rId2"/>
            </p:custDataLst>
          </p:nvPr>
        </p:nvSpPr>
        <p:spPr/>
        <p:txBody>
          <a:bodyPr/>
          <a:lstStyle/>
          <a:p>
            <a:r>
              <a:rPr lang="fr-CA">
                <a:highlight>
                  <a:srgbClr val="000000">
                    <a:alpha val="0"/>
                  </a:srgbClr>
                </a:highlight>
              </a:rPr>
              <a:t>Communications et technologie</a:t>
            </a:r>
            <a:endParaRPr lang="fr-CA">
              <a:highlight>
                <a:srgbClr val="FFFF00"/>
              </a:highlight>
            </a:endParaRPr>
          </a:p>
        </p:txBody>
      </p:sp>
    </p:spTree>
    <p:custDataLst>
      <p:tags r:id="rId1"/>
    </p:custDataLst>
    <p:extLst>
      <p:ext uri="{BB962C8B-B14F-4D97-AF65-F5344CB8AC3E}">
        <p14:creationId xmlns:p14="http://schemas.microsoft.com/office/powerpoint/2010/main" val="3274859450"/>
      </p:ext>
    </p:extLst>
  </p:cSld>
  <p:clrMapOvr>
    <a:masterClrMapping/>
  </p:clrMapOvr>
  <mc:AlternateContent xmlns:mc="http://schemas.openxmlformats.org/markup-compatibility/2006" xmlns:p14="http://schemas.microsoft.com/office/powerpoint/2010/main">
    <mc:Choice Requires="p14">
      <p:transition spd="slow" p14:dur="2000" advTm="20564"/>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advTm="20564"/>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erson looking at her phone&#10;&#10;Description automatically generated">
            <a:extLst>
              <a:ext uri="{FF2B5EF4-FFF2-40B4-BE49-F238E27FC236}">
                <a16:creationId xmlns:a16="http://schemas.microsoft.com/office/drawing/2014/main" id="{DF408512-348B-6B9E-9675-723E551B04D1}"/>
              </a:ext>
            </a:extLst>
          </p:cNvPr>
          <p:cNvPicPr>
            <a:picLocks noGrp="1" noChangeAspect="1"/>
          </p:cNvPicPr>
          <p:nvPr>
            <p:ph type="pic" sz="quarter" idx="14"/>
            <p:custDataLst>
              <p:tags r:id="rId2"/>
            </p:custDataLst>
          </p:nvPr>
        </p:nvPicPr>
        <p:blipFill>
          <a:blip r:embed="rId7">
            <a:extLst>
              <a:ext uri="{28A0092B-C50C-407E-A947-70E740481C1C}">
                <a14:useLocalDpi xmlns:a14="http://schemas.microsoft.com/office/drawing/2010/main"/>
              </a:ext>
            </a:extLst>
          </a:blip>
          <a:srcRect l="39128"/>
          <a:stretch>
            <a:fillRect/>
          </a:stretch>
        </p:blipFill>
        <p:spPr>
          <a:xfrm>
            <a:off x="287337" y="287339"/>
            <a:ext cx="5735637" cy="6281736"/>
          </a:xfrm>
        </p:spPr>
      </p:pic>
      <p:sp>
        <p:nvSpPr>
          <p:cNvPr id="10" name="Text Placeholder 9">
            <a:extLst>
              <a:ext uri="{FF2B5EF4-FFF2-40B4-BE49-F238E27FC236}">
                <a16:creationId xmlns:a16="http://schemas.microsoft.com/office/drawing/2014/main" id="{6D064CA0-A17F-05DC-71F9-49DD3D5CB2A5}"/>
              </a:ext>
            </a:extLst>
          </p:cNvPr>
          <p:cNvSpPr>
            <a:spLocks noGrp="1"/>
          </p:cNvSpPr>
          <p:nvPr>
            <p:ph type="body" sz="quarter" idx="33"/>
            <p:custDataLst>
              <p:tags r:id="rId3"/>
            </p:custDataLst>
          </p:nvPr>
        </p:nvSpPr>
        <p:spPr/>
        <p:txBody>
          <a:bodyPr/>
          <a:lstStyle/>
          <a:p>
            <a:r>
              <a:rPr lang="fr-CA">
                <a:highlight>
                  <a:srgbClr val="000000">
                    <a:alpha val="0"/>
                  </a:srgbClr>
                </a:highlight>
              </a:rPr>
              <a:t>Centre de service à la clientèle</a:t>
            </a:r>
            <a:endParaRPr lang="fr-CA">
              <a:highlight>
                <a:srgbClr val="808000"/>
              </a:highlight>
            </a:endParaRPr>
          </a:p>
        </p:txBody>
      </p:sp>
      <p:sp>
        <p:nvSpPr>
          <p:cNvPr id="12" name="Text Placeholder 11">
            <a:extLst>
              <a:ext uri="{FF2B5EF4-FFF2-40B4-BE49-F238E27FC236}">
                <a16:creationId xmlns:a16="http://schemas.microsoft.com/office/drawing/2014/main" id="{E28B372D-BB04-AE4F-BB54-99B152744DE9}"/>
              </a:ext>
            </a:extLst>
          </p:cNvPr>
          <p:cNvSpPr>
            <a:spLocks noGrp="1"/>
          </p:cNvSpPr>
          <p:nvPr>
            <p:ph type="body" sz="quarter" idx="40"/>
            <p:custDataLst>
              <p:tags r:id="rId4"/>
            </p:custDataLst>
          </p:nvPr>
        </p:nvSpPr>
        <p:spPr>
          <a:xfrm>
            <a:off x="6169028" y="3079029"/>
            <a:ext cx="4261905" cy="1195259"/>
          </a:xfrm>
        </p:spPr>
        <p:txBody>
          <a:bodyPr/>
          <a:lstStyle/>
          <a:p>
            <a:pPr marL="230188" indent="-230188">
              <a:buClr>
                <a:srgbClr val="345629"/>
              </a:buClr>
              <a:buFont typeface="Times" pitchFamily="18" charset="0"/>
              <a:buChar char="•"/>
            </a:pPr>
            <a:r>
              <a:rPr lang="fr-CA" sz="1200">
                <a:latin typeface="Sun Life New Text" pitchFamily="2" charset="0"/>
                <a:cs typeface="Arial" panose="020B0604020202020204" pitchFamily="34" charset="0"/>
              </a:rPr>
              <a:t>Numéro sans frais : </a:t>
            </a:r>
            <a:r>
              <a:rPr lang="en-US" sz="1200">
                <a:latin typeface="Sun Life New Text" pitchFamily="2" charset="0"/>
                <a:cs typeface="Arial" panose="020B0604020202020204" pitchFamily="34" charset="0"/>
              </a:rPr>
              <a:t>1-877-SUN-LIFE</a:t>
            </a:r>
          </a:p>
          <a:p>
            <a:pPr marL="171450" indent="-171450">
              <a:buFont typeface="Arial" panose="020B0604020202020204" pitchFamily="34" charset="0"/>
              <a:buChar char="•"/>
            </a:pPr>
            <a:r>
              <a:rPr lang="fr-CA">
                <a:highlight>
                  <a:srgbClr val="000000">
                    <a:alpha val="0"/>
                  </a:srgbClr>
                </a:highlight>
              </a:rPr>
              <a:t>Les représentants du Centre de service à la clientèle sont à votre disposition les jours ouvrables entre 8 h et 20 HE</a:t>
            </a:r>
          </a:p>
          <a:p>
            <a:pPr marL="171450" indent="-171450">
              <a:buFont typeface="Arial" panose="020B0604020202020204" pitchFamily="34" charset="0"/>
              <a:buChar char="•"/>
            </a:pPr>
            <a:r>
              <a:rPr lang="fr-CA">
                <a:highlight>
                  <a:srgbClr val="000000">
                    <a:alpha val="0"/>
                  </a:srgbClr>
                </a:highlight>
              </a:rPr>
              <a:t>Le service est offert en 189 langues</a:t>
            </a:r>
          </a:p>
        </p:txBody>
      </p:sp>
    </p:spTree>
    <p:custDataLst>
      <p:tags r:id="rId1"/>
    </p:custDataLst>
    <p:extLst>
      <p:ext uri="{BB962C8B-B14F-4D97-AF65-F5344CB8AC3E}">
        <p14:creationId xmlns:p14="http://schemas.microsoft.com/office/powerpoint/2010/main" val="3948968288"/>
      </p:ext>
    </p:extLst>
  </p:cSld>
  <p:clrMapOvr>
    <a:masterClrMapping/>
  </p:clrMapOvr>
  <mc:AlternateContent xmlns:mc="http://schemas.openxmlformats.org/markup-compatibility/2006" xmlns:p14="http://schemas.microsoft.com/office/powerpoint/2010/main">
    <mc:Choice Requires="p14">
      <p:transition spd="slow" p14:dur="2000" advTm="34222"/>
    </mc:Choice>
    <mc:Fallback xmlns="">
      <p:transition spd="slow" advTm="34222"/>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AFA9A4E5-D9EE-D7FF-6BDD-06F461235006}"/>
              </a:ext>
            </a:extLst>
          </p:cNvPr>
          <p:cNvSpPr>
            <a:spLocks noGrp="1"/>
          </p:cNvSpPr>
          <p:nvPr>
            <p:ph type="body" sz="quarter" idx="26"/>
            <p:custDataLst>
              <p:tags r:id="rId2"/>
            </p:custDataLst>
          </p:nvPr>
        </p:nvSpPr>
        <p:spPr>
          <a:xfrm>
            <a:off x="290876" y="2730045"/>
            <a:ext cx="2791958" cy="386342"/>
          </a:xfrm>
        </p:spPr>
        <p:txBody>
          <a:bodyPr/>
          <a:lstStyle/>
          <a:p>
            <a:r>
              <a:rPr lang="fr-CA">
                <a:highlight>
                  <a:srgbClr val="000000">
                    <a:alpha val="0"/>
                  </a:srgbClr>
                </a:highlight>
              </a:rPr>
              <a:t>Outil Répartition de l’actif</a:t>
            </a:r>
          </a:p>
        </p:txBody>
      </p:sp>
      <p:sp>
        <p:nvSpPr>
          <p:cNvPr id="21" name="Text Placeholder 20">
            <a:extLst>
              <a:ext uri="{FF2B5EF4-FFF2-40B4-BE49-F238E27FC236}">
                <a16:creationId xmlns:a16="http://schemas.microsoft.com/office/drawing/2014/main" id="{71F7E7F4-0485-BD61-05B6-A7B2A0A8A86B}"/>
              </a:ext>
            </a:extLst>
          </p:cNvPr>
          <p:cNvSpPr>
            <a:spLocks noGrp="1"/>
          </p:cNvSpPr>
          <p:nvPr>
            <p:ph type="body" sz="quarter" idx="57"/>
            <p:custDataLst>
              <p:tags r:id="rId3"/>
            </p:custDataLst>
          </p:nvPr>
        </p:nvSpPr>
        <p:spPr>
          <a:xfrm>
            <a:off x="3225987" y="2730045"/>
            <a:ext cx="2796988" cy="386342"/>
          </a:xfrm>
        </p:spPr>
        <p:txBody>
          <a:bodyPr/>
          <a:lstStyle/>
          <a:p>
            <a:r>
              <a:rPr lang="fr-CA">
                <a:highlight>
                  <a:srgbClr val="000000">
                    <a:alpha val="0"/>
                  </a:srgbClr>
                </a:highlight>
              </a:rPr>
              <a:t>Gérer les bénéficiaires</a:t>
            </a:r>
            <a:endParaRPr lang="fr-CA">
              <a:highlight>
                <a:srgbClr val="FFFF00"/>
              </a:highlight>
            </a:endParaRPr>
          </a:p>
        </p:txBody>
      </p:sp>
      <p:pic>
        <p:nvPicPr>
          <p:cNvPr id="31" name="Picture 30" descr="A black background with a black square&#10;&#10;Description automatically generated with medium confidence">
            <a:extLst>
              <a:ext uri="{FF2B5EF4-FFF2-40B4-BE49-F238E27FC236}">
                <a16:creationId xmlns:a16="http://schemas.microsoft.com/office/drawing/2014/main" id="{8A6666C1-164C-E716-5CA6-E20E38F4F2ED}"/>
              </a:ext>
            </a:extLst>
          </p:cNvPr>
          <p:cNvPicPr>
            <a:picLocks noChangeAspect="1"/>
          </p:cNvPicPr>
          <p:nvPr>
            <p:custDataLst>
              <p:tags r:id="rId4"/>
            </p:custDataLst>
          </p:nvPr>
        </p:nvPicPr>
        <p:blipFill>
          <a:blip r:embed="rId17">
            <a:extLst>
              <a:ext uri="{28A0092B-C50C-407E-A947-70E740481C1C}">
                <a14:useLocalDpi xmlns:a14="http://schemas.microsoft.com/office/drawing/2010/main"/>
              </a:ext>
            </a:extLst>
          </a:blip>
          <a:stretch>
            <a:fillRect/>
          </a:stretch>
        </p:blipFill>
        <p:spPr>
          <a:xfrm>
            <a:off x="327721" y="2317886"/>
            <a:ext cx="355600" cy="317500"/>
          </a:xfrm>
          <a:prstGeom prst="rect">
            <a:avLst/>
          </a:prstGeom>
        </p:spPr>
      </p:pic>
      <p:pic>
        <p:nvPicPr>
          <p:cNvPr id="33" name="Picture 32" descr="A black background with a black square&#10;&#10;Description automatically generated with medium confidence">
            <a:extLst>
              <a:ext uri="{FF2B5EF4-FFF2-40B4-BE49-F238E27FC236}">
                <a16:creationId xmlns:a16="http://schemas.microsoft.com/office/drawing/2014/main" id="{50740E4C-CB8C-1500-B414-0B287717336B}"/>
              </a:ext>
            </a:extLst>
          </p:cNvPr>
          <p:cNvPicPr>
            <a:picLocks noChangeAspect="1"/>
          </p:cNvPicPr>
          <p:nvPr>
            <p:custDataLst>
              <p:tags r:id="rId5"/>
            </p:custDataLst>
          </p:nvPr>
        </p:nvPicPr>
        <p:blipFill>
          <a:blip r:embed="rId17">
            <a:extLst>
              <a:ext uri="{28A0092B-C50C-407E-A947-70E740481C1C}">
                <a14:useLocalDpi xmlns:a14="http://schemas.microsoft.com/office/drawing/2010/main"/>
              </a:ext>
            </a:extLst>
          </a:blip>
          <a:stretch>
            <a:fillRect/>
          </a:stretch>
        </p:blipFill>
        <p:spPr>
          <a:xfrm>
            <a:off x="3209145" y="2317886"/>
            <a:ext cx="355600" cy="317500"/>
          </a:xfrm>
          <a:prstGeom prst="rect">
            <a:avLst/>
          </a:prstGeom>
        </p:spPr>
      </p:pic>
      <p:sp>
        <p:nvSpPr>
          <p:cNvPr id="37" name="Text Placeholder 10">
            <a:extLst>
              <a:ext uri="{FF2B5EF4-FFF2-40B4-BE49-F238E27FC236}">
                <a16:creationId xmlns:a16="http://schemas.microsoft.com/office/drawing/2014/main" id="{E307BAD2-2B64-EBCA-F1A5-9BBE01109F55}"/>
              </a:ext>
            </a:extLst>
          </p:cNvPr>
          <p:cNvSpPr txBox="1"/>
          <p:nvPr>
            <p:custDataLst>
              <p:tags r:id="rId6"/>
            </p:custDataLst>
          </p:nvPr>
        </p:nvSpPr>
        <p:spPr>
          <a:xfrm>
            <a:off x="290876" y="4037850"/>
            <a:ext cx="2791958" cy="386342"/>
          </a:xfrm>
          <a:prstGeom prst="rect">
            <a:avLst/>
          </a:prstGeom>
        </p:spPr>
        <p:txBody>
          <a:bodyPr vert="horz" lIns="0" tIns="0" rIns="0" bIns="0" rtlCol="0">
            <a:noAutofit/>
          </a:bodyPr>
          <a:lstStyle>
            <a:lvl1pPr marL="0" indent="0" algn="l" defTabSz="914377" rtl="0" eaLnBrk="1" latinLnBrk="0" hangingPunct="1">
              <a:lnSpc>
                <a:spcPct val="100000"/>
              </a:lnSpc>
              <a:spcBef>
                <a:spcPts val="1600"/>
              </a:spcBef>
              <a:buFont typeface="Arial" panose="020B0604020202020204" pitchFamily="34" charset="0"/>
              <a:buNone/>
              <a:defRPr sz="1400" b="0" i="0" kern="1200">
                <a:solidFill>
                  <a:schemeClr val="tx1"/>
                </a:solidFill>
                <a:latin typeface="+mn-lt"/>
                <a:ea typeface="+mn-ea"/>
                <a:cs typeface="+mn-cs"/>
              </a:defRPr>
            </a:lvl1pPr>
            <a:lvl2pPr marL="243834" indent="0" algn="l" defTabSz="914377" rtl="0" eaLnBrk="1" latinLnBrk="0" hangingPunct="1">
              <a:lnSpc>
                <a:spcPct val="100000"/>
              </a:lnSpc>
              <a:spcBef>
                <a:spcPts val="500"/>
              </a:spcBef>
              <a:buSzPct val="75000"/>
              <a:buFont typeface="Arial" panose="020B0604020202020204" pitchFamily="34" charset="0"/>
              <a:buNone/>
              <a:defRPr sz="1200" b="0" i="0" kern="1200">
                <a:solidFill>
                  <a:schemeClr val="tx1"/>
                </a:solidFill>
                <a:latin typeface="+mn-lt"/>
                <a:ea typeface="+mn-ea"/>
                <a:cs typeface="+mn-cs"/>
              </a:defRPr>
            </a:lvl2pPr>
            <a:lvl3pPr marL="487668" indent="0" algn="l" defTabSz="914377" rtl="0" eaLnBrk="1" latinLnBrk="0" hangingPunct="1">
              <a:lnSpc>
                <a:spcPct val="100000"/>
              </a:lnSpc>
              <a:spcBef>
                <a:spcPts val="500"/>
              </a:spcBef>
              <a:buFont typeface="Arial" panose="020B0604020202020204" pitchFamily="34" charset="0"/>
              <a:buNone/>
              <a:defRPr sz="1200" b="0" i="0" kern="1200">
                <a:solidFill>
                  <a:schemeClr val="tx1"/>
                </a:solidFill>
                <a:latin typeface="+mn-lt"/>
                <a:ea typeface="+mn-ea"/>
                <a:cs typeface="+mn-cs"/>
              </a:defRPr>
            </a:lvl3pPr>
            <a:lvl4pPr marL="731502" indent="0" algn="l" defTabSz="914377" rtl="0" eaLnBrk="1" latinLnBrk="0" hangingPunct="1">
              <a:lnSpc>
                <a:spcPct val="100000"/>
              </a:lnSpc>
              <a:spcBef>
                <a:spcPts val="500"/>
              </a:spcBef>
              <a:buFont typeface="Arial" panose="020B0604020202020204" pitchFamily="34" charset="0"/>
              <a:buNone/>
              <a:defRPr sz="1200" b="0" i="0" kern="1200">
                <a:solidFill>
                  <a:schemeClr val="tx1"/>
                </a:solidFill>
                <a:latin typeface="+mn-lt"/>
                <a:ea typeface="+mn-ea"/>
                <a:cs typeface="+mn-cs"/>
              </a:defRPr>
            </a:lvl4pPr>
            <a:lvl5pPr marL="975336" indent="0" algn="l" defTabSz="914377" rtl="0" eaLnBrk="1" latinLnBrk="0" hangingPunct="1">
              <a:lnSpc>
                <a:spcPct val="100000"/>
              </a:lnSpc>
              <a:spcBef>
                <a:spcPts val="500"/>
              </a:spcBef>
              <a:buFont typeface="Arial" panose="020B0604020202020204" pitchFamily="34" charset="0"/>
              <a:buNone/>
              <a:defRPr sz="1200" b="0" i="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A">
                <a:highlight>
                  <a:srgbClr val="000000">
                    <a:alpha val="0"/>
                  </a:srgbClr>
                </a:highlight>
              </a:rPr>
              <a:t>Planificateur de retraite</a:t>
            </a:r>
            <a:endParaRPr lang="fr-CA">
              <a:highlight>
                <a:srgbClr val="808000"/>
              </a:highlight>
            </a:endParaRPr>
          </a:p>
        </p:txBody>
      </p:sp>
      <p:sp>
        <p:nvSpPr>
          <p:cNvPr id="38" name="Text Placeholder 20">
            <a:extLst>
              <a:ext uri="{FF2B5EF4-FFF2-40B4-BE49-F238E27FC236}">
                <a16:creationId xmlns:a16="http://schemas.microsoft.com/office/drawing/2014/main" id="{D8B73BD5-F02C-6780-08AE-1D68723B0C76}"/>
              </a:ext>
            </a:extLst>
          </p:cNvPr>
          <p:cNvSpPr txBox="1"/>
          <p:nvPr>
            <p:custDataLst>
              <p:tags r:id="rId7"/>
            </p:custDataLst>
          </p:nvPr>
        </p:nvSpPr>
        <p:spPr>
          <a:xfrm>
            <a:off x="3225987" y="4037850"/>
            <a:ext cx="2796988" cy="386342"/>
          </a:xfrm>
          <a:prstGeom prst="rect">
            <a:avLst/>
          </a:prstGeom>
        </p:spPr>
        <p:txBody>
          <a:bodyPr vert="horz" lIns="0" tIns="0" rIns="0" bIns="0" rtlCol="0">
            <a:noAutofit/>
          </a:bodyPr>
          <a:lstStyle>
            <a:lvl1pPr marL="0" indent="0" algn="l" defTabSz="914377" rtl="0" eaLnBrk="1" latinLnBrk="0" hangingPunct="1">
              <a:lnSpc>
                <a:spcPct val="100000"/>
              </a:lnSpc>
              <a:spcBef>
                <a:spcPts val="1600"/>
              </a:spcBef>
              <a:buFont typeface="Arial" panose="020B0604020202020204" pitchFamily="34" charset="0"/>
              <a:buNone/>
              <a:defRPr sz="1400" b="0" i="0" kern="1200">
                <a:solidFill>
                  <a:schemeClr val="tx1"/>
                </a:solidFill>
                <a:latin typeface="+mn-lt"/>
                <a:ea typeface="+mn-ea"/>
                <a:cs typeface="+mn-cs"/>
              </a:defRPr>
            </a:lvl1pPr>
            <a:lvl2pPr marL="243834" indent="0" algn="l" defTabSz="914377" rtl="0" eaLnBrk="1" latinLnBrk="0" hangingPunct="1">
              <a:lnSpc>
                <a:spcPct val="100000"/>
              </a:lnSpc>
              <a:spcBef>
                <a:spcPts val="500"/>
              </a:spcBef>
              <a:buSzPct val="75000"/>
              <a:buFont typeface="Arial" panose="020B0604020202020204" pitchFamily="34" charset="0"/>
              <a:buNone/>
              <a:defRPr sz="1200" b="0" i="0" kern="1200">
                <a:solidFill>
                  <a:schemeClr val="tx1"/>
                </a:solidFill>
                <a:latin typeface="+mn-lt"/>
                <a:ea typeface="+mn-ea"/>
                <a:cs typeface="+mn-cs"/>
              </a:defRPr>
            </a:lvl2pPr>
            <a:lvl3pPr marL="487668" indent="0" algn="l" defTabSz="914377" rtl="0" eaLnBrk="1" latinLnBrk="0" hangingPunct="1">
              <a:lnSpc>
                <a:spcPct val="100000"/>
              </a:lnSpc>
              <a:spcBef>
                <a:spcPts val="500"/>
              </a:spcBef>
              <a:buFont typeface="Arial" panose="020B0604020202020204" pitchFamily="34" charset="0"/>
              <a:buNone/>
              <a:defRPr sz="1200" b="0" i="0" kern="1200">
                <a:solidFill>
                  <a:schemeClr val="tx1"/>
                </a:solidFill>
                <a:latin typeface="+mn-lt"/>
                <a:ea typeface="+mn-ea"/>
                <a:cs typeface="+mn-cs"/>
              </a:defRPr>
            </a:lvl3pPr>
            <a:lvl4pPr marL="731502" indent="0" algn="l" defTabSz="914377" rtl="0" eaLnBrk="1" latinLnBrk="0" hangingPunct="1">
              <a:lnSpc>
                <a:spcPct val="100000"/>
              </a:lnSpc>
              <a:spcBef>
                <a:spcPts val="500"/>
              </a:spcBef>
              <a:buFont typeface="Arial" panose="020B0604020202020204" pitchFamily="34" charset="0"/>
              <a:buNone/>
              <a:defRPr sz="1200" b="0" i="0" kern="1200">
                <a:solidFill>
                  <a:schemeClr val="tx1"/>
                </a:solidFill>
                <a:latin typeface="+mn-lt"/>
                <a:ea typeface="+mn-ea"/>
                <a:cs typeface="+mn-cs"/>
              </a:defRPr>
            </a:lvl4pPr>
            <a:lvl5pPr marL="975336" indent="0" algn="l" defTabSz="914377" rtl="0" eaLnBrk="1" latinLnBrk="0" hangingPunct="1">
              <a:lnSpc>
                <a:spcPct val="100000"/>
              </a:lnSpc>
              <a:spcBef>
                <a:spcPts val="500"/>
              </a:spcBef>
              <a:buFont typeface="Arial" panose="020B0604020202020204" pitchFamily="34" charset="0"/>
              <a:buNone/>
              <a:defRPr sz="1200" b="0" i="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A">
                <a:highlight>
                  <a:srgbClr val="000000">
                    <a:alpha val="0"/>
                  </a:srgbClr>
                </a:highlight>
              </a:rPr>
              <a:t>Voir le rendement des placements</a:t>
            </a:r>
          </a:p>
        </p:txBody>
      </p:sp>
      <p:pic>
        <p:nvPicPr>
          <p:cNvPr id="39" name="Picture 38" descr="A black background with a black square&#10;&#10;Description automatically generated with medium confidence">
            <a:extLst>
              <a:ext uri="{FF2B5EF4-FFF2-40B4-BE49-F238E27FC236}">
                <a16:creationId xmlns:a16="http://schemas.microsoft.com/office/drawing/2014/main" id="{733BA039-157D-882A-3C84-B2729BBA4C69}"/>
              </a:ext>
            </a:extLst>
          </p:cNvPr>
          <p:cNvPicPr>
            <a:picLocks noChangeAspect="1"/>
          </p:cNvPicPr>
          <p:nvPr>
            <p:custDataLst>
              <p:tags r:id="rId8"/>
            </p:custDataLst>
          </p:nvPr>
        </p:nvPicPr>
        <p:blipFill>
          <a:blip r:embed="rId17">
            <a:extLst>
              <a:ext uri="{28A0092B-C50C-407E-A947-70E740481C1C}">
                <a14:useLocalDpi xmlns:a14="http://schemas.microsoft.com/office/drawing/2010/main"/>
              </a:ext>
            </a:extLst>
          </a:blip>
          <a:stretch>
            <a:fillRect/>
          </a:stretch>
        </p:blipFill>
        <p:spPr>
          <a:xfrm>
            <a:off x="327721" y="3625691"/>
            <a:ext cx="355600" cy="317500"/>
          </a:xfrm>
          <a:prstGeom prst="rect">
            <a:avLst/>
          </a:prstGeom>
        </p:spPr>
      </p:pic>
      <p:pic>
        <p:nvPicPr>
          <p:cNvPr id="40" name="Picture 39" descr="A black background with a black square&#10;&#10;Description automatically generated with medium confidence">
            <a:extLst>
              <a:ext uri="{FF2B5EF4-FFF2-40B4-BE49-F238E27FC236}">
                <a16:creationId xmlns:a16="http://schemas.microsoft.com/office/drawing/2014/main" id="{3D9D3724-2758-04D0-800C-6900412567B0}"/>
              </a:ext>
            </a:extLst>
          </p:cNvPr>
          <p:cNvPicPr>
            <a:picLocks noChangeAspect="1"/>
          </p:cNvPicPr>
          <p:nvPr>
            <p:custDataLst>
              <p:tags r:id="rId9"/>
            </p:custDataLst>
          </p:nvPr>
        </p:nvPicPr>
        <p:blipFill>
          <a:blip r:embed="rId17">
            <a:extLst>
              <a:ext uri="{28A0092B-C50C-407E-A947-70E740481C1C}">
                <a14:useLocalDpi xmlns:a14="http://schemas.microsoft.com/office/drawing/2010/main"/>
              </a:ext>
            </a:extLst>
          </a:blip>
          <a:stretch>
            <a:fillRect/>
          </a:stretch>
        </p:blipFill>
        <p:spPr>
          <a:xfrm>
            <a:off x="3209145" y="3625691"/>
            <a:ext cx="355600" cy="317500"/>
          </a:xfrm>
          <a:prstGeom prst="rect">
            <a:avLst/>
          </a:prstGeom>
        </p:spPr>
      </p:pic>
      <p:sp>
        <p:nvSpPr>
          <p:cNvPr id="41" name="Text Placeholder 10">
            <a:extLst>
              <a:ext uri="{FF2B5EF4-FFF2-40B4-BE49-F238E27FC236}">
                <a16:creationId xmlns:a16="http://schemas.microsoft.com/office/drawing/2014/main" id="{312273C2-9E55-DA37-8B4E-6D5E3669F101}"/>
              </a:ext>
            </a:extLst>
          </p:cNvPr>
          <p:cNvSpPr txBox="1"/>
          <p:nvPr>
            <p:custDataLst>
              <p:tags r:id="rId10"/>
            </p:custDataLst>
          </p:nvPr>
        </p:nvSpPr>
        <p:spPr>
          <a:xfrm>
            <a:off x="290876" y="5292492"/>
            <a:ext cx="2601180" cy="386342"/>
          </a:xfrm>
          <a:prstGeom prst="rect">
            <a:avLst/>
          </a:prstGeom>
        </p:spPr>
        <p:txBody>
          <a:bodyPr vert="horz" lIns="0" tIns="0" rIns="0" bIns="0" rtlCol="0">
            <a:noAutofit/>
          </a:bodyPr>
          <a:lstStyle>
            <a:lvl1pPr marL="0" indent="0" algn="l" defTabSz="914377" rtl="0" eaLnBrk="1" latinLnBrk="0" hangingPunct="1">
              <a:lnSpc>
                <a:spcPct val="100000"/>
              </a:lnSpc>
              <a:spcBef>
                <a:spcPts val="1600"/>
              </a:spcBef>
              <a:buFont typeface="Arial" panose="020B0604020202020204" pitchFamily="34" charset="0"/>
              <a:buNone/>
              <a:defRPr sz="1400" b="0" i="0" kern="1200">
                <a:solidFill>
                  <a:schemeClr val="tx1"/>
                </a:solidFill>
                <a:latin typeface="+mn-lt"/>
                <a:ea typeface="+mn-ea"/>
                <a:cs typeface="+mn-cs"/>
              </a:defRPr>
            </a:lvl1pPr>
            <a:lvl2pPr marL="243834" indent="0" algn="l" defTabSz="914377" rtl="0" eaLnBrk="1" latinLnBrk="0" hangingPunct="1">
              <a:lnSpc>
                <a:spcPct val="100000"/>
              </a:lnSpc>
              <a:spcBef>
                <a:spcPts val="500"/>
              </a:spcBef>
              <a:buSzPct val="75000"/>
              <a:buFont typeface="Arial" panose="020B0604020202020204" pitchFamily="34" charset="0"/>
              <a:buNone/>
              <a:defRPr sz="1200" b="0" i="0" kern="1200">
                <a:solidFill>
                  <a:schemeClr val="tx1"/>
                </a:solidFill>
                <a:latin typeface="+mn-lt"/>
                <a:ea typeface="+mn-ea"/>
                <a:cs typeface="+mn-cs"/>
              </a:defRPr>
            </a:lvl2pPr>
            <a:lvl3pPr marL="487668" indent="0" algn="l" defTabSz="914377" rtl="0" eaLnBrk="1" latinLnBrk="0" hangingPunct="1">
              <a:lnSpc>
                <a:spcPct val="100000"/>
              </a:lnSpc>
              <a:spcBef>
                <a:spcPts val="500"/>
              </a:spcBef>
              <a:buFont typeface="Arial" panose="020B0604020202020204" pitchFamily="34" charset="0"/>
              <a:buNone/>
              <a:defRPr sz="1200" b="0" i="0" kern="1200">
                <a:solidFill>
                  <a:schemeClr val="tx1"/>
                </a:solidFill>
                <a:latin typeface="+mn-lt"/>
                <a:ea typeface="+mn-ea"/>
                <a:cs typeface="+mn-cs"/>
              </a:defRPr>
            </a:lvl3pPr>
            <a:lvl4pPr marL="731502" indent="0" algn="l" defTabSz="914377" rtl="0" eaLnBrk="1" latinLnBrk="0" hangingPunct="1">
              <a:lnSpc>
                <a:spcPct val="100000"/>
              </a:lnSpc>
              <a:spcBef>
                <a:spcPts val="500"/>
              </a:spcBef>
              <a:buFont typeface="Arial" panose="020B0604020202020204" pitchFamily="34" charset="0"/>
              <a:buNone/>
              <a:defRPr sz="1200" b="0" i="0" kern="1200">
                <a:solidFill>
                  <a:schemeClr val="tx1"/>
                </a:solidFill>
                <a:latin typeface="+mn-lt"/>
                <a:ea typeface="+mn-ea"/>
                <a:cs typeface="+mn-cs"/>
              </a:defRPr>
            </a:lvl4pPr>
            <a:lvl5pPr marL="975336" indent="0" algn="l" defTabSz="914377" rtl="0" eaLnBrk="1" latinLnBrk="0" hangingPunct="1">
              <a:lnSpc>
                <a:spcPct val="100000"/>
              </a:lnSpc>
              <a:spcBef>
                <a:spcPts val="500"/>
              </a:spcBef>
              <a:buFont typeface="Arial" panose="020B0604020202020204" pitchFamily="34" charset="0"/>
              <a:buNone/>
              <a:defRPr sz="1200" b="0" i="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A">
                <a:highlight>
                  <a:srgbClr val="000000">
                    <a:alpha val="0"/>
                  </a:srgbClr>
                </a:highlight>
              </a:rPr>
              <a:t>Vérifier ou modifier vos directives de placement</a:t>
            </a:r>
          </a:p>
          <a:p>
            <a:endParaRPr lang="fr-CA"/>
          </a:p>
        </p:txBody>
      </p:sp>
      <p:sp>
        <p:nvSpPr>
          <p:cNvPr id="42" name="Text Placeholder 20">
            <a:extLst>
              <a:ext uri="{FF2B5EF4-FFF2-40B4-BE49-F238E27FC236}">
                <a16:creationId xmlns:a16="http://schemas.microsoft.com/office/drawing/2014/main" id="{C163E06D-BA61-1E38-F0B9-DE07FA889B4A}"/>
              </a:ext>
            </a:extLst>
          </p:cNvPr>
          <p:cNvSpPr txBox="1"/>
          <p:nvPr>
            <p:custDataLst>
              <p:tags r:id="rId11"/>
            </p:custDataLst>
          </p:nvPr>
        </p:nvSpPr>
        <p:spPr>
          <a:xfrm>
            <a:off x="3225987" y="5292492"/>
            <a:ext cx="2796988" cy="386342"/>
          </a:xfrm>
          <a:prstGeom prst="rect">
            <a:avLst/>
          </a:prstGeom>
        </p:spPr>
        <p:txBody>
          <a:bodyPr vert="horz" lIns="0" tIns="0" rIns="0" bIns="0" rtlCol="0">
            <a:noAutofit/>
          </a:bodyPr>
          <a:lstStyle>
            <a:lvl1pPr marL="0" indent="0" algn="l" defTabSz="914377" rtl="0" eaLnBrk="1" latinLnBrk="0" hangingPunct="1">
              <a:lnSpc>
                <a:spcPct val="100000"/>
              </a:lnSpc>
              <a:spcBef>
                <a:spcPts val="1600"/>
              </a:spcBef>
              <a:buFont typeface="Arial" panose="020B0604020202020204" pitchFamily="34" charset="0"/>
              <a:buNone/>
              <a:defRPr sz="1400" b="0" i="0" kern="1200">
                <a:solidFill>
                  <a:schemeClr val="tx1"/>
                </a:solidFill>
                <a:latin typeface="+mn-lt"/>
                <a:ea typeface="+mn-ea"/>
                <a:cs typeface="+mn-cs"/>
              </a:defRPr>
            </a:lvl1pPr>
            <a:lvl2pPr marL="243834" indent="0" algn="l" defTabSz="914377" rtl="0" eaLnBrk="1" latinLnBrk="0" hangingPunct="1">
              <a:lnSpc>
                <a:spcPct val="100000"/>
              </a:lnSpc>
              <a:spcBef>
                <a:spcPts val="500"/>
              </a:spcBef>
              <a:buSzPct val="75000"/>
              <a:buFont typeface="Arial" panose="020B0604020202020204" pitchFamily="34" charset="0"/>
              <a:buNone/>
              <a:defRPr sz="1200" b="0" i="0" kern="1200">
                <a:solidFill>
                  <a:schemeClr val="tx1"/>
                </a:solidFill>
                <a:latin typeface="+mn-lt"/>
                <a:ea typeface="+mn-ea"/>
                <a:cs typeface="+mn-cs"/>
              </a:defRPr>
            </a:lvl2pPr>
            <a:lvl3pPr marL="487668" indent="0" algn="l" defTabSz="914377" rtl="0" eaLnBrk="1" latinLnBrk="0" hangingPunct="1">
              <a:lnSpc>
                <a:spcPct val="100000"/>
              </a:lnSpc>
              <a:spcBef>
                <a:spcPts val="500"/>
              </a:spcBef>
              <a:buFont typeface="Arial" panose="020B0604020202020204" pitchFamily="34" charset="0"/>
              <a:buNone/>
              <a:defRPr sz="1200" b="0" i="0" kern="1200">
                <a:solidFill>
                  <a:schemeClr val="tx1"/>
                </a:solidFill>
                <a:latin typeface="+mn-lt"/>
                <a:ea typeface="+mn-ea"/>
                <a:cs typeface="+mn-cs"/>
              </a:defRPr>
            </a:lvl3pPr>
            <a:lvl4pPr marL="731502" indent="0" algn="l" defTabSz="914377" rtl="0" eaLnBrk="1" latinLnBrk="0" hangingPunct="1">
              <a:lnSpc>
                <a:spcPct val="100000"/>
              </a:lnSpc>
              <a:spcBef>
                <a:spcPts val="500"/>
              </a:spcBef>
              <a:buFont typeface="Arial" panose="020B0604020202020204" pitchFamily="34" charset="0"/>
              <a:buNone/>
              <a:defRPr sz="1200" b="0" i="0" kern="1200">
                <a:solidFill>
                  <a:schemeClr val="tx1"/>
                </a:solidFill>
                <a:latin typeface="+mn-lt"/>
                <a:ea typeface="+mn-ea"/>
                <a:cs typeface="+mn-cs"/>
              </a:defRPr>
            </a:lvl4pPr>
            <a:lvl5pPr marL="975336" indent="0" algn="l" defTabSz="914377" rtl="0" eaLnBrk="1" latinLnBrk="0" hangingPunct="1">
              <a:lnSpc>
                <a:spcPct val="100000"/>
              </a:lnSpc>
              <a:spcBef>
                <a:spcPts val="500"/>
              </a:spcBef>
              <a:buFont typeface="Arial" panose="020B0604020202020204" pitchFamily="34" charset="0"/>
              <a:buNone/>
              <a:defRPr sz="1200" b="0" i="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A">
                <a:highlight>
                  <a:srgbClr val="000000">
                    <a:alpha val="0"/>
                  </a:srgbClr>
                </a:highlight>
              </a:rPr>
              <a:t>Voir les frais de tenue de compte</a:t>
            </a:r>
          </a:p>
        </p:txBody>
      </p:sp>
      <p:pic>
        <p:nvPicPr>
          <p:cNvPr id="43" name="Picture 42" descr="A black background with a black square&#10;&#10;Description automatically generated with medium confidence">
            <a:extLst>
              <a:ext uri="{FF2B5EF4-FFF2-40B4-BE49-F238E27FC236}">
                <a16:creationId xmlns:a16="http://schemas.microsoft.com/office/drawing/2014/main" id="{D79E51F1-C0C5-3DC7-CE25-095C7234591E}"/>
              </a:ext>
            </a:extLst>
          </p:cNvPr>
          <p:cNvPicPr>
            <a:picLocks noChangeAspect="1"/>
          </p:cNvPicPr>
          <p:nvPr>
            <p:custDataLst>
              <p:tags r:id="rId12"/>
            </p:custDataLst>
          </p:nvPr>
        </p:nvPicPr>
        <p:blipFill>
          <a:blip r:embed="rId17">
            <a:extLst>
              <a:ext uri="{28A0092B-C50C-407E-A947-70E740481C1C}">
                <a14:useLocalDpi xmlns:a14="http://schemas.microsoft.com/office/drawing/2010/main"/>
              </a:ext>
            </a:extLst>
          </a:blip>
          <a:stretch>
            <a:fillRect/>
          </a:stretch>
        </p:blipFill>
        <p:spPr>
          <a:xfrm>
            <a:off x="327721" y="4880333"/>
            <a:ext cx="355600" cy="317500"/>
          </a:xfrm>
          <a:prstGeom prst="rect">
            <a:avLst/>
          </a:prstGeom>
        </p:spPr>
      </p:pic>
      <p:pic>
        <p:nvPicPr>
          <p:cNvPr id="44" name="Picture 43" descr="A black background with a black square&#10;&#10;Description automatically generated with medium confidence">
            <a:extLst>
              <a:ext uri="{FF2B5EF4-FFF2-40B4-BE49-F238E27FC236}">
                <a16:creationId xmlns:a16="http://schemas.microsoft.com/office/drawing/2014/main" id="{70059912-FFF4-B1C0-4961-006CE4CE4FD5}"/>
              </a:ext>
            </a:extLst>
          </p:cNvPr>
          <p:cNvPicPr>
            <a:picLocks noChangeAspect="1"/>
          </p:cNvPicPr>
          <p:nvPr>
            <p:custDataLst>
              <p:tags r:id="rId13"/>
            </p:custDataLst>
          </p:nvPr>
        </p:nvPicPr>
        <p:blipFill>
          <a:blip r:embed="rId17">
            <a:extLst>
              <a:ext uri="{28A0092B-C50C-407E-A947-70E740481C1C}">
                <a14:useLocalDpi xmlns:a14="http://schemas.microsoft.com/office/drawing/2010/main"/>
              </a:ext>
            </a:extLst>
          </a:blip>
          <a:stretch>
            <a:fillRect/>
          </a:stretch>
        </p:blipFill>
        <p:spPr>
          <a:xfrm>
            <a:off x="3209145" y="4880333"/>
            <a:ext cx="355600" cy="317500"/>
          </a:xfrm>
          <a:prstGeom prst="rect">
            <a:avLst/>
          </a:prstGeom>
        </p:spPr>
      </p:pic>
      <p:sp>
        <p:nvSpPr>
          <p:cNvPr id="46" name="Rectangle 10">
            <a:extLst>
              <a:ext uri="{FF2B5EF4-FFF2-40B4-BE49-F238E27FC236}">
                <a16:creationId xmlns:a16="http://schemas.microsoft.com/office/drawing/2014/main" id="{7B1A11FC-20F8-2F02-59DB-2DB0CEFA32B0}"/>
              </a:ext>
            </a:extLst>
          </p:cNvPr>
          <p:cNvSpPr txBox="1">
            <a:spLocks noChangeArrowheads="1"/>
          </p:cNvSpPr>
          <p:nvPr>
            <p:custDataLst>
              <p:tags r:id="rId14"/>
            </p:custDataLst>
          </p:nvPr>
        </p:nvSpPr>
        <p:spPr>
          <a:xfrm>
            <a:off x="290876" y="298186"/>
            <a:ext cx="5732099" cy="792162"/>
          </a:xfrm>
          <a:prstGeom prst="rect">
            <a:avLst/>
          </a:prstGeom>
        </p:spPr>
        <p:txBody>
          <a:bodyPr vert="horz" lIns="0" tIns="0" rIns="0" bIns="0" rtlCol="0" anchor="ctr">
            <a:normAutofit/>
          </a:bodyPr>
          <a:lstStyle>
            <a:lvl1pPr algn="l" defTabSz="685800" rtl="0" eaLnBrk="1" latinLnBrk="0" hangingPunct="1">
              <a:lnSpc>
                <a:spcPct val="90000"/>
              </a:lnSpc>
              <a:spcBef>
                <a:spcPct val="0"/>
              </a:spcBef>
              <a:buNone/>
              <a:defRPr sz="3300" kern="1200">
                <a:solidFill>
                  <a:schemeClr val="tx2"/>
                </a:solidFill>
                <a:latin typeface="+mj-lt"/>
                <a:ea typeface="+mj-ea"/>
                <a:cs typeface="+mj-cs"/>
              </a:defRPr>
            </a:lvl1pPr>
          </a:lstStyle>
          <a:p>
            <a:pPr>
              <a:defRPr/>
            </a:pPr>
            <a:r>
              <a:rPr lang="fr-CA" sz="2800" dirty="0">
                <a:highlight>
                  <a:srgbClr val="000000">
                    <a:alpha val="0"/>
                  </a:srgbClr>
                </a:highlight>
                <a:cs typeface="Arial" panose="020B0604020202020204" pitchFamily="34" charset="0"/>
              </a:rPr>
              <a:t>Site Web des Services aux participants</a:t>
            </a:r>
          </a:p>
        </p:txBody>
      </p:sp>
      <p:pic>
        <p:nvPicPr>
          <p:cNvPr id="6" name="Picture Placeholder 5" descr="A person sitting at a desk using a computer&#10;&#10;AI-generated content may be incorrect.">
            <a:extLst>
              <a:ext uri="{FF2B5EF4-FFF2-40B4-BE49-F238E27FC236}">
                <a16:creationId xmlns:a16="http://schemas.microsoft.com/office/drawing/2014/main" id="{5BFA0DB5-708E-3436-8797-4A276EF22BB0}"/>
              </a:ext>
            </a:extLst>
          </p:cNvPr>
          <p:cNvPicPr>
            <a:picLocks noGrp="1" noChangeAspect="1"/>
          </p:cNvPicPr>
          <p:nvPr>
            <p:ph type="pic" sz="quarter" idx="14"/>
          </p:nvPr>
        </p:nvPicPr>
        <p:blipFill>
          <a:blip r:embed="rId18" cstate="screen">
            <a:extLst>
              <a:ext uri="{28A0092B-C50C-407E-A947-70E740481C1C}">
                <a14:useLocalDpi xmlns:a14="http://schemas.microsoft.com/office/drawing/2010/main"/>
              </a:ext>
            </a:extLst>
          </a:blip>
          <a:srcRect l="8" r="8"/>
          <a:stretch>
            <a:fillRect/>
          </a:stretch>
        </p:blipFill>
        <p:spPr/>
      </p:pic>
    </p:spTree>
    <p:custDataLst>
      <p:tags r:id="rId1"/>
    </p:custDataLst>
    <p:extLst>
      <p:ext uri="{BB962C8B-B14F-4D97-AF65-F5344CB8AC3E}">
        <p14:creationId xmlns:p14="http://schemas.microsoft.com/office/powerpoint/2010/main" val="4029735254"/>
      </p:ext>
    </p:extLst>
  </p:cSld>
  <p:clrMapOvr>
    <a:masterClrMapping/>
  </p:clrMapOvr>
  <mc:AlternateContent xmlns:mc="http://schemas.openxmlformats.org/markup-compatibility/2006" xmlns:p14="http://schemas.microsoft.com/office/powerpoint/2010/main">
    <mc:Choice Requires="p14">
      <p:transition spd="slow" p14:dur="2000" advTm="44915"/>
    </mc:Choice>
    <mc:Fallback xmlns="">
      <p:transition spd="slow" advTm="44915"/>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41F82E62-155D-4835-AEAB-CA3A9FF5C23E}"/>
              </a:ext>
            </a:extLst>
          </p:cNvPr>
          <p:cNvSpPr>
            <a:spLocks noGrp="1"/>
          </p:cNvSpPr>
          <p:nvPr>
            <p:ph type="body" idx="1"/>
            <p:custDataLst>
              <p:tags r:id="rId2"/>
            </p:custDataLst>
          </p:nvPr>
        </p:nvSpPr>
        <p:spPr/>
        <p:txBody>
          <a:bodyPr/>
          <a:lstStyle/>
          <a:p>
            <a:r>
              <a:rPr lang="fr-CA">
                <a:highlight>
                  <a:srgbClr val="000000">
                    <a:alpha val="0"/>
                  </a:srgbClr>
                </a:highlight>
              </a:rPr>
              <a:t>Les sources de revenu de retraite</a:t>
            </a:r>
          </a:p>
        </p:txBody>
      </p:sp>
    </p:spTree>
    <p:custDataLst>
      <p:tags r:id="rId1"/>
    </p:custDataLst>
    <p:extLst>
      <p:ext uri="{BB962C8B-B14F-4D97-AF65-F5344CB8AC3E}">
        <p14:creationId xmlns:p14="http://schemas.microsoft.com/office/powerpoint/2010/main" val="2724358608"/>
      </p:ext>
    </p:extLst>
  </p:cSld>
  <p:clrMapOvr>
    <a:masterClrMapping/>
  </p:clrMapOvr>
  <mc:AlternateContent xmlns:mc="http://schemas.openxmlformats.org/markup-compatibility/2006" xmlns:p14="http://schemas.microsoft.com/office/powerpoint/2010/main">
    <mc:Choice Requires="p14">
      <p:transition spd="slow" p14:dur="2000" advTm="8068"/>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advTm="8068"/>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EC9A14A-A641-480E-CEB6-F7CEE28151A0}"/>
              </a:ext>
            </a:extLst>
          </p:cNvPr>
          <p:cNvSpPr txBox="1"/>
          <p:nvPr>
            <p:custDataLst>
              <p:tags r:id="rId2"/>
            </p:custDataLst>
          </p:nvPr>
        </p:nvSpPr>
        <p:spPr>
          <a:xfrm>
            <a:off x="-1710813" y="2094272"/>
            <a:ext cx="184709" cy="461772"/>
          </a:xfrm>
          <a:prstGeom prst="rect">
            <a:avLst/>
          </a:prstGeom>
          <a:noFill/>
        </p:spPr>
        <p:txBody>
          <a:bodyPr wrap="none" rtlCol="0">
            <a:spAutoFit/>
          </a:bodyPr>
          <a:lstStyle/>
          <a:p>
            <a:endParaRPr lang="fr-CA">
              <a:latin typeface="Sun Life New Text" pitchFamily="2" charset="0"/>
            </a:endParaRPr>
          </a:p>
        </p:txBody>
      </p:sp>
      <p:pic>
        <p:nvPicPr>
          <p:cNvPr id="3" name="Picture Placeholder 2" descr="A person holding a cup of coffee&#10;&#10;Description automatically generated">
            <a:extLst>
              <a:ext uri="{FF2B5EF4-FFF2-40B4-BE49-F238E27FC236}">
                <a16:creationId xmlns:a16="http://schemas.microsoft.com/office/drawing/2014/main" id="{2F4F18D8-6AE7-927C-CBCD-EBDB1FFB3A93}"/>
              </a:ext>
            </a:extLst>
          </p:cNvPr>
          <p:cNvPicPr>
            <a:picLocks noGrp="1" noChangeAspect="1"/>
          </p:cNvPicPr>
          <p:nvPr>
            <p:ph type="pic" sz="quarter" idx="14"/>
            <p:custDataLst>
              <p:tags r:id="rId3"/>
            </p:custDataLst>
          </p:nvPr>
        </p:nvPicPr>
        <p:blipFill>
          <a:blip r:embed="rId8">
            <a:extLst>
              <a:ext uri="{28A0092B-C50C-407E-A947-70E740481C1C}">
                <a14:useLocalDpi xmlns:a14="http://schemas.microsoft.com/office/drawing/2010/main"/>
              </a:ext>
            </a:extLst>
          </a:blip>
          <a:srcRect l="-81" r="39175"/>
          <a:stretch>
            <a:fillRect/>
          </a:stretch>
        </p:blipFill>
        <p:spPr>
          <a:xfrm>
            <a:off x="287337" y="287339"/>
            <a:ext cx="5735637" cy="6281736"/>
          </a:xfrm>
        </p:spPr>
      </p:pic>
      <p:sp>
        <p:nvSpPr>
          <p:cNvPr id="10" name="Text Placeholder 9">
            <a:extLst>
              <a:ext uri="{FF2B5EF4-FFF2-40B4-BE49-F238E27FC236}">
                <a16:creationId xmlns:a16="http://schemas.microsoft.com/office/drawing/2014/main" id="{977BD649-A7BD-0AB3-1F4A-15EB7DE0F57C}"/>
              </a:ext>
            </a:extLst>
          </p:cNvPr>
          <p:cNvSpPr>
            <a:spLocks noGrp="1"/>
          </p:cNvSpPr>
          <p:nvPr>
            <p:ph type="body" sz="quarter" idx="40"/>
            <p:custDataLst>
              <p:tags r:id="rId4"/>
            </p:custDataLst>
          </p:nvPr>
        </p:nvSpPr>
        <p:spPr>
          <a:xfrm>
            <a:off x="6169028" y="3255614"/>
            <a:ext cx="5728016" cy="1741688"/>
          </a:xfrm>
        </p:spPr>
        <p:txBody>
          <a:bodyPr/>
          <a:lstStyle/>
          <a:p>
            <a:pPr marL="171450" indent="-171450">
              <a:buFont typeface="Arial" panose="020B0604020202020204" pitchFamily="34" charset="0"/>
              <a:buChar char="•"/>
            </a:pPr>
            <a:r>
              <a:rPr lang="fr-CA"/>
              <a:t>Relevés de compte annuels envoyés par la poste à votre domicile en décembre, à moins que vous choisissiez l’option Zéro papier sur masunlife.ca.</a:t>
            </a:r>
          </a:p>
          <a:p>
            <a:pPr marL="171450" indent="-171450">
              <a:buFont typeface="Arial" panose="020B0604020202020204" pitchFamily="34" charset="0"/>
              <a:buChar char="•"/>
            </a:pPr>
            <a:r>
              <a:rPr lang="fr-CA">
                <a:highlight>
                  <a:srgbClr val="000000">
                    <a:alpha val="0"/>
                  </a:srgbClr>
                </a:highlight>
              </a:rPr>
              <a:t>Relevés de compte accessibles en ligne deux fois par année, en juin et en décembre</a:t>
            </a:r>
          </a:p>
          <a:p>
            <a:pPr marL="230188" indent="-230188">
              <a:buClr>
                <a:srgbClr val="345629"/>
              </a:buClr>
              <a:buFont typeface="Times" pitchFamily="18" charset="0"/>
              <a:buChar char="•"/>
              <a:defRPr b="0" i="0"/>
            </a:pPr>
            <a:r>
              <a:rPr lang="x-none">
                <a:latin typeface="Sun Life New Text" pitchFamily="2" charset="0"/>
                <a:cs typeface="Arial" panose="020B0604020202020204" pitchFamily="34" charset="0"/>
              </a:rPr>
              <a:t>Feuillets et reçus fiscaux</a:t>
            </a:r>
          </a:p>
          <a:p>
            <a:pPr marL="360000" lvl="1" indent="-171450">
              <a:buFont typeface="Courier New" panose="02070309020205020404" pitchFamily="49" charset="0"/>
              <a:buChar char="o"/>
            </a:pPr>
            <a:r>
              <a:rPr lang="fr-CA" sz="1200">
                <a:solidFill>
                  <a:schemeClr val="tx1"/>
                </a:solidFill>
              </a:rPr>
              <a:t>Ils sont accessibles sur masunlife.ca ou sont envoyés par la poste à votre domicile.</a:t>
            </a:r>
          </a:p>
          <a:p>
            <a:pPr marL="360000" lvl="1" indent="-171450">
              <a:buFont typeface="Courier New" panose="02070309020205020404" pitchFamily="49" charset="0"/>
              <a:buChar char="o"/>
            </a:pPr>
            <a:r>
              <a:rPr lang="fr-CA" sz="1200">
                <a:solidFill>
                  <a:schemeClr val="tx1"/>
                </a:solidFill>
              </a:rPr>
              <a:t>Les reçus REER à joindre à votre déclaration de revenus sont produits deux fois par année civile.</a:t>
            </a:r>
          </a:p>
        </p:txBody>
      </p:sp>
      <p:sp>
        <p:nvSpPr>
          <p:cNvPr id="8" name="Text Placeholder 7">
            <a:extLst>
              <a:ext uri="{FF2B5EF4-FFF2-40B4-BE49-F238E27FC236}">
                <a16:creationId xmlns:a16="http://schemas.microsoft.com/office/drawing/2014/main" id="{F9FDE1E1-534C-3F18-646E-AE7A137C1E99}"/>
              </a:ext>
            </a:extLst>
          </p:cNvPr>
          <p:cNvSpPr>
            <a:spLocks noGrp="1"/>
          </p:cNvSpPr>
          <p:nvPr>
            <p:ph type="body" sz="quarter" idx="33"/>
            <p:custDataLst>
              <p:tags r:id="rId5"/>
            </p:custDataLst>
          </p:nvPr>
        </p:nvSpPr>
        <p:spPr/>
        <p:txBody>
          <a:bodyPr/>
          <a:lstStyle/>
          <a:p>
            <a:r>
              <a:rPr lang="fr-CA">
                <a:highlight>
                  <a:srgbClr val="000000">
                    <a:alpha val="0"/>
                  </a:srgbClr>
                </a:highlight>
              </a:rPr>
              <a:t>Relevés et reçus</a:t>
            </a:r>
            <a:endParaRPr lang="fr-CA">
              <a:highlight>
                <a:srgbClr val="FFFF00"/>
              </a:highlight>
            </a:endParaRPr>
          </a:p>
        </p:txBody>
      </p:sp>
    </p:spTree>
    <p:custDataLst>
      <p:tags r:id="rId1"/>
    </p:custDataLst>
    <p:extLst>
      <p:ext uri="{BB962C8B-B14F-4D97-AF65-F5344CB8AC3E}">
        <p14:creationId xmlns:p14="http://schemas.microsoft.com/office/powerpoint/2010/main" val="3327744533"/>
      </p:ext>
    </p:extLst>
  </p:cSld>
  <p:clrMapOvr>
    <a:masterClrMapping/>
  </p:clrMapOvr>
  <mc:AlternateContent xmlns:mc="http://schemas.openxmlformats.org/markup-compatibility/2006" xmlns:p14="http://schemas.microsoft.com/office/powerpoint/2010/main">
    <mc:Choice Requires="p14">
      <p:transition spd="slow" p14:dur="2000" advTm="59838"/>
    </mc:Choice>
    <mc:Fallback xmlns="">
      <p:transition spd="slow" advTm="59838"/>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8AC7341-CBE8-F528-650F-FC38E2EE439A}"/>
              </a:ext>
            </a:extLst>
          </p:cNvPr>
          <p:cNvSpPr>
            <a:spLocks noGrp="1"/>
          </p:cNvSpPr>
          <p:nvPr>
            <p:ph type="body" idx="1"/>
            <p:custDataLst>
              <p:tags r:id="rId2"/>
            </p:custDataLst>
          </p:nvPr>
        </p:nvSpPr>
        <p:spPr/>
        <p:txBody>
          <a:bodyPr/>
          <a:lstStyle/>
          <a:p>
            <a:r>
              <a:rPr lang="fr-CA">
                <a:highlight>
                  <a:srgbClr val="000000">
                    <a:alpha val="0"/>
                  </a:srgbClr>
                </a:highlight>
              </a:rPr>
              <a:t>Options de retrait, à la cessation des services et </a:t>
            </a:r>
          </a:p>
          <a:p>
            <a:r>
              <a:rPr lang="fr-CA">
                <a:highlight>
                  <a:srgbClr val="000000">
                    <a:alpha val="0"/>
                  </a:srgbClr>
                </a:highlight>
              </a:rPr>
              <a:t>au départ à la retraite</a:t>
            </a:r>
          </a:p>
        </p:txBody>
      </p:sp>
    </p:spTree>
    <p:custDataLst>
      <p:tags r:id="rId1"/>
    </p:custDataLst>
    <p:extLst>
      <p:ext uri="{BB962C8B-B14F-4D97-AF65-F5344CB8AC3E}">
        <p14:creationId xmlns:p14="http://schemas.microsoft.com/office/powerpoint/2010/main" val="1094475334"/>
      </p:ext>
    </p:extLst>
  </p:cSld>
  <p:clrMapOvr>
    <a:masterClrMapping/>
  </p:clrMapOvr>
  <mc:AlternateContent xmlns:mc="http://schemas.openxmlformats.org/markup-compatibility/2006" xmlns:p14="http://schemas.microsoft.com/office/powerpoint/2010/main">
    <mc:Choice Requires="p14">
      <p:transition spd="slow" p14:dur="2000" advTm="7542"/>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advTm="7542"/>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erson holding a baby&#10;&#10;Description automatically generated">
            <a:extLst>
              <a:ext uri="{FF2B5EF4-FFF2-40B4-BE49-F238E27FC236}">
                <a16:creationId xmlns:a16="http://schemas.microsoft.com/office/drawing/2014/main" id="{B3136F9C-D574-25A6-481C-C38AE77E8AD9}"/>
              </a:ext>
            </a:extLst>
          </p:cNvPr>
          <p:cNvPicPr>
            <a:picLocks noGrp="1" noChangeAspect="1"/>
          </p:cNvPicPr>
          <p:nvPr>
            <p:ph type="pic" sz="quarter" idx="14"/>
            <p:custDataLst>
              <p:tags r:id="rId2"/>
            </p:custDataLst>
          </p:nvPr>
        </p:nvPicPr>
        <p:blipFill>
          <a:blip r:embed="rId7">
            <a:extLst>
              <a:ext uri="{28A0092B-C50C-407E-A947-70E740481C1C}">
                <a14:useLocalDpi xmlns:a14="http://schemas.microsoft.com/office/drawing/2010/main"/>
              </a:ext>
            </a:extLst>
          </a:blip>
          <a:srcRect l="19570" r="19570"/>
          <a:stretch>
            <a:fillRect/>
          </a:stretch>
        </p:blipFill>
        <p:spPr/>
      </p:pic>
      <p:sp>
        <p:nvSpPr>
          <p:cNvPr id="6" name="Text Placeholder 5">
            <a:extLst>
              <a:ext uri="{FF2B5EF4-FFF2-40B4-BE49-F238E27FC236}">
                <a16:creationId xmlns:a16="http://schemas.microsoft.com/office/drawing/2014/main" id="{0B71E52A-BA98-D56D-9963-FFE69726EC05}"/>
              </a:ext>
            </a:extLst>
          </p:cNvPr>
          <p:cNvSpPr>
            <a:spLocks noGrp="1"/>
          </p:cNvSpPr>
          <p:nvPr>
            <p:ph type="body" sz="quarter" idx="33"/>
            <p:custDataLst>
              <p:tags r:id="rId3"/>
            </p:custDataLst>
          </p:nvPr>
        </p:nvSpPr>
        <p:spPr>
          <a:xfrm>
            <a:off x="6169029" y="914400"/>
            <a:ext cx="5728016" cy="960967"/>
          </a:xfrm>
        </p:spPr>
        <p:txBody>
          <a:bodyPr/>
          <a:lstStyle/>
          <a:p>
            <a:r>
              <a:rPr lang="fr-CA" dirty="0">
                <a:highlight>
                  <a:srgbClr val="000000">
                    <a:alpha val="0"/>
                  </a:srgbClr>
                </a:highlight>
              </a:rPr>
              <a:t>Retraits</a:t>
            </a:r>
            <a:endParaRPr lang="fr-CA" dirty="0">
              <a:highlight>
                <a:srgbClr val="FFFF00"/>
              </a:highlight>
            </a:endParaRPr>
          </a:p>
        </p:txBody>
      </p:sp>
      <p:sp>
        <p:nvSpPr>
          <p:cNvPr id="8" name="Text Placeholder 7">
            <a:extLst>
              <a:ext uri="{FF2B5EF4-FFF2-40B4-BE49-F238E27FC236}">
                <a16:creationId xmlns:a16="http://schemas.microsoft.com/office/drawing/2014/main" id="{8F79C1EF-C98E-73C0-7E7B-880CF402990F}"/>
              </a:ext>
            </a:extLst>
          </p:cNvPr>
          <p:cNvSpPr>
            <a:spLocks noGrp="1"/>
          </p:cNvSpPr>
          <p:nvPr>
            <p:ph type="body" sz="quarter" idx="40"/>
            <p:custDataLst>
              <p:tags r:id="rId4"/>
            </p:custDataLst>
          </p:nvPr>
        </p:nvSpPr>
        <p:spPr>
          <a:xfrm>
            <a:off x="6169028" y="3178361"/>
            <a:ext cx="5239707" cy="3116113"/>
          </a:xfrm>
        </p:spPr>
        <p:txBody>
          <a:bodyPr/>
          <a:lstStyle/>
          <a:p>
            <a:pPr marL="171450" indent="-171450">
              <a:buFont typeface="Arial" panose="020B0604020202020204" pitchFamily="34" charset="0"/>
              <a:buChar char="•"/>
            </a:pPr>
            <a:r>
              <a:rPr lang="fr-CA" dirty="0"/>
              <a:t>Des restrictions peuvent s’appliquer aux retraits en cours d’emploi; renseignez-vous auprès de votre employeur.</a:t>
            </a:r>
          </a:p>
          <a:p>
            <a:pPr marL="171450" indent="-171450">
              <a:buFont typeface="Arial" panose="020B0604020202020204" pitchFamily="34" charset="0"/>
              <a:buChar char="•"/>
            </a:pPr>
            <a:r>
              <a:rPr lang="fr-CA" dirty="0">
                <a:highlight>
                  <a:srgbClr val="000000">
                    <a:alpha val="0"/>
                  </a:srgbClr>
                </a:highlight>
              </a:rPr>
              <a:t>Des frais de s’appliquent à chaque retrait effectué du REER ou du RPDB</a:t>
            </a:r>
          </a:p>
          <a:p>
            <a:pPr marL="171450" indent="-171450">
              <a:buFont typeface="Arial" panose="020B0604020202020204" pitchFamily="34" charset="0"/>
              <a:buChar char="•"/>
            </a:pPr>
            <a:r>
              <a:rPr lang="fr-CA" dirty="0">
                <a:highlight>
                  <a:srgbClr val="000000">
                    <a:alpha val="0"/>
                  </a:srgbClr>
                </a:highlight>
              </a:rPr>
              <a:t>Le premier retrait de votre CELI effectué au cours de l’année civile ne comporte pas de frais.</a:t>
            </a:r>
            <a:r>
              <a:rPr lang="fr-CA" dirty="0"/>
              <a:t> </a:t>
            </a:r>
            <a:r>
              <a:rPr lang="fr-CA" dirty="0">
                <a:highlight>
                  <a:srgbClr val="000000">
                    <a:alpha val="0"/>
                  </a:srgbClr>
                </a:highlight>
              </a:rPr>
              <a:t>Chaque retrait supplémentaire effectué au cours de l’année donnera lieu à des frais.</a:t>
            </a:r>
          </a:p>
          <a:p>
            <a:pPr marL="171450" indent="-171450">
              <a:buFont typeface="Arial" panose="020B0604020202020204" pitchFamily="34" charset="0"/>
              <a:buChar char="•"/>
            </a:pPr>
            <a:r>
              <a:rPr lang="fr-CA" dirty="0">
                <a:highlight>
                  <a:srgbClr val="000000">
                    <a:alpha val="0"/>
                  </a:srgbClr>
                </a:highlight>
              </a:rPr>
              <a:t>Des frais de s’appliquent aux retraits ou aux transferts effectués</a:t>
            </a:r>
            <a:br>
              <a:rPr lang="fr-CA" dirty="0">
                <a:highlight>
                  <a:srgbClr val="000000">
                    <a:alpha val="0"/>
                  </a:srgbClr>
                </a:highlight>
              </a:rPr>
            </a:br>
            <a:r>
              <a:rPr lang="fr-CA" dirty="0">
                <a:highlight>
                  <a:srgbClr val="000000">
                    <a:alpha val="0"/>
                  </a:srgbClr>
                </a:highlight>
              </a:rPr>
              <a:t>à la cessation d’emploi (sauf si les fonds sont transférés dans un autre produit de la Sun Life).</a:t>
            </a:r>
          </a:p>
          <a:p>
            <a:pPr marL="171450" indent="-171450">
              <a:buFont typeface="Arial" panose="020B0604020202020204" pitchFamily="34" charset="0"/>
              <a:buChar char="•"/>
            </a:pPr>
            <a:r>
              <a:rPr lang="fr-CA" dirty="0">
                <a:highlight>
                  <a:srgbClr val="000000">
                    <a:alpha val="0"/>
                  </a:srgbClr>
                </a:highlight>
              </a:rPr>
              <a:t>Les retraits et les transferts effectués avant l’échéance sur des fonds garantis sont calculés à la valeur de marché.</a:t>
            </a:r>
            <a:r>
              <a:rPr lang="fr-CA" dirty="0"/>
              <a:t> </a:t>
            </a:r>
            <a:r>
              <a:rPr lang="fr-CA" dirty="0">
                <a:highlight>
                  <a:srgbClr val="000000">
                    <a:alpha val="0"/>
                  </a:srgbClr>
                </a:highlight>
              </a:rPr>
              <a:t>Le capital-décès ne fait pas l’objet d’un rajustement de liquidation.</a:t>
            </a:r>
          </a:p>
          <a:p>
            <a:pPr marL="171450" indent="-171450">
              <a:buFont typeface="Arial" panose="020B0604020202020204" pitchFamily="34" charset="0"/>
              <a:buChar char="•"/>
            </a:pPr>
            <a:r>
              <a:rPr lang="fr-CA" dirty="0">
                <a:highlight>
                  <a:srgbClr val="000000">
                    <a:alpha val="0"/>
                  </a:srgbClr>
                </a:highlight>
              </a:rPr>
              <a:t>Les retraits d’un Fonds Repère avant l’échéance sont calculés à la valeur de marché courante et non à la valeur garantie à l’échéance du fonds.</a:t>
            </a:r>
          </a:p>
        </p:txBody>
      </p:sp>
    </p:spTree>
    <p:custDataLst>
      <p:tags r:id="rId1"/>
    </p:custDataLst>
    <p:extLst>
      <p:ext uri="{BB962C8B-B14F-4D97-AF65-F5344CB8AC3E}">
        <p14:creationId xmlns:p14="http://schemas.microsoft.com/office/powerpoint/2010/main" val="1488875571"/>
      </p:ext>
    </p:extLst>
  </p:cSld>
  <p:clrMapOvr>
    <a:masterClrMapping/>
  </p:clrMapOvr>
  <mc:AlternateContent xmlns:mc="http://schemas.openxmlformats.org/markup-compatibility/2006" xmlns:p14="http://schemas.microsoft.com/office/powerpoint/2010/main">
    <mc:Choice Requires="p14">
      <p:transition spd="slow" p14:dur="2000" advTm="78623"/>
    </mc:Choice>
    <mc:Fallback xmlns="">
      <p:transition spd="slow" advTm="78623"/>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erson holding a cup in front of a window&#10;&#10;Description automatically generated">
            <a:extLst>
              <a:ext uri="{FF2B5EF4-FFF2-40B4-BE49-F238E27FC236}">
                <a16:creationId xmlns:a16="http://schemas.microsoft.com/office/drawing/2014/main" id="{1E6CA40A-F2DD-E269-DB87-582818C0E08A}"/>
              </a:ext>
            </a:extLst>
          </p:cNvPr>
          <p:cNvPicPr>
            <a:picLocks noGrp="1" noChangeAspect="1"/>
          </p:cNvPicPr>
          <p:nvPr>
            <p:ph type="pic" sz="quarter" idx="14"/>
            <p:custDataLst>
              <p:tags r:id="rId2"/>
            </p:custDataLst>
          </p:nvPr>
        </p:nvPicPr>
        <p:blipFill>
          <a:blip r:embed="rId8">
            <a:extLst>
              <a:ext uri="{28A0092B-C50C-407E-A947-70E740481C1C}">
                <a14:useLocalDpi xmlns:a14="http://schemas.microsoft.com/office/drawing/2010/main"/>
              </a:ext>
            </a:extLst>
          </a:blip>
          <a:srcRect l="16223" r="16223"/>
          <a:stretch>
            <a:fillRect/>
          </a:stretch>
        </p:blipFill>
        <p:spPr/>
      </p:pic>
      <p:sp>
        <p:nvSpPr>
          <p:cNvPr id="7" name="Text Placeholder 6">
            <a:extLst>
              <a:ext uri="{FF2B5EF4-FFF2-40B4-BE49-F238E27FC236}">
                <a16:creationId xmlns:a16="http://schemas.microsoft.com/office/drawing/2014/main" id="{9F38E61F-3FEF-BA7C-408A-0840F61081DB}"/>
              </a:ext>
            </a:extLst>
          </p:cNvPr>
          <p:cNvSpPr>
            <a:spLocks noGrp="1"/>
          </p:cNvSpPr>
          <p:nvPr>
            <p:ph type="body" sz="quarter" idx="35"/>
            <p:custDataLst>
              <p:tags r:id="rId3"/>
            </p:custDataLst>
          </p:nvPr>
        </p:nvSpPr>
        <p:spPr/>
        <p:txBody>
          <a:bodyPr/>
          <a:lstStyle/>
          <a:p>
            <a:r>
              <a:rPr lang="fr-CA">
                <a:highlight>
                  <a:srgbClr val="000000">
                    <a:alpha val="0"/>
                  </a:srgbClr>
                </a:highlight>
              </a:rPr>
              <a:t>À la cessation de votre emploi ou à votre départ à la retraite :</a:t>
            </a:r>
          </a:p>
        </p:txBody>
      </p:sp>
      <p:sp>
        <p:nvSpPr>
          <p:cNvPr id="8" name="Text Placeholder 7">
            <a:extLst>
              <a:ext uri="{FF2B5EF4-FFF2-40B4-BE49-F238E27FC236}">
                <a16:creationId xmlns:a16="http://schemas.microsoft.com/office/drawing/2014/main" id="{E9DC91A6-C292-A813-5698-B5C9513A3E4B}"/>
              </a:ext>
            </a:extLst>
          </p:cNvPr>
          <p:cNvSpPr>
            <a:spLocks noGrp="1"/>
          </p:cNvSpPr>
          <p:nvPr>
            <p:ph type="body" sz="quarter" idx="40"/>
            <p:custDataLst>
              <p:tags r:id="rId4"/>
            </p:custDataLst>
          </p:nvPr>
        </p:nvSpPr>
        <p:spPr>
          <a:xfrm>
            <a:off x="6169028" y="4982633"/>
            <a:ext cx="5728016" cy="960967"/>
          </a:xfrm>
        </p:spPr>
        <p:txBody>
          <a:bodyPr/>
          <a:lstStyle/>
          <a:p>
            <a:r>
              <a:rPr lang="fr-CA" dirty="0">
                <a:highlight>
                  <a:srgbClr val="000000">
                    <a:alpha val="0"/>
                  </a:srgbClr>
                </a:highlight>
              </a:rPr>
              <a:t>Les anciens participants et participantes qui ont quitté le régime verront leurs avoirs transférés automatiquement de </a:t>
            </a:r>
            <a:r>
              <a:rPr lang="fr-CA" b="1" dirty="0">
                <a:highlight>
                  <a:srgbClr val="000000">
                    <a:alpha val="0"/>
                  </a:srgbClr>
                </a:highlight>
              </a:rPr>
              <a:t>mon épargne</a:t>
            </a:r>
            <a:r>
              <a:rPr lang="fr-CA" dirty="0">
                <a:highlight>
                  <a:srgbClr val="000000">
                    <a:alpha val="0"/>
                  </a:srgbClr>
                </a:highlight>
              </a:rPr>
              <a:t> dans le régime collectif Continuité. </a:t>
            </a:r>
          </a:p>
          <a:p>
            <a:endParaRPr lang="fr-CA" dirty="0">
              <a:highlight>
                <a:srgbClr val="000000">
                  <a:alpha val="0"/>
                </a:srgbClr>
              </a:highlight>
            </a:endParaRPr>
          </a:p>
          <a:p>
            <a:r>
              <a:rPr lang="fr-CA" dirty="0">
                <a:highlight>
                  <a:srgbClr val="000000">
                    <a:alpha val="0"/>
                  </a:srgbClr>
                </a:highlight>
              </a:rPr>
              <a:t>Au sein du régime collectif Continuité, nous investirons leurs épargnes dans les fonds dans lesquels ils étaient investis immédiatement avant la cessation de leur emploi. </a:t>
            </a:r>
          </a:p>
        </p:txBody>
      </p:sp>
      <p:sp>
        <p:nvSpPr>
          <p:cNvPr id="6" name="Text Placeholder 5">
            <a:extLst>
              <a:ext uri="{FF2B5EF4-FFF2-40B4-BE49-F238E27FC236}">
                <a16:creationId xmlns:a16="http://schemas.microsoft.com/office/drawing/2014/main" id="{3C7C512C-E02A-7A59-D78E-B133719C14E7}"/>
              </a:ext>
            </a:extLst>
          </p:cNvPr>
          <p:cNvSpPr>
            <a:spLocks noGrp="1"/>
          </p:cNvSpPr>
          <p:nvPr>
            <p:ph type="body" sz="quarter" idx="33"/>
            <p:custDataLst>
              <p:tags r:id="rId5"/>
            </p:custDataLst>
          </p:nvPr>
        </p:nvSpPr>
        <p:spPr>
          <a:xfrm>
            <a:off x="6169029" y="914400"/>
            <a:ext cx="5728016" cy="960967"/>
          </a:xfrm>
        </p:spPr>
        <p:txBody>
          <a:bodyPr/>
          <a:lstStyle/>
          <a:p>
            <a:r>
              <a:rPr lang="fr-CA" dirty="0">
                <a:highlight>
                  <a:srgbClr val="000000">
                    <a:alpha val="0"/>
                  </a:srgbClr>
                </a:highlight>
              </a:rPr>
              <a:t>Options à la cessation des services et au départ à la retraite</a:t>
            </a:r>
            <a:endParaRPr lang="fr-CA" dirty="0">
              <a:highlight>
                <a:srgbClr val="FFFF00"/>
              </a:highlight>
            </a:endParaRPr>
          </a:p>
        </p:txBody>
      </p:sp>
    </p:spTree>
    <p:custDataLst>
      <p:tags r:id="rId1"/>
    </p:custDataLst>
    <p:extLst>
      <p:ext uri="{BB962C8B-B14F-4D97-AF65-F5344CB8AC3E}">
        <p14:creationId xmlns:p14="http://schemas.microsoft.com/office/powerpoint/2010/main" val="2137947378"/>
      </p:ext>
    </p:extLst>
  </p:cSld>
  <p:clrMapOvr>
    <a:masterClrMapping/>
  </p:clrMapOvr>
  <mc:AlternateContent xmlns:mc="http://schemas.openxmlformats.org/markup-compatibility/2006" xmlns:p14="http://schemas.microsoft.com/office/powerpoint/2010/main">
    <mc:Choice Requires="p14">
      <p:transition spd="slow" p14:dur="2000" advTm="88572"/>
    </mc:Choice>
    <mc:Fallback xmlns="">
      <p:transition spd="slow" advTm="88572"/>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23B92FB-054A-849A-4F6F-68CFF1C61CEB}"/>
              </a:ext>
            </a:extLst>
          </p:cNvPr>
          <p:cNvSpPr>
            <a:spLocks noGrp="1"/>
          </p:cNvSpPr>
          <p:nvPr>
            <p:ph type="body" idx="1"/>
            <p:custDataLst>
              <p:tags r:id="rId2"/>
            </p:custDataLst>
          </p:nvPr>
        </p:nvSpPr>
        <p:spPr/>
        <p:txBody>
          <a:bodyPr/>
          <a:lstStyle/>
          <a:p>
            <a:r>
              <a:rPr lang="fr-CA">
                <a:highlight>
                  <a:srgbClr val="000000">
                    <a:alpha val="0"/>
                  </a:srgbClr>
                </a:highlight>
              </a:rPr>
              <a:t>Les premiers pas</a:t>
            </a:r>
            <a:endParaRPr lang="fr-CA">
              <a:highlight>
                <a:srgbClr val="FF00FF"/>
              </a:highlight>
            </a:endParaRPr>
          </a:p>
        </p:txBody>
      </p:sp>
    </p:spTree>
    <p:custDataLst>
      <p:tags r:id="rId1"/>
    </p:custDataLst>
    <p:extLst>
      <p:ext uri="{BB962C8B-B14F-4D97-AF65-F5344CB8AC3E}">
        <p14:creationId xmlns:p14="http://schemas.microsoft.com/office/powerpoint/2010/main" val="743712415"/>
      </p:ext>
    </p:extLst>
  </p:cSld>
  <p:clrMapOvr>
    <a:masterClrMapping/>
  </p:clrMapOvr>
  <mc:AlternateContent xmlns:mc="http://schemas.openxmlformats.org/markup-compatibility/2006" xmlns:p14="http://schemas.microsoft.com/office/powerpoint/2010/main">
    <mc:Choice Requires="p14">
      <p:transition spd="slow" p14:dur="2000" advTm="2042"/>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advTm="2042"/>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erson wearing a hat&#10;&#10;Description automatically generated">
            <a:extLst>
              <a:ext uri="{FF2B5EF4-FFF2-40B4-BE49-F238E27FC236}">
                <a16:creationId xmlns:a16="http://schemas.microsoft.com/office/drawing/2014/main" id="{696071CB-D668-8007-AF2B-4D6A4C9BEC7B}"/>
              </a:ext>
            </a:extLst>
          </p:cNvPr>
          <p:cNvPicPr>
            <a:picLocks noGrp="1" noChangeAspect="1"/>
          </p:cNvPicPr>
          <p:nvPr>
            <p:ph type="pic" sz="quarter" idx="14"/>
            <p:custDataLst>
              <p:tags r:id="rId1"/>
            </p:custDataLst>
          </p:nvPr>
        </p:nvPicPr>
        <p:blipFill>
          <a:blip r:embed="rId12">
            <a:extLst>
              <a:ext uri="{28A0092B-C50C-407E-A947-70E740481C1C}">
                <a14:useLocalDpi xmlns:a14="http://schemas.microsoft.com/office/drawing/2010/main"/>
              </a:ext>
            </a:extLst>
          </a:blip>
          <a:srcRect t="18340" b="18340"/>
          <a:stretch>
            <a:fillRect/>
          </a:stretch>
        </p:blipFill>
        <p:spPr/>
      </p:pic>
      <p:sp>
        <p:nvSpPr>
          <p:cNvPr id="31" name="Text Placeholder 30">
            <a:extLst>
              <a:ext uri="{FF2B5EF4-FFF2-40B4-BE49-F238E27FC236}">
                <a16:creationId xmlns:a16="http://schemas.microsoft.com/office/drawing/2014/main" id="{DF02AD59-9459-2519-0E77-019150123219}"/>
              </a:ext>
            </a:extLst>
          </p:cNvPr>
          <p:cNvSpPr>
            <a:spLocks noGrp="1"/>
          </p:cNvSpPr>
          <p:nvPr>
            <p:ph type="body" sz="quarter" idx="35"/>
            <p:custDataLst>
              <p:tags r:id="rId2"/>
            </p:custDataLst>
          </p:nvPr>
        </p:nvSpPr>
        <p:spPr/>
        <p:txBody>
          <a:bodyPr/>
          <a:lstStyle/>
          <a:p>
            <a:r>
              <a:rPr lang="fr-CA">
                <a:highlight>
                  <a:srgbClr val="000000">
                    <a:alpha val="0"/>
                  </a:srgbClr>
                </a:highlight>
              </a:rPr>
              <a:t>Adhérez en ligne, c’est facile!</a:t>
            </a:r>
          </a:p>
        </p:txBody>
      </p:sp>
      <p:sp>
        <p:nvSpPr>
          <p:cNvPr id="32" name="Text Placeholder 31">
            <a:extLst>
              <a:ext uri="{FF2B5EF4-FFF2-40B4-BE49-F238E27FC236}">
                <a16:creationId xmlns:a16="http://schemas.microsoft.com/office/drawing/2014/main" id="{03B26295-5608-513C-2EEF-D8B645DE15CE}"/>
              </a:ext>
            </a:extLst>
          </p:cNvPr>
          <p:cNvSpPr>
            <a:spLocks noGrp="1"/>
          </p:cNvSpPr>
          <p:nvPr>
            <p:ph type="body" sz="quarter" idx="40"/>
            <p:custDataLst>
              <p:tags r:id="rId3"/>
            </p:custDataLst>
          </p:nvPr>
        </p:nvSpPr>
        <p:spPr/>
        <p:txBody>
          <a:bodyPr/>
          <a:lstStyle/>
          <a:p>
            <a:r>
              <a:rPr lang="fr-CA">
                <a:highlight>
                  <a:srgbClr val="000000">
                    <a:alpha val="0"/>
                  </a:srgbClr>
                </a:highlight>
              </a:rPr>
              <a:t>Inscription</a:t>
            </a:r>
            <a:endParaRPr lang="fr-CA">
              <a:highlight>
                <a:srgbClr val="FFFF00"/>
              </a:highlight>
            </a:endParaRPr>
          </a:p>
        </p:txBody>
      </p:sp>
      <p:sp>
        <p:nvSpPr>
          <p:cNvPr id="19" name="Text Placeholder 18">
            <a:extLst>
              <a:ext uri="{FF2B5EF4-FFF2-40B4-BE49-F238E27FC236}">
                <a16:creationId xmlns:a16="http://schemas.microsoft.com/office/drawing/2014/main" id="{33504607-6E75-4B22-36EB-0082CE0A90E0}"/>
              </a:ext>
            </a:extLst>
          </p:cNvPr>
          <p:cNvSpPr>
            <a:spLocks noGrp="1"/>
          </p:cNvSpPr>
          <p:nvPr>
            <p:ph type="body" sz="quarter" idx="42"/>
            <p:custDataLst>
              <p:tags r:id="rId4"/>
            </p:custDataLst>
          </p:nvPr>
        </p:nvSpPr>
        <p:spPr/>
        <p:txBody>
          <a:bodyPr/>
          <a:lstStyle/>
          <a:p>
            <a:r>
              <a:rPr lang="fr-CA">
                <a:highlight>
                  <a:srgbClr val="000000">
                    <a:alpha val="0"/>
                  </a:srgbClr>
                </a:highlight>
              </a:rPr>
              <a:t>Adhésion</a:t>
            </a:r>
            <a:endParaRPr lang="fr-CA"/>
          </a:p>
        </p:txBody>
      </p:sp>
      <p:sp>
        <p:nvSpPr>
          <p:cNvPr id="21" name="Text Placeholder 20">
            <a:extLst>
              <a:ext uri="{FF2B5EF4-FFF2-40B4-BE49-F238E27FC236}">
                <a16:creationId xmlns:a16="http://schemas.microsoft.com/office/drawing/2014/main" id="{145F89DC-1E19-45D8-B47D-BF85B609D75C}"/>
              </a:ext>
            </a:extLst>
          </p:cNvPr>
          <p:cNvSpPr>
            <a:spLocks noGrp="1"/>
          </p:cNvSpPr>
          <p:nvPr>
            <p:ph type="body" sz="quarter" idx="44"/>
            <p:custDataLst>
              <p:tags r:id="rId5"/>
            </p:custDataLst>
          </p:nvPr>
        </p:nvSpPr>
        <p:spPr/>
        <p:txBody>
          <a:bodyPr/>
          <a:lstStyle/>
          <a:p>
            <a:r>
              <a:rPr lang="fr-CA" dirty="0">
                <a:highlight>
                  <a:srgbClr val="000000">
                    <a:alpha val="0"/>
                  </a:srgbClr>
                </a:highlight>
              </a:rPr>
              <a:t>Suivez les étapes</a:t>
            </a:r>
          </a:p>
        </p:txBody>
      </p:sp>
      <p:sp>
        <p:nvSpPr>
          <p:cNvPr id="30" name="Text Placeholder 29">
            <a:extLst>
              <a:ext uri="{FF2B5EF4-FFF2-40B4-BE49-F238E27FC236}">
                <a16:creationId xmlns:a16="http://schemas.microsoft.com/office/drawing/2014/main" id="{AD3AA896-DE77-BACD-EADA-7F357A127431}"/>
              </a:ext>
            </a:extLst>
          </p:cNvPr>
          <p:cNvSpPr>
            <a:spLocks noGrp="1"/>
          </p:cNvSpPr>
          <p:nvPr>
            <p:ph type="body" sz="quarter" idx="26"/>
            <p:custDataLst>
              <p:tags r:id="rId6"/>
            </p:custDataLst>
          </p:nvPr>
        </p:nvSpPr>
        <p:spPr/>
        <p:txBody>
          <a:bodyPr/>
          <a:lstStyle/>
          <a:p>
            <a:r>
              <a:rPr lang="fr-CA" dirty="0">
                <a:highlight>
                  <a:srgbClr val="000000">
                    <a:alpha val="0"/>
                  </a:srgbClr>
                </a:highlight>
              </a:rPr>
              <a:t>Surveillez l’arrivée du courriel d’adhésion.</a:t>
            </a:r>
            <a:endParaRPr lang="fr-CA" dirty="0">
              <a:highlight>
                <a:srgbClr val="808000"/>
              </a:highlight>
            </a:endParaRPr>
          </a:p>
          <a:p>
            <a:endParaRPr lang="fr-CA" dirty="0"/>
          </a:p>
        </p:txBody>
      </p:sp>
      <p:sp>
        <p:nvSpPr>
          <p:cNvPr id="33" name="Text Placeholder 32">
            <a:extLst>
              <a:ext uri="{FF2B5EF4-FFF2-40B4-BE49-F238E27FC236}">
                <a16:creationId xmlns:a16="http://schemas.microsoft.com/office/drawing/2014/main" id="{417C81AD-6C06-63B7-7C95-CDE4D8905AE8}"/>
              </a:ext>
            </a:extLst>
          </p:cNvPr>
          <p:cNvSpPr>
            <a:spLocks noGrp="1"/>
          </p:cNvSpPr>
          <p:nvPr>
            <p:ph type="body" sz="quarter" idx="43"/>
            <p:custDataLst>
              <p:tags r:id="rId7"/>
            </p:custDataLst>
          </p:nvPr>
        </p:nvSpPr>
        <p:spPr/>
        <p:txBody>
          <a:bodyPr/>
          <a:lstStyle/>
          <a:p>
            <a:r>
              <a:rPr lang="fr-CA">
                <a:highlight>
                  <a:srgbClr val="000000">
                    <a:alpha val="0"/>
                  </a:srgbClr>
                </a:highlight>
              </a:rPr>
              <a:t>Sur masunlife.ca ou en téléchargeant l’appli ma Sun Life mobile.</a:t>
            </a:r>
          </a:p>
          <a:p>
            <a:endParaRPr lang="fr-CA"/>
          </a:p>
        </p:txBody>
      </p:sp>
      <p:sp>
        <p:nvSpPr>
          <p:cNvPr id="27" name="Text Placeholder 26">
            <a:extLst>
              <a:ext uri="{FF2B5EF4-FFF2-40B4-BE49-F238E27FC236}">
                <a16:creationId xmlns:a16="http://schemas.microsoft.com/office/drawing/2014/main" id="{4B78501E-ABB8-670E-3BCD-34738FA6A22C}"/>
              </a:ext>
            </a:extLst>
          </p:cNvPr>
          <p:cNvSpPr>
            <a:spLocks noGrp="1"/>
          </p:cNvSpPr>
          <p:nvPr>
            <p:ph type="body" sz="quarter" idx="45"/>
            <p:custDataLst>
              <p:tags r:id="rId8"/>
            </p:custDataLst>
          </p:nvPr>
        </p:nvSpPr>
        <p:spPr/>
        <p:txBody>
          <a:bodyPr/>
          <a:lstStyle/>
          <a:p>
            <a:r>
              <a:rPr lang="fr-CA"/>
              <a:t>Pour personnaliser vos produits, établir vos cotisations et désigner vos bénéficiaires.</a:t>
            </a:r>
          </a:p>
        </p:txBody>
      </p:sp>
      <p:sp>
        <p:nvSpPr>
          <p:cNvPr id="2" name="Text Placeholder 8">
            <a:extLst>
              <a:ext uri="{FF2B5EF4-FFF2-40B4-BE49-F238E27FC236}">
                <a16:creationId xmlns:a16="http://schemas.microsoft.com/office/drawing/2014/main" id="{F61E2746-359E-FC5F-BE8D-4D404BF08E7E}"/>
              </a:ext>
            </a:extLst>
          </p:cNvPr>
          <p:cNvSpPr>
            <a:spLocks noGrp="1"/>
          </p:cNvSpPr>
          <p:nvPr>
            <p:ph type="body" sz="quarter" idx="50"/>
            <p:custDataLst>
              <p:tags r:id="rId9"/>
            </p:custDataLst>
          </p:nvPr>
        </p:nvSpPr>
        <p:spPr>
          <a:xfrm>
            <a:off x="6315075" y="5045075"/>
            <a:ext cx="2503488" cy="1379538"/>
          </a:xfrm>
        </p:spPr>
        <p:txBody>
          <a:bodyPr/>
          <a:lstStyle/>
          <a:p>
            <a:r>
              <a:rPr lang="fr-CA">
                <a:highlight>
                  <a:srgbClr val="000000">
                    <a:alpha val="0"/>
                  </a:srgbClr>
                </a:highlight>
                <a:latin typeface="Sun Life New Text" pitchFamily="2" charset="0"/>
              </a:rPr>
              <a:t>Sélectionnez </a:t>
            </a:r>
            <a:r>
              <a:rPr lang="fr-CA" b="1">
                <a:highlight>
                  <a:srgbClr val="000000">
                    <a:alpha val="0"/>
                  </a:srgbClr>
                </a:highlight>
                <a:latin typeface="Sun Life New Text" pitchFamily="2" charset="0"/>
              </a:rPr>
              <a:t>Gérer le régime &gt; Adhésion aux produits.</a:t>
            </a:r>
            <a:endParaRPr lang="fr-CA" b="1">
              <a:latin typeface="Sun Life New Text" pitchFamily="2" charset="0"/>
            </a:endParaRPr>
          </a:p>
        </p:txBody>
      </p:sp>
    </p:spTree>
    <p:extLst>
      <p:ext uri="{BB962C8B-B14F-4D97-AF65-F5344CB8AC3E}">
        <p14:creationId xmlns:p14="http://schemas.microsoft.com/office/powerpoint/2010/main" val="3119064216"/>
      </p:ext>
    </p:extLst>
  </p:cSld>
  <p:clrMapOvr>
    <a:masterClrMapping/>
  </p:clrMapOvr>
  <mc:AlternateContent xmlns:mc="http://schemas.openxmlformats.org/markup-compatibility/2006" xmlns:p14="http://schemas.microsoft.com/office/powerpoint/2010/main">
    <mc:Choice Requires="p14">
      <p:transition spd="slow" p14:dur="2000" advTm="10450"/>
    </mc:Choice>
    <mc:Fallback xmlns="">
      <p:transition spd="slow" advTm="1045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C673AAD-AD12-9681-5299-8E1FC8E910BC}"/>
              </a:ext>
            </a:extLst>
          </p:cNvPr>
          <p:cNvSpPr>
            <a:spLocks noGrp="1"/>
          </p:cNvSpPr>
          <p:nvPr>
            <p:ph type="body" sz="quarter" idx="13"/>
            <p:custDataLst>
              <p:tags r:id="rId2"/>
            </p:custDataLst>
          </p:nvPr>
        </p:nvSpPr>
        <p:spPr>
          <a:xfrm>
            <a:off x="288925" y="673463"/>
            <a:ext cx="5731374" cy="2409255"/>
          </a:xfrm>
        </p:spPr>
        <p:txBody>
          <a:bodyPr/>
          <a:lstStyle/>
          <a:p>
            <a:r>
              <a:rPr lang="fr-CA" sz="3600">
                <a:solidFill>
                  <a:schemeClr val="tx1"/>
                </a:solidFill>
                <a:highlight>
                  <a:srgbClr val="000000">
                    <a:alpha val="0"/>
                  </a:srgbClr>
                </a:highlight>
                <a:latin typeface="Sun Life New Display" pitchFamily="2" charset="77"/>
                <a:cs typeface="Arial" panose="020B0604020202020204" pitchFamily="34" charset="0"/>
              </a:rPr>
              <a:t>Votre avenir vous attend – inscrivez-vous dès aujourd’hui!</a:t>
            </a:r>
          </a:p>
        </p:txBody>
      </p:sp>
      <p:sp>
        <p:nvSpPr>
          <p:cNvPr id="5" name="Text Placeholder 4">
            <a:extLst>
              <a:ext uri="{FF2B5EF4-FFF2-40B4-BE49-F238E27FC236}">
                <a16:creationId xmlns:a16="http://schemas.microsoft.com/office/drawing/2014/main" id="{15A7AA5F-F7EB-0A3E-B5C6-234315A47FB4}"/>
              </a:ext>
            </a:extLst>
          </p:cNvPr>
          <p:cNvSpPr>
            <a:spLocks noGrp="1"/>
          </p:cNvSpPr>
          <p:nvPr>
            <p:ph type="body" sz="quarter" idx="35"/>
            <p:custDataLst>
              <p:tags r:id="rId3"/>
            </p:custDataLst>
          </p:nvPr>
        </p:nvSpPr>
        <p:spPr>
          <a:xfrm>
            <a:off x="287336" y="3428206"/>
            <a:ext cx="4900612" cy="176525"/>
          </a:xfrm>
        </p:spPr>
        <p:txBody>
          <a:bodyPr/>
          <a:lstStyle/>
          <a:p>
            <a:endParaRPr lang="fr-CA"/>
          </a:p>
        </p:txBody>
      </p:sp>
      <p:sp>
        <p:nvSpPr>
          <p:cNvPr id="6" name="Text Placeholder 5">
            <a:extLst>
              <a:ext uri="{FF2B5EF4-FFF2-40B4-BE49-F238E27FC236}">
                <a16:creationId xmlns:a16="http://schemas.microsoft.com/office/drawing/2014/main" id="{C6BFC5A6-3983-6591-B377-6CEE5D6446B6}"/>
              </a:ext>
            </a:extLst>
          </p:cNvPr>
          <p:cNvSpPr>
            <a:spLocks noGrp="1"/>
          </p:cNvSpPr>
          <p:nvPr>
            <p:ph type="body" sz="quarter" idx="39"/>
            <p:custDataLst>
              <p:tags r:id="rId4"/>
            </p:custDataLst>
          </p:nvPr>
        </p:nvSpPr>
        <p:spPr>
          <a:xfrm>
            <a:off x="287334" y="3793967"/>
            <a:ext cx="5732965" cy="910761"/>
          </a:xfrm>
        </p:spPr>
        <p:txBody>
          <a:bodyPr/>
          <a:lstStyle/>
          <a:p>
            <a:endParaRPr lang="fr-CA"/>
          </a:p>
        </p:txBody>
      </p:sp>
      <p:pic>
        <p:nvPicPr>
          <p:cNvPr id="10" name="Picture Placeholder 9">
            <a:extLst>
              <a:ext uri="{FF2B5EF4-FFF2-40B4-BE49-F238E27FC236}">
                <a16:creationId xmlns:a16="http://schemas.microsoft.com/office/drawing/2014/main" id="{17703F0A-2AAB-75AA-951A-7B77300D231F}"/>
              </a:ext>
            </a:extLst>
          </p:cNvPr>
          <p:cNvPicPr>
            <a:picLocks noGrp="1" noChangeAspect="1"/>
          </p:cNvPicPr>
          <p:nvPr>
            <p:ph type="pic" sz="quarter" idx="16"/>
            <p:custDataLst>
              <p:tags r:id="rId5"/>
            </p:custDataLst>
          </p:nvPr>
        </p:nvPicPr>
        <p:blipFill>
          <a:blip r:embed="rId10">
            <a:extLst>
              <a:ext uri="{28A0092B-C50C-407E-A947-70E740481C1C}">
                <a14:useLocalDpi xmlns:a14="http://schemas.microsoft.com/office/drawing/2010/main"/>
              </a:ext>
            </a:extLst>
          </a:blip>
          <a:srcRect l="19603" r="19603"/>
          <a:stretch>
            <a:fillRect/>
          </a:stretch>
        </p:blipFill>
        <p:spPr/>
      </p:pic>
      <p:pic>
        <p:nvPicPr>
          <p:cNvPr id="13" name="Picture 12">
            <a:extLst>
              <a:ext uri="{FF2B5EF4-FFF2-40B4-BE49-F238E27FC236}">
                <a16:creationId xmlns:a16="http://schemas.microsoft.com/office/drawing/2014/main" id="{D8DA22E3-CF0F-E37C-45DB-5C4DAC411668}"/>
              </a:ext>
            </a:extLst>
          </p:cNvPr>
          <p:cNvPicPr>
            <a:picLocks noChangeAspect="1"/>
          </p:cNvPicPr>
          <p:nvPr>
            <p:custDataLst>
              <p:tags r:id="rId6"/>
            </p:custDataLst>
          </p:nvPr>
        </p:nvPicPr>
        <p:blipFill>
          <a:blip r:embed="rId11"/>
          <a:stretch>
            <a:fillRect/>
          </a:stretch>
        </p:blipFill>
        <p:spPr>
          <a:xfrm>
            <a:off x="295444" y="375012"/>
            <a:ext cx="3592460" cy="747171"/>
          </a:xfrm>
          <a:prstGeom prst="rect">
            <a:avLst/>
          </a:prstGeom>
        </p:spPr>
      </p:pic>
      <p:sp>
        <p:nvSpPr>
          <p:cNvPr id="7" name="TextBox 6">
            <a:extLst>
              <a:ext uri="{FF2B5EF4-FFF2-40B4-BE49-F238E27FC236}">
                <a16:creationId xmlns:a16="http://schemas.microsoft.com/office/drawing/2014/main" id="{EB073EFA-459D-AD1A-92EE-0F0B5174D6FD}"/>
              </a:ext>
            </a:extLst>
          </p:cNvPr>
          <p:cNvSpPr txBox="1"/>
          <p:nvPr>
            <p:custDataLst>
              <p:tags r:id="rId7"/>
            </p:custDataLst>
          </p:nvPr>
        </p:nvSpPr>
        <p:spPr>
          <a:xfrm>
            <a:off x="287334" y="5195173"/>
            <a:ext cx="5252229" cy="708660"/>
          </a:xfrm>
          <a:prstGeom prst="rect">
            <a:avLst/>
          </a:prstGeom>
          <a:noFill/>
        </p:spPr>
        <p:txBody>
          <a:bodyPr wrap="square">
            <a:spAutoFit/>
          </a:bodyPr>
          <a:lstStyle/>
          <a:p>
            <a:pPr>
              <a:spcBef>
                <a:spcPct val="50000"/>
              </a:spcBef>
              <a:spcAft>
                <a:spcPct val="0"/>
              </a:spcAft>
              <a:buClrTx/>
              <a:buSzTx/>
              <a:buFontTx/>
              <a:buNone/>
            </a:pPr>
            <a:r>
              <a:rPr lang="fr-CA" sz="900" i="1">
                <a:highlight>
                  <a:srgbClr val="000000">
                    <a:alpha val="0"/>
                  </a:srgbClr>
                </a:highlight>
                <a:latin typeface="Sun Life New Text" pitchFamily="2" charset="0"/>
                <a:cs typeface="Arial" panose="020B0604020202020204" pitchFamily="34" charset="0"/>
              </a:rPr>
              <a:t>Les produits et services des Régimes collectifs de retraite sont offerts par la Sun Life du Canada, compagnie d’assurance-vie, membre du groupe Sun Life. © Sun Life du Canada, compagnie d’assurance-vie, 2024.</a:t>
            </a:r>
          </a:p>
          <a:p>
            <a:pPr>
              <a:spcBef>
                <a:spcPct val="50000"/>
              </a:spcBef>
              <a:spcAft>
                <a:spcPct val="0"/>
              </a:spcAft>
              <a:buClrTx/>
              <a:buSzTx/>
              <a:buFontTx/>
              <a:buNone/>
            </a:pPr>
            <a:endParaRPr lang="fr-CA" sz="900" i="1">
              <a:latin typeface="Sun Life New Text" pitchFamily="2" charset="0"/>
              <a:cs typeface="Arial" panose="020B0604020202020204" pitchFamily="34" charset="0"/>
            </a:endParaRPr>
          </a:p>
        </p:txBody>
      </p:sp>
    </p:spTree>
    <p:custDataLst>
      <p:tags r:id="rId1"/>
    </p:custDataLst>
    <p:extLst>
      <p:ext uri="{BB962C8B-B14F-4D97-AF65-F5344CB8AC3E}">
        <p14:creationId xmlns:p14="http://schemas.microsoft.com/office/powerpoint/2010/main" val="2166556343"/>
      </p:ext>
    </p:extLst>
  </p:cSld>
  <p:clrMapOvr>
    <a:masterClrMapping/>
  </p:clrMapOvr>
  <mc:AlternateContent xmlns:mc="http://schemas.openxmlformats.org/markup-compatibility/2006" xmlns:p14="http://schemas.microsoft.com/office/powerpoint/2010/main">
    <mc:Choice Requires="p14">
      <p:transition spd="slow" p14:dur="2000" advTm="38232"/>
    </mc:Choice>
    <mc:Fallback xmlns="">
      <p:transition spd="slow" advTm="38232"/>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18EAFA-4E65-8242-802A-EB46D181D2A7}"/>
              </a:ext>
            </a:extLst>
          </p:cNvPr>
          <p:cNvSpPr>
            <a:spLocks noGrp="1"/>
          </p:cNvSpPr>
          <p:nvPr>
            <p:ph type="body" sz="quarter" idx="13"/>
            <p:custDataLst>
              <p:tags r:id="rId1"/>
            </p:custDataLst>
          </p:nvPr>
        </p:nvSpPr>
        <p:spPr/>
        <p:txBody>
          <a:bodyPr/>
          <a:lstStyle/>
          <a:p>
            <a:r>
              <a:rPr lang="en-US" dirty="0"/>
              <a:t>Merci!</a:t>
            </a:r>
          </a:p>
          <a:p>
            <a:endParaRPr lang="en-US" dirty="0"/>
          </a:p>
        </p:txBody>
      </p:sp>
      <p:sp>
        <p:nvSpPr>
          <p:cNvPr id="3" name="Text Placeholder 2">
            <a:extLst>
              <a:ext uri="{FF2B5EF4-FFF2-40B4-BE49-F238E27FC236}">
                <a16:creationId xmlns:a16="http://schemas.microsoft.com/office/drawing/2014/main" id="{2ED5ED51-4D69-E24B-ADFD-29C72A33BAF1}"/>
              </a:ext>
            </a:extLst>
          </p:cNvPr>
          <p:cNvSpPr>
            <a:spLocks noGrp="1"/>
          </p:cNvSpPr>
          <p:nvPr>
            <p:ph type="body" sz="quarter" idx="48"/>
            <p:custDataLst>
              <p:tags r:id="rId2"/>
            </p:custDataLst>
          </p:nvPr>
        </p:nvSpPr>
        <p:spPr>
          <a:xfrm>
            <a:off x="316989" y="2957687"/>
            <a:ext cx="10145449" cy="566564"/>
          </a:xfrm>
        </p:spPr>
        <p:txBody>
          <a:bodyPr/>
          <a:lstStyle/>
          <a:p>
            <a:r>
              <a:rPr lang="fr-CA" sz="1600" dirty="0">
                <a:latin typeface="+mn-lt"/>
              </a:rPr>
              <a:t>Les renseignements présentés sont de portée générale; il ne faut pas y voir un avis financier ou juridique personnel. Ni la Sun Life ni ses sociétés affiliées n’en garantissent l’exactitude ou l’exhaustivité. Vous ne devez pas agir sur la foi de ces renseignements avant d’avoir obtenu des conseils sur votre situation particulière auprès de vos conseillers professionnels, y compris un avocat, un notaire, un fiscaliste ou un conseiller (au Québec, conseiller en sécurité financière).</a:t>
            </a:r>
          </a:p>
          <a:p>
            <a:endParaRPr lang="fr-CA" sz="1600" dirty="0">
              <a:latin typeface="+mn-lt"/>
              <a:ea typeface="Calibri" panose="020F0502020204030204" pitchFamily="34" charset="0"/>
            </a:endParaRPr>
          </a:p>
          <a:p>
            <a:r>
              <a:rPr lang="fr-CA" sz="1600" b="1" dirty="0">
                <a:latin typeface="+mn-lt"/>
                <a:ea typeface="Calibri" panose="020F0502020204030204" pitchFamily="34" charset="0"/>
              </a:rPr>
              <a:t>Les produits et services des Régimes collectifs de retraite sont offerts par la Sun Life du Canada, compagnie d’assurance-vie, membre du groupe Sun Life. </a:t>
            </a:r>
          </a:p>
          <a:p>
            <a:endParaRPr lang="en-US" sz="1600" dirty="0">
              <a:latin typeface="+mn-lt"/>
            </a:endParaRPr>
          </a:p>
        </p:txBody>
      </p:sp>
    </p:spTree>
    <p:extLst>
      <p:ext uri="{BB962C8B-B14F-4D97-AF65-F5344CB8AC3E}">
        <p14:creationId xmlns:p14="http://schemas.microsoft.com/office/powerpoint/2010/main" val="2574587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6E7E2FD-4D54-48B8-BA1C-7FCF63E0A199}"/>
              </a:ext>
            </a:extLst>
          </p:cNvPr>
          <p:cNvSpPr>
            <a:spLocks noGrp="1"/>
          </p:cNvSpPr>
          <p:nvPr>
            <p:ph type="body" sz="quarter" idx="35"/>
            <p:custDataLst>
              <p:tags r:id="rId2"/>
            </p:custDataLst>
          </p:nvPr>
        </p:nvSpPr>
        <p:spPr>
          <a:xfrm>
            <a:off x="6170083" y="2850281"/>
            <a:ext cx="5734579" cy="266699"/>
          </a:xfrm>
        </p:spPr>
        <p:txBody>
          <a:bodyPr/>
          <a:lstStyle/>
          <a:p>
            <a:r>
              <a:rPr lang="fr-CA">
                <a:highlight>
                  <a:srgbClr val="000000">
                    <a:alpha val="0"/>
                  </a:srgbClr>
                </a:highlight>
                <a:cs typeface="Arial" panose="020B0604020202020204" pitchFamily="34" charset="0"/>
              </a:rPr>
              <a:t>En tant que participant d’un régime collectif d’épargne-retraite offrant plus d’une option de placement, vous avez la responsabilité de ce qui suit :</a:t>
            </a:r>
            <a:endParaRPr lang="fr-CA"/>
          </a:p>
        </p:txBody>
      </p:sp>
      <p:sp>
        <p:nvSpPr>
          <p:cNvPr id="6" name="Text Placeholder 5">
            <a:extLst>
              <a:ext uri="{FF2B5EF4-FFF2-40B4-BE49-F238E27FC236}">
                <a16:creationId xmlns:a16="http://schemas.microsoft.com/office/drawing/2014/main" id="{2D0392E5-ECC8-3728-F1DE-580D43676C60}"/>
              </a:ext>
            </a:extLst>
          </p:cNvPr>
          <p:cNvSpPr>
            <a:spLocks noGrp="1"/>
          </p:cNvSpPr>
          <p:nvPr>
            <p:ph type="body" sz="quarter" idx="40"/>
            <p:custDataLst>
              <p:tags r:id="rId3"/>
            </p:custDataLst>
          </p:nvPr>
        </p:nvSpPr>
        <p:spPr>
          <a:xfrm>
            <a:off x="6169028" y="3328829"/>
            <a:ext cx="5728016" cy="2875202"/>
          </a:xfrm>
        </p:spPr>
        <p:txBody>
          <a:bodyPr/>
          <a:lstStyle/>
          <a:p>
            <a:pPr marL="171450" indent="-171450">
              <a:buFont typeface="Arial" panose="020B0604020202020204" pitchFamily="34" charset="0"/>
              <a:buChar char="•"/>
            </a:pPr>
            <a:r>
              <a:rPr lang="fr-CA">
                <a:highlight>
                  <a:srgbClr val="000000">
                    <a:alpha val="0"/>
                  </a:srgbClr>
                </a:highlight>
              </a:rPr>
              <a:t>Vous assurer de bien comprendre le fonctionnement de votre régime.</a:t>
            </a:r>
          </a:p>
          <a:p>
            <a:pPr marL="171450" indent="-171450">
              <a:buFont typeface="Arial" panose="020B0604020202020204" pitchFamily="34" charset="0"/>
              <a:buChar char="•"/>
            </a:pPr>
            <a:r>
              <a:rPr lang="fr-CA">
                <a:highlight>
                  <a:srgbClr val="000000">
                    <a:alpha val="0"/>
                  </a:srgbClr>
                </a:highlight>
              </a:rPr>
              <a:t>Utiliser les renseignements et les outils qui sont mis à votre disposition pour vous aider à prendre des décisions de placement.</a:t>
            </a:r>
          </a:p>
          <a:p>
            <a:pPr marL="171450" indent="-171450">
              <a:buFont typeface="Arial" panose="020B0604020202020204" pitchFamily="34" charset="0"/>
              <a:buChar char="•"/>
            </a:pPr>
            <a:r>
              <a:rPr lang="fr-CA">
                <a:highlight>
                  <a:srgbClr val="000000">
                    <a:alpha val="0"/>
                  </a:srgbClr>
                </a:highlight>
              </a:rPr>
              <a:t>Tirer profit des services-conseils en placement qu’offre votre conseiller en régimes collectifs, s’il y a lieu.</a:t>
            </a:r>
          </a:p>
          <a:p>
            <a:pPr marL="171450" indent="-171450">
              <a:buFont typeface="Arial" panose="020B0604020202020204" pitchFamily="34" charset="0"/>
              <a:buChar char="•"/>
            </a:pPr>
            <a:r>
              <a:rPr lang="fr-CA">
                <a:highlight>
                  <a:srgbClr val="000000">
                    <a:alpha val="0"/>
                  </a:srgbClr>
                </a:highlight>
              </a:rPr>
              <a:t>Prendre les décisions concernant vos placements.</a:t>
            </a:r>
          </a:p>
          <a:p>
            <a:pPr marL="171450" indent="-171450">
              <a:buFont typeface="Arial" panose="020B0604020202020204" pitchFamily="34" charset="0"/>
              <a:buChar char="•"/>
            </a:pPr>
            <a:r>
              <a:rPr lang="fr-CA">
                <a:highlight>
                  <a:srgbClr val="000000">
                    <a:alpha val="0"/>
                  </a:srgbClr>
                </a:highlight>
              </a:rPr>
              <a:t>Déterminer le montant des cotisations que vous verserez au régime.</a:t>
            </a:r>
          </a:p>
          <a:p>
            <a:pPr marL="171450" indent="-171450">
              <a:buFont typeface="Arial" panose="020B0604020202020204" pitchFamily="34" charset="0"/>
              <a:buChar char="•"/>
            </a:pPr>
            <a:r>
              <a:rPr lang="fr-CA">
                <a:highlight>
                  <a:srgbClr val="000000">
                    <a:alpha val="0"/>
                  </a:srgbClr>
                </a:highlight>
              </a:rPr>
              <a:t>Suivre le rendement de vos placements.</a:t>
            </a:r>
          </a:p>
          <a:p>
            <a:pPr marL="171450" indent="-171450">
              <a:buFont typeface="Arial" panose="020B0604020202020204" pitchFamily="34" charset="0"/>
              <a:buChar char="•"/>
            </a:pPr>
            <a:r>
              <a:rPr lang="fr-CA">
                <a:highlight>
                  <a:srgbClr val="000000">
                    <a:alpha val="0"/>
                  </a:srgbClr>
                </a:highlight>
              </a:rPr>
              <a:t>Réexaminer votre stratégie de placement si votre situation personnelle change.</a:t>
            </a:r>
          </a:p>
        </p:txBody>
      </p:sp>
      <p:sp>
        <p:nvSpPr>
          <p:cNvPr id="4" name="Text Placeholder 3">
            <a:extLst>
              <a:ext uri="{FF2B5EF4-FFF2-40B4-BE49-F238E27FC236}">
                <a16:creationId xmlns:a16="http://schemas.microsoft.com/office/drawing/2014/main" id="{381CFEEA-EB27-1766-03FE-56D27195F3FA}"/>
              </a:ext>
            </a:extLst>
          </p:cNvPr>
          <p:cNvSpPr>
            <a:spLocks noGrp="1"/>
          </p:cNvSpPr>
          <p:nvPr>
            <p:ph type="body" sz="quarter" idx="33"/>
            <p:custDataLst>
              <p:tags r:id="rId4"/>
            </p:custDataLst>
          </p:nvPr>
        </p:nvSpPr>
        <p:spPr>
          <a:xfrm>
            <a:off x="6169029" y="1499848"/>
            <a:ext cx="5728016" cy="960967"/>
          </a:xfrm>
        </p:spPr>
        <p:txBody>
          <a:bodyPr/>
          <a:lstStyle/>
          <a:p>
            <a:r>
              <a:rPr lang="fr-CA" sz="2800">
                <a:highlight>
                  <a:srgbClr val="000000">
                    <a:alpha val="0"/>
                  </a:srgbClr>
                </a:highlight>
                <a:cs typeface="Arial" panose="020B0604020202020204" pitchFamily="34" charset="0"/>
              </a:rPr>
              <a:t>Vos responsabilités à l’égard </a:t>
            </a:r>
            <a:br>
              <a:rPr lang="fr-CA" sz="2800">
                <a:highlight>
                  <a:srgbClr val="000000">
                    <a:alpha val="0"/>
                  </a:srgbClr>
                </a:highlight>
                <a:cs typeface="Arial" panose="020B0604020202020204" pitchFamily="34" charset="0"/>
              </a:rPr>
            </a:br>
            <a:r>
              <a:rPr lang="fr-CA" sz="2800">
                <a:highlight>
                  <a:srgbClr val="000000">
                    <a:alpha val="0"/>
                  </a:srgbClr>
                </a:highlight>
                <a:cs typeface="Arial" panose="020B0604020202020204" pitchFamily="34" charset="0"/>
              </a:rPr>
              <a:t>de ce régime</a:t>
            </a:r>
            <a:endParaRPr lang="fr-CA"/>
          </a:p>
        </p:txBody>
      </p:sp>
      <p:pic>
        <p:nvPicPr>
          <p:cNvPr id="8" name="Picture Placeholder 7" descr="A person standing against a wall&#10;&#10;AI-generated content may be incorrect.">
            <a:extLst>
              <a:ext uri="{FF2B5EF4-FFF2-40B4-BE49-F238E27FC236}">
                <a16:creationId xmlns:a16="http://schemas.microsoft.com/office/drawing/2014/main" id="{3DED36B0-E6CB-4ABC-20BF-FCCCA17EB2AE}"/>
              </a:ext>
            </a:extLst>
          </p:cNvPr>
          <p:cNvPicPr>
            <a:picLocks noGrp="1" noChangeAspect="1"/>
          </p:cNvPicPr>
          <p:nvPr>
            <p:ph type="pic" sz="quarter" idx="14"/>
          </p:nvPr>
        </p:nvPicPr>
        <p:blipFill>
          <a:blip r:embed="rId7" cstate="screen">
            <a:extLst>
              <a:ext uri="{28A0092B-C50C-407E-A947-70E740481C1C}">
                <a14:useLocalDpi xmlns:a14="http://schemas.microsoft.com/office/drawing/2010/main"/>
              </a:ext>
            </a:extLst>
          </a:blip>
          <a:srcRect t="6" b="6"/>
          <a:stretch>
            <a:fillRect/>
          </a:stretch>
        </p:blipFill>
        <p:spPr/>
      </p:pic>
    </p:spTree>
    <p:custDataLst>
      <p:tags r:id="rId1"/>
    </p:custDataLst>
    <p:extLst>
      <p:ext uri="{BB962C8B-B14F-4D97-AF65-F5344CB8AC3E}">
        <p14:creationId xmlns:p14="http://schemas.microsoft.com/office/powerpoint/2010/main" val="998401710"/>
      </p:ext>
    </p:extLst>
  </p:cSld>
  <p:clrMapOvr>
    <a:masterClrMapping/>
  </p:clrMapOvr>
  <mc:AlternateContent xmlns:mc="http://schemas.openxmlformats.org/markup-compatibility/2006" xmlns:p14="http://schemas.microsoft.com/office/powerpoint/2010/main">
    <mc:Choice Requires="p14">
      <p:transition p14:dur="10" advTm="44367"/>
    </mc:Choice>
    <mc:Fallback xmlns="">
      <p:transition advTm="44367"/>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A1821B33-2379-AEBE-E321-A3760EEFC6CA}"/>
              </a:ext>
            </a:extLst>
          </p:cNvPr>
          <p:cNvPicPr>
            <a:picLocks noGrp="1" noChangeAspect="1"/>
          </p:cNvPicPr>
          <p:nvPr>
            <p:ph type="pic" sz="quarter" idx="14"/>
            <p:custDataLst>
              <p:tags r:id="rId2"/>
            </p:custDataLst>
          </p:nvPr>
        </p:nvPicPr>
        <p:blipFill>
          <a:blip r:embed="rId10">
            <a:extLst>
              <a:ext uri="{28A0092B-C50C-407E-A947-70E740481C1C}">
                <a14:useLocalDpi xmlns:a14="http://schemas.microsoft.com/office/drawing/2010/main"/>
              </a:ext>
            </a:extLst>
          </a:blip>
          <a:srcRect t="23277" b="23277"/>
          <a:stretch>
            <a:fillRect/>
          </a:stretch>
        </p:blipFill>
        <p:spPr/>
      </p:pic>
      <p:sp>
        <p:nvSpPr>
          <p:cNvPr id="7" name="Text Placeholder 6">
            <a:extLst>
              <a:ext uri="{FF2B5EF4-FFF2-40B4-BE49-F238E27FC236}">
                <a16:creationId xmlns:a16="http://schemas.microsoft.com/office/drawing/2014/main" id="{B515BAEC-A796-BF25-258D-554972B33FDC}"/>
              </a:ext>
            </a:extLst>
          </p:cNvPr>
          <p:cNvSpPr>
            <a:spLocks noGrp="1"/>
          </p:cNvSpPr>
          <p:nvPr>
            <p:ph type="body" sz="quarter" idx="35"/>
            <p:custDataLst>
              <p:tags r:id="rId3"/>
            </p:custDataLst>
          </p:nvPr>
        </p:nvSpPr>
        <p:spPr>
          <a:xfrm>
            <a:off x="431337" y="4715805"/>
            <a:ext cx="3480906" cy="858518"/>
          </a:xfrm>
        </p:spPr>
        <p:txBody>
          <a:bodyPr anchor="ctr"/>
          <a:lstStyle/>
          <a:p>
            <a:r>
              <a:rPr lang="fr-CA" sz="1600" dirty="0">
                <a:highlight>
                  <a:srgbClr val="000000">
                    <a:alpha val="0"/>
                  </a:srgbClr>
                </a:highlight>
              </a:rPr>
              <a:t>Épargne personnelle</a:t>
            </a:r>
          </a:p>
        </p:txBody>
      </p:sp>
      <p:sp>
        <p:nvSpPr>
          <p:cNvPr id="8" name="Text Placeholder 7">
            <a:extLst>
              <a:ext uri="{FF2B5EF4-FFF2-40B4-BE49-F238E27FC236}">
                <a16:creationId xmlns:a16="http://schemas.microsoft.com/office/drawing/2014/main" id="{82B719D8-DC1D-9658-ED0A-43B9CF503A57}"/>
              </a:ext>
            </a:extLst>
          </p:cNvPr>
          <p:cNvSpPr>
            <a:spLocks noGrp="1"/>
          </p:cNvSpPr>
          <p:nvPr>
            <p:ph type="body" sz="quarter" idx="40"/>
            <p:custDataLst>
              <p:tags r:id="rId4"/>
            </p:custDataLst>
          </p:nvPr>
        </p:nvSpPr>
        <p:spPr>
          <a:xfrm>
            <a:off x="4353671" y="4715805"/>
            <a:ext cx="3482390" cy="858518"/>
          </a:xfrm>
        </p:spPr>
        <p:txBody>
          <a:bodyPr anchor="ctr"/>
          <a:lstStyle/>
          <a:p>
            <a:r>
              <a:rPr lang="fr-CA" sz="1600">
                <a:highlight>
                  <a:srgbClr val="000000">
                    <a:alpha val="0"/>
                  </a:srgbClr>
                </a:highlight>
              </a:rPr>
              <a:t>Régime de retraite de votre compagnie</a:t>
            </a:r>
          </a:p>
        </p:txBody>
      </p:sp>
      <p:sp>
        <p:nvSpPr>
          <p:cNvPr id="9" name="Text Placeholder 8">
            <a:extLst>
              <a:ext uri="{FF2B5EF4-FFF2-40B4-BE49-F238E27FC236}">
                <a16:creationId xmlns:a16="http://schemas.microsoft.com/office/drawing/2014/main" id="{857D5039-9CC6-69AA-7260-954E104AC67A}"/>
              </a:ext>
            </a:extLst>
          </p:cNvPr>
          <p:cNvSpPr>
            <a:spLocks noGrp="1"/>
          </p:cNvSpPr>
          <p:nvPr>
            <p:ph type="body" sz="quarter" idx="42"/>
            <p:custDataLst>
              <p:tags r:id="rId5"/>
            </p:custDataLst>
          </p:nvPr>
        </p:nvSpPr>
        <p:spPr>
          <a:xfrm>
            <a:off x="8243947" y="4715805"/>
            <a:ext cx="3512636" cy="858518"/>
          </a:xfrm>
        </p:spPr>
        <p:txBody>
          <a:bodyPr anchor="ctr"/>
          <a:lstStyle/>
          <a:p>
            <a:r>
              <a:rPr lang="fr-CA" sz="1600" dirty="0">
                <a:highlight>
                  <a:srgbClr val="000000">
                    <a:alpha val="0"/>
                  </a:srgbClr>
                </a:highlight>
              </a:rPr>
              <a:t>Prestations de retraite de l’État</a:t>
            </a:r>
          </a:p>
        </p:txBody>
      </p:sp>
      <p:sp>
        <p:nvSpPr>
          <p:cNvPr id="11" name="Text Placeholder 10">
            <a:extLst>
              <a:ext uri="{FF2B5EF4-FFF2-40B4-BE49-F238E27FC236}">
                <a16:creationId xmlns:a16="http://schemas.microsoft.com/office/drawing/2014/main" id="{27558A46-BE85-DB98-D9A9-BB05C345F914}"/>
              </a:ext>
            </a:extLst>
          </p:cNvPr>
          <p:cNvSpPr>
            <a:spLocks noGrp="1"/>
          </p:cNvSpPr>
          <p:nvPr>
            <p:ph type="body" sz="quarter" idx="50"/>
            <p:custDataLst>
              <p:tags r:id="rId6"/>
            </p:custDataLst>
          </p:nvPr>
        </p:nvSpPr>
        <p:spPr>
          <a:xfrm>
            <a:off x="8248027" y="5574323"/>
            <a:ext cx="3512636" cy="850752"/>
          </a:xfrm>
        </p:spPr>
        <p:txBody>
          <a:bodyPr/>
          <a:lstStyle/>
          <a:p>
            <a:pPr marL="171450" indent="-171450">
              <a:buFont typeface="Arial" panose="020B0604020202020204" pitchFamily="34" charset="0"/>
              <a:buChar char="•"/>
            </a:pPr>
            <a:r>
              <a:rPr lang="fr-CA" sz="1200" dirty="0">
                <a:highlight>
                  <a:srgbClr val="000000">
                    <a:alpha val="0"/>
                  </a:srgbClr>
                </a:highlight>
              </a:rPr>
              <a:t>Régime de pensions du Canada/Régime de rentes du Québec</a:t>
            </a:r>
          </a:p>
          <a:p>
            <a:pPr marL="171450" indent="-171450">
              <a:buFont typeface="Arial" panose="020B0604020202020204" pitchFamily="34" charset="0"/>
              <a:buChar char="•"/>
            </a:pPr>
            <a:r>
              <a:rPr lang="fr-CA" sz="1200" dirty="0">
                <a:highlight>
                  <a:srgbClr val="000000">
                    <a:alpha val="0"/>
                  </a:srgbClr>
                </a:highlight>
              </a:rPr>
              <a:t>Sécurité de la vieillesse</a:t>
            </a:r>
          </a:p>
        </p:txBody>
      </p:sp>
      <p:sp>
        <p:nvSpPr>
          <p:cNvPr id="14" name="Rectangle 2">
            <a:extLst>
              <a:ext uri="{FF2B5EF4-FFF2-40B4-BE49-F238E27FC236}">
                <a16:creationId xmlns:a16="http://schemas.microsoft.com/office/drawing/2014/main" id="{4E941BD4-CDC1-92C3-C79C-5E57C1F92A40}"/>
              </a:ext>
            </a:extLst>
          </p:cNvPr>
          <p:cNvSpPr txBox="1">
            <a:spLocks noChangeArrowheads="1"/>
          </p:cNvSpPr>
          <p:nvPr>
            <p:custDataLst>
              <p:tags r:id="rId7"/>
            </p:custDataLst>
          </p:nvPr>
        </p:nvSpPr>
        <p:spPr>
          <a:xfrm>
            <a:off x="431337" y="432925"/>
            <a:ext cx="4024916" cy="1243013"/>
          </a:xfrm>
          <a:prstGeom prst="rect">
            <a:avLst/>
          </a:prstGeom>
        </p:spPr>
        <p:txBody>
          <a:bodyPr lIns="90486" tIns="44449" rIns="90486" bIns="44449" anchor="ctr">
            <a:normAutofit fontScale="92500"/>
          </a:bodyPr>
          <a:lstStyle>
            <a:lvl1pPr algn="l" defTabSz="914377" rtl="0" eaLnBrk="1" latinLnBrk="0" hangingPunct="1">
              <a:lnSpc>
                <a:spcPct val="90000"/>
              </a:lnSpc>
              <a:spcBef>
                <a:spcPct val="0"/>
              </a:spcBef>
              <a:buNone/>
              <a:defRPr sz="3200" b="0" i="0" kern="1200">
                <a:solidFill>
                  <a:schemeClr val="tx2"/>
                </a:solidFill>
                <a:latin typeface="+mj-lt"/>
                <a:ea typeface="+mj-ea"/>
                <a:cs typeface="+mj-cs"/>
              </a:defRPr>
            </a:lvl1pPr>
          </a:lstStyle>
          <a:p>
            <a:pPr>
              <a:defRPr/>
            </a:pPr>
            <a:r>
              <a:rPr lang="fr-CA" sz="4000">
                <a:solidFill>
                  <a:schemeClr val="bg1"/>
                </a:solidFill>
                <a:highlight>
                  <a:srgbClr val="000000">
                    <a:alpha val="0"/>
                  </a:srgbClr>
                </a:highlight>
                <a:cs typeface="Arial" panose="020B0604020202020204" pitchFamily="34" charset="0"/>
              </a:rPr>
              <a:t>Les sources de revenu de retraite</a:t>
            </a:r>
            <a:endParaRPr lang="fr-CA" sz="4000">
              <a:solidFill>
                <a:schemeClr val="bg1"/>
              </a:solidFill>
              <a:highlight>
                <a:srgbClr val="FFFF00"/>
              </a:highlight>
              <a:cs typeface="Arial" panose="020B0604020202020204" pitchFamily="34" charset="0"/>
            </a:endParaRPr>
          </a:p>
        </p:txBody>
      </p:sp>
    </p:spTree>
    <p:custDataLst>
      <p:tags r:id="rId1"/>
    </p:custDataLst>
    <p:extLst>
      <p:ext uri="{BB962C8B-B14F-4D97-AF65-F5344CB8AC3E}">
        <p14:creationId xmlns:p14="http://schemas.microsoft.com/office/powerpoint/2010/main" val="61388090"/>
      </p:ext>
    </p:extLst>
  </p:cSld>
  <p:clrMapOvr>
    <a:masterClrMapping/>
  </p:clrMapOvr>
  <p:transition advTm="44918"/>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59E010D-8B71-B63B-AA6E-05BE05DDDE17}"/>
              </a:ext>
            </a:extLst>
          </p:cNvPr>
          <p:cNvSpPr>
            <a:spLocks noGrp="1"/>
          </p:cNvSpPr>
          <p:nvPr>
            <p:ph type="body" sz="quarter" idx="26"/>
            <p:custDataLst>
              <p:tags r:id="rId2"/>
            </p:custDataLst>
          </p:nvPr>
        </p:nvSpPr>
        <p:spPr>
          <a:xfrm>
            <a:off x="6169028" y="5344373"/>
            <a:ext cx="5728016" cy="1224702"/>
          </a:xfrm>
        </p:spPr>
        <p:txBody>
          <a:bodyPr/>
          <a:lstStyle/>
          <a:p>
            <a:r>
              <a:rPr lang="fr-CA"/>
              <a:t>* Sommes basées sur votre salaire, le nombre d’années durant lesquelles vous avez travaillé et le montant de vos cotisations.</a:t>
            </a:r>
          </a:p>
          <a:p>
            <a:r>
              <a:rPr lang="fr-CA"/>
              <a:t>** Si votre revenu dépasse un certain montant, vous pourriez avoir à rembourser une partie des prestations de la Sécurité de la vieillesse.</a:t>
            </a:r>
          </a:p>
        </p:txBody>
      </p:sp>
      <p:sp>
        <p:nvSpPr>
          <p:cNvPr id="6" name="Text Placeholder 5">
            <a:extLst>
              <a:ext uri="{FF2B5EF4-FFF2-40B4-BE49-F238E27FC236}">
                <a16:creationId xmlns:a16="http://schemas.microsoft.com/office/drawing/2014/main" id="{747B8718-1620-D64B-FAAC-96A91CA9CE04}"/>
              </a:ext>
            </a:extLst>
          </p:cNvPr>
          <p:cNvSpPr>
            <a:spLocks noGrp="1"/>
          </p:cNvSpPr>
          <p:nvPr>
            <p:ph type="body" sz="quarter" idx="33"/>
            <p:custDataLst>
              <p:tags r:id="rId3"/>
            </p:custDataLst>
          </p:nvPr>
        </p:nvSpPr>
        <p:spPr>
          <a:xfrm>
            <a:off x="6169029" y="914400"/>
            <a:ext cx="5728016" cy="536746"/>
          </a:xfrm>
        </p:spPr>
        <p:txBody>
          <a:bodyPr/>
          <a:lstStyle/>
          <a:p>
            <a:r>
              <a:rPr lang="fr-CA" dirty="0"/>
              <a:t>Prestations gouvernementales</a:t>
            </a:r>
          </a:p>
        </p:txBody>
      </p:sp>
      <p:sp>
        <p:nvSpPr>
          <p:cNvPr id="7" name="Text Placeholder 6">
            <a:extLst>
              <a:ext uri="{FF2B5EF4-FFF2-40B4-BE49-F238E27FC236}">
                <a16:creationId xmlns:a16="http://schemas.microsoft.com/office/drawing/2014/main" id="{E6ACCB93-BC9D-F4FB-37DF-0568A21EBD3D}"/>
              </a:ext>
            </a:extLst>
          </p:cNvPr>
          <p:cNvSpPr>
            <a:spLocks noGrp="1"/>
          </p:cNvSpPr>
          <p:nvPr>
            <p:ph type="body" sz="quarter" idx="35"/>
            <p:custDataLst>
              <p:tags r:id="rId4"/>
            </p:custDataLst>
          </p:nvPr>
        </p:nvSpPr>
        <p:spPr>
          <a:xfrm>
            <a:off x="6170083" y="3161508"/>
            <a:ext cx="5734579" cy="266699"/>
          </a:xfrm>
        </p:spPr>
        <p:txBody>
          <a:bodyPr/>
          <a:lstStyle/>
          <a:p>
            <a:r>
              <a:rPr lang="fr-CA" sz="1800" dirty="0"/>
              <a:t>Versements mensuels maximums pour 2026</a:t>
            </a:r>
          </a:p>
        </p:txBody>
      </p:sp>
      <p:graphicFrame>
        <p:nvGraphicFramePr>
          <p:cNvPr id="9" name="Table 8">
            <a:extLst>
              <a:ext uri="{FF2B5EF4-FFF2-40B4-BE49-F238E27FC236}">
                <a16:creationId xmlns:a16="http://schemas.microsoft.com/office/drawing/2014/main" id="{4CAF0F88-6DD7-2BB3-6533-B128277BB0B7}"/>
              </a:ext>
            </a:extLst>
          </p:cNvPr>
          <p:cNvGraphicFramePr>
            <a:graphicFrameLocks noGrp="1"/>
          </p:cNvGraphicFramePr>
          <p:nvPr>
            <p:custDataLst>
              <p:tags r:id="rId5"/>
            </p:custDataLst>
            <p:extLst>
              <p:ext uri="{D42A27DB-BD31-4B8C-83A1-F6EECF244321}">
                <p14:modId xmlns:p14="http://schemas.microsoft.com/office/powerpoint/2010/main" val="106347740"/>
              </p:ext>
            </p:extLst>
          </p:nvPr>
        </p:nvGraphicFramePr>
        <p:xfrm>
          <a:off x="6169028" y="3578177"/>
          <a:ext cx="5476836" cy="1226747"/>
        </p:xfrm>
        <a:graphic>
          <a:graphicData uri="http://schemas.openxmlformats.org/drawingml/2006/table">
            <a:tbl>
              <a:tblPr firstRow="1" bandRow="1">
                <a:tableStyleId>{5C22544A-7EE6-4342-B048-85BDC9FD1C3A}</a:tableStyleId>
              </a:tblPr>
              <a:tblGrid>
                <a:gridCol w="756705">
                  <a:extLst>
                    <a:ext uri="{9D8B030D-6E8A-4147-A177-3AD203B41FA5}">
                      <a16:colId xmlns:a16="http://schemas.microsoft.com/office/drawing/2014/main" val="20000"/>
                    </a:ext>
                  </a:extLst>
                </a:gridCol>
                <a:gridCol w="2006072">
                  <a:extLst>
                    <a:ext uri="{9D8B030D-6E8A-4147-A177-3AD203B41FA5}">
                      <a16:colId xmlns:a16="http://schemas.microsoft.com/office/drawing/2014/main" val="20001"/>
                    </a:ext>
                  </a:extLst>
                </a:gridCol>
                <a:gridCol w="1059253">
                  <a:extLst>
                    <a:ext uri="{9D8B030D-6E8A-4147-A177-3AD203B41FA5}">
                      <a16:colId xmlns:a16="http://schemas.microsoft.com/office/drawing/2014/main" val="20003"/>
                    </a:ext>
                  </a:extLst>
                </a:gridCol>
                <a:gridCol w="1654806">
                  <a:extLst>
                    <a:ext uri="{9D8B030D-6E8A-4147-A177-3AD203B41FA5}">
                      <a16:colId xmlns:a16="http://schemas.microsoft.com/office/drawing/2014/main" val="2134678991"/>
                    </a:ext>
                  </a:extLst>
                </a:gridCol>
              </a:tblGrid>
              <a:tr h="548221">
                <a:tc>
                  <a:txBody>
                    <a:bodyPr/>
                    <a:lstStyle/>
                    <a:p>
                      <a:endParaRPr lang="fr-CA" sz="1400" b="0" i="0">
                        <a:latin typeface="Sun Life New Text" pitchFamily="2" charset="0"/>
                      </a:endParaRPr>
                    </a:p>
                  </a:txBody>
                  <a:tcPr marT="45706" marB="45706"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r"/>
                      <a:r>
                        <a:rPr lang="fr-CA" sz="1400" b="0" i="0">
                          <a:solidFill>
                            <a:schemeClr val="bg1"/>
                          </a:solidFill>
                          <a:latin typeface="Sun Life New Text" pitchFamily="2" charset="0"/>
                          <a:cs typeface="Arial" panose="020B0604020202020204" pitchFamily="34" charset="0"/>
                        </a:rPr>
                        <a:t>Régime de rentes du Québec/Régime de pensions du Canada*</a:t>
                      </a:r>
                      <a:endParaRPr lang="fr-CA" sz="1400" b="0" i="0" strike="noStrike" baseline="0">
                        <a:solidFill>
                          <a:schemeClr val="bg1"/>
                        </a:solidFill>
                        <a:latin typeface="Sun Life New Text" pitchFamily="2" charset="0"/>
                        <a:cs typeface="Arial" panose="020B0604020202020204" pitchFamily="34" charset="0"/>
                      </a:endParaRPr>
                    </a:p>
                  </a:txBody>
                  <a:tcPr marT="45706" marB="45706"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r"/>
                      <a:r>
                        <a:rPr lang="fr-CA" sz="1400" b="0" i="0">
                          <a:solidFill>
                            <a:schemeClr val="bg1"/>
                          </a:solidFill>
                          <a:latin typeface="Sun Life New Text" pitchFamily="2" charset="0"/>
                          <a:cs typeface="Arial" panose="020B0604020202020204" pitchFamily="34" charset="0"/>
                        </a:rPr>
                        <a:t>Sécurité de la vieillesse**</a:t>
                      </a:r>
                    </a:p>
                  </a:txBody>
                  <a:tcPr marT="45706" marB="45706"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r"/>
                      <a:r>
                        <a:rPr lang="fr-CA" sz="1400" b="0" i="0">
                          <a:solidFill>
                            <a:schemeClr val="bg1"/>
                          </a:solidFill>
                          <a:latin typeface="Sun Life New Text" pitchFamily="2" charset="0"/>
                          <a:cs typeface="Arial" panose="020B0604020202020204" pitchFamily="34" charset="0"/>
                        </a:rPr>
                        <a:t>Paiement total maximal</a:t>
                      </a:r>
                    </a:p>
                  </a:txBody>
                  <a:tcPr marT="45706" marB="45706"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0"/>
                  </a:ext>
                </a:extLst>
              </a:tr>
              <a:tr h="495255">
                <a:tc>
                  <a:txBody>
                    <a:bodyPr/>
                    <a:lstStyle/>
                    <a:p>
                      <a:r>
                        <a:rPr lang="fr-CA" sz="1400" b="0" i="0">
                          <a:latin typeface="Sun Life New Text" pitchFamily="2" charset="0"/>
                          <a:cs typeface="Arial" panose="020B0604020202020204" pitchFamily="34" charset="0"/>
                        </a:rPr>
                        <a:t>65 ans</a:t>
                      </a:r>
                    </a:p>
                  </a:txBody>
                  <a:tcPr marT="45706" marB="45706"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DDE6E1"/>
                    </a:solidFill>
                  </a:tcPr>
                </a:tc>
                <a:tc>
                  <a:txBody>
                    <a:bodyPr/>
                    <a:lstStyle/>
                    <a:p>
                      <a:pPr marL="0" marR="0" lvl="0" indent="0" algn="r" defTabSz="914400" rtl="0" eaLnBrk="1" fontAlgn="base" latinLnBrk="0" hangingPunct="1">
                        <a:lnSpc>
                          <a:spcPct val="100000"/>
                        </a:lnSpc>
                        <a:spcBef>
                          <a:spcPct val="0"/>
                        </a:spcBef>
                        <a:spcAft>
                          <a:spcPct val="60000"/>
                        </a:spcAft>
                        <a:buClr>
                          <a:srgbClr val="345629"/>
                        </a:buClr>
                        <a:buSzPct val="75000"/>
                        <a:buFont typeface="Times" pitchFamily="18" charset="0"/>
                        <a:buNone/>
                        <a:defRPr/>
                      </a:pPr>
                      <a:r>
                        <a:rPr kumimoji="0" lang="fr-CA" sz="1400" b="0" i="0" u="none" strike="noStrike" cap="none" normalizeH="0" baseline="0" dirty="0">
                          <a:ln>
                            <a:noFill/>
                          </a:ln>
                          <a:solidFill>
                            <a:schemeClr val="tx1"/>
                          </a:solidFill>
                          <a:effectLst/>
                          <a:latin typeface="Sun Life New Text" pitchFamily="2" charset="0"/>
                          <a:cs typeface="Arial" panose="020B0604020202020204" pitchFamily="34" charset="0"/>
                        </a:rPr>
                        <a:t>1  507,65 $</a:t>
                      </a:r>
                    </a:p>
                  </a:txBody>
                  <a:tcPr marT="45706" marB="45706"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DDE6E1"/>
                    </a:solidFill>
                  </a:tcPr>
                </a:tc>
                <a:tc>
                  <a:txBody>
                    <a:bodyPr/>
                    <a:lstStyle/>
                    <a:p>
                      <a:pPr marL="0" marR="0" lvl="0" indent="0" algn="r" defTabSz="914400" rtl="0" eaLnBrk="1" fontAlgn="base" latinLnBrk="0" hangingPunct="1">
                        <a:lnSpc>
                          <a:spcPct val="100000"/>
                        </a:lnSpc>
                        <a:spcBef>
                          <a:spcPct val="0"/>
                        </a:spcBef>
                        <a:spcAft>
                          <a:spcPct val="60000"/>
                        </a:spcAft>
                        <a:buClr>
                          <a:srgbClr val="345629"/>
                        </a:buClr>
                        <a:buSzPct val="75000"/>
                        <a:buFont typeface="Times" pitchFamily="18" charset="0"/>
                        <a:buNone/>
                      </a:pPr>
                      <a:r>
                        <a:rPr kumimoji="0" lang="fr-CA" sz="1400" b="0" i="0" u="none" strike="noStrike" cap="none" normalizeH="0" baseline="0" dirty="0">
                          <a:ln>
                            <a:noFill/>
                          </a:ln>
                          <a:solidFill>
                            <a:schemeClr val="tx1"/>
                          </a:solidFill>
                          <a:effectLst/>
                          <a:latin typeface="Sun Life New Text" pitchFamily="2" charset="0"/>
                          <a:cs typeface="Arial" panose="020B0604020202020204" pitchFamily="34" charset="0"/>
                        </a:rPr>
                        <a:t>742,31 $</a:t>
                      </a:r>
                    </a:p>
                  </a:txBody>
                  <a:tcPr marT="45706" marB="45706"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DDE6E1"/>
                    </a:solidFill>
                  </a:tcPr>
                </a:tc>
                <a:tc>
                  <a:txBody>
                    <a:bodyPr/>
                    <a:lstStyle/>
                    <a:p>
                      <a:pPr marL="0" marR="0" lvl="0" indent="0" algn="r" defTabSz="914400" rtl="0" eaLnBrk="1" fontAlgn="base" latinLnBrk="0" hangingPunct="1">
                        <a:lnSpc>
                          <a:spcPct val="100000"/>
                        </a:lnSpc>
                        <a:spcBef>
                          <a:spcPct val="0"/>
                        </a:spcBef>
                        <a:spcAft>
                          <a:spcPct val="60000"/>
                        </a:spcAft>
                        <a:buClr>
                          <a:srgbClr val="345629"/>
                        </a:buClr>
                        <a:buSzPct val="75000"/>
                        <a:buFont typeface="Times" pitchFamily="18" charset="0"/>
                        <a:buNone/>
                      </a:pPr>
                      <a:r>
                        <a:rPr kumimoji="0" lang="fr-CA" sz="1400" b="0" i="0" u="none" strike="noStrike" cap="none" normalizeH="0" baseline="0" dirty="0">
                          <a:ln>
                            <a:noFill/>
                          </a:ln>
                          <a:solidFill>
                            <a:schemeClr val="tx1"/>
                          </a:solidFill>
                          <a:effectLst/>
                          <a:latin typeface="Sun Life New Text" pitchFamily="2" charset="0"/>
                          <a:cs typeface="Arial" panose="020B0604020202020204" pitchFamily="34" charset="0"/>
                        </a:rPr>
                        <a:t>2 249,96 $</a:t>
                      </a:r>
                    </a:p>
                  </a:txBody>
                  <a:tcPr marT="45706" marB="45706"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DDE6E1"/>
                    </a:solidFill>
                  </a:tcPr>
                </a:tc>
                <a:extLst>
                  <a:ext uri="{0D108BD9-81ED-4DB2-BD59-A6C34878D82A}">
                    <a16:rowId xmlns:a16="http://schemas.microsoft.com/office/drawing/2014/main" val="10002"/>
                  </a:ext>
                </a:extLst>
              </a:tr>
            </a:tbl>
          </a:graphicData>
        </a:graphic>
      </p:graphicFrame>
      <p:pic>
        <p:nvPicPr>
          <p:cNvPr id="8" name="Picture Placeholder 7">
            <a:extLst>
              <a:ext uri="{FF2B5EF4-FFF2-40B4-BE49-F238E27FC236}">
                <a16:creationId xmlns:a16="http://schemas.microsoft.com/office/drawing/2014/main" id="{451CAEC9-EB72-027C-B50F-6DDA8F653B1A}"/>
              </a:ext>
            </a:extLst>
          </p:cNvPr>
          <p:cNvPicPr>
            <a:picLocks noGrp="1" noChangeAspect="1"/>
          </p:cNvPicPr>
          <p:nvPr>
            <p:ph type="pic" sz="quarter" idx="14"/>
          </p:nvPr>
        </p:nvPicPr>
        <p:blipFill>
          <a:blip r:embed="rId8" cstate="screen">
            <a:extLst>
              <a:ext uri="{28A0092B-C50C-407E-A947-70E740481C1C}">
                <a14:useLocalDpi xmlns:a14="http://schemas.microsoft.com/office/drawing/2010/main"/>
              </a:ext>
            </a:extLst>
          </a:blip>
          <a:srcRect l="105" r="105"/>
          <a:stretch>
            <a:fillRect/>
          </a:stretch>
        </p:blipFill>
        <p:spPr/>
      </p:pic>
    </p:spTree>
    <p:custDataLst>
      <p:tags r:id="rId1"/>
    </p:custDataLst>
    <p:extLst>
      <p:ext uri="{BB962C8B-B14F-4D97-AF65-F5344CB8AC3E}">
        <p14:creationId xmlns:p14="http://schemas.microsoft.com/office/powerpoint/2010/main" val="1635385625"/>
      </p:ext>
    </p:extLst>
  </p:cSld>
  <p:clrMapOvr>
    <a:masterClrMapping/>
  </p:clrMapOvr>
  <mc:AlternateContent xmlns:mc="http://schemas.openxmlformats.org/markup-compatibility/2006" xmlns:p14="http://schemas.microsoft.com/office/powerpoint/2010/main">
    <mc:Choice Requires="p14">
      <p:transition spd="slow" p14:dur="2000" advTm="86266"/>
    </mc:Choice>
    <mc:Fallback xmlns="">
      <p:transition spd="slow" advTm="86266"/>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7F926070-0B9E-F3DE-81C1-969D4F251CAB}"/>
              </a:ext>
            </a:extLst>
          </p:cNvPr>
          <p:cNvSpPr>
            <a:spLocks noGrp="1"/>
          </p:cNvSpPr>
          <p:nvPr>
            <p:ph type="body" sz="quarter" idx="40"/>
            <p:custDataLst>
              <p:tags r:id="rId2"/>
            </p:custDataLst>
          </p:nvPr>
        </p:nvSpPr>
        <p:spPr>
          <a:xfrm>
            <a:off x="6169028" y="5608109"/>
            <a:ext cx="5728016" cy="266699"/>
          </a:xfrm>
        </p:spPr>
        <p:txBody>
          <a:bodyPr/>
          <a:lstStyle/>
          <a:p>
            <a:r>
              <a:rPr lang="fr-CA" sz="1800" b="1" dirty="0"/>
              <a:t>Votre cotisation de 100 $ ne vous coûte que 75 $ !</a:t>
            </a:r>
          </a:p>
        </p:txBody>
      </p:sp>
      <p:sp>
        <p:nvSpPr>
          <p:cNvPr id="9" name="Text Placeholder 8">
            <a:extLst>
              <a:ext uri="{FF2B5EF4-FFF2-40B4-BE49-F238E27FC236}">
                <a16:creationId xmlns:a16="http://schemas.microsoft.com/office/drawing/2014/main" id="{41BB42F3-A522-2705-C369-A9CF370CFACA}"/>
              </a:ext>
            </a:extLst>
          </p:cNvPr>
          <p:cNvSpPr>
            <a:spLocks noGrp="1"/>
          </p:cNvSpPr>
          <p:nvPr>
            <p:ph type="body" sz="quarter" idx="33"/>
            <p:custDataLst>
              <p:tags r:id="rId3"/>
            </p:custDataLst>
          </p:nvPr>
        </p:nvSpPr>
        <p:spPr>
          <a:xfrm>
            <a:off x="6169028" y="914400"/>
            <a:ext cx="4668305" cy="960967"/>
          </a:xfrm>
        </p:spPr>
        <p:txBody>
          <a:bodyPr/>
          <a:lstStyle/>
          <a:p>
            <a:r>
              <a:rPr lang="fr-CA" dirty="0">
                <a:highlight>
                  <a:srgbClr val="000000">
                    <a:alpha val="0"/>
                  </a:srgbClr>
                </a:highlight>
              </a:rPr>
              <a:t>L</a:t>
            </a:r>
            <a:r>
              <a:rPr lang="fr-CA" b="1" dirty="0">
                <a:highlight>
                  <a:srgbClr val="000000">
                    <a:alpha val="0"/>
                  </a:srgbClr>
                </a:highlight>
              </a:rPr>
              <a:t>’</a:t>
            </a:r>
            <a:r>
              <a:rPr lang="fr-CA" dirty="0">
                <a:highlight>
                  <a:srgbClr val="000000">
                    <a:alpha val="0"/>
                  </a:srgbClr>
                </a:highlight>
              </a:rPr>
              <a:t>avantage fiscal des cotisations prélevées automatiquement sur la paie</a:t>
            </a:r>
          </a:p>
        </p:txBody>
      </p:sp>
      <p:sp>
        <p:nvSpPr>
          <p:cNvPr id="7" name="Text Placeholder 6">
            <a:extLst>
              <a:ext uri="{FF2B5EF4-FFF2-40B4-BE49-F238E27FC236}">
                <a16:creationId xmlns:a16="http://schemas.microsoft.com/office/drawing/2014/main" id="{FA2DD12F-32B5-41E9-472D-AE5F8B3F6C4D}"/>
              </a:ext>
            </a:extLst>
          </p:cNvPr>
          <p:cNvSpPr>
            <a:spLocks noGrp="1"/>
          </p:cNvSpPr>
          <p:nvPr>
            <p:ph type="body" sz="quarter" idx="26"/>
            <p:custDataLst>
              <p:tags r:id="rId4"/>
            </p:custDataLst>
          </p:nvPr>
        </p:nvSpPr>
        <p:spPr>
          <a:xfrm>
            <a:off x="6169028" y="6302376"/>
            <a:ext cx="5728016" cy="266699"/>
          </a:xfrm>
        </p:spPr>
        <p:txBody>
          <a:bodyPr/>
          <a:lstStyle/>
          <a:p>
            <a:r>
              <a:rPr lang="fr-CA" dirty="0"/>
              <a:t>* Les taux d’imposition peuvent varier.</a:t>
            </a:r>
          </a:p>
        </p:txBody>
      </p:sp>
      <p:graphicFrame>
        <p:nvGraphicFramePr>
          <p:cNvPr id="13" name="Table 12">
            <a:extLst>
              <a:ext uri="{FF2B5EF4-FFF2-40B4-BE49-F238E27FC236}">
                <a16:creationId xmlns:a16="http://schemas.microsoft.com/office/drawing/2014/main" id="{355F5819-1386-0E93-589E-23776E6B25F2}"/>
              </a:ext>
            </a:extLst>
          </p:cNvPr>
          <p:cNvGraphicFramePr>
            <a:graphicFrameLocks noGrp="1"/>
          </p:cNvGraphicFramePr>
          <p:nvPr>
            <p:custDataLst>
              <p:tags r:id="rId5"/>
            </p:custDataLst>
            <p:extLst>
              <p:ext uri="{D42A27DB-BD31-4B8C-83A1-F6EECF244321}">
                <p14:modId xmlns:p14="http://schemas.microsoft.com/office/powerpoint/2010/main" val="806345713"/>
              </p:ext>
            </p:extLst>
          </p:nvPr>
        </p:nvGraphicFramePr>
        <p:xfrm>
          <a:off x="6169028" y="2247811"/>
          <a:ext cx="5498253" cy="2932730"/>
        </p:xfrm>
        <a:graphic>
          <a:graphicData uri="http://schemas.openxmlformats.org/drawingml/2006/table">
            <a:tbl>
              <a:tblPr firstRow="1" bandRow="1">
                <a:tableStyleId>{5C22544A-7EE6-4342-B048-85BDC9FD1C3A}</a:tableStyleId>
              </a:tblPr>
              <a:tblGrid>
                <a:gridCol w="1916403">
                  <a:extLst>
                    <a:ext uri="{9D8B030D-6E8A-4147-A177-3AD203B41FA5}">
                      <a16:colId xmlns:a16="http://schemas.microsoft.com/office/drawing/2014/main" val="20000"/>
                    </a:ext>
                  </a:extLst>
                </a:gridCol>
                <a:gridCol w="1705975">
                  <a:extLst>
                    <a:ext uri="{9D8B030D-6E8A-4147-A177-3AD203B41FA5}">
                      <a16:colId xmlns:a16="http://schemas.microsoft.com/office/drawing/2014/main" val="20001"/>
                    </a:ext>
                  </a:extLst>
                </a:gridCol>
                <a:gridCol w="1875875">
                  <a:extLst>
                    <a:ext uri="{9D8B030D-6E8A-4147-A177-3AD203B41FA5}">
                      <a16:colId xmlns:a16="http://schemas.microsoft.com/office/drawing/2014/main" val="20002"/>
                    </a:ext>
                  </a:extLst>
                </a:gridCol>
              </a:tblGrid>
              <a:tr h="605790">
                <a:tc>
                  <a:txBody>
                    <a:bodyPr/>
                    <a:lstStyle/>
                    <a:p>
                      <a:pPr algn="r"/>
                      <a:endParaRPr lang="fr-CA" sz="1400" b="0" i="0" dirty="0">
                        <a:latin typeface="Sun Life New Text" pitchFamily="2" charset="0"/>
                        <a:cs typeface="Arial" panose="020B0604020202020204" pitchFamily="34" charset="0"/>
                      </a:endParaRPr>
                    </a:p>
                  </a:txBody>
                  <a:tcPr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r"/>
                      <a:r>
                        <a:rPr lang="fr-CA" sz="1400" b="0" i="0">
                          <a:solidFill>
                            <a:schemeClr val="bg1"/>
                          </a:solidFill>
                          <a:latin typeface="Sun Life New Text" pitchFamily="2" charset="0"/>
                          <a:cs typeface="Arial" panose="020B0604020202020204" pitchFamily="34" charset="0"/>
                        </a:rPr>
                        <a:t>Avant la cotisation au REER</a:t>
                      </a:r>
                    </a:p>
                  </a:txBody>
                  <a:tcPr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r" defTabSz="914400" rtl="0" eaLnBrk="1" fontAlgn="auto" latinLnBrk="0" hangingPunct="1">
                        <a:lnSpc>
                          <a:spcPct val="100000"/>
                        </a:lnSpc>
                        <a:spcBef>
                          <a:spcPct val="0"/>
                        </a:spcBef>
                        <a:spcAft>
                          <a:spcPct val="0"/>
                        </a:spcAft>
                        <a:buClrTx/>
                        <a:buSzTx/>
                        <a:buFontTx/>
                        <a:buNone/>
                        <a:defRPr/>
                      </a:pPr>
                      <a:r>
                        <a:rPr lang="fr-CA" sz="1400" b="0" i="0" baseline="0">
                          <a:solidFill>
                            <a:schemeClr val="bg1"/>
                          </a:solidFill>
                          <a:highlight>
                            <a:srgbClr val="000000">
                              <a:alpha val="0"/>
                            </a:srgbClr>
                          </a:highlight>
                          <a:latin typeface="Sun Life New Text" pitchFamily="2" charset="0"/>
                          <a:cs typeface="Arial" panose="020B0604020202020204" pitchFamily="34" charset="0"/>
                        </a:rPr>
                        <a:t>Après la cotisation au REER</a:t>
                      </a:r>
                      <a:endParaRPr lang="fr-CA" sz="1400" b="0" i="0">
                        <a:solidFill>
                          <a:schemeClr val="bg1"/>
                        </a:solidFill>
                        <a:latin typeface="Sun Life New Text" pitchFamily="2" charset="0"/>
                        <a:cs typeface="Arial" panose="020B0604020202020204" pitchFamily="34" charset="0"/>
                      </a:endParaRPr>
                    </a:p>
                  </a:txBody>
                  <a:tcPr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0"/>
                  </a:ext>
                </a:extLst>
              </a:tr>
              <a:tr h="452195">
                <a:tc>
                  <a:txBody>
                    <a:bodyPr/>
                    <a:lstStyle/>
                    <a:p>
                      <a:r>
                        <a:rPr lang="fr-CA" sz="1400" b="0" i="0">
                          <a:solidFill>
                            <a:schemeClr val="tx1"/>
                          </a:solidFill>
                          <a:highlight>
                            <a:srgbClr val="000000">
                              <a:alpha val="0"/>
                            </a:srgbClr>
                          </a:highlight>
                          <a:latin typeface="Sun Life New Text" pitchFamily="2" charset="0"/>
                          <a:cs typeface="Arial" panose="020B0604020202020204" pitchFamily="34" charset="0"/>
                        </a:rPr>
                        <a:t>Paie brute</a:t>
                      </a:r>
                      <a:endParaRPr lang="fr-CA" sz="1400" b="0" i="0">
                        <a:solidFill>
                          <a:schemeClr val="tx1"/>
                        </a:solidFill>
                        <a:latin typeface="Sun Life New Text" pitchFamily="2" charset="0"/>
                        <a:cs typeface="Arial" panose="020B0604020202020204" pitchFamily="34" charset="0"/>
                      </a:endParaRP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DE6E1"/>
                    </a:solidFill>
                  </a:tcPr>
                </a:tc>
                <a:tc>
                  <a:txBody>
                    <a:bodyPr/>
                    <a:lstStyle/>
                    <a:p>
                      <a:pPr marL="0" marR="0" lvl="0" indent="0" algn="r" defTabSz="914400" rtl="0" eaLnBrk="1" fontAlgn="base" latinLnBrk="0" hangingPunct="1">
                        <a:lnSpc>
                          <a:spcPct val="100000"/>
                        </a:lnSpc>
                        <a:spcBef>
                          <a:spcPct val="0"/>
                        </a:spcBef>
                        <a:spcAft>
                          <a:spcPct val="60000"/>
                        </a:spcAft>
                        <a:buClr>
                          <a:srgbClr val="345629"/>
                        </a:buClr>
                        <a:buSzPct val="75000"/>
                        <a:buFont typeface="Times" pitchFamily="18" charset="0"/>
                        <a:buNone/>
                      </a:pPr>
                      <a:r>
                        <a:rPr kumimoji="0" lang="fr-CA" sz="1400" b="0" i="0" u="none" strike="noStrike" cap="none" normalizeH="0" baseline="0">
                          <a:ln>
                            <a:noFill/>
                          </a:ln>
                          <a:solidFill>
                            <a:schemeClr val="tx1"/>
                          </a:solidFill>
                          <a:effectLst/>
                          <a:latin typeface="Sun Life New Text" pitchFamily="2" charset="0"/>
                          <a:ea typeface="Arial Regular" charset="0"/>
                          <a:cs typeface="Arial" panose="020B0604020202020204" pitchFamily="34" charset="0"/>
                        </a:rPr>
                        <a:t>1 500 $</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DE6E1"/>
                    </a:solidFill>
                  </a:tcPr>
                </a:tc>
                <a:tc>
                  <a:txBody>
                    <a:bodyPr/>
                    <a:lstStyle/>
                    <a:p>
                      <a:pPr marL="0" marR="0" lvl="0" indent="0" algn="r" defTabSz="914400" rtl="0" eaLnBrk="1" fontAlgn="base" latinLnBrk="0" hangingPunct="1">
                        <a:lnSpc>
                          <a:spcPct val="100000"/>
                        </a:lnSpc>
                        <a:spcBef>
                          <a:spcPct val="0"/>
                        </a:spcBef>
                        <a:spcAft>
                          <a:spcPct val="60000"/>
                        </a:spcAft>
                        <a:buClr>
                          <a:srgbClr val="345629"/>
                        </a:buClr>
                        <a:buSzPct val="75000"/>
                        <a:buFont typeface="Times" pitchFamily="18" charset="0"/>
                        <a:buNone/>
                      </a:pPr>
                      <a:r>
                        <a:rPr kumimoji="0" lang="fr-CA" sz="1400" b="0" i="0" u="none" strike="noStrike" cap="none" normalizeH="0" baseline="0">
                          <a:ln>
                            <a:noFill/>
                          </a:ln>
                          <a:solidFill>
                            <a:schemeClr val="tx1"/>
                          </a:solidFill>
                          <a:effectLst/>
                          <a:latin typeface="Sun Life New Text" pitchFamily="2" charset="0"/>
                          <a:ea typeface="Arial Regular" charset="0"/>
                        </a:rPr>
                        <a:t>1 500 $</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DE6E1"/>
                    </a:solidFill>
                  </a:tcPr>
                </a:tc>
                <a:extLst>
                  <a:ext uri="{0D108BD9-81ED-4DB2-BD59-A6C34878D82A}">
                    <a16:rowId xmlns:a16="http://schemas.microsoft.com/office/drawing/2014/main" val="10001"/>
                  </a:ext>
                </a:extLst>
              </a:tr>
              <a:tr h="452195">
                <a:tc>
                  <a:txBody>
                    <a:bodyPr/>
                    <a:lstStyle/>
                    <a:p>
                      <a:r>
                        <a:rPr lang="fr-CA" sz="1400" b="0" i="0">
                          <a:latin typeface="Sun Life New Text" pitchFamily="2" charset="0"/>
                          <a:cs typeface="Arial" panose="020B0604020202020204" pitchFamily="34" charset="0"/>
                        </a:rPr>
                        <a:t>Moins la cotisation REER</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DE6E1">
                        <a:alpha val="50000"/>
                      </a:srgbClr>
                    </a:solidFill>
                  </a:tcPr>
                </a:tc>
                <a:tc>
                  <a:txBody>
                    <a:bodyPr/>
                    <a:lstStyle/>
                    <a:p>
                      <a:pPr marL="0" marR="0" lvl="0" indent="0" algn="r" defTabSz="914400" rtl="0" eaLnBrk="1" fontAlgn="base" latinLnBrk="0" hangingPunct="1">
                        <a:lnSpc>
                          <a:spcPct val="100000"/>
                        </a:lnSpc>
                        <a:spcBef>
                          <a:spcPct val="0"/>
                        </a:spcBef>
                        <a:spcAft>
                          <a:spcPct val="60000"/>
                        </a:spcAft>
                        <a:buClr>
                          <a:srgbClr val="345629"/>
                        </a:buClr>
                        <a:buSzPct val="75000"/>
                        <a:buFont typeface="Times" pitchFamily="18" charset="0"/>
                        <a:buNone/>
                      </a:pPr>
                      <a:r>
                        <a:rPr kumimoji="0" lang="fr-CA" sz="1400" b="0" i="0" u="none" strike="noStrike" cap="none" normalizeH="0" baseline="0">
                          <a:ln>
                            <a:noFill/>
                          </a:ln>
                          <a:solidFill>
                            <a:schemeClr val="tx1"/>
                          </a:solidFill>
                          <a:effectLst/>
                          <a:latin typeface="Sun Life New Text" pitchFamily="2" charset="0"/>
                          <a:ea typeface="Arial Regular" charset="0"/>
                          <a:cs typeface="Arial" panose="020B0604020202020204" pitchFamily="34" charset="0"/>
                        </a:rPr>
                        <a:t>0 $</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DE6E1">
                        <a:alpha val="50000"/>
                      </a:srgbClr>
                    </a:solidFill>
                  </a:tcPr>
                </a:tc>
                <a:tc>
                  <a:txBody>
                    <a:bodyPr/>
                    <a:lstStyle/>
                    <a:p>
                      <a:pPr marL="0" marR="0" lvl="0" indent="0" algn="r" defTabSz="914400" rtl="0" eaLnBrk="1" fontAlgn="base" latinLnBrk="0" hangingPunct="1">
                        <a:lnSpc>
                          <a:spcPct val="100000"/>
                        </a:lnSpc>
                        <a:spcBef>
                          <a:spcPct val="0"/>
                        </a:spcBef>
                        <a:spcAft>
                          <a:spcPct val="60000"/>
                        </a:spcAft>
                        <a:buClr>
                          <a:srgbClr val="345629"/>
                        </a:buClr>
                        <a:buSzPct val="75000"/>
                        <a:buFont typeface="Times" pitchFamily="18" charset="0"/>
                        <a:buNone/>
                      </a:pPr>
                      <a:r>
                        <a:rPr kumimoji="0" lang="fr-CA" sz="1400" b="0" i="0" u="none" strike="noStrike" cap="none" normalizeH="0" baseline="0">
                          <a:ln>
                            <a:noFill/>
                          </a:ln>
                          <a:solidFill>
                            <a:schemeClr val="tx1"/>
                          </a:solidFill>
                          <a:effectLst/>
                          <a:latin typeface="Sun Life New Text" pitchFamily="2" charset="0"/>
                          <a:ea typeface="Arial Regular" charset="0"/>
                        </a:rPr>
                        <a:t>100 $</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DE6E1">
                        <a:alpha val="50000"/>
                      </a:srgbClr>
                    </a:solidFill>
                  </a:tcPr>
                </a:tc>
                <a:extLst>
                  <a:ext uri="{0D108BD9-81ED-4DB2-BD59-A6C34878D82A}">
                    <a16:rowId xmlns:a16="http://schemas.microsoft.com/office/drawing/2014/main" val="10002"/>
                  </a:ext>
                </a:extLst>
              </a:tr>
              <a:tr h="452195">
                <a:tc>
                  <a:txBody>
                    <a:bodyPr/>
                    <a:lstStyle/>
                    <a:p>
                      <a:r>
                        <a:rPr lang="fr-CA" sz="1400" b="0" i="0">
                          <a:highlight>
                            <a:srgbClr val="000000">
                              <a:alpha val="0"/>
                            </a:srgbClr>
                          </a:highlight>
                          <a:latin typeface="Sun Life New Text" pitchFamily="2" charset="0"/>
                          <a:cs typeface="Arial" panose="020B0604020202020204" pitchFamily="34" charset="0"/>
                        </a:rPr>
                        <a:t>Paie imposable</a:t>
                      </a:r>
                      <a:endParaRPr lang="fr-CA" sz="1400" b="0" i="0">
                        <a:latin typeface="Sun Life New Text" pitchFamily="2" charset="0"/>
                        <a:cs typeface="Arial" panose="020B0604020202020204" pitchFamily="34" charset="0"/>
                      </a:endParaRP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DE6E1"/>
                    </a:solidFill>
                  </a:tcPr>
                </a:tc>
                <a:tc>
                  <a:txBody>
                    <a:bodyPr/>
                    <a:lstStyle/>
                    <a:p>
                      <a:pPr marL="0" marR="0" lvl="0" indent="0" algn="r" defTabSz="914400" rtl="0" eaLnBrk="1" fontAlgn="base" latinLnBrk="0" hangingPunct="1">
                        <a:lnSpc>
                          <a:spcPct val="100000"/>
                        </a:lnSpc>
                        <a:spcBef>
                          <a:spcPct val="0"/>
                        </a:spcBef>
                        <a:spcAft>
                          <a:spcPct val="60000"/>
                        </a:spcAft>
                        <a:buClr>
                          <a:srgbClr val="345629"/>
                        </a:buClr>
                        <a:buSzPct val="75000"/>
                        <a:buFont typeface="Times" pitchFamily="18" charset="0"/>
                        <a:buNone/>
                      </a:pPr>
                      <a:r>
                        <a:rPr kumimoji="0" lang="fr-CA" sz="1400" b="0" i="0" u="none" strike="noStrike" cap="none" normalizeH="0" baseline="0">
                          <a:ln>
                            <a:noFill/>
                          </a:ln>
                          <a:solidFill>
                            <a:schemeClr val="tx1"/>
                          </a:solidFill>
                          <a:effectLst/>
                          <a:latin typeface="Sun Life New Text" pitchFamily="2" charset="0"/>
                          <a:ea typeface="Arial Regular" charset="0"/>
                          <a:cs typeface="Arial" panose="020B0604020202020204" pitchFamily="34" charset="0"/>
                        </a:rPr>
                        <a:t>1 500 $</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DE6E1"/>
                    </a:solidFill>
                  </a:tcPr>
                </a:tc>
                <a:tc>
                  <a:txBody>
                    <a:bodyPr/>
                    <a:lstStyle/>
                    <a:p>
                      <a:pPr marL="0" marR="0" lvl="0" indent="0" algn="r" defTabSz="914400" rtl="0" eaLnBrk="1" fontAlgn="base" latinLnBrk="0" hangingPunct="1">
                        <a:lnSpc>
                          <a:spcPct val="100000"/>
                        </a:lnSpc>
                        <a:spcBef>
                          <a:spcPct val="0"/>
                        </a:spcBef>
                        <a:spcAft>
                          <a:spcPct val="60000"/>
                        </a:spcAft>
                        <a:buClr>
                          <a:srgbClr val="345629"/>
                        </a:buClr>
                        <a:buSzPct val="75000"/>
                        <a:buFont typeface="Times" pitchFamily="18" charset="0"/>
                        <a:buNone/>
                      </a:pPr>
                      <a:r>
                        <a:rPr kumimoji="0" lang="fr-CA" sz="1400" b="0" i="0" u="none" strike="noStrike" cap="none" normalizeH="0" baseline="0">
                          <a:ln>
                            <a:noFill/>
                          </a:ln>
                          <a:solidFill>
                            <a:schemeClr val="tx1"/>
                          </a:solidFill>
                          <a:effectLst/>
                          <a:latin typeface="Sun Life New Text" pitchFamily="2" charset="0"/>
                          <a:ea typeface="Arial Regular" charset="0"/>
                        </a:rPr>
                        <a:t>1 400 $</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DE6E1"/>
                    </a:solidFill>
                  </a:tcPr>
                </a:tc>
                <a:extLst>
                  <a:ext uri="{0D108BD9-81ED-4DB2-BD59-A6C34878D82A}">
                    <a16:rowId xmlns:a16="http://schemas.microsoft.com/office/drawing/2014/main" val="10003"/>
                  </a:ext>
                </a:extLst>
              </a:tr>
              <a:tr h="452195">
                <a:tc>
                  <a:txBody>
                    <a:bodyPr/>
                    <a:lstStyle/>
                    <a:p>
                      <a:r>
                        <a:rPr lang="fr-CA" sz="1400" b="0" i="0">
                          <a:highlight>
                            <a:srgbClr val="000000">
                              <a:alpha val="0"/>
                            </a:srgbClr>
                          </a:highlight>
                          <a:latin typeface="Sun Life New Text" pitchFamily="2" charset="0"/>
                          <a:cs typeface="Arial" panose="020B0604020202020204" pitchFamily="34" charset="0"/>
                        </a:rPr>
                        <a:t>Impôt (25 %)*</a:t>
                      </a:r>
                      <a:endParaRPr lang="fr-CA" sz="1400" b="0" i="0">
                        <a:solidFill>
                          <a:schemeClr val="tx1"/>
                        </a:solidFill>
                        <a:latin typeface="Sun Life New Text" pitchFamily="2" charset="0"/>
                        <a:cs typeface="Arial" panose="020B0604020202020204" pitchFamily="34" charset="0"/>
                      </a:endParaRP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DE6E1">
                        <a:alpha val="50000"/>
                      </a:srgbClr>
                    </a:solidFill>
                  </a:tcPr>
                </a:tc>
                <a:tc>
                  <a:txBody>
                    <a:bodyPr/>
                    <a:lstStyle/>
                    <a:p>
                      <a:pPr marL="0" marR="0" lvl="0" indent="0" algn="r" defTabSz="914400" rtl="0" eaLnBrk="1" fontAlgn="base" latinLnBrk="0" hangingPunct="1">
                        <a:lnSpc>
                          <a:spcPct val="100000"/>
                        </a:lnSpc>
                        <a:spcBef>
                          <a:spcPct val="0"/>
                        </a:spcBef>
                        <a:spcAft>
                          <a:spcPct val="60000"/>
                        </a:spcAft>
                        <a:buClr>
                          <a:srgbClr val="345629"/>
                        </a:buClr>
                        <a:buSzPct val="75000"/>
                        <a:buFont typeface="Times" pitchFamily="18" charset="0"/>
                        <a:buNone/>
                      </a:pPr>
                      <a:r>
                        <a:rPr kumimoji="0" lang="fr-CA" sz="1400" b="0" i="0" u="none" strike="noStrike" cap="none" normalizeH="0" baseline="0">
                          <a:ln>
                            <a:noFill/>
                          </a:ln>
                          <a:solidFill>
                            <a:schemeClr val="tx1"/>
                          </a:solidFill>
                          <a:effectLst/>
                          <a:latin typeface="Sun Life New Text" pitchFamily="2" charset="0"/>
                          <a:ea typeface="Arial Regular" charset="0"/>
                          <a:cs typeface="Arial" panose="020B0604020202020204" pitchFamily="34" charset="0"/>
                        </a:rPr>
                        <a:t>(375) $</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DE6E1">
                        <a:alpha val="50000"/>
                      </a:srgbClr>
                    </a:solidFill>
                  </a:tcPr>
                </a:tc>
                <a:tc>
                  <a:txBody>
                    <a:bodyPr/>
                    <a:lstStyle/>
                    <a:p>
                      <a:pPr marL="0" marR="0" lvl="0" indent="0" algn="r" defTabSz="914400" rtl="0" eaLnBrk="1" fontAlgn="base" latinLnBrk="0" hangingPunct="1">
                        <a:lnSpc>
                          <a:spcPct val="100000"/>
                        </a:lnSpc>
                        <a:spcBef>
                          <a:spcPct val="0"/>
                        </a:spcBef>
                        <a:spcAft>
                          <a:spcPct val="60000"/>
                        </a:spcAft>
                        <a:buClr>
                          <a:srgbClr val="345629"/>
                        </a:buClr>
                        <a:buSzPct val="75000"/>
                        <a:buFont typeface="Times" pitchFamily="18" charset="0"/>
                        <a:buNone/>
                      </a:pPr>
                      <a:r>
                        <a:rPr kumimoji="0" lang="fr-CA" sz="1400" b="0" i="0" u="none" strike="noStrike" cap="none" normalizeH="0" baseline="0">
                          <a:ln>
                            <a:noFill/>
                          </a:ln>
                          <a:solidFill>
                            <a:schemeClr val="tx1"/>
                          </a:solidFill>
                          <a:effectLst/>
                          <a:latin typeface="Sun Life New Text" pitchFamily="2" charset="0"/>
                          <a:ea typeface="Arial Regular" charset="0"/>
                        </a:rPr>
                        <a:t>(350) $</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DE6E1">
                        <a:alpha val="50000"/>
                      </a:srgbClr>
                    </a:solidFill>
                  </a:tcPr>
                </a:tc>
                <a:extLst>
                  <a:ext uri="{0D108BD9-81ED-4DB2-BD59-A6C34878D82A}">
                    <a16:rowId xmlns:a16="http://schemas.microsoft.com/office/drawing/2014/main" val="10004"/>
                  </a:ext>
                </a:extLst>
              </a:tr>
              <a:tr h="452195">
                <a:tc>
                  <a:txBody>
                    <a:bodyPr/>
                    <a:lstStyle/>
                    <a:p>
                      <a:r>
                        <a:rPr lang="fr-CA" sz="1400" b="0" i="0">
                          <a:highlight>
                            <a:srgbClr val="000000">
                              <a:alpha val="0"/>
                            </a:srgbClr>
                          </a:highlight>
                          <a:latin typeface="Sun Life New Text" pitchFamily="2" charset="0"/>
                          <a:cs typeface="Arial" panose="020B0604020202020204" pitchFamily="34" charset="0"/>
                        </a:rPr>
                        <a:t>Paie nette</a:t>
                      </a:r>
                      <a:endParaRPr lang="fr-CA" sz="1400" b="0" i="0">
                        <a:latin typeface="Sun Life New Text" pitchFamily="2" charset="0"/>
                        <a:cs typeface="Arial" panose="020B0604020202020204" pitchFamily="34" charset="0"/>
                      </a:endParaRPr>
                    </a:p>
                  </a:txBody>
                  <a:tcPr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DDE6E1"/>
                    </a:solidFill>
                  </a:tcPr>
                </a:tc>
                <a:tc>
                  <a:txBody>
                    <a:bodyPr/>
                    <a:lstStyle/>
                    <a:p>
                      <a:pPr marL="0" marR="0" lvl="0" indent="0" algn="r" defTabSz="914400" rtl="0" eaLnBrk="1" fontAlgn="auto" latinLnBrk="0" hangingPunct="1">
                        <a:lnSpc>
                          <a:spcPct val="100000"/>
                        </a:lnSpc>
                        <a:spcBef>
                          <a:spcPct val="0"/>
                        </a:spcBef>
                        <a:spcAft>
                          <a:spcPct val="0"/>
                        </a:spcAft>
                        <a:buClrTx/>
                        <a:buSzTx/>
                        <a:buFontTx/>
                        <a:buNone/>
                        <a:defRPr/>
                      </a:pPr>
                      <a:r>
                        <a:rPr kumimoji="0" lang="fr-CA" sz="1400" b="0" i="0" u="none" strike="noStrike" cap="none" normalizeH="0" baseline="0">
                          <a:ln>
                            <a:noFill/>
                          </a:ln>
                          <a:solidFill>
                            <a:schemeClr val="tx1"/>
                          </a:solidFill>
                          <a:effectLst/>
                          <a:latin typeface="Sun Life New Text" pitchFamily="2" charset="0"/>
                          <a:ea typeface="Arial Regular" charset="0"/>
                          <a:cs typeface="Arial" panose="020B0604020202020204" pitchFamily="34" charset="0"/>
                        </a:rPr>
                        <a:t>1 125 $</a:t>
                      </a:r>
                    </a:p>
                  </a:txBody>
                  <a:tcPr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DDE6E1"/>
                    </a:solidFill>
                  </a:tcPr>
                </a:tc>
                <a:tc>
                  <a:txBody>
                    <a:bodyPr/>
                    <a:lstStyle/>
                    <a:p>
                      <a:pPr marL="0" marR="0" lvl="0" indent="0" algn="r" defTabSz="914400" rtl="0" eaLnBrk="1" fontAlgn="auto" latinLnBrk="0" hangingPunct="1">
                        <a:lnSpc>
                          <a:spcPct val="100000"/>
                        </a:lnSpc>
                        <a:spcBef>
                          <a:spcPct val="0"/>
                        </a:spcBef>
                        <a:spcAft>
                          <a:spcPct val="0"/>
                        </a:spcAft>
                        <a:buClrTx/>
                        <a:buSzTx/>
                        <a:buFontTx/>
                        <a:buNone/>
                        <a:defRPr/>
                      </a:pPr>
                      <a:r>
                        <a:rPr kumimoji="0" lang="fr-CA" sz="1400" b="0" i="0" u="none" strike="noStrike" cap="none" normalizeH="0" baseline="0" dirty="0">
                          <a:ln>
                            <a:noFill/>
                          </a:ln>
                          <a:solidFill>
                            <a:schemeClr val="tx1"/>
                          </a:solidFill>
                          <a:effectLst/>
                          <a:latin typeface="Sun Life New Text" pitchFamily="2" charset="0"/>
                          <a:ea typeface="Arial Regular" charset="0"/>
                        </a:rPr>
                        <a:t>1 050 $</a:t>
                      </a:r>
                    </a:p>
                  </a:txBody>
                  <a:tcPr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DDE6E1"/>
                    </a:solidFill>
                  </a:tcPr>
                </a:tc>
                <a:extLst>
                  <a:ext uri="{0D108BD9-81ED-4DB2-BD59-A6C34878D82A}">
                    <a16:rowId xmlns:a16="http://schemas.microsoft.com/office/drawing/2014/main" val="10005"/>
                  </a:ext>
                </a:extLst>
              </a:tr>
            </a:tbl>
          </a:graphicData>
        </a:graphic>
      </p:graphicFrame>
      <p:pic>
        <p:nvPicPr>
          <p:cNvPr id="4" name="Picture Placeholder 4" descr="A person sitting on the floor with her legs crossed&#10;&#10;AI-generated content may be incorrect.">
            <a:extLst>
              <a:ext uri="{FF2B5EF4-FFF2-40B4-BE49-F238E27FC236}">
                <a16:creationId xmlns:a16="http://schemas.microsoft.com/office/drawing/2014/main" id="{CDBEC54A-D49C-EC77-D041-9BB9C245307C}"/>
              </a:ext>
            </a:extLst>
          </p:cNvPr>
          <p:cNvPicPr>
            <a:picLocks noGrp="1" noChangeAspect="1"/>
          </p:cNvPicPr>
          <p:nvPr>
            <p:ph type="pic" sz="quarter" idx="14"/>
          </p:nvPr>
        </p:nvPicPr>
        <p:blipFill>
          <a:blip r:embed="rId8" cstate="screen">
            <a:extLst>
              <a:ext uri="{28A0092B-C50C-407E-A947-70E740481C1C}">
                <a14:useLocalDpi xmlns:a14="http://schemas.microsoft.com/office/drawing/2010/main"/>
              </a:ext>
            </a:extLst>
          </a:blip>
          <a:srcRect t="6" b="6"/>
          <a:stretch>
            <a:fillRect/>
          </a:stretch>
        </p:blipFill>
        <p:spPr/>
      </p:pic>
    </p:spTree>
    <p:custDataLst>
      <p:tags r:id="rId1"/>
    </p:custDataLst>
    <p:extLst>
      <p:ext uri="{BB962C8B-B14F-4D97-AF65-F5344CB8AC3E}">
        <p14:creationId xmlns:p14="http://schemas.microsoft.com/office/powerpoint/2010/main" val="2413591604"/>
      </p:ext>
    </p:extLst>
  </p:cSld>
  <p:clrMapOvr>
    <a:masterClrMapping/>
  </p:clrMapOvr>
  <mc:AlternateContent xmlns:mc="http://schemas.openxmlformats.org/markup-compatibility/2006" xmlns:p14="http://schemas.microsoft.com/office/powerpoint/2010/main">
    <mc:Choice Requires="p14">
      <p:transition spd="slow" p14:dur="2000" advTm="35096"/>
    </mc:Choice>
    <mc:Fallback xmlns="">
      <p:transition spd="slow" advTm="35096"/>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FDA3EFB-5A30-6C32-EB85-59687F48349E}"/>
              </a:ext>
            </a:extLst>
          </p:cNvPr>
          <p:cNvSpPr>
            <a:spLocks noGrp="1"/>
          </p:cNvSpPr>
          <p:nvPr>
            <p:ph type="body" sz="quarter" idx="33"/>
            <p:custDataLst>
              <p:tags r:id="rId2"/>
            </p:custDataLst>
          </p:nvPr>
        </p:nvSpPr>
        <p:spPr>
          <a:xfrm>
            <a:off x="6169029" y="914400"/>
            <a:ext cx="5728016" cy="477054"/>
          </a:xfrm>
        </p:spPr>
        <p:txBody>
          <a:bodyPr/>
          <a:lstStyle/>
          <a:p>
            <a:r>
              <a:rPr lang="fr-CA" dirty="0">
                <a:cs typeface="Arial" panose="020B0604020202020204" pitchFamily="34" charset="0"/>
              </a:rPr>
              <a:t>Plafond de cotisation REER</a:t>
            </a:r>
            <a:endParaRPr lang="fr-CA" dirty="0"/>
          </a:p>
        </p:txBody>
      </p:sp>
      <p:sp>
        <p:nvSpPr>
          <p:cNvPr id="7" name="Text Placeholder 6">
            <a:extLst>
              <a:ext uri="{FF2B5EF4-FFF2-40B4-BE49-F238E27FC236}">
                <a16:creationId xmlns:a16="http://schemas.microsoft.com/office/drawing/2014/main" id="{8A2EB2EA-FCC7-B51A-25E8-804FE388B50A}"/>
              </a:ext>
            </a:extLst>
          </p:cNvPr>
          <p:cNvSpPr>
            <a:spLocks noGrp="1"/>
          </p:cNvSpPr>
          <p:nvPr>
            <p:ph type="body" sz="quarter" idx="40"/>
            <p:custDataLst>
              <p:tags r:id="rId3"/>
            </p:custDataLst>
          </p:nvPr>
        </p:nvSpPr>
        <p:spPr>
          <a:xfrm>
            <a:off x="8683149" y="4549583"/>
            <a:ext cx="2928862" cy="1134319"/>
          </a:xfrm>
        </p:spPr>
        <p:txBody>
          <a:bodyPr/>
          <a:lstStyle/>
          <a:p>
            <a:r>
              <a:rPr lang="fr-CA"/>
              <a:t>Vous avez la responsabilité de surveiller votre niveau de cotisation au REER pour qu’il n’excède pas le plafond indiqué sur l’avis de cotisation établi par l’ARC.</a:t>
            </a:r>
          </a:p>
          <a:p>
            <a:r>
              <a:rPr lang="fr-CA"/>
              <a:t>Pour en savoir plus sur votre plafond de cotisation, visitez le site Canada.ca.</a:t>
            </a:r>
          </a:p>
        </p:txBody>
      </p:sp>
      <p:sp>
        <p:nvSpPr>
          <p:cNvPr id="8" name="AutoShape 5">
            <a:extLst>
              <a:ext uri="{FF2B5EF4-FFF2-40B4-BE49-F238E27FC236}">
                <a16:creationId xmlns:a16="http://schemas.microsoft.com/office/drawing/2014/main" id="{3C949CE1-98A4-E02D-9228-197ABAC295D2}"/>
              </a:ext>
            </a:extLst>
          </p:cNvPr>
          <p:cNvSpPr>
            <a:spLocks noChangeArrowheads="1"/>
          </p:cNvSpPr>
          <p:nvPr>
            <p:custDataLst>
              <p:tags r:id="rId4"/>
            </p:custDataLst>
          </p:nvPr>
        </p:nvSpPr>
        <p:spPr bwMode="auto">
          <a:xfrm>
            <a:off x="6178710" y="2409986"/>
            <a:ext cx="1616810" cy="1670947"/>
          </a:xfrm>
          <a:prstGeom prst="rect">
            <a:avLst/>
          </a:prstGeom>
          <a:solidFill>
            <a:schemeClr val="bg2"/>
          </a:solidFill>
          <a:ln>
            <a:noFill/>
          </a:ln>
        </p:spPr>
        <p:txBody>
          <a:bodyPr wrap="square" lIns="0" tIns="72000" rIns="7200" bIns="72000" anchor="ctr" anchorCtr="1"/>
          <a:lstStyle/>
          <a:p>
            <a:pPr algn="ctr" eaLnBrk="0" hangingPunct="0">
              <a:spcAft>
                <a:spcPct val="0"/>
              </a:spcAft>
              <a:buFont typeface="Arial"/>
              <a:buNone/>
              <a:defRPr b="0" i="0"/>
            </a:pPr>
            <a:r>
              <a:rPr lang="x-none" sz="1400" dirty="0">
                <a:solidFill>
                  <a:schemeClr val="tx2"/>
                </a:solidFill>
                <a:latin typeface="Sun Life New Text" pitchFamily="2" charset="0"/>
                <a:cs typeface="Arial" panose="020B0604020202020204" pitchFamily="34" charset="0"/>
              </a:rPr>
              <a:t>18 % du revenu gagné</a:t>
            </a:r>
            <a:br>
              <a:rPr lang="fr-CA" sz="1400" dirty="0">
                <a:solidFill>
                  <a:schemeClr val="tx2"/>
                </a:solidFill>
                <a:latin typeface="Sun Life New Text" pitchFamily="2" charset="0"/>
                <a:cs typeface="Arial" panose="020B0604020202020204" pitchFamily="34" charset="0"/>
              </a:rPr>
            </a:br>
            <a:r>
              <a:rPr lang="x-none" sz="1400" dirty="0">
                <a:solidFill>
                  <a:schemeClr val="tx2"/>
                </a:solidFill>
                <a:latin typeface="Sun Life New Text" pitchFamily="2" charset="0"/>
                <a:cs typeface="Arial" panose="020B0604020202020204" pitchFamily="34" charset="0"/>
              </a:rPr>
              <a:t>de l’année précédente</a:t>
            </a:r>
            <a:br>
              <a:rPr lang="fr-CA" sz="1400" dirty="0">
                <a:solidFill>
                  <a:schemeClr val="tx2"/>
                </a:solidFill>
                <a:latin typeface="Sun Life New Text" pitchFamily="2" charset="0"/>
                <a:cs typeface="Arial" panose="020B0604020202020204" pitchFamily="34" charset="0"/>
              </a:rPr>
            </a:br>
            <a:r>
              <a:rPr lang="x-none" sz="1400" dirty="0">
                <a:solidFill>
                  <a:schemeClr val="tx2"/>
                </a:solidFill>
                <a:latin typeface="Sun Life New Text" pitchFamily="2" charset="0"/>
                <a:cs typeface="Arial" panose="020B0604020202020204" pitchFamily="34" charset="0"/>
              </a:rPr>
              <a:t>ou </a:t>
            </a:r>
            <a:r>
              <a:rPr lang="en-US" sz="1400">
                <a:solidFill>
                  <a:schemeClr val="tx2"/>
                </a:solidFill>
                <a:latin typeface="Sun Life New Text" pitchFamily="2" charset="0"/>
                <a:cs typeface="Arial" panose="020B0604020202020204" pitchFamily="34" charset="0"/>
              </a:rPr>
              <a:t>31 560</a:t>
            </a:r>
            <a:r>
              <a:rPr lang="x-none" sz="1400">
                <a:solidFill>
                  <a:schemeClr val="tx2"/>
                </a:solidFill>
                <a:latin typeface="Sun Life New Text" pitchFamily="2" charset="0"/>
                <a:cs typeface="Arial" panose="020B0604020202020204" pitchFamily="34" charset="0"/>
              </a:rPr>
              <a:t> </a:t>
            </a:r>
            <a:r>
              <a:rPr lang="x-none" sz="1400" dirty="0">
                <a:solidFill>
                  <a:schemeClr val="tx2"/>
                </a:solidFill>
                <a:latin typeface="Sun Life New Text" pitchFamily="2" charset="0"/>
                <a:cs typeface="Arial" panose="020B0604020202020204" pitchFamily="34" charset="0"/>
              </a:rPr>
              <a:t>$,</a:t>
            </a:r>
            <a:br>
              <a:rPr lang="fr-CA" sz="1400" dirty="0">
                <a:solidFill>
                  <a:schemeClr val="tx2"/>
                </a:solidFill>
                <a:latin typeface="Sun Life New Text" pitchFamily="2" charset="0"/>
                <a:cs typeface="Arial" panose="020B0604020202020204" pitchFamily="34" charset="0"/>
              </a:rPr>
            </a:br>
            <a:r>
              <a:rPr lang="x-none" sz="1400" dirty="0">
                <a:solidFill>
                  <a:schemeClr val="tx2"/>
                </a:solidFill>
                <a:latin typeface="Sun Life New Text" pitchFamily="2" charset="0"/>
                <a:cs typeface="Arial" panose="020B0604020202020204" pitchFamily="34" charset="0"/>
              </a:rPr>
              <a:t>selon le montant</a:t>
            </a:r>
            <a:br>
              <a:rPr lang="fr-CA" sz="1400" dirty="0">
                <a:solidFill>
                  <a:schemeClr val="tx2"/>
                </a:solidFill>
                <a:latin typeface="Sun Life New Text" pitchFamily="2" charset="0"/>
                <a:cs typeface="Arial" panose="020B0604020202020204" pitchFamily="34" charset="0"/>
              </a:rPr>
            </a:br>
            <a:r>
              <a:rPr lang="x-none" sz="1400" dirty="0">
                <a:solidFill>
                  <a:schemeClr val="tx2"/>
                </a:solidFill>
                <a:latin typeface="Sun Life New Text" pitchFamily="2" charset="0"/>
                <a:cs typeface="Arial" panose="020B0604020202020204" pitchFamily="34" charset="0"/>
              </a:rPr>
              <a:t>le moins élevé</a:t>
            </a:r>
            <a:endParaRPr lang="x-none" sz="1400" baseline="50000" dirty="0">
              <a:solidFill>
                <a:schemeClr val="tx2"/>
              </a:solidFill>
              <a:latin typeface="Sun Life New Text" pitchFamily="2" charset="0"/>
              <a:cs typeface="Arial" panose="020B0604020202020204" pitchFamily="34" charset="0"/>
            </a:endParaRPr>
          </a:p>
        </p:txBody>
      </p:sp>
      <p:sp>
        <p:nvSpPr>
          <p:cNvPr id="10" name="Text Box 8">
            <a:extLst>
              <a:ext uri="{FF2B5EF4-FFF2-40B4-BE49-F238E27FC236}">
                <a16:creationId xmlns:a16="http://schemas.microsoft.com/office/drawing/2014/main" id="{1936D57B-57D0-0CD7-34C2-17FF5E83BED7}"/>
              </a:ext>
            </a:extLst>
          </p:cNvPr>
          <p:cNvSpPr txBox="1">
            <a:spLocks noChangeArrowheads="1"/>
          </p:cNvSpPr>
          <p:nvPr>
            <p:custDataLst>
              <p:tags r:id="rId5"/>
            </p:custDataLst>
          </p:nvPr>
        </p:nvSpPr>
        <p:spPr bwMode="auto">
          <a:xfrm>
            <a:off x="7873463" y="3006932"/>
            <a:ext cx="364202"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0">
            <a:spAutoFit/>
          </a:bodyPr>
          <a:lstStyle>
            <a:lvl1pPr eaLnBrk="0" hangingPunct="0">
              <a:defRPr>
                <a:solidFill>
                  <a:schemeClr val="tx1"/>
                </a:solidFill>
                <a:latin typeface="Arial"/>
                <a:ea typeface="ＭＳ Ｐゴシック" pitchFamily="34" charset="-128"/>
              </a:defRPr>
            </a:lvl1pPr>
            <a:lvl2pPr marL="742950" indent="-285750" eaLnBrk="0" hangingPunct="0">
              <a:defRPr>
                <a:solidFill>
                  <a:schemeClr val="tx1"/>
                </a:solidFill>
                <a:latin typeface="Arial"/>
                <a:ea typeface="ＭＳ Ｐゴシック" pitchFamily="34" charset="-128"/>
              </a:defRPr>
            </a:lvl2pPr>
            <a:lvl3pPr marL="1143000" indent="-228600" eaLnBrk="0" hangingPunct="0">
              <a:defRPr>
                <a:solidFill>
                  <a:schemeClr val="tx1"/>
                </a:solidFill>
                <a:latin typeface="Arial"/>
                <a:ea typeface="ＭＳ Ｐゴシック" pitchFamily="34" charset="-128"/>
              </a:defRPr>
            </a:lvl3pPr>
            <a:lvl4pPr marL="1600200" indent="-228600" eaLnBrk="0" hangingPunct="0">
              <a:defRPr>
                <a:solidFill>
                  <a:schemeClr val="tx1"/>
                </a:solidFill>
                <a:latin typeface="Arial"/>
                <a:ea typeface="ＭＳ Ｐゴシック" pitchFamily="34" charset="-128"/>
              </a:defRPr>
            </a:lvl4pPr>
            <a:lvl5pPr marL="2057400" indent="-228600" eaLnBrk="0" hangingPunct="0">
              <a:defRPr>
                <a:solidFill>
                  <a:schemeClr val="tx1"/>
                </a:solidFill>
                <a:latin typeface="Arial"/>
                <a:ea typeface="ＭＳ Ｐゴシック" pitchFamily="34" charset="-128"/>
              </a:defRPr>
            </a:lvl5pPr>
            <a:lvl6pPr marL="2514600" indent="-228600"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6pPr>
            <a:lvl7pPr marL="2971800" indent="-228600"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7pPr>
            <a:lvl8pPr marL="3429000" indent="-228600"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8pPr>
            <a:lvl9pPr marL="3886200" indent="-228600"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9pPr>
          </a:lstStyle>
          <a:p>
            <a:pPr eaLnBrk="1" hangingPunct="1">
              <a:buFont typeface="Arial"/>
              <a:buNone/>
            </a:pPr>
            <a:r>
              <a:rPr lang="fr-CA" sz="2800" b="1" dirty="0">
                <a:solidFill>
                  <a:srgbClr val="000000"/>
                </a:solidFill>
                <a:latin typeface="Sun Life New Text" pitchFamily="2" charset="0"/>
                <a:ea typeface="Arial Regular" charset="0"/>
              </a:rPr>
              <a:t>+</a:t>
            </a:r>
          </a:p>
        </p:txBody>
      </p:sp>
      <p:sp>
        <p:nvSpPr>
          <p:cNvPr id="11" name="Text Box 8">
            <a:extLst>
              <a:ext uri="{FF2B5EF4-FFF2-40B4-BE49-F238E27FC236}">
                <a16:creationId xmlns:a16="http://schemas.microsoft.com/office/drawing/2014/main" id="{AF9363AB-5360-DB7C-7222-6CB58C9B3872}"/>
              </a:ext>
            </a:extLst>
          </p:cNvPr>
          <p:cNvSpPr txBox="1">
            <a:spLocks noChangeArrowheads="1"/>
          </p:cNvSpPr>
          <p:nvPr>
            <p:custDataLst>
              <p:tags r:id="rId6"/>
            </p:custDataLst>
          </p:nvPr>
        </p:nvSpPr>
        <p:spPr bwMode="auto">
          <a:xfrm>
            <a:off x="9971891" y="3006932"/>
            <a:ext cx="351378"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0">
            <a:spAutoFit/>
          </a:bodyPr>
          <a:lstStyle>
            <a:lvl1pPr eaLnBrk="0" hangingPunct="0">
              <a:defRPr>
                <a:solidFill>
                  <a:schemeClr val="tx1"/>
                </a:solidFill>
                <a:latin typeface="Arial"/>
                <a:ea typeface="ＭＳ Ｐゴシック" pitchFamily="34" charset="-128"/>
              </a:defRPr>
            </a:lvl1pPr>
            <a:lvl2pPr marL="742950" indent="-285750" eaLnBrk="0" hangingPunct="0">
              <a:defRPr>
                <a:solidFill>
                  <a:schemeClr val="tx1"/>
                </a:solidFill>
                <a:latin typeface="Arial"/>
                <a:ea typeface="ＭＳ Ｐゴシック" pitchFamily="34" charset="-128"/>
              </a:defRPr>
            </a:lvl2pPr>
            <a:lvl3pPr marL="1143000" indent="-228600" eaLnBrk="0" hangingPunct="0">
              <a:defRPr>
                <a:solidFill>
                  <a:schemeClr val="tx1"/>
                </a:solidFill>
                <a:latin typeface="Arial"/>
                <a:ea typeface="ＭＳ Ｐゴシック" pitchFamily="34" charset="-128"/>
              </a:defRPr>
            </a:lvl3pPr>
            <a:lvl4pPr marL="1600200" indent="-228600" eaLnBrk="0" hangingPunct="0">
              <a:defRPr>
                <a:solidFill>
                  <a:schemeClr val="tx1"/>
                </a:solidFill>
                <a:latin typeface="Arial"/>
                <a:ea typeface="ＭＳ Ｐゴシック" pitchFamily="34" charset="-128"/>
              </a:defRPr>
            </a:lvl4pPr>
            <a:lvl5pPr marL="2057400" indent="-228600" eaLnBrk="0" hangingPunct="0">
              <a:defRPr>
                <a:solidFill>
                  <a:schemeClr val="tx1"/>
                </a:solidFill>
                <a:latin typeface="Arial"/>
                <a:ea typeface="ＭＳ Ｐゴシック" pitchFamily="34" charset="-128"/>
              </a:defRPr>
            </a:lvl5pPr>
            <a:lvl6pPr marL="2514600" indent="-228600"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6pPr>
            <a:lvl7pPr marL="2971800" indent="-228600"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7pPr>
            <a:lvl8pPr marL="3429000" indent="-228600"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8pPr>
            <a:lvl9pPr marL="3886200" indent="-228600"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9pPr>
          </a:lstStyle>
          <a:p>
            <a:pPr eaLnBrk="1" hangingPunct="1">
              <a:buFont typeface="Arial"/>
              <a:buNone/>
            </a:pPr>
            <a:r>
              <a:rPr lang="fr-CA" sz="2800" b="1" dirty="0">
                <a:solidFill>
                  <a:srgbClr val="000000"/>
                </a:solidFill>
                <a:latin typeface="Sun Life New Text" pitchFamily="2" charset="0"/>
                <a:ea typeface="Arial Regular" charset="0"/>
              </a:rPr>
              <a:t>-</a:t>
            </a:r>
          </a:p>
        </p:txBody>
      </p:sp>
      <p:sp>
        <p:nvSpPr>
          <p:cNvPr id="13" name="AutoShape 5">
            <a:extLst>
              <a:ext uri="{FF2B5EF4-FFF2-40B4-BE49-F238E27FC236}">
                <a16:creationId xmlns:a16="http://schemas.microsoft.com/office/drawing/2014/main" id="{2C9E4B5E-AAE4-6683-75AA-C15F0F78F6A5}"/>
              </a:ext>
            </a:extLst>
          </p:cNvPr>
          <p:cNvSpPr>
            <a:spLocks noChangeArrowheads="1"/>
          </p:cNvSpPr>
          <p:nvPr>
            <p:custDataLst>
              <p:tags r:id="rId7"/>
            </p:custDataLst>
          </p:nvPr>
        </p:nvSpPr>
        <p:spPr bwMode="auto">
          <a:xfrm>
            <a:off x="8289961" y="2409986"/>
            <a:ext cx="1616810" cy="1670947"/>
          </a:xfrm>
          <a:prstGeom prst="rect">
            <a:avLst/>
          </a:prstGeom>
          <a:solidFill>
            <a:srgbClr val="DDE6E1"/>
          </a:solidFill>
          <a:ln>
            <a:noFill/>
          </a:ln>
        </p:spPr>
        <p:txBody>
          <a:bodyPr wrap="square" lIns="0" tIns="72000" rIns="7200" bIns="72000" anchor="ctr" anchorCtr="1"/>
          <a:lstStyle/>
          <a:p>
            <a:pPr eaLnBrk="0" hangingPunct="0">
              <a:spcAft>
                <a:spcPct val="0"/>
              </a:spcAft>
              <a:buFont typeface="Arial"/>
              <a:buNone/>
            </a:pPr>
            <a:r>
              <a:rPr lang="fr-CA" sz="1400">
                <a:latin typeface="Sun Life New Text" pitchFamily="2" charset="0"/>
                <a:cs typeface="Arial" panose="020B0604020202020204" pitchFamily="34" charset="0"/>
              </a:rPr>
              <a:t>Droits de</a:t>
            </a:r>
            <a:br>
              <a:rPr lang="fr-CA" sz="1400">
                <a:latin typeface="Sun Life New Text" pitchFamily="2" charset="0"/>
                <a:cs typeface="Arial" panose="020B0604020202020204" pitchFamily="34" charset="0"/>
              </a:rPr>
            </a:br>
            <a:r>
              <a:rPr lang="fr-CA" sz="1400">
                <a:latin typeface="Sun Life New Text" pitchFamily="2" charset="0"/>
                <a:cs typeface="Arial" panose="020B0604020202020204" pitchFamily="34" charset="0"/>
              </a:rPr>
              <a:t>cotisation</a:t>
            </a:r>
            <a:br>
              <a:rPr lang="fr-CA" sz="1400">
                <a:latin typeface="Sun Life New Text" pitchFamily="2" charset="0"/>
                <a:cs typeface="Arial" panose="020B0604020202020204" pitchFamily="34" charset="0"/>
              </a:rPr>
            </a:br>
            <a:r>
              <a:rPr lang="fr-CA" sz="1400">
                <a:latin typeface="Sun Life New Text" pitchFamily="2" charset="0"/>
                <a:cs typeface="Arial" panose="020B0604020202020204" pitchFamily="34" charset="0"/>
              </a:rPr>
              <a:t>au REER</a:t>
            </a:r>
            <a:br>
              <a:rPr lang="fr-CA" sz="1400">
                <a:latin typeface="Sun Life New Text" pitchFamily="2" charset="0"/>
                <a:cs typeface="Arial" panose="020B0604020202020204" pitchFamily="34" charset="0"/>
              </a:rPr>
            </a:br>
            <a:r>
              <a:rPr lang="fr-CA" sz="1400">
                <a:latin typeface="Sun Life New Text" pitchFamily="2" charset="0"/>
                <a:cs typeface="Arial" panose="020B0604020202020204" pitchFamily="34" charset="0"/>
              </a:rPr>
              <a:t>inutilisés</a:t>
            </a:r>
            <a:br>
              <a:rPr lang="fr-CA" sz="1400">
                <a:latin typeface="Sun Life New Text" pitchFamily="2" charset="0"/>
                <a:cs typeface="Arial" panose="020B0604020202020204" pitchFamily="34" charset="0"/>
              </a:rPr>
            </a:br>
            <a:r>
              <a:rPr lang="fr-CA" sz="1400">
                <a:latin typeface="Sun Life New Text" pitchFamily="2" charset="0"/>
                <a:cs typeface="Arial" panose="020B0604020202020204" pitchFamily="34" charset="0"/>
              </a:rPr>
              <a:t>(s’il y a lieu)</a:t>
            </a:r>
          </a:p>
        </p:txBody>
      </p:sp>
      <p:sp>
        <p:nvSpPr>
          <p:cNvPr id="17" name="AutoShape 5">
            <a:extLst>
              <a:ext uri="{FF2B5EF4-FFF2-40B4-BE49-F238E27FC236}">
                <a16:creationId xmlns:a16="http://schemas.microsoft.com/office/drawing/2014/main" id="{7FCA2621-2BA0-B3C9-1CBB-39B025E73D21}"/>
              </a:ext>
            </a:extLst>
          </p:cNvPr>
          <p:cNvSpPr>
            <a:spLocks noChangeArrowheads="1"/>
          </p:cNvSpPr>
          <p:nvPr>
            <p:custDataLst>
              <p:tags r:id="rId8"/>
            </p:custDataLst>
          </p:nvPr>
        </p:nvSpPr>
        <p:spPr bwMode="auto">
          <a:xfrm>
            <a:off x="10401212" y="2409986"/>
            <a:ext cx="1616810" cy="1670947"/>
          </a:xfrm>
          <a:prstGeom prst="rect">
            <a:avLst/>
          </a:prstGeom>
          <a:solidFill>
            <a:schemeClr val="bg2"/>
          </a:solidFill>
          <a:ln>
            <a:noFill/>
          </a:ln>
        </p:spPr>
        <p:txBody>
          <a:bodyPr wrap="square" lIns="0" tIns="72000" rIns="72000" bIns="72000" anchor="ctr" anchorCtr="1"/>
          <a:lstStyle/>
          <a:p>
            <a:pPr eaLnBrk="0" hangingPunct="0">
              <a:spcAft>
                <a:spcPct val="0"/>
              </a:spcAft>
            </a:pPr>
            <a:r>
              <a:rPr lang="fr-CA" sz="1400">
                <a:latin typeface="Sun Life New Text" pitchFamily="2" charset="0"/>
                <a:cs typeface="Arial" panose="020B0604020202020204" pitchFamily="34" charset="0"/>
              </a:rPr>
              <a:t>Facteur</a:t>
            </a:r>
            <a:br>
              <a:rPr lang="fr-CA" sz="1400">
                <a:latin typeface="Sun Life New Text" pitchFamily="2" charset="0"/>
                <a:cs typeface="Arial" panose="020B0604020202020204" pitchFamily="34" charset="0"/>
              </a:rPr>
            </a:br>
            <a:r>
              <a:rPr lang="fr-CA" sz="1400">
                <a:latin typeface="Sun Life New Text" pitchFamily="2" charset="0"/>
                <a:cs typeface="Arial" panose="020B0604020202020204" pitchFamily="34" charset="0"/>
              </a:rPr>
              <a:t>d’équivalence</a:t>
            </a:r>
            <a:br>
              <a:rPr lang="fr-CA" sz="1400">
                <a:latin typeface="Sun Life New Text" pitchFamily="2" charset="0"/>
                <a:cs typeface="Arial" panose="020B0604020202020204" pitchFamily="34" charset="0"/>
              </a:rPr>
            </a:br>
            <a:r>
              <a:rPr lang="fr-CA" sz="1400">
                <a:latin typeface="Sun Life New Text" pitchFamily="2" charset="0"/>
                <a:cs typeface="Arial" panose="020B0604020202020204" pitchFamily="34" charset="0"/>
              </a:rPr>
              <a:t>de l’année</a:t>
            </a:r>
            <a:br>
              <a:rPr lang="fr-CA" sz="1400">
                <a:latin typeface="Sun Life New Text" pitchFamily="2" charset="0"/>
                <a:cs typeface="Arial" panose="020B0604020202020204" pitchFamily="34" charset="0"/>
              </a:rPr>
            </a:br>
            <a:r>
              <a:rPr lang="fr-CA" sz="1400">
                <a:latin typeface="Sun Life New Text" pitchFamily="2" charset="0"/>
                <a:cs typeface="Arial" panose="020B0604020202020204" pitchFamily="34" charset="0"/>
              </a:rPr>
              <a:t>précédente</a:t>
            </a:r>
          </a:p>
        </p:txBody>
      </p:sp>
      <p:graphicFrame>
        <p:nvGraphicFramePr>
          <p:cNvPr id="19" name="Group 28">
            <a:extLst>
              <a:ext uri="{FF2B5EF4-FFF2-40B4-BE49-F238E27FC236}">
                <a16:creationId xmlns:a16="http://schemas.microsoft.com/office/drawing/2014/main" id="{F8EB53A3-5030-727F-0EA1-4DA421CFD3BB}"/>
              </a:ext>
            </a:extLst>
          </p:cNvPr>
          <p:cNvGraphicFramePr>
            <a:graphicFrameLocks noGrp="1"/>
          </p:cNvGraphicFramePr>
          <p:nvPr>
            <p:custDataLst>
              <p:tags r:id="rId9"/>
            </p:custDataLst>
            <p:extLst>
              <p:ext uri="{D42A27DB-BD31-4B8C-83A1-F6EECF244321}">
                <p14:modId xmlns:p14="http://schemas.microsoft.com/office/powerpoint/2010/main" val="3270634181"/>
              </p:ext>
            </p:extLst>
          </p:nvPr>
        </p:nvGraphicFramePr>
        <p:xfrm>
          <a:off x="6208259" y="4329218"/>
          <a:ext cx="2171255" cy="1480186"/>
        </p:xfrm>
        <a:graphic>
          <a:graphicData uri="http://schemas.openxmlformats.org/drawingml/2006/table">
            <a:tbl>
              <a:tblPr/>
              <a:tblGrid>
                <a:gridCol w="751341">
                  <a:extLst>
                    <a:ext uri="{9D8B030D-6E8A-4147-A177-3AD203B41FA5}">
                      <a16:colId xmlns:a16="http://schemas.microsoft.com/office/drawing/2014/main" val="20000"/>
                    </a:ext>
                  </a:extLst>
                </a:gridCol>
                <a:gridCol w="1419914">
                  <a:extLst>
                    <a:ext uri="{9D8B030D-6E8A-4147-A177-3AD203B41FA5}">
                      <a16:colId xmlns:a16="http://schemas.microsoft.com/office/drawing/2014/main" val="20001"/>
                    </a:ext>
                  </a:extLst>
                </a:gridCol>
              </a:tblGrid>
              <a:tr h="443695">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fr-CA" sz="1400" b="0" i="0" u="none" strike="noStrike" cap="none" normalizeH="0" baseline="0">
                          <a:ln>
                            <a:noFill/>
                          </a:ln>
                          <a:solidFill>
                            <a:schemeClr val="bg1"/>
                          </a:solidFill>
                          <a:effectLst/>
                          <a:latin typeface="Sun Life New Text" pitchFamily="2" charset="0"/>
                          <a:cs typeface="Arial"/>
                        </a:rPr>
                        <a:t>Année</a:t>
                      </a: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fr-CA" sz="1400" b="0" i="0" u="none" strike="noStrike" cap="none" normalizeH="0" baseline="0">
                          <a:ln>
                            <a:noFill/>
                          </a:ln>
                          <a:solidFill>
                            <a:schemeClr val="bg1"/>
                          </a:solidFill>
                          <a:effectLst/>
                          <a:latin typeface="Sun Life New Text" pitchFamily="2" charset="0"/>
                          <a:cs typeface="Arial"/>
                        </a:rPr>
                        <a:t>Plafond REER de l’ARC</a:t>
                      </a: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0"/>
                  </a:ext>
                </a:extLst>
              </a:tr>
              <a:tr h="481013">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fr-CA" sz="1400" b="0" i="0" u="none" strike="noStrike" cap="none" normalizeH="0" baseline="0" dirty="0">
                          <a:ln>
                            <a:noFill/>
                          </a:ln>
                          <a:solidFill>
                            <a:schemeClr val="tx1"/>
                          </a:solidFill>
                          <a:effectLst/>
                          <a:latin typeface="Sun Life New Text" pitchFamily="2" charset="0"/>
                          <a:cs typeface="Arial"/>
                        </a:rPr>
                        <a:t>2025</a:t>
                      </a: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DE6E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fr-CA" sz="1400" b="0" i="0" u="none" strike="noStrike" cap="none" normalizeH="0" baseline="0" dirty="0">
                          <a:ln>
                            <a:noFill/>
                          </a:ln>
                          <a:solidFill>
                            <a:schemeClr val="tx1"/>
                          </a:solidFill>
                          <a:effectLst/>
                          <a:latin typeface="Sun Life New Text" pitchFamily="2" charset="0"/>
                          <a:cs typeface="+mn-cs"/>
                        </a:rPr>
                        <a:t>32 490 $</a:t>
                      </a: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DE6E1"/>
                    </a:solidFill>
                  </a:tcPr>
                </a:tc>
                <a:extLst>
                  <a:ext uri="{0D108BD9-81ED-4DB2-BD59-A6C34878D82A}">
                    <a16:rowId xmlns:a16="http://schemas.microsoft.com/office/drawing/2014/main" val="10001"/>
                  </a:ext>
                </a:extLst>
              </a:tr>
              <a:tr h="481013">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fr-CA" sz="1400" b="0" i="0" u="none" strike="noStrike" cap="none" normalizeH="0" baseline="0" dirty="0">
                          <a:ln>
                            <a:noFill/>
                          </a:ln>
                          <a:solidFill>
                            <a:schemeClr val="tx1"/>
                          </a:solidFill>
                          <a:effectLst/>
                          <a:latin typeface="Sun Life New Text" pitchFamily="2" charset="0"/>
                          <a:cs typeface="Arial"/>
                        </a:rPr>
                        <a:t>2026</a:t>
                      </a: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DDE6E1">
                        <a:alpha val="50000"/>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fr-CA" sz="1400" b="0" i="0" u="none" strike="noStrike" cap="none" normalizeH="0" baseline="0" dirty="0">
                          <a:ln>
                            <a:noFill/>
                          </a:ln>
                          <a:solidFill>
                            <a:schemeClr val="tx1"/>
                          </a:solidFill>
                          <a:effectLst/>
                          <a:latin typeface="Sun Life New Text" pitchFamily="2" charset="0"/>
                          <a:cs typeface="Arial"/>
                        </a:rPr>
                        <a:t>33 810 $</a:t>
                      </a: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DDE6E1">
                        <a:alpha val="50000"/>
                      </a:srgbClr>
                    </a:solidFill>
                  </a:tcPr>
                </a:tc>
                <a:extLst>
                  <a:ext uri="{0D108BD9-81ED-4DB2-BD59-A6C34878D82A}">
                    <a16:rowId xmlns:a16="http://schemas.microsoft.com/office/drawing/2014/main" val="10002"/>
                  </a:ext>
                </a:extLst>
              </a:tr>
            </a:tbl>
          </a:graphicData>
        </a:graphic>
      </p:graphicFrame>
      <p:pic>
        <p:nvPicPr>
          <p:cNvPr id="9" name="Picture Placeholder 8">
            <a:extLst>
              <a:ext uri="{FF2B5EF4-FFF2-40B4-BE49-F238E27FC236}">
                <a16:creationId xmlns:a16="http://schemas.microsoft.com/office/drawing/2014/main" id="{1A80097B-E833-33E6-51A5-C4D326696045}"/>
              </a:ext>
            </a:extLst>
          </p:cNvPr>
          <p:cNvPicPr>
            <a:picLocks noGrp="1" noChangeAspect="1"/>
          </p:cNvPicPr>
          <p:nvPr>
            <p:ph type="pic" sz="quarter" idx="14"/>
          </p:nvPr>
        </p:nvPicPr>
        <p:blipFill>
          <a:blip r:embed="rId12" cstate="screen">
            <a:extLst>
              <a:ext uri="{28A0092B-C50C-407E-A947-70E740481C1C}">
                <a14:useLocalDpi xmlns:a14="http://schemas.microsoft.com/office/drawing/2010/main"/>
              </a:ext>
            </a:extLst>
          </a:blip>
          <a:srcRect t="6" b="6"/>
          <a:stretch>
            <a:fillRect/>
          </a:stretch>
        </p:blipFill>
        <p:spPr/>
      </p:pic>
    </p:spTree>
    <p:custDataLst>
      <p:tags r:id="rId1"/>
    </p:custDataLst>
    <p:extLst>
      <p:ext uri="{BB962C8B-B14F-4D97-AF65-F5344CB8AC3E}">
        <p14:creationId xmlns:p14="http://schemas.microsoft.com/office/powerpoint/2010/main" val="2689414626"/>
      </p:ext>
    </p:extLst>
  </p:cSld>
  <p:clrMapOvr>
    <a:masterClrMapping/>
  </p:clrMapOvr>
  <mc:AlternateContent xmlns:mc="http://schemas.openxmlformats.org/markup-compatibility/2006" xmlns:p14="http://schemas.microsoft.com/office/powerpoint/2010/main">
    <mc:Choice Requires="p14">
      <p:transition spd="slow" p14:dur="2000" advTm="39585"/>
    </mc:Choice>
    <mc:Fallback xmlns="">
      <p:transition spd="slow" advTm="39585"/>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FDA3EFB-5A30-6C32-EB85-59687F48349E}"/>
              </a:ext>
            </a:extLst>
          </p:cNvPr>
          <p:cNvSpPr>
            <a:spLocks noGrp="1"/>
          </p:cNvSpPr>
          <p:nvPr>
            <p:ph type="body" sz="quarter" idx="33"/>
            <p:custDataLst>
              <p:tags r:id="rId2"/>
            </p:custDataLst>
          </p:nvPr>
        </p:nvSpPr>
        <p:spPr>
          <a:xfrm>
            <a:off x="6169029" y="914400"/>
            <a:ext cx="5728016" cy="477054"/>
          </a:xfrm>
        </p:spPr>
        <p:txBody>
          <a:bodyPr/>
          <a:lstStyle/>
          <a:p>
            <a:r>
              <a:rPr lang="fr-CA" sz="2800" dirty="0">
                <a:cs typeface="Arial" panose="020B0604020202020204" pitchFamily="34" charset="0"/>
              </a:rPr>
              <a:t>Plafond de cotisation au CELI</a:t>
            </a:r>
            <a:endParaRPr lang="fr-CA" dirty="0"/>
          </a:p>
        </p:txBody>
      </p:sp>
      <p:sp>
        <p:nvSpPr>
          <p:cNvPr id="8" name="AutoShape 5">
            <a:extLst>
              <a:ext uri="{FF2B5EF4-FFF2-40B4-BE49-F238E27FC236}">
                <a16:creationId xmlns:a16="http://schemas.microsoft.com/office/drawing/2014/main" id="{3C949CE1-98A4-E02D-9228-197ABAC295D2}"/>
              </a:ext>
            </a:extLst>
          </p:cNvPr>
          <p:cNvSpPr>
            <a:spLocks noChangeArrowheads="1"/>
          </p:cNvSpPr>
          <p:nvPr>
            <p:custDataLst>
              <p:tags r:id="rId3"/>
            </p:custDataLst>
          </p:nvPr>
        </p:nvSpPr>
        <p:spPr bwMode="auto">
          <a:xfrm>
            <a:off x="6178710" y="2409986"/>
            <a:ext cx="1616810" cy="1293913"/>
          </a:xfrm>
          <a:prstGeom prst="rect">
            <a:avLst/>
          </a:prstGeom>
          <a:solidFill>
            <a:schemeClr val="bg2"/>
          </a:solidFill>
          <a:ln>
            <a:noFill/>
          </a:ln>
        </p:spPr>
        <p:txBody>
          <a:bodyPr wrap="square" lIns="72000" tIns="72000" rIns="7200" bIns="72000" anchor="ctr" anchorCtr="1"/>
          <a:lstStyle/>
          <a:p>
            <a:pPr eaLnBrk="0" hangingPunct="0">
              <a:spcAft>
                <a:spcPct val="0"/>
              </a:spcAft>
            </a:pPr>
            <a:r>
              <a:rPr lang="fr-CA" sz="1400">
                <a:latin typeface="Sun Life New Text" pitchFamily="2" charset="0"/>
                <a:cs typeface="Arial" panose="020B0604020202020204" pitchFamily="34" charset="0"/>
              </a:rPr>
              <a:t>Plafond</a:t>
            </a:r>
            <a:br>
              <a:rPr lang="fr-CA" sz="1400">
                <a:latin typeface="Sun Life New Text" pitchFamily="2" charset="0"/>
                <a:cs typeface="Arial" panose="020B0604020202020204" pitchFamily="34" charset="0"/>
              </a:rPr>
            </a:br>
            <a:r>
              <a:rPr lang="fr-CA" sz="1400">
                <a:latin typeface="Sun Life New Text" pitchFamily="2" charset="0"/>
                <a:cs typeface="Arial" panose="020B0604020202020204" pitchFamily="34" charset="0"/>
              </a:rPr>
              <a:t>de cotisation</a:t>
            </a:r>
            <a:br>
              <a:rPr lang="fr-CA" sz="1400">
                <a:latin typeface="Sun Life New Text" pitchFamily="2" charset="0"/>
                <a:cs typeface="Arial" panose="020B0604020202020204" pitchFamily="34" charset="0"/>
              </a:rPr>
            </a:br>
            <a:r>
              <a:rPr lang="fr-CA" sz="1400">
                <a:latin typeface="Sun Life New Text" pitchFamily="2" charset="0"/>
                <a:cs typeface="Arial" panose="020B0604020202020204" pitchFamily="34" charset="0"/>
              </a:rPr>
              <a:t>de l’année</a:t>
            </a:r>
          </a:p>
        </p:txBody>
      </p:sp>
      <p:sp>
        <p:nvSpPr>
          <p:cNvPr id="10" name="Text Box 8">
            <a:extLst>
              <a:ext uri="{FF2B5EF4-FFF2-40B4-BE49-F238E27FC236}">
                <a16:creationId xmlns:a16="http://schemas.microsoft.com/office/drawing/2014/main" id="{1936D57B-57D0-0CD7-34C2-17FF5E83BED7}"/>
              </a:ext>
            </a:extLst>
          </p:cNvPr>
          <p:cNvSpPr txBox="1">
            <a:spLocks noChangeArrowheads="1"/>
          </p:cNvSpPr>
          <p:nvPr>
            <p:custDataLst>
              <p:tags r:id="rId4"/>
            </p:custDataLst>
          </p:nvPr>
        </p:nvSpPr>
        <p:spPr bwMode="auto">
          <a:xfrm>
            <a:off x="7860639" y="2837779"/>
            <a:ext cx="364202"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0">
            <a:spAutoFit/>
          </a:bodyPr>
          <a:lstStyle>
            <a:lvl1pPr eaLnBrk="0" hangingPunct="0">
              <a:defRPr>
                <a:solidFill>
                  <a:schemeClr val="tx1"/>
                </a:solidFill>
                <a:latin typeface="Arial"/>
                <a:ea typeface="ＭＳ Ｐゴシック" pitchFamily="34" charset="-128"/>
              </a:defRPr>
            </a:lvl1pPr>
            <a:lvl2pPr marL="742950" indent="-285750" eaLnBrk="0" hangingPunct="0">
              <a:defRPr>
                <a:solidFill>
                  <a:schemeClr val="tx1"/>
                </a:solidFill>
                <a:latin typeface="Arial"/>
                <a:ea typeface="ＭＳ Ｐゴシック" pitchFamily="34" charset="-128"/>
              </a:defRPr>
            </a:lvl2pPr>
            <a:lvl3pPr marL="1143000" indent="-228600" eaLnBrk="0" hangingPunct="0">
              <a:defRPr>
                <a:solidFill>
                  <a:schemeClr val="tx1"/>
                </a:solidFill>
                <a:latin typeface="Arial"/>
                <a:ea typeface="ＭＳ Ｐゴシック" pitchFamily="34" charset="-128"/>
              </a:defRPr>
            </a:lvl3pPr>
            <a:lvl4pPr marL="1600200" indent="-228600" eaLnBrk="0" hangingPunct="0">
              <a:defRPr>
                <a:solidFill>
                  <a:schemeClr val="tx1"/>
                </a:solidFill>
                <a:latin typeface="Arial"/>
                <a:ea typeface="ＭＳ Ｐゴシック" pitchFamily="34" charset="-128"/>
              </a:defRPr>
            </a:lvl4pPr>
            <a:lvl5pPr marL="2057400" indent="-228600" eaLnBrk="0" hangingPunct="0">
              <a:defRPr>
                <a:solidFill>
                  <a:schemeClr val="tx1"/>
                </a:solidFill>
                <a:latin typeface="Arial"/>
                <a:ea typeface="ＭＳ Ｐゴシック" pitchFamily="34" charset="-128"/>
              </a:defRPr>
            </a:lvl5pPr>
            <a:lvl6pPr marL="2514600" indent="-228600"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6pPr>
            <a:lvl7pPr marL="2971800" indent="-228600"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7pPr>
            <a:lvl8pPr marL="3429000" indent="-228600"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8pPr>
            <a:lvl9pPr marL="3886200" indent="-228600"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9pPr>
          </a:lstStyle>
          <a:p>
            <a:pPr eaLnBrk="1" hangingPunct="1">
              <a:buFont typeface="Arial"/>
              <a:buNone/>
            </a:pPr>
            <a:r>
              <a:rPr lang="fr-CA" sz="2800" b="1">
                <a:solidFill>
                  <a:srgbClr val="000000"/>
                </a:solidFill>
                <a:latin typeface="Sun Life New Text" pitchFamily="2" charset="0"/>
                <a:ea typeface="Arial Regular" charset="0"/>
              </a:rPr>
              <a:t>+</a:t>
            </a:r>
          </a:p>
        </p:txBody>
      </p:sp>
      <p:sp>
        <p:nvSpPr>
          <p:cNvPr id="11" name="Text Box 8">
            <a:extLst>
              <a:ext uri="{FF2B5EF4-FFF2-40B4-BE49-F238E27FC236}">
                <a16:creationId xmlns:a16="http://schemas.microsoft.com/office/drawing/2014/main" id="{AF9363AB-5360-DB7C-7222-6CB58C9B3872}"/>
              </a:ext>
            </a:extLst>
          </p:cNvPr>
          <p:cNvSpPr txBox="1">
            <a:spLocks noChangeArrowheads="1"/>
          </p:cNvSpPr>
          <p:nvPr>
            <p:custDataLst>
              <p:tags r:id="rId5"/>
            </p:custDataLst>
          </p:nvPr>
        </p:nvSpPr>
        <p:spPr bwMode="auto">
          <a:xfrm>
            <a:off x="9971891" y="2812428"/>
            <a:ext cx="364202"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0">
            <a:spAutoFit/>
          </a:bodyPr>
          <a:lstStyle>
            <a:lvl1pPr eaLnBrk="0" hangingPunct="0">
              <a:defRPr>
                <a:solidFill>
                  <a:schemeClr val="tx1"/>
                </a:solidFill>
                <a:latin typeface="Arial"/>
                <a:ea typeface="ＭＳ Ｐゴシック" pitchFamily="34" charset="-128"/>
              </a:defRPr>
            </a:lvl1pPr>
            <a:lvl2pPr marL="742950" indent="-285750" eaLnBrk="0" hangingPunct="0">
              <a:defRPr>
                <a:solidFill>
                  <a:schemeClr val="tx1"/>
                </a:solidFill>
                <a:latin typeface="Arial"/>
                <a:ea typeface="ＭＳ Ｐゴシック" pitchFamily="34" charset="-128"/>
              </a:defRPr>
            </a:lvl2pPr>
            <a:lvl3pPr marL="1143000" indent="-228600" eaLnBrk="0" hangingPunct="0">
              <a:defRPr>
                <a:solidFill>
                  <a:schemeClr val="tx1"/>
                </a:solidFill>
                <a:latin typeface="Arial"/>
                <a:ea typeface="ＭＳ Ｐゴシック" pitchFamily="34" charset="-128"/>
              </a:defRPr>
            </a:lvl3pPr>
            <a:lvl4pPr marL="1600200" indent="-228600" eaLnBrk="0" hangingPunct="0">
              <a:defRPr>
                <a:solidFill>
                  <a:schemeClr val="tx1"/>
                </a:solidFill>
                <a:latin typeface="Arial"/>
                <a:ea typeface="ＭＳ Ｐゴシック" pitchFamily="34" charset="-128"/>
              </a:defRPr>
            </a:lvl4pPr>
            <a:lvl5pPr marL="2057400" indent="-228600" eaLnBrk="0" hangingPunct="0">
              <a:defRPr>
                <a:solidFill>
                  <a:schemeClr val="tx1"/>
                </a:solidFill>
                <a:latin typeface="Arial"/>
                <a:ea typeface="ＭＳ Ｐゴシック" pitchFamily="34" charset="-128"/>
              </a:defRPr>
            </a:lvl5pPr>
            <a:lvl6pPr marL="2514600" indent="-228600"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6pPr>
            <a:lvl7pPr marL="2971800" indent="-228600"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7pPr>
            <a:lvl8pPr marL="3429000" indent="-228600"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8pPr>
            <a:lvl9pPr marL="3886200" indent="-228600" eaLnBrk="0" fontAlgn="base" hangingPunct="0">
              <a:spcBef>
                <a:spcPct val="0"/>
              </a:spcBef>
              <a:spcAft>
                <a:spcPct val="60000"/>
              </a:spcAft>
              <a:buClr>
                <a:schemeClr val="bg1"/>
              </a:buClr>
              <a:buSzPct val="75000"/>
              <a:buFont typeface="Arial"/>
              <a:buChar char="•"/>
              <a:defRPr>
                <a:solidFill>
                  <a:schemeClr val="tx1"/>
                </a:solidFill>
                <a:latin typeface="Arial"/>
                <a:ea typeface="ＭＳ Ｐゴシック" pitchFamily="34" charset="-128"/>
              </a:defRPr>
            </a:lvl9pPr>
          </a:lstStyle>
          <a:p>
            <a:pPr eaLnBrk="1" hangingPunct="1">
              <a:buFont typeface="Arial"/>
              <a:buNone/>
            </a:pPr>
            <a:r>
              <a:rPr lang="fr-CA" sz="2800" b="1" dirty="0">
                <a:solidFill>
                  <a:srgbClr val="000000"/>
                </a:solidFill>
                <a:latin typeface="Sun Life New Text" pitchFamily="2" charset="0"/>
                <a:ea typeface="Arial Regular" charset="0"/>
              </a:rPr>
              <a:t>+</a:t>
            </a:r>
          </a:p>
        </p:txBody>
      </p:sp>
      <p:sp>
        <p:nvSpPr>
          <p:cNvPr id="13" name="AutoShape 5">
            <a:extLst>
              <a:ext uri="{FF2B5EF4-FFF2-40B4-BE49-F238E27FC236}">
                <a16:creationId xmlns:a16="http://schemas.microsoft.com/office/drawing/2014/main" id="{2C9E4B5E-AAE4-6683-75AA-C15F0F78F6A5}"/>
              </a:ext>
            </a:extLst>
          </p:cNvPr>
          <p:cNvSpPr>
            <a:spLocks noChangeArrowheads="1"/>
          </p:cNvSpPr>
          <p:nvPr>
            <p:custDataLst>
              <p:tags r:id="rId6"/>
            </p:custDataLst>
          </p:nvPr>
        </p:nvSpPr>
        <p:spPr bwMode="auto">
          <a:xfrm>
            <a:off x="8289961" y="2409986"/>
            <a:ext cx="1616810" cy="1293913"/>
          </a:xfrm>
          <a:prstGeom prst="rect">
            <a:avLst/>
          </a:prstGeom>
          <a:solidFill>
            <a:srgbClr val="DDE6E1"/>
          </a:solidFill>
          <a:ln>
            <a:noFill/>
          </a:ln>
        </p:spPr>
        <p:txBody>
          <a:bodyPr wrap="square" lIns="72000" tIns="72000" rIns="72000" bIns="72000" anchor="ctr" anchorCtr="1">
            <a:noAutofit/>
          </a:bodyPr>
          <a:lstStyle/>
          <a:p>
            <a:pPr algn="ctr" eaLnBrk="0" hangingPunct="0">
              <a:spcAft>
                <a:spcPct val="0"/>
              </a:spcAft>
              <a:buFont typeface="Arial"/>
              <a:buNone/>
              <a:defRPr b="0" i="0"/>
            </a:pPr>
            <a:r>
              <a:rPr lang="x-none" sz="1400">
                <a:solidFill>
                  <a:schemeClr val="tx2"/>
                </a:solidFill>
                <a:latin typeface="Sun Life New Text" pitchFamily="2" charset="0"/>
                <a:cs typeface="Arial" panose="020B0604020202020204" pitchFamily="34" charset="0"/>
              </a:rPr>
              <a:t>Droits de</a:t>
            </a:r>
            <a:br>
              <a:rPr lang="fr-CA" sz="1400">
                <a:solidFill>
                  <a:schemeClr val="tx2"/>
                </a:solidFill>
                <a:latin typeface="Sun Life New Text" pitchFamily="2" charset="0"/>
                <a:cs typeface="Arial" panose="020B0604020202020204" pitchFamily="34" charset="0"/>
              </a:rPr>
            </a:br>
            <a:r>
              <a:rPr lang="x-none" sz="1400">
                <a:solidFill>
                  <a:schemeClr val="tx2"/>
                </a:solidFill>
                <a:latin typeface="Sun Life New Text" pitchFamily="2" charset="0"/>
                <a:cs typeface="Arial" panose="020B0604020202020204" pitchFamily="34" charset="0"/>
              </a:rPr>
              <a:t>cotisation</a:t>
            </a:r>
            <a:br>
              <a:rPr lang="fr-CA" sz="1400">
                <a:solidFill>
                  <a:schemeClr val="tx2"/>
                </a:solidFill>
                <a:latin typeface="Sun Life New Text" pitchFamily="2" charset="0"/>
                <a:cs typeface="Arial" panose="020B0604020202020204" pitchFamily="34" charset="0"/>
              </a:rPr>
            </a:br>
            <a:r>
              <a:rPr lang="x-none" sz="1400">
                <a:solidFill>
                  <a:schemeClr val="tx2"/>
                </a:solidFill>
                <a:latin typeface="Sun Life New Text" pitchFamily="2" charset="0"/>
                <a:cs typeface="Arial" panose="020B0604020202020204" pitchFamily="34" charset="0"/>
              </a:rPr>
              <a:t>au CELI</a:t>
            </a:r>
            <a:br>
              <a:rPr lang="fr-CA" sz="1400">
                <a:solidFill>
                  <a:schemeClr val="tx2"/>
                </a:solidFill>
                <a:latin typeface="Sun Life New Text" pitchFamily="2" charset="0"/>
                <a:cs typeface="Arial" panose="020B0604020202020204" pitchFamily="34" charset="0"/>
              </a:rPr>
            </a:br>
            <a:r>
              <a:rPr lang="x-none" sz="1400">
                <a:solidFill>
                  <a:schemeClr val="tx2"/>
                </a:solidFill>
                <a:latin typeface="Sun Life New Text" pitchFamily="2" charset="0"/>
                <a:cs typeface="Arial" panose="020B0604020202020204" pitchFamily="34" charset="0"/>
              </a:rPr>
              <a:t>inutilisés</a:t>
            </a:r>
            <a:br>
              <a:rPr lang="fr-CA" sz="1400">
                <a:solidFill>
                  <a:schemeClr val="tx2"/>
                </a:solidFill>
                <a:latin typeface="Sun Life New Text" pitchFamily="2" charset="0"/>
                <a:cs typeface="Arial" panose="020B0604020202020204" pitchFamily="34" charset="0"/>
              </a:rPr>
            </a:br>
            <a:r>
              <a:rPr lang="x-none" sz="1400">
                <a:solidFill>
                  <a:schemeClr val="tx2"/>
                </a:solidFill>
                <a:latin typeface="Sun Life New Text" pitchFamily="2" charset="0"/>
                <a:cs typeface="Arial" panose="020B0604020202020204" pitchFamily="34" charset="0"/>
              </a:rPr>
              <a:t>(s’il y a lieu)</a:t>
            </a:r>
          </a:p>
        </p:txBody>
      </p:sp>
      <p:sp>
        <p:nvSpPr>
          <p:cNvPr id="17" name="AutoShape 5">
            <a:extLst>
              <a:ext uri="{FF2B5EF4-FFF2-40B4-BE49-F238E27FC236}">
                <a16:creationId xmlns:a16="http://schemas.microsoft.com/office/drawing/2014/main" id="{7FCA2621-2BA0-B3C9-1CBB-39B025E73D21}"/>
              </a:ext>
            </a:extLst>
          </p:cNvPr>
          <p:cNvSpPr>
            <a:spLocks noChangeArrowheads="1"/>
          </p:cNvSpPr>
          <p:nvPr>
            <p:custDataLst>
              <p:tags r:id="rId7"/>
            </p:custDataLst>
          </p:nvPr>
        </p:nvSpPr>
        <p:spPr bwMode="auto">
          <a:xfrm>
            <a:off x="10401212" y="2409986"/>
            <a:ext cx="1616810" cy="1293913"/>
          </a:xfrm>
          <a:prstGeom prst="rect">
            <a:avLst/>
          </a:prstGeom>
          <a:solidFill>
            <a:schemeClr val="bg2"/>
          </a:solidFill>
          <a:ln>
            <a:noFill/>
          </a:ln>
        </p:spPr>
        <p:txBody>
          <a:bodyPr wrap="square" lIns="72000" tIns="72000" rIns="72000" bIns="72000" anchor="ctr" anchorCtr="1"/>
          <a:lstStyle/>
          <a:p>
            <a:pPr eaLnBrk="0" hangingPunct="0">
              <a:spcAft>
                <a:spcPct val="0"/>
              </a:spcAft>
            </a:pPr>
            <a:endParaRPr lang="fr-CA" dirty="0"/>
          </a:p>
          <a:p>
            <a:pPr eaLnBrk="0" hangingPunct="0">
              <a:spcAft>
                <a:spcPct val="0"/>
              </a:spcAft>
            </a:pPr>
            <a:endParaRPr lang="fr-CA" sz="1400" dirty="0">
              <a:latin typeface="Sun Life New Text" pitchFamily="2" charset="0"/>
              <a:cs typeface="Arial" panose="020B0604020202020204" pitchFamily="34" charset="0"/>
            </a:endParaRPr>
          </a:p>
          <a:p>
            <a:pPr eaLnBrk="0" hangingPunct="0">
              <a:spcAft>
                <a:spcPct val="0"/>
              </a:spcAft>
            </a:pPr>
            <a:r>
              <a:rPr lang="fr-CA" sz="1400" dirty="0">
                <a:latin typeface="Sun Life New Text" pitchFamily="2" charset="0"/>
                <a:cs typeface="Arial" panose="020B0604020202020204" pitchFamily="34" charset="0"/>
              </a:rPr>
              <a:t> Retraits</a:t>
            </a:r>
            <a:br>
              <a:rPr lang="fr-CA" sz="1400" dirty="0">
                <a:latin typeface="Sun Life New Text" pitchFamily="2" charset="0"/>
                <a:cs typeface="Arial" panose="020B0604020202020204" pitchFamily="34" charset="0"/>
              </a:rPr>
            </a:br>
            <a:r>
              <a:rPr lang="fr-CA" sz="1400" dirty="0">
                <a:latin typeface="Sun Life New Text" pitchFamily="2" charset="0"/>
                <a:cs typeface="Arial" panose="020B0604020202020204" pitchFamily="34" charset="0"/>
              </a:rPr>
              <a:t>de l’année</a:t>
            </a:r>
            <a:br>
              <a:rPr lang="fr-CA" sz="1400" dirty="0">
                <a:latin typeface="Sun Life New Text" pitchFamily="2" charset="0"/>
                <a:cs typeface="Arial" panose="020B0604020202020204" pitchFamily="34" charset="0"/>
              </a:rPr>
            </a:br>
            <a:r>
              <a:rPr lang="fr-CA" sz="1400" dirty="0">
                <a:latin typeface="Sun Life New Text" pitchFamily="2" charset="0"/>
                <a:cs typeface="Arial" panose="020B0604020202020204" pitchFamily="34" charset="0"/>
              </a:rPr>
              <a:t>précédente</a:t>
            </a:r>
          </a:p>
          <a:p>
            <a:pPr eaLnBrk="0" hangingPunct="0">
              <a:spcAft>
                <a:spcPct val="0"/>
              </a:spcAft>
            </a:pPr>
            <a:endParaRPr lang="fr-CA" sz="1400" dirty="0">
              <a:latin typeface="Sun Life New Text" pitchFamily="2" charset="0"/>
              <a:cs typeface="Arial" panose="020B0604020202020204" pitchFamily="34" charset="0"/>
            </a:endParaRPr>
          </a:p>
          <a:p>
            <a:pPr eaLnBrk="0" hangingPunct="0">
              <a:spcAft>
                <a:spcPct val="0"/>
              </a:spcAft>
            </a:pPr>
            <a:endParaRPr lang="fr-CA" sz="1400" dirty="0">
              <a:latin typeface="Sun Life New Text" pitchFamily="2" charset="0"/>
              <a:cs typeface="Arial" panose="020B0604020202020204" pitchFamily="34" charset="0"/>
            </a:endParaRPr>
          </a:p>
        </p:txBody>
      </p:sp>
      <p:graphicFrame>
        <p:nvGraphicFramePr>
          <p:cNvPr id="19" name="Group 28">
            <a:extLst>
              <a:ext uri="{FF2B5EF4-FFF2-40B4-BE49-F238E27FC236}">
                <a16:creationId xmlns:a16="http://schemas.microsoft.com/office/drawing/2014/main" id="{F8EB53A3-5030-727F-0EA1-4DA421CFD3BB}"/>
              </a:ext>
            </a:extLst>
          </p:cNvPr>
          <p:cNvGraphicFramePr>
            <a:graphicFrameLocks noGrp="1"/>
          </p:cNvGraphicFramePr>
          <p:nvPr>
            <p:custDataLst>
              <p:tags r:id="rId8"/>
            </p:custDataLst>
            <p:extLst>
              <p:ext uri="{D42A27DB-BD31-4B8C-83A1-F6EECF244321}">
                <p14:modId xmlns:p14="http://schemas.microsoft.com/office/powerpoint/2010/main" val="899120812"/>
              </p:ext>
            </p:extLst>
          </p:nvPr>
        </p:nvGraphicFramePr>
        <p:xfrm>
          <a:off x="6208259" y="4329218"/>
          <a:ext cx="3189741" cy="1405721"/>
        </p:xfrm>
        <a:graphic>
          <a:graphicData uri="http://schemas.openxmlformats.org/drawingml/2006/table">
            <a:tbl>
              <a:tblPr/>
              <a:tblGrid>
                <a:gridCol w="1029149">
                  <a:extLst>
                    <a:ext uri="{9D8B030D-6E8A-4147-A177-3AD203B41FA5}">
                      <a16:colId xmlns:a16="http://schemas.microsoft.com/office/drawing/2014/main" val="20000"/>
                    </a:ext>
                  </a:extLst>
                </a:gridCol>
                <a:gridCol w="2160592">
                  <a:extLst>
                    <a:ext uri="{9D8B030D-6E8A-4147-A177-3AD203B41FA5}">
                      <a16:colId xmlns:a16="http://schemas.microsoft.com/office/drawing/2014/main" val="20001"/>
                    </a:ext>
                  </a:extLst>
                </a:gridCol>
              </a:tblGrid>
              <a:tr h="443695">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fr-CA" sz="1400" b="0" i="0" u="none" strike="noStrike" cap="none" normalizeH="0" baseline="0">
                          <a:ln>
                            <a:noFill/>
                          </a:ln>
                          <a:solidFill>
                            <a:schemeClr val="bg1"/>
                          </a:solidFill>
                          <a:effectLst/>
                          <a:latin typeface="Sun Life New Text" pitchFamily="2" charset="0"/>
                          <a:cs typeface="Arial"/>
                        </a:rPr>
                        <a:t>Année</a:t>
                      </a: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fr-CA" sz="1400" b="0" i="0" u="none" strike="noStrike" cap="none" normalizeH="0" baseline="0">
                          <a:ln>
                            <a:noFill/>
                          </a:ln>
                          <a:solidFill>
                            <a:schemeClr val="bg1"/>
                          </a:solidFill>
                          <a:effectLst/>
                          <a:latin typeface="Sun Life New Text" pitchFamily="2" charset="0"/>
                          <a:cs typeface="Arial"/>
                        </a:rPr>
                        <a:t>Plafond CELI de l’ARC</a:t>
                      </a: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0"/>
                  </a:ext>
                </a:extLst>
              </a:tr>
              <a:tr h="481013">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fr-CA" sz="1400" b="0" i="0" u="none" strike="noStrike" cap="none" normalizeH="0" baseline="0" dirty="0">
                          <a:ln>
                            <a:noFill/>
                          </a:ln>
                          <a:solidFill>
                            <a:schemeClr val="tx1"/>
                          </a:solidFill>
                          <a:effectLst/>
                          <a:latin typeface="Sun Life New Text" pitchFamily="2" charset="0"/>
                          <a:cs typeface="Arial"/>
                        </a:rPr>
                        <a:t>2025</a:t>
                      </a: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DE6E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fr-CA" sz="1400" b="0" i="0" u="none" strike="noStrike" cap="none" normalizeH="0" baseline="0" dirty="0">
                          <a:ln>
                            <a:noFill/>
                          </a:ln>
                          <a:solidFill>
                            <a:schemeClr val="tx1"/>
                          </a:solidFill>
                          <a:effectLst/>
                          <a:latin typeface="Sun Life New Text" pitchFamily="2" charset="0"/>
                          <a:cs typeface="+mn-cs"/>
                        </a:rPr>
                        <a:t>7 000 $</a:t>
                      </a: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DE6E1"/>
                    </a:solidFill>
                  </a:tcPr>
                </a:tc>
                <a:extLst>
                  <a:ext uri="{0D108BD9-81ED-4DB2-BD59-A6C34878D82A}">
                    <a16:rowId xmlns:a16="http://schemas.microsoft.com/office/drawing/2014/main" val="10001"/>
                  </a:ext>
                </a:extLst>
              </a:tr>
              <a:tr h="481013">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fr-CA" sz="1400" b="0" i="0" u="none" strike="noStrike" cap="none" normalizeH="0" baseline="0" dirty="0">
                          <a:ln>
                            <a:noFill/>
                          </a:ln>
                          <a:solidFill>
                            <a:schemeClr val="tx1"/>
                          </a:solidFill>
                          <a:effectLst/>
                          <a:latin typeface="Sun Life New Text" pitchFamily="2" charset="0"/>
                          <a:cs typeface="Arial"/>
                        </a:rPr>
                        <a:t>2026</a:t>
                      </a: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DDE6E1">
                        <a:alpha val="50000"/>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fr-CA" sz="1400" b="0" i="0" u="none" strike="noStrike" cap="none" normalizeH="0" baseline="0" dirty="0">
                          <a:ln>
                            <a:noFill/>
                          </a:ln>
                          <a:solidFill>
                            <a:schemeClr val="tx1"/>
                          </a:solidFill>
                          <a:effectLst/>
                          <a:latin typeface="Sun Life New Text" pitchFamily="2" charset="0"/>
                          <a:cs typeface="Arial"/>
                        </a:rPr>
                        <a:t>7 000 $</a:t>
                      </a: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DDE6E1">
                        <a:alpha val="50000"/>
                      </a:srgbClr>
                    </a:solidFill>
                  </a:tcPr>
                </a:tc>
                <a:extLst>
                  <a:ext uri="{0D108BD9-81ED-4DB2-BD59-A6C34878D82A}">
                    <a16:rowId xmlns:a16="http://schemas.microsoft.com/office/drawing/2014/main" val="10002"/>
                  </a:ext>
                </a:extLst>
              </a:tr>
            </a:tbl>
          </a:graphicData>
        </a:graphic>
      </p:graphicFrame>
      <p:pic>
        <p:nvPicPr>
          <p:cNvPr id="4" name="Picture Placeholder 8">
            <a:extLst>
              <a:ext uri="{FF2B5EF4-FFF2-40B4-BE49-F238E27FC236}">
                <a16:creationId xmlns:a16="http://schemas.microsoft.com/office/drawing/2014/main" id="{C037C30D-AD40-B755-628E-E128D040D0C0}"/>
              </a:ext>
            </a:extLst>
          </p:cNvPr>
          <p:cNvPicPr>
            <a:picLocks noGrp="1" noChangeAspect="1"/>
          </p:cNvPicPr>
          <p:nvPr>
            <p:ph type="pic" sz="quarter" idx="14"/>
          </p:nvPr>
        </p:nvPicPr>
        <p:blipFill>
          <a:blip r:embed="rId11" cstate="screen">
            <a:extLst>
              <a:ext uri="{28A0092B-C50C-407E-A947-70E740481C1C}">
                <a14:useLocalDpi xmlns:a14="http://schemas.microsoft.com/office/drawing/2010/main"/>
              </a:ext>
            </a:extLst>
          </a:blip>
          <a:srcRect t="6" b="6"/>
          <a:stretch>
            <a:fillRect/>
          </a:stretch>
        </p:blipFill>
        <p:spPr/>
      </p:pic>
    </p:spTree>
    <p:custDataLst>
      <p:tags r:id="rId1"/>
    </p:custDataLst>
    <p:extLst>
      <p:ext uri="{BB962C8B-B14F-4D97-AF65-F5344CB8AC3E}">
        <p14:creationId xmlns:p14="http://schemas.microsoft.com/office/powerpoint/2010/main" val="4097133120"/>
      </p:ext>
    </p:extLst>
  </p:cSld>
  <p:clrMapOvr>
    <a:masterClrMapping/>
  </p:clrMapOvr>
  <mc:AlternateContent xmlns:mc="http://schemas.openxmlformats.org/markup-compatibility/2006" xmlns:p14="http://schemas.microsoft.com/office/powerpoint/2010/main">
    <mc:Choice Requires="p14">
      <p:transition spd="slow" p14:dur="2000" advTm="39585"/>
    </mc:Choice>
    <mc:Fallback xmlns="">
      <p:transition spd="slow" advTm="39585"/>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FDA3EFB-5A30-6C32-EB85-59687F48349E}"/>
              </a:ext>
            </a:extLst>
          </p:cNvPr>
          <p:cNvSpPr>
            <a:spLocks noGrp="1"/>
          </p:cNvSpPr>
          <p:nvPr>
            <p:ph type="body" sz="quarter" idx="33"/>
            <p:custDataLst>
              <p:tags r:id="rId2"/>
            </p:custDataLst>
          </p:nvPr>
        </p:nvSpPr>
        <p:spPr>
          <a:xfrm>
            <a:off x="6169029" y="914400"/>
            <a:ext cx="5728016" cy="477054"/>
          </a:xfrm>
        </p:spPr>
        <p:txBody>
          <a:bodyPr/>
          <a:lstStyle/>
          <a:p>
            <a:r>
              <a:rPr lang="fr-CA" sz="2800">
                <a:highlight>
                  <a:srgbClr val="000000">
                    <a:alpha val="0"/>
                  </a:srgbClr>
                </a:highlight>
                <a:cs typeface="Arial" panose="020B0604020202020204" pitchFamily="34" charset="0"/>
              </a:rPr>
              <a:t>Plafond de cotisation au RPDB</a:t>
            </a:r>
            <a:endParaRPr lang="fr-CA" sz="2800">
              <a:highlight>
                <a:srgbClr val="FFFF00"/>
              </a:highlight>
              <a:cs typeface="Arial" panose="020B0604020202020204" pitchFamily="34" charset="0"/>
            </a:endParaRPr>
          </a:p>
        </p:txBody>
      </p:sp>
      <p:graphicFrame>
        <p:nvGraphicFramePr>
          <p:cNvPr id="19" name="Group 28">
            <a:extLst>
              <a:ext uri="{FF2B5EF4-FFF2-40B4-BE49-F238E27FC236}">
                <a16:creationId xmlns:a16="http://schemas.microsoft.com/office/drawing/2014/main" id="{F8EB53A3-5030-727F-0EA1-4DA421CFD3BB}"/>
              </a:ext>
            </a:extLst>
          </p:cNvPr>
          <p:cNvGraphicFramePr>
            <a:graphicFrameLocks noGrp="1"/>
          </p:cNvGraphicFramePr>
          <p:nvPr>
            <p:custDataLst>
              <p:tags r:id="rId3"/>
            </p:custDataLst>
            <p:extLst>
              <p:ext uri="{D42A27DB-BD31-4B8C-83A1-F6EECF244321}">
                <p14:modId xmlns:p14="http://schemas.microsoft.com/office/powerpoint/2010/main" val="3255654827"/>
              </p:ext>
            </p:extLst>
          </p:nvPr>
        </p:nvGraphicFramePr>
        <p:xfrm>
          <a:off x="6208259" y="4329218"/>
          <a:ext cx="3257474" cy="1405721"/>
        </p:xfrm>
        <a:graphic>
          <a:graphicData uri="http://schemas.openxmlformats.org/drawingml/2006/table">
            <a:tbl>
              <a:tblPr/>
              <a:tblGrid>
                <a:gridCol w="1101812">
                  <a:extLst>
                    <a:ext uri="{9D8B030D-6E8A-4147-A177-3AD203B41FA5}">
                      <a16:colId xmlns:a16="http://schemas.microsoft.com/office/drawing/2014/main" val="20000"/>
                    </a:ext>
                  </a:extLst>
                </a:gridCol>
                <a:gridCol w="2155662">
                  <a:extLst>
                    <a:ext uri="{9D8B030D-6E8A-4147-A177-3AD203B41FA5}">
                      <a16:colId xmlns:a16="http://schemas.microsoft.com/office/drawing/2014/main" val="20001"/>
                    </a:ext>
                  </a:extLst>
                </a:gridCol>
              </a:tblGrid>
              <a:tr h="443695">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fr-CA" sz="1400" b="0" i="0" u="none" strike="noStrike" cap="none" normalizeH="0" baseline="0">
                          <a:ln>
                            <a:noFill/>
                          </a:ln>
                          <a:solidFill>
                            <a:schemeClr val="bg1"/>
                          </a:solidFill>
                          <a:effectLst/>
                          <a:latin typeface="Sun Life New Text" pitchFamily="2" charset="0"/>
                          <a:cs typeface="Arial"/>
                        </a:rPr>
                        <a:t>Année</a:t>
                      </a: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fr-CA" sz="1400" b="0" i="0" u="none" strike="noStrike" cap="none" normalizeH="0" baseline="0">
                          <a:ln>
                            <a:noFill/>
                          </a:ln>
                          <a:solidFill>
                            <a:schemeClr val="bg1"/>
                          </a:solidFill>
                          <a:effectLst/>
                          <a:latin typeface="Sun Life New Text" pitchFamily="2" charset="0"/>
                          <a:cs typeface="Arial"/>
                        </a:rPr>
                        <a:t>Plafond RPDB de l’ARC</a:t>
                      </a: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0"/>
                  </a:ext>
                </a:extLst>
              </a:tr>
              <a:tr h="481013">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fr-CA" sz="1400" b="0" i="0" u="none" strike="noStrike" cap="none" normalizeH="0" baseline="0" dirty="0">
                          <a:ln>
                            <a:noFill/>
                          </a:ln>
                          <a:solidFill>
                            <a:schemeClr val="tx1"/>
                          </a:solidFill>
                          <a:effectLst/>
                          <a:latin typeface="Sun Life New Text" pitchFamily="2" charset="0"/>
                          <a:cs typeface="Arial"/>
                        </a:rPr>
                        <a:t>2025</a:t>
                      </a: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DE6E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fr-CA" sz="1400" b="0" i="0" u="none" strike="noStrike" cap="none" normalizeH="0" baseline="0" dirty="0">
                          <a:ln>
                            <a:noFill/>
                          </a:ln>
                          <a:solidFill>
                            <a:schemeClr val="tx1"/>
                          </a:solidFill>
                          <a:effectLst/>
                          <a:latin typeface="Sun Life New Text" pitchFamily="2" charset="0"/>
                          <a:cs typeface="Arial"/>
                        </a:rPr>
                        <a:t>16 905 $</a:t>
                      </a: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DE6E1"/>
                    </a:solidFill>
                  </a:tcPr>
                </a:tc>
                <a:extLst>
                  <a:ext uri="{0D108BD9-81ED-4DB2-BD59-A6C34878D82A}">
                    <a16:rowId xmlns:a16="http://schemas.microsoft.com/office/drawing/2014/main" val="10001"/>
                  </a:ext>
                </a:extLst>
              </a:tr>
              <a:tr h="481013">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fr-CA" sz="1400" b="0" i="0" u="none" strike="noStrike" cap="none" normalizeH="0" baseline="0" dirty="0">
                          <a:ln>
                            <a:noFill/>
                          </a:ln>
                          <a:solidFill>
                            <a:schemeClr val="tx1"/>
                          </a:solidFill>
                          <a:effectLst/>
                          <a:latin typeface="Sun Life New Text" pitchFamily="2" charset="0"/>
                          <a:cs typeface="Arial"/>
                        </a:rPr>
                        <a:t>2026</a:t>
                      </a: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DDE6E1">
                        <a:alpha val="50000"/>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fr-CA" sz="1400" b="0" i="0" u="none" strike="noStrike" cap="none" normalizeH="0" baseline="0">
                          <a:ln>
                            <a:noFill/>
                          </a:ln>
                          <a:solidFill>
                            <a:schemeClr val="tx1"/>
                          </a:solidFill>
                          <a:effectLst/>
                          <a:latin typeface="Sun Life New Text" pitchFamily="2" charset="0"/>
                          <a:cs typeface="Arial"/>
                        </a:rPr>
                        <a:t>17 695 </a:t>
                      </a:r>
                      <a:r>
                        <a:rPr kumimoji="0" lang="fr-CA" sz="1400" b="0" i="0" u="none" strike="noStrike" cap="none" normalizeH="0" baseline="0" dirty="0">
                          <a:ln>
                            <a:noFill/>
                          </a:ln>
                          <a:solidFill>
                            <a:schemeClr val="tx1"/>
                          </a:solidFill>
                          <a:effectLst/>
                          <a:latin typeface="Sun Life New Text" pitchFamily="2" charset="0"/>
                          <a:cs typeface="Arial"/>
                        </a:rPr>
                        <a:t>$</a:t>
                      </a: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DDE6E1">
                        <a:alpha val="50000"/>
                      </a:srgbClr>
                    </a:solidFill>
                  </a:tcPr>
                </a:tc>
                <a:extLst>
                  <a:ext uri="{0D108BD9-81ED-4DB2-BD59-A6C34878D82A}">
                    <a16:rowId xmlns:a16="http://schemas.microsoft.com/office/drawing/2014/main" val="10002"/>
                  </a:ext>
                </a:extLst>
              </a:tr>
            </a:tbl>
          </a:graphicData>
        </a:graphic>
      </p:graphicFrame>
      <p:sp>
        <p:nvSpPr>
          <p:cNvPr id="3" name="Rectangle 2">
            <a:extLst>
              <a:ext uri="{FF2B5EF4-FFF2-40B4-BE49-F238E27FC236}">
                <a16:creationId xmlns:a16="http://schemas.microsoft.com/office/drawing/2014/main" id="{13B0682B-9C12-ADFC-61F7-3210FECE742A}"/>
              </a:ext>
            </a:extLst>
          </p:cNvPr>
          <p:cNvSpPr/>
          <p:nvPr>
            <p:custDataLst>
              <p:tags r:id="rId4"/>
            </p:custDataLst>
          </p:nvPr>
        </p:nvSpPr>
        <p:spPr>
          <a:xfrm>
            <a:off x="7985519" y="1225535"/>
            <a:ext cx="4057581" cy="1143000"/>
          </a:xfrm>
          <a:prstGeom prst="rect">
            <a:avLst/>
          </a:prstGeom>
          <a:solidFill>
            <a:schemeClr val="bg1"/>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A">
                <a:solidFill>
                  <a:srgbClr val="FF0000"/>
                </a:solidFill>
                <a:highlight>
                  <a:srgbClr val="000000">
                    <a:alpha val="0"/>
                  </a:srgbClr>
                </a:highlight>
              </a:rPr>
              <a:t>Conseiller </a:t>
            </a:r>
            <a:r>
              <a:rPr lang="fr-CA">
                <a:solidFill>
                  <a:srgbClr val="FF0000"/>
                </a:solidFill>
              </a:rPr>
              <a:t>: Supprimer la diapo si le régime ne comporte pas de RPDB</a:t>
            </a:r>
            <a:endParaRPr lang="fr-CA">
              <a:solidFill>
                <a:srgbClr val="FF0000"/>
              </a:solidFill>
              <a:highlight>
                <a:srgbClr val="808000"/>
              </a:highlight>
            </a:endParaRPr>
          </a:p>
        </p:txBody>
      </p:sp>
      <p:sp>
        <p:nvSpPr>
          <p:cNvPr id="4" name="Text Placeholder 3">
            <a:extLst>
              <a:ext uri="{FF2B5EF4-FFF2-40B4-BE49-F238E27FC236}">
                <a16:creationId xmlns:a16="http://schemas.microsoft.com/office/drawing/2014/main" id="{7E350BD6-2D83-1914-0B7D-AC73869B0012}"/>
              </a:ext>
            </a:extLst>
          </p:cNvPr>
          <p:cNvSpPr>
            <a:spLocks noGrp="1"/>
          </p:cNvSpPr>
          <p:nvPr>
            <p:ph type="body" sz="quarter" idx="40"/>
            <p:custDataLst>
              <p:tags r:id="rId5"/>
            </p:custDataLst>
          </p:nvPr>
        </p:nvSpPr>
        <p:spPr>
          <a:xfrm>
            <a:off x="6169028" y="2559391"/>
            <a:ext cx="5728016" cy="1576420"/>
          </a:xfrm>
        </p:spPr>
        <p:txBody>
          <a:bodyPr/>
          <a:lstStyle/>
          <a:p>
            <a:r>
              <a:rPr lang="fr-CA">
                <a:highlight>
                  <a:srgbClr val="000000">
                    <a:alpha val="0"/>
                  </a:srgbClr>
                </a:highlight>
              </a:rPr>
              <a:t>Quand vous cotisez au régime, votre employeur ajoute un montant égal à 100 % de votre cotisation, jusqu’à une limite qu’il détermine.</a:t>
            </a:r>
          </a:p>
          <a:p>
            <a:r>
              <a:rPr lang="fr-CA">
                <a:highlight>
                  <a:srgbClr val="000000">
                    <a:alpha val="0"/>
                  </a:srgbClr>
                </a:highlight>
              </a:rPr>
              <a:t>La cotisation maximale au RPDB correspond à 18 % de votre revenu gagné pour l’année en cours ou au plafond de cotisation au RPDB, selon le montant le moins élevé.</a:t>
            </a:r>
          </a:p>
          <a:p>
            <a:r>
              <a:rPr lang="fr-CA">
                <a:highlight>
                  <a:srgbClr val="000000">
                    <a:alpha val="0"/>
                  </a:srgbClr>
                </a:highlight>
              </a:rPr>
              <a:t>Le plafond de cotisation au REER est diminué des cotisations au RPDB reçues l’année précédente.</a:t>
            </a:r>
          </a:p>
        </p:txBody>
      </p:sp>
      <p:pic>
        <p:nvPicPr>
          <p:cNvPr id="7" name="Picture Placeholder 8">
            <a:extLst>
              <a:ext uri="{FF2B5EF4-FFF2-40B4-BE49-F238E27FC236}">
                <a16:creationId xmlns:a16="http://schemas.microsoft.com/office/drawing/2014/main" id="{26E3AAF6-02B0-E4DD-8EE0-B8770BD25660}"/>
              </a:ext>
            </a:extLst>
          </p:cNvPr>
          <p:cNvPicPr>
            <a:picLocks noGrp="1" noChangeAspect="1"/>
          </p:cNvPicPr>
          <p:nvPr>
            <p:ph type="pic" sz="quarter" idx="14"/>
          </p:nvPr>
        </p:nvPicPr>
        <p:blipFill>
          <a:blip r:embed="rId8" cstate="screen">
            <a:extLst>
              <a:ext uri="{28A0092B-C50C-407E-A947-70E740481C1C}">
                <a14:useLocalDpi xmlns:a14="http://schemas.microsoft.com/office/drawing/2010/main"/>
              </a:ext>
            </a:extLst>
          </a:blip>
          <a:srcRect t="6" b="6"/>
          <a:stretch>
            <a:fillRect/>
          </a:stretch>
        </p:blipFill>
        <p:spPr/>
      </p:pic>
    </p:spTree>
    <p:custDataLst>
      <p:tags r:id="rId1"/>
    </p:custDataLst>
    <p:extLst>
      <p:ext uri="{BB962C8B-B14F-4D97-AF65-F5344CB8AC3E}">
        <p14:creationId xmlns:p14="http://schemas.microsoft.com/office/powerpoint/2010/main" val="1248930487"/>
      </p:ext>
    </p:extLst>
  </p:cSld>
  <p:clrMapOvr>
    <a:masterClrMapping/>
  </p:clrMapOvr>
  <mc:AlternateContent xmlns:mc="http://schemas.openxmlformats.org/markup-compatibility/2006" xmlns:p14="http://schemas.microsoft.com/office/powerpoint/2010/main">
    <mc:Choice Requires="p14">
      <p:transition spd="slow" p14:dur="2000" advTm="39585"/>
    </mc:Choice>
    <mc:Fallback xmlns="">
      <p:transition spd="slow" advTm="39585"/>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S_OS" val="Unix 4.14 unknown"/>
  <p:tag name="AS_RELEASE_DATE" val="2023.04.30"/>
  <p:tag name="AS_TITLE" val="Aspose.Slides for Java"/>
  <p:tag name="AS_VERSION" val="23.4"/>
</p:tagLst>
</file>

<file path=ppt/tags/tag10.xml><?xml version="1.0" encoding="utf-8"?>
<p:tagLst xmlns:a="http://schemas.openxmlformats.org/drawingml/2006/main" xmlns:r="http://schemas.openxmlformats.org/officeDocument/2006/relationships" xmlns:p="http://schemas.openxmlformats.org/presentationml/2006/main">
  <p:tag name="NUM" val="1"/>
</p:tagLst>
</file>

<file path=ppt/tags/tag100.xml><?xml version="1.0" encoding="utf-8"?>
<p:tagLst xmlns:a="http://schemas.openxmlformats.org/drawingml/2006/main" xmlns:r="http://schemas.openxmlformats.org/officeDocument/2006/relationships" xmlns:p="http://schemas.openxmlformats.org/presentationml/2006/main">
  <p:tag name="NUM" val="4"/>
</p:tagLst>
</file>

<file path=ppt/tags/tag101.xml><?xml version="1.0" encoding="utf-8"?>
<p:tagLst xmlns:a="http://schemas.openxmlformats.org/drawingml/2006/main" xmlns:r="http://schemas.openxmlformats.org/officeDocument/2006/relationships" xmlns:p="http://schemas.openxmlformats.org/presentationml/2006/main">
  <p:tag name="NUM" val="5"/>
</p:tagLst>
</file>

<file path=ppt/tags/tag102.xml><?xml version="1.0" encoding="utf-8"?>
<p:tagLst xmlns:a="http://schemas.openxmlformats.org/drawingml/2006/main" xmlns:r="http://schemas.openxmlformats.org/officeDocument/2006/relationships" xmlns:p="http://schemas.openxmlformats.org/presentationml/2006/main">
  <p:tag name="NUM" val="6"/>
</p:tagLst>
</file>

<file path=ppt/tags/tag103.xml><?xml version="1.0" encoding="utf-8"?>
<p:tagLst xmlns:a="http://schemas.openxmlformats.org/drawingml/2006/main" xmlns:r="http://schemas.openxmlformats.org/officeDocument/2006/relationships" xmlns:p="http://schemas.openxmlformats.org/presentationml/2006/main">
  <p:tag name="PPSNARRATION" val="70,892449226,C:\Users\g897\Desktop\Webcasts\My savings webcast_FR_Dec 2012\English March 2013\mySavings_pptx\Media.ppcx"/>
</p:tagLst>
</file>

<file path=ppt/tags/tag104.xml><?xml version="1.0" encoding="utf-8"?>
<p:tagLst xmlns:a="http://schemas.openxmlformats.org/drawingml/2006/main" xmlns:r="http://schemas.openxmlformats.org/officeDocument/2006/relationships" xmlns:p="http://schemas.openxmlformats.org/presentationml/2006/main">
  <p:tag name="NUM" val="1"/>
</p:tagLst>
</file>

<file path=ppt/tags/tag105.xml><?xml version="1.0" encoding="utf-8"?>
<p:tagLst xmlns:a="http://schemas.openxmlformats.org/drawingml/2006/main" xmlns:r="http://schemas.openxmlformats.org/officeDocument/2006/relationships" xmlns:p="http://schemas.openxmlformats.org/presentationml/2006/main">
  <p:tag name="NUM" val="2"/>
</p:tagLst>
</file>

<file path=ppt/tags/tag106.xml><?xml version="1.0" encoding="utf-8"?>
<p:tagLst xmlns:a="http://schemas.openxmlformats.org/drawingml/2006/main" xmlns:r="http://schemas.openxmlformats.org/officeDocument/2006/relationships" xmlns:p="http://schemas.openxmlformats.org/presentationml/2006/main">
  <p:tag name="NUM" val="3"/>
</p:tagLst>
</file>

<file path=ppt/tags/tag107.xml><?xml version="1.0" encoding="utf-8"?>
<p:tagLst xmlns:a="http://schemas.openxmlformats.org/drawingml/2006/main" xmlns:r="http://schemas.openxmlformats.org/officeDocument/2006/relationships" xmlns:p="http://schemas.openxmlformats.org/presentationml/2006/main">
  <p:tag name="NUM" val="4"/>
</p:tagLst>
</file>

<file path=ppt/tags/tag108.xml><?xml version="1.0" encoding="utf-8"?>
<p:tagLst xmlns:a="http://schemas.openxmlformats.org/drawingml/2006/main" xmlns:r="http://schemas.openxmlformats.org/officeDocument/2006/relationships" xmlns:p="http://schemas.openxmlformats.org/presentationml/2006/main">
  <p:tag name="PPSNARRATION" val="72,892449226,C:\Users\g897\Desktop\Webcasts\My savings webcast_FR_Dec 2012\English March 2013\mySavings_pptx\Media.ppcx"/>
</p:tagLst>
</file>

<file path=ppt/tags/tag109.xml><?xml version="1.0" encoding="utf-8"?>
<p:tagLst xmlns:a="http://schemas.openxmlformats.org/drawingml/2006/main" xmlns:r="http://schemas.openxmlformats.org/officeDocument/2006/relationships" xmlns:p="http://schemas.openxmlformats.org/presentationml/2006/main">
  <p:tag name="NUM" val="1"/>
</p:tagLst>
</file>

<file path=ppt/tags/tag11.xml><?xml version="1.0" encoding="utf-8"?>
<p:tagLst xmlns:a="http://schemas.openxmlformats.org/drawingml/2006/main" xmlns:r="http://schemas.openxmlformats.org/officeDocument/2006/relationships" xmlns:p="http://schemas.openxmlformats.org/presentationml/2006/main">
  <p:tag name="PPSNARRATION" val="34,892449226,C:\Users\g897\Desktop\Webcasts\My savings webcast_FR_Dec 2012\English March 2013\mySavings_pptx\Media.ppcx"/>
  <p:tag name="TIMING" val="|7.8|3.6|5.5|6.6|3|3.3|3.7"/>
</p:tagLst>
</file>

<file path=ppt/tags/tag110.xml><?xml version="1.0" encoding="utf-8"?>
<p:tagLst xmlns:a="http://schemas.openxmlformats.org/drawingml/2006/main" xmlns:r="http://schemas.openxmlformats.org/officeDocument/2006/relationships" xmlns:p="http://schemas.openxmlformats.org/presentationml/2006/main">
  <p:tag name="NUM" val="2"/>
</p:tagLst>
</file>

<file path=ppt/tags/tag111.xml><?xml version="1.0" encoding="utf-8"?>
<p:tagLst xmlns:a="http://schemas.openxmlformats.org/drawingml/2006/main" xmlns:r="http://schemas.openxmlformats.org/officeDocument/2006/relationships" xmlns:p="http://schemas.openxmlformats.org/presentationml/2006/main">
  <p:tag name="NUM" val="3"/>
</p:tagLst>
</file>

<file path=ppt/tags/tag112.xml><?xml version="1.0" encoding="utf-8"?>
<p:tagLst xmlns:a="http://schemas.openxmlformats.org/drawingml/2006/main" xmlns:r="http://schemas.openxmlformats.org/officeDocument/2006/relationships" xmlns:p="http://schemas.openxmlformats.org/presentationml/2006/main">
  <p:tag name="NUM" val="4"/>
</p:tagLst>
</file>

<file path=ppt/tags/tag113.xml><?xml version="1.0" encoding="utf-8"?>
<p:tagLst xmlns:a="http://schemas.openxmlformats.org/drawingml/2006/main" xmlns:r="http://schemas.openxmlformats.org/officeDocument/2006/relationships" xmlns:p="http://schemas.openxmlformats.org/presentationml/2006/main">
  <p:tag name="PPSNARRATION" val="73,892449226,C:\Users\g897\Desktop\Webcasts\My savings webcast_FR_Dec 2012\English March 2013\mySavings_pptx\Media.ppcx"/>
</p:tagLst>
</file>

<file path=ppt/tags/tag114.xml><?xml version="1.0" encoding="utf-8"?>
<p:tagLst xmlns:a="http://schemas.openxmlformats.org/drawingml/2006/main" xmlns:r="http://schemas.openxmlformats.org/officeDocument/2006/relationships" xmlns:p="http://schemas.openxmlformats.org/presentationml/2006/main">
  <p:tag name="NUM" val="1"/>
</p:tagLst>
</file>

<file path=ppt/tags/tag115.xml><?xml version="1.0" encoding="utf-8"?>
<p:tagLst xmlns:a="http://schemas.openxmlformats.org/drawingml/2006/main" xmlns:r="http://schemas.openxmlformats.org/officeDocument/2006/relationships" xmlns:p="http://schemas.openxmlformats.org/presentationml/2006/main">
  <p:tag name="PPSNARRATION" val="74,892449226,C:\Users\g897\Desktop\Webcasts\My savings webcast_FR_Dec 2012\English March 2013\mySavings_pptx\Media.ppcx"/>
  <p:tag name="TIMING" val="|1.5|4.4|3.6"/>
</p:tagLst>
</file>

<file path=ppt/tags/tag116.xml><?xml version="1.0" encoding="utf-8"?>
<p:tagLst xmlns:a="http://schemas.openxmlformats.org/drawingml/2006/main" xmlns:r="http://schemas.openxmlformats.org/officeDocument/2006/relationships" xmlns:p="http://schemas.openxmlformats.org/presentationml/2006/main">
  <p:tag name="NUM" val="1"/>
</p:tagLst>
</file>

<file path=ppt/tags/tag117.xml><?xml version="1.0" encoding="utf-8"?>
<p:tagLst xmlns:a="http://schemas.openxmlformats.org/drawingml/2006/main" xmlns:r="http://schemas.openxmlformats.org/officeDocument/2006/relationships" xmlns:p="http://schemas.openxmlformats.org/presentationml/2006/main">
  <p:tag name="NUM" val="2"/>
</p:tagLst>
</file>

<file path=ppt/tags/tag118.xml><?xml version="1.0" encoding="utf-8"?>
<p:tagLst xmlns:a="http://schemas.openxmlformats.org/drawingml/2006/main" xmlns:r="http://schemas.openxmlformats.org/officeDocument/2006/relationships" xmlns:p="http://schemas.openxmlformats.org/presentationml/2006/main">
  <p:tag name="NUM" val="3"/>
</p:tagLst>
</file>

<file path=ppt/tags/tag119.xml><?xml version="1.0" encoding="utf-8"?>
<p:tagLst xmlns:a="http://schemas.openxmlformats.org/drawingml/2006/main" xmlns:r="http://schemas.openxmlformats.org/officeDocument/2006/relationships" xmlns:p="http://schemas.openxmlformats.org/presentationml/2006/main">
  <p:tag name="PPSNARRATION" val="75,892449226,C:\Users\g897\Desktop\Webcasts\My savings webcast_FR_Dec 2012\English March 2013\mySavings_pptx\Media.ppcx"/>
</p:tagLst>
</file>

<file path=ppt/tags/tag12.xml><?xml version="1.0" encoding="utf-8"?>
<p:tagLst xmlns:a="http://schemas.openxmlformats.org/drawingml/2006/main" xmlns:r="http://schemas.openxmlformats.org/officeDocument/2006/relationships" xmlns:p="http://schemas.openxmlformats.org/presentationml/2006/main">
  <p:tag name="NUM" val="2"/>
</p:tagLst>
</file>

<file path=ppt/tags/tag120.xml><?xml version="1.0" encoding="utf-8"?>
<p:tagLst xmlns:a="http://schemas.openxmlformats.org/drawingml/2006/main" xmlns:r="http://schemas.openxmlformats.org/officeDocument/2006/relationships" xmlns:p="http://schemas.openxmlformats.org/presentationml/2006/main">
  <p:tag name="NUM" val="1"/>
</p:tagLst>
</file>

<file path=ppt/tags/tag121.xml><?xml version="1.0" encoding="utf-8"?>
<p:tagLst xmlns:a="http://schemas.openxmlformats.org/drawingml/2006/main" xmlns:r="http://schemas.openxmlformats.org/officeDocument/2006/relationships" xmlns:p="http://schemas.openxmlformats.org/presentationml/2006/main">
  <p:tag name="NUM" val="2"/>
</p:tagLst>
</file>

<file path=ppt/tags/tag122.xml><?xml version="1.0" encoding="utf-8"?>
<p:tagLst xmlns:a="http://schemas.openxmlformats.org/drawingml/2006/main" xmlns:r="http://schemas.openxmlformats.org/officeDocument/2006/relationships" xmlns:p="http://schemas.openxmlformats.org/presentationml/2006/main">
  <p:tag name="NUM" val="3"/>
</p:tagLst>
</file>

<file path=ppt/tags/tag123.xml><?xml version="1.0" encoding="utf-8"?>
<p:tagLst xmlns:a="http://schemas.openxmlformats.org/drawingml/2006/main" xmlns:r="http://schemas.openxmlformats.org/officeDocument/2006/relationships" xmlns:p="http://schemas.openxmlformats.org/presentationml/2006/main">
  <p:tag name="NUM" val="5"/>
</p:tagLst>
</file>

<file path=ppt/tags/tag124.xml><?xml version="1.0" encoding="utf-8"?>
<p:tagLst xmlns:a="http://schemas.openxmlformats.org/drawingml/2006/main" xmlns:r="http://schemas.openxmlformats.org/officeDocument/2006/relationships" xmlns:p="http://schemas.openxmlformats.org/presentationml/2006/main">
  <p:tag name="NUM" val="6"/>
</p:tagLst>
</file>

<file path=ppt/tags/tag125.xml><?xml version="1.0" encoding="utf-8"?>
<p:tagLst xmlns:a="http://schemas.openxmlformats.org/drawingml/2006/main" xmlns:r="http://schemas.openxmlformats.org/officeDocument/2006/relationships" xmlns:p="http://schemas.openxmlformats.org/presentationml/2006/main">
  <p:tag name="NUM" val="7"/>
</p:tagLst>
</file>

<file path=ppt/tags/tag126.xml><?xml version="1.0" encoding="utf-8"?>
<p:tagLst xmlns:a="http://schemas.openxmlformats.org/drawingml/2006/main" xmlns:r="http://schemas.openxmlformats.org/officeDocument/2006/relationships" xmlns:p="http://schemas.openxmlformats.org/presentationml/2006/main">
  <p:tag name="NUM" val="8"/>
</p:tagLst>
</file>

<file path=ppt/tags/tag127.xml><?xml version="1.0" encoding="utf-8"?>
<p:tagLst xmlns:a="http://schemas.openxmlformats.org/drawingml/2006/main" xmlns:r="http://schemas.openxmlformats.org/officeDocument/2006/relationships" xmlns:p="http://schemas.openxmlformats.org/presentationml/2006/main">
  <p:tag name="NUM" val="9"/>
</p:tagLst>
</file>

<file path=ppt/tags/tag128.xml><?xml version="1.0" encoding="utf-8"?>
<p:tagLst xmlns:a="http://schemas.openxmlformats.org/drawingml/2006/main" xmlns:r="http://schemas.openxmlformats.org/officeDocument/2006/relationships" xmlns:p="http://schemas.openxmlformats.org/presentationml/2006/main">
  <p:tag name="NUM" val="10"/>
</p:tagLst>
</file>

<file path=ppt/tags/tag129.xml><?xml version="1.0" encoding="utf-8"?>
<p:tagLst xmlns:a="http://schemas.openxmlformats.org/drawingml/2006/main" xmlns:r="http://schemas.openxmlformats.org/officeDocument/2006/relationships" xmlns:p="http://schemas.openxmlformats.org/presentationml/2006/main">
  <p:tag name="NUM" val="11"/>
</p:tagLst>
</file>

<file path=ppt/tags/tag13.xml><?xml version="1.0" encoding="utf-8"?>
<p:tagLst xmlns:a="http://schemas.openxmlformats.org/drawingml/2006/main" xmlns:r="http://schemas.openxmlformats.org/officeDocument/2006/relationships" xmlns:p="http://schemas.openxmlformats.org/presentationml/2006/main">
  <p:tag name="NUM" val="3"/>
</p:tagLst>
</file>

<file path=ppt/tags/tag130.xml><?xml version="1.0" encoding="utf-8"?>
<p:tagLst xmlns:a="http://schemas.openxmlformats.org/drawingml/2006/main" xmlns:r="http://schemas.openxmlformats.org/officeDocument/2006/relationships" xmlns:p="http://schemas.openxmlformats.org/presentationml/2006/main">
  <p:tag name="NUM" val="12"/>
</p:tagLst>
</file>

<file path=ppt/tags/tag131.xml><?xml version="1.0" encoding="utf-8"?>
<p:tagLst xmlns:a="http://schemas.openxmlformats.org/drawingml/2006/main" xmlns:r="http://schemas.openxmlformats.org/officeDocument/2006/relationships" xmlns:p="http://schemas.openxmlformats.org/presentationml/2006/main">
  <p:tag name="NUM" val="13"/>
</p:tagLst>
</file>

<file path=ppt/tags/tag132.xml><?xml version="1.0" encoding="utf-8"?>
<p:tagLst xmlns:a="http://schemas.openxmlformats.org/drawingml/2006/main" xmlns:r="http://schemas.openxmlformats.org/officeDocument/2006/relationships" xmlns:p="http://schemas.openxmlformats.org/presentationml/2006/main">
  <p:tag name="NUM" val="14"/>
  <p:tag name="PRESENTER_SHAPETEXTINFO" val="&lt;ShapeTextInfo&gt;&lt;TableIndex row=&quot;-1&quot; col=&quot;-1&quot;&gt;&lt;linesCount val=&quot;1&quot;/&gt;&lt;lineCharCount val=&quot;19&quot;/&gt;&lt;/TableIndex&gt;&lt;/ShapeTextInfo&gt;"/>
</p:tagLst>
</file>

<file path=ppt/tags/tag133.xml><?xml version="1.0" encoding="utf-8"?>
<p:tagLst xmlns:a="http://schemas.openxmlformats.org/drawingml/2006/main" xmlns:r="http://schemas.openxmlformats.org/officeDocument/2006/relationships" xmlns:p="http://schemas.openxmlformats.org/presentationml/2006/main">
  <p:tag name="PPSNARRATION" val="91,892449226,C:\Users\g897\Desktop\Webcasts\My savings webcast_FR_Dec 2012\English March 2013\mySavings_pptx\Media.ppcx"/>
</p:tagLst>
</file>

<file path=ppt/tags/tag134.xml><?xml version="1.0" encoding="utf-8"?>
<p:tagLst xmlns:a="http://schemas.openxmlformats.org/drawingml/2006/main" xmlns:r="http://schemas.openxmlformats.org/officeDocument/2006/relationships" xmlns:p="http://schemas.openxmlformats.org/presentationml/2006/main">
  <p:tag name="NUM" val="1"/>
</p:tagLst>
</file>

<file path=ppt/tags/tag135.xml><?xml version="1.0" encoding="utf-8"?>
<p:tagLst xmlns:a="http://schemas.openxmlformats.org/drawingml/2006/main" xmlns:r="http://schemas.openxmlformats.org/officeDocument/2006/relationships" xmlns:p="http://schemas.openxmlformats.org/presentationml/2006/main">
  <p:tag name="NUM" val="2"/>
</p:tagLst>
</file>

<file path=ppt/tags/tag136.xml><?xml version="1.0" encoding="utf-8"?>
<p:tagLst xmlns:a="http://schemas.openxmlformats.org/drawingml/2006/main" xmlns:r="http://schemas.openxmlformats.org/officeDocument/2006/relationships" xmlns:p="http://schemas.openxmlformats.org/presentationml/2006/main">
  <p:tag name="NUM" val="3"/>
</p:tagLst>
</file>

<file path=ppt/tags/tag137.xml><?xml version="1.0" encoding="utf-8"?>
<p:tagLst xmlns:a="http://schemas.openxmlformats.org/drawingml/2006/main" xmlns:r="http://schemas.openxmlformats.org/officeDocument/2006/relationships" xmlns:p="http://schemas.openxmlformats.org/presentationml/2006/main">
  <p:tag name="NUM" val="4"/>
</p:tagLst>
</file>

<file path=ppt/tags/tag138.xml><?xml version="1.0" encoding="utf-8"?>
<p:tagLst xmlns:a="http://schemas.openxmlformats.org/drawingml/2006/main" xmlns:r="http://schemas.openxmlformats.org/officeDocument/2006/relationships" xmlns:p="http://schemas.openxmlformats.org/presentationml/2006/main">
  <p:tag name="PPSNARRATION" val="92,892449226,C:\Users\g897\Desktop\Webcasts\My savings webcast_FR_Dec 2012\English March 2013\mySavings_pptx\Media.ppcx"/>
</p:tagLst>
</file>

<file path=ppt/tags/tag139.xml><?xml version="1.0" encoding="utf-8"?>
<p:tagLst xmlns:a="http://schemas.openxmlformats.org/drawingml/2006/main" xmlns:r="http://schemas.openxmlformats.org/officeDocument/2006/relationships" xmlns:p="http://schemas.openxmlformats.org/presentationml/2006/main">
  <p:tag name="NUM" val="1"/>
</p:tagLst>
</file>

<file path=ppt/tags/tag14.xml><?xml version="1.0" encoding="utf-8"?>
<p:tagLst xmlns:a="http://schemas.openxmlformats.org/drawingml/2006/main" xmlns:r="http://schemas.openxmlformats.org/officeDocument/2006/relationships" xmlns:p="http://schemas.openxmlformats.org/presentationml/2006/main">
  <p:tag name="NUM" val="4"/>
</p:tagLst>
</file>

<file path=ppt/tags/tag140.xml><?xml version="1.0" encoding="utf-8"?>
<p:tagLst xmlns:a="http://schemas.openxmlformats.org/drawingml/2006/main" xmlns:r="http://schemas.openxmlformats.org/officeDocument/2006/relationships" xmlns:p="http://schemas.openxmlformats.org/presentationml/2006/main">
  <p:tag name="PPSNARRATION" val="105,892449226,C:\Users\g897\Desktop\Webcasts\My savings webcast_FR_Dec 2012\English March 2013\mySavings_pptx\Media.ppcx"/>
  <p:tag name="TIMING" val="|0.8|29.1|9.3|9.5|8.8|9.8"/>
</p:tagLst>
</file>

<file path=ppt/tags/tag141.xml><?xml version="1.0" encoding="utf-8"?>
<p:tagLst xmlns:a="http://schemas.openxmlformats.org/drawingml/2006/main" xmlns:r="http://schemas.openxmlformats.org/officeDocument/2006/relationships" xmlns:p="http://schemas.openxmlformats.org/presentationml/2006/main">
  <p:tag name="NUM" val="1"/>
</p:tagLst>
</file>

<file path=ppt/tags/tag142.xml><?xml version="1.0" encoding="utf-8"?>
<p:tagLst xmlns:a="http://schemas.openxmlformats.org/drawingml/2006/main" xmlns:r="http://schemas.openxmlformats.org/officeDocument/2006/relationships" xmlns:p="http://schemas.openxmlformats.org/presentationml/2006/main">
  <p:tag name="NUM" val="2"/>
</p:tagLst>
</file>

<file path=ppt/tags/tag143.xml><?xml version="1.0" encoding="utf-8"?>
<p:tagLst xmlns:a="http://schemas.openxmlformats.org/drawingml/2006/main" xmlns:r="http://schemas.openxmlformats.org/officeDocument/2006/relationships" xmlns:p="http://schemas.openxmlformats.org/presentationml/2006/main">
  <p:tag name="NUM" val="3"/>
</p:tagLst>
</file>

<file path=ppt/tags/tag144.xml><?xml version="1.0" encoding="utf-8"?>
<p:tagLst xmlns:a="http://schemas.openxmlformats.org/drawingml/2006/main" xmlns:r="http://schemas.openxmlformats.org/officeDocument/2006/relationships" xmlns:p="http://schemas.openxmlformats.org/presentationml/2006/main">
  <p:tag name="PPSNARRATION" val="104,892449226,C:\Users\g897\Desktop\Webcasts\My savings webcast_FR_Dec 2012\English March 2013\mySavings_pptx\Media.ppcx"/>
</p:tagLst>
</file>

<file path=ppt/tags/tag145.xml><?xml version="1.0" encoding="utf-8"?>
<p:tagLst xmlns:a="http://schemas.openxmlformats.org/drawingml/2006/main" xmlns:r="http://schemas.openxmlformats.org/officeDocument/2006/relationships" xmlns:p="http://schemas.openxmlformats.org/presentationml/2006/main">
  <p:tag name="NUM" val="1"/>
</p:tagLst>
</file>

<file path=ppt/tags/tag146.xml><?xml version="1.0" encoding="utf-8"?>
<p:tagLst xmlns:a="http://schemas.openxmlformats.org/drawingml/2006/main" xmlns:r="http://schemas.openxmlformats.org/officeDocument/2006/relationships" xmlns:p="http://schemas.openxmlformats.org/presentationml/2006/main">
  <p:tag name="NUM" val="2"/>
</p:tagLst>
</file>

<file path=ppt/tags/tag147.xml><?xml version="1.0" encoding="utf-8"?>
<p:tagLst xmlns:a="http://schemas.openxmlformats.org/drawingml/2006/main" xmlns:r="http://schemas.openxmlformats.org/officeDocument/2006/relationships" xmlns:p="http://schemas.openxmlformats.org/presentationml/2006/main">
  <p:tag name="NUM" val="3"/>
</p:tagLst>
</file>

<file path=ppt/tags/tag148.xml><?xml version="1.0" encoding="utf-8"?>
<p:tagLst xmlns:a="http://schemas.openxmlformats.org/drawingml/2006/main" xmlns:r="http://schemas.openxmlformats.org/officeDocument/2006/relationships" xmlns:p="http://schemas.openxmlformats.org/presentationml/2006/main">
  <p:tag name="NUM" val="4"/>
</p:tagLst>
</file>

<file path=ppt/tags/tag149.xml><?xml version="1.0" encoding="utf-8"?>
<p:tagLst xmlns:a="http://schemas.openxmlformats.org/drawingml/2006/main" xmlns:r="http://schemas.openxmlformats.org/officeDocument/2006/relationships" xmlns:p="http://schemas.openxmlformats.org/presentationml/2006/main">
  <p:tag name="PPSNARRATION" val="106,892449226,C:\Users\g897\Desktop\Webcasts\My savings webcast_FR_Dec 2012\English March 2013\mySavings_pptx\Media.ppcx"/>
</p:tagLst>
</file>

<file path=ppt/tags/tag15.xml><?xml version="1.0" encoding="utf-8"?>
<p:tagLst xmlns:a="http://schemas.openxmlformats.org/drawingml/2006/main" xmlns:r="http://schemas.openxmlformats.org/officeDocument/2006/relationships" xmlns:p="http://schemas.openxmlformats.org/presentationml/2006/main">
  <p:tag name="PPSNARRATION" val="35,892449226,C:\Users\g897\Desktop\Webcasts\My savings webcast_FR_Dec 2012\English March 2013\mySavings_pptx\Media.ppcx"/>
</p:tagLst>
</file>

<file path=ppt/tags/tag150.xml><?xml version="1.0" encoding="utf-8"?>
<p:tagLst xmlns:a="http://schemas.openxmlformats.org/drawingml/2006/main" xmlns:r="http://schemas.openxmlformats.org/officeDocument/2006/relationships" xmlns:p="http://schemas.openxmlformats.org/presentationml/2006/main">
  <p:tag name="NUM" val="1"/>
</p:tagLst>
</file>

<file path=ppt/tags/tag151.xml><?xml version="1.0" encoding="utf-8"?>
<p:tagLst xmlns:a="http://schemas.openxmlformats.org/drawingml/2006/main" xmlns:r="http://schemas.openxmlformats.org/officeDocument/2006/relationships" xmlns:p="http://schemas.openxmlformats.org/presentationml/2006/main">
  <p:tag name="NUM" val="1"/>
</p:tagLst>
</file>

<file path=ppt/tags/tag152.xml><?xml version="1.0" encoding="utf-8"?>
<p:tagLst xmlns:a="http://schemas.openxmlformats.org/drawingml/2006/main" xmlns:r="http://schemas.openxmlformats.org/officeDocument/2006/relationships" xmlns:p="http://schemas.openxmlformats.org/presentationml/2006/main">
  <p:tag name="NUM" val="2"/>
</p:tagLst>
</file>

<file path=ppt/tags/tag153.xml><?xml version="1.0" encoding="utf-8"?>
<p:tagLst xmlns:a="http://schemas.openxmlformats.org/drawingml/2006/main" xmlns:r="http://schemas.openxmlformats.org/officeDocument/2006/relationships" xmlns:p="http://schemas.openxmlformats.org/presentationml/2006/main">
  <p:tag name="NUM" val="3"/>
</p:tagLst>
</file>

<file path=ppt/tags/tag154.xml><?xml version="1.0" encoding="utf-8"?>
<p:tagLst xmlns:a="http://schemas.openxmlformats.org/drawingml/2006/main" xmlns:r="http://schemas.openxmlformats.org/officeDocument/2006/relationships" xmlns:p="http://schemas.openxmlformats.org/presentationml/2006/main">
  <p:tag name="NUM" val="4"/>
</p:tagLst>
</file>

<file path=ppt/tags/tag155.xml><?xml version="1.0" encoding="utf-8"?>
<p:tagLst xmlns:a="http://schemas.openxmlformats.org/drawingml/2006/main" xmlns:r="http://schemas.openxmlformats.org/officeDocument/2006/relationships" xmlns:p="http://schemas.openxmlformats.org/presentationml/2006/main">
  <p:tag name="NUM" val="5"/>
</p:tagLst>
</file>

<file path=ppt/tags/tag156.xml><?xml version="1.0" encoding="utf-8"?>
<p:tagLst xmlns:a="http://schemas.openxmlformats.org/drawingml/2006/main" xmlns:r="http://schemas.openxmlformats.org/officeDocument/2006/relationships" xmlns:p="http://schemas.openxmlformats.org/presentationml/2006/main">
  <p:tag name="NUM" val="6"/>
</p:tagLst>
</file>

<file path=ppt/tags/tag157.xml><?xml version="1.0" encoding="utf-8"?>
<p:tagLst xmlns:a="http://schemas.openxmlformats.org/drawingml/2006/main" xmlns:r="http://schemas.openxmlformats.org/officeDocument/2006/relationships" xmlns:p="http://schemas.openxmlformats.org/presentationml/2006/main">
  <p:tag name="NUM" val="7"/>
</p:tagLst>
</file>

<file path=ppt/tags/tag158.xml><?xml version="1.0" encoding="utf-8"?>
<p:tagLst xmlns:a="http://schemas.openxmlformats.org/drawingml/2006/main" xmlns:r="http://schemas.openxmlformats.org/officeDocument/2006/relationships" xmlns:p="http://schemas.openxmlformats.org/presentationml/2006/main">
  <p:tag name="NUM" val="8"/>
</p:tagLst>
</file>

<file path=ppt/tags/tag159.xml><?xml version="1.0" encoding="utf-8"?>
<p:tagLst xmlns:a="http://schemas.openxmlformats.org/drawingml/2006/main" xmlns:r="http://schemas.openxmlformats.org/officeDocument/2006/relationships" xmlns:p="http://schemas.openxmlformats.org/presentationml/2006/main">
  <p:tag name="NUM" val="9"/>
</p:tagLst>
</file>

<file path=ppt/tags/tag16.xml><?xml version="1.0" encoding="utf-8"?>
<p:tagLst xmlns:a="http://schemas.openxmlformats.org/drawingml/2006/main" xmlns:r="http://schemas.openxmlformats.org/officeDocument/2006/relationships" xmlns:p="http://schemas.openxmlformats.org/presentationml/2006/main">
  <p:tag name="NUM" val="1"/>
</p:tagLst>
</file>

<file path=ppt/tags/tag160.xml><?xml version="1.0" encoding="utf-8"?>
<p:tagLst xmlns:a="http://schemas.openxmlformats.org/drawingml/2006/main" xmlns:r="http://schemas.openxmlformats.org/officeDocument/2006/relationships" xmlns:p="http://schemas.openxmlformats.org/presentationml/2006/main">
  <p:tag name="PPSNARRATION" val="1,892449226,C:\Users\g897\Desktop\Webcasts\My savings webcast_FR_Dec 2012\English March 2013\mySavings_pptx\Media.ppcx"/>
</p:tagLst>
</file>

<file path=ppt/tags/tag161.xml><?xml version="1.0" encoding="utf-8"?>
<p:tagLst xmlns:a="http://schemas.openxmlformats.org/drawingml/2006/main" xmlns:r="http://schemas.openxmlformats.org/officeDocument/2006/relationships" xmlns:p="http://schemas.openxmlformats.org/presentationml/2006/main">
  <p:tag name="NUM" val="1"/>
</p:tagLst>
</file>

<file path=ppt/tags/tag162.xml><?xml version="1.0" encoding="utf-8"?>
<p:tagLst xmlns:a="http://schemas.openxmlformats.org/drawingml/2006/main" xmlns:r="http://schemas.openxmlformats.org/officeDocument/2006/relationships" xmlns:p="http://schemas.openxmlformats.org/presentationml/2006/main">
  <p:tag name="NUM" val="2"/>
</p:tagLst>
</file>

<file path=ppt/tags/tag163.xml><?xml version="1.0" encoding="utf-8"?>
<p:tagLst xmlns:a="http://schemas.openxmlformats.org/drawingml/2006/main" xmlns:r="http://schemas.openxmlformats.org/officeDocument/2006/relationships" xmlns:p="http://schemas.openxmlformats.org/presentationml/2006/main">
  <p:tag name="NUM" val="3"/>
</p:tagLst>
</file>

<file path=ppt/tags/tag164.xml><?xml version="1.0" encoding="utf-8"?>
<p:tagLst xmlns:a="http://schemas.openxmlformats.org/drawingml/2006/main" xmlns:r="http://schemas.openxmlformats.org/officeDocument/2006/relationships" xmlns:p="http://schemas.openxmlformats.org/presentationml/2006/main">
  <p:tag name="NUM" val="4"/>
</p:tagLst>
</file>

<file path=ppt/tags/tag165.xml><?xml version="1.0" encoding="utf-8"?>
<p:tagLst xmlns:a="http://schemas.openxmlformats.org/drawingml/2006/main" xmlns:r="http://schemas.openxmlformats.org/officeDocument/2006/relationships" xmlns:p="http://schemas.openxmlformats.org/presentationml/2006/main">
  <p:tag name="NUM" val="5"/>
</p:tagLst>
</file>

<file path=ppt/tags/tag166.xml><?xml version="1.0" encoding="utf-8"?>
<p:tagLst xmlns:a="http://schemas.openxmlformats.org/drawingml/2006/main" xmlns:r="http://schemas.openxmlformats.org/officeDocument/2006/relationships" xmlns:p="http://schemas.openxmlformats.org/presentationml/2006/main">
  <p:tag name="NUM" val="6"/>
</p:tagLst>
</file>

<file path=ppt/tags/tag167.xml><?xml version="1.0" encoding="utf-8"?>
<p:tagLst xmlns:a="http://schemas.openxmlformats.org/drawingml/2006/main" xmlns:r="http://schemas.openxmlformats.org/officeDocument/2006/relationships" xmlns:p="http://schemas.openxmlformats.org/presentationml/2006/main">
  <p:tag name="NUM" val="1"/>
</p:tagLst>
</file>

<file path=ppt/tags/tag168.xml><?xml version="1.0" encoding="utf-8"?>
<p:tagLst xmlns:a="http://schemas.openxmlformats.org/drawingml/2006/main" xmlns:r="http://schemas.openxmlformats.org/officeDocument/2006/relationships" xmlns:p="http://schemas.openxmlformats.org/presentationml/2006/main">
  <p:tag name="NUM" val="2"/>
</p:tagLst>
</file>

<file path=ppt/tags/tag17.xml><?xml version="1.0" encoding="utf-8"?>
<p:tagLst xmlns:a="http://schemas.openxmlformats.org/drawingml/2006/main" xmlns:r="http://schemas.openxmlformats.org/officeDocument/2006/relationships" xmlns:p="http://schemas.openxmlformats.org/presentationml/2006/main">
  <p:tag name="NUM" val="3"/>
</p:tagLst>
</file>

<file path=ppt/tags/tag18.xml><?xml version="1.0" encoding="utf-8"?>
<p:tagLst xmlns:a="http://schemas.openxmlformats.org/drawingml/2006/main" xmlns:r="http://schemas.openxmlformats.org/officeDocument/2006/relationships" xmlns:p="http://schemas.openxmlformats.org/presentationml/2006/main">
  <p:tag name="NUM" val="4"/>
</p:tagLst>
</file>

<file path=ppt/tags/tag19.xml><?xml version="1.0" encoding="utf-8"?>
<p:tagLst xmlns:a="http://schemas.openxmlformats.org/drawingml/2006/main" xmlns:r="http://schemas.openxmlformats.org/officeDocument/2006/relationships" xmlns:p="http://schemas.openxmlformats.org/presentationml/2006/main">
  <p:tag name="NUM" val="5"/>
</p:tagLst>
</file>

<file path=ppt/tags/tag2.xml><?xml version="1.0" encoding="utf-8"?>
<p:tagLst xmlns:a="http://schemas.openxmlformats.org/drawingml/2006/main" xmlns:r="http://schemas.openxmlformats.org/officeDocument/2006/relationships" xmlns:p="http://schemas.openxmlformats.org/presentationml/2006/main">
  <p:tag name="PPSNARRATION" val="1,892449226,C:\Users\g897\Desktop\Webcasts\My savings webcast_FR_Dec 2012\English March 2013\mySavings_pptx\Media.ppcx"/>
</p:tagLst>
</file>

<file path=ppt/tags/tag20.xml><?xml version="1.0" encoding="utf-8"?>
<p:tagLst xmlns:a="http://schemas.openxmlformats.org/drawingml/2006/main" xmlns:r="http://schemas.openxmlformats.org/officeDocument/2006/relationships" xmlns:p="http://schemas.openxmlformats.org/presentationml/2006/main">
  <p:tag name="NUM" val="7"/>
</p:tagLst>
</file>

<file path=ppt/tags/tag21.xml><?xml version="1.0" encoding="utf-8"?>
<p:tagLst xmlns:a="http://schemas.openxmlformats.org/drawingml/2006/main" xmlns:r="http://schemas.openxmlformats.org/officeDocument/2006/relationships" xmlns:p="http://schemas.openxmlformats.org/presentationml/2006/main">
  <p:tag name="NUM" val="8"/>
  <p:tag name="PRESENTER_SHAPETEXTINFO" val="&lt;ShapeTextInfo&gt;&lt;TableIndex row=&quot;-1&quot; col=&quot;-1&quot;&gt;&lt;linesCount val=&quot;1&quot;/&gt;&lt;lineCharCount val=&quot;28&quot;/&gt;&lt;/TableIndex&gt;&lt;/ShapeTextInfo&gt;"/>
</p:tagLst>
</file>

<file path=ppt/tags/tag22.xml><?xml version="1.0" encoding="utf-8"?>
<p:tagLst xmlns:a="http://schemas.openxmlformats.org/drawingml/2006/main" xmlns:r="http://schemas.openxmlformats.org/officeDocument/2006/relationships" xmlns:p="http://schemas.openxmlformats.org/presentationml/2006/main">
  <p:tag name="PPSNARRATION" val="36,892449226,C:\Users\g897\Desktop\Webcasts\My savings webcast_FR_Dec 2012\English March 2013\mySavings_pptx\Media.ppcx"/>
</p:tagLst>
</file>

<file path=ppt/tags/tag23.xml><?xml version="1.0" encoding="utf-8"?>
<p:tagLst xmlns:a="http://schemas.openxmlformats.org/drawingml/2006/main" xmlns:r="http://schemas.openxmlformats.org/officeDocument/2006/relationships" xmlns:p="http://schemas.openxmlformats.org/presentationml/2006/main">
  <p:tag name="NUM" val="2"/>
</p:tagLst>
</file>

<file path=ppt/tags/tag24.xml><?xml version="1.0" encoding="utf-8"?>
<p:tagLst xmlns:a="http://schemas.openxmlformats.org/drawingml/2006/main" xmlns:r="http://schemas.openxmlformats.org/officeDocument/2006/relationships" xmlns:p="http://schemas.openxmlformats.org/presentationml/2006/main">
  <p:tag name="NUM" val="3"/>
</p:tagLst>
</file>

<file path=ppt/tags/tag25.xml><?xml version="1.0" encoding="utf-8"?>
<p:tagLst xmlns:a="http://schemas.openxmlformats.org/drawingml/2006/main" xmlns:r="http://schemas.openxmlformats.org/officeDocument/2006/relationships" xmlns:p="http://schemas.openxmlformats.org/presentationml/2006/main">
  <p:tag name="NUM" val="4"/>
</p:tagLst>
</file>

<file path=ppt/tags/tag26.xml><?xml version="1.0" encoding="utf-8"?>
<p:tagLst xmlns:a="http://schemas.openxmlformats.org/drawingml/2006/main" xmlns:r="http://schemas.openxmlformats.org/officeDocument/2006/relationships" xmlns:p="http://schemas.openxmlformats.org/presentationml/2006/main">
  <p:tag name="NUM" val="5"/>
  <p:tag name="PRESENTER_SHAPEINFO" val="&lt;ThreeDShapeInfo&gt;&lt;uuid val=&quot;{A38F8AAF-60D8-4F77-BA13-BAA51CE110B2}&quot;/&gt;&lt;isInvalidForFieldText val=&quot;0&quot;/&gt;&lt;Image&gt;&lt;filename val=&quot;C:\Users\g897\AppData\Local\Temp\PR\data\asimages\{A38F8AAF-60D8-4F77-BA13-BAA51CE110B2}_5.png&quot;/&gt;&lt;left val=&quot;102&quot;/&gt;&lt;top val=&quot;204&quot;/&gt;&lt;width val=&quot;595&quot;/&gt;&lt;height val=&quot;216&quot;/&gt;&lt;hasText val=&quot;1&quot;/&gt;&lt;/Image&gt;&lt;/ThreeDShapeInfo&gt;"/>
  <p:tag name="PRESENTER_SHAPETEXTINFO" val="&lt;ShapeTextInfo&gt;&lt;TableIndex row=&quot;1&quot; col=&quot;1&quot;&gt;&lt;linesCount val=&quot;0&quot;/&gt;&lt;/TableIndex&gt;&lt;TableIndex row=&quot;1&quot; col=&quot;2&quot;&gt;&lt;linesCount val=&quot;3&quot;/&gt;&lt;lineCharCount val=&quot;7&quot;/&gt;&lt;lineCharCount val=&quot;8&quot;/&gt;&lt;lineCharCount val=&quot;5&quot;/&gt;&lt;/TableIndex&gt;&lt;TableIndex row=&quot;1&quot; col=&quot;3&quot;&gt;&lt;linesCount val=&quot;3&quot;/&gt;&lt;lineCharCount val=&quot;7&quot;/&gt;&lt;lineCharCount val=&quot;8&quot;/&gt;&lt;lineCharCount val=&quot;5&quot;/&gt;&lt;/TableIndex&gt;&lt;TableIndex row=&quot;1&quot; col=&quot;4&quot;&gt;&lt;linesCount val=&quot;2&quot;/&gt;&lt;lineCharCount val=&quot;8&quot;/&gt;&lt;lineCharCount val=&quot;8&quot;/&gt;&lt;/TableIndex&gt;&lt;TableIndex row=&quot;2&quot; col=&quot;1&quot;&gt;&lt;linesCount val=&quot;1&quot;/&gt;&lt;lineCharCount val=&quot;6&quot;/&gt;&lt;/TableIndex&gt;&lt;TableIndex row=&quot;2&quot; col=&quot;2&quot;&gt;&lt;linesCount val=&quot;1&quot;/&gt;&lt;lineCharCount val=&quot;7&quot;/&gt;&lt;/TableIndex&gt;&lt;TableIndex row=&quot;2&quot; col=&quot;3&quot;&gt;&lt;linesCount val=&quot;1&quot;/&gt;&lt;lineCharCount val=&quot;7&quot;/&gt;&lt;/TableIndex&gt;&lt;TableIndex row=&quot;2&quot; col=&quot;4&quot;&gt;&lt;linesCount val=&quot;1&quot;/&gt;&lt;lineCharCount val=&quot;2&quot;/&gt;&lt;/TableIndex&gt;&lt;TableIndex row=&quot;3&quot; col=&quot;1&quot;&gt;&lt;linesCount val=&quot;1&quot;/&gt;&lt;lineCharCount val=&quot;6&quot;/&gt;&lt;/TableIndex&gt;&lt;TableIndex row=&quot;3&quot; col=&quot;2&quot;&gt;&lt;linesCount val=&quot;1&quot;/&gt;&lt;lineCharCount val=&quot;9&quot;/&gt;&lt;/TableIndex&gt;&lt;TableIndex row=&quot;3&quot; col=&quot;3&quot;&gt;&lt;linesCount val=&quot;1&quot;/&gt;&lt;lineCharCount val=&quot;10&quot;/&gt;&lt;/TableIndex&gt;&lt;TableIndex row=&quot;3&quot; col=&quot;4&quot;&gt;&lt;linesCount val=&quot;1&quot;/&gt;&lt;lineCharCount val=&quot;7&quot;/&gt;&lt;/TableIndex&gt;&lt;TableIndex row=&quot;4&quot; col=&quot;1&quot;&gt;&lt;linesCount val=&quot;1&quot;/&gt;&lt;lineCharCount val=&quot;6&quot;/&gt;&lt;/TableIndex&gt;&lt;TableIndex row=&quot;4&quot; col=&quot;2&quot;&gt;&lt;linesCount val=&quot;1&quot;/&gt;&lt;lineCharCount val=&quot;9&quot;/&gt;&lt;/TableIndex&gt;&lt;TableIndex row=&quot;4&quot; col=&quot;3&quot;&gt;&lt;linesCount val=&quot;1&quot;/&gt;&lt;lineCharCount val=&quot;9&quot;/&gt;&lt;/TableIndex&gt;&lt;TableIndex row=&quot;4&quot; col=&quot;4&quot;&gt;&lt;linesCount val=&quot;1&quot;/&gt;&lt;lineCharCount val=&quot;11&quot;/&gt;&lt;/TableIndex&gt;&lt;/ShapeTextInfo&gt;"/>
</p:tagLst>
</file>

<file path=ppt/tags/tag27.xml><?xml version="1.0" encoding="utf-8"?>
<p:tagLst xmlns:a="http://schemas.openxmlformats.org/drawingml/2006/main" xmlns:r="http://schemas.openxmlformats.org/officeDocument/2006/relationships" xmlns:p="http://schemas.openxmlformats.org/presentationml/2006/main">
  <p:tag name="PPSNARRATION" val="40,892449226,C:\Users\g897\Desktop\Webcasts\My savings webcast_FR_Dec 2012\English March 2013\mySavings_pptx\Media.ppcx"/>
</p:tagLst>
</file>

<file path=ppt/tags/tag28.xml><?xml version="1.0" encoding="utf-8"?>
<p:tagLst xmlns:a="http://schemas.openxmlformats.org/drawingml/2006/main" xmlns:r="http://schemas.openxmlformats.org/officeDocument/2006/relationships" xmlns:p="http://schemas.openxmlformats.org/presentationml/2006/main">
  <p:tag name="NUM" val="2"/>
</p:tagLst>
</file>

<file path=ppt/tags/tag29.xml><?xml version="1.0" encoding="utf-8"?>
<p:tagLst xmlns:a="http://schemas.openxmlformats.org/drawingml/2006/main" xmlns:r="http://schemas.openxmlformats.org/officeDocument/2006/relationships" xmlns:p="http://schemas.openxmlformats.org/presentationml/2006/main">
  <p:tag name="NUM" val="3"/>
</p:tagLst>
</file>

<file path=ppt/tags/tag3.xml><?xml version="1.0" encoding="utf-8"?>
<p:tagLst xmlns:a="http://schemas.openxmlformats.org/drawingml/2006/main" xmlns:r="http://schemas.openxmlformats.org/officeDocument/2006/relationships" xmlns:p="http://schemas.openxmlformats.org/presentationml/2006/main">
  <p:tag name="NUM" val="1"/>
</p:tagLst>
</file>

<file path=ppt/tags/tag30.xml><?xml version="1.0" encoding="utf-8"?>
<p:tagLst xmlns:a="http://schemas.openxmlformats.org/drawingml/2006/main" xmlns:r="http://schemas.openxmlformats.org/officeDocument/2006/relationships" xmlns:p="http://schemas.openxmlformats.org/presentationml/2006/main">
  <p:tag name="NUM" val="4"/>
</p:tagLst>
</file>

<file path=ppt/tags/tag31.xml><?xml version="1.0" encoding="utf-8"?>
<p:tagLst xmlns:a="http://schemas.openxmlformats.org/drawingml/2006/main" xmlns:r="http://schemas.openxmlformats.org/officeDocument/2006/relationships" xmlns:p="http://schemas.openxmlformats.org/presentationml/2006/main">
  <p:tag name="NUM" val="5"/>
  <p:tag name="PRESENTER_SHAPEINFO" val="&lt;ThreeDShapeInfo&gt;&lt;uuid val=&quot;{2D0EB4C9-083D-4431-9EFD-D1EA1DDEFAA0}&quot;/&gt;&lt;isInvalidForFieldText val=&quot;0&quot;/&gt;&lt;Image&gt;&lt;filename val=&quot;C:\Users\g897\AppData\Local\Temp\PR\data\asimages\{2D0EB4C9-083D-4431-9EFD-D1EA1DDEFAA0}_6.png&quot;/&gt;&lt;left val=&quot;102&quot;/&gt;&lt;top val=&quot;204&quot;/&gt;&lt;width val=&quot;373&quot;/&gt;&lt;height val=&quot;231&quot;/&gt;&lt;hasText val=&quot;1&quot;/&gt;&lt;/Image&gt;&lt;/ThreeDShapeInfo&gt;"/>
  <p:tag name="PRESENTER_SHAPETEXTINFO" val="&lt;ShapeTextInfo&gt;&lt;TableIndex row=&quot;1&quot; col=&quot;1&quot;&gt;&lt;linesCount val=&quot;0&quot;/&gt;&lt;/TableIndex&gt;&lt;TableIndex row=&quot;1&quot; col=&quot;2&quot;&gt;&lt;linesCount val=&quot;1&quot;/&gt;&lt;lineCharCount val=&quot;6&quot;/&gt;&lt;/TableIndex&gt;&lt;TableIndex row=&quot;1&quot; col=&quot;3&quot;&gt;&lt;linesCount val=&quot;1&quot;/&gt;&lt;lineCharCount val=&quot;4&quot;/&gt;&lt;/TableIndex&gt;&lt;TableIndex row=&quot;2&quot; col=&quot;1&quot;&gt;&lt;linesCount val=&quot;1&quot;/&gt;&lt;lineCharCount val=&quot;9&quot;/&gt;&lt;/TableIndex&gt;&lt;TableIndex row=&quot;2&quot; col=&quot;2&quot;&gt;&lt;linesCount val=&quot;1&quot;/&gt;&lt;lineCharCount val=&quot;5&quot;/&gt;&lt;/TableIndex&gt;&lt;TableIndex row=&quot;2&quot; col=&quot;3&quot;&gt;&lt;linesCount val=&quot;1&quot;/&gt;&lt;lineCharCount val=&quot;5&quot;/&gt;&lt;/TableIndex&gt;&lt;TableIndex row=&quot;3&quot; col=&quot;1&quot;&gt;&lt;linesCount val=&quot;1&quot;/&gt;&lt;lineCharCount val=&quot;9&quot;/&gt;&lt;/TableIndex&gt;&lt;TableIndex row=&quot;3&quot; col=&quot;2&quot;&gt;&lt;linesCount val=&quot;1&quot;/&gt;&lt;lineCharCount val=&quot;7&quot;/&gt;&lt;/TableIndex&gt;&lt;TableIndex row=&quot;3&quot; col=&quot;3&quot;&gt;&lt;linesCount val=&quot;1&quot;/&gt;&lt;lineCharCount val=&quot;6&quot;/&gt;&lt;/TableIndex&gt;&lt;TableIndex row=&quot;4&quot; col=&quot;1&quot;&gt;&lt;linesCount val=&quot;1&quot;/&gt;&lt;lineCharCount val=&quot;11&quot;/&gt;&lt;/TableIndex&gt;&lt;TableIndex row=&quot;4&quot; col=&quot;2&quot;&gt;&lt;linesCount val=&quot;1&quot;/&gt;&lt;lineCharCount val=&quot;5&quot;/&gt;&lt;/TableIndex&gt;&lt;TableIndex row=&quot;4&quot; col=&quot;3&quot;&gt;&lt;linesCount val=&quot;1&quot;/&gt;&lt;lineCharCount val=&quot;5&quot;/&gt;&lt;/TableIndex&gt;&lt;TableIndex row=&quot;5&quot; col=&quot;1&quot;&gt;&lt;linesCount val=&quot;1&quot;/&gt;&lt;lineCharCount val=&quot;11&quot;/&gt;&lt;/TableIndex&gt;&lt;TableIndex row=&quot;5&quot; col=&quot;2&quot;&gt;&lt;linesCount val=&quot;1&quot;/&gt;&lt;lineCharCount val=&quot;6&quot;/&gt;&lt;/TableIndex&gt;&lt;TableIndex row=&quot;5&quot; col=&quot;3&quot;&gt;&lt;linesCount val=&quot;1&quot;/&gt;&lt;lineCharCount val=&quot;6&quot;/&gt;&lt;/TableIndex&gt;&lt;TableIndex row=&quot;6&quot; col=&quot;1&quot;&gt;&lt;linesCount val=&quot;1&quot;/&gt;&lt;lineCharCount val=&quot;7&quot;/&gt;&lt;/TableIndex&gt;&lt;TableIndex row=&quot;6&quot; col=&quot;2&quot;&gt;&lt;linesCount val=&quot;1&quot;/&gt;&lt;lineCharCount val=&quot;5&quot;/&gt;&lt;/TableIndex&gt;&lt;TableIndex row=&quot;6&quot; col=&quot;3&quot;&gt;&lt;linesCount val=&quot;1&quot;/&gt;&lt;lineCharCount val=&quot;5&quot;/&gt;&lt;/TableIndex&gt;&lt;/ShapeTextInfo&gt;"/>
</p:tagLst>
</file>

<file path=ppt/tags/tag32.xml><?xml version="1.0" encoding="utf-8"?>
<p:tagLst xmlns:a="http://schemas.openxmlformats.org/drawingml/2006/main" xmlns:r="http://schemas.openxmlformats.org/officeDocument/2006/relationships" xmlns:p="http://schemas.openxmlformats.org/presentationml/2006/main">
  <p:tag name="PPSNARRATION" val="41,892449226,C:\Users\g897\Desktop\Webcasts\My savings webcast_FR_Dec 2012\English March 2013\mySavings_pptx\Media.ppcx"/>
</p:tagLst>
</file>

<file path=ppt/tags/tag33.xml><?xml version="1.0" encoding="utf-8"?>
<p:tagLst xmlns:a="http://schemas.openxmlformats.org/drawingml/2006/main" xmlns:r="http://schemas.openxmlformats.org/officeDocument/2006/relationships" xmlns:p="http://schemas.openxmlformats.org/presentationml/2006/main">
  <p:tag name="NUM" val="1"/>
</p:tagLst>
</file>

<file path=ppt/tags/tag34.xml><?xml version="1.0" encoding="utf-8"?>
<p:tagLst xmlns:a="http://schemas.openxmlformats.org/drawingml/2006/main" xmlns:r="http://schemas.openxmlformats.org/officeDocument/2006/relationships" xmlns:p="http://schemas.openxmlformats.org/presentationml/2006/main">
  <p:tag name="NUM" val="2"/>
</p:tagLst>
</file>

<file path=ppt/tags/tag35.xml><?xml version="1.0" encoding="utf-8"?>
<p:tagLst xmlns:a="http://schemas.openxmlformats.org/drawingml/2006/main" xmlns:r="http://schemas.openxmlformats.org/officeDocument/2006/relationships" xmlns:p="http://schemas.openxmlformats.org/presentationml/2006/main">
  <p:tag name="NUM" val="3"/>
  <p:tag name="PRESENTER_SHAPETEXTINFO" val="&lt;ShapeTextInfo&gt;&lt;TableIndex row=&quot;-1&quot; col=&quot;-1&quot;&gt;&lt;linesCount val=&quot;4&quot;/&gt;&lt;lineCharCount val=&quot;14&quot;/&gt;&lt;lineCharCount val=&quot;12&quot;/&gt;&lt;lineCharCount val=&quot;15&quot;/&gt;&lt;lineCharCount val=&quot;10&quot;/&gt;&lt;/TableIndex&gt;&lt;/ShapeTextInfo&gt;"/>
</p:tagLst>
</file>

<file path=ppt/tags/tag36.xml><?xml version="1.0" encoding="utf-8"?>
<p:tagLst xmlns:a="http://schemas.openxmlformats.org/drawingml/2006/main" xmlns:r="http://schemas.openxmlformats.org/officeDocument/2006/relationships" xmlns:p="http://schemas.openxmlformats.org/presentationml/2006/main">
  <p:tag name="NUM" val="4"/>
  <p:tag name="PRESENTER_SHAPETEXTINFO" val="&lt;ShapeTextInfo&gt;&lt;TableIndex row=&quot;-1&quot; col=&quot;-1&quot;&gt;&lt;linesCount val=&quot;1&quot;/&gt;&lt;lineCharCount val=&quot;1&quot;/&gt;&lt;/TableIndex&gt;&lt;/ShapeTextInfo&gt;"/>
</p:tagLst>
</file>

<file path=ppt/tags/tag37.xml><?xml version="1.0" encoding="utf-8"?>
<p:tagLst xmlns:a="http://schemas.openxmlformats.org/drawingml/2006/main" xmlns:r="http://schemas.openxmlformats.org/officeDocument/2006/relationships" xmlns:p="http://schemas.openxmlformats.org/presentationml/2006/main">
  <p:tag name="NUM" val="5"/>
  <p:tag name="PRESENTER_SHAPETEXTINFO" val="&lt;ShapeTextInfo&gt;&lt;TableIndex row=&quot;-1&quot; col=&quot;-1&quot;&gt;&lt;linesCount val=&quot;1&quot;/&gt;&lt;lineCharCount val=&quot;1&quot;/&gt;&lt;/TableIndex&gt;&lt;/ShapeTextInfo&gt;"/>
</p:tagLst>
</file>

<file path=ppt/tags/tag38.xml><?xml version="1.0" encoding="utf-8"?>
<p:tagLst xmlns:a="http://schemas.openxmlformats.org/drawingml/2006/main" xmlns:r="http://schemas.openxmlformats.org/officeDocument/2006/relationships" xmlns:p="http://schemas.openxmlformats.org/presentationml/2006/main">
  <p:tag name="NUM" val="6"/>
  <p:tag name="PRESENTER_SHAPETEXTINFO" val="&lt;ShapeTextInfo&gt;&lt;TableIndex row=&quot;-1&quot; col=&quot;-1&quot;&gt;&lt;linesCount val=&quot;4&quot;/&gt;&lt;lineCharCount val=&quot;14&quot;/&gt;&lt;lineCharCount val=&quot;12&quot;/&gt;&lt;lineCharCount val=&quot;15&quot;/&gt;&lt;lineCharCount val=&quot;10&quot;/&gt;&lt;/TableIndex&gt;&lt;/ShapeTextInfo&gt;"/>
</p:tagLst>
</file>

<file path=ppt/tags/tag39.xml><?xml version="1.0" encoding="utf-8"?>
<p:tagLst xmlns:a="http://schemas.openxmlformats.org/drawingml/2006/main" xmlns:r="http://schemas.openxmlformats.org/officeDocument/2006/relationships" xmlns:p="http://schemas.openxmlformats.org/presentationml/2006/main">
  <p:tag name="NUM" val="7"/>
  <p:tag name="PRESENTER_SHAPETEXTINFO" val="&lt;ShapeTextInfo&gt;&lt;TableIndex row=&quot;-1&quot; col=&quot;-1&quot;&gt;&lt;linesCount val=&quot;4&quot;/&gt;&lt;lineCharCount val=&quot;14&quot;/&gt;&lt;lineCharCount val=&quot;12&quot;/&gt;&lt;lineCharCount val=&quot;15&quot;/&gt;&lt;lineCharCount val=&quot;10&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NUM" val="2"/>
</p:tagLst>
</file>

<file path=ppt/tags/tag40.xml><?xml version="1.0" encoding="utf-8"?>
<p:tagLst xmlns:a="http://schemas.openxmlformats.org/drawingml/2006/main" xmlns:r="http://schemas.openxmlformats.org/officeDocument/2006/relationships" xmlns:p="http://schemas.openxmlformats.org/presentationml/2006/main">
  <p:tag name="NUM" val="8"/>
  <p:tag name="PRESENTER_SHAPEINFO" val="&lt;ThreeDShapeInfo&gt;&lt;uuid val=&quot;{6B4E931B-092B-405B-9D5C-C6B32BFE9152}&quot;/&gt;&lt;isInvalidForFieldText val=&quot;0&quot;/&gt;&lt;Image&gt;&lt;filename val=&quot;C:\Users\g897\AppData\Local\Temp\PR\data\asimages\{6B4E931B-092B-405B-9D5C-C6B32BFE9152}_7.png&quot;/&gt;&lt;left val=&quot;82&quot;/&gt;&lt;top val=&quot;332&quot;/&gt;&lt;width val=&quot;238&quot;/&gt;&lt;height val=&quot;157&quot;/&gt;&lt;hasText val=&quot;1&quot;/&gt;&lt;/Image&gt;&lt;/ThreeDShapeInfo&gt;"/>
  <p:tag name="PRESENTER_SHAPETEXTINFO" val="&lt;ShapeTextInfo&gt;&lt;TableIndex row=&quot;1&quot; col=&quot;1&quot;&gt;&lt;linesCount val=&quot;1&quot;/&gt;&lt;lineCharCount val=&quot;4&quot;/&gt;&lt;/TableIndex&gt;&lt;TableIndex row=&quot;1&quot; col=&quot;2&quot;&gt;&lt;linesCount val=&quot;2&quot;/&gt;&lt;lineCharCount val=&quot;9&quot;/&gt;&lt;lineCharCount val=&quot;5&quot;/&gt;&lt;/TableIndex&gt;&lt;TableIndex row=&quot;2&quot; col=&quot;1&quot;&gt;&lt;linesCount val=&quot;1&quot;/&gt;&lt;lineCharCount val=&quot;4&quot;/&gt;&lt;/TableIndex&gt;&lt;TableIndex row=&quot;2&quot; col=&quot;2&quot;&gt;&lt;linesCount val=&quot;1&quot;/&gt;&lt;lineCharCount val=&quot;7&quot;/&gt;&lt;/TableIndex&gt;&lt;TableIndex row=&quot;3&quot; col=&quot;1&quot;&gt;&lt;linesCount val=&quot;1&quot;/&gt;&lt;lineCharCount val=&quot;4&quot;/&gt;&lt;/TableIndex&gt;&lt;TableIndex row=&quot;3&quot; col=&quot;2&quot;&gt;&lt;linesCount val=&quot;1&quot;/&gt;&lt;lineCharCount val=&quot;7&quot;/&gt;&lt;/TableIndex&gt;&lt;/ShapeTextInfo&gt;"/>
</p:tagLst>
</file>

<file path=ppt/tags/tag41.xml><?xml version="1.0" encoding="utf-8"?>
<p:tagLst xmlns:a="http://schemas.openxmlformats.org/drawingml/2006/main" xmlns:r="http://schemas.openxmlformats.org/officeDocument/2006/relationships" xmlns:p="http://schemas.openxmlformats.org/presentationml/2006/main">
  <p:tag name="PPSNARRATION" val="41,892449226,C:\Users\g897\Desktop\Webcasts\My savings webcast_FR_Dec 2012\English March 2013\mySavings_pptx\Media.ppcx"/>
</p:tagLst>
</file>

<file path=ppt/tags/tag42.xml><?xml version="1.0" encoding="utf-8"?>
<p:tagLst xmlns:a="http://schemas.openxmlformats.org/drawingml/2006/main" xmlns:r="http://schemas.openxmlformats.org/officeDocument/2006/relationships" xmlns:p="http://schemas.openxmlformats.org/presentationml/2006/main">
  <p:tag name="NUM" val="1"/>
</p:tagLst>
</file>

<file path=ppt/tags/tag43.xml><?xml version="1.0" encoding="utf-8"?>
<p:tagLst xmlns:a="http://schemas.openxmlformats.org/drawingml/2006/main" xmlns:r="http://schemas.openxmlformats.org/officeDocument/2006/relationships" xmlns:p="http://schemas.openxmlformats.org/presentationml/2006/main">
  <p:tag name="NUM" val="2"/>
  <p:tag name="PRESENTER_SHAPETEXTINFO" val="&lt;ShapeTextInfo&gt;&lt;TableIndex row=&quot;-1&quot; col=&quot;-1&quot;&gt;&lt;linesCount val=&quot;4&quot;/&gt;&lt;lineCharCount val=&quot;14&quot;/&gt;&lt;lineCharCount val=&quot;12&quot;/&gt;&lt;lineCharCount val=&quot;15&quot;/&gt;&lt;lineCharCount val=&quot;10&quot;/&gt;&lt;/TableIndex&gt;&lt;/ShapeTextInfo&gt;"/>
</p:tagLst>
</file>

<file path=ppt/tags/tag44.xml><?xml version="1.0" encoding="utf-8"?>
<p:tagLst xmlns:a="http://schemas.openxmlformats.org/drawingml/2006/main" xmlns:r="http://schemas.openxmlformats.org/officeDocument/2006/relationships" xmlns:p="http://schemas.openxmlformats.org/presentationml/2006/main">
  <p:tag name="NUM" val="3"/>
  <p:tag name="PRESENTER_SHAPETEXTINFO" val="&lt;ShapeTextInfo&gt;&lt;TableIndex row=&quot;-1&quot; col=&quot;-1&quot;&gt;&lt;linesCount val=&quot;1&quot;/&gt;&lt;lineCharCount val=&quot;1&quot;/&gt;&lt;/TableIndex&gt;&lt;/ShapeTextInfo&gt;"/>
</p:tagLst>
</file>

<file path=ppt/tags/tag45.xml><?xml version="1.0" encoding="utf-8"?>
<p:tagLst xmlns:a="http://schemas.openxmlformats.org/drawingml/2006/main" xmlns:r="http://schemas.openxmlformats.org/officeDocument/2006/relationships" xmlns:p="http://schemas.openxmlformats.org/presentationml/2006/main">
  <p:tag name="NUM" val="4"/>
  <p:tag name="PRESENTER_SHAPETEXTINFO" val="&lt;ShapeTextInfo&gt;&lt;TableIndex row=&quot;-1&quot; col=&quot;-1&quot;&gt;&lt;linesCount val=&quot;1&quot;/&gt;&lt;lineCharCount val=&quot;1&quot;/&gt;&lt;/TableIndex&gt;&lt;/ShapeTextInfo&gt;"/>
</p:tagLst>
</file>

<file path=ppt/tags/tag46.xml><?xml version="1.0" encoding="utf-8"?>
<p:tagLst xmlns:a="http://schemas.openxmlformats.org/drawingml/2006/main" xmlns:r="http://schemas.openxmlformats.org/officeDocument/2006/relationships" xmlns:p="http://schemas.openxmlformats.org/presentationml/2006/main">
  <p:tag name="NUM" val="5"/>
  <p:tag name="PRESENTER_SHAPETEXTINFO" val="&lt;ShapeTextInfo&gt;&lt;TableIndex row=&quot;-1&quot; col=&quot;-1&quot;&gt;&lt;linesCount val=&quot;4&quot;/&gt;&lt;lineCharCount val=&quot;14&quot;/&gt;&lt;lineCharCount val=&quot;12&quot;/&gt;&lt;lineCharCount val=&quot;15&quot;/&gt;&lt;lineCharCount val=&quot;10&quot;/&gt;&lt;/TableIndex&gt;&lt;/ShapeTextInfo&gt;"/>
</p:tagLst>
</file>

<file path=ppt/tags/tag47.xml><?xml version="1.0" encoding="utf-8"?>
<p:tagLst xmlns:a="http://schemas.openxmlformats.org/drawingml/2006/main" xmlns:r="http://schemas.openxmlformats.org/officeDocument/2006/relationships" xmlns:p="http://schemas.openxmlformats.org/presentationml/2006/main">
  <p:tag name="NUM" val="6"/>
  <p:tag name="PRESENTER_SHAPETEXTINFO" val="&lt;ShapeTextInfo&gt;&lt;TableIndex row=&quot;-1&quot; col=&quot;-1&quot;&gt;&lt;linesCount val=&quot;4&quot;/&gt;&lt;lineCharCount val=&quot;14&quot;/&gt;&lt;lineCharCount val=&quot;12&quot;/&gt;&lt;lineCharCount val=&quot;15&quot;/&gt;&lt;lineCharCount val=&quot;10&quot;/&gt;&lt;/TableIndex&gt;&lt;/ShapeTextInfo&gt;"/>
</p:tagLst>
</file>

<file path=ppt/tags/tag48.xml><?xml version="1.0" encoding="utf-8"?>
<p:tagLst xmlns:a="http://schemas.openxmlformats.org/drawingml/2006/main" xmlns:r="http://schemas.openxmlformats.org/officeDocument/2006/relationships" xmlns:p="http://schemas.openxmlformats.org/presentationml/2006/main">
  <p:tag name="NUM" val="7"/>
  <p:tag name="PRESENTER_SHAPEINFO" val="&lt;ThreeDShapeInfo&gt;&lt;uuid val=&quot;{6B4E931B-092B-405B-9D5C-C6B32BFE9152}&quot;/&gt;&lt;isInvalidForFieldText val=&quot;0&quot;/&gt;&lt;Image&gt;&lt;filename val=&quot;C:\Users\g897\AppData\Local\Temp\PR\data\asimages\{6B4E931B-092B-405B-9D5C-C6B32BFE9152}_7.png&quot;/&gt;&lt;left val=&quot;82&quot;/&gt;&lt;top val=&quot;332&quot;/&gt;&lt;width val=&quot;238&quot;/&gt;&lt;height val=&quot;157&quot;/&gt;&lt;hasText val=&quot;1&quot;/&gt;&lt;/Image&gt;&lt;/ThreeDShapeInfo&gt;"/>
  <p:tag name="PRESENTER_SHAPETEXTINFO" val="&lt;ShapeTextInfo&gt;&lt;TableIndex row=&quot;1&quot; col=&quot;1&quot;&gt;&lt;linesCount val=&quot;1&quot;/&gt;&lt;lineCharCount val=&quot;4&quot;/&gt;&lt;/TableIndex&gt;&lt;TableIndex row=&quot;1&quot; col=&quot;2&quot;&gt;&lt;linesCount val=&quot;2&quot;/&gt;&lt;lineCharCount val=&quot;9&quot;/&gt;&lt;lineCharCount val=&quot;5&quot;/&gt;&lt;/TableIndex&gt;&lt;TableIndex row=&quot;2&quot; col=&quot;1&quot;&gt;&lt;linesCount val=&quot;1&quot;/&gt;&lt;lineCharCount val=&quot;4&quot;/&gt;&lt;/TableIndex&gt;&lt;TableIndex row=&quot;2&quot; col=&quot;2&quot;&gt;&lt;linesCount val=&quot;1&quot;/&gt;&lt;lineCharCount val=&quot;7&quot;/&gt;&lt;/TableIndex&gt;&lt;TableIndex row=&quot;3&quot; col=&quot;1&quot;&gt;&lt;linesCount val=&quot;1&quot;/&gt;&lt;lineCharCount val=&quot;4&quot;/&gt;&lt;/TableIndex&gt;&lt;TableIndex row=&quot;3&quot; col=&quot;2&quot;&gt;&lt;linesCount val=&quot;1&quot;/&gt;&lt;lineCharCount val=&quot;7&quot;/&gt;&lt;/TableIndex&gt;&lt;/ShapeTextInfo&gt;"/>
</p:tagLst>
</file>

<file path=ppt/tags/tag49.xml><?xml version="1.0" encoding="utf-8"?>
<p:tagLst xmlns:a="http://schemas.openxmlformats.org/drawingml/2006/main" xmlns:r="http://schemas.openxmlformats.org/officeDocument/2006/relationships" xmlns:p="http://schemas.openxmlformats.org/presentationml/2006/main">
  <p:tag name="PPSNARRATION" val="41,892449226,C:\Users\g897\Desktop\Webcasts\My savings webcast_FR_Dec 2012\English March 2013\mySavings_pptx\Media.ppcx"/>
</p:tagLst>
</file>

<file path=ppt/tags/tag5.xml><?xml version="1.0" encoding="utf-8"?>
<p:tagLst xmlns:a="http://schemas.openxmlformats.org/drawingml/2006/main" xmlns:r="http://schemas.openxmlformats.org/officeDocument/2006/relationships" xmlns:p="http://schemas.openxmlformats.org/presentationml/2006/main">
  <p:tag name="NUM" val="3"/>
</p:tagLst>
</file>

<file path=ppt/tags/tag50.xml><?xml version="1.0" encoding="utf-8"?>
<p:tagLst xmlns:a="http://schemas.openxmlformats.org/drawingml/2006/main" xmlns:r="http://schemas.openxmlformats.org/officeDocument/2006/relationships" xmlns:p="http://schemas.openxmlformats.org/presentationml/2006/main">
  <p:tag name="NUM" val="2"/>
</p:tagLst>
</file>

<file path=ppt/tags/tag51.xml><?xml version="1.0" encoding="utf-8"?>
<p:tagLst xmlns:a="http://schemas.openxmlformats.org/drawingml/2006/main" xmlns:r="http://schemas.openxmlformats.org/officeDocument/2006/relationships" xmlns:p="http://schemas.openxmlformats.org/presentationml/2006/main">
  <p:tag name="NUM" val="3"/>
  <p:tag name="PRESENTER_SHAPEINFO" val="&lt;ThreeDShapeInfo&gt;&lt;uuid val=&quot;{6B4E931B-092B-405B-9D5C-C6B32BFE9152}&quot;/&gt;&lt;isInvalidForFieldText val=&quot;0&quot;/&gt;&lt;Image&gt;&lt;filename val=&quot;C:\Users\g897\AppData\Local\Temp\PR\data\asimages\{6B4E931B-092B-405B-9D5C-C6B32BFE9152}_7.png&quot;/&gt;&lt;left val=&quot;82&quot;/&gt;&lt;top val=&quot;332&quot;/&gt;&lt;width val=&quot;238&quot;/&gt;&lt;height val=&quot;157&quot;/&gt;&lt;hasText val=&quot;1&quot;/&gt;&lt;/Image&gt;&lt;/ThreeDShapeInfo&gt;"/>
  <p:tag name="PRESENTER_SHAPETEXTINFO" val="&lt;ShapeTextInfo&gt;&lt;TableIndex row=&quot;1&quot; col=&quot;1&quot;&gt;&lt;linesCount val=&quot;1&quot;/&gt;&lt;lineCharCount val=&quot;4&quot;/&gt;&lt;/TableIndex&gt;&lt;TableIndex row=&quot;1&quot; col=&quot;2&quot;&gt;&lt;linesCount val=&quot;2&quot;/&gt;&lt;lineCharCount val=&quot;9&quot;/&gt;&lt;lineCharCount val=&quot;5&quot;/&gt;&lt;/TableIndex&gt;&lt;TableIndex row=&quot;2&quot; col=&quot;1&quot;&gt;&lt;linesCount val=&quot;1&quot;/&gt;&lt;lineCharCount val=&quot;4&quot;/&gt;&lt;/TableIndex&gt;&lt;TableIndex row=&quot;2&quot; col=&quot;2&quot;&gt;&lt;linesCount val=&quot;1&quot;/&gt;&lt;lineCharCount val=&quot;7&quot;/&gt;&lt;/TableIndex&gt;&lt;TableIndex row=&quot;3&quot; col=&quot;1&quot;&gt;&lt;linesCount val=&quot;1&quot;/&gt;&lt;lineCharCount val=&quot;4&quot;/&gt;&lt;/TableIndex&gt;&lt;TableIndex row=&quot;3&quot; col=&quot;2&quot;&gt;&lt;linesCount val=&quot;1&quot;/&gt;&lt;lineCharCount val=&quot;7&quot;/&gt;&lt;/TableIndex&gt;&lt;/ShapeTextInfo&gt;"/>
</p:tagLst>
</file>

<file path=ppt/tags/tag52.xml><?xml version="1.0" encoding="utf-8"?>
<p:tagLst xmlns:a="http://schemas.openxmlformats.org/drawingml/2006/main" xmlns:r="http://schemas.openxmlformats.org/officeDocument/2006/relationships" xmlns:p="http://schemas.openxmlformats.org/presentationml/2006/main">
  <p:tag name="NUM" val="4"/>
</p:tagLst>
</file>

<file path=ppt/tags/tag53.xml><?xml version="1.0" encoding="utf-8"?>
<p:tagLst xmlns:a="http://schemas.openxmlformats.org/drawingml/2006/main" xmlns:r="http://schemas.openxmlformats.org/officeDocument/2006/relationships" xmlns:p="http://schemas.openxmlformats.org/presentationml/2006/main">
  <p:tag name="NUM" val="5"/>
</p:tagLst>
</file>

<file path=ppt/tags/tag54.xml><?xml version="1.0" encoding="utf-8"?>
<p:tagLst xmlns:a="http://schemas.openxmlformats.org/drawingml/2006/main" xmlns:r="http://schemas.openxmlformats.org/officeDocument/2006/relationships" xmlns:p="http://schemas.openxmlformats.org/presentationml/2006/main">
  <p:tag name="PPSNARRATION" val="42,892449226,C:\Users\g897\Desktop\Webcasts\My savings webcast_FR_Dec 2012\English March 2013\mySavings_pptx\Media.ppcx"/>
</p:tagLst>
</file>

<file path=ppt/tags/tag55.xml><?xml version="1.0" encoding="utf-8"?>
<p:tagLst xmlns:a="http://schemas.openxmlformats.org/drawingml/2006/main" xmlns:r="http://schemas.openxmlformats.org/officeDocument/2006/relationships" xmlns:p="http://schemas.openxmlformats.org/presentationml/2006/main">
  <p:tag name="NUM" val="1"/>
</p:tagLst>
</file>

<file path=ppt/tags/tag56.xml><?xml version="1.0" encoding="utf-8"?>
<p:tagLst xmlns:a="http://schemas.openxmlformats.org/drawingml/2006/main" xmlns:r="http://schemas.openxmlformats.org/officeDocument/2006/relationships" xmlns:p="http://schemas.openxmlformats.org/presentationml/2006/main">
  <p:tag name="NUM" val="2"/>
</p:tagLst>
</file>

<file path=ppt/tags/tag57.xml><?xml version="1.0" encoding="utf-8"?>
<p:tagLst xmlns:a="http://schemas.openxmlformats.org/drawingml/2006/main" xmlns:r="http://schemas.openxmlformats.org/officeDocument/2006/relationships" xmlns:p="http://schemas.openxmlformats.org/presentationml/2006/main">
  <p:tag name="NUM" val="3"/>
</p:tagLst>
</file>

<file path=ppt/tags/tag58.xml><?xml version="1.0" encoding="utf-8"?>
<p:tagLst xmlns:a="http://schemas.openxmlformats.org/drawingml/2006/main" xmlns:r="http://schemas.openxmlformats.org/officeDocument/2006/relationships" xmlns:p="http://schemas.openxmlformats.org/presentationml/2006/main">
  <p:tag name="NUM" val="4"/>
  <p:tag name="PRESENTER_SHAPETEXTINFO" val="&lt;ShapeTextInfo&gt;&lt;TableIndex row=&quot;-1&quot; col=&quot;-1&quot;&gt;&lt;linesCount val=&quot;1&quot;/&gt;&lt;lineCharCount val=&quot;28&quot;/&gt;&lt;/TableIndex&gt;&lt;/ShapeTextInfo&gt;"/>
</p:tagLst>
</file>

<file path=ppt/tags/tag59.xml><?xml version="1.0" encoding="utf-8"?>
<p:tagLst xmlns:a="http://schemas.openxmlformats.org/drawingml/2006/main" xmlns:r="http://schemas.openxmlformats.org/officeDocument/2006/relationships" xmlns:p="http://schemas.openxmlformats.org/presentationml/2006/main">
  <p:tag name="NUM" val="5"/>
</p:tagLst>
</file>

<file path=ppt/tags/tag6.xml><?xml version="1.0" encoding="utf-8"?>
<p:tagLst xmlns:a="http://schemas.openxmlformats.org/drawingml/2006/main" xmlns:r="http://schemas.openxmlformats.org/officeDocument/2006/relationships" xmlns:p="http://schemas.openxmlformats.org/presentationml/2006/main">
  <p:tag name="NUM" val="4"/>
</p:tagLst>
</file>

<file path=ppt/tags/tag60.xml><?xml version="1.0" encoding="utf-8"?>
<p:tagLst xmlns:a="http://schemas.openxmlformats.org/drawingml/2006/main" xmlns:r="http://schemas.openxmlformats.org/officeDocument/2006/relationships" xmlns:p="http://schemas.openxmlformats.org/presentationml/2006/main">
  <p:tag name="NUM" val="6"/>
</p:tagLst>
</file>

<file path=ppt/tags/tag61.xml><?xml version="1.0" encoding="utf-8"?>
<p:tagLst xmlns:a="http://schemas.openxmlformats.org/drawingml/2006/main" xmlns:r="http://schemas.openxmlformats.org/officeDocument/2006/relationships" xmlns:p="http://schemas.openxmlformats.org/presentationml/2006/main">
  <p:tag name="NUM" val="7"/>
</p:tagLst>
</file>

<file path=ppt/tags/tag62.xml><?xml version="1.0" encoding="utf-8"?>
<p:tagLst xmlns:a="http://schemas.openxmlformats.org/drawingml/2006/main" xmlns:r="http://schemas.openxmlformats.org/officeDocument/2006/relationships" xmlns:p="http://schemas.openxmlformats.org/presentationml/2006/main">
  <p:tag name="NUM" val="8"/>
</p:tagLst>
</file>

<file path=ppt/tags/tag63.xml><?xml version="1.0" encoding="utf-8"?>
<p:tagLst xmlns:a="http://schemas.openxmlformats.org/drawingml/2006/main" xmlns:r="http://schemas.openxmlformats.org/officeDocument/2006/relationships" xmlns:p="http://schemas.openxmlformats.org/presentationml/2006/main">
  <p:tag name="NUM" val="10"/>
</p:tagLst>
</file>

<file path=ppt/tags/tag64.xml><?xml version="1.0" encoding="utf-8"?>
<p:tagLst xmlns:a="http://schemas.openxmlformats.org/drawingml/2006/main" xmlns:r="http://schemas.openxmlformats.org/officeDocument/2006/relationships" xmlns:p="http://schemas.openxmlformats.org/presentationml/2006/main">
  <p:tag name="NUM" val="11"/>
</p:tagLst>
</file>

<file path=ppt/tags/tag65.xml><?xml version="1.0" encoding="utf-8"?>
<p:tagLst xmlns:a="http://schemas.openxmlformats.org/drawingml/2006/main" xmlns:r="http://schemas.openxmlformats.org/officeDocument/2006/relationships" xmlns:p="http://schemas.openxmlformats.org/presentationml/2006/main">
  <p:tag name="NUM" val="1"/>
</p:tagLst>
</file>

<file path=ppt/tags/tag66.xml><?xml version="1.0" encoding="utf-8"?>
<p:tagLst xmlns:a="http://schemas.openxmlformats.org/drawingml/2006/main" xmlns:r="http://schemas.openxmlformats.org/officeDocument/2006/relationships" xmlns:p="http://schemas.openxmlformats.org/presentationml/2006/main">
  <p:tag name="NUM" val="2"/>
</p:tagLst>
</file>

<file path=ppt/tags/tag67.xml><?xml version="1.0" encoding="utf-8"?>
<p:tagLst xmlns:a="http://schemas.openxmlformats.org/drawingml/2006/main" xmlns:r="http://schemas.openxmlformats.org/officeDocument/2006/relationships" xmlns:p="http://schemas.openxmlformats.org/presentationml/2006/main">
  <p:tag name="NUM" val="3"/>
</p:tagLst>
</file>

<file path=ppt/tags/tag68.xml><?xml version="1.0" encoding="utf-8"?>
<p:tagLst xmlns:a="http://schemas.openxmlformats.org/drawingml/2006/main" xmlns:r="http://schemas.openxmlformats.org/officeDocument/2006/relationships" xmlns:p="http://schemas.openxmlformats.org/presentationml/2006/main">
  <p:tag name="NUM" val="4"/>
</p:tagLst>
</file>

<file path=ppt/tags/tag69.xml><?xml version="1.0" encoding="utf-8"?>
<p:tagLst xmlns:a="http://schemas.openxmlformats.org/drawingml/2006/main" xmlns:r="http://schemas.openxmlformats.org/officeDocument/2006/relationships" xmlns:p="http://schemas.openxmlformats.org/presentationml/2006/main">
  <p:tag name="PPSNARRATION" val="43,892449226,C:\Users\g897\Desktop\Webcasts\My savings webcast_FR_Dec 2012\English March 2013\mySavings_pptx\Media.ppcx"/>
</p:tagLst>
</file>

<file path=ppt/tags/tag7.xml><?xml version="1.0" encoding="utf-8"?>
<p:tagLst xmlns:a="http://schemas.openxmlformats.org/drawingml/2006/main" xmlns:r="http://schemas.openxmlformats.org/officeDocument/2006/relationships" xmlns:p="http://schemas.openxmlformats.org/presentationml/2006/main">
  <p:tag name="NUM" val="5"/>
</p:tagLst>
</file>

<file path=ppt/tags/tag70.xml><?xml version="1.0" encoding="utf-8"?>
<p:tagLst xmlns:a="http://schemas.openxmlformats.org/drawingml/2006/main" xmlns:r="http://schemas.openxmlformats.org/officeDocument/2006/relationships" xmlns:p="http://schemas.openxmlformats.org/presentationml/2006/main">
  <p:tag name="NUM" val="1"/>
</p:tagLst>
</file>

<file path=ppt/tags/tag71.xml><?xml version="1.0" encoding="utf-8"?>
<p:tagLst xmlns:a="http://schemas.openxmlformats.org/drawingml/2006/main" xmlns:r="http://schemas.openxmlformats.org/officeDocument/2006/relationships" xmlns:p="http://schemas.openxmlformats.org/presentationml/2006/main">
  <p:tag name="PPSNARRATION" val="44,892449226,C:\Users\g897\Desktop\Webcasts\My savings webcast_FR_Dec 2012\English March 2013\mySavings_pptx\Media.ppcx"/>
  <p:tag name="TIMING" val="|31.7|12.8|35.3|14.4"/>
</p:tagLst>
</file>

<file path=ppt/tags/tag72.xml><?xml version="1.0" encoding="utf-8"?>
<p:tagLst xmlns:a="http://schemas.openxmlformats.org/drawingml/2006/main" xmlns:r="http://schemas.openxmlformats.org/officeDocument/2006/relationships" xmlns:p="http://schemas.openxmlformats.org/presentationml/2006/main">
  <p:tag name="NUM" val="1"/>
</p:tagLst>
</file>

<file path=ppt/tags/tag73.xml><?xml version="1.0" encoding="utf-8"?>
<p:tagLst xmlns:a="http://schemas.openxmlformats.org/drawingml/2006/main" xmlns:r="http://schemas.openxmlformats.org/officeDocument/2006/relationships" xmlns:p="http://schemas.openxmlformats.org/presentationml/2006/main">
  <p:tag name="NUM" val="2"/>
  <p:tag name="PRESENTER_SHAPETEXTINFO" val="&lt;ShapeTextInfo&gt;&lt;TableIndex row=&quot;-1&quot; col=&quot;-1&quot;&gt;&lt;linesCount val=&quot;1&quot;/&gt;&lt;lineCharCount val=&quot;6&quot;/&gt;&lt;/TableIndex&gt;&lt;/ShapeTextInfo&gt;"/>
</p:tagLst>
</file>

<file path=ppt/tags/tag74.xml><?xml version="1.0" encoding="utf-8"?>
<p:tagLst xmlns:a="http://schemas.openxmlformats.org/drawingml/2006/main" xmlns:r="http://schemas.openxmlformats.org/officeDocument/2006/relationships" xmlns:p="http://schemas.openxmlformats.org/presentationml/2006/main">
  <p:tag name="NUM" val="3"/>
  <p:tag name="PRESENTER_SHAPETEXTINFO" val="&lt;ShapeTextInfo&gt;&lt;TableIndex row=&quot;-1&quot; col=&quot;-1&quot;&gt;&lt;linesCount val=&quot;0&quot;/&gt;&lt;/TableIndex&gt;&lt;/ShapeTextInfo&gt;"/>
</p:tagLst>
</file>

<file path=ppt/tags/tag75.xml><?xml version="1.0" encoding="utf-8"?>
<p:tagLst xmlns:a="http://schemas.openxmlformats.org/drawingml/2006/main" xmlns:r="http://schemas.openxmlformats.org/officeDocument/2006/relationships" xmlns:p="http://schemas.openxmlformats.org/presentationml/2006/main">
  <p:tag name="NUM" val="4"/>
  <p:tag name="PRESENTER_SHAPETEXTINFO" val="&lt;ShapeTextInfo&gt;&lt;TableIndex row=&quot;-1&quot; col=&quot;-1&quot;&gt;&lt;linesCount val=&quot;0&quot;/&gt;&lt;/TableIndex&gt;&lt;/ShapeTextInfo&gt;"/>
</p:tagLst>
</file>

<file path=ppt/tags/tag76.xml><?xml version="1.0" encoding="utf-8"?>
<p:tagLst xmlns:a="http://schemas.openxmlformats.org/drawingml/2006/main" xmlns:r="http://schemas.openxmlformats.org/officeDocument/2006/relationships" xmlns:p="http://schemas.openxmlformats.org/presentationml/2006/main">
  <p:tag name="NUM" val="5"/>
  <p:tag name="PRESENTER_SHAPETEXTINFO" val="&lt;ShapeTextInfo&gt;&lt;TableIndex row=&quot;-1&quot; col=&quot;-1&quot;&gt;&lt;linesCount val=&quot;0&quot;/&gt;&lt;/TableIndex&gt;&lt;/ShapeTextInfo&gt;"/>
</p:tagLst>
</file>

<file path=ppt/tags/tag77.xml><?xml version="1.0" encoding="utf-8"?>
<p:tagLst xmlns:a="http://schemas.openxmlformats.org/drawingml/2006/main" xmlns:r="http://schemas.openxmlformats.org/officeDocument/2006/relationships" xmlns:p="http://schemas.openxmlformats.org/presentationml/2006/main">
  <p:tag name="NUM" val="6"/>
  <p:tag name="PRESENTER_SHAPETEXTINFO" val="&lt;ShapeTextInfo&gt;&lt;TableIndex row=&quot;-1&quot; col=&quot;-1&quot;&gt;&lt;linesCount val=&quot;1&quot;/&gt;&lt;lineCharCount val=&quot;3&quot;/&gt;&lt;/TableIndex&gt;&lt;/ShapeTextInfo&gt;"/>
</p:tagLst>
</file>

<file path=ppt/tags/tag78.xml><?xml version="1.0" encoding="utf-8"?>
<p:tagLst xmlns:a="http://schemas.openxmlformats.org/drawingml/2006/main" xmlns:r="http://schemas.openxmlformats.org/officeDocument/2006/relationships" xmlns:p="http://schemas.openxmlformats.org/presentationml/2006/main">
  <p:tag name="NUM" val="7"/>
  <p:tag name="PRESENTER_SHAPETEXTINFO" val="&lt;ShapeTextInfo&gt;&lt;TableIndex row=&quot;-1&quot; col=&quot;-1&quot;&gt;&lt;linesCount val=&quot;1&quot;/&gt;&lt;lineCharCount val=&quot;4&quot;/&gt;&lt;/TableIndex&gt;&lt;/ShapeTextInfo&gt;"/>
</p:tagLst>
</file>

<file path=ppt/tags/tag79.xml><?xml version="1.0" encoding="utf-8"?>
<p:tagLst xmlns:a="http://schemas.openxmlformats.org/drawingml/2006/main" xmlns:r="http://schemas.openxmlformats.org/officeDocument/2006/relationships" xmlns:p="http://schemas.openxmlformats.org/presentationml/2006/main">
  <p:tag name="NUM" val="8"/>
  <p:tag name="PRESENTER_SHAPETEXTINFO" val="&lt;ShapeTextInfo&gt;&lt;TableIndex row=&quot;-1&quot; col=&quot;-1&quot;&gt;&lt;linesCount val=&quot;1&quot;/&gt;&lt;lineCharCount val=&quot;4&quot;/&gt;&lt;/TableIndex&gt;&lt;/ShapeTextInfo&gt;"/>
</p:tagLst>
</file>

<file path=ppt/tags/tag8.xml><?xml version="1.0" encoding="utf-8"?>
<p:tagLst xmlns:a="http://schemas.openxmlformats.org/drawingml/2006/main" xmlns:r="http://schemas.openxmlformats.org/officeDocument/2006/relationships" xmlns:p="http://schemas.openxmlformats.org/presentationml/2006/main">
  <p:tag name="NUM" val="6"/>
</p:tagLst>
</file>

<file path=ppt/tags/tag80.xml><?xml version="1.0" encoding="utf-8"?>
<p:tagLst xmlns:a="http://schemas.openxmlformats.org/drawingml/2006/main" xmlns:r="http://schemas.openxmlformats.org/officeDocument/2006/relationships" xmlns:p="http://schemas.openxmlformats.org/presentationml/2006/main">
  <p:tag name="NUM" val="9"/>
  <p:tag name="PRESENTER_SHAPETEXTINFO" val="&lt;ShapeTextInfo&gt;&lt;TableIndex row=&quot;-1&quot; col=&quot;-1&quot;&gt;&lt;linesCount val=&quot;1&quot;/&gt;&lt;lineCharCount val=&quot;3&quot;/&gt;&lt;/TableIndex&gt;&lt;/ShapeTextInfo&gt;"/>
</p:tagLst>
</file>

<file path=ppt/tags/tag81.xml><?xml version="1.0" encoding="utf-8"?>
<p:tagLst xmlns:a="http://schemas.openxmlformats.org/drawingml/2006/main" xmlns:r="http://schemas.openxmlformats.org/officeDocument/2006/relationships" xmlns:p="http://schemas.openxmlformats.org/presentationml/2006/main">
  <p:tag name="NUM" val="10"/>
  <p:tag name="PRESENTER_SHAPETEXTINFO" val="&lt;ShapeTextInfo&gt;&lt;TableIndex row=&quot;-1&quot; col=&quot;-1&quot;&gt;&lt;linesCount val=&quot;1&quot;/&gt;&lt;lineCharCount val=&quot;4&quot;/&gt;&lt;/TableIndex&gt;&lt;/ShapeTextInfo&gt;"/>
</p:tagLst>
</file>

<file path=ppt/tags/tag82.xml><?xml version="1.0" encoding="utf-8"?>
<p:tagLst xmlns:a="http://schemas.openxmlformats.org/drawingml/2006/main" xmlns:r="http://schemas.openxmlformats.org/officeDocument/2006/relationships" xmlns:p="http://schemas.openxmlformats.org/presentationml/2006/main">
  <p:tag name="NUM" val="11"/>
  <p:tag name="PRESENTER_SHAPETEXTINFO" val="&lt;ShapeTextInfo&gt;&lt;TableIndex row=&quot;-1&quot; col=&quot;-1&quot;&gt;&lt;linesCount val=&quot;0&quot;/&gt;&lt;/TableIndex&gt;&lt;/ShapeTextInfo&gt;"/>
</p:tagLst>
</file>

<file path=ppt/tags/tag83.xml><?xml version="1.0" encoding="utf-8"?>
<p:tagLst xmlns:a="http://schemas.openxmlformats.org/drawingml/2006/main" xmlns:r="http://schemas.openxmlformats.org/officeDocument/2006/relationships" xmlns:p="http://schemas.openxmlformats.org/presentationml/2006/main">
  <p:tag name="NUM" val="12"/>
  <p:tag name="PRESENTER_SHAPETEXTINFO" val="&lt;ShapeTextInfo&gt;&lt;TableIndex row=&quot;-1&quot; col=&quot;-1&quot;&gt;&lt;linesCount val=&quot;1&quot;/&gt;&lt;lineCharCount val=&quot;5&quot;/&gt;&lt;/TableIndex&gt;&lt;/ShapeTextInfo&gt;"/>
</p:tagLst>
</file>

<file path=ppt/tags/tag84.xml><?xml version="1.0" encoding="utf-8"?>
<p:tagLst xmlns:a="http://schemas.openxmlformats.org/drawingml/2006/main" xmlns:r="http://schemas.openxmlformats.org/officeDocument/2006/relationships" xmlns:p="http://schemas.openxmlformats.org/presentationml/2006/main">
  <p:tag name="NUM" val="13"/>
  <p:tag name="PRESENTER_SHAPETEXTINFO" val="&lt;ShapeTextInfo&gt;&lt;TableIndex row=&quot;-1&quot; col=&quot;-1&quot;&gt;&lt;linesCount val=&quot;4&quot;/&gt;&lt;lineCharCount val=&quot;21&quot;/&gt;&lt;lineCharCount val=&quot;23&quot;/&gt;&lt;lineCharCount val=&quot;25&quot;/&gt;&lt;lineCharCount val=&quot;25&quot;/&gt;&lt;/TableIndex&gt;&lt;/ShapeTextInfo&gt;"/>
</p:tagLst>
</file>

<file path=ppt/tags/tag85.xml><?xml version="1.0" encoding="utf-8"?>
<p:tagLst xmlns:a="http://schemas.openxmlformats.org/drawingml/2006/main" xmlns:r="http://schemas.openxmlformats.org/officeDocument/2006/relationships" xmlns:p="http://schemas.openxmlformats.org/presentationml/2006/main">
  <p:tag name="NUM" val="14"/>
  <p:tag name="PRESENTER_SHAPETEXTINFO" val="&lt;ShapeTextInfo&gt;&lt;TableIndex row=&quot;-1&quot; col=&quot;-1&quot;&gt;&lt;linesCount val=&quot;0&quot;/&gt;&lt;/TableIndex&gt;&lt;/ShapeTextInfo&gt;"/>
</p:tagLst>
</file>

<file path=ppt/tags/tag86.xml><?xml version="1.0" encoding="utf-8"?>
<p:tagLst xmlns:a="http://schemas.openxmlformats.org/drawingml/2006/main" xmlns:r="http://schemas.openxmlformats.org/officeDocument/2006/relationships" xmlns:p="http://schemas.openxmlformats.org/presentationml/2006/main">
  <p:tag name="NUM" val="15"/>
  <p:tag name="PRESENTER_SHAPETEXTINFO" val="&lt;ShapeTextInfo&gt;&lt;TableIndex row=&quot;-1&quot; col=&quot;-1&quot;&gt;&lt;linesCount val=&quot;0&quot;/&gt;&lt;/TableIndex&gt;&lt;/ShapeTextInfo&gt;"/>
</p:tagLst>
</file>

<file path=ppt/tags/tag87.xml><?xml version="1.0" encoding="utf-8"?>
<p:tagLst xmlns:a="http://schemas.openxmlformats.org/drawingml/2006/main" xmlns:r="http://schemas.openxmlformats.org/officeDocument/2006/relationships" xmlns:p="http://schemas.openxmlformats.org/presentationml/2006/main">
  <p:tag name="NUM" val="16"/>
  <p:tag name="PRESENTER_SHAPETEXTINFO" val="&lt;ShapeTextInfo&gt;&lt;TableIndex row=&quot;-1&quot; col=&quot;-1&quot;&gt;&lt;linesCount val=&quot;2&quot;/&gt;&lt;lineCharCount val=&quot;23&quot;/&gt;&lt;lineCharCount val=&quot;22&quot;/&gt;&lt;/TableIndex&gt;&lt;/ShapeTextInfo&gt;"/>
</p:tagLst>
</file>

<file path=ppt/tags/tag88.xml><?xml version="1.0" encoding="utf-8"?>
<p:tagLst xmlns:a="http://schemas.openxmlformats.org/drawingml/2006/main" xmlns:r="http://schemas.openxmlformats.org/officeDocument/2006/relationships" xmlns:p="http://schemas.openxmlformats.org/presentationml/2006/main">
  <p:tag name="NUM" val="17"/>
  <p:tag name="PRESENTER_SHAPETEXTINFO" val="&lt;ShapeTextInfo&gt;&lt;TableIndex row=&quot;-1&quot; col=&quot;-1&quot;&gt;&lt;linesCount val=&quot;0&quot;/&gt;&lt;/TableIndex&gt;&lt;/ShapeTextInfo&gt;"/>
</p:tagLst>
</file>

<file path=ppt/tags/tag89.xml><?xml version="1.0" encoding="utf-8"?>
<p:tagLst xmlns:a="http://schemas.openxmlformats.org/drawingml/2006/main" xmlns:r="http://schemas.openxmlformats.org/officeDocument/2006/relationships" xmlns:p="http://schemas.openxmlformats.org/presentationml/2006/main">
  <p:tag name="NUM" val="18"/>
  <p:tag name="PRESENTER_SHAPETEXTINFO" val="&lt;ShapeTextInfo&gt;&lt;TableIndex row=&quot;-1&quot; col=&quot;-1&quot;&gt;&lt;linesCount val=&quot;4&quot;/&gt;&lt;lineCharCount val=&quot;18&quot;/&gt;&lt;lineCharCount val=&quot;26&quot;/&gt;&lt;lineCharCount val=&quot;40&quot;/&gt;&lt;lineCharCount val=&quot;35&quot;/&gt;&lt;/TableIndex&gt;&lt;/ShapeTextInfo&gt;"/>
</p:tagLst>
</file>

<file path=ppt/tags/tag9.xml><?xml version="1.0" encoding="utf-8"?>
<p:tagLst xmlns:a="http://schemas.openxmlformats.org/drawingml/2006/main" xmlns:r="http://schemas.openxmlformats.org/officeDocument/2006/relationships" xmlns:p="http://schemas.openxmlformats.org/presentationml/2006/main">
  <p:tag name="PPSNARRATION" val="2,892449226,C:\Users\g897\Desktop\Webcasts\My savings webcast_FR_Dec 2012\English March 2013\mySavings_pptx\Media.ppcx"/>
</p:tagLst>
</file>

<file path=ppt/tags/tag90.xml><?xml version="1.0" encoding="utf-8"?>
<p:tagLst xmlns:a="http://schemas.openxmlformats.org/drawingml/2006/main" xmlns:r="http://schemas.openxmlformats.org/officeDocument/2006/relationships" xmlns:p="http://schemas.openxmlformats.org/presentationml/2006/main">
  <p:tag name="NUM" val="19"/>
  <p:tag name="PRESENTER_SHAPETEXTINFO" val="&lt;ShapeTextInfo&gt;&lt;TableIndex row=&quot;-1&quot; col=&quot;-1&quot;&gt;&lt;linesCount val=&quot;3&quot;/&gt;&lt;lineCharCount val=&quot;12&quot;/&gt;&lt;lineCharCount val=&quot;39&quot;/&gt;&lt;lineCharCount val=&quot;32&quot;/&gt;&lt;/TableIndex&gt;&lt;/ShapeTextInfo&gt;"/>
</p:tagLst>
</file>

<file path=ppt/tags/tag91.xml><?xml version="1.0" encoding="utf-8"?>
<p:tagLst xmlns:a="http://schemas.openxmlformats.org/drawingml/2006/main" xmlns:r="http://schemas.openxmlformats.org/officeDocument/2006/relationships" xmlns:p="http://schemas.openxmlformats.org/presentationml/2006/main">
  <p:tag name="NUM" val="20"/>
  <p:tag name="PRESENTER_SHAPETEXTINFO" val="&lt;ShapeTextInfo&gt;&lt;TableIndex row=&quot;-1&quot; col=&quot;-1&quot;&gt;&lt;linesCount val=&quot;0&quot;/&gt;&lt;/TableIndex&gt;&lt;/ShapeTextInfo&gt;"/>
</p:tagLst>
</file>

<file path=ppt/tags/tag92.xml><?xml version="1.0" encoding="utf-8"?>
<p:tagLst xmlns:a="http://schemas.openxmlformats.org/drawingml/2006/main" xmlns:r="http://schemas.openxmlformats.org/officeDocument/2006/relationships" xmlns:p="http://schemas.openxmlformats.org/presentationml/2006/main">
  <p:tag name="NUM" val="21"/>
  <p:tag name="PRESENTER_SHAPETEXTINFO" val="&lt;ShapeTextInfo&gt;&lt;TableIndex row=&quot;-1&quot; col=&quot;-1&quot;&gt;&lt;linesCount val=&quot;1&quot;/&gt;&lt;lineCharCount val=&quot;16&quot;/&gt;&lt;/TableIndex&gt;&lt;/ShapeTextInfo&gt;"/>
</p:tagLst>
</file>

<file path=ppt/tags/tag93.xml><?xml version="1.0" encoding="utf-8"?>
<p:tagLst xmlns:a="http://schemas.openxmlformats.org/drawingml/2006/main" xmlns:r="http://schemas.openxmlformats.org/officeDocument/2006/relationships" xmlns:p="http://schemas.openxmlformats.org/presentationml/2006/main">
  <p:tag name="NUM" val="23"/>
  <p:tag name="PRESENTER_SHAPETEXTINFO" val="&lt;ShapeTextInfo&gt;&lt;TableIndex row=&quot;-1&quot; col=&quot;-1&quot;&gt;&lt;linesCount val=&quot;0&quot;/&gt;&lt;/TableIndex&gt;&lt;/ShapeTextInfo&gt;"/>
</p:tagLst>
</file>

<file path=ppt/tags/tag94.xml><?xml version="1.0" encoding="utf-8"?>
<p:tagLst xmlns:a="http://schemas.openxmlformats.org/drawingml/2006/main" xmlns:r="http://schemas.openxmlformats.org/officeDocument/2006/relationships" xmlns:p="http://schemas.openxmlformats.org/presentationml/2006/main">
  <p:tag name="NUM" val="24"/>
  <p:tag name="PRESENTER_SHAPETEXTINFO" val="&lt;ShapeTextInfo&gt;&lt;TableIndex row=&quot;-1&quot; col=&quot;-1&quot;&gt;&lt;linesCount val=&quot;1&quot;/&gt;&lt;lineCharCount val=&quot;8&quot;/&gt;&lt;/TableIndex&gt;&lt;/ShapeTextInfo&gt;"/>
</p:tagLst>
</file>

<file path=ppt/tags/tag95.xml><?xml version="1.0" encoding="utf-8"?>
<p:tagLst xmlns:a="http://schemas.openxmlformats.org/drawingml/2006/main" xmlns:r="http://schemas.openxmlformats.org/officeDocument/2006/relationships" xmlns:p="http://schemas.openxmlformats.org/presentationml/2006/main">
  <p:tag name="NUM" val="18"/>
  <p:tag name="PRESENTER_SHAPETEXTINFO" val="&lt;ShapeTextInfo&gt;&lt;TableIndex row=&quot;-1&quot; col=&quot;-1&quot;&gt;&lt;linesCount val=&quot;4&quot;/&gt;&lt;lineCharCount val=&quot;18&quot;/&gt;&lt;lineCharCount val=&quot;26&quot;/&gt;&lt;lineCharCount val=&quot;40&quot;/&gt;&lt;lineCharCount val=&quot;35&quot;/&gt;&lt;/TableIndex&gt;&lt;/ShapeTextInfo&gt;"/>
</p:tagLst>
</file>

<file path=ppt/tags/tag96.xml><?xml version="1.0" encoding="utf-8"?>
<p:tagLst xmlns:a="http://schemas.openxmlformats.org/drawingml/2006/main" xmlns:r="http://schemas.openxmlformats.org/officeDocument/2006/relationships" xmlns:p="http://schemas.openxmlformats.org/presentationml/2006/main">
  <p:tag name="PPSNARRATION" val="45,892449226,C:\Users\g897\Desktop\Webcasts\My savings webcast_FR_Dec 2012\English March 2013\mySavings_pptx\Media.ppcx"/>
  <p:tag name="TIMING" val="|4.7|3.2"/>
</p:tagLst>
</file>

<file path=ppt/tags/tag97.xml><?xml version="1.0" encoding="utf-8"?>
<p:tagLst xmlns:a="http://schemas.openxmlformats.org/drawingml/2006/main" xmlns:r="http://schemas.openxmlformats.org/officeDocument/2006/relationships" xmlns:p="http://schemas.openxmlformats.org/presentationml/2006/main">
  <p:tag name="NUM" val="1"/>
</p:tagLst>
</file>

<file path=ppt/tags/tag98.xml><?xml version="1.0" encoding="utf-8"?>
<p:tagLst xmlns:a="http://schemas.openxmlformats.org/drawingml/2006/main" xmlns:r="http://schemas.openxmlformats.org/officeDocument/2006/relationships" xmlns:p="http://schemas.openxmlformats.org/presentationml/2006/main">
  <p:tag name="NUM" val="2"/>
</p:tagLst>
</file>

<file path=ppt/tags/tag99.xml><?xml version="1.0" encoding="utf-8"?>
<p:tagLst xmlns:a="http://schemas.openxmlformats.org/drawingml/2006/main" xmlns:r="http://schemas.openxmlformats.org/officeDocument/2006/relationships" xmlns:p="http://schemas.openxmlformats.org/presentationml/2006/main">
  <p:tag name="NUM" val="3"/>
</p:tagLst>
</file>

<file path=ppt/theme/theme1.xml><?xml version="1.0" encoding="utf-8"?>
<a:theme xmlns:a="http://schemas.openxmlformats.org/drawingml/2006/main" name="Office Theme">
  <a:themeElements>
    <a:clrScheme name="Sun Life 2024">
      <a:dk1>
        <a:srgbClr val="000000"/>
      </a:dk1>
      <a:lt1>
        <a:srgbClr val="FFFFFF"/>
      </a:lt1>
      <a:dk2>
        <a:srgbClr val="003846"/>
      </a:dk2>
      <a:lt2>
        <a:srgbClr val="FFF8E0"/>
      </a:lt2>
      <a:accent1>
        <a:srgbClr val="AC6100"/>
      </a:accent1>
      <a:accent2>
        <a:srgbClr val="D9541A"/>
      </a:accent2>
      <a:accent3>
        <a:srgbClr val="FCDB54"/>
      </a:accent3>
      <a:accent4>
        <a:srgbClr val="004F73"/>
      </a:accent4>
      <a:accent5>
        <a:srgbClr val="38758E"/>
      </a:accent5>
      <a:accent6>
        <a:srgbClr val="6ED2DF"/>
      </a:accent6>
      <a:hlink>
        <a:srgbClr val="004F73"/>
      </a:hlink>
      <a:folHlink>
        <a:srgbClr val="D9541A"/>
      </a:folHlink>
    </a:clrScheme>
    <a:fontScheme name="SunLife_2024">
      <a:majorFont>
        <a:latin typeface="Sun Life New Display"/>
        <a:ea typeface="Sun Life New Display"/>
        <a:cs typeface="Arial"/>
      </a:majorFont>
      <a:minorFont>
        <a:latin typeface="Sun Life New Text"/>
        <a:ea typeface="Sun Life New Text"/>
        <a:cs typeface="Arial"/>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Sun Life Warm Yellow (Primary)">
      <a:srgbClr val="FFF8E0"/>
    </a:custClr>
    <a:custClr name="Sun Life Blue (Iconic)">
      <a:srgbClr val="003946"/>
    </a:custClr>
    <a:custClr name="Sun Life Yellow (Iconic)">
      <a:srgbClr val="FEBE10"/>
    </a:custClr>
    <a:custClr name="No color">
      <a:srgbClr val="FFFFFF"/>
    </a:custClr>
    <a:custClr name="No color">
      <a:srgbClr val="FFFFFF"/>
    </a:custClr>
    <a:custClr name="No color">
      <a:srgbClr val="FFFFFF"/>
    </a:custClr>
    <a:custClr name="No color">
      <a:srgbClr val="FFFFFF"/>
    </a:custClr>
    <a:custClr name="No color">
      <a:srgbClr val="FFFFFF"/>
    </a:custClr>
    <a:custClr name="No color">
      <a:srgbClr val="FFFFFF"/>
    </a:custClr>
    <a:custClr name="No color">
      <a:srgbClr val="FFFFFF"/>
    </a:custClr>
    <a:custClr name="Light Grey (Secondary)">
      <a:srgbClr val="DDE6E1"/>
    </a:custClr>
    <a:custClr name="Medium Grey (Secondary)">
      <a:srgbClr val="E0DCD1"/>
    </a:custClr>
    <a:custClr name="Warm Grey (Secondary)">
      <a:srgbClr val="A59E8C"/>
    </a:custClr>
    <a:custClr name="No color">
      <a:srgbClr val="FFFFFF"/>
    </a:custClr>
    <a:custClr name="No color">
      <a:srgbClr val="FFFFFF"/>
    </a:custClr>
    <a:custClr name="No color">
      <a:srgbClr val="FFFFFF"/>
    </a:custClr>
    <a:custClr name="No color">
      <a:srgbClr val="FFFFFF"/>
    </a:custClr>
    <a:custClr name="No color">
      <a:srgbClr val="FFFFFF"/>
    </a:custClr>
    <a:custClr name="No color">
      <a:srgbClr val="FFFFFF"/>
    </a:custClr>
    <a:custClr name="No color">
      <a:srgbClr val="FFFFFF"/>
    </a:custClr>
    <a:custClr name="Gold (Graphs)">
      <a:srgbClr val="AC6100"/>
    </a:custClr>
    <a:custClr name="Deep orange (Graphs)">
      <a:srgbClr val="D9541A"/>
    </a:custClr>
    <a:custClr name="Orange (Graphs)">
      <a:srgbClr val="FC9E2D"/>
    </a:custClr>
    <a:custClr name="Light yellow (Graphs)">
      <a:srgbClr val="FCDB54"/>
    </a:custClr>
    <a:custClr name="Medium blue (Graphs)">
      <a:srgbClr val="004F73"/>
    </a:custClr>
    <a:custClr name="Light blue (Graphs)">
      <a:srgbClr val="38758E"/>
    </a:custClr>
    <a:custClr name="Teal (Graphs)">
      <a:srgbClr val="6ED2DF"/>
    </a:custClr>
    <a:custClr name="No color">
      <a:srgbClr val="FFFFFF"/>
    </a:custClr>
    <a:custClr name="No color">
      <a:srgbClr val="FFFFFF"/>
    </a:custClr>
    <a:custClr name="No color">
      <a:srgbClr val="FFFFFF"/>
    </a:custClr>
  </a:custClrLst>
  <a:extLst>
    <a:ext uri="{05A4C25C-085E-4340-85A3-A5531E510DB2}">
      <thm15:themeFamily xmlns:thm15="http://schemas.microsoft.com/office/thememl/2012/main" name="Presentation1" id="{9B3DB741-ECC3-5F49-A1A7-D3CB51ECCF07}" vid="{EB733225-929B-1C4E-BC1E-3F25E8A5ACC3}"/>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Arial"/>
        <a:cs typeface="Arial"/>
        <a:font script="Jpan" typeface="Arial"/>
        <a:font script="Hang" typeface="Arial"/>
        <a:font script="Hans" typeface="Arial"/>
        <a:font script="Hant" typeface="Arial"/>
        <a:font script="Arab" typeface="Arial"/>
        <a:font script="Hebr" typeface="Arial"/>
        <a:font script="Thai" typeface="Arial"/>
        <a:font script="Ethi" typeface="Arial"/>
        <a:font script="Beng" typeface="Arial"/>
        <a:font script="Gujr" typeface="Arial"/>
        <a:font script="Khmr" typeface="Arial"/>
        <a:font script="Knda" typeface="Arial"/>
        <a:font script="Guru" typeface="Arial"/>
        <a:font script="Cans" typeface="Arial"/>
        <a:font script="Cher" typeface="Arial"/>
        <a:font script="Yiii" typeface="Arial"/>
        <a:font script="Tibt" typeface="Arial"/>
        <a:font script="Thaa" typeface="Arial"/>
        <a:font script="Deva" typeface="Arial"/>
        <a:font script="Telu" typeface="Arial"/>
        <a:font script="Taml" typeface="Arial"/>
        <a:font script="Syrc" typeface="Arial"/>
        <a:font script="Orya" typeface="Arial"/>
        <a:font script="Mlym" typeface="Arial"/>
        <a:font script="Laoo" typeface="Arial"/>
        <a:font script="Sinh" typeface="Arial"/>
        <a:font script="Mong" typeface="Arial"/>
        <a:font script="Viet" typeface="Arial"/>
        <a:font script="Uigh" typeface="Arial"/>
        <a:font script="Geor" typeface="Arial"/>
        <a:font script="Armn" typeface="Arial"/>
        <a:font script="Bugi" typeface="Arial"/>
        <a:font script="Bopo" typeface="Arial"/>
        <a:font script="Java" typeface="Arial"/>
        <a:font script="Lisu" typeface="Arial"/>
        <a:font script="Mymr" typeface="Arial"/>
        <a:font script="Nkoo" typeface="Arial"/>
        <a:font script="Olck" typeface="Arial"/>
        <a:font script="Osma" typeface="Arial"/>
        <a:font script="Phag" typeface="Arial"/>
        <a:font script="Syrn" typeface="Arial"/>
        <a:font script="Syrj" typeface="Arial"/>
        <a:font script="Syre" typeface="Arial"/>
        <a:font script="Sora" typeface="Arial"/>
        <a:font script="Tale" typeface="Arial"/>
        <a:font script="Talu" typeface="Arial"/>
        <a:font script="Tfng" typeface="Arial"/>
      </a:majorFont>
      <a:minorFont>
        <a:latin typeface="Arial"/>
        <a:ea typeface="Arial"/>
        <a:cs typeface="Arial"/>
        <a:font script="Jpan" typeface="Arial"/>
        <a:font script="Hang" typeface="Arial"/>
        <a:font script="Hans" typeface="Arial"/>
        <a:font script="Hant" typeface="Arial"/>
        <a:font script="Arab" typeface="Arial"/>
        <a:font script="Hebr" typeface="Arial"/>
        <a:font script="Thai" typeface="Arial"/>
        <a:font script="Ethi" typeface="Arial"/>
        <a:font script="Beng" typeface="Arial"/>
        <a:font script="Gujr" typeface="Arial"/>
        <a:font script="Khmr" typeface="Arial"/>
        <a:font script="Knda" typeface="Arial"/>
        <a:font script="Guru" typeface="Arial"/>
        <a:font script="Cans" typeface="Arial"/>
        <a:font script="Cher" typeface="Arial"/>
        <a:font script="Yiii" typeface="Arial"/>
        <a:font script="Tibt" typeface="Arial"/>
        <a:font script="Thaa" typeface="Arial"/>
        <a:font script="Deva" typeface="Arial"/>
        <a:font script="Telu" typeface="Arial"/>
        <a:font script="Taml" typeface="Arial"/>
        <a:font script="Syrc" typeface="Arial"/>
        <a:font script="Orya" typeface="Arial"/>
        <a:font script="Mlym" typeface="Arial"/>
        <a:font script="Laoo" typeface="Arial"/>
        <a:font script="Sinh" typeface="Arial"/>
        <a:font script="Mong" typeface="Arial"/>
        <a:font script="Viet" typeface="Arial"/>
        <a:font script="Uigh" typeface="Arial"/>
        <a:font script="Geor" typeface="Arial"/>
        <a:font script="Armn" typeface="Arial"/>
        <a:font script="Bugi" typeface="Arial"/>
        <a:font script="Bopo" typeface="Arial"/>
        <a:font script="Java" typeface="Arial"/>
        <a:font script="Lisu" typeface="Arial"/>
        <a:font script="Mymr" typeface="Arial"/>
        <a:font script="Nkoo" typeface="Arial"/>
        <a:font script="Olck" typeface="Arial"/>
        <a:font script="Osma" typeface="Arial"/>
        <a:font script="Phag" typeface="Arial"/>
        <a:font script="Syrn" typeface="Arial"/>
        <a:font script="Syrj" typeface="Arial"/>
        <a:font script="Syre" typeface="Arial"/>
        <a:font script="Sora" typeface="Arial"/>
        <a:font script="Tale" typeface="Arial"/>
        <a:font script="Talu" typeface="Arial"/>
        <a:font script="Tfng"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Sun Life Warm Yellow (Primary)">
      <a:srgbClr val="FFF8E0"/>
    </a:custClr>
    <a:custClr name="Sun Life Blue (Iconic)">
      <a:srgbClr val="003946"/>
    </a:custClr>
    <a:custClr name="Sun Life Yellow (Iconic)">
      <a:srgbClr val="FEBE10"/>
    </a:custClr>
    <a:custClr name="No color">
      <a:srgbClr val="FFFFFF"/>
    </a:custClr>
    <a:custClr name="No color">
      <a:srgbClr val="FFFFFF"/>
    </a:custClr>
    <a:custClr name="No color">
      <a:srgbClr val="FFFFFF"/>
    </a:custClr>
    <a:custClr name="No color">
      <a:srgbClr val="FFFFFF"/>
    </a:custClr>
    <a:custClr name="No color">
      <a:srgbClr val="FFFFFF"/>
    </a:custClr>
    <a:custClr name="No color">
      <a:srgbClr val="FFFFFF"/>
    </a:custClr>
    <a:custClr name="No color">
      <a:srgbClr val="FFFFFF"/>
    </a:custClr>
    <a:custClr name="Light Grey (Secondary)">
      <a:srgbClr val="DDE6E1"/>
    </a:custClr>
    <a:custClr name="Medium Grey (Secondary)">
      <a:srgbClr val="E0DCD1"/>
    </a:custClr>
    <a:custClr name="Warm Grey (Secondary)">
      <a:srgbClr val="A59E8C"/>
    </a:custClr>
    <a:custClr name="No color">
      <a:srgbClr val="FFFFFF"/>
    </a:custClr>
    <a:custClr name="No color">
      <a:srgbClr val="FFFFFF"/>
    </a:custClr>
    <a:custClr name="No color">
      <a:srgbClr val="FFFFFF"/>
    </a:custClr>
    <a:custClr name="No color">
      <a:srgbClr val="FFFFFF"/>
    </a:custClr>
    <a:custClr name="No color">
      <a:srgbClr val="FFFFFF"/>
    </a:custClr>
    <a:custClr name="No color">
      <a:srgbClr val="FFFFFF"/>
    </a:custClr>
    <a:custClr name="No color">
      <a:srgbClr val="FFFFFF"/>
    </a:custClr>
    <a:custClr name="Gold (Graphs)">
      <a:srgbClr val="AC6100"/>
    </a:custClr>
    <a:custClr name="Deep orange (Graphs)">
      <a:srgbClr val="D9541A"/>
    </a:custClr>
    <a:custClr name="Orange (Graphs)">
      <a:srgbClr val="FC9E2D"/>
    </a:custClr>
    <a:custClr name="Light yellow (Graphs)">
      <a:srgbClr val="FCDB54"/>
    </a:custClr>
    <a:custClr name="Medium blue (Graphs)">
      <a:srgbClr val="004F73"/>
    </a:custClr>
    <a:custClr name="Light blue (Graphs)">
      <a:srgbClr val="38758E"/>
    </a:custClr>
    <a:custClr name="Teal (Graphs)">
      <a:srgbClr val="6ED2DF"/>
    </a:custClr>
    <a:custClr name="No color">
      <a:srgbClr val="FFFFFF"/>
    </a:custClr>
    <a:custClr name="No color">
      <a:srgbClr val="FFFFFF"/>
    </a:custClr>
    <a:custClr name="No color">
      <a:srgbClr val="FFFFFF"/>
    </a:custClr>
  </a:custClr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29.xml.rels><?xml version="1.0" encoding="UTF-8" standalone="yes"?>
<Relationships xmlns="http://schemas.openxmlformats.org/package/2006/relationships"><Relationship Id="rId1" Type="http://schemas.openxmlformats.org/officeDocument/2006/relationships/customXmlProps" Target="itemProps29.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30.xml.rels><?xml version="1.0" encoding="UTF-8" standalone="yes"?>
<Relationships xmlns="http://schemas.openxmlformats.org/package/2006/relationships"><Relationship Id="rId1" Type="http://schemas.openxmlformats.org/officeDocument/2006/relationships/customXmlProps" Target="itemProps30.xml"/></Relationships>
</file>

<file path=customXml/_rels/item31.xml.rels><?xml version="1.0" encoding="UTF-8" standalone="yes"?>
<Relationships xmlns="http://schemas.openxmlformats.org/package/2006/relationships"><Relationship Id="rId1" Type="http://schemas.openxmlformats.org/officeDocument/2006/relationships/customXmlProps" Target="itemProps31.xml"/></Relationships>
</file>

<file path=customXml/_rels/item32.xml.rels><?xml version="1.0" encoding="UTF-8" standalone="yes"?>
<Relationships xmlns="http://schemas.openxmlformats.org/package/2006/relationships"><Relationship Id="rId1" Type="http://schemas.openxmlformats.org/officeDocument/2006/relationships/customXmlProps" Target="itemProps32.xml"/></Relationships>
</file>

<file path=customXml/_rels/item33.xml.rels><?xml version="1.0" encoding="UTF-8" standalone="yes"?>
<Relationships xmlns="http://schemas.openxmlformats.org/package/2006/relationships"><Relationship Id="rId1" Type="http://schemas.openxmlformats.org/officeDocument/2006/relationships/customXmlProps" Target="itemProps33.xml"/></Relationships>
</file>

<file path=customXml/_rels/item34.xml.rels><?xml version="1.0" encoding="UTF-8" standalone="yes"?>
<Relationships xmlns="http://schemas.openxmlformats.org/package/2006/relationships"><Relationship Id="rId1" Type="http://schemas.openxmlformats.org/officeDocument/2006/relationships/customXmlProps" Target="itemProps34.xml"/></Relationships>
</file>

<file path=customXml/_rels/item35.xml.rels><?xml version="1.0" encoding="UTF-8" standalone="yes"?>
<Relationships xmlns="http://schemas.openxmlformats.org/package/2006/relationships"><Relationship Id="rId1" Type="http://schemas.openxmlformats.org/officeDocument/2006/relationships/customXmlProps" Target="itemProps35.xml"/></Relationships>
</file>

<file path=customXml/_rels/item36.xml.rels><?xml version="1.0" encoding="UTF-8" standalone="yes"?>
<Relationships xmlns="http://schemas.openxmlformats.org/package/2006/relationships"><Relationship Id="rId1" Type="http://schemas.openxmlformats.org/officeDocument/2006/relationships/customXmlProps" Target="itemProps36.xml"/></Relationships>
</file>

<file path=customXml/_rels/item37.xml.rels><?xml version="1.0" encoding="UTF-8" standalone="yes"?>
<Relationships xmlns="http://schemas.openxmlformats.org/package/2006/relationships"><Relationship Id="rId1" Type="http://schemas.openxmlformats.org/officeDocument/2006/relationships/customXmlProps" Target="itemProps37.xml"/></Relationships>
</file>

<file path=customXml/_rels/item38.xml.rels><?xml version="1.0" encoding="UTF-8" standalone="yes"?>
<Relationships xmlns="http://schemas.openxmlformats.org/package/2006/relationships"><Relationship Id="rId1" Type="http://schemas.openxmlformats.org/officeDocument/2006/relationships/customXmlProps" Target="itemProps38.xml"/></Relationships>
</file>

<file path=customXml/_rels/item39.xml.rels><?xml version="1.0" encoding="UTF-8" standalone="yes"?>
<Relationships xmlns="http://schemas.openxmlformats.org/package/2006/relationships"><Relationship Id="rId1" Type="http://schemas.openxmlformats.org/officeDocument/2006/relationships/customXmlProps" Target="itemProps39.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40.xml.rels><?xml version="1.0" encoding="UTF-8" standalone="yes"?>
<Relationships xmlns="http://schemas.openxmlformats.org/package/2006/relationships"><Relationship Id="rId1" Type="http://schemas.openxmlformats.org/officeDocument/2006/relationships/customXmlProps" Target="itemProps40.xml"/></Relationships>
</file>

<file path=customXml/_rels/item41.xml.rels><?xml version="1.0" encoding="UTF-8" standalone="yes"?>
<Relationships xmlns="http://schemas.openxmlformats.org/package/2006/relationships"><Relationship Id="rId1" Type="http://schemas.openxmlformats.org/officeDocument/2006/relationships/customXmlProps" Target="itemProps41.xml"/></Relationships>
</file>

<file path=customXml/_rels/item42.xml.rels><?xml version="1.0" encoding="UTF-8" standalone="yes"?>
<Relationships xmlns="http://schemas.openxmlformats.org/package/2006/relationships"><Relationship Id="rId1" Type="http://schemas.openxmlformats.org/officeDocument/2006/relationships/customXmlProps" Target="itemProps42.xml"/></Relationships>
</file>

<file path=customXml/_rels/item43.xml.rels><?xml version="1.0" encoding="UTF-8" standalone="yes"?>
<Relationships xmlns="http://schemas.openxmlformats.org/package/2006/relationships"><Relationship Id="rId1" Type="http://schemas.openxmlformats.org/officeDocument/2006/relationships/customXmlProps" Target="itemProps43.xml"/></Relationships>
</file>

<file path=customXml/_rels/item44.xml.rels><?xml version="1.0" encoding="UTF-8" standalone="yes"?>
<Relationships xmlns="http://schemas.openxmlformats.org/package/2006/relationships"><Relationship Id="rId1" Type="http://schemas.openxmlformats.org/officeDocument/2006/relationships/customXmlProps" Target="itemProps44.xml"/></Relationships>
</file>

<file path=customXml/_rels/item45.xml.rels><?xml version="1.0" encoding="UTF-8" standalone="yes"?>
<Relationships xmlns="http://schemas.openxmlformats.org/package/2006/relationships"><Relationship Id="rId1" Type="http://schemas.openxmlformats.org/officeDocument/2006/relationships/customXmlProps" Target="itemProps45.xml"/></Relationships>
</file>

<file path=customXml/_rels/item46.xml.rels><?xml version="1.0" encoding="UTF-8" standalone="yes"?>
<Relationships xmlns="http://schemas.openxmlformats.org/package/2006/relationships"><Relationship Id="rId1" Type="http://schemas.openxmlformats.org/officeDocument/2006/relationships/customXmlProps" Target="itemProps46.xml"/></Relationships>
</file>

<file path=customXml/_rels/item47.xml.rels><?xml version="1.0" encoding="UTF-8" standalone="yes"?>
<Relationships xmlns="http://schemas.openxmlformats.org/package/2006/relationships"><Relationship Id="rId1" Type="http://schemas.openxmlformats.org/officeDocument/2006/relationships/customXmlProps" Target="itemProps47.xml"/></Relationships>
</file>

<file path=customXml/_rels/item48.xml.rels><?xml version="1.0" encoding="UTF-8" standalone="yes"?>
<Relationships xmlns="http://schemas.openxmlformats.org/package/2006/relationships"><Relationship Id="rId1" Type="http://schemas.openxmlformats.org/officeDocument/2006/relationships/customXmlProps" Target="itemProps48.xml"/></Relationships>
</file>

<file path=customXml/_rels/item49.xml.rels><?xml version="1.0" encoding="UTF-8" standalone="yes"?>
<Relationships xmlns="http://schemas.openxmlformats.org/package/2006/relationships"><Relationship Id="rId1" Type="http://schemas.openxmlformats.org/officeDocument/2006/relationships/customXmlProps" Target="itemProps49.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50.xml.rels><?xml version="1.0" encoding="UTF-8" standalone="yes"?>
<Relationships xmlns="http://schemas.openxmlformats.org/package/2006/relationships"><Relationship Id="rId1" Type="http://schemas.openxmlformats.org/officeDocument/2006/relationships/customXmlProps" Target="itemProps50.xml"/></Relationships>
</file>

<file path=customXml/_rels/item51.xml.rels><?xml version="1.0" encoding="UTF-8" standalone="yes"?>
<Relationships xmlns="http://schemas.openxmlformats.org/package/2006/relationships"><Relationship Id="rId1" Type="http://schemas.openxmlformats.org/officeDocument/2006/relationships/customXmlProps" Target="itemProps51.xml"/></Relationships>
</file>

<file path=customXml/_rels/item52.xml.rels><?xml version="1.0" encoding="UTF-8" standalone="yes"?>
<Relationships xmlns="http://schemas.openxmlformats.org/package/2006/relationships"><Relationship Id="rId1" Type="http://schemas.openxmlformats.org/officeDocument/2006/relationships/customXmlProps" Target="itemProps52.xml"/></Relationships>
</file>

<file path=customXml/_rels/item53.xml.rels><?xml version="1.0" encoding="UTF-8" standalone="yes"?>
<Relationships xmlns="http://schemas.openxmlformats.org/package/2006/relationships"><Relationship Id="rId1" Type="http://schemas.openxmlformats.org/officeDocument/2006/relationships/customXmlProps" Target="itemProps53.xml"/></Relationships>
</file>

<file path=customXml/_rels/item54.xml.rels><?xml version="1.0" encoding="UTF-8" standalone="yes"?>
<Relationships xmlns="http://schemas.openxmlformats.org/package/2006/relationships"><Relationship Id="rId1" Type="http://schemas.openxmlformats.org/officeDocument/2006/relationships/customXmlProps" Target="itemProps54.xml"/></Relationships>
</file>

<file path=customXml/_rels/item55.xml.rels><?xml version="1.0" encoding="UTF-8" standalone="yes"?>
<Relationships xmlns="http://schemas.openxmlformats.org/package/2006/relationships"><Relationship Id="rId1" Type="http://schemas.openxmlformats.org/officeDocument/2006/relationships/customXmlProps" Target="itemProps55.xml"/></Relationships>
</file>

<file path=customXml/_rels/item56.xml.rels><?xml version="1.0" encoding="UTF-8" standalone="yes"?>
<Relationships xmlns="http://schemas.openxmlformats.org/package/2006/relationships"><Relationship Id="rId1" Type="http://schemas.openxmlformats.org/officeDocument/2006/relationships/customXmlProps" Target="itemProps56.xml"/></Relationships>
</file>

<file path=customXml/_rels/item57.xml.rels><?xml version="1.0" encoding="UTF-8" standalone="yes"?>
<Relationships xmlns="http://schemas.openxmlformats.org/package/2006/relationships"><Relationship Id="rId1" Type="http://schemas.openxmlformats.org/officeDocument/2006/relationships/customXmlProps" Target="itemProps57.xml"/></Relationships>
</file>

<file path=customXml/_rels/item58.xml.rels><?xml version="1.0" encoding="UTF-8" standalone="yes"?>
<Relationships xmlns="http://schemas.openxmlformats.org/package/2006/relationships"><Relationship Id="rId1" Type="http://schemas.openxmlformats.org/officeDocument/2006/relationships/customXmlProps" Target="itemProps58.xml"/></Relationships>
</file>

<file path=customXml/_rels/item59.xml.rels><?xml version="1.0" encoding="UTF-8" standalone="yes"?>
<Relationships xmlns="http://schemas.openxmlformats.org/package/2006/relationships"><Relationship Id="rId1" Type="http://schemas.openxmlformats.org/officeDocument/2006/relationships/customXmlProps" Target="itemProps59.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60.xml.rels><?xml version="1.0" encoding="UTF-8" standalone="yes"?>
<Relationships xmlns="http://schemas.openxmlformats.org/package/2006/relationships"><Relationship Id="rId1" Type="http://schemas.openxmlformats.org/officeDocument/2006/relationships/customXmlProps" Target="itemProps60.xml"/></Relationships>
</file>

<file path=customXml/_rels/item61.xml.rels><?xml version="1.0" encoding="UTF-8" standalone="yes"?>
<Relationships xmlns="http://schemas.openxmlformats.org/package/2006/relationships"><Relationship Id="rId1" Type="http://schemas.openxmlformats.org/officeDocument/2006/relationships/customXmlProps" Target="itemProps61.xml"/></Relationships>
</file>

<file path=customXml/_rels/item62.xml.rels><?xml version="1.0" encoding="UTF-8" standalone="yes"?>
<Relationships xmlns="http://schemas.openxmlformats.org/package/2006/relationships"><Relationship Id="rId1" Type="http://schemas.openxmlformats.org/officeDocument/2006/relationships/customXmlProps" Target="itemProps62.xml"/></Relationships>
</file>

<file path=customXml/_rels/item63.xml.rels><?xml version="1.0" encoding="UTF-8" standalone="yes"?>
<Relationships xmlns="http://schemas.openxmlformats.org/package/2006/relationships"><Relationship Id="rId1" Type="http://schemas.openxmlformats.org/officeDocument/2006/relationships/customXmlProps" Target="itemProps63.xml"/></Relationships>
</file>

<file path=customXml/_rels/item64.xml.rels><?xml version="1.0" encoding="UTF-8" standalone="yes"?>
<Relationships xmlns="http://schemas.openxmlformats.org/package/2006/relationships"><Relationship Id="rId1" Type="http://schemas.openxmlformats.org/officeDocument/2006/relationships/customXmlProps" Target="itemProps64.xml"/></Relationships>
</file>

<file path=customXml/_rels/item65.xml.rels><?xml version="1.0" encoding="UTF-8" standalone="yes"?>
<Relationships xmlns="http://schemas.openxmlformats.org/package/2006/relationships"><Relationship Id="rId1" Type="http://schemas.openxmlformats.org/officeDocument/2006/relationships/customXmlProps" Target="itemProps65.xml"/></Relationships>
</file>

<file path=customXml/_rels/item66.xml.rels><?xml version="1.0" encoding="UTF-8" standalone="yes"?>
<Relationships xmlns="http://schemas.openxmlformats.org/package/2006/relationships"><Relationship Id="rId1" Type="http://schemas.openxmlformats.org/officeDocument/2006/relationships/customXmlProps" Target="itemProps66.xml"/></Relationships>
</file>

<file path=customXml/_rels/item67.xml.rels><?xml version="1.0" encoding="UTF-8" standalone="yes"?>
<Relationships xmlns="http://schemas.openxmlformats.org/package/2006/relationships"><Relationship Id="rId1" Type="http://schemas.openxmlformats.org/officeDocument/2006/relationships/customXmlProps" Target="itemProps67.xml"/></Relationships>
</file>

<file path=customXml/_rels/item68.xml.rels><?xml version="1.0" encoding="UTF-8" standalone="yes"?>
<Relationships xmlns="http://schemas.openxmlformats.org/package/2006/relationships"><Relationship Id="rId1" Type="http://schemas.openxmlformats.org/officeDocument/2006/relationships/customXmlProps" Target="itemProps68.xml"/></Relationships>
</file>

<file path=customXml/_rels/item69.xml.rels><?xml version="1.0" encoding="UTF-8" standalone="yes"?>
<Relationships xmlns="http://schemas.openxmlformats.org/package/2006/relationships"><Relationship Id="rId1" Type="http://schemas.openxmlformats.org/officeDocument/2006/relationships/customXmlProps" Target="itemProps69.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70.xml.rels><?xml version="1.0" encoding="UTF-8" standalone="yes"?>
<Relationships xmlns="http://schemas.openxmlformats.org/package/2006/relationships"><Relationship Id="rId1" Type="http://schemas.openxmlformats.org/officeDocument/2006/relationships/customXmlProps" Target="itemProps70.xml"/></Relationships>
</file>

<file path=customXml/_rels/item71.xml.rels><?xml version="1.0" encoding="UTF-8" standalone="yes"?>
<Relationships xmlns="http://schemas.openxmlformats.org/package/2006/relationships"><Relationship Id="rId1" Type="http://schemas.openxmlformats.org/officeDocument/2006/relationships/customXmlProps" Target="itemProps71.xml"/></Relationships>
</file>

<file path=customXml/_rels/item72.xml.rels><?xml version="1.0" encoding="UTF-8" standalone="yes"?>
<Relationships xmlns="http://schemas.openxmlformats.org/package/2006/relationships"><Relationship Id="rId1" Type="http://schemas.openxmlformats.org/officeDocument/2006/relationships/customXmlProps" Target="itemProps72.xml"/></Relationships>
</file>

<file path=customXml/_rels/item73.xml.rels><?xml version="1.0" encoding="UTF-8" standalone="yes"?>
<Relationships xmlns="http://schemas.openxmlformats.org/package/2006/relationships"><Relationship Id="rId1" Type="http://schemas.openxmlformats.org/officeDocument/2006/relationships/customXmlProps" Target="itemProps73.xml"/></Relationships>
</file>

<file path=customXml/_rels/item74.xml.rels><?xml version="1.0" encoding="UTF-8" standalone="yes"?>
<Relationships xmlns="http://schemas.openxmlformats.org/package/2006/relationships"><Relationship Id="rId1" Type="http://schemas.openxmlformats.org/officeDocument/2006/relationships/customXmlProps" Target="itemProps74.xml"/></Relationships>
</file>

<file path=customXml/_rels/item75.xml.rels><?xml version="1.0" encoding="UTF-8" standalone="yes"?>
<Relationships xmlns="http://schemas.openxmlformats.org/package/2006/relationships"><Relationship Id="rId1" Type="http://schemas.openxmlformats.org/officeDocument/2006/relationships/customXmlProps" Target="itemProps75.xml"/></Relationships>
</file>

<file path=customXml/_rels/item76.xml.rels><?xml version="1.0" encoding="UTF-8" standalone="yes"?>
<Relationships xmlns="http://schemas.openxmlformats.org/package/2006/relationships"><Relationship Id="rId1" Type="http://schemas.openxmlformats.org/officeDocument/2006/relationships/customXmlProps" Target="itemProps76.xml"/></Relationships>
</file>

<file path=customXml/_rels/item77.xml.rels><?xml version="1.0" encoding="UTF-8" standalone="yes"?>
<Relationships xmlns="http://schemas.openxmlformats.org/package/2006/relationships"><Relationship Id="rId1" Type="http://schemas.openxmlformats.org/officeDocument/2006/relationships/customXmlProps" Target="itemProps77.xml"/></Relationships>
</file>

<file path=customXml/_rels/item78.xml.rels><?xml version="1.0" encoding="UTF-8" standalone="yes"?>
<Relationships xmlns="http://schemas.openxmlformats.org/package/2006/relationships"><Relationship Id="rId1" Type="http://schemas.openxmlformats.org/officeDocument/2006/relationships/customXmlProps" Target="itemProps78.xml"/></Relationships>
</file>

<file path=customXml/_rels/item79.xml.rels><?xml version="1.0" encoding="UTF-8" standalone="yes"?>
<Relationships xmlns="http://schemas.openxmlformats.org/package/2006/relationships"><Relationship Id="rId1" Type="http://schemas.openxmlformats.org/officeDocument/2006/relationships/customXmlProps" Target="itemProps79.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80.xml.rels><?xml version="1.0" encoding="UTF-8" standalone="yes"?>
<Relationships xmlns="http://schemas.openxmlformats.org/package/2006/relationships"><Relationship Id="rId1" Type="http://schemas.openxmlformats.org/officeDocument/2006/relationships/customXmlProps" Target="itemProps80.xml"/></Relationships>
</file>

<file path=customXml/_rels/item81.xml.rels><?xml version="1.0" encoding="UTF-8" standalone="yes"?>
<Relationships xmlns="http://schemas.openxmlformats.org/package/2006/relationships"><Relationship Id="rId1" Type="http://schemas.openxmlformats.org/officeDocument/2006/relationships/customXmlProps" Target="itemProps81.xml"/></Relationships>
</file>

<file path=customXml/_rels/item82.xml.rels><?xml version="1.0" encoding="UTF-8" standalone="yes"?>
<Relationships xmlns="http://schemas.openxmlformats.org/package/2006/relationships"><Relationship Id="rId1" Type="http://schemas.openxmlformats.org/officeDocument/2006/relationships/customXmlProps" Target="itemProps82.xml"/></Relationships>
</file>

<file path=customXml/_rels/item83.xml.rels><?xml version="1.0" encoding="UTF-8" standalone="yes"?>
<Relationships xmlns="http://schemas.openxmlformats.org/package/2006/relationships"><Relationship Id="rId1" Type="http://schemas.openxmlformats.org/officeDocument/2006/relationships/customXmlProps" Target="itemProps83.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TemplafySlideTemplateConfiguration><![CDATA[{"slideVersion":1,"isValidatorEnabled":false,"isLocked":false,"elementsMetadata":[],"slideId":"912516406120546322","enableDocumentContentUpdater":false,"version":"2.0"}]]></TemplafySlideTemplateConfiguration>
</file>

<file path=customXml/item10.xml><?xml version="1.0" encoding="utf-8"?>
<TemplafySlideTemplateConfiguration><![CDATA[{"slideVersion":1,"isValidatorEnabled":false,"isLocked":false,"elementsMetadata":[],"slideId":"912516406120546313","enableDocumentContentUpdater":false,"version":"2.0"}]]></TemplafySlideTemplateConfiguration>
</file>

<file path=customXml/item11.xml><?xml version="1.0" encoding="utf-8"?>
<TemplafySlideTemplateConfiguration><![CDATA[{"slideVersion":1,"isValidatorEnabled":false,"isLocked":false,"elementsMetadata":[],"slideId":"912516406120546326","enableDocumentContentUpdater":false,"version":"2.0"}]]></TemplafySlideTemplateConfiguration>
</file>

<file path=customXml/item12.xml><?xml version="1.0" encoding="utf-8"?>
<TemplafySlideFormConfiguration><![CDATA[{"formFields":[],"formDataEntries":[]}]]></TemplafySlideFormConfiguration>
</file>

<file path=customXml/item13.xml><?xml version="1.0" encoding="utf-8"?>
<TemplafySlideFormConfiguration><![CDATA[{"formFields":[],"formDataEntries":[]}]]></TemplafySlideFormConfiguration>
</file>

<file path=customXml/item14.xml><?xml version="1.0" encoding="utf-8"?>
<TemplafySlideTemplateConfiguration><![CDATA[{"slideVersion":1,"isValidatorEnabled":false,"isLocked":false,"elementsMetadata":[],"slideId":"912516406120546323","enableDocumentContentUpdater":false,"version":"2.0"}]]></TemplafySlideTemplateConfiguration>
</file>

<file path=customXml/item15.xml><?xml version="1.0" encoding="utf-8"?>
<TemplafySlideFormConfiguration><![CDATA[{"formFields":[],"formDataEntries":[]}]]></TemplafySlideFormConfiguration>
</file>

<file path=customXml/item16.xml><?xml version="1.0" encoding="utf-8"?>
<TemplafySlideFormConfiguration><![CDATA[{"formFields":[],"formDataEntries":[]}]]></TemplafySlideFormConfiguration>
</file>

<file path=customXml/item17.xml><?xml version="1.0" encoding="utf-8"?>
<TemplafySlideFormConfiguration><![CDATA[{"formFields":[],"formDataEntries":[]}]]></TemplafySlideFormConfiguration>
</file>

<file path=customXml/item18.xml><?xml version="1.0" encoding="utf-8"?>
<TemplafySlideTemplateConfiguration><![CDATA[{"slideVersion":1,"isValidatorEnabled":false,"isLocked":false,"elementsMetadata":[],"slideId":"912516406120546324","enableDocumentContentUpdater":false,"version":"2.0"}]]></TemplafySlideTemplateConfiguration>
</file>

<file path=customXml/item19.xml><?xml version="1.0" encoding="utf-8"?>
<TemplafySlideFormConfiguration><![CDATA[{"formFields":[],"formDataEntries":[]}]]></TemplafySlideFormConfiguration>
</file>

<file path=customXml/item2.xml><?xml version="1.0" encoding="utf-8"?>
<TemplafySlideTemplateConfiguration><![CDATA[{"slideVersion":1,"isValidatorEnabled":false,"isLocked":false,"elementsMetadata":[],"slideId":"912516406120546339","enableDocumentContentUpdater":false,"version":"2.0"}]]></TemplafySlideTemplateConfiguration>
</file>

<file path=customXml/item20.xml><?xml version="1.0" encoding="utf-8"?>
<TemplafySlideTemplateConfiguration><![CDATA[{"slideVersion":1,"isValidatorEnabled":false,"isLocked":false,"elementsMetadata":[],"slideId":"912516406120546306","enableDocumentContentUpdater":false,"version":"2.0"}]]></TemplafySlideTemplateConfiguration>
</file>

<file path=customXml/item21.xml><?xml version="1.0" encoding="utf-8"?>
<TemplafySlideTemplateConfiguration><![CDATA[{"slideVersion":1,"isValidatorEnabled":false,"isLocked":false,"elementsMetadata":[],"slideId":"912516406120546331","enableDocumentContentUpdater":false,"version":"2.0"}]]></TemplafySlideTemplateConfiguration>
</file>

<file path=customXml/item22.xml><?xml version="1.0" encoding="utf-8"?>
<TemplafySlideFormConfiguration><![CDATA[{"formFields":[],"formDataEntries":[]}]]></TemplafySlideFormConfiguration>
</file>

<file path=customXml/item23.xml><?xml version="1.0" encoding="utf-8"?>
<TemplafySlideFormConfiguration><![CDATA[{"formFields":[],"formDataEntries":[]}]]></TemplafySlideFormConfiguration>
</file>

<file path=customXml/item24.xml><?xml version="1.0" encoding="utf-8"?>
<TemplafySlideTemplateConfiguration><![CDATA[{"slideVersion":1,"isValidatorEnabled":false,"isLocked":false,"elementsMetadata":[],"slideId":"912516406120546325","enableDocumentContentUpdater":false,"version":"2.0"}]]></TemplafySlideTemplateConfiguration>
</file>

<file path=customXml/item25.xml><?xml version="1.0" encoding="utf-8"?>
<TemplafySlideTemplateConfiguration><![CDATA[{"slideVersion":1,"isValidatorEnabled":false,"isLocked":false,"elementsMetadata":[],"slideId":"912516406120546332","enableDocumentContentUpdater":false,"version":"2.0"}]]></TemplafySlideTemplateConfiguration>
</file>

<file path=customXml/item26.xml><?xml version="1.0" encoding="utf-8"?>
<TemplafySlideFormConfiguration><![CDATA[{"formFields":[],"formDataEntries":[]}]]></TemplafySlideFormConfiguration>
</file>

<file path=customXml/item27.xml><?xml version="1.0" encoding="utf-8"?>
<TemplafySlideFormConfiguration><![CDATA[{"formFields":[],"formDataEntries":[]}]]></TemplafySlideFormConfiguration>
</file>

<file path=customXml/item28.xml><?xml version="1.0" encoding="utf-8"?>
<TemplafySlideTemplateConfiguration><![CDATA[{"slideVersion":1,"isValidatorEnabled":false,"isLocked":false,"elementsMetadata":[],"slideId":"912516406120546334","enableDocumentContentUpdater":false,"version":"2.0"}]]></TemplafySlideTemplateConfiguration>
</file>

<file path=customXml/item29.xml><?xml version="1.0" encoding="utf-8"?>
<TemplafySlideTemplateConfiguration><![CDATA[{"slideVersion":1,"isValidatorEnabled":false,"isLocked":false,"elementsMetadata":[],"slideId":"912516406120546337","enableDocumentContentUpdater":false,"version":"2.0"}]]></TemplafySlideTemplateConfiguration>
</file>

<file path=customXml/item3.xml><?xml version="1.0" encoding="utf-8"?>
<TemplafySlideTemplateConfiguration><![CDATA[{"slideVersion":1,"isValidatorEnabled":false,"isLocked":false,"elementsMetadata":[],"slideId":"912516406120546309","enableDocumentContentUpdater":false,"version":"2.0"}]]></TemplafySlideTemplateConfiguration>
</file>

<file path=customXml/item30.xml><?xml version="1.0" encoding="utf-8"?>
<?mso-contentType ?>
<spe:Receivers xmlns:spe="http://schemas.microsoft.com/sharepoint/events">
  <Receiver xmlns="">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xmlns="">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xmlns="">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xmlns="">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1.xml><?xml version="1.0" encoding="utf-8"?>
<TemplafySlideTemplateConfiguration><![CDATA[{"slideVersion":1,"isValidatorEnabled":false,"isLocked":false,"elementsMetadata":[],"slideId":"912516406120546316","enableDocumentContentUpdater":false,"version":"2.0"}]]></TemplafySlideTemplateConfiguration>
</file>

<file path=customXml/item32.xml><?xml version="1.0" encoding="utf-8"?>
<TemplafySlideFormConfiguration><![CDATA[{"formFields":[],"formDataEntries":[]}]]></TemplafySlideFormConfiguration>
</file>

<file path=customXml/item33.xml><?xml version="1.0" encoding="utf-8"?>
<TemplafySlideTemplateConfiguration><![CDATA[{"slideVersion":1,"isValidatorEnabled":false,"isLocked":false,"elementsMetadata":[],"slideId":"912516406120546330","enableDocumentContentUpdater":false,"version":"2.0"}]]></TemplafySlideTemplateConfiguration>
</file>

<file path=customXml/item34.xml><?xml version="1.0" encoding="utf-8"?>
<TemplafySlideTemplateConfiguration><![CDATA[{"slideVersion":1,"isValidatorEnabled":false,"isLocked":false,"elementsMetadata":[],"slideId":"912516406120546340","enableDocumentContentUpdater":false,"version":"2.0"}]]></TemplafySlideTemplateConfiguration>
</file>

<file path=customXml/item35.xml><?xml version="1.0" encoding="utf-8"?>
<TemplafySlideFormConfiguration><![CDATA[{"formFields":[],"formDataEntries":[]}]]></TemplafySlideFormConfiguration>
</file>

<file path=customXml/item36.xml><?xml version="1.0" encoding="utf-8"?>
<TemplafySlideTemplateConfiguration><![CDATA[{"slideVersion":4,"isValidatorEnabled":false,"isLocked":false,"elementsMetadata":[{"type":"shape","elementConfiguration":{"inheritDimensions":"{{InheritDimensions.InheritNone}}","width":"11.5 cm","height":"2.68 cm","image":"{{Form.Selectlegalentity.PPLogoFooter.Image}}","visibility":"","type":"image","disableUpdates":false}},{"type":"shape","elementConfiguration":{"binding":"{{Form.Selectlegalentity.EntityName}}","visibility":"{{IfElse(Equals(Form.Selectlegalentity.EntityName, \"Sun Life Global Investments\"), VisibilityType.Visible, VisibilityType.Hidden)}}","type":"text","disableUpdates":false}},{"type":"shape","elementConfiguration":{"binding":"{{Form.Selectlegalentity.Tagline}}","visibility":"{{IfElse(Equals(Form.Selectlegalentity.EntityName, \"Sun Life Global Investments\"), VisibilityType.Visible, VisibilityType.Hidden)}}","type":"text","disableUpdates":false}},{"type":"shape","elementConfiguration":{"binding":"{{Form.Selectlegalentity.EntityName}}","visibility":"{{IfElse(Equals(Form.Selectlegalentity.EntityName, \"Sun Life U.S.\"), VisibilityType.Visible, VisibilityType.Hidden)}}","type":"text","disableUpdates":false}},{"type":"shape","elementConfiguration":{"binding":"{{Form.Selectlegalentity.Tagline}}","visibility":"{{IfElse(Equals(Form.Selectlegalentity.EntityName, \"SunLife U.S.\"), VisibilityType.Visible, VisibilityType.Hidden)}}","type":"text","disableUpdates":false}},{"type":"shape","elementConfiguration":{"binding":"{{Form.Selectlegalentity.EntityName}}","visibility":"{{IfElse(Or(Equals(Form.Selectlegalentity.EntityName, \"SunLife U.S.\"),Equals(Form.Selectlegalentity.EntityName, \"Sun Life Global Investments\")), VisibilityType.Hidden, VisibilityType.Visible)}}","type":"text","disableUpdates":false}},{"type":"shape","elementConfiguration":{"binding":"{{Form.Selectlegalentity.Tagline}}","visibility":"{{IfElse(Or(Equals(Form.Selectlegalentity.EntityName, \"SunLife U.S.\"),Equals(Form.Selectlegalentity.EntityName, \"Sun Life Global Investments\")), VisibilityType.Hidden, VisibilityType.Visible)}}","type":"text","disableUpdates":false}}],"slideId":"902847636004929536","enableDocumentContentUpdater":false,"version":"2.0"}]]></TemplafySlideTemplateConfiguration>
</file>

<file path=customXml/item37.xml><?xml version="1.0" encoding="utf-8"?>
<?mso-contentType ?>
<FormTemplates xmlns="http://schemas.microsoft.com/sharepoint/v3/contenttype/forms">
  <Display>DocumentLibraryForm</Display>
  <Edit>DocumentLibraryForm</Edit>
  <New>DocumentLibraryForm</New>
</FormTemplates>
</file>

<file path=customXml/item38.xml><?xml version="1.0" encoding="utf-8"?>
<TemplafySlideFormConfiguration><![CDATA[{"formFields":[],"formDataEntries":[]}]]></TemplafySlideFormConfiguration>
</file>

<file path=customXml/item39.xml><?xml version="1.0" encoding="utf-8"?>
<TemplafySlideFormConfiguration><![CDATA[{"formFields":[],"formDataEntries":[]}]]></TemplafySlideFormConfiguration>
</file>

<file path=customXml/item4.xml><?xml version="1.0" encoding="utf-8"?>
<TemplafySlideTemplateConfiguration><![CDATA[{"slideVersion":1,"isValidatorEnabled":false,"isLocked":false,"elementsMetadata":[],"slideId":"912516406120546338","enableDocumentContentUpdater":false,"version":"2.0"}]]></TemplafySlideTemplateConfiguration>
</file>

<file path=customXml/item40.xml><?xml version="1.0" encoding="utf-8"?>
<ct:contentTypeSchema xmlns:ct="http://schemas.microsoft.com/office/2006/metadata/contentType" xmlns:ma="http://schemas.microsoft.com/office/2006/metadata/properties/metaAttributes" ct:_="" ma:_="" ma:contentTypeName="Document" ma:contentTypeID="0x01010074603E881E7CD74D9548499A9ADE40B6" ma:contentTypeVersion="6767" ma:contentTypeDescription="Create a new document." ma:contentTypeScope="" ma:versionID="a998950b8f965de59778d627d6e26bb4">
  <xsd:schema xmlns:xsd="http://www.w3.org/2001/XMLSchema" xmlns:xs="http://www.w3.org/2001/XMLSchema" xmlns:p="http://schemas.microsoft.com/office/2006/metadata/properties" xmlns:ns1="http://schemas.microsoft.com/sharepoint/v3" xmlns:ns2="633f10e0-6617-4bc2-9520-063627b97f4a" xmlns:ns3="e9d059b1-7fda-4357-9805-f5fab03f4391" xmlns:ns4="a2c29196-5b29-4579-bce3-adb6020987c2" targetNamespace="http://schemas.microsoft.com/office/2006/metadata/properties" ma:root="true" ma:fieldsID="17ed8e4c51515cddc25076485a9cdd38" ns1:_="" ns2:_="" ns3:_="" ns4:_="">
    <xsd:import namespace="http://schemas.microsoft.com/sharepoint/v3"/>
    <xsd:import namespace="633f10e0-6617-4bc2-9520-063627b97f4a"/>
    <xsd:import namespace="e9d059b1-7fda-4357-9805-f5fab03f4391"/>
    <xsd:import namespace="a2c29196-5b29-4579-bce3-adb6020987c2"/>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4:SharedWithUsers" minOccurs="0"/>
                <xsd:element ref="ns4:SharedWithDetail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AutoKeyPoints" minOccurs="0"/>
                <xsd:element ref="ns3:MediaServiceKeyPoints" minOccurs="0"/>
                <xsd:element ref="ns3:Movecomplete" minOccurs="0"/>
                <xsd:element ref="ns1:_ip_UnifiedCompliancePolicyProperties" minOccurs="0"/>
                <xsd:element ref="ns1:_ip_UnifiedCompliancePolicyUIAction" minOccurs="0"/>
                <xsd:element ref="ns3:MediaLengthInSeconds" minOccurs="0"/>
                <xsd:element ref="ns3:lcf76f155ced4ddcb4097134ff3c332f" minOccurs="0"/>
                <xsd:element ref="ns2:TaxCatchAll" minOccurs="0"/>
                <xsd:element ref="ns3:MediaServiceObjectDetectorVersions" minOccurs="0"/>
                <xsd:element ref="ns3:MediaServiceLocation"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33f10e0-6617-4bc2-9520-063627b97f4a"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xCatchAll" ma:index="28" nillable="true" ma:displayName="Taxonomy Catch All Column" ma:hidden="true" ma:list="{eb2a7a56-a91b-4e34-ab8f-4c29527c000b}" ma:internalName="TaxCatchAll" ma:showField="CatchAllData" ma:web="633f10e0-6617-4bc2-9520-063627b97f4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9d059b1-7fda-4357-9805-f5fab03f4391"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ovecomplete" ma:index="22" nillable="true" ma:displayName="Move complete" ma:format="Dropdown" ma:internalName="Movecomplete">
      <xsd:simpleType>
        <xsd:restriction base="dms:Text">
          <xsd:maxLength value="255"/>
        </xsd:restriction>
      </xsd:simpleType>
    </xsd:element>
    <xsd:element name="MediaLengthInSeconds" ma:index="25" nillable="true" ma:displayName="Length (seconds)" ma:internalName="MediaLengthInSeconds" ma:readOnly="true">
      <xsd:simpleType>
        <xsd:restriction base="dms:Unknown"/>
      </xsd:simpleType>
    </xsd:element>
    <xsd:element name="lcf76f155ced4ddcb4097134ff3c332f" ma:index="27" nillable="true" ma:taxonomy="true" ma:internalName="lcf76f155ced4ddcb4097134ff3c332f" ma:taxonomyFieldName="MediaServiceImageTags" ma:displayName="Image Tags" ma:readOnly="false" ma:fieldId="{5cf76f15-5ced-4ddc-b409-7134ff3c332f}" ma:taxonomyMulti="true" ma:sspId="9af281f3-005c-4590-8509-9f2f2da8adb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9" nillable="true" ma:displayName="MediaServiceObjectDetectorVersions" ma:hidden="true" ma:indexed="true" ma:internalName="MediaServiceObjectDetectorVersions" ma:readOnly="true">
      <xsd:simpleType>
        <xsd:restriction base="dms:Text"/>
      </xsd:simpleType>
    </xsd:element>
    <xsd:element name="MediaServiceLocation" ma:index="30" nillable="true" ma:displayName="Location" ma:indexed="true" ma:internalName="MediaServiceLocation" ma:readOnly="true">
      <xsd:simpleType>
        <xsd:restriction base="dms:Text"/>
      </xsd:simpleType>
    </xsd:element>
    <xsd:element name="MediaServiceSearchProperties" ma:index="3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2c29196-5b29-4579-bce3-adb6020987c2"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1.xml><?xml version="1.0" encoding="utf-8"?>
<TemplafySlideTemplateConfiguration><![CDATA[{"slideVersion":1,"isValidatorEnabled":false,"isLocked":false,"elementsMetadata":[],"slideId":"912516406120546329","enableDocumentContentUpdater":false,"version":"2.0"}]]></TemplafySlideTemplateConfiguration>
</file>

<file path=customXml/item42.xml><?xml version="1.0" encoding="utf-8"?>
<TemplafySlideFormConfiguration><![CDATA[{"formFields":[],"formDataEntries":[]}]]></TemplafySlideFormConfiguration>
</file>

<file path=customXml/item43.xml><?xml version="1.0" encoding="utf-8"?>
<TemplafySlideFormConfiguration><![CDATA[{"formFields":[],"formDataEntries":[]}]]></TemplafySlideFormConfiguration>
</file>

<file path=customXml/item44.xml><?xml version="1.0" encoding="utf-8"?>
<TemplafySlideFormConfiguration><![CDATA[{"formFields":[],"formDataEntries":[]}]]></TemplafySlideFormConfiguration>
</file>

<file path=customXml/item45.xml><?xml version="1.0" encoding="utf-8"?>
<TemplafySlideTemplateConfiguration><![CDATA[{"slideVersion":1,"isValidatorEnabled":false,"isLocked":false,"elementsMetadata":[],"slideId":"912516406120546305","enableDocumentContentUpdater":false,"version":"2.0"}]]></TemplafySlideTemplateConfiguration>
</file>

<file path=customXml/item46.xml><?xml version="1.0" encoding="utf-8"?>
<TemplafySlideFormConfiguration><![CDATA[{"formFields":[],"formDataEntries":[]}]]></TemplafySlideFormConfiguration>
</file>

<file path=customXml/item47.xml><?xml version="1.0" encoding="utf-8"?>
<TemplafySlideTemplateConfiguration><![CDATA[{"slideVersion":1,"isValidatorEnabled":false,"isLocked":false,"elementsMetadata":[],"slideId":"912516406120546308","enableDocumentContentUpdater":false,"version":"2.0"}]]></TemplafySlideTemplateConfiguration>
</file>

<file path=customXml/item48.xml><?xml version="1.0" encoding="utf-8"?>
<TemplafySlideFormConfiguration><![CDATA[{"formFields":[],"formDataEntries":[]}]]></TemplafySlideFormConfiguration>
</file>

<file path=customXml/item49.xml><?xml version="1.0" encoding="utf-8"?>
<TemplafySlideTemplateConfiguration><![CDATA[{"slideVersion":1,"isValidatorEnabled":false,"isLocked":false,"elementsMetadata":[],"slideId":"912516406120546315","enableDocumentContentUpdater":false,"version":"2.0"}]]></TemplafySlideTemplateConfiguration>
</file>

<file path=customXml/item5.xml><?xml version="1.0" encoding="utf-8"?>
<TemplafyTemplateConfiguration><![CDATA[{"elementsMetadata":[{"type":"shape","id":"3f365794-8f4e-4353-a3d3-c829bea83abe","elementConfiguration":{"binding":"{{Form.Selectlegalentity.EntityName}}","visibility":"{{IfElse(Equals(Form.Selectlegalentity.EntityName, \"Sun Life U.S.\"), VisibilityType.Hidden, VisibilityType.Visible)}}","type":"text","disableUpdates":false}},{"type":"shape","id":"d56adbfe-08d9-41ec-97c8-f979bb5a53e7","elementConfiguration":{"binding":"{{Form.Selectlegalentity.Tagline}}","visibility":"{{IfElse(Equals(Form.Selectlegalentity.EntityName, \"Sun Life U.S.\"), VisibilityType.Hidden, VisibilityType.Visible)}}","type":"text","disableUpdates":false}},{"type":"shape","id":"ce704b47-d91a-4514-8588-3252417cfbb5","elementConfiguration":{"binding":"{{Form.Selectlegalentity.EntityName}}","visibility":"{{IfElse(Equals(Form.Selectlegalentity.EntityName, \"Sun Life U.S.\"), VisibilityType.Visible, VisibilityType.Hidden)}}","type":"text","disableUpdates":false}},{"type":"shape","id":"d720331c-c4f1-4392-afbf-00fbd57698de","elementConfiguration":{"binding":"{{Form.Selectlegalentity.Tagline}}","visibility":"{{IfElse(Equals(Form.Selectlegalentity.EntityName, \"Sun Life U.S.\"), VisibilityType.Visible, VisibilityType.Hidden)}}","type":"text","disableUpdates":false}},{"type":"shape","id":"6b800472-bc18-4e6a-ba23-6fc4d660c7c0","elementConfiguration":{"binding":"{{Form.Selectlegalentity.EntityName}}","visibility":"{{IfElse(Equals(Form.Selectlegalentity.EntityName, \"Sun Life U.S.\"), VisibilityType.Hidden, VisibilityType.Visible)}}","type":"text","disableUpdates":false}},{"type":"shape","id":"ef148cad-9229-48d9-b30f-ccaa52fba330","elementConfiguration":{"binding":"{{Form.Selectlegalentity.Tagline}}","visibility":"{{IfElse(Equals(Form.Selectlegalentity.EntityName, \"Sun Life U.S.\"), VisibilityType.Hidden, VisibilityType.Visible)}}","type":"text","disableUpdates":false}},{"type":"shape","id":"5664e466-bfa1-4349-91b9-695a53ac03fa","elementConfiguration":{"binding":"{{Form.Selectlegalentity.EntityName}}","visibility":"{{IfElse(Equals(Form.Selectlegalentity.EntityName, \"Sun Life U.S.\"), VisibilityType.Visible, VisibilityType.Hidden)}}","type":"text","disableUpdates":false}},{"type":"shape","id":"c073daaf-fa4f-4e01-8533-f411a32a223b","elementConfiguration":{"binding":"{{Form.Selectlegalentity.Tagline}}","visibility":"{{IfElse(Equals(Form.Selectlegalentity.EntityName, \"Sun Life U.S.\"), VisibilityType.Visible, VisibilityType.Hidden)}}","type":"text","disableUpdates":false}},{"type":"shape","id":"b95739cb-845e-4a79-a1d3-8f5505baf250","elementConfiguration":{"binding":"{{Form.Selectlegalentity.EntityName}}","visibility":"{{IfElse(Equals(Form.Selectlegalentity.EntityName, \"Sun Life U.S.\"), VisibilityType.Hidden, VisibilityType.Visible)}}","type":"text","disableUpdates":false}},{"type":"shape","id":"ca3c2919-6ed7-409b-bd52-a851dd11c69d","elementConfiguration":{"binding":"{{Form.Selectlegalentity.Tagline}}","visibility":"{{IfElse(Equals(Form.Selectlegalentity.EntityName, \"Sun Life U.S.\"), VisibilityType.Hidden, VisibilityType.Visible)}}","type":"text","disableUpdates":false}},{"type":"shape","id":"7570cde2-b943-41f4-af1b-9e395d315848","elementConfiguration":{"binding":"{{Form.Selectlegalentity.EntityName}}","visibility":"{{IfElse(Equals(Form.Selectlegalentity.EntityName, \"Sun Life U.S.\"), VisibilityType.Visible, VisibilityType.Hidden)}}","type":"text","disableUpdates":false}},{"type":"shape","id":"6eb3f901-28e5-481b-9f33-482cca84f899","elementConfiguration":{"binding":"{{Form.Selectlegalentity.Tagline}}","visibility":"{{IfElse(Equals(Form.Selectlegalentity.EntityName, \"Sun Life U.S.\"), VisibilityType.Visible, VisibilityType.Hidden)}}","type":"text","disableUpdates":false}},{"type":"shape","id":"a698d8a2-2512-4139-aa82-38bb834290ac","elementConfiguration":{"inheritDimensions":"{{InheritDimensions.InheritNone}}","width":"11.5 cm","height":"2.68 cm","image":"{{Form.Selectlegalentity.PPLogoHeader.Image}}","visibility":"","type":"image","disableUpdates":false}},{"type":"shape","id":"9d690140-2a40-40e1-a840-90b12a7fb26e","elementConfiguration":{"binding":"{{Form.Selectlegalentity.EntityName}}","visibility":"{{IfElse(Equals(Form.Selectlegalentity.EntityName, \"Sun Life U.S.\"), VisibilityType.Hidden, VisibilityType.Visible)}}","type":"text","disableUpdates":false}},{"type":"shape","id":"5af1b2ea-9985-471a-8ac6-b7bbf8c1b13a","elementConfiguration":{"binding":"{{Form.Selectlegalentity.Tagline}}","visibility":"{{IfElse(Equals(Form.Selectlegalentity.EntityName, \"Sun Life U.S.\"), VisibilityType.Hidden, VisibilityType.Visible)}}","type":"text","disableUpdates":false}},{"type":"shape","id":"8a7a2032-ea74-48fc-bcd2-41699a75356b","elementConfiguration":{"binding":"{{Form.Selectlegalentity.EntityName}}","visibility":"{{IfElse(Equals(Form.Selectlegalentity.EntityName, \"Sun Life U.S.\"), VisibilityType.Visible, VisibilityType.Hidden)}}","type":"text","disableUpdates":false}},{"type":"shape","id":"e1d34622-3c68-4880-9a5a-7e25a1fe8456","elementConfiguration":{"binding":"{{Form.Selectlegalentity.Tagline}}","visibility":"{{IfElse(Equals(Form.Selectlegalentity.EntityName, \"Sun Life U.S.\"), VisibilityType.Visible, VisibilityType.Hidden)}}","type":"text","disableUpdates":false}},{"type":"shape","id":"92c6fdd4-b068-48b8-b858-d5e1f8023943","elementConfiguration":{"inheritDimensions":"{{InheritDimensions.InheritNone}}","width":"11.5 cm","height":"2.68 cm","image":"{{Form.Selectlegalentity.PPLogoHeader.Image}}","visibility":"","type":"image","disableUpdates":false}},{"type":"shape","id":"f4a1712d-8235-497b-a3f0-2bdfaee2362f","elementConfiguration":{"inheritDimensions":"{{InheritDimensions.InheritNone}}","width":"11.5 cm","height":"2.68 cm","image":"{{Form.Selectlegalentity.PPLogoHeader.Image}}","visibility":"","type":"image","disableUpdates":false}},{"type":"shape","id":"91693784-4c6d-48b4-aaf2-099dec545107","elementConfiguration":{"binding":"{{Form.Selectlegalentity.EntityName}}","visibility":"{{IfElse(Equals(Form.Selectlegalentity.EntityName, \"Sun Life U.S.\"), VisibilityType.Hidden, VisibilityType.Visible)}}","type":"text","disableUpdates":false}},{"type":"shape","id":"1080134b-62cb-44f8-bc4c-b9559e97e4d0","elementConfiguration":{"binding":"{{Form.Selectlegalentity.Tagline}}","visibility":"{{IfElse(Equals(Form.Selectlegalentity.EntityName, \"Sun Life U.S.\"), VisibilityType.Hidden, VisibilityType.Visible)}}","type":"text","disableUpdates":false}},{"type":"shape","id":"d5320812-31c4-472c-96a3-14ccb920ec98","elementConfiguration":{"binding":"{{Form.Selectlegalentity.EntityName}}","visibility":"{{IfElse(Equals(Form.Selectlegalentity.EntityName, \"Sun Life U.S.\"), VisibilityType.Visible, VisibilityType.Hidden)}}","type":"text","disableUpdates":false}},{"type":"shape","id":"d434deb3-6d75-42d6-ad15-fc1f91e0f071","elementConfiguration":{"binding":"{{Form.Selectlegalentity.Tagline}}","visibility":"{{IfElse(Equals(Form.Selectlegalentity.EntityName, \"Sun Life U.S.\"), VisibilityType.Visible, VisibilityType.Hidden)}}","type":"text","disableUpdates":false}},{"type":"shape","id":"5136085b-a524-4d8e-96c6-63752f9c492c","elementConfiguration":{"inheritDimensions":"{{InheritDimensions.InheritNone}}","width":"11.5 cm","height":"2.68 cm","image":"{{Form.Selectlegalentity.PPLogoFooter.Image}}","visibility":"","type":"image","disableUpdates":false}},{"type":"shape","id":"2e978971-fb7f-423c-8875-e820d313eadf","elementConfiguration":{"binding":"{{Form.Selectlegalentity.EntityName}}","visibility":"{{IfElse(Equals(Form.Selectlegalentity.EntityName, \"Sun Life Global Investments\"), VisibilityType.Visible, VisibilityType.Hidden)}}","type":"text","disableUpdates":false}},{"type":"shape","id":"be49bc07-170b-41d7-829b-245547634e18","elementConfiguration":{"binding":"{{Form.Selectlegalentity.Tagline}}","visibility":"{{IfElse(Equals(Form.Selectlegalentity.EntityName, \"Sun Life Global Investments\"), VisibilityType.Visible, VisibilityType.Hidden)}}","type":"text","disableUpdates":false}},{"type":"shape","id":"f7936106-30f0-4028-b974-6069c52cef8f","elementConfiguration":{"binding":"{{Form.Selectlegalentity.EntityName}}","visibility":"{{IfElse(Equals(Form.Selectlegalentity.EntityName, \"Sun Life U.S.\"), VisibilityType.Visible, VisibilityType.Hidden)}}","type":"text","disableUpdates":false}},{"type":"shape","id":"fb5461a1-c4c1-488c-8baa-10ccce1431c8","elementConfiguration":{"binding":"{{Form.Selectlegalentity.Tagline}}","visibility":"{{IfElse(Equals(Form.Selectlegalentity.EntityName, \"SunLife U.S.\"), VisibilityType.Visible, VisibilityType.Hidden)}}","type":"text","disableUpdates":false}},{"type":"shape","id":"44e96395-d786-4f4d-828d-f2aabe72a6d5","elementConfiguration":{"binding":"{{Form.Selectlegalentity.EntityName}}","visibility":"{{IfElse(Or(Equals(Form.Selectlegalentity.EntityName, \"SunLife U.S.\"),Equals(Form.Selectlegalentity.EntityName, \"Sun Life Global Investments\")), VisibilityType.Hidden, VisibilityType.Visible)}}","type":"text","disableUpdates":false}},{"type":"shape","id":"0540b553-6614-44c8-9496-a17f009eb9fc","elementConfiguration":{"binding":"{{Form.Selectlegalentity.Tagline}}","visibility":"{{IfElse(Or(Equals(Form.Selectlegalentity.EntityName, \"SunLife U.S.\"),Equals(Form.Selectlegalentity.EntityName, \"Sun Life Global Investments\")), VisibilityType.Hidden, VisibilityType.Visible)}}","type":"text","disableUpdates":false}},{"type":"shape","id":"eb394e5b-6f64-4896-8e3b-6727faa67918","elementConfiguration":{"binding":"{{Form.Selectlegalentity.EntityName}}","visibility":"{{IfElse(Equals(Form.Selectlegalentity.EntityName, \"Sun Life U.S.\"), VisibilityType.Hidden, VisibilityType.Visible)}}","type":"text","disableUpdates":false}},{"type":"shape","id":"710d1ecf-1007-4486-a161-b94450d2a549","elementConfiguration":{"binding":"{{Form.Selectlegalentity.Tagline}}","visibility":"{{IfElse(Equals(Form.Selectlegalentity.EntityName, \"Sun Life U.S.\"), VisibilityType.Hidden, VisibilityType.Visible)}}","type":"text","disableUpdates":false}},{"type":"shape","id":"92fecc8b-ba83-40f1-8dab-cc9f5454643e","elementConfiguration":{"binding":"{{Form.Selectlegalentity.EntityName}}","visibility":"{{IfElse(Equals(Form.Selectlegalentity.EntityName, \"Sun Life U.S.\"), VisibilityType.Visible, VisibilityType.Hidden)}}","type":"text","disableUpdates":false}},{"type":"shape","id":"9ac7efb4-5537-495b-bb1e-120dc3f88480","elementConfiguration":{"binding":"{{Form.Selectlegalentity.Tagline}}","visibility":"{{IfElse(Equals(Form.Selectlegalentity.EntityName, \"Sun Life U.S.\"), VisibilityType.Visible, VisibilityType.Hidden)}}","type":"text","disableUpdates":false}},{"type":"shape","id":"c07fb858-635c-4695-a5b0-804f81512fb7","elementConfiguration":{"inheritDimensions":"{{InheritDimensions.InheritNone}}","width":"11.5 cm","height":"2.68 cm","image":"{{Form.Selectlegalentity.PPLogoFooter.Image}}","visibility":"","type":"image","disableUpdates":false}},{"type":"shape","id":"fb8120e6-87aa-48e4-8e02-cf889098d960","elementConfiguration":{"binding":"{{Form.Selectlegalentity.EntityName}}","visibility":"{{IfElse(Equals(Form.Selectlegalentity.EntityName, \"Sun Life Global Investments\"), VisibilityType.Visible, VisibilityType.Hidden)}}","type":"text","disableUpdates":false}},{"type":"shape","id":"ff6eef1e-e544-430e-9d7c-dd2ee0625c6a","elementConfiguration":{"binding":"{{Form.Selectlegalentity.Tagline}}","visibility":"{{IfElse(Equals(Form.Selectlegalentity.EntityName, \"Sun Life Global Investments\"), VisibilityType.Visible, VisibilityType.Hidden)}}","type":"text","disableUpdates":false}},{"type":"shape","id":"941246b5-1118-44e2-a1ae-2223cf73fb18","elementConfiguration":{"binding":"{{Form.Selectlegalentity.EntityName}}","visibility":"{{IfElse(Equals(Form.Selectlegalentity.EntityName, \"Sun Life U.S.\"), VisibilityType.Visible, VisibilityType.Hidden)}}","type":"text","disableUpdates":false}},{"type":"shape","id":"1b4a6d69-0ee9-4882-926e-3229d6fd47b0","elementConfiguration":{"binding":"{{Form.Selectlegalentity.Tagline}}","visibility":"{{IfElse(Equals(Form.Selectlegalentity.EntityName, \"SunLife U.S.\"), VisibilityType.Visible, VisibilityType.Hidden)}}","type":"text","disableUpdates":false}},{"type":"shape","id":"31dfaf8a-6403-4667-af43-833e25127b2e","elementConfiguration":{"binding":"{{Form.Selectlegalentity.EntityName}}","visibility":"{{IfElse(Or(Equals(Form.Selectlegalentity.EntityName, \"SunLife U.S.\"),Equals(Form.Selectlegalentity.EntityName, \"Sun Life Global Investments\")), VisibilityType.Hidden, VisibilityType.Visible)}}","type":"text","disableUpdates":false}},{"type":"shape","id":"7312e4f5-6fbe-49a8-9e0f-2be939a739b7","elementConfiguration":{"binding":"{{Form.Selectlegalentity.Tagline}}","visibility":"{{IfElse(Or(Equals(Form.Selectlegalentity.EntityName, \"SunLife U.S.\"),Equals(Form.Selectlegalentity.EntityName, \"Sun Life Global Investments\")), VisibilityType.Hidden, VisibilityType.Visible)}}","type":"text","disableUpdates":false}},{"type":"shape","id":"b3172737-5dad-490a-b77c-ab805eab0973","elementConfiguration":{"inheritDimensions":"{{InheritDimensions.InheritNone}}","width":"11.5 cm","height":"2.68 cm","image":"{{Form.Selectlegalentity.PPLogoHeader.Image}}","visibility":"","type":"image","disableUpdates":false}},{"type":"shape","id":"3826cb64-0d16-4eaa-b59d-7281daa42187","elementConfiguration":{"binding":"{{Form.Selectlegalentity.EntityName}}","visibility":"{{IfElse(Equals(Form.Selectlegalentity.EntityName, \"Sun Life U.S.\"), VisibilityType.Hidden, VisibilityType.Visible)}}","type":"text","disableUpdates":false}},{"type":"shape","id":"778023c6-761c-4959-a1e8-bf4121c2a20e","elementConfiguration":{"binding":"{{Form.Selectlegalentity.Tagline}}","visibility":"{{IfElse(Equals(Form.Selectlegalentity.EntityName, \"Sun Life U.S.\"), VisibilityType.Hidden, VisibilityType.Visible)}}","type":"text","disableUpdates":false}},{"type":"shape","id":"96a1b4a4-0a1a-485f-afd6-4c3318980df9","elementConfiguration":{"binding":"{{Form.Selectlegalentity.EntityName}}","visibility":"{{IfElse(Equals(Form.Selectlegalentity.EntityName, \"Sun Life U.S.\"), VisibilityType.Visible, VisibilityType.Hidden)}}","type":"text","disableUpdates":false}},{"type":"shape","id":"566fa32e-348e-4f64-a277-8c8b4331c87a","elementConfiguration":{"binding":"{{Form.Selectlegalentity.Tagline}}","visibility":"{{IfElse(Equals(Form.Selectlegalentity.EntityName, \"Sun Life U.S.\"), VisibilityType.Visible, VisibilityType.Hidden)}}","type":"text","disableUpdates":false}},{"type":"shape","id":"2f60681f-07ce-489d-8cd5-2e07eff703b0","elementConfiguration":{"binding":"{{Form.Selectlegalentity.EntityName}}","visibility":"{{IfElse(Equals(Form.Selectlegalentity.EntityName, \"Sun Life U.S.\"), VisibilityType.Hidden, VisibilityType.Visible)}}","type":"text","disableUpdates":false}},{"type":"shape","id":"f8d346b2-21dc-46cb-a13a-03ceced06749","elementConfiguration":{"binding":"{{Form.Selectlegalentity.Tagline}}","visibility":"{{IfElse(Equals(Form.Selectlegalentity.EntityName, \"Sun Life U.S.\"), VisibilityType.Hidden, VisibilityType.Visible)}}","type":"text","disableUpdates":false}},{"type":"shape","id":"84e08548-9a74-424e-a92f-3dd8fe705da8","elementConfiguration":{"binding":"{{Form.Selectlegalentity.EntityName}}","visibility":"{{IfElse(Equals(Form.Selectlegalentity.EntityName, \"Sun Life U.S.\"), VisibilityType.Visible, VisibilityType.Hidden)}}","type":"text","disableUpdates":false}},{"type":"shape","id":"ee675f45-d55c-48e8-a4a1-5bb5d57fb955","elementConfiguration":{"binding":"{{Form.Selectlegalentity.Tagline}}","visibility":"{{IfElse(Equals(Form.Selectlegalentity.EntityName, \"Sun Life U.S.\"), VisibilityType.Visible, VisibilityType.Hidden)}}","type":"text","disableUpdates":false}},{"type":"shape","id":"973963e8-846b-4520-8a1e-a159749ace61","elementConfiguration":{"inheritDimensions":"{{InheritDimensions.InheritNone}}","width":"11.5 cm","height":"2.68 cm","image":"{{Form.Selectlegalentity.PPLogoHeader.Image}}","visibility":"","type":"image","disableUpdates":false}},{"type":"shape","id":"77451fd5-bec9-46c5-b85d-e3c63905c7cf","elementConfiguration":{"slideTitle":"Guidance slides","binding":"{{IfElse(Form.Includeguidanceslides,Form.Selectlegalentity.GuidanceSlides-SlideRef.AssetID,\"\")}}","slidesElementPlaceholderName":"SlidesElement1","type":"slide(s)"}}],"transformationConfigurations":[{"language":"{{Form.Selectaspellinglanguage.LanguageRef.Language}}","disableUpdates":false,"type":"proofingLanguage"},{"documentName":"{{StringJoin(Form.Selectlegalentity.EntityName,\" - Template - \", FormatDateTime(Now(),\"yyyy\",\"en-US\"))}}","type":"documentName"}],"templateName":"Sun Life - Template - 2024","templateDescription":"","enableDocumentContentUpdater":true,"version":"2.0"}]]></TemplafyTemplateConfiguration>
</file>

<file path=customXml/item50.xml><?xml version="1.0" encoding="utf-8"?>
<TemplafySlideTemplateConfiguration><![CDATA[{"slideVersion":1,"isValidatorEnabled":false,"isLocked":false,"elementsMetadata":[],"slideId":"912516406120546336","enableDocumentContentUpdater":false,"version":"2.0"}]]></TemplafySlideTemplateConfiguration>
</file>

<file path=customXml/item51.xml><?xml version="1.0" encoding="utf-8"?>
<TemplafySlideFormConfiguration><![CDATA[{"formFields":[],"formDataEntries":[]}]]></TemplafySlideFormConfiguration>
</file>

<file path=customXml/item52.xml><?xml version="1.0" encoding="utf-8"?>
<TemplafyFormConfiguration><![CDATA[{"formFields":[{"distinct":false,"hideIfNoUserInteractionRequired":false,"required":true,"autoSelectFirstOption":false,"helpTexts":{"postfix":"Based on this selection, the relevant logo will be applied."},"spacing":{},"shareValue":false,"type":"dropDown","dataSourceName":"LegalEntities","dataSourceFieldName":"Selection","name":"Selectlegalentity","label":"Select a region:"},{"distinct":false,"hideIfNoUserInteractionRequired":true,"required":false,"autoSelectFirstOption":true,"spacing":{},"shareValue":false,"type":"dropDown","dataSourceName":"PP_LanguageSelector","dataSourceFieldName":"LanguageRef","filterCondition":{"type":"and","conditions":[{"type":"formFieldMatch","formFieldName":"Selectlegalentity","dataSourceFieldName":"LegalEntitesRef"}]},"name":"Selectaspellinglanguage","label":"Select a spelling language:"},{"defaultValue":{"fixedValue":true},"helpTexts":{},"spacing":{},"shareValue":false,"type":"checkBox","name":"Includeguidanceslides","label":"Include guidance slides"},{"type":"slidesElementPlaceholder","name":"SlidesElement1","label":"Placeholder 1"}],"formDataEntries":[{"name":"Selectlegalentity","value":"P2J7tMNiWTglLaMIm6OCAn+KXT5pnTbRp4YcHCMtjsw="},{"name":"Selectaspellinglanguage","value":"sQlA5qIGvCoYcwjVQgClu8MfoD8tipKZ3qXDW3ECIRk="},{"name":"Includeguidanceslides","value":"JmsEoV14ujQReG8xalipWA=="}]}]]></TemplafyFormConfiguration>
</file>

<file path=customXml/item53.xml><?xml version="1.0" encoding="utf-8"?>
<TemplafySlideTemplateConfiguration><![CDATA[{"slideVersion":1,"isValidatorEnabled":false,"isLocked":false,"elementsMetadata":[],"slideId":"912516406120546314","enableDocumentContentUpdater":false,"version":"2.0"}]]></TemplafySlideTemplateConfiguration>
</file>

<file path=customXml/item54.xml><?xml version="1.0" encoding="utf-8"?>
<TemplafySlideTemplateConfiguration><![CDATA[{"slideVersion":1,"isValidatorEnabled":false,"isLocked":false,"elementsMetadata":[],"slideId":"912516406120546335","enableDocumentContentUpdater":false,"version":"2.0"}]]></TemplafySlideTemplateConfiguration>
</file>

<file path=customXml/item55.xml><?xml version="1.0" encoding="utf-8"?>
<TemplafySlideTemplateConfiguration><![CDATA[{"slideVersion":1,"isValidatorEnabled":false,"isLocked":false,"elementsMetadata":[],"slideId":"912516406120546327","enableDocumentContentUpdater":false,"version":"2.0"}]]></TemplafySlideTemplateConfiguration>
</file>

<file path=customXml/item56.xml><?xml version="1.0" encoding="utf-8"?>
<TemplafySlideFormConfiguration><![CDATA[{"formFields":[],"formDataEntries":[]}]]></TemplafySlideFormConfiguration>
</file>

<file path=customXml/item57.xml><?xml version="1.0" encoding="utf-8"?>
<TemplafySlideFormConfiguration><![CDATA[{"formFields":[],"formDataEntries":[]}]]></TemplafySlideFormConfiguration>
</file>

<file path=customXml/item58.xml><?xml version="1.0" encoding="utf-8"?>
<TemplafySlideTemplateConfiguration><![CDATA[{"slideVersion":1,"isValidatorEnabled":false,"isLocked":false,"elementsMetadata":[],"slideId":"912516406120546317","enableDocumentContentUpdater":false,"version":"2.0"}]]></TemplafySlideTemplateConfiguration>
</file>

<file path=customXml/item59.xml><?xml version="1.0" encoding="utf-8"?>
<TemplafySlideFormConfiguration><![CDATA[{"formFields":[],"formDataEntries":[]}]]></TemplafySlideFormConfiguration>
</file>

<file path=customXml/item6.xml><?xml version="1.0" encoding="utf-8"?>
<TemplafySlideTemplateConfiguration><![CDATA[{"slideVersion":1,"isValidatorEnabled":false,"isLocked":false,"elementsMetadata":[],"slideId":"912516406120546312","enableDocumentContentUpdater":false,"version":"2.0"}]]></TemplafySlideTemplateConfiguration>
</file>

<file path=customXml/item60.xml><?xml version="1.0" encoding="utf-8"?>
<TemplafySlideFormConfiguration><![CDATA[{"formFields":[],"formDataEntries":[]}]]></TemplafySlideFormConfiguration>
</file>

<file path=customXml/item61.xml><?xml version="1.0" encoding="utf-8"?>
<TemplafySlideFormConfiguration><![CDATA[{"formFields":[],"formDataEntries":[]}]]></TemplafySlideFormConfiguration>
</file>

<file path=customXml/item62.xml><?xml version="1.0" encoding="utf-8"?>
<TemplafySlideTemplateConfiguration><![CDATA[{"slideVersion":1,"isValidatorEnabled":false,"isLocked":false,"elementsMetadata":[],"slideId":"912516406120546328","enableDocumentContentUpdater":false,"version":"2.0"}]]></TemplafySlideTemplateConfiguration>
</file>

<file path=customXml/item63.xml><?xml version="1.0" encoding="utf-8"?>
<TemplafySlideTemplateConfiguration><![CDATA[{"slideVersion":1,"isValidatorEnabled":false,"isLocked":false,"elementsMetadata":[],"slideId":"912516406120546318","enableDocumentContentUpdater":false,"version":"2.0"}]]></TemplafySlideTemplateConfiguration>
</file>

<file path=customXml/item64.xml><?xml version="1.0" encoding="utf-8"?>
<TemplafySlideTemplateConfiguration><![CDATA[{"slideVersion":1,"isValidatorEnabled":false,"isLocked":false,"elementsMetadata":[],"slideId":"912516406120546319","enableDocumentContentUpdater":false,"version":"2.0"}]]></TemplafySlideTemplateConfiguration>
</file>

<file path=customXml/item65.xml><?xml version="1.0" encoding="utf-8"?>
<TemplafySlideFormConfiguration><![CDATA[{"formFields":[],"formDataEntries":[]}]]></TemplafySlideFormConfiguration>
</file>

<file path=customXml/item66.xml><?xml version="1.0" encoding="utf-8"?>
<p:properties xmlns:p="http://schemas.microsoft.com/office/2006/metadata/properties" xmlns:xsi="http://www.w3.org/2001/XMLSchema-instance" xmlns:pc="http://schemas.microsoft.com/office/infopath/2007/PartnerControls">
  <documentManagement>
    <lcf76f155ced4ddcb4097134ff3c332f xmlns="e9d059b1-7fda-4357-9805-f5fab03f4391">
      <Terms xmlns="http://schemas.microsoft.com/office/infopath/2007/PartnerControls"/>
    </lcf76f155ced4ddcb4097134ff3c332f>
    <TaxCatchAll xmlns="633f10e0-6617-4bc2-9520-063627b97f4a" xsi:nil="true"/>
    <_ip_UnifiedCompliancePolicyUIAction xmlns="http://schemas.microsoft.com/sharepoint/v3" xsi:nil="true"/>
    <Movecomplete xmlns="e9d059b1-7fda-4357-9805-f5fab03f4391" xsi:nil="true"/>
    <_ip_UnifiedCompliancePolicyProperties xmlns="http://schemas.microsoft.com/sharepoint/v3" xsi:nil="true"/>
    <_dlc_DocId xmlns="633f10e0-6617-4bc2-9520-063627b97f4a">5CD5YEM5C3YY-1140175698-21638</_dlc_DocId>
    <_dlc_DocIdUrl xmlns="633f10e0-6617-4bc2-9520-063627b97f4a">
      <Url>https://sunlifefinancial.sharepoint.com/sites/Group/ProdDev/_layouts/15/DocIdRedir.aspx?ID=5CD5YEM5C3YY-1140175698-21638</Url>
      <Description>5CD5YEM5C3YY-1140175698-21638</Description>
    </_dlc_DocIdUrl>
  </documentManagement>
</p:properties>
</file>

<file path=customXml/item67.xml><?xml version="1.0" encoding="utf-8"?>
<TemplafySlideTemplateConfiguration><![CDATA[{"slideVersion":1,"isValidatorEnabled":false,"isLocked":false,"elementsMetadata":[],"slideId":"912516406120546307","enableDocumentContentUpdater":false,"version":"2.0"}]]></TemplafySlideTemplateConfiguration>
</file>

<file path=customXml/item68.xml><?xml version="1.0" encoding="utf-8"?>
<TemplafySlideCollectionConfigurations xmlns:xsi="http://www.w3.org/2001/XMLSchema-instance" xmlns:xsd="http://www.w3.org/2001/XMLSchema">
  <SlideCollection ElementMetadataLinkId="77451fd5-bec9-46c5-b85d-e3c63905c7cf" TemplateId="912507652208593152">
    <TemplateConfiguration>{"elementsMetadata":[],"transformationConfigurations":[],"enableDocumentContentUpdater":false,"version":"2.0"}</TemplateConfiguration>
    <FormConfiguration>{"formFields":[],"formDataEntries":[]}</FormConfiguration>
  </SlideCollection>
</TemplafySlideCollectionConfigurations>
</file>

<file path=customXml/item69.xml><?xml version="1.0" encoding="utf-8"?>
<TemplafySlideFormConfiguration><![CDATA[{"formFields":[],"formDataEntries":[]}]]></TemplafySlideFormConfiguration>
</file>

<file path=customXml/item7.xml><?xml version="1.0" encoding="utf-8"?>
<TemplafySlideTemplateConfiguration><![CDATA[{"slideVersion":1,"isValidatorEnabled":false,"isLocked":false,"elementsMetadata":[],"slideId":"912516406120546333","enableDocumentContentUpdater":false,"version":"2.0"}]]></TemplafySlideTemplateConfiguration>
</file>

<file path=customXml/item70.xml><?xml version="1.0" encoding="utf-8"?>
<TemplafySlideTemplateConfiguration><![CDATA[{"slideVersion":1,"isValidatorEnabled":false,"isLocked":false,"elementsMetadata":[],"slideId":"912516406120546320","enableDocumentContentUpdater":false,"version":"2.0"}]]></TemplafySlideTemplateConfiguration>
</file>

<file path=customXml/item71.xml><?xml version="1.0" encoding="utf-8"?>
<TemplafySlideTemplateConfiguration><![CDATA[{"slideVersion":1,"isValidatorEnabled":false,"isLocked":false,"elementsMetadata":[],"slideId":"912516406120546311","enableDocumentContentUpdater":false,"version":"2.0"}]]></TemplafySlideTemplateConfiguration>
</file>

<file path=customXml/item72.xml><?xml version="1.0" encoding="utf-8"?>
<TemplafySlideFormConfiguration><![CDATA[{"formFields":[],"formDataEntries":[]}]]></TemplafySlideFormConfiguration>
</file>

<file path=customXml/item73.xml><?xml version="1.0" encoding="utf-8"?>
<TemplafySlideTemplateConfiguration><![CDATA[{"slideVersion":1,"isValidatorEnabled":false,"isLocked":false,"elementsMetadata":[],"slideId":"912516406120546304","enableDocumentContentUpdater":false,"version":"2.0"}]]></TemplafySlideTemplateConfiguration>
</file>

<file path=customXml/item74.xml><?xml version="1.0" encoding="utf-8"?>
<TemplafySlideTemplateConfiguration><![CDATA[{"slideVersion":1,"isValidatorEnabled":false,"isLocked":false,"elementsMetadata":[],"slideId":"912516406120546310","enableDocumentContentUpdater":false,"version":"2.0"}]]></TemplafySlideTemplateConfiguration>
</file>

<file path=customXml/item75.xml><?xml version="1.0" encoding="utf-8"?>
<TemplafySlideFormConfiguration><![CDATA[{"formFields":[{"distinct":false,"hideIfNoUserInteractionRequired":false,"required":true,"autoSelectFirstOption":false,"helpTexts":{"postfix":"Based on this selection, the relevant logo will be applied."},"spacing":{},"shareValue":false,"type":"dropDown","dataSourceName":"LegalEntities","dataSourceFieldName":"Selection","name":"Selectlegalentity","label":"Select a region:"}],"formDataEntries":[]}]]></TemplafySlideFormConfiguration>
</file>

<file path=customXml/item76.xml><?xml version="1.0" encoding="utf-8"?>
<TemplafySlideTemplateConfiguration><![CDATA[{"slideVersion":1,"isValidatorEnabled":false,"isLocked":false,"elementsMetadata":[],"slideId":"912516406120546321","enableDocumentContentUpdater":false,"version":"2.0"}]]></TemplafySlideTemplateConfiguration>
</file>

<file path=customXml/item77.xml><?xml version="1.0" encoding="utf-8"?>
<TemplafySlideFormConfiguration><![CDATA[{"formFields":[],"formDataEntries":[]}]]></TemplafySlideFormConfiguration>
</file>

<file path=customXml/item78.xml><?xml version="1.0" encoding="utf-8"?>
<TemplafySlideFormConfiguration><![CDATA[{"formFields":[],"formDataEntries":[]}]]></TemplafySlideFormConfiguration>
</file>

<file path=customXml/item79.xml><?xml version="1.0" encoding="utf-8"?>
<TemplafySlideFormConfiguration><![CDATA[{"formFields":[],"formDataEntries":[]}]]></TemplafySlideFormConfiguration>
</file>

<file path=customXml/item8.xml><?xml version="1.0" encoding="utf-8"?>
<TemplafySlideFormConfiguration><![CDATA[{"formFields":[],"formDataEntries":[]}]]></TemplafySlideFormConfiguration>
</file>

<file path=customXml/item80.xml><?xml version="1.0" encoding="utf-8"?>
<TemplafySlideFormConfiguration><![CDATA[{"formFields":[],"formDataEntries":[]}]]></TemplafySlideFormConfiguration>
</file>

<file path=customXml/item81.xml><?xml version="1.0" encoding="utf-8"?>
<TemplafySlideFormConfiguration><![CDATA[{"formFields":[],"formDataEntries":[]}]]></TemplafySlideFormConfiguration>
</file>

<file path=customXml/item82.xml><?xml version="1.0" encoding="utf-8"?>
<TemplafySlideFormConfiguration><![CDATA[{"formFields":[],"formDataEntries":[]}]]></TemplafySlideFormConfiguration>
</file>

<file path=customXml/item83.xml><?xml version="1.0" encoding="utf-8"?>
<TemplafySlideFormConfiguration><![CDATA[{"formFields":[],"formDataEntries":[]}]]></TemplafySlideFormConfiguration>
</file>

<file path=customXml/item9.xml><?xml version="1.0" encoding="utf-8"?>
<TemplafySlideFormConfiguration><![CDATA[{"formFields":[],"formDataEntries":[]}]]></TemplafySlideFormConfiguration>
</file>

<file path=customXml/itemProps1.xml><?xml version="1.0" encoding="utf-8"?>
<ds:datastoreItem xmlns:ds="http://schemas.openxmlformats.org/officeDocument/2006/customXml" ds:itemID="{5678EEC4-C3BC-4676-A0AC-D22F3F2F88B2}">
  <ds:schemaRefs/>
</ds:datastoreItem>
</file>

<file path=customXml/itemProps10.xml><?xml version="1.0" encoding="utf-8"?>
<ds:datastoreItem xmlns:ds="http://schemas.openxmlformats.org/officeDocument/2006/customXml" ds:itemID="{A53FA6BB-CBD6-45F8-A4AB-7E5BE7ACD068}">
  <ds:schemaRefs/>
</ds:datastoreItem>
</file>

<file path=customXml/itemProps11.xml><?xml version="1.0" encoding="utf-8"?>
<ds:datastoreItem xmlns:ds="http://schemas.openxmlformats.org/officeDocument/2006/customXml" ds:itemID="{43E6A720-AC68-49A6-ACA6-EED93A10FD7E}">
  <ds:schemaRefs/>
</ds:datastoreItem>
</file>

<file path=customXml/itemProps12.xml><?xml version="1.0" encoding="utf-8"?>
<ds:datastoreItem xmlns:ds="http://schemas.openxmlformats.org/officeDocument/2006/customXml" ds:itemID="{DE69EC46-5A2E-49C0-9A92-6F55B34112FA}">
  <ds:schemaRefs/>
</ds:datastoreItem>
</file>

<file path=customXml/itemProps13.xml><?xml version="1.0" encoding="utf-8"?>
<ds:datastoreItem xmlns:ds="http://schemas.openxmlformats.org/officeDocument/2006/customXml" ds:itemID="{1817C323-34F8-488F-A7C9-B69CFD3B1455}">
  <ds:schemaRefs/>
</ds:datastoreItem>
</file>

<file path=customXml/itemProps14.xml><?xml version="1.0" encoding="utf-8"?>
<ds:datastoreItem xmlns:ds="http://schemas.openxmlformats.org/officeDocument/2006/customXml" ds:itemID="{0B052333-386F-432B-9944-C55FCB2F882C}">
  <ds:schemaRefs/>
</ds:datastoreItem>
</file>

<file path=customXml/itemProps15.xml><?xml version="1.0" encoding="utf-8"?>
<ds:datastoreItem xmlns:ds="http://schemas.openxmlformats.org/officeDocument/2006/customXml" ds:itemID="{058EA50E-BAB9-4ACC-AFEA-0F4DCE07018C}">
  <ds:schemaRefs/>
</ds:datastoreItem>
</file>

<file path=customXml/itemProps16.xml><?xml version="1.0" encoding="utf-8"?>
<ds:datastoreItem xmlns:ds="http://schemas.openxmlformats.org/officeDocument/2006/customXml" ds:itemID="{5892686F-759B-46F4-AE00-FC2CFC6DEB8C}">
  <ds:schemaRefs/>
</ds:datastoreItem>
</file>

<file path=customXml/itemProps17.xml><?xml version="1.0" encoding="utf-8"?>
<ds:datastoreItem xmlns:ds="http://schemas.openxmlformats.org/officeDocument/2006/customXml" ds:itemID="{2FB2C90C-9CFF-4A1E-8320-F10337FA079F}">
  <ds:schemaRefs/>
</ds:datastoreItem>
</file>

<file path=customXml/itemProps18.xml><?xml version="1.0" encoding="utf-8"?>
<ds:datastoreItem xmlns:ds="http://schemas.openxmlformats.org/officeDocument/2006/customXml" ds:itemID="{3A21A680-A8F1-4BFA-8AF1-9E9E2A2CC739}">
  <ds:schemaRefs/>
</ds:datastoreItem>
</file>

<file path=customXml/itemProps19.xml><?xml version="1.0" encoding="utf-8"?>
<ds:datastoreItem xmlns:ds="http://schemas.openxmlformats.org/officeDocument/2006/customXml" ds:itemID="{675769CF-496F-4AA0-9EBE-5D71A1795FB8}">
  <ds:schemaRefs/>
</ds:datastoreItem>
</file>

<file path=customXml/itemProps2.xml><?xml version="1.0" encoding="utf-8"?>
<ds:datastoreItem xmlns:ds="http://schemas.openxmlformats.org/officeDocument/2006/customXml" ds:itemID="{5EC0CAB5-27D3-4E57-8C9C-7C37F8EE40EA}">
  <ds:schemaRefs/>
</ds:datastoreItem>
</file>

<file path=customXml/itemProps20.xml><?xml version="1.0" encoding="utf-8"?>
<ds:datastoreItem xmlns:ds="http://schemas.openxmlformats.org/officeDocument/2006/customXml" ds:itemID="{F097E42E-6C5C-4D07-A1FF-1D0BC375D31F}">
  <ds:schemaRefs/>
</ds:datastoreItem>
</file>

<file path=customXml/itemProps21.xml><?xml version="1.0" encoding="utf-8"?>
<ds:datastoreItem xmlns:ds="http://schemas.openxmlformats.org/officeDocument/2006/customXml" ds:itemID="{AFC521E0-05F6-4750-ACE5-60DC7AD69BA6}">
  <ds:schemaRefs/>
</ds:datastoreItem>
</file>

<file path=customXml/itemProps22.xml><?xml version="1.0" encoding="utf-8"?>
<ds:datastoreItem xmlns:ds="http://schemas.openxmlformats.org/officeDocument/2006/customXml" ds:itemID="{24345B39-0CD0-44F3-A18F-18843347448D}">
  <ds:schemaRefs/>
</ds:datastoreItem>
</file>

<file path=customXml/itemProps23.xml><?xml version="1.0" encoding="utf-8"?>
<ds:datastoreItem xmlns:ds="http://schemas.openxmlformats.org/officeDocument/2006/customXml" ds:itemID="{56C4F4D2-46DF-4D74-BC8B-F893BD4F3EB9}">
  <ds:schemaRefs/>
</ds:datastoreItem>
</file>

<file path=customXml/itemProps24.xml><?xml version="1.0" encoding="utf-8"?>
<ds:datastoreItem xmlns:ds="http://schemas.openxmlformats.org/officeDocument/2006/customXml" ds:itemID="{FF833340-EAD0-4831-A728-8B2D569F506F}">
  <ds:schemaRefs/>
</ds:datastoreItem>
</file>

<file path=customXml/itemProps25.xml><?xml version="1.0" encoding="utf-8"?>
<ds:datastoreItem xmlns:ds="http://schemas.openxmlformats.org/officeDocument/2006/customXml" ds:itemID="{C9CE1D75-023A-46E6-97A2-BDBCFA762ADD}">
  <ds:schemaRefs/>
</ds:datastoreItem>
</file>

<file path=customXml/itemProps26.xml><?xml version="1.0" encoding="utf-8"?>
<ds:datastoreItem xmlns:ds="http://schemas.openxmlformats.org/officeDocument/2006/customXml" ds:itemID="{F5F90529-3CD8-4739-A191-9042A88AEEAF}">
  <ds:schemaRefs/>
</ds:datastoreItem>
</file>

<file path=customXml/itemProps27.xml><?xml version="1.0" encoding="utf-8"?>
<ds:datastoreItem xmlns:ds="http://schemas.openxmlformats.org/officeDocument/2006/customXml" ds:itemID="{7471880B-E701-4653-9415-E44F022E4C3F}">
  <ds:schemaRefs/>
</ds:datastoreItem>
</file>

<file path=customXml/itemProps28.xml><?xml version="1.0" encoding="utf-8"?>
<ds:datastoreItem xmlns:ds="http://schemas.openxmlformats.org/officeDocument/2006/customXml" ds:itemID="{0D679EDB-054B-4EDF-89AD-6EB96D89D8D1}">
  <ds:schemaRefs/>
</ds:datastoreItem>
</file>

<file path=customXml/itemProps29.xml><?xml version="1.0" encoding="utf-8"?>
<ds:datastoreItem xmlns:ds="http://schemas.openxmlformats.org/officeDocument/2006/customXml" ds:itemID="{8F79C307-781A-41A7-B09F-B240F21295C8}">
  <ds:schemaRefs/>
</ds:datastoreItem>
</file>

<file path=customXml/itemProps3.xml><?xml version="1.0" encoding="utf-8"?>
<ds:datastoreItem xmlns:ds="http://schemas.openxmlformats.org/officeDocument/2006/customXml" ds:itemID="{B2E2E2F6-23F8-4CA5-9C8E-0B9CBAF2CD82}">
  <ds:schemaRefs/>
</ds:datastoreItem>
</file>

<file path=customXml/itemProps30.xml><?xml version="1.0" encoding="utf-8"?>
<ds:datastoreItem xmlns:ds="http://schemas.openxmlformats.org/officeDocument/2006/customXml" ds:itemID="{FC4D8693-CDE6-4F3B-A818-C132114A95BB}">
  <ds:schemaRefs>
    <ds:schemaRef ds:uri="http://schemas.microsoft.com/sharepoint/events"/>
    <ds:schemaRef ds:uri=""/>
  </ds:schemaRefs>
</ds:datastoreItem>
</file>

<file path=customXml/itemProps31.xml><?xml version="1.0" encoding="utf-8"?>
<ds:datastoreItem xmlns:ds="http://schemas.openxmlformats.org/officeDocument/2006/customXml" ds:itemID="{A8F7228B-DD4A-476A-BD03-9F4942AF56D5}">
  <ds:schemaRefs/>
</ds:datastoreItem>
</file>

<file path=customXml/itemProps32.xml><?xml version="1.0" encoding="utf-8"?>
<ds:datastoreItem xmlns:ds="http://schemas.openxmlformats.org/officeDocument/2006/customXml" ds:itemID="{23DAAA2A-8AF2-4AA2-842E-70579D512FC8}">
  <ds:schemaRefs/>
</ds:datastoreItem>
</file>

<file path=customXml/itemProps33.xml><?xml version="1.0" encoding="utf-8"?>
<ds:datastoreItem xmlns:ds="http://schemas.openxmlformats.org/officeDocument/2006/customXml" ds:itemID="{AD7C6DCD-6338-4ACB-BBD0-5FFBBAE61234}">
  <ds:schemaRefs/>
</ds:datastoreItem>
</file>

<file path=customXml/itemProps34.xml><?xml version="1.0" encoding="utf-8"?>
<ds:datastoreItem xmlns:ds="http://schemas.openxmlformats.org/officeDocument/2006/customXml" ds:itemID="{122B7AA7-5952-4D0F-8FCC-DF0681C962B5}">
  <ds:schemaRefs/>
</ds:datastoreItem>
</file>

<file path=customXml/itemProps35.xml><?xml version="1.0" encoding="utf-8"?>
<ds:datastoreItem xmlns:ds="http://schemas.openxmlformats.org/officeDocument/2006/customXml" ds:itemID="{011746D2-78F4-4339-BFE0-D6AF2EA0D0D9}">
  <ds:schemaRefs/>
</ds:datastoreItem>
</file>

<file path=customXml/itemProps36.xml><?xml version="1.0" encoding="utf-8"?>
<ds:datastoreItem xmlns:ds="http://schemas.openxmlformats.org/officeDocument/2006/customXml" ds:itemID="{901E713D-0920-4A61-AE9E-0E01D8685216}">
  <ds:schemaRefs/>
</ds:datastoreItem>
</file>

<file path=customXml/itemProps37.xml><?xml version="1.0" encoding="utf-8"?>
<ds:datastoreItem xmlns:ds="http://schemas.openxmlformats.org/officeDocument/2006/customXml" ds:itemID="{4127B51D-0CA9-46E0-BC2F-CF3865E05549}">
  <ds:schemaRefs>
    <ds:schemaRef ds:uri="http://schemas.microsoft.com/sharepoint/v3/contenttype/forms"/>
  </ds:schemaRefs>
</ds:datastoreItem>
</file>

<file path=customXml/itemProps38.xml><?xml version="1.0" encoding="utf-8"?>
<ds:datastoreItem xmlns:ds="http://schemas.openxmlformats.org/officeDocument/2006/customXml" ds:itemID="{CDBC4435-0712-48BF-95CD-4ED07F1F6085}">
  <ds:schemaRefs/>
</ds:datastoreItem>
</file>

<file path=customXml/itemProps39.xml><?xml version="1.0" encoding="utf-8"?>
<ds:datastoreItem xmlns:ds="http://schemas.openxmlformats.org/officeDocument/2006/customXml" ds:itemID="{084FB55D-D835-40A3-B788-4777E99BB147}">
  <ds:schemaRefs/>
</ds:datastoreItem>
</file>

<file path=customXml/itemProps4.xml><?xml version="1.0" encoding="utf-8"?>
<ds:datastoreItem xmlns:ds="http://schemas.openxmlformats.org/officeDocument/2006/customXml" ds:itemID="{965AA0B2-54B6-47A8-8420-4F0E2CC4F525}">
  <ds:schemaRefs/>
</ds:datastoreItem>
</file>

<file path=customXml/itemProps40.xml><?xml version="1.0" encoding="utf-8"?>
<ds:datastoreItem xmlns:ds="http://schemas.openxmlformats.org/officeDocument/2006/customXml" ds:itemID="{89A4AB95-0C82-4E68-8A5D-CC2A88E83CB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33f10e0-6617-4bc2-9520-063627b97f4a"/>
    <ds:schemaRef ds:uri="e9d059b1-7fda-4357-9805-f5fab03f4391"/>
    <ds:schemaRef ds:uri="a2c29196-5b29-4579-bce3-adb6020987c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1.xml><?xml version="1.0" encoding="utf-8"?>
<ds:datastoreItem xmlns:ds="http://schemas.openxmlformats.org/officeDocument/2006/customXml" ds:itemID="{3CD934BF-8E75-4ACC-A7B7-D80AD70A29A8}">
  <ds:schemaRefs/>
</ds:datastoreItem>
</file>

<file path=customXml/itemProps42.xml><?xml version="1.0" encoding="utf-8"?>
<ds:datastoreItem xmlns:ds="http://schemas.openxmlformats.org/officeDocument/2006/customXml" ds:itemID="{A4497E89-1078-43F7-820B-C30F21C61453}">
  <ds:schemaRefs/>
</ds:datastoreItem>
</file>

<file path=customXml/itemProps43.xml><?xml version="1.0" encoding="utf-8"?>
<ds:datastoreItem xmlns:ds="http://schemas.openxmlformats.org/officeDocument/2006/customXml" ds:itemID="{A7067743-F7BF-46D5-9C27-FAE28B29CA91}">
  <ds:schemaRefs/>
</ds:datastoreItem>
</file>

<file path=customXml/itemProps44.xml><?xml version="1.0" encoding="utf-8"?>
<ds:datastoreItem xmlns:ds="http://schemas.openxmlformats.org/officeDocument/2006/customXml" ds:itemID="{03EFDB8E-9AFB-410B-9AE8-2618F81DE87B}">
  <ds:schemaRefs/>
</ds:datastoreItem>
</file>

<file path=customXml/itemProps45.xml><?xml version="1.0" encoding="utf-8"?>
<ds:datastoreItem xmlns:ds="http://schemas.openxmlformats.org/officeDocument/2006/customXml" ds:itemID="{ED94B1B6-99C0-4CC3-9158-C41B8525686D}">
  <ds:schemaRefs/>
</ds:datastoreItem>
</file>

<file path=customXml/itemProps46.xml><?xml version="1.0" encoding="utf-8"?>
<ds:datastoreItem xmlns:ds="http://schemas.openxmlformats.org/officeDocument/2006/customXml" ds:itemID="{ECA4AC8E-A3F6-4009-8F15-F4288322B1D2}">
  <ds:schemaRefs/>
</ds:datastoreItem>
</file>

<file path=customXml/itemProps47.xml><?xml version="1.0" encoding="utf-8"?>
<ds:datastoreItem xmlns:ds="http://schemas.openxmlformats.org/officeDocument/2006/customXml" ds:itemID="{DA52B0BC-C61A-4E4D-A810-B8791A5C5E86}">
  <ds:schemaRefs/>
</ds:datastoreItem>
</file>

<file path=customXml/itemProps48.xml><?xml version="1.0" encoding="utf-8"?>
<ds:datastoreItem xmlns:ds="http://schemas.openxmlformats.org/officeDocument/2006/customXml" ds:itemID="{53204C0B-804A-4894-BBD5-D187CFE9E35A}">
  <ds:schemaRefs/>
</ds:datastoreItem>
</file>

<file path=customXml/itemProps49.xml><?xml version="1.0" encoding="utf-8"?>
<ds:datastoreItem xmlns:ds="http://schemas.openxmlformats.org/officeDocument/2006/customXml" ds:itemID="{081BB6EC-1179-4FFF-AD85-050D719AB4C9}">
  <ds:schemaRefs/>
</ds:datastoreItem>
</file>

<file path=customXml/itemProps5.xml><?xml version="1.0" encoding="utf-8"?>
<ds:datastoreItem xmlns:ds="http://schemas.openxmlformats.org/officeDocument/2006/customXml" ds:itemID="{82DDE415-706D-4CBF-A8F8-74766BF1F8BB}">
  <ds:schemaRefs/>
</ds:datastoreItem>
</file>

<file path=customXml/itemProps50.xml><?xml version="1.0" encoding="utf-8"?>
<ds:datastoreItem xmlns:ds="http://schemas.openxmlformats.org/officeDocument/2006/customXml" ds:itemID="{D00D4FC4-3D37-4EEE-B9DB-31A7C4A7F3C3}">
  <ds:schemaRefs/>
</ds:datastoreItem>
</file>

<file path=customXml/itemProps51.xml><?xml version="1.0" encoding="utf-8"?>
<ds:datastoreItem xmlns:ds="http://schemas.openxmlformats.org/officeDocument/2006/customXml" ds:itemID="{5F208F13-DE3C-4A54-9A85-E75D5F7C680C}">
  <ds:schemaRefs/>
</ds:datastoreItem>
</file>

<file path=customXml/itemProps52.xml><?xml version="1.0" encoding="utf-8"?>
<ds:datastoreItem xmlns:ds="http://schemas.openxmlformats.org/officeDocument/2006/customXml" ds:itemID="{2364BF54-2F33-4F10-AFAE-833293BA3142}">
  <ds:schemaRefs/>
</ds:datastoreItem>
</file>

<file path=customXml/itemProps53.xml><?xml version="1.0" encoding="utf-8"?>
<ds:datastoreItem xmlns:ds="http://schemas.openxmlformats.org/officeDocument/2006/customXml" ds:itemID="{9701F41F-0879-48D4-83BA-BD09D8004B93}">
  <ds:schemaRefs/>
</ds:datastoreItem>
</file>

<file path=customXml/itemProps54.xml><?xml version="1.0" encoding="utf-8"?>
<ds:datastoreItem xmlns:ds="http://schemas.openxmlformats.org/officeDocument/2006/customXml" ds:itemID="{E48533F8-EAE9-44F1-B3D8-EF2BB23C57C5}">
  <ds:schemaRefs/>
</ds:datastoreItem>
</file>

<file path=customXml/itemProps55.xml><?xml version="1.0" encoding="utf-8"?>
<ds:datastoreItem xmlns:ds="http://schemas.openxmlformats.org/officeDocument/2006/customXml" ds:itemID="{4F16FB73-80CA-4F7B-A5C2-0FB38A006657}">
  <ds:schemaRefs/>
</ds:datastoreItem>
</file>

<file path=customXml/itemProps56.xml><?xml version="1.0" encoding="utf-8"?>
<ds:datastoreItem xmlns:ds="http://schemas.openxmlformats.org/officeDocument/2006/customXml" ds:itemID="{0E10C61A-227F-404E-85F4-347648F86610}">
  <ds:schemaRefs/>
</ds:datastoreItem>
</file>

<file path=customXml/itemProps57.xml><?xml version="1.0" encoding="utf-8"?>
<ds:datastoreItem xmlns:ds="http://schemas.openxmlformats.org/officeDocument/2006/customXml" ds:itemID="{825795F6-6DDB-4BA6-AE08-E41699B3499F}">
  <ds:schemaRefs/>
</ds:datastoreItem>
</file>

<file path=customXml/itemProps58.xml><?xml version="1.0" encoding="utf-8"?>
<ds:datastoreItem xmlns:ds="http://schemas.openxmlformats.org/officeDocument/2006/customXml" ds:itemID="{094B0657-DC5B-4AE9-81B5-C5C8DEC5C88D}">
  <ds:schemaRefs/>
</ds:datastoreItem>
</file>

<file path=customXml/itemProps59.xml><?xml version="1.0" encoding="utf-8"?>
<ds:datastoreItem xmlns:ds="http://schemas.openxmlformats.org/officeDocument/2006/customXml" ds:itemID="{DCC26512-9B4D-4D8A-8F35-B740EBAEA751}">
  <ds:schemaRefs/>
</ds:datastoreItem>
</file>

<file path=customXml/itemProps6.xml><?xml version="1.0" encoding="utf-8"?>
<ds:datastoreItem xmlns:ds="http://schemas.openxmlformats.org/officeDocument/2006/customXml" ds:itemID="{ACF0DC86-08E0-484A-B076-C9D42F83341B}">
  <ds:schemaRefs/>
</ds:datastoreItem>
</file>

<file path=customXml/itemProps60.xml><?xml version="1.0" encoding="utf-8"?>
<ds:datastoreItem xmlns:ds="http://schemas.openxmlformats.org/officeDocument/2006/customXml" ds:itemID="{68D65F39-997F-4075-82E5-6BB9DACB09DB}">
  <ds:schemaRefs/>
</ds:datastoreItem>
</file>

<file path=customXml/itemProps61.xml><?xml version="1.0" encoding="utf-8"?>
<ds:datastoreItem xmlns:ds="http://schemas.openxmlformats.org/officeDocument/2006/customXml" ds:itemID="{C0047D55-18B4-4CD3-AD2B-52CACAAC409E}">
  <ds:schemaRefs/>
</ds:datastoreItem>
</file>

<file path=customXml/itemProps62.xml><?xml version="1.0" encoding="utf-8"?>
<ds:datastoreItem xmlns:ds="http://schemas.openxmlformats.org/officeDocument/2006/customXml" ds:itemID="{77325874-AAC4-4DB4-B179-0BBCAEA22F54}">
  <ds:schemaRefs/>
</ds:datastoreItem>
</file>

<file path=customXml/itemProps63.xml><?xml version="1.0" encoding="utf-8"?>
<ds:datastoreItem xmlns:ds="http://schemas.openxmlformats.org/officeDocument/2006/customXml" ds:itemID="{DAB120E6-1C71-4B26-A2A8-A01D3097AAB9}">
  <ds:schemaRefs/>
</ds:datastoreItem>
</file>

<file path=customXml/itemProps64.xml><?xml version="1.0" encoding="utf-8"?>
<ds:datastoreItem xmlns:ds="http://schemas.openxmlformats.org/officeDocument/2006/customXml" ds:itemID="{6985C0DA-C50F-4258-BCBA-FF65C0086767}">
  <ds:schemaRefs/>
</ds:datastoreItem>
</file>

<file path=customXml/itemProps65.xml><?xml version="1.0" encoding="utf-8"?>
<ds:datastoreItem xmlns:ds="http://schemas.openxmlformats.org/officeDocument/2006/customXml" ds:itemID="{1C90F8F9-E894-41B2-99D0-D8CC45683AB8}">
  <ds:schemaRefs/>
</ds:datastoreItem>
</file>

<file path=customXml/itemProps66.xml><?xml version="1.0" encoding="utf-8"?>
<ds:datastoreItem xmlns:ds="http://schemas.openxmlformats.org/officeDocument/2006/customXml" ds:itemID="{D39EAE6E-B396-4F64-BBFC-5843656B7FEE}">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schemas.microsoft.com/sharepoint/v3"/>
    <ds:schemaRef ds:uri="e9d059b1-7fda-4357-9805-f5fab03f4391"/>
    <ds:schemaRef ds:uri="http://purl.org/dc/terms/"/>
    <ds:schemaRef ds:uri="633f10e0-6617-4bc2-9520-063627b97f4a"/>
    <ds:schemaRef ds:uri="http://schemas.openxmlformats.org/package/2006/metadata/core-properties"/>
    <ds:schemaRef ds:uri="a2c29196-5b29-4579-bce3-adb6020987c2"/>
    <ds:schemaRef ds:uri="http://www.w3.org/XML/1998/namespace"/>
    <ds:schemaRef ds:uri="http://purl.org/dc/dcmitype/"/>
  </ds:schemaRefs>
</ds:datastoreItem>
</file>

<file path=customXml/itemProps67.xml><?xml version="1.0" encoding="utf-8"?>
<ds:datastoreItem xmlns:ds="http://schemas.openxmlformats.org/officeDocument/2006/customXml" ds:itemID="{BCB08A0D-F71D-4A77-8E68-0F79FC53DC56}">
  <ds:schemaRefs/>
</ds:datastoreItem>
</file>

<file path=customXml/itemProps68.xml><?xml version="1.0" encoding="utf-8"?>
<ds:datastoreItem xmlns:ds="http://schemas.openxmlformats.org/officeDocument/2006/customXml" ds:itemID="{3F1875B7-1F46-462E-BDE1-1E405C667E06}">
  <ds:schemaRefs/>
</ds:datastoreItem>
</file>

<file path=customXml/itemProps69.xml><?xml version="1.0" encoding="utf-8"?>
<ds:datastoreItem xmlns:ds="http://schemas.openxmlformats.org/officeDocument/2006/customXml" ds:itemID="{A5935EA6-675E-41E3-A4EB-935941BEF722}">
  <ds:schemaRefs/>
</ds:datastoreItem>
</file>

<file path=customXml/itemProps7.xml><?xml version="1.0" encoding="utf-8"?>
<ds:datastoreItem xmlns:ds="http://schemas.openxmlformats.org/officeDocument/2006/customXml" ds:itemID="{437D5FAB-1DA5-4B33-B56F-33ACB16A6889}">
  <ds:schemaRefs/>
</ds:datastoreItem>
</file>

<file path=customXml/itemProps70.xml><?xml version="1.0" encoding="utf-8"?>
<ds:datastoreItem xmlns:ds="http://schemas.openxmlformats.org/officeDocument/2006/customXml" ds:itemID="{E0E3C758-D634-4790-A3A7-6590176216ED}">
  <ds:schemaRefs/>
</ds:datastoreItem>
</file>

<file path=customXml/itemProps71.xml><?xml version="1.0" encoding="utf-8"?>
<ds:datastoreItem xmlns:ds="http://schemas.openxmlformats.org/officeDocument/2006/customXml" ds:itemID="{E578D68D-B96C-42EE-AC16-0BB08A9885E3}">
  <ds:schemaRefs/>
</ds:datastoreItem>
</file>

<file path=customXml/itemProps72.xml><?xml version="1.0" encoding="utf-8"?>
<ds:datastoreItem xmlns:ds="http://schemas.openxmlformats.org/officeDocument/2006/customXml" ds:itemID="{8D53858F-97C4-4980-ADFF-71C454F2C464}">
  <ds:schemaRefs/>
</ds:datastoreItem>
</file>

<file path=customXml/itemProps73.xml><?xml version="1.0" encoding="utf-8"?>
<ds:datastoreItem xmlns:ds="http://schemas.openxmlformats.org/officeDocument/2006/customXml" ds:itemID="{7B0A84FF-0640-42EC-907B-9D8658797F47}">
  <ds:schemaRefs/>
</ds:datastoreItem>
</file>

<file path=customXml/itemProps74.xml><?xml version="1.0" encoding="utf-8"?>
<ds:datastoreItem xmlns:ds="http://schemas.openxmlformats.org/officeDocument/2006/customXml" ds:itemID="{D10C3782-4E6E-4DD0-A252-20AA2C68C846}">
  <ds:schemaRefs/>
</ds:datastoreItem>
</file>

<file path=customXml/itemProps75.xml><?xml version="1.0" encoding="utf-8"?>
<ds:datastoreItem xmlns:ds="http://schemas.openxmlformats.org/officeDocument/2006/customXml" ds:itemID="{7FF0BAFA-6789-4CDC-BA47-C77F6199F67E}">
  <ds:schemaRefs/>
</ds:datastoreItem>
</file>

<file path=customXml/itemProps76.xml><?xml version="1.0" encoding="utf-8"?>
<ds:datastoreItem xmlns:ds="http://schemas.openxmlformats.org/officeDocument/2006/customXml" ds:itemID="{69EF405F-E1FB-4F39-9AB7-A22B3A91D064}">
  <ds:schemaRefs/>
</ds:datastoreItem>
</file>

<file path=customXml/itemProps77.xml><?xml version="1.0" encoding="utf-8"?>
<ds:datastoreItem xmlns:ds="http://schemas.openxmlformats.org/officeDocument/2006/customXml" ds:itemID="{0A5E9B88-F9B6-40D8-94D2-DC8C773DE1C6}">
  <ds:schemaRefs/>
</ds:datastoreItem>
</file>

<file path=customXml/itemProps78.xml><?xml version="1.0" encoding="utf-8"?>
<ds:datastoreItem xmlns:ds="http://schemas.openxmlformats.org/officeDocument/2006/customXml" ds:itemID="{6E373374-A8D3-4940-86F2-AC322D001E1C}">
  <ds:schemaRefs/>
</ds:datastoreItem>
</file>

<file path=customXml/itemProps79.xml><?xml version="1.0" encoding="utf-8"?>
<ds:datastoreItem xmlns:ds="http://schemas.openxmlformats.org/officeDocument/2006/customXml" ds:itemID="{94AD26A5-3978-47C2-83C4-194744E64513}">
  <ds:schemaRefs/>
</ds:datastoreItem>
</file>

<file path=customXml/itemProps8.xml><?xml version="1.0" encoding="utf-8"?>
<ds:datastoreItem xmlns:ds="http://schemas.openxmlformats.org/officeDocument/2006/customXml" ds:itemID="{9026A273-C0CF-4F48-918A-3DF9EC792588}">
  <ds:schemaRefs/>
</ds:datastoreItem>
</file>

<file path=customXml/itemProps80.xml><?xml version="1.0" encoding="utf-8"?>
<ds:datastoreItem xmlns:ds="http://schemas.openxmlformats.org/officeDocument/2006/customXml" ds:itemID="{DCD66399-2B7B-4181-A59C-BFB373DCE603}">
  <ds:schemaRefs/>
</ds:datastoreItem>
</file>

<file path=customXml/itemProps81.xml><?xml version="1.0" encoding="utf-8"?>
<ds:datastoreItem xmlns:ds="http://schemas.openxmlformats.org/officeDocument/2006/customXml" ds:itemID="{E4803D8F-7546-4DA8-ABF1-F92ED321B7A3}">
  <ds:schemaRefs/>
</ds:datastoreItem>
</file>

<file path=customXml/itemProps82.xml><?xml version="1.0" encoding="utf-8"?>
<ds:datastoreItem xmlns:ds="http://schemas.openxmlformats.org/officeDocument/2006/customXml" ds:itemID="{CCFB6620-9038-4D1B-8DBD-E91E2C50EC76}">
  <ds:schemaRefs/>
</ds:datastoreItem>
</file>

<file path=customXml/itemProps83.xml><?xml version="1.0" encoding="utf-8"?>
<ds:datastoreItem xmlns:ds="http://schemas.openxmlformats.org/officeDocument/2006/customXml" ds:itemID="{35F95DE5-AF1F-49C6-A006-8B7A77EC0098}">
  <ds:schemaRefs/>
</ds:datastoreItem>
</file>

<file path=customXml/itemProps9.xml><?xml version="1.0" encoding="utf-8"?>
<ds:datastoreItem xmlns:ds="http://schemas.openxmlformats.org/officeDocument/2006/customXml" ds:itemID="{B5680FCD-4BA4-4032-8C00-6F86C2E0A323}">
  <ds:schemaRefs/>
</ds:datastoreItem>
</file>

<file path=docProps/app.xml><?xml version="1.0" encoding="utf-8"?>
<Properties xmlns="http://schemas.openxmlformats.org/officeDocument/2006/extended-properties" xmlns:vt="http://schemas.openxmlformats.org/officeDocument/2006/docPropsVTypes">
  <Template>Office Theme</Template>
  <TotalTime>932</TotalTime>
  <Words>6192</Words>
  <Application>Microsoft Office PowerPoint</Application>
  <PresentationFormat>Widescreen</PresentationFormat>
  <Paragraphs>464</Paragraphs>
  <Slides>27</Slides>
  <Notes>26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Arial</vt:lpstr>
      <vt:lpstr>Arial Regular</vt:lpstr>
      <vt:lpstr>Calibri</vt:lpstr>
      <vt:lpstr>Courier New</vt:lpstr>
      <vt:lpstr>Sun Life New Display</vt:lpstr>
      <vt:lpstr>Sun Life New Text</vt:lpstr>
      <vt:lpstr>Times</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Fonctionnement de votre régime au travail</vt:lpstr>
      <vt:lpstr>PowerPoint Presentation</vt:lpstr>
      <vt:lpstr>Relation entre le risque et le rendement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Chris Moull</dc:creator>
  <cp:lastModifiedBy>Sarah M Saheb</cp:lastModifiedBy>
  <cp:revision>16</cp:revision>
  <dcterms:created xsi:type="dcterms:W3CDTF">2024-08-30T16:35:50Z</dcterms:created>
  <dcterms:modified xsi:type="dcterms:W3CDTF">2026-01-22T20:44:39Z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0x01010074603E881E7CD74D9548499A9ADE40B6</vt:lpwstr>
  </property>
  <property fmtid="{D5CDD505-2E9C-101B-9397-08002B2CF9AE}" pid="3" name="TemplafyFromBlank">
    <vt:bool>false</vt:bool>
  </property>
  <property fmtid="{D5CDD505-2E9C-101B-9397-08002B2CF9AE}" pid="4" name="TemplafyLanguageCode">
    <vt:lpwstr>en-CA</vt:lpwstr>
  </property>
  <property fmtid="{D5CDD505-2E9C-101B-9397-08002B2CF9AE}" pid="5" name="TemplafyTemplateId">
    <vt:lpwstr>902815406516602430</vt:lpwstr>
  </property>
  <property fmtid="{D5CDD505-2E9C-101B-9397-08002B2CF9AE}" pid="6" name="TemplafyTenantId">
    <vt:lpwstr>sunlife</vt:lpwstr>
  </property>
  <property fmtid="{D5CDD505-2E9C-101B-9397-08002B2CF9AE}" pid="7" name="TemplafyTimeStamp">
    <vt:lpwstr>2024-05-15T10:17:43</vt:lpwstr>
  </property>
  <property fmtid="{D5CDD505-2E9C-101B-9397-08002B2CF9AE}" pid="8" name="TemplafyUserProfileId">
    <vt:lpwstr>911835670289842211</vt:lpwstr>
  </property>
  <property fmtid="{D5CDD505-2E9C-101B-9397-08002B2CF9AE}" pid="9" name="_dlc_DocIdItemGuid">
    <vt:lpwstr>08a68ff2-195d-4675-99d2-15f66da06127</vt:lpwstr>
  </property>
  <property fmtid="{D5CDD505-2E9C-101B-9397-08002B2CF9AE}" pid="10" name="MediaServiceImageTags">
    <vt:lpwstr/>
  </property>
</Properties>
</file>