
<file path=[Content_Types].xml><?xml version="1.0" encoding="utf-8"?>
<Types xmlns="http://schemas.openxmlformats.org/package/2006/content-types">
  <Default Extension="bin" ContentType="image/x-emf"/>
  <Default Extension="emf" ContentType="image/x-emf"/>
  <Default Extension="fntdata" ContentType="application/x-fontdata"/>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23.xml" ContentType="application/vnd.openxmlformats-officedocument.presentationml.slideLayout+xml"/>
  <Override PartName="/ppt/slideLayouts/slideLayout25.xml" ContentType="application/vnd.openxmlformats-officedocument.presentationml.slideLayout+xml"/>
  <Override PartName="/ppt/notesSlides/notesSlide2.xml" ContentType="application/vnd.openxmlformats-officedocument.presentationml.notesSlid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authors.xml" ContentType="application/vnd.ms-powerpoi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8.xml" ContentType="application/vnd.openxmlformats-officedocument.customXmlProperties+xml"/>
  <Override PartName="/customXml/itemProps7.xml" ContentType="application/vnd.openxmlformats-officedocument.customXmlProperties+xml"/>
  <Override PartName="/customXml/itemProps6.xml" ContentType="application/vnd.openxmlformats-officedocument.customXmlProperties+xml"/>
  <Override PartName="/customXml/itemProps5.xml" ContentType="application/vnd.openxmlformats-officedocument.customXml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9.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9"/>
  </p:sldMasterIdLst>
  <p:notesMasterIdLst>
    <p:notesMasterId r:id="rId34"/>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9" r:id="rId32"/>
    <p:sldId id="280" r:id="rId33"/>
  </p:sldIdLst>
  <p:sldSz cx="12192000" cy="6858000"/>
  <p:notesSz cx="6858000" cy="9144000"/>
  <p:embeddedFontLst>
    <p:embeddedFont>
      <p:font typeface="Agenda-Bold" panose="02000603040000020004" pitchFamily="2" charset="77"/>
      <p:regular r:id="rId35"/>
      <p:bold r:id="rId36"/>
    </p:embeddedFont>
    <p:embeddedFont>
      <p:font typeface="Agenda-BoldCondensed" panose="02000603040000020004" pitchFamily="2" charset="77"/>
      <p:regular r:id="rId37"/>
      <p:bold r:id="rId38"/>
    </p:embeddedFont>
    <p:embeddedFont>
      <p:font typeface="Agenda-Light" panose="02000603040000020004" pitchFamily="2" charset="77"/>
      <p:regular r:id="rId39"/>
    </p:embeddedFont>
    <p:embeddedFont>
      <p:font typeface="Agenda-Medium" panose="02000603040000020004" pitchFamily="2" charset="77"/>
      <p:regular r:id="rId40"/>
    </p:embeddedFont>
    <p:embeddedFont>
      <p:font typeface="Sun Life New Display" pitchFamily="2" charset="77"/>
      <p:regular r:id="rId41"/>
      <p:bold r:id="rId42"/>
    </p:embeddedFont>
    <p:embeddedFont>
      <p:font typeface="Sun Life New Text" pitchFamily="2" charset="77"/>
      <p:regular r:id="rId43"/>
      <p:bold r:id="rId44"/>
      <p:italic r:id="rId45"/>
      <p:boldItalic r:id="rId4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5E868A-B3D0-814B-48CE-B0847477474B}" name="Chris Moull" initials="CM" userId="S::Chris.Moull@sunlife.com::9535f356-a125-466d-a731-d5dded5b3ea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C82C33-D9FA-FC43-A0FF-5C12A5E8642F}" v="3" dt="2024-10-15T14:52:31.4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85" autoAdjust="0"/>
    <p:restoredTop sz="76259" autoAdjust="0"/>
  </p:normalViewPr>
  <p:slideViewPr>
    <p:cSldViewPr snapToGrid="0">
      <p:cViewPr varScale="1">
        <p:scale>
          <a:sx n="91" d="100"/>
          <a:sy n="91" d="100"/>
        </p:scale>
        <p:origin x="480" y="192"/>
      </p:cViewPr>
      <p:guideLst/>
    </p:cSldViewPr>
  </p:slideViewPr>
  <p:outlineViewPr>
    <p:cViewPr>
      <p:scale>
        <a:sx n="33" d="100"/>
        <a:sy n="33" d="100"/>
      </p:scale>
      <p:origin x="0" y="-17986"/>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font" Target="fonts/font5.fntdata"/><Relationship Id="rId21" Type="http://schemas.openxmlformats.org/officeDocument/2006/relationships/slide" Target="slides/slide12.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customXml" Target="../customXml/item9.xml"/><Relationship Id="rId5" Type="http://schemas.openxmlformats.org/officeDocument/2006/relationships/customXml" Target="../customXml/item5.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font" Target="fonts/font10.fntdata"/><Relationship Id="rId52"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Master" Target="slideMasters/slideMaster1.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customXml" Target="../customXml/item8.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1.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font" Target="fonts/font2.fntdata"/><Relationship Id="rId4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E0DCD1"/>
              </a:solidFill>
              <a:ln w="19050">
                <a:solidFill>
                  <a:schemeClr val="lt1"/>
                </a:solidFill>
              </a:ln>
              <a:effectLst/>
            </c:spPr>
            <c:extLst>
              <c:ext xmlns:c16="http://schemas.microsoft.com/office/drawing/2014/chart" uri="{C3380CC4-5D6E-409C-BE32-E72D297353CC}">
                <c16:uniqueId val="{00000002-5881-8844-86AD-DA2B8D9E6077}"/>
              </c:ext>
            </c:extLst>
          </c:dPt>
          <c:dPt>
            <c:idx val="1"/>
            <c:bubble3D val="0"/>
            <c:spPr>
              <a:solidFill>
                <a:srgbClr val="DDE6E1"/>
              </a:solidFill>
              <a:ln w="19050">
                <a:solidFill>
                  <a:schemeClr val="lt1"/>
                </a:solidFill>
              </a:ln>
              <a:effectLst/>
            </c:spPr>
            <c:extLst>
              <c:ext xmlns:c16="http://schemas.microsoft.com/office/drawing/2014/chart" uri="{C3380CC4-5D6E-409C-BE32-E72D297353CC}">
                <c16:uniqueId val="{00000003-5881-8844-86AD-DA2B8D9E6077}"/>
              </c:ext>
            </c:extLst>
          </c:dPt>
          <c:dPt>
            <c:idx val="2"/>
            <c:bubble3D val="0"/>
            <c:spPr>
              <a:solidFill>
                <a:srgbClr val="FFF8E0"/>
              </a:solidFill>
              <a:ln w="19050">
                <a:solidFill>
                  <a:schemeClr val="lt1"/>
                </a:solidFill>
              </a:ln>
              <a:effectLst/>
            </c:spPr>
            <c:extLst>
              <c:ext xmlns:c16="http://schemas.microsoft.com/office/drawing/2014/chart" uri="{C3380CC4-5D6E-409C-BE32-E72D297353CC}">
                <c16:uniqueId val="{00000001-5881-8844-86AD-DA2B8D9E6077}"/>
              </c:ext>
            </c:extLst>
          </c:dPt>
          <c:cat>
            <c:strRef>
              <c:f>Sheet1!$A$2:$A$4</c:f>
              <c:strCache>
                <c:ptCount val="3"/>
                <c:pt idx="0">
                  <c:v>1st Qtr</c:v>
                </c:pt>
                <c:pt idx="1">
                  <c:v>2nd Qtr</c:v>
                </c:pt>
                <c:pt idx="2">
                  <c:v>3rd Qtr</c:v>
                </c:pt>
              </c:strCache>
            </c:strRef>
          </c:cat>
          <c:val>
            <c:numRef>
              <c:f>Sheet1!$B$2:$B$4</c:f>
              <c:numCache>
                <c:formatCode>General</c:formatCode>
                <c:ptCount val="3"/>
                <c:pt idx="0">
                  <c:v>33.299999999999997</c:v>
                </c:pt>
                <c:pt idx="1">
                  <c:v>33.299999999999997</c:v>
                </c:pt>
                <c:pt idx="2">
                  <c:v>33.299999999999997</c:v>
                </c:pt>
              </c:numCache>
            </c:numRef>
          </c:val>
          <c:extLst>
            <c:ext xmlns:c16="http://schemas.microsoft.com/office/drawing/2014/chart" uri="{C3380CC4-5D6E-409C-BE32-E72D297353CC}">
              <c16:uniqueId val="{00000000-5881-8844-86AD-DA2B8D9E607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un Life New Text"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un Life New Text" pitchFamily="2" charset="0"/>
              </a:defRPr>
            </a:lvl1pPr>
          </a:lstStyle>
          <a:p>
            <a:fld id="{C1D10896-C5D7-2849-8149-EB1C546F261E}" type="datetimeFigureOut">
              <a:rPr lang="en-US"/>
              <a:pPr/>
              <a:t>4/9/26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un Life New Text"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un Life New Text" pitchFamily="2" charset="0"/>
              </a:defRPr>
            </a:lvl1pPr>
          </a:lstStyle>
          <a:p>
            <a:fld id="{ED17A1A7-703D-AF42-A879-6FFC267805B5}" type="slidenum">
              <a:rPr lang="en-US"/>
              <a:pPr/>
              <a:t>‹#›</a:t>
            </a:fld>
            <a:endParaRPr lang="en-US" dirty="0"/>
          </a:p>
        </p:txBody>
      </p:sp>
    </p:spTree>
    <p:extLst>
      <p:ext uri="{BB962C8B-B14F-4D97-AF65-F5344CB8AC3E}">
        <p14:creationId xmlns:p14="http://schemas.microsoft.com/office/powerpoint/2010/main" val="3725123234"/>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Sun Life New Text" pitchFamily="2" charset="0"/>
        <a:ea typeface="+mn-ea"/>
        <a:cs typeface="+mn-cs"/>
      </a:defRPr>
    </a:lvl1pPr>
    <a:lvl2pPr marL="609585" algn="l" defTabSz="1219170" rtl="0" eaLnBrk="1" latinLnBrk="0" hangingPunct="1">
      <a:defRPr sz="1600" kern="1200">
        <a:solidFill>
          <a:schemeClr val="tx1"/>
        </a:solidFill>
        <a:latin typeface="Sun Life New Text" pitchFamily="2" charset="0"/>
        <a:ea typeface="+mn-ea"/>
        <a:cs typeface="+mn-cs"/>
      </a:defRPr>
    </a:lvl2pPr>
    <a:lvl3pPr marL="1219170" algn="l" defTabSz="1219170" rtl="0" eaLnBrk="1" latinLnBrk="0" hangingPunct="1">
      <a:defRPr sz="1600" kern="1200">
        <a:solidFill>
          <a:schemeClr val="tx1"/>
        </a:solidFill>
        <a:latin typeface="Sun Life New Text" pitchFamily="2" charset="0"/>
        <a:ea typeface="+mn-ea"/>
        <a:cs typeface="+mn-cs"/>
      </a:defRPr>
    </a:lvl3pPr>
    <a:lvl4pPr marL="1828754" algn="l" defTabSz="1219170" rtl="0" eaLnBrk="1" latinLnBrk="0" hangingPunct="1">
      <a:defRPr sz="1600" kern="1200">
        <a:solidFill>
          <a:schemeClr val="tx1"/>
        </a:solidFill>
        <a:latin typeface="Sun Life New Text" pitchFamily="2" charset="0"/>
        <a:ea typeface="+mn-ea"/>
        <a:cs typeface="+mn-cs"/>
      </a:defRPr>
    </a:lvl4pPr>
    <a:lvl5pPr marL="2438339" algn="l" defTabSz="1219170" rtl="0" eaLnBrk="1" latinLnBrk="0" hangingPunct="1">
      <a:defRPr sz="1600" kern="1200">
        <a:solidFill>
          <a:schemeClr val="tx1"/>
        </a:solidFill>
        <a:latin typeface="Sun Life New Text"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D17A1A7-703D-AF42-A879-6FFC267805B5}" type="slidenum">
              <a:rPr lang="en-US" smtClean="0"/>
              <a:pPr/>
              <a:t>2</a:t>
            </a:fld>
            <a:endParaRPr lang="en-US" dirty="0"/>
          </a:p>
        </p:txBody>
      </p:sp>
    </p:spTree>
    <p:extLst>
      <p:ext uri="{BB962C8B-B14F-4D97-AF65-F5344CB8AC3E}">
        <p14:creationId xmlns:p14="http://schemas.microsoft.com/office/powerpoint/2010/main" val="3393367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B0532-9604-8363-DE7B-9A796E707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3B183A-F59D-4707-37DA-2945C8E9C9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2E0575-A83B-1B28-E7A0-3F706C08AE5B}"/>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20EB7763-E7B7-D250-D14A-DFBA8D4E21F7}"/>
              </a:ext>
            </a:extLst>
          </p:cNvPr>
          <p:cNvSpPr>
            <a:spLocks noGrp="1"/>
          </p:cNvSpPr>
          <p:nvPr>
            <p:ph type="sldNum" sz="quarter" idx="5"/>
          </p:nvPr>
        </p:nvSpPr>
        <p:spPr/>
        <p:txBody>
          <a:bodyPr/>
          <a:lstStyle/>
          <a:p>
            <a:fld id="{ED17A1A7-703D-AF42-A879-6FFC267805B5}" type="slidenum">
              <a:rPr lang="en-US" smtClean="0"/>
              <a:pPr/>
              <a:t>14</a:t>
            </a:fld>
            <a:endParaRPr lang="en-US" dirty="0"/>
          </a:p>
        </p:txBody>
      </p:sp>
    </p:spTree>
    <p:extLst>
      <p:ext uri="{BB962C8B-B14F-4D97-AF65-F5344CB8AC3E}">
        <p14:creationId xmlns:p14="http://schemas.microsoft.com/office/powerpoint/2010/main" val="410777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F87A9-B4E4-BAA9-A95C-8D3825D7EE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6FB110-59DB-9146-BFEC-BFDE23ACD4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095012-F737-103D-9826-43D2EF3ECC66}"/>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8B793EE4-75C1-4DE3-80F1-B1DBCEDB14E0}"/>
              </a:ext>
            </a:extLst>
          </p:cNvPr>
          <p:cNvSpPr>
            <a:spLocks noGrp="1"/>
          </p:cNvSpPr>
          <p:nvPr>
            <p:ph type="sldNum" sz="quarter" idx="5"/>
          </p:nvPr>
        </p:nvSpPr>
        <p:spPr/>
        <p:txBody>
          <a:bodyPr/>
          <a:lstStyle/>
          <a:p>
            <a:fld id="{ED17A1A7-703D-AF42-A879-6FFC267805B5}" type="slidenum">
              <a:rPr lang="en-US" smtClean="0"/>
              <a:pPr/>
              <a:t>15</a:t>
            </a:fld>
            <a:endParaRPr lang="en-US" dirty="0"/>
          </a:p>
        </p:txBody>
      </p:sp>
    </p:spTree>
    <p:extLst>
      <p:ext uri="{BB962C8B-B14F-4D97-AF65-F5344CB8AC3E}">
        <p14:creationId xmlns:p14="http://schemas.microsoft.com/office/powerpoint/2010/main" val="3474649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A1BB6-ED55-D3D3-8620-5F28416424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2D5F26-ACD2-795A-20BE-36892EBF63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96C95-F85E-F492-62D2-B7BA46A48061}"/>
              </a:ext>
            </a:extLst>
          </p:cNvPr>
          <p:cNvSpPr>
            <a:spLocks noGrp="1"/>
          </p:cNvSpPr>
          <p:nvPr>
            <p:ph type="body" idx="1"/>
          </p:nvPr>
        </p:nvSpPr>
        <p:spPr/>
        <p:txBody>
          <a:bodyPr/>
          <a:lstStyle/>
          <a:p>
            <a:r>
              <a:rPr lang="fr-CA" altLang="en-US" b="1" dirty="0" err="1">
                <a:solidFill>
                  <a:srgbClr val="262626"/>
                </a:solidFill>
                <a:latin typeface="Agenda-Medium" charset="0"/>
                <a:sym typeface="Agenda-Bold" charset="0"/>
              </a:rPr>
              <a:t>Oversight</a:t>
            </a:r>
            <a:r>
              <a:rPr lang="fr-CA" altLang="en-US" b="1" dirty="0">
                <a:solidFill>
                  <a:srgbClr val="262626"/>
                </a:solidFill>
                <a:latin typeface="Agenda-Medium" charset="0"/>
                <a:sym typeface="Agenda-Bold" charset="0"/>
              </a:rPr>
              <a:t>:</a:t>
            </a:r>
            <a:r>
              <a:rPr lang="fr-CA" altLang="en-US" dirty="0">
                <a:solidFill>
                  <a:srgbClr val="262626"/>
                </a:solidFill>
                <a:latin typeface="Agenda-Medium" charset="0"/>
                <a:sym typeface="Agenda-Bold" charset="0"/>
              </a:rPr>
              <a:t> </a:t>
            </a:r>
            <a:r>
              <a:rPr lang="fr-CA" altLang="en-US" dirty="0">
                <a:solidFill>
                  <a:srgbClr val="262626"/>
                </a:solidFill>
                <a:latin typeface="Agenda-Medium" charset="0"/>
              </a:rPr>
              <a:t>Commission des normes du travail </a:t>
            </a:r>
          </a:p>
        </p:txBody>
      </p:sp>
      <p:sp>
        <p:nvSpPr>
          <p:cNvPr id="4" name="Slide Number Placeholder 3">
            <a:extLst>
              <a:ext uri="{FF2B5EF4-FFF2-40B4-BE49-F238E27FC236}">
                <a16:creationId xmlns:a16="http://schemas.microsoft.com/office/drawing/2014/main" id="{C65CBE9E-E151-F6B4-2D46-261B383447DE}"/>
              </a:ext>
            </a:extLst>
          </p:cNvPr>
          <p:cNvSpPr>
            <a:spLocks noGrp="1"/>
          </p:cNvSpPr>
          <p:nvPr>
            <p:ph type="sldNum" sz="quarter" idx="5"/>
          </p:nvPr>
        </p:nvSpPr>
        <p:spPr/>
        <p:txBody>
          <a:bodyPr/>
          <a:lstStyle/>
          <a:p>
            <a:fld id="{ED17A1A7-703D-AF42-A879-6FFC267805B5}" type="slidenum">
              <a:rPr lang="en-US" smtClean="0"/>
              <a:pPr/>
              <a:t>16</a:t>
            </a:fld>
            <a:endParaRPr lang="en-US" dirty="0"/>
          </a:p>
        </p:txBody>
      </p:sp>
    </p:spTree>
    <p:extLst>
      <p:ext uri="{BB962C8B-B14F-4D97-AF65-F5344CB8AC3E}">
        <p14:creationId xmlns:p14="http://schemas.microsoft.com/office/powerpoint/2010/main" val="2466070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423FF-887C-B6E8-FB30-A9B5DC5D34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91F3B1-C4D3-D40F-91B1-28907D3E97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5AADD6-815C-504F-AE8E-63F28FA160C7}"/>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BD953F3C-C349-2AC8-22D4-A2F7A30AB546}"/>
              </a:ext>
            </a:extLst>
          </p:cNvPr>
          <p:cNvSpPr>
            <a:spLocks noGrp="1"/>
          </p:cNvSpPr>
          <p:nvPr>
            <p:ph type="sldNum" sz="quarter" idx="5"/>
          </p:nvPr>
        </p:nvSpPr>
        <p:spPr/>
        <p:txBody>
          <a:bodyPr/>
          <a:lstStyle/>
          <a:p>
            <a:fld id="{ED17A1A7-703D-AF42-A879-6FFC267805B5}" type="slidenum">
              <a:rPr lang="en-US" smtClean="0"/>
              <a:pPr/>
              <a:t>17</a:t>
            </a:fld>
            <a:endParaRPr lang="en-US" dirty="0"/>
          </a:p>
        </p:txBody>
      </p:sp>
    </p:spTree>
    <p:extLst>
      <p:ext uri="{BB962C8B-B14F-4D97-AF65-F5344CB8AC3E}">
        <p14:creationId xmlns:p14="http://schemas.microsoft.com/office/powerpoint/2010/main" val="4108694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D2DB5-6FF9-FB0D-2AF9-3D42FA0575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DDBE01-C591-C445-D25B-68159247D8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4AB66E-319B-E915-50C4-5FBDA18B2AF0}"/>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EEC093F2-1DDE-8AEF-8A3D-6692CEFBF790}"/>
              </a:ext>
            </a:extLst>
          </p:cNvPr>
          <p:cNvSpPr>
            <a:spLocks noGrp="1"/>
          </p:cNvSpPr>
          <p:nvPr>
            <p:ph type="sldNum" sz="quarter" idx="5"/>
          </p:nvPr>
        </p:nvSpPr>
        <p:spPr/>
        <p:txBody>
          <a:bodyPr/>
          <a:lstStyle/>
          <a:p>
            <a:fld id="{ED17A1A7-703D-AF42-A879-6FFC267805B5}" type="slidenum">
              <a:rPr lang="en-US" smtClean="0"/>
              <a:pPr/>
              <a:t>18</a:t>
            </a:fld>
            <a:endParaRPr lang="en-US" dirty="0"/>
          </a:p>
        </p:txBody>
      </p:sp>
    </p:spTree>
    <p:extLst>
      <p:ext uri="{BB962C8B-B14F-4D97-AF65-F5344CB8AC3E}">
        <p14:creationId xmlns:p14="http://schemas.microsoft.com/office/powerpoint/2010/main" val="2770764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E75AD-6948-1728-0DD8-EE370B8A1C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B2D76C-62AA-F780-7CED-5F8F9C736D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07A9D9-2517-ACDB-BC9F-5E5858FB531C}"/>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B32A8FD5-5EF1-D18B-6D99-215E35EFC3B1}"/>
              </a:ext>
            </a:extLst>
          </p:cNvPr>
          <p:cNvSpPr>
            <a:spLocks noGrp="1"/>
          </p:cNvSpPr>
          <p:nvPr>
            <p:ph type="sldNum" sz="quarter" idx="5"/>
          </p:nvPr>
        </p:nvSpPr>
        <p:spPr/>
        <p:txBody>
          <a:bodyPr/>
          <a:lstStyle/>
          <a:p>
            <a:fld id="{ED17A1A7-703D-AF42-A879-6FFC267805B5}" type="slidenum">
              <a:rPr lang="en-US" smtClean="0"/>
              <a:pPr/>
              <a:t>19</a:t>
            </a:fld>
            <a:endParaRPr lang="en-US" dirty="0"/>
          </a:p>
        </p:txBody>
      </p:sp>
    </p:spTree>
    <p:extLst>
      <p:ext uri="{BB962C8B-B14F-4D97-AF65-F5344CB8AC3E}">
        <p14:creationId xmlns:p14="http://schemas.microsoft.com/office/powerpoint/2010/main" val="423338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C092B-BC81-596C-E5F1-79E2BDD269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EB9D2D-DE37-B13F-FF39-E18DBF7EF3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430D0F-C91B-14BE-7106-7C7260298F38}"/>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FB01FFFE-B78D-CDB6-7538-AA154D6ECDF5}"/>
              </a:ext>
            </a:extLst>
          </p:cNvPr>
          <p:cNvSpPr>
            <a:spLocks noGrp="1"/>
          </p:cNvSpPr>
          <p:nvPr>
            <p:ph type="sldNum" sz="quarter" idx="5"/>
          </p:nvPr>
        </p:nvSpPr>
        <p:spPr/>
        <p:txBody>
          <a:bodyPr/>
          <a:lstStyle/>
          <a:p>
            <a:fld id="{ED17A1A7-703D-AF42-A879-6FFC267805B5}" type="slidenum">
              <a:rPr lang="en-US" smtClean="0"/>
              <a:pPr/>
              <a:t>20</a:t>
            </a:fld>
            <a:endParaRPr lang="en-US" dirty="0"/>
          </a:p>
        </p:txBody>
      </p:sp>
    </p:spTree>
    <p:extLst>
      <p:ext uri="{BB962C8B-B14F-4D97-AF65-F5344CB8AC3E}">
        <p14:creationId xmlns:p14="http://schemas.microsoft.com/office/powerpoint/2010/main" val="2544638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16E5F-EAB9-EF7A-A830-8BF2ED375E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F942A0-E7B9-78B0-497C-6983418FA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29EAF-072A-44AA-621D-4783A05976E4}"/>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02FA0CF4-9F89-112E-F207-826A0100C312}"/>
              </a:ext>
            </a:extLst>
          </p:cNvPr>
          <p:cNvSpPr>
            <a:spLocks noGrp="1"/>
          </p:cNvSpPr>
          <p:nvPr>
            <p:ph type="sldNum" sz="quarter" idx="5"/>
          </p:nvPr>
        </p:nvSpPr>
        <p:spPr/>
        <p:txBody>
          <a:bodyPr/>
          <a:lstStyle/>
          <a:p>
            <a:fld id="{ED17A1A7-703D-AF42-A879-6FFC267805B5}" type="slidenum">
              <a:rPr lang="en-US" smtClean="0"/>
              <a:pPr/>
              <a:t>21</a:t>
            </a:fld>
            <a:endParaRPr lang="en-US" dirty="0"/>
          </a:p>
        </p:txBody>
      </p:sp>
    </p:spTree>
    <p:extLst>
      <p:ext uri="{BB962C8B-B14F-4D97-AF65-F5344CB8AC3E}">
        <p14:creationId xmlns:p14="http://schemas.microsoft.com/office/powerpoint/2010/main" val="7130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ACA0C-627F-D9AA-F46B-6E41EAA18E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26CD60-8DBB-9B61-E055-D5BC90C989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D06816-C417-077E-15CB-FF32B61D8F44}"/>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641D2D72-D3E9-8A37-DD43-6926B040BBC2}"/>
              </a:ext>
            </a:extLst>
          </p:cNvPr>
          <p:cNvSpPr>
            <a:spLocks noGrp="1"/>
          </p:cNvSpPr>
          <p:nvPr>
            <p:ph type="sldNum" sz="quarter" idx="5"/>
          </p:nvPr>
        </p:nvSpPr>
        <p:spPr/>
        <p:txBody>
          <a:bodyPr/>
          <a:lstStyle/>
          <a:p>
            <a:fld id="{ED17A1A7-703D-AF42-A879-6FFC267805B5}" type="slidenum">
              <a:rPr lang="en-US" smtClean="0"/>
              <a:pPr/>
              <a:t>22</a:t>
            </a:fld>
            <a:endParaRPr lang="en-US" dirty="0"/>
          </a:p>
        </p:txBody>
      </p:sp>
    </p:spTree>
    <p:extLst>
      <p:ext uri="{BB962C8B-B14F-4D97-AF65-F5344CB8AC3E}">
        <p14:creationId xmlns:p14="http://schemas.microsoft.com/office/powerpoint/2010/main" val="4101024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33341-0361-796F-79AB-965579C82A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80008E-82BC-4D4C-68B7-6C51C8B4B8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18963E-E84A-9AB4-EDAE-392AD5D08F0A}"/>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DC98EE1F-D6D6-5CC8-A127-70EA9C567BC8}"/>
              </a:ext>
            </a:extLst>
          </p:cNvPr>
          <p:cNvSpPr>
            <a:spLocks noGrp="1"/>
          </p:cNvSpPr>
          <p:nvPr>
            <p:ph type="sldNum" sz="quarter" idx="5"/>
          </p:nvPr>
        </p:nvSpPr>
        <p:spPr/>
        <p:txBody>
          <a:bodyPr/>
          <a:lstStyle/>
          <a:p>
            <a:fld id="{ED17A1A7-703D-AF42-A879-6FFC267805B5}" type="slidenum">
              <a:rPr lang="en-US" smtClean="0"/>
              <a:pPr/>
              <a:t>23</a:t>
            </a:fld>
            <a:endParaRPr lang="en-US" dirty="0"/>
          </a:p>
        </p:txBody>
      </p:sp>
    </p:spTree>
    <p:extLst>
      <p:ext uri="{BB962C8B-B14F-4D97-AF65-F5344CB8AC3E}">
        <p14:creationId xmlns:p14="http://schemas.microsoft.com/office/powerpoint/2010/main" val="2530437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buFontTx/>
              <a:buChar char="•"/>
            </a:pPr>
            <a:r>
              <a:rPr lang="en-US" altLang="en-US" sz="1600" dirty="0"/>
              <a:t> Before I give an overview of this particular plan, I want to highlight the benefits of offering an employee savings plan in general -- for both you and your employees.</a:t>
            </a:r>
          </a:p>
          <a:p>
            <a:pPr eaLnBrk="1" hangingPunct="1">
              <a:lnSpc>
                <a:spcPct val="80000"/>
              </a:lnSpc>
              <a:buFontTx/>
              <a:buChar char="•"/>
            </a:pPr>
            <a:r>
              <a:rPr lang="en-US" altLang="en-US" sz="1600" dirty="0"/>
              <a:t> First, it provides an easy way for employees to save for retirement and other goals.  Everyone has to save for their future, and the automatic contributions that an employee sets up in advance ensures they can pay themselves first – and often they don’t even miss the money they’re setting aside.</a:t>
            </a:r>
          </a:p>
          <a:p>
            <a:pPr eaLnBrk="1" hangingPunct="1">
              <a:lnSpc>
                <a:spcPct val="80000"/>
              </a:lnSpc>
              <a:buFontTx/>
              <a:buChar char="•"/>
            </a:pPr>
            <a:r>
              <a:rPr lang="en-US" altLang="en-US" sz="1600" dirty="0"/>
              <a:t> Second, it’s a perk or benefit that’s in addition to their regular pay-cheque, so it carries a highly perceived value. It can help you attract new employees – especially those that are coming from an employer that already has a plan – and retain employees as well, since it’s an additional feature that they will come to rely on over time. </a:t>
            </a:r>
          </a:p>
          <a:p>
            <a:pPr eaLnBrk="1" hangingPunct="1">
              <a:lnSpc>
                <a:spcPct val="80000"/>
              </a:lnSpc>
              <a:buFontTx/>
              <a:buChar char="•"/>
            </a:pPr>
            <a:r>
              <a:rPr lang="en-US" altLang="en-US" sz="1600" dirty="0"/>
              <a:t> Third, it sends a message that you’re looking out for the future of your employees and that your relationship extends beyond just pay for work. This benefit is often overlooked, but it can make a difference in terms of helping the employer/employee relationship.</a:t>
            </a:r>
          </a:p>
          <a:p>
            <a:pPr eaLnBrk="1" hangingPunct="1">
              <a:lnSpc>
                <a:spcPct val="80000"/>
              </a:lnSpc>
              <a:buFontTx/>
              <a:buChar char="•"/>
            </a:pPr>
            <a:r>
              <a:rPr lang="en-US" altLang="en-US" sz="1600" dirty="0"/>
              <a:t> And, these are plans you can set up at absolutely no cost to you. And of course, as an employee yourself, you can also take full advantage of the lower investment management fees and convenience of the Plan as well. </a:t>
            </a:r>
            <a:endParaRPr lang="en-US" altLang="en-US" u="sng" dirty="0"/>
          </a:p>
          <a:p>
            <a:endParaRPr lang="en-CA" dirty="0"/>
          </a:p>
        </p:txBody>
      </p:sp>
      <p:sp>
        <p:nvSpPr>
          <p:cNvPr id="4" name="Slide Number Placeholder 3"/>
          <p:cNvSpPr>
            <a:spLocks noGrp="1"/>
          </p:cNvSpPr>
          <p:nvPr>
            <p:ph type="sldNum" sz="quarter" idx="5"/>
          </p:nvPr>
        </p:nvSpPr>
        <p:spPr/>
        <p:txBody>
          <a:bodyPr/>
          <a:lstStyle/>
          <a:p>
            <a:fld id="{ED17A1A7-703D-AF42-A879-6FFC267805B5}" type="slidenum">
              <a:rPr lang="en-US" smtClean="0"/>
              <a:pPr/>
              <a:t>3</a:t>
            </a:fld>
            <a:endParaRPr lang="en-US" dirty="0"/>
          </a:p>
        </p:txBody>
      </p:sp>
    </p:spTree>
    <p:extLst>
      <p:ext uri="{BB962C8B-B14F-4D97-AF65-F5344CB8AC3E}">
        <p14:creationId xmlns:p14="http://schemas.microsoft.com/office/powerpoint/2010/main" val="375587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110FA-4ABB-56A9-F301-0F7844B986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B89251-4025-9B62-EB8E-1E97E2C013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0E353C-942A-D304-5115-92C10E6DBC9B}"/>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D69579B5-D550-7D15-2000-66502B94BE0D}"/>
              </a:ext>
            </a:extLst>
          </p:cNvPr>
          <p:cNvSpPr>
            <a:spLocks noGrp="1"/>
          </p:cNvSpPr>
          <p:nvPr>
            <p:ph type="sldNum" sz="quarter" idx="5"/>
          </p:nvPr>
        </p:nvSpPr>
        <p:spPr/>
        <p:txBody>
          <a:bodyPr/>
          <a:lstStyle/>
          <a:p>
            <a:fld id="{ED17A1A7-703D-AF42-A879-6FFC267805B5}" type="slidenum">
              <a:rPr lang="en-US" smtClean="0"/>
              <a:pPr/>
              <a:t>24</a:t>
            </a:fld>
            <a:endParaRPr lang="en-US" dirty="0"/>
          </a:p>
        </p:txBody>
      </p:sp>
    </p:spTree>
    <p:extLst>
      <p:ext uri="{BB962C8B-B14F-4D97-AF65-F5344CB8AC3E}">
        <p14:creationId xmlns:p14="http://schemas.microsoft.com/office/powerpoint/2010/main" val="872022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indent="-174625">
              <a:buFontTx/>
              <a:buChar char="•"/>
            </a:pPr>
            <a:r>
              <a:rPr lang="en-CA" altLang="en-US" dirty="0"/>
              <a:t>At Sun Life, the mission is to help clients, achieve lifetime financial security and drive better outcomes for them.</a:t>
            </a:r>
          </a:p>
          <a:p>
            <a:pPr marL="174625" indent="-174625">
              <a:buFontTx/>
              <a:buChar char="•"/>
            </a:pPr>
            <a:endParaRPr lang="en-CA" altLang="en-US" dirty="0"/>
          </a:p>
          <a:p>
            <a:pPr marL="174625" indent="-174625">
              <a:buFontTx/>
              <a:buChar char="•"/>
            </a:pPr>
            <a:r>
              <a:rPr lang="en-CA" altLang="en-US" dirty="0"/>
              <a:t>Sun Life does so by first and foremost partnering with our plan sponsor to give them access to a team of experts that will listen to their unique needs and understand how to proactively support them in ensuring they meet their objectives and alleviate their administrative burden with managing.</a:t>
            </a:r>
          </a:p>
          <a:p>
            <a:pPr marL="174625" indent="-174625">
              <a:buFontTx/>
              <a:buChar char="•"/>
            </a:pPr>
            <a:endParaRPr lang="en-CA" altLang="en-US" dirty="0"/>
          </a:p>
          <a:p>
            <a:pPr marL="174625" indent="-174625">
              <a:buFontTx/>
              <a:buChar char="•"/>
            </a:pPr>
            <a:r>
              <a:rPr lang="en-CA" altLang="en-US" dirty="0"/>
              <a:t>Then, over the years Sun Life has listened to plan members and developed best in class tools and services to simplify how they manage their plans and increase engagement to it.  </a:t>
            </a:r>
          </a:p>
          <a:p>
            <a:pPr marL="174625" indent="-174625" eaLnBrk="1" hangingPunct="1">
              <a:lnSpc>
                <a:spcPct val="100000"/>
              </a:lnSpc>
              <a:buFontTx/>
              <a:buChar char="•"/>
            </a:pPr>
            <a:endParaRPr lang="en-US" altLang="en-US" dirty="0"/>
          </a:p>
          <a:p>
            <a:pPr marL="174625" indent="-174625" eaLnBrk="1" hangingPunct="1">
              <a:lnSpc>
                <a:spcPct val="100000"/>
              </a:lnSpc>
              <a:buFontTx/>
              <a:buChar char="•"/>
            </a:pPr>
            <a:r>
              <a:rPr lang="en-US" altLang="en-US" dirty="0"/>
              <a:t>Although we are not operating in the same industry, I’m quite sure that we do share some similar values:</a:t>
            </a:r>
          </a:p>
          <a:p>
            <a:pPr marL="628650" lvl="1" indent="-171450" eaLnBrk="1" hangingPunct="1">
              <a:lnSpc>
                <a:spcPct val="100000"/>
              </a:lnSpc>
              <a:buFontTx/>
              <a:buChar char="•"/>
            </a:pPr>
            <a:r>
              <a:rPr lang="en-US" altLang="en-US" dirty="0"/>
              <a:t>Excellence of service</a:t>
            </a:r>
          </a:p>
          <a:p>
            <a:pPr marL="628650" lvl="1" indent="-171450" eaLnBrk="1" hangingPunct="1">
              <a:lnSpc>
                <a:spcPct val="100000"/>
              </a:lnSpc>
              <a:buFontTx/>
              <a:buChar char="•"/>
            </a:pPr>
            <a:r>
              <a:rPr lang="en-US" altLang="en-US" dirty="0"/>
              <a:t>Working as a team</a:t>
            </a:r>
          </a:p>
          <a:p>
            <a:pPr marL="628650" lvl="1" indent="-171450" eaLnBrk="1" hangingPunct="1">
              <a:lnSpc>
                <a:spcPct val="100000"/>
              </a:lnSpc>
              <a:buFontTx/>
              <a:buChar char="•"/>
            </a:pPr>
            <a:r>
              <a:rPr lang="en-US" altLang="en-US" dirty="0"/>
              <a:t>Innovation</a:t>
            </a:r>
          </a:p>
          <a:p>
            <a:pPr marL="628650" lvl="1" indent="-171450" eaLnBrk="1" hangingPunct="1">
              <a:lnSpc>
                <a:spcPct val="100000"/>
              </a:lnSpc>
              <a:buFontTx/>
              <a:buChar char="•"/>
            </a:pPr>
            <a:endParaRPr lang="en-US" altLang="en-US" dirty="0"/>
          </a:p>
          <a:p>
            <a:pPr marL="174625" indent="-174625" eaLnBrk="1" hangingPunct="1">
              <a:lnSpc>
                <a:spcPct val="100000"/>
              </a:lnSpc>
            </a:pPr>
            <a:r>
              <a:rPr lang="en-US" altLang="en-US" dirty="0"/>
              <a:t>Those are values that are near and dear to our hearts at Sun Life.</a:t>
            </a:r>
          </a:p>
        </p:txBody>
      </p:sp>
      <p:sp>
        <p:nvSpPr>
          <p:cNvPr id="4" name="Slide Number Placeholder 3"/>
          <p:cNvSpPr>
            <a:spLocks noGrp="1"/>
          </p:cNvSpPr>
          <p:nvPr>
            <p:ph type="sldNum" sz="quarter" idx="5"/>
          </p:nvPr>
        </p:nvSpPr>
        <p:spPr/>
        <p:txBody>
          <a:bodyPr/>
          <a:lstStyle/>
          <a:p>
            <a:fld id="{ED17A1A7-703D-AF42-A879-6FFC267805B5}" type="slidenum">
              <a:rPr lang="en-US" smtClean="0"/>
              <a:pPr/>
              <a:t>4</a:t>
            </a:fld>
            <a:endParaRPr lang="en-US" dirty="0"/>
          </a:p>
        </p:txBody>
      </p:sp>
    </p:spTree>
    <p:extLst>
      <p:ext uri="{BB962C8B-B14F-4D97-AF65-F5344CB8AC3E}">
        <p14:creationId xmlns:p14="http://schemas.microsoft.com/office/powerpoint/2010/main" val="3549335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t>I’ll go into each feature in a bit of detail in the slides that follow, but here’s a quick overview of why this plan can be a great addition to your company’s programs.</a:t>
            </a:r>
          </a:p>
          <a:p>
            <a:pPr eaLnBrk="1" hangingPunct="1">
              <a:buFontTx/>
              <a:buChar char="•"/>
            </a:pPr>
            <a:r>
              <a:rPr lang="en-US" altLang="en-US" dirty="0"/>
              <a:t>Time is money, and in addition to the zero cost to you in terms of fees, we’ve also designed the plan to be a no-hassle administration experience, with very little time required on your part.</a:t>
            </a:r>
          </a:p>
          <a:p>
            <a:pPr eaLnBrk="1" hangingPunct="1">
              <a:buFontTx/>
              <a:buChar char="•"/>
            </a:pPr>
            <a:r>
              <a:rPr lang="en-US" altLang="en-US" dirty="0"/>
              <a:t>Employees have access to a full range of investments from top managers, including several exclusive funds only available to Sun Life group plan members.</a:t>
            </a:r>
          </a:p>
          <a:p>
            <a:pPr eaLnBrk="1" hangingPunct="1">
              <a:buFontTx/>
              <a:buChar char="•"/>
            </a:pPr>
            <a:r>
              <a:rPr lang="en-US" altLang="en-US" dirty="0"/>
              <a:t>Employees will save money on fees – a group Plan provides economies of scale when it comes to fund management fees.</a:t>
            </a:r>
          </a:p>
          <a:p>
            <a:pPr marL="285750" indent="-2857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ED17A1A7-703D-AF42-A879-6FFC267805B5}" type="slidenum">
              <a:rPr lang="en-US" smtClean="0"/>
              <a:pPr/>
              <a:t>5</a:t>
            </a:fld>
            <a:endParaRPr lang="en-US" dirty="0"/>
          </a:p>
        </p:txBody>
      </p:sp>
    </p:spTree>
    <p:extLst>
      <p:ext uri="{BB962C8B-B14F-4D97-AF65-F5344CB8AC3E}">
        <p14:creationId xmlns:p14="http://schemas.microsoft.com/office/powerpoint/2010/main" val="3713387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D17A1A7-703D-AF42-A879-6FFC267805B5}" type="slidenum">
              <a:rPr lang="en-US" smtClean="0"/>
              <a:pPr/>
              <a:t>6</a:t>
            </a:fld>
            <a:endParaRPr lang="en-US" dirty="0"/>
          </a:p>
        </p:txBody>
      </p:sp>
    </p:spTree>
    <p:extLst>
      <p:ext uri="{BB962C8B-B14F-4D97-AF65-F5344CB8AC3E}">
        <p14:creationId xmlns:p14="http://schemas.microsoft.com/office/powerpoint/2010/main" val="1737254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1210B-A342-06F8-DFD6-233B799CBC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DDF94B-8908-166F-7178-29050AC1FE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CFCF48-188B-8BEC-73A7-7773BCB513A8}"/>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85ADDDE4-FDEB-2778-0105-67F6836C92B3}"/>
              </a:ext>
            </a:extLst>
          </p:cNvPr>
          <p:cNvSpPr>
            <a:spLocks noGrp="1"/>
          </p:cNvSpPr>
          <p:nvPr>
            <p:ph type="sldNum" sz="quarter" idx="5"/>
          </p:nvPr>
        </p:nvSpPr>
        <p:spPr/>
        <p:txBody>
          <a:bodyPr/>
          <a:lstStyle/>
          <a:p>
            <a:fld id="{ED17A1A7-703D-AF42-A879-6FFC267805B5}" type="slidenum">
              <a:rPr lang="en-US" smtClean="0"/>
              <a:pPr/>
              <a:t>7</a:t>
            </a:fld>
            <a:endParaRPr lang="en-US" dirty="0"/>
          </a:p>
        </p:txBody>
      </p:sp>
    </p:spTree>
    <p:extLst>
      <p:ext uri="{BB962C8B-B14F-4D97-AF65-F5344CB8AC3E}">
        <p14:creationId xmlns:p14="http://schemas.microsoft.com/office/powerpoint/2010/main" val="3488529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D17A1A7-703D-AF42-A879-6FFC267805B5}" type="slidenum">
              <a:rPr lang="en-US" smtClean="0"/>
              <a:pPr/>
              <a:t>10</a:t>
            </a:fld>
            <a:endParaRPr lang="en-US" dirty="0"/>
          </a:p>
        </p:txBody>
      </p:sp>
    </p:spTree>
    <p:extLst>
      <p:ext uri="{BB962C8B-B14F-4D97-AF65-F5344CB8AC3E}">
        <p14:creationId xmlns:p14="http://schemas.microsoft.com/office/powerpoint/2010/main" val="1253686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D17A1A7-703D-AF42-A879-6FFC267805B5}" type="slidenum">
              <a:rPr lang="en-US" smtClean="0"/>
              <a:pPr/>
              <a:t>12</a:t>
            </a:fld>
            <a:endParaRPr lang="en-US" dirty="0"/>
          </a:p>
        </p:txBody>
      </p:sp>
    </p:spTree>
    <p:extLst>
      <p:ext uri="{BB962C8B-B14F-4D97-AF65-F5344CB8AC3E}">
        <p14:creationId xmlns:p14="http://schemas.microsoft.com/office/powerpoint/2010/main" val="898499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8D825-3308-6C5D-CB61-06EE99FF4C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1277EF-A15C-C2AD-7B82-5D4F39BDD9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92166E-2BE1-0105-48B1-A8EBCC0E33DD}"/>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79BE31CE-F193-2A48-0974-5CBE4737AC28}"/>
              </a:ext>
            </a:extLst>
          </p:cNvPr>
          <p:cNvSpPr>
            <a:spLocks noGrp="1"/>
          </p:cNvSpPr>
          <p:nvPr>
            <p:ph type="sldNum" sz="quarter" idx="5"/>
          </p:nvPr>
        </p:nvSpPr>
        <p:spPr/>
        <p:txBody>
          <a:bodyPr/>
          <a:lstStyle/>
          <a:p>
            <a:fld id="{ED17A1A7-703D-AF42-A879-6FFC267805B5}" type="slidenum">
              <a:rPr lang="en-US" smtClean="0"/>
              <a:pPr/>
              <a:t>13</a:t>
            </a:fld>
            <a:endParaRPr lang="en-US" dirty="0"/>
          </a:p>
        </p:txBody>
      </p:sp>
    </p:spTree>
    <p:extLst>
      <p:ext uri="{BB962C8B-B14F-4D97-AF65-F5344CB8AC3E}">
        <p14:creationId xmlns:p14="http://schemas.microsoft.com/office/powerpoint/2010/main" val="1925532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image" Target="../media/image2.bin"/><Relationship Id="rId1" Type="http://schemas.openxmlformats.org/officeDocument/2006/relationships/slideMaster" Target="../slideMasters/slideMaster1.xml"/><Relationship Id="rId6" Type="http://schemas.openxmlformats.org/officeDocument/2006/relationships/image" Target="../media/image6.bin"/><Relationship Id="rId5" Type="http://schemas.openxmlformats.org/officeDocument/2006/relationships/image" Target="../media/image5.bin"/><Relationship Id="rId4" Type="http://schemas.openxmlformats.org/officeDocument/2006/relationships/image" Target="../media/image4.bin"/></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image" Target="../media/image2.bin"/><Relationship Id="rId1" Type="http://schemas.openxmlformats.org/officeDocument/2006/relationships/slideMaster" Target="../slideMasters/slideMaster1.xml"/><Relationship Id="rId6" Type="http://schemas.openxmlformats.org/officeDocument/2006/relationships/image" Target="../media/image6.bin"/><Relationship Id="rId5" Type="http://schemas.openxmlformats.org/officeDocument/2006/relationships/image" Target="../media/image5.bin"/><Relationship Id="rId4" Type="http://schemas.openxmlformats.org/officeDocument/2006/relationships/image" Target="../media/image4.bin"/></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image" Target="../media/image2.bin"/><Relationship Id="rId1" Type="http://schemas.openxmlformats.org/officeDocument/2006/relationships/slideMaster" Target="../slideMasters/slideMaster1.xml"/><Relationship Id="rId6" Type="http://schemas.openxmlformats.org/officeDocument/2006/relationships/image" Target="../media/image6.bin"/><Relationship Id="rId5" Type="http://schemas.openxmlformats.org/officeDocument/2006/relationships/image" Target="../media/image5.bin"/><Relationship Id="rId4" Type="http://schemas.openxmlformats.org/officeDocument/2006/relationships/image" Target="../media/image4.bin"/></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image" Target="../media/image2.bin"/><Relationship Id="rId1" Type="http://schemas.openxmlformats.org/officeDocument/2006/relationships/slideMaster" Target="../slideMasters/slideMaster1.xml"/><Relationship Id="rId6" Type="http://schemas.openxmlformats.org/officeDocument/2006/relationships/image" Target="../media/image6.bin"/><Relationship Id="rId5" Type="http://schemas.openxmlformats.org/officeDocument/2006/relationships/image" Target="../media/image5.bin"/><Relationship Id="rId4" Type="http://schemas.openxmlformats.org/officeDocument/2006/relationships/image" Target="../media/image4.bin"/></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837AC9C5-CB2B-A1F9-337C-07DB895DECE5}"/>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Text Placeholder 2" descr="Click to edit master title style">
            <a:extLst>
              <a:ext uri="{FF2B5EF4-FFF2-40B4-BE49-F238E27FC236}">
                <a16:creationId xmlns:a16="http://schemas.microsoft.com/office/drawing/2014/main" id="{E80641F2-70BC-EF9F-B0E0-14742D5D2741}"/>
              </a:ext>
            </a:extLst>
          </p:cNvPr>
          <p:cNvSpPr>
            <a:spLocks noGrp="1"/>
          </p:cNvSpPr>
          <p:nvPr>
            <p:ph type="body" sz="quarter" idx="13"/>
          </p:nvPr>
        </p:nvSpPr>
        <p:spPr>
          <a:xfrm>
            <a:off x="288925" y="673463"/>
            <a:ext cx="5734050" cy="2409255"/>
          </a:xfrm>
        </p:spPr>
        <p:txBody>
          <a:bodyPr anchor="b"/>
          <a:lstStyle>
            <a:lvl1pPr marL="0" indent="0">
              <a:lnSpc>
                <a:spcPct val="90000"/>
              </a:lnSpc>
              <a:spcBef>
                <a:spcPts val="0"/>
              </a:spcBef>
              <a:buFontTx/>
              <a:buNone/>
              <a:tabLst/>
              <a:defRPr sz="4400" b="0" i="0" spc="-40" baseline="0">
                <a:solidFill>
                  <a:schemeClr val="tx2"/>
                </a:solidFill>
                <a:latin typeface="+mj-lt"/>
              </a:defRPr>
            </a:lvl1pPr>
            <a:lvl2pPr marL="243834" indent="0">
              <a:buFontTx/>
              <a:buNone/>
              <a:defRPr/>
            </a:lvl2pPr>
            <a:lvl3pPr marL="487668" indent="0">
              <a:buFontTx/>
              <a:buNone/>
              <a:defRPr/>
            </a:lvl3pPr>
            <a:lvl4pPr marL="731502" indent="0">
              <a:buFontTx/>
              <a:buNone/>
              <a:defRPr/>
            </a:lvl4pPr>
            <a:lvl5pPr marL="768077" indent="0">
              <a:buFontTx/>
              <a:buNone/>
              <a:defRPr/>
            </a:lvl5pPr>
          </a:lstStyle>
          <a:p>
            <a:pPr lvl="0"/>
            <a:r>
              <a:rPr lang="en-US" dirty="0"/>
              <a:t>Click to edit Master text styles</a:t>
            </a:r>
          </a:p>
        </p:txBody>
      </p:sp>
      <p:sp>
        <p:nvSpPr>
          <p:cNvPr id="16" name="Content Placeholder 4">
            <a:extLst>
              <a:ext uri="{FF2B5EF4-FFF2-40B4-BE49-F238E27FC236}">
                <a16:creationId xmlns:a16="http://schemas.microsoft.com/office/drawing/2014/main" id="{06CC6A51-A89D-A6D6-AAE3-443AD977619E}"/>
              </a:ext>
            </a:extLst>
          </p:cNvPr>
          <p:cNvSpPr>
            <a:spLocks noGrp="1"/>
          </p:cNvSpPr>
          <p:nvPr>
            <p:ph sz="quarter" idx="14" hasCustomPrompt="1"/>
          </p:nvPr>
        </p:nvSpPr>
        <p:spPr>
          <a:xfrm>
            <a:off x="287339" y="3458581"/>
            <a:ext cx="4900611" cy="747172"/>
          </a:xfrm>
        </p:spPr>
        <p:txBody>
          <a:bodyPr/>
          <a:lstStyle>
            <a:lvl1pPr marL="0" indent="0">
              <a:lnSpc>
                <a:spcPct val="100000"/>
              </a:lnSpc>
              <a:spcBef>
                <a:spcPts val="400"/>
              </a:spcBef>
              <a:buFontTx/>
              <a:buNone/>
              <a:defRPr sz="2400" b="0" i="0">
                <a:solidFill>
                  <a:schemeClr val="tx2"/>
                </a:solidFill>
                <a:latin typeface="+mj-lt"/>
              </a:defRPr>
            </a:lvl1pPr>
            <a:lvl2pPr marL="243834" indent="0">
              <a:buFontTx/>
              <a:buNone/>
              <a:defRPr/>
            </a:lvl2pPr>
            <a:lvl3pPr marL="487668" indent="0">
              <a:buFontTx/>
              <a:buNone/>
              <a:defRPr/>
            </a:lvl3pPr>
            <a:lvl4pPr marL="731502" indent="0">
              <a:buFontTx/>
              <a:buNone/>
              <a:defRPr/>
            </a:lvl4pPr>
            <a:lvl5pPr marL="768077" indent="0">
              <a:buFontTx/>
              <a:buNone/>
              <a:defRPr/>
            </a:lvl5pPr>
          </a:lstStyle>
          <a:p>
            <a:pPr lvl="0"/>
            <a:r>
              <a:rPr lang="en-CA" dirty="0"/>
              <a:t>Click to insert subtitle</a:t>
            </a:r>
          </a:p>
        </p:txBody>
      </p:sp>
      <p:sp>
        <p:nvSpPr>
          <p:cNvPr id="18" name="Picture Placeholder 42">
            <a:extLst>
              <a:ext uri="{FF2B5EF4-FFF2-40B4-BE49-F238E27FC236}">
                <a16:creationId xmlns:a16="http://schemas.microsoft.com/office/drawing/2014/main" id="{56CD784C-63C1-90CD-9634-F3E99156D580}"/>
              </a:ext>
            </a:extLst>
          </p:cNvPr>
          <p:cNvSpPr>
            <a:spLocks noGrp="1"/>
          </p:cNvSpPr>
          <p:nvPr>
            <p:ph type="pic" sz="quarter" idx="16" hasCustomPrompt="1"/>
          </p:nvPr>
        </p:nvSpPr>
        <p:spPr>
          <a:xfrm>
            <a:off x="6170110" y="287338"/>
            <a:ext cx="5732965" cy="6281737"/>
          </a:xfrm>
          <a:solidFill>
            <a:schemeClr val="bg1"/>
          </a:solidFill>
        </p:spPr>
        <p:txBody>
          <a:bodyPr tIns="720000" anchor="ctr" anchorCtr="0">
            <a:normAutofit/>
          </a:bodyPr>
          <a:lstStyle>
            <a:lvl1pPr marL="0" indent="0" algn="ctr">
              <a:buNone/>
              <a:defRPr sz="1600" b="0" i="0">
                <a:latin typeface="+mn-lt"/>
              </a:defRPr>
            </a:lvl1pPr>
          </a:lstStyle>
          <a:p>
            <a:r>
              <a:rPr lang="en-CA" dirty="0"/>
              <a:t>CLICK TO INSERT PICTURE</a:t>
            </a:r>
            <a:endParaRPr lang="en-CA"/>
          </a:p>
        </p:txBody>
      </p:sp>
      <p:sp>
        <p:nvSpPr>
          <p:cNvPr id="20" name="Text Placeholder 9">
            <a:extLst>
              <a:ext uri="{FF2B5EF4-FFF2-40B4-BE49-F238E27FC236}">
                <a16:creationId xmlns:a16="http://schemas.microsoft.com/office/drawing/2014/main" id="{2EB12138-661A-DEF0-69DD-E9451C14595B}"/>
              </a:ext>
            </a:extLst>
          </p:cNvPr>
          <p:cNvSpPr>
            <a:spLocks noGrp="1"/>
          </p:cNvSpPr>
          <p:nvPr>
            <p:ph type="body" sz="quarter" idx="35" hasCustomPrompt="1"/>
          </p:nvPr>
        </p:nvSpPr>
        <p:spPr>
          <a:xfrm>
            <a:off x="287339" y="4389120"/>
            <a:ext cx="4900612" cy="176525"/>
          </a:xfrm>
          <a:prstGeom prst="rect">
            <a:avLst/>
          </a:prstGeom>
        </p:spPr>
        <p:txBody>
          <a:bodyPr anchor="b" anchorCtr="0">
            <a:noAutofit/>
          </a:bodyPr>
          <a:lstStyle>
            <a:lvl1pPr marL="0" indent="0">
              <a:buNone/>
              <a:defRPr sz="12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a:t>Presenters goes here.</a:t>
            </a:r>
          </a:p>
        </p:txBody>
      </p:sp>
      <p:sp>
        <p:nvSpPr>
          <p:cNvPr id="21" name="Text Placeholder 32">
            <a:extLst>
              <a:ext uri="{FF2B5EF4-FFF2-40B4-BE49-F238E27FC236}">
                <a16:creationId xmlns:a16="http://schemas.microsoft.com/office/drawing/2014/main" id="{19D03DCA-9A2A-3E99-E36B-DF921AB3E6D7}"/>
              </a:ext>
            </a:extLst>
          </p:cNvPr>
          <p:cNvSpPr>
            <a:spLocks noGrp="1"/>
          </p:cNvSpPr>
          <p:nvPr>
            <p:ph type="body" sz="quarter" idx="39" hasCustomPrompt="1"/>
          </p:nvPr>
        </p:nvSpPr>
        <p:spPr>
          <a:xfrm>
            <a:off x="287337" y="4754881"/>
            <a:ext cx="5732965" cy="910761"/>
          </a:xfrm>
          <a:prstGeom prst="rect">
            <a:avLst/>
          </a:prstGeom>
        </p:spPr>
        <p:txBody>
          <a:bodyPr numCol="2" spcCol="216000">
            <a:noAutofit/>
          </a:bodyPr>
          <a:lstStyle>
            <a:lvl1pPr marL="0" indent="0">
              <a:lnSpc>
                <a:spcPct val="100000"/>
              </a:lnSpc>
              <a:buNone/>
              <a:defRPr sz="1200" b="0" i="0">
                <a:latin typeface="+mn-lt"/>
              </a:defRPr>
            </a:lvl1pPr>
            <a:lvl2pPr marL="457189" indent="0">
              <a:lnSpc>
                <a:spcPct val="114000"/>
              </a:lnSpc>
              <a:buNone/>
              <a:defRPr sz="1067"/>
            </a:lvl2pPr>
            <a:lvl3pPr marL="914377" indent="0">
              <a:lnSpc>
                <a:spcPct val="114000"/>
              </a:lnSpc>
              <a:buNone/>
              <a:defRPr sz="1067"/>
            </a:lvl3pPr>
            <a:lvl4pPr marL="1371566" indent="0">
              <a:lnSpc>
                <a:spcPct val="114000"/>
              </a:lnSpc>
              <a:buNone/>
              <a:defRPr sz="1067"/>
            </a:lvl4pPr>
            <a:lvl5pPr marL="1828754" indent="0">
              <a:lnSpc>
                <a:spcPct val="114000"/>
              </a:lnSpc>
              <a:buNone/>
              <a:defRPr sz="1067"/>
            </a:lvl5pPr>
          </a:lstStyle>
          <a:p>
            <a:pPr lvl="0"/>
            <a:r>
              <a:rPr lang="en-CA" dirty="0"/>
              <a:t>First Last — Job Title</a:t>
            </a:r>
          </a:p>
          <a:p>
            <a:pPr marL="0" marR="0" lvl="0" indent="0" algn="l" defTabSz="914377" rtl="0" eaLnBrk="1" fontAlgn="auto" latinLnBrk="0" hangingPunct="1">
              <a:lnSpc>
                <a:spcPct val="114000"/>
              </a:lnSpc>
              <a:spcBef>
                <a:spcPts val="1000"/>
              </a:spcBef>
              <a:spcAft>
                <a:spcPts val="0"/>
              </a:spcAft>
              <a:buClrTx/>
              <a:buSzTx/>
              <a:buFont typeface="Arial" panose="020B0604020202020204" pitchFamily="34" charset="0"/>
              <a:buNone/>
              <a:tabLst/>
              <a:defRPr/>
            </a:pPr>
            <a:r>
              <a:rPr lang="en-CA" dirty="0"/>
              <a:t>First Last — Job Title</a:t>
            </a:r>
          </a:p>
          <a:p>
            <a:pPr marL="0" marR="0" lvl="0" indent="0" algn="l" defTabSz="914377" rtl="0" eaLnBrk="1" fontAlgn="auto" latinLnBrk="0" hangingPunct="1">
              <a:lnSpc>
                <a:spcPct val="114000"/>
              </a:lnSpc>
              <a:spcBef>
                <a:spcPts val="1000"/>
              </a:spcBef>
              <a:spcAft>
                <a:spcPts val="0"/>
              </a:spcAft>
              <a:buClrTx/>
              <a:buSzTx/>
              <a:buFont typeface="Arial" panose="020B0604020202020204" pitchFamily="34" charset="0"/>
              <a:buNone/>
              <a:tabLst/>
              <a:defRPr/>
            </a:pPr>
            <a:r>
              <a:rPr lang="en-CA" dirty="0"/>
              <a:t>First Last — Job Title</a:t>
            </a:r>
          </a:p>
          <a:p>
            <a:pPr lvl="0"/>
            <a:r>
              <a:rPr lang="en-CA" dirty="0"/>
              <a:t>First Last — Job Title</a:t>
            </a:r>
          </a:p>
          <a:p>
            <a:pPr marL="0" marR="0" lvl="0" indent="0" algn="l" defTabSz="914377" rtl="0" eaLnBrk="1" fontAlgn="auto" latinLnBrk="0" hangingPunct="1">
              <a:lnSpc>
                <a:spcPct val="114000"/>
              </a:lnSpc>
              <a:spcBef>
                <a:spcPts val="1000"/>
              </a:spcBef>
              <a:spcAft>
                <a:spcPts val="0"/>
              </a:spcAft>
              <a:buClrTx/>
              <a:buSzTx/>
              <a:buFont typeface="Arial" panose="020B0604020202020204" pitchFamily="34" charset="0"/>
              <a:buNone/>
              <a:tabLst/>
              <a:defRPr/>
            </a:pPr>
            <a:r>
              <a:rPr lang="en-CA" dirty="0"/>
              <a:t>First Last — Job Title</a:t>
            </a:r>
          </a:p>
          <a:p>
            <a:pPr marL="0" marR="0" lvl="0" indent="0" algn="l" defTabSz="914377" rtl="0" eaLnBrk="1" fontAlgn="auto" latinLnBrk="0" hangingPunct="1">
              <a:lnSpc>
                <a:spcPct val="114000"/>
              </a:lnSpc>
              <a:spcBef>
                <a:spcPts val="1000"/>
              </a:spcBef>
              <a:spcAft>
                <a:spcPts val="0"/>
              </a:spcAft>
              <a:buClrTx/>
              <a:buSzTx/>
              <a:buFont typeface="Arial" panose="020B0604020202020204" pitchFamily="34" charset="0"/>
              <a:buNone/>
              <a:tabLst/>
              <a:defRPr/>
            </a:pPr>
            <a:r>
              <a:rPr lang="en-CA" dirty="0"/>
              <a:t>First Last — Job Title</a:t>
            </a:r>
          </a:p>
        </p:txBody>
      </p:sp>
      <p:sp>
        <p:nvSpPr>
          <p:cNvPr id="2" name="Text Placeholder 9">
            <a:extLst>
              <a:ext uri="{FF2B5EF4-FFF2-40B4-BE49-F238E27FC236}">
                <a16:creationId xmlns:a16="http://schemas.microsoft.com/office/drawing/2014/main" id="{1F16CD64-5A86-F7BB-4D5B-46B470437DD3}"/>
              </a:ext>
            </a:extLst>
          </p:cNvPr>
          <p:cNvSpPr>
            <a:spLocks noGrp="1"/>
          </p:cNvSpPr>
          <p:nvPr>
            <p:ph type="body" sz="quarter" idx="40" hasCustomPrompt="1"/>
          </p:nvPr>
        </p:nvSpPr>
        <p:spPr>
          <a:xfrm>
            <a:off x="287337" y="192805"/>
            <a:ext cx="3600450" cy="129953"/>
          </a:xfrm>
        </p:spPr>
        <p:txBody>
          <a:bodyPr anchor="ctr" anchorCtr="0">
            <a:noAutofit/>
          </a:bodyPr>
          <a:lstStyle>
            <a:lvl1pPr marL="0" indent="0">
              <a:buNone/>
              <a:defRPr sz="1050">
                <a:solidFill>
                  <a:schemeClr val="tx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CA" dirty="0"/>
              <a:t>DD / MM / YYYY</a:t>
            </a:r>
            <a:endParaRPr lang="en-CA"/>
          </a:p>
        </p:txBody>
      </p:sp>
      <p:pic>
        <p:nvPicPr>
          <p:cNvPr id="2054564302" name="DynamicLogoFooter-Placeholder" descr="{&quot;templafy&quot;:{&quot;id&quot;:&quot;218020ed-da53-44f8-9f4b-e57bd5c31408&quot;}}"/>
          <p:cNvPicPr>
            <a:picLocks noChangeAspect="1"/>
          </p:cNvPicPr>
          <p:nvPr/>
        </p:nvPicPr>
        <p:blipFill>
          <a:blip r:embed="rId2"/>
          <a:stretch>
            <a:fillRect/>
          </a:stretch>
        </p:blipFill>
        <p:spPr>
          <a:xfrm>
            <a:off x="287337" y="5801360"/>
            <a:ext cx="4140000" cy="964800"/>
          </a:xfrm>
          <a:prstGeom prst="rect">
            <a:avLst/>
          </a:prstGeom>
        </p:spPr>
      </p:pic>
    </p:spTree>
    <p:extLst>
      <p:ext uri="{BB962C8B-B14F-4D97-AF65-F5344CB8AC3E}">
        <p14:creationId xmlns:p14="http://schemas.microsoft.com/office/powerpoint/2010/main" val="3181381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Accent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D80954-581D-1861-E22B-5B3BCEA78A35}"/>
              </a:ext>
            </a:extLst>
          </p:cNvPr>
          <p:cNvSpPr/>
          <p:nvPr userDrawn="1"/>
        </p:nvSpPr>
        <p:spPr>
          <a:xfrm>
            <a:off x="6722399" y="287337"/>
            <a:ext cx="5182261" cy="6281737"/>
          </a:xfrm>
          <a:prstGeom prst="rect">
            <a:avLst/>
          </a:prstGeom>
          <a:solidFill>
            <a:srgbClr val="E0DC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3200" b="0" i="0" dirty="0">
              <a:solidFill>
                <a:schemeClr val="tx2"/>
              </a:solidFill>
              <a:latin typeface="Sun Life New Text" pitchFamily="2" charset="0"/>
            </a:endParaRPr>
          </a:p>
        </p:txBody>
      </p:sp>
      <p:sp>
        <p:nvSpPr>
          <p:cNvPr id="9" name="Title 1"/>
          <p:cNvSpPr>
            <a:spLocks noGrp="1"/>
          </p:cNvSpPr>
          <p:nvPr>
            <p:ph type="title"/>
          </p:nvPr>
        </p:nvSpPr>
        <p:spPr>
          <a:xfrm>
            <a:off x="287338" y="287338"/>
            <a:ext cx="6143891" cy="931862"/>
          </a:xfrm>
        </p:spPr>
        <p:txBody>
          <a:bodyPr bIns="0" anchor="t" anchorCtr="0"/>
          <a:lstStyle>
            <a:lvl1pPr>
              <a:lnSpc>
                <a:spcPct val="90000"/>
              </a:lnSpc>
              <a:defRPr sz="2800" b="0">
                <a:latin typeface="+mj-lt"/>
              </a:defRPr>
            </a:lvl1pPr>
          </a:lstStyle>
          <a:p>
            <a:r>
              <a:rPr lang="en-US"/>
              <a:t>Click to edit Master title style</a:t>
            </a:r>
            <a:endParaRPr lang="en-CA"/>
          </a:p>
        </p:txBody>
      </p:sp>
      <p:sp>
        <p:nvSpPr>
          <p:cNvPr id="3" name="Chart Placeholder 2">
            <a:extLst>
              <a:ext uri="{FF2B5EF4-FFF2-40B4-BE49-F238E27FC236}">
                <a16:creationId xmlns:a16="http://schemas.microsoft.com/office/drawing/2014/main" id="{9CC37285-4A05-6246-A364-9D8BF31A2829}"/>
              </a:ext>
            </a:extLst>
          </p:cNvPr>
          <p:cNvSpPr>
            <a:spLocks noGrp="1"/>
          </p:cNvSpPr>
          <p:nvPr>
            <p:ph type="chart" sz="quarter" idx="10"/>
          </p:nvPr>
        </p:nvSpPr>
        <p:spPr>
          <a:xfrm>
            <a:off x="287338" y="1584959"/>
            <a:ext cx="6143891" cy="4267200"/>
          </a:xfrm>
        </p:spPr>
        <p:txBody>
          <a:bodyPr tIns="720000" anchor="ctr"/>
          <a:lstStyle>
            <a:lvl1pPr marL="0" indent="0" algn="ctr">
              <a:buFontTx/>
              <a:buNone/>
              <a:defRPr sz="1867" b="0" i="0">
                <a:solidFill>
                  <a:schemeClr val="tx1"/>
                </a:solidFill>
                <a:latin typeface="+mn-lt"/>
              </a:defRPr>
            </a:lvl1pPr>
          </a:lstStyle>
          <a:p>
            <a:r>
              <a:rPr lang="en-US"/>
              <a:t>Click icon to add chart</a:t>
            </a:r>
            <a:endParaRPr lang="en-CA" dirty="0"/>
          </a:p>
        </p:txBody>
      </p:sp>
      <p:sp>
        <p:nvSpPr>
          <p:cNvPr id="7" name="Text Placeholder 4">
            <a:extLst>
              <a:ext uri="{FF2B5EF4-FFF2-40B4-BE49-F238E27FC236}">
                <a16:creationId xmlns:a16="http://schemas.microsoft.com/office/drawing/2014/main" id="{98719208-AC03-D750-D0CC-E65F2996680C}"/>
              </a:ext>
            </a:extLst>
          </p:cNvPr>
          <p:cNvSpPr>
            <a:spLocks noGrp="1"/>
          </p:cNvSpPr>
          <p:nvPr>
            <p:ph type="body" sz="quarter" idx="11" hasCustomPrompt="1"/>
          </p:nvPr>
        </p:nvSpPr>
        <p:spPr>
          <a:xfrm>
            <a:off x="7002463" y="575337"/>
            <a:ext cx="4611027" cy="807413"/>
          </a:xfrm>
        </p:spPr>
        <p:txBody>
          <a:bodyPr anchor="b" anchorCtr="0"/>
          <a:lstStyle>
            <a:lvl1pPr marL="0" indent="0">
              <a:lnSpc>
                <a:spcPct val="100000"/>
              </a:lnSpc>
              <a:spcBef>
                <a:spcPts val="400"/>
              </a:spcBef>
              <a:buFontTx/>
              <a:buNone/>
              <a:defRPr sz="1800" b="1" i="0">
                <a:solidFill>
                  <a:srgbClr val="003946"/>
                </a:solidFill>
                <a:latin typeface="+mn-lt"/>
              </a:defRPr>
            </a:lvl1pPr>
            <a:lvl2pPr marL="243834" indent="0">
              <a:buFontTx/>
              <a:buNone/>
              <a:defRPr/>
            </a:lvl2pPr>
            <a:lvl3pPr marL="487668" indent="0">
              <a:buFontTx/>
              <a:buNone/>
              <a:defRPr/>
            </a:lvl3pPr>
            <a:lvl4pPr marL="731502" indent="0">
              <a:buFontTx/>
              <a:buNone/>
              <a:defRPr/>
            </a:lvl4pPr>
            <a:lvl5pPr marL="768077" indent="0">
              <a:buFontTx/>
              <a:buNone/>
              <a:defRPr/>
            </a:lvl5pPr>
          </a:lstStyle>
          <a:p>
            <a:pPr lvl="0"/>
            <a:r>
              <a:rPr lang="en-CA" dirty="0"/>
              <a:t>Edit master text styles</a:t>
            </a:r>
            <a:endParaRPr lang="en-CA"/>
          </a:p>
        </p:txBody>
      </p:sp>
      <p:sp>
        <p:nvSpPr>
          <p:cNvPr id="14" name="Content Placeholder 15">
            <a:extLst>
              <a:ext uri="{FF2B5EF4-FFF2-40B4-BE49-F238E27FC236}">
                <a16:creationId xmlns:a16="http://schemas.microsoft.com/office/drawing/2014/main" id="{34F8470B-E400-8196-9D73-5B414A7398EA}"/>
              </a:ext>
            </a:extLst>
          </p:cNvPr>
          <p:cNvSpPr>
            <a:spLocks noGrp="1"/>
          </p:cNvSpPr>
          <p:nvPr>
            <p:ph sz="quarter" idx="13"/>
          </p:nvPr>
        </p:nvSpPr>
        <p:spPr>
          <a:xfrm>
            <a:off x="7002463" y="1814752"/>
            <a:ext cx="4611027" cy="1926000"/>
          </a:xfrm>
        </p:spPr>
        <p:txBody>
          <a:bodyPr/>
          <a:lstStyle>
            <a:lvl1pPr marL="243834" indent="-243834">
              <a:lnSpc>
                <a:spcPct val="100000"/>
              </a:lnSpc>
              <a:spcBef>
                <a:spcPts val="1200"/>
              </a:spcBef>
              <a:buClrTx/>
              <a:buSzPct val="125000"/>
              <a:buFont typeface="Arial" panose="020B0604020202020204" pitchFamily="34" charset="0"/>
              <a:buChar char="•"/>
              <a:defRPr sz="1800" b="0" i="0">
                <a:solidFill>
                  <a:schemeClr val="tx1"/>
                </a:solidFill>
                <a:latin typeface="+mn-lt"/>
              </a:defRPr>
            </a:lvl1pPr>
          </a:lstStyle>
          <a:p>
            <a:pPr lvl="0"/>
            <a:r>
              <a:rPr lang="en-US"/>
              <a:t>Click to edit Master text styles</a:t>
            </a:r>
          </a:p>
        </p:txBody>
      </p:sp>
      <p:sp>
        <p:nvSpPr>
          <p:cNvPr id="13" name="Content Placeholder 7">
            <a:extLst>
              <a:ext uri="{FF2B5EF4-FFF2-40B4-BE49-F238E27FC236}">
                <a16:creationId xmlns:a16="http://schemas.microsoft.com/office/drawing/2014/main" id="{E152E335-C4FA-F5AB-85CF-CF5A8F07BD95}"/>
              </a:ext>
            </a:extLst>
          </p:cNvPr>
          <p:cNvSpPr>
            <a:spLocks noGrp="1"/>
          </p:cNvSpPr>
          <p:nvPr>
            <p:ph sz="quarter" idx="12"/>
          </p:nvPr>
        </p:nvSpPr>
        <p:spPr>
          <a:xfrm>
            <a:off x="7002464" y="4028400"/>
            <a:ext cx="4611028" cy="2253600"/>
          </a:xfrm>
        </p:spPr>
        <p:txBody>
          <a:bodyPr/>
          <a:lstStyle>
            <a:lvl1pPr marL="0" indent="0">
              <a:lnSpc>
                <a:spcPct val="100000"/>
              </a:lnSpc>
              <a:buFontTx/>
              <a:buNone/>
              <a:defRPr sz="1600" b="0" i="0">
                <a:solidFill>
                  <a:schemeClr val="tx1"/>
                </a:solidFill>
                <a:latin typeface="+mn-lt"/>
              </a:defRPr>
            </a:lvl1pPr>
            <a:lvl2pPr marL="243834" indent="0">
              <a:buFontTx/>
              <a:buNone/>
              <a:defRPr/>
            </a:lvl2pPr>
            <a:lvl3pPr marL="487668" indent="0">
              <a:buFontTx/>
              <a:buNone/>
              <a:defRPr/>
            </a:lvl3pPr>
            <a:lvl4pPr marL="731502" indent="0">
              <a:buFontTx/>
              <a:buNone/>
              <a:defRPr/>
            </a:lvl4pPr>
            <a:lvl5pPr marL="768077" indent="0">
              <a:buFontTx/>
              <a:buNone/>
              <a:defRPr/>
            </a:lvl5pPr>
          </a:lstStyle>
          <a:p>
            <a:pPr lvl="0"/>
            <a:r>
              <a:rPr lang="en-US"/>
              <a:t>Click to edit Master text styles</a:t>
            </a:r>
          </a:p>
        </p:txBody>
      </p:sp>
      <p:sp>
        <p:nvSpPr>
          <p:cNvPr id="4" name="Text Placeholder 3">
            <a:extLst>
              <a:ext uri="{FF2B5EF4-FFF2-40B4-BE49-F238E27FC236}">
                <a16:creationId xmlns:a16="http://schemas.microsoft.com/office/drawing/2014/main" id="{B287F558-84E0-894C-9B98-8865A4FC26C9}"/>
              </a:ext>
            </a:extLst>
          </p:cNvPr>
          <p:cNvSpPr>
            <a:spLocks noGrp="1"/>
          </p:cNvSpPr>
          <p:nvPr>
            <p:ph type="body" sz="quarter" idx="14"/>
          </p:nvPr>
        </p:nvSpPr>
        <p:spPr>
          <a:xfrm>
            <a:off x="287340" y="5993852"/>
            <a:ext cx="6143890" cy="431222"/>
          </a:xfrm>
        </p:spPr>
        <p:txBody>
          <a:bodyPr anchor="t" anchorCtr="0"/>
          <a:lstStyle>
            <a:lvl1pPr marL="0" indent="0">
              <a:lnSpc>
                <a:spcPct val="100000"/>
              </a:lnSpc>
              <a:spcBef>
                <a:spcPts val="400"/>
              </a:spcBef>
              <a:buFontTx/>
              <a:buNone/>
              <a:defRPr sz="1100" b="0" i="0">
                <a:solidFill>
                  <a:srgbClr val="424242"/>
                </a:solidFill>
                <a:latin typeface="+mn-lt"/>
              </a:defRPr>
            </a:lvl1pPr>
            <a:lvl2pPr marL="243834" indent="0">
              <a:buFontTx/>
              <a:buNone/>
              <a:defRPr/>
            </a:lvl2pPr>
            <a:lvl3pPr marL="487668" indent="0">
              <a:buFontTx/>
              <a:buNone/>
              <a:defRPr/>
            </a:lvl3pPr>
            <a:lvl4pPr marL="731502" indent="0">
              <a:buFontTx/>
              <a:buNone/>
              <a:defRPr/>
            </a:lvl4pPr>
            <a:lvl5pPr marL="768077" indent="0">
              <a:buFontTx/>
              <a:buNone/>
              <a:defRPr/>
            </a:lvl5pPr>
          </a:lstStyle>
          <a:p>
            <a:pPr lvl="0"/>
            <a:r>
              <a:rPr lang="en-US"/>
              <a:t>Click to edit Master text styles</a:t>
            </a:r>
          </a:p>
        </p:txBody>
      </p:sp>
      <p:sp>
        <p:nvSpPr>
          <p:cNvPr id="8" name="Footer Placeholder 7">
            <a:extLst>
              <a:ext uri="{FF2B5EF4-FFF2-40B4-BE49-F238E27FC236}">
                <a16:creationId xmlns:a16="http://schemas.microsoft.com/office/drawing/2014/main" id="{1DDFEB5A-6EC2-B7CB-6388-7E32D4B05267}"/>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
        <p:nvSpPr>
          <p:cNvPr id="12" name="Slide Number Placeholder 5">
            <a:extLst>
              <a:ext uri="{FF2B5EF4-FFF2-40B4-BE49-F238E27FC236}">
                <a16:creationId xmlns:a16="http://schemas.microsoft.com/office/drawing/2014/main" id="{82289603-93A9-3576-2EDB-17114A59B830}"/>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Tree>
    <p:extLst>
      <p:ext uri="{BB962C8B-B14F-4D97-AF65-F5344CB8AC3E}">
        <p14:creationId xmlns:p14="http://schemas.microsoft.com/office/powerpoint/2010/main" val="1587365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4 Column">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4C441049-7DCC-789E-9202-B5466EFE4C01}"/>
              </a:ext>
            </a:extLst>
          </p:cNvPr>
          <p:cNvSpPr>
            <a:spLocks noGrp="1"/>
          </p:cNvSpPr>
          <p:nvPr>
            <p:ph type="body" sz="quarter" idx="13" hasCustomPrompt="1"/>
          </p:nvPr>
        </p:nvSpPr>
        <p:spPr>
          <a:xfrm>
            <a:off x="287867" y="287338"/>
            <a:ext cx="2795058" cy="914400"/>
          </a:xfrm>
          <a:prstGeom prst="rect">
            <a:avLst/>
          </a:prstGeom>
          <a:solidFill>
            <a:srgbClr val="FFF8E0"/>
          </a:solidFill>
        </p:spPr>
        <p:txBody>
          <a:bodyPr lIns="137160" tIns="457200" rIns="91440" bIns="457200" anchor="ctr" anchorCtr="0">
            <a:noAutofit/>
          </a:bodyPr>
          <a:lstStyle>
            <a:lvl1pPr marL="0" indent="0">
              <a:buNone/>
              <a:defRPr sz="2400" b="0" i="0">
                <a:solidFill>
                  <a:srgbClr val="003946"/>
                </a:solidFill>
                <a:latin typeface="+mj-lt"/>
              </a:defRPr>
            </a:lvl1pPr>
            <a:lvl2pPr marL="457189" indent="0">
              <a:buNone/>
              <a:defRPr sz="1067">
                <a:solidFill>
                  <a:schemeClr val="tx1"/>
                </a:solidFill>
                <a:latin typeface="+mj-lt"/>
              </a:defRPr>
            </a:lvl2pPr>
            <a:lvl3pPr marL="914377" indent="0">
              <a:buNone/>
              <a:defRPr sz="1067">
                <a:solidFill>
                  <a:schemeClr val="tx1"/>
                </a:solidFill>
                <a:latin typeface="+mj-lt"/>
              </a:defRPr>
            </a:lvl3pPr>
            <a:lvl4pPr marL="1371566" indent="0">
              <a:buNone/>
              <a:defRPr sz="1067">
                <a:solidFill>
                  <a:schemeClr val="tx1"/>
                </a:solidFill>
                <a:latin typeface="+mj-lt"/>
              </a:defRPr>
            </a:lvl4pPr>
            <a:lvl5pPr marL="1828754" indent="0">
              <a:buNone/>
              <a:defRPr sz="1067">
                <a:solidFill>
                  <a:schemeClr val="tx1"/>
                </a:solidFill>
                <a:latin typeface="+mj-lt"/>
              </a:defRPr>
            </a:lvl5pPr>
          </a:lstStyle>
          <a:p>
            <a:pPr lvl="0"/>
            <a:r>
              <a:rPr lang="en-CA" dirty="0"/>
              <a:t>Highlight stats</a:t>
            </a:r>
            <a:endParaRPr lang="en-CA"/>
          </a:p>
        </p:txBody>
      </p:sp>
      <p:sp>
        <p:nvSpPr>
          <p:cNvPr id="20" name="Text Placeholder 9">
            <a:extLst>
              <a:ext uri="{FF2B5EF4-FFF2-40B4-BE49-F238E27FC236}">
                <a16:creationId xmlns:a16="http://schemas.microsoft.com/office/drawing/2014/main" id="{5ACC3BA3-CB38-F60C-880B-784B3DE49A5E}"/>
              </a:ext>
            </a:extLst>
          </p:cNvPr>
          <p:cNvSpPr>
            <a:spLocks noGrp="1"/>
          </p:cNvSpPr>
          <p:nvPr>
            <p:ph type="body" sz="quarter" idx="27" hasCustomPrompt="1"/>
          </p:nvPr>
        </p:nvSpPr>
        <p:spPr>
          <a:xfrm>
            <a:off x="287868" y="1481669"/>
            <a:ext cx="2795058" cy="266699"/>
          </a:xfrm>
          <a:prstGeom prst="rect">
            <a:avLst/>
          </a:prstGeom>
        </p:spPr>
        <p:txBody>
          <a:bodyPr lIns="136800" anchor="b" anchorCtr="0">
            <a:noAutofit/>
          </a:bodyPr>
          <a:lstStyle>
            <a:lvl1pPr marL="0" indent="0">
              <a:buNone/>
              <a:defRPr sz="1200" b="0" i="0">
                <a:solidFill>
                  <a:schemeClr val="tx2"/>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a:t>EYEBROW TEXT</a:t>
            </a:r>
            <a:endParaRPr lang="en-CA"/>
          </a:p>
        </p:txBody>
      </p:sp>
      <p:sp>
        <p:nvSpPr>
          <p:cNvPr id="24" name="Text Placeholder 15">
            <a:extLst>
              <a:ext uri="{FF2B5EF4-FFF2-40B4-BE49-F238E27FC236}">
                <a16:creationId xmlns:a16="http://schemas.microsoft.com/office/drawing/2014/main" id="{368B0EF8-930A-D4CC-FA42-DD1AE40F2F9B}"/>
              </a:ext>
            </a:extLst>
          </p:cNvPr>
          <p:cNvSpPr>
            <a:spLocks noGrp="1"/>
          </p:cNvSpPr>
          <p:nvPr>
            <p:ph type="body" sz="quarter" idx="31" hasCustomPrompt="1"/>
          </p:nvPr>
        </p:nvSpPr>
        <p:spPr>
          <a:xfrm>
            <a:off x="287350" y="1889314"/>
            <a:ext cx="2795058" cy="960967"/>
          </a:xfrm>
          <a:prstGeom prst="rect">
            <a:avLst/>
          </a:prstGeom>
        </p:spPr>
        <p:txBody>
          <a:bodyPr lIns="136800" anchor="t" anchorCtr="0">
            <a:noAutofit/>
          </a:bodyPr>
          <a:lstStyle>
            <a:lvl1pPr marL="0" indent="0">
              <a:buNone/>
              <a:defRPr sz="2000" b="0" i="0">
                <a:solidFill>
                  <a:schemeClr val="tx2"/>
                </a:solidFill>
                <a:latin typeface="+mj-lt"/>
              </a:defRPr>
            </a:lvl1pPr>
            <a:lvl2pPr marL="457189" indent="0">
              <a:buNone/>
              <a:defRPr sz="1067">
                <a:solidFill>
                  <a:schemeClr val="tx1"/>
                </a:solidFill>
                <a:latin typeface="+mj-lt"/>
              </a:defRPr>
            </a:lvl2pPr>
            <a:lvl3pPr marL="914377" indent="0">
              <a:buNone/>
              <a:defRPr sz="1067">
                <a:solidFill>
                  <a:schemeClr val="tx1"/>
                </a:solidFill>
                <a:latin typeface="+mj-lt"/>
              </a:defRPr>
            </a:lvl3pPr>
            <a:lvl4pPr marL="1371566" indent="0">
              <a:buNone/>
              <a:defRPr sz="1067">
                <a:solidFill>
                  <a:schemeClr val="tx1"/>
                </a:solidFill>
                <a:latin typeface="+mj-lt"/>
              </a:defRPr>
            </a:lvl4pPr>
            <a:lvl5pPr marL="1828754" indent="0">
              <a:buNone/>
              <a:defRPr sz="1067">
                <a:solidFill>
                  <a:schemeClr val="tx1"/>
                </a:solidFill>
                <a:latin typeface="+mj-lt"/>
              </a:defRPr>
            </a:lvl5pPr>
          </a:lstStyle>
          <a:p>
            <a:pPr lvl="0"/>
            <a:r>
              <a:rPr lang="en-CA" dirty="0" err="1"/>
              <a:t>Subheader</a:t>
            </a:r>
            <a:r>
              <a:rPr lang="en-CA" dirty="0"/>
              <a:t> goes here.</a:t>
            </a:r>
            <a:endParaRPr lang="en-CA"/>
          </a:p>
        </p:txBody>
      </p:sp>
      <p:sp>
        <p:nvSpPr>
          <p:cNvPr id="28" name="Text Placeholder 9">
            <a:extLst>
              <a:ext uri="{FF2B5EF4-FFF2-40B4-BE49-F238E27FC236}">
                <a16:creationId xmlns:a16="http://schemas.microsoft.com/office/drawing/2014/main" id="{57A68056-2B29-782E-3763-8AFAEBD187AE}"/>
              </a:ext>
            </a:extLst>
          </p:cNvPr>
          <p:cNvSpPr>
            <a:spLocks noGrp="1"/>
          </p:cNvSpPr>
          <p:nvPr>
            <p:ph type="body" sz="quarter" idx="35" hasCustomPrompt="1"/>
          </p:nvPr>
        </p:nvSpPr>
        <p:spPr>
          <a:xfrm>
            <a:off x="287338" y="3607980"/>
            <a:ext cx="2795587" cy="297163"/>
          </a:xfrm>
          <a:prstGeom prst="rect">
            <a:avLst/>
          </a:prstGeom>
        </p:spPr>
        <p:txBody>
          <a:bodyPr lIns="136800" anchor="b" anchorCtr="0">
            <a:noAutofit/>
          </a:bodyPr>
          <a:lstStyle>
            <a:lvl1pPr marL="0" indent="0">
              <a:buNone/>
              <a:defRPr sz="14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5" name="Text Placeholder 13">
            <a:extLst>
              <a:ext uri="{FF2B5EF4-FFF2-40B4-BE49-F238E27FC236}">
                <a16:creationId xmlns:a16="http://schemas.microsoft.com/office/drawing/2014/main" id="{1FE5F89D-E317-520A-860B-F61AF60F8C94}"/>
              </a:ext>
            </a:extLst>
          </p:cNvPr>
          <p:cNvSpPr>
            <a:spLocks noGrp="1"/>
          </p:cNvSpPr>
          <p:nvPr>
            <p:ph type="body" sz="quarter" idx="26"/>
          </p:nvPr>
        </p:nvSpPr>
        <p:spPr>
          <a:xfrm>
            <a:off x="287338" y="4051675"/>
            <a:ext cx="2795070" cy="1750629"/>
          </a:xfrm>
          <a:prstGeom prst="rect">
            <a:avLst/>
          </a:prstGeom>
        </p:spPr>
        <p:txBody>
          <a:bodyPr lIns="136800">
            <a:noAutofit/>
          </a:bodyPr>
          <a:lstStyle>
            <a:lvl1pPr marL="0" indent="0">
              <a:lnSpc>
                <a:spcPct val="100000"/>
              </a:lnSpc>
              <a:spcBef>
                <a:spcPts val="1200"/>
              </a:spcBef>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731502" indent="0">
              <a:lnSpc>
                <a:spcPct val="100000"/>
              </a:lnSpc>
              <a:buNone/>
              <a:defRPr sz="1400" b="0" i="0">
                <a:solidFill>
                  <a:schemeClr val="tx1"/>
                </a:solidFill>
                <a:latin typeface="+mn-lt"/>
              </a:defRPr>
            </a:lvl4pPr>
            <a:lvl5pPr marL="975336" indent="0">
              <a:lnSpc>
                <a:spcPct val="100000"/>
              </a:lnSpc>
              <a:buNone/>
              <a:defRPr sz="14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2" name="Text Placeholder 15">
            <a:extLst>
              <a:ext uri="{FF2B5EF4-FFF2-40B4-BE49-F238E27FC236}">
                <a16:creationId xmlns:a16="http://schemas.microsoft.com/office/drawing/2014/main" id="{C155FD84-6014-05B9-F3CC-8A2954F32D0F}"/>
              </a:ext>
            </a:extLst>
          </p:cNvPr>
          <p:cNvSpPr>
            <a:spLocks noGrp="1"/>
          </p:cNvSpPr>
          <p:nvPr>
            <p:ph type="body" sz="quarter" idx="46" hasCustomPrompt="1"/>
          </p:nvPr>
        </p:nvSpPr>
        <p:spPr>
          <a:xfrm>
            <a:off x="3225213" y="287338"/>
            <a:ext cx="2797761" cy="914400"/>
          </a:xfrm>
          <a:prstGeom prst="rect">
            <a:avLst/>
          </a:prstGeom>
          <a:solidFill>
            <a:srgbClr val="E0DCD1"/>
          </a:solidFill>
        </p:spPr>
        <p:txBody>
          <a:bodyPr lIns="137160" tIns="457200" rIns="91440" bIns="457200" anchor="ctr" anchorCtr="0">
            <a:noAutofit/>
          </a:bodyPr>
          <a:lstStyle>
            <a:lvl1pPr marL="0" indent="0">
              <a:buNone/>
              <a:defRPr sz="2400" b="0" i="0">
                <a:solidFill>
                  <a:srgbClr val="003946"/>
                </a:solidFill>
                <a:latin typeface="+mj-lt"/>
              </a:defRPr>
            </a:lvl1pPr>
            <a:lvl2pPr marL="457189" indent="0">
              <a:buNone/>
              <a:defRPr sz="1067">
                <a:solidFill>
                  <a:schemeClr val="tx1"/>
                </a:solidFill>
                <a:latin typeface="+mj-lt"/>
              </a:defRPr>
            </a:lvl2pPr>
            <a:lvl3pPr marL="914377" indent="0">
              <a:buNone/>
              <a:defRPr sz="1067">
                <a:solidFill>
                  <a:schemeClr val="tx1"/>
                </a:solidFill>
                <a:latin typeface="+mj-lt"/>
              </a:defRPr>
            </a:lvl3pPr>
            <a:lvl4pPr marL="1371566" indent="0">
              <a:buNone/>
              <a:defRPr sz="1067">
                <a:solidFill>
                  <a:schemeClr val="tx1"/>
                </a:solidFill>
                <a:latin typeface="+mj-lt"/>
              </a:defRPr>
            </a:lvl4pPr>
            <a:lvl5pPr marL="1828754" indent="0">
              <a:buNone/>
              <a:defRPr sz="1067">
                <a:solidFill>
                  <a:schemeClr val="tx1"/>
                </a:solidFill>
                <a:latin typeface="+mj-lt"/>
              </a:defRPr>
            </a:lvl5pPr>
          </a:lstStyle>
          <a:p>
            <a:pPr lvl="0"/>
            <a:r>
              <a:rPr lang="en-CA" dirty="0"/>
              <a:t>Highlight stats</a:t>
            </a:r>
            <a:endParaRPr lang="en-CA"/>
          </a:p>
        </p:txBody>
      </p:sp>
      <p:sp>
        <p:nvSpPr>
          <p:cNvPr id="21" name="Text Placeholder 9">
            <a:extLst>
              <a:ext uri="{FF2B5EF4-FFF2-40B4-BE49-F238E27FC236}">
                <a16:creationId xmlns:a16="http://schemas.microsoft.com/office/drawing/2014/main" id="{F4020213-FD1D-48D2-D5B9-FC1C316AD3FC}"/>
              </a:ext>
            </a:extLst>
          </p:cNvPr>
          <p:cNvSpPr>
            <a:spLocks noGrp="1"/>
          </p:cNvSpPr>
          <p:nvPr>
            <p:ph type="body" sz="quarter" idx="28" hasCustomPrompt="1"/>
          </p:nvPr>
        </p:nvSpPr>
        <p:spPr>
          <a:xfrm>
            <a:off x="3227388" y="1481669"/>
            <a:ext cx="2795059" cy="266699"/>
          </a:xfrm>
          <a:prstGeom prst="rect">
            <a:avLst/>
          </a:prstGeom>
        </p:spPr>
        <p:txBody>
          <a:bodyPr lIns="136800" anchor="b" anchorCtr="0">
            <a:noAutofit/>
          </a:bodyPr>
          <a:lstStyle>
            <a:lvl1pPr marL="0" indent="0">
              <a:buNone/>
              <a:defRPr sz="1200" b="0" i="0">
                <a:solidFill>
                  <a:schemeClr val="tx2"/>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a:t>EYEBROW TEXT</a:t>
            </a:r>
            <a:endParaRPr lang="en-CA"/>
          </a:p>
        </p:txBody>
      </p:sp>
      <p:sp>
        <p:nvSpPr>
          <p:cNvPr id="25" name="Text Placeholder 15">
            <a:extLst>
              <a:ext uri="{FF2B5EF4-FFF2-40B4-BE49-F238E27FC236}">
                <a16:creationId xmlns:a16="http://schemas.microsoft.com/office/drawing/2014/main" id="{49B6E47E-D3D1-E382-095D-913E79B452F9}"/>
              </a:ext>
            </a:extLst>
          </p:cNvPr>
          <p:cNvSpPr>
            <a:spLocks noGrp="1"/>
          </p:cNvSpPr>
          <p:nvPr>
            <p:ph type="body" sz="quarter" idx="32" hasCustomPrompt="1"/>
          </p:nvPr>
        </p:nvSpPr>
        <p:spPr>
          <a:xfrm>
            <a:off x="3227389" y="1889314"/>
            <a:ext cx="2795058" cy="960967"/>
          </a:xfrm>
          <a:prstGeom prst="rect">
            <a:avLst/>
          </a:prstGeom>
        </p:spPr>
        <p:txBody>
          <a:bodyPr lIns="136800" anchor="t" anchorCtr="0">
            <a:noAutofit/>
          </a:bodyPr>
          <a:lstStyle>
            <a:lvl1pPr marL="0" indent="0">
              <a:buNone/>
              <a:defRPr sz="2000" b="0" i="0">
                <a:solidFill>
                  <a:schemeClr val="tx2"/>
                </a:solidFill>
                <a:latin typeface="+mj-lt"/>
              </a:defRPr>
            </a:lvl1pPr>
            <a:lvl2pPr marL="457189" indent="0">
              <a:buNone/>
              <a:defRPr sz="1067">
                <a:solidFill>
                  <a:schemeClr val="tx1"/>
                </a:solidFill>
                <a:latin typeface="+mj-lt"/>
              </a:defRPr>
            </a:lvl2pPr>
            <a:lvl3pPr marL="914377" indent="0">
              <a:buNone/>
              <a:defRPr sz="1067">
                <a:solidFill>
                  <a:schemeClr val="tx1"/>
                </a:solidFill>
                <a:latin typeface="+mj-lt"/>
              </a:defRPr>
            </a:lvl3pPr>
            <a:lvl4pPr marL="1371566" indent="0">
              <a:buNone/>
              <a:defRPr sz="1067">
                <a:solidFill>
                  <a:schemeClr val="tx1"/>
                </a:solidFill>
                <a:latin typeface="+mj-lt"/>
              </a:defRPr>
            </a:lvl4pPr>
            <a:lvl5pPr marL="1828754" indent="0">
              <a:buNone/>
              <a:defRPr sz="1067">
                <a:solidFill>
                  <a:schemeClr val="tx1"/>
                </a:solidFill>
                <a:latin typeface="+mj-lt"/>
              </a:defRPr>
            </a:lvl5pPr>
          </a:lstStyle>
          <a:p>
            <a:pPr lvl="0"/>
            <a:r>
              <a:rPr lang="en-CA" dirty="0" err="1"/>
              <a:t>Subheader</a:t>
            </a:r>
            <a:r>
              <a:rPr lang="en-CA" dirty="0"/>
              <a:t> goes here.</a:t>
            </a:r>
            <a:endParaRPr lang="en-CA"/>
          </a:p>
        </p:txBody>
      </p:sp>
      <p:sp>
        <p:nvSpPr>
          <p:cNvPr id="29" name="Text Placeholder 9">
            <a:extLst>
              <a:ext uri="{FF2B5EF4-FFF2-40B4-BE49-F238E27FC236}">
                <a16:creationId xmlns:a16="http://schemas.microsoft.com/office/drawing/2014/main" id="{9B2EB121-896A-3DF7-92E7-266C1E20F1E6}"/>
              </a:ext>
            </a:extLst>
          </p:cNvPr>
          <p:cNvSpPr>
            <a:spLocks noGrp="1"/>
          </p:cNvSpPr>
          <p:nvPr>
            <p:ph type="body" sz="quarter" idx="36" hasCustomPrompt="1"/>
          </p:nvPr>
        </p:nvSpPr>
        <p:spPr>
          <a:xfrm>
            <a:off x="3227388" y="3607980"/>
            <a:ext cx="2795585" cy="297163"/>
          </a:xfrm>
          <a:prstGeom prst="rect">
            <a:avLst/>
          </a:prstGeom>
        </p:spPr>
        <p:txBody>
          <a:bodyPr lIns="136800" anchor="b" anchorCtr="0">
            <a:noAutofit/>
          </a:bodyPr>
          <a:lstStyle>
            <a:lvl1pPr marL="0" indent="0">
              <a:buNone/>
              <a:defRPr sz="14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6" name="Text Placeholder 13">
            <a:extLst>
              <a:ext uri="{FF2B5EF4-FFF2-40B4-BE49-F238E27FC236}">
                <a16:creationId xmlns:a16="http://schemas.microsoft.com/office/drawing/2014/main" id="{51D927A8-3345-8198-0704-E4AFF16E0E51}"/>
              </a:ext>
            </a:extLst>
          </p:cNvPr>
          <p:cNvSpPr>
            <a:spLocks noGrp="1"/>
          </p:cNvSpPr>
          <p:nvPr>
            <p:ph type="body" sz="quarter" idx="43"/>
          </p:nvPr>
        </p:nvSpPr>
        <p:spPr>
          <a:xfrm>
            <a:off x="3227389" y="4051675"/>
            <a:ext cx="2795586" cy="1750629"/>
          </a:xfrm>
          <a:prstGeom prst="rect">
            <a:avLst/>
          </a:prstGeom>
        </p:spPr>
        <p:txBody>
          <a:bodyPr lIns="136800">
            <a:noAutofit/>
          </a:bodyPr>
          <a:lstStyle>
            <a:lvl1pPr marL="0" indent="0">
              <a:lnSpc>
                <a:spcPct val="100000"/>
              </a:lnSpc>
              <a:spcBef>
                <a:spcPts val="1200"/>
              </a:spcBef>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731502" indent="0">
              <a:lnSpc>
                <a:spcPct val="100000"/>
              </a:lnSpc>
              <a:buNone/>
              <a:defRPr sz="1400" b="0" i="0">
                <a:solidFill>
                  <a:schemeClr val="tx1"/>
                </a:solidFill>
                <a:latin typeface="+mn-lt"/>
              </a:defRPr>
            </a:lvl4pPr>
            <a:lvl5pPr marL="975336" indent="0">
              <a:lnSpc>
                <a:spcPct val="100000"/>
              </a:lnSpc>
              <a:buNone/>
              <a:defRPr sz="14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3" name="Text Placeholder 15">
            <a:extLst>
              <a:ext uri="{FF2B5EF4-FFF2-40B4-BE49-F238E27FC236}">
                <a16:creationId xmlns:a16="http://schemas.microsoft.com/office/drawing/2014/main" id="{C9CA6127-7223-481D-ED44-6A9243A425B0}"/>
              </a:ext>
            </a:extLst>
          </p:cNvPr>
          <p:cNvSpPr>
            <a:spLocks noGrp="1"/>
          </p:cNvSpPr>
          <p:nvPr>
            <p:ph type="body" sz="quarter" idx="47" hasCustomPrompt="1"/>
          </p:nvPr>
        </p:nvSpPr>
        <p:spPr>
          <a:xfrm>
            <a:off x="6169028" y="287338"/>
            <a:ext cx="2797761" cy="914400"/>
          </a:xfrm>
          <a:prstGeom prst="rect">
            <a:avLst/>
          </a:prstGeom>
          <a:solidFill>
            <a:srgbClr val="DDE6E1"/>
          </a:solidFill>
        </p:spPr>
        <p:txBody>
          <a:bodyPr lIns="137160" tIns="457200" rIns="91440" bIns="457200" anchor="ctr" anchorCtr="0">
            <a:noAutofit/>
          </a:bodyPr>
          <a:lstStyle>
            <a:lvl1pPr marL="0" indent="0">
              <a:buNone/>
              <a:defRPr sz="2400" b="0" i="0">
                <a:solidFill>
                  <a:srgbClr val="003946"/>
                </a:solidFill>
                <a:latin typeface="+mj-lt"/>
              </a:defRPr>
            </a:lvl1pPr>
            <a:lvl2pPr marL="457189" indent="0">
              <a:buNone/>
              <a:defRPr sz="1067">
                <a:solidFill>
                  <a:schemeClr val="tx1"/>
                </a:solidFill>
                <a:latin typeface="+mj-lt"/>
              </a:defRPr>
            </a:lvl2pPr>
            <a:lvl3pPr marL="914377" indent="0">
              <a:buNone/>
              <a:defRPr sz="1067">
                <a:solidFill>
                  <a:schemeClr val="tx1"/>
                </a:solidFill>
                <a:latin typeface="+mj-lt"/>
              </a:defRPr>
            </a:lvl3pPr>
            <a:lvl4pPr marL="1371566" indent="0">
              <a:buNone/>
              <a:defRPr sz="1067">
                <a:solidFill>
                  <a:schemeClr val="tx1"/>
                </a:solidFill>
                <a:latin typeface="+mj-lt"/>
              </a:defRPr>
            </a:lvl4pPr>
            <a:lvl5pPr marL="1828754" indent="0">
              <a:buNone/>
              <a:defRPr sz="1067">
                <a:solidFill>
                  <a:schemeClr val="tx1"/>
                </a:solidFill>
                <a:latin typeface="+mj-lt"/>
              </a:defRPr>
            </a:lvl5pPr>
          </a:lstStyle>
          <a:p>
            <a:pPr lvl="0"/>
            <a:r>
              <a:rPr lang="en-CA" dirty="0"/>
              <a:t>Highlight stats</a:t>
            </a:r>
            <a:endParaRPr lang="en-CA"/>
          </a:p>
        </p:txBody>
      </p:sp>
      <p:sp>
        <p:nvSpPr>
          <p:cNvPr id="22" name="Text Placeholder 9">
            <a:extLst>
              <a:ext uri="{FF2B5EF4-FFF2-40B4-BE49-F238E27FC236}">
                <a16:creationId xmlns:a16="http://schemas.microsoft.com/office/drawing/2014/main" id="{F0FB1A36-7502-387F-9A00-B790FE5197E7}"/>
              </a:ext>
            </a:extLst>
          </p:cNvPr>
          <p:cNvSpPr>
            <a:spLocks noGrp="1"/>
          </p:cNvSpPr>
          <p:nvPr>
            <p:ph type="body" sz="quarter" idx="29" hasCustomPrompt="1"/>
          </p:nvPr>
        </p:nvSpPr>
        <p:spPr>
          <a:xfrm>
            <a:off x="6167439" y="1481669"/>
            <a:ext cx="2795586" cy="266699"/>
          </a:xfrm>
          <a:prstGeom prst="rect">
            <a:avLst/>
          </a:prstGeom>
        </p:spPr>
        <p:txBody>
          <a:bodyPr lIns="136800" anchor="b" anchorCtr="0">
            <a:noAutofit/>
          </a:bodyPr>
          <a:lstStyle>
            <a:lvl1pPr marL="0" indent="0">
              <a:buNone/>
              <a:defRPr sz="1200" b="0" i="0">
                <a:solidFill>
                  <a:schemeClr val="tx2"/>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a:t>EYEBROW TEXT</a:t>
            </a:r>
            <a:endParaRPr lang="en-CA"/>
          </a:p>
        </p:txBody>
      </p:sp>
      <p:sp>
        <p:nvSpPr>
          <p:cNvPr id="26" name="Text Placeholder 15">
            <a:extLst>
              <a:ext uri="{FF2B5EF4-FFF2-40B4-BE49-F238E27FC236}">
                <a16:creationId xmlns:a16="http://schemas.microsoft.com/office/drawing/2014/main" id="{528E9BF7-B39D-2EAE-E33F-B469445D8151}"/>
              </a:ext>
            </a:extLst>
          </p:cNvPr>
          <p:cNvSpPr>
            <a:spLocks noGrp="1"/>
          </p:cNvSpPr>
          <p:nvPr>
            <p:ph type="body" sz="quarter" idx="33" hasCustomPrompt="1"/>
          </p:nvPr>
        </p:nvSpPr>
        <p:spPr>
          <a:xfrm>
            <a:off x="6167439" y="1889314"/>
            <a:ext cx="2795586" cy="960967"/>
          </a:xfrm>
          <a:prstGeom prst="rect">
            <a:avLst/>
          </a:prstGeom>
        </p:spPr>
        <p:txBody>
          <a:bodyPr lIns="136800" anchor="t" anchorCtr="0">
            <a:noAutofit/>
          </a:bodyPr>
          <a:lstStyle>
            <a:lvl1pPr marL="0" indent="0">
              <a:buNone/>
              <a:defRPr sz="2000" b="0" i="0">
                <a:solidFill>
                  <a:schemeClr val="tx2"/>
                </a:solidFill>
                <a:latin typeface="+mj-lt"/>
              </a:defRPr>
            </a:lvl1pPr>
            <a:lvl2pPr marL="457189" indent="0">
              <a:buNone/>
              <a:defRPr sz="1067">
                <a:solidFill>
                  <a:schemeClr val="tx1"/>
                </a:solidFill>
                <a:latin typeface="+mj-lt"/>
              </a:defRPr>
            </a:lvl2pPr>
            <a:lvl3pPr marL="914377" indent="0">
              <a:buNone/>
              <a:defRPr sz="1067">
                <a:solidFill>
                  <a:schemeClr val="tx1"/>
                </a:solidFill>
                <a:latin typeface="+mj-lt"/>
              </a:defRPr>
            </a:lvl3pPr>
            <a:lvl4pPr marL="1371566" indent="0">
              <a:buNone/>
              <a:defRPr sz="1067">
                <a:solidFill>
                  <a:schemeClr val="tx1"/>
                </a:solidFill>
                <a:latin typeface="+mj-lt"/>
              </a:defRPr>
            </a:lvl4pPr>
            <a:lvl5pPr marL="1828754" indent="0">
              <a:buNone/>
              <a:defRPr sz="1067">
                <a:solidFill>
                  <a:schemeClr val="tx1"/>
                </a:solidFill>
                <a:latin typeface="+mj-lt"/>
              </a:defRPr>
            </a:lvl5pPr>
          </a:lstStyle>
          <a:p>
            <a:pPr lvl="0"/>
            <a:r>
              <a:rPr lang="en-CA" dirty="0" err="1"/>
              <a:t>Subheader</a:t>
            </a:r>
            <a:r>
              <a:rPr lang="en-CA" dirty="0"/>
              <a:t> goes here.</a:t>
            </a:r>
            <a:endParaRPr lang="en-CA"/>
          </a:p>
        </p:txBody>
      </p:sp>
      <p:sp>
        <p:nvSpPr>
          <p:cNvPr id="30" name="Text Placeholder 9">
            <a:extLst>
              <a:ext uri="{FF2B5EF4-FFF2-40B4-BE49-F238E27FC236}">
                <a16:creationId xmlns:a16="http://schemas.microsoft.com/office/drawing/2014/main" id="{CAFD655C-6EA7-1F97-1F5D-07C5C3F6BC9A}"/>
              </a:ext>
            </a:extLst>
          </p:cNvPr>
          <p:cNvSpPr>
            <a:spLocks noGrp="1"/>
          </p:cNvSpPr>
          <p:nvPr>
            <p:ph type="body" sz="quarter" idx="37" hasCustomPrompt="1"/>
          </p:nvPr>
        </p:nvSpPr>
        <p:spPr>
          <a:xfrm>
            <a:off x="6167438" y="3607980"/>
            <a:ext cx="2795587" cy="297163"/>
          </a:xfrm>
          <a:prstGeom prst="rect">
            <a:avLst/>
          </a:prstGeom>
        </p:spPr>
        <p:txBody>
          <a:bodyPr lIns="136800" anchor="b" anchorCtr="0">
            <a:noAutofit/>
          </a:bodyPr>
          <a:lstStyle>
            <a:lvl1pPr marL="0" indent="0">
              <a:buNone/>
              <a:defRPr sz="14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13" name="Text Placeholder 13">
            <a:extLst>
              <a:ext uri="{FF2B5EF4-FFF2-40B4-BE49-F238E27FC236}">
                <a16:creationId xmlns:a16="http://schemas.microsoft.com/office/drawing/2014/main" id="{219C8365-F3F8-1986-02BE-3713674E59E1}"/>
              </a:ext>
            </a:extLst>
          </p:cNvPr>
          <p:cNvSpPr>
            <a:spLocks noGrp="1"/>
          </p:cNvSpPr>
          <p:nvPr>
            <p:ph type="body" sz="quarter" idx="44"/>
          </p:nvPr>
        </p:nvSpPr>
        <p:spPr>
          <a:xfrm>
            <a:off x="6167956" y="4051675"/>
            <a:ext cx="2795069" cy="1750629"/>
          </a:xfrm>
          <a:prstGeom prst="rect">
            <a:avLst/>
          </a:prstGeom>
        </p:spPr>
        <p:txBody>
          <a:bodyPr lIns="136800">
            <a:noAutofit/>
          </a:bodyPr>
          <a:lstStyle>
            <a:lvl1pPr marL="0" indent="0">
              <a:lnSpc>
                <a:spcPct val="100000"/>
              </a:lnSpc>
              <a:spcBef>
                <a:spcPts val="1200"/>
              </a:spcBef>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731502" indent="0">
              <a:lnSpc>
                <a:spcPct val="100000"/>
              </a:lnSpc>
              <a:buNone/>
              <a:defRPr sz="1400" b="0" i="0">
                <a:solidFill>
                  <a:schemeClr val="tx1"/>
                </a:solidFill>
                <a:latin typeface="+mn-lt"/>
              </a:defRPr>
            </a:lvl4pPr>
            <a:lvl5pPr marL="975336" indent="0">
              <a:lnSpc>
                <a:spcPct val="100000"/>
              </a:lnSpc>
              <a:buNone/>
              <a:defRPr sz="14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34" name="Text Placeholder 15">
            <a:extLst>
              <a:ext uri="{FF2B5EF4-FFF2-40B4-BE49-F238E27FC236}">
                <a16:creationId xmlns:a16="http://schemas.microsoft.com/office/drawing/2014/main" id="{F698B6B1-936D-FF84-154C-A33D55CD92F6}"/>
              </a:ext>
            </a:extLst>
          </p:cNvPr>
          <p:cNvSpPr>
            <a:spLocks noGrp="1"/>
          </p:cNvSpPr>
          <p:nvPr>
            <p:ph type="body" sz="quarter" idx="48" hasCustomPrompt="1"/>
          </p:nvPr>
        </p:nvSpPr>
        <p:spPr>
          <a:xfrm>
            <a:off x="9107487" y="287338"/>
            <a:ext cx="2795587" cy="914400"/>
          </a:xfrm>
          <a:prstGeom prst="rect">
            <a:avLst/>
          </a:prstGeom>
          <a:solidFill>
            <a:srgbClr val="A59E8C"/>
          </a:solidFill>
        </p:spPr>
        <p:txBody>
          <a:bodyPr lIns="137160" tIns="457200" rIns="91440" bIns="457200" anchor="ctr" anchorCtr="0">
            <a:noAutofit/>
          </a:bodyPr>
          <a:lstStyle>
            <a:lvl1pPr marL="0" indent="0">
              <a:buNone/>
              <a:defRPr sz="2400" b="0" i="0">
                <a:solidFill>
                  <a:srgbClr val="003946"/>
                </a:solidFill>
                <a:latin typeface="+mj-lt"/>
              </a:defRPr>
            </a:lvl1pPr>
            <a:lvl2pPr marL="457189" indent="0">
              <a:buNone/>
              <a:defRPr sz="1067">
                <a:solidFill>
                  <a:schemeClr val="tx1"/>
                </a:solidFill>
                <a:latin typeface="+mj-lt"/>
              </a:defRPr>
            </a:lvl2pPr>
            <a:lvl3pPr marL="914377" indent="0">
              <a:buNone/>
              <a:defRPr sz="1067">
                <a:solidFill>
                  <a:schemeClr val="tx1"/>
                </a:solidFill>
                <a:latin typeface="+mj-lt"/>
              </a:defRPr>
            </a:lvl3pPr>
            <a:lvl4pPr marL="1371566" indent="0">
              <a:buNone/>
              <a:defRPr sz="1067">
                <a:solidFill>
                  <a:schemeClr val="tx1"/>
                </a:solidFill>
                <a:latin typeface="+mj-lt"/>
              </a:defRPr>
            </a:lvl4pPr>
            <a:lvl5pPr marL="1828754" indent="0">
              <a:buNone/>
              <a:defRPr sz="1067">
                <a:solidFill>
                  <a:schemeClr val="tx1"/>
                </a:solidFill>
                <a:latin typeface="+mj-lt"/>
              </a:defRPr>
            </a:lvl5pPr>
          </a:lstStyle>
          <a:p>
            <a:pPr lvl="0"/>
            <a:r>
              <a:rPr lang="en-CA" dirty="0"/>
              <a:t>Highlight stats</a:t>
            </a:r>
            <a:endParaRPr lang="en-CA"/>
          </a:p>
        </p:txBody>
      </p:sp>
      <p:sp>
        <p:nvSpPr>
          <p:cNvPr id="23" name="Text Placeholder 9">
            <a:extLst>
              <a:ext uri="{FF2B5EF4-FFF2-40B4-BE49-F238E27FC236}">
                <a16:creationId xmlns:a16="http://schemas.microsoft.com/office/drawing/2014/main" id="{D688AB2E-D0DA-16A3-A057-1377E84481FC}"/>
              </a:ext>
            </a:extLst>
          </p:cNvPr>
          <p:cNvSpPr>
            <a:spLocks noGrp="1"/>
          </p:cNvSpPr>
          <p:nvPr>
            <p:ph type="body" sz="quarter" idx="30" hasCustomPrompt="1"/>
          </p:nvPr>
        </p:nvSpPr>
        <p:spPr>
          <a:xfrm>
            <a:off x="9107487" y="1481669"/>
            <a:ext cx="2795587" cy="266699"/>
          </a:xfrm>
          <a:prstGeom prst="rect">
            <a:avLst/>
          </a:prstGeom>
        </p:spPr>
        <p:txBody>
          <a:bodyPr lIns="136800" anchor="b" anchorCtr="0">
            <a:noAutofit/>
          </a:bodyPr>
          <a:lstStyle>
            <a:lvl1pPr marL="0" indent="0">
              <a:buNone/>
              <a:defRPr sz="1200" b="0" i="0">
                <a:solidFill>
                  <a:schemeClr val="tx2"/>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a:t>EYEBROW TEXT</a:t>
            </a:r>
            <a:endParaRPr lang="en-CA"/>
          </a:p>
        </p:txBody>
      </p:sp>
      <p:sp>
        <p:nvSpPr>
          <p:cNvPr id="27" name="Text Placeholder 15">
            <a:extLst>
              <a:ext uri="{FF2B5EF4-FFF2-40B4-BE49-F238E27FC236}">
                <a16:creationId xmlns:a16="http://schemas.microsoft.com/office/drawing/2014/main" id="{ACA80DCC-6B5F-DBC6-057F-779BB84A0C9E}"/>
              </a:ext>
            </a:extLst>
          </p:cNvPr>
          <p:cNvSpPr>
            <a:spLocks noGrp="1"/>
          </p:cNvSpPr>
          <p:nvPr>
            <p:ph type="body" sz="quarter" idx="34" hasCustomPrompt="1"/>
          </p:nvPr>
        </p:nvSpPr>
        <p:spPr>
          <a:xfrm>
            <a:off x="9099115" y="1889314"/>
            <a:ext cx="2803959" cy="960967"/>
          </a:xfrm>
          <a:prstGeom prst="rect">
            <a:avLst/>
          </a:prstGeom>
        </p:spPr>
        <p:txBody>
          <a:bodyPr lIns="136800" anchor="t" anchorCtr="0">
            <a:noAutofit/>
          </a:bodyPr>
          <a:lstStyle>
            <a:lvl1pPr marL="0" indent="0">
              <a:buNone/>
              <a:defRPr sz="2000" b="0" i="0">
                <a:solidFill>
                  <a:schemeClr val="tx2"/>
                </a:solidFill>
                <a:latin typeface="+mj-lt"/>
              </a:defRPr>
            </a:lvl1pPr>
            <a:lvl2pPr marL="457189" indent="0">
              <a:buNone/>
              <a:defRPr sz="1067">
                <a:solidFill>
                  <a:schemeClr val="tx1"/>
                </a:solidFill>
                <a:latin typeface="+mj-lt"/>
              </a:defRPr>
            </a:lvl2pPr>
            <a:lvl3pPr marL="914377" indent="0">
              <a:buNone/>
              <a:defRPr sz="1067">
                <a:solidFill>
                  <a:schemeClr val="tx1"/>
                </a:solidFill>
                <a:latin typeface="+mj-lt"/>
              </a:defRPr>
            </a:lvl3pPr>
            <a:lvl4pPr marL="1371566" indent="0">
              <a:buNone/>
              <a:defRPr sz="1067">
                <a:solidFill>
                  <a:schemeClr val="tx1"/>
                </a:solidFill>
                <a:latin typeface="+mj-lt"/>
              </a:defRPr>
            </a:lvl4pPr>
            <a:lvl5pPr marL="1828754" indent="0">
              <a:buNone/>
              <a:defRPr sz="1067">
                <a:solidFill>
                  <a:schemeClr val="tx1"/>
                </a:solidFill>
                <a:latin typeface="+mj-lt"/>
              </a:defRPr>
            </a:lvl5pPr>
          </a:lstStyle>
          <a:p>
            <a:pPr lvl="0"/>
            <a:r>
              <a:rPr lang="en-CA" dirty="0" err="1"/>
              <a:t>Subheader</a:t>
            </a:r>
            <a:r>
              <a:rPr lang="en-CA" dirty="0"/>
              <a:t> goes here.</a:t>
            </a:r>
            <a:endParaRPr lang="en-CA"/>
          </a:p>
        </p:txBody>
      </p:sp>
      <p:sp>
        <p:nvSpPr>
          <p:cNvPr id="31" name="Text Placeholder 9">
            <a:extLst>
              <a:ext uri="{FF2B5EF4-FFF2-40B4-BE49-F238E27FC236}">
                <a16:creationId xmlns:a16="http://schemas.microsoft.com/office/drawing/2014/main" id="{007E23B5-D0F4-3EFC-7902-E038FA32F274}"/>
              </a:ext>
            </a:extLst>
          </p:cNvPr>
          <p:cNvSpPr>
            <a:spLocks noGrp="1"/>
          </p:cNvSpPr>
          <p:nvPr>
            <p:ph type="body" sz="quarter" idx="38" hasCustomPrompt="1"/>
          </p:nvPr>
        </p:nvSpPr>
        <p:spPr>
          <a:xfrm>
            <a:off x="9107488" y="3607980"/>
            <a:ext cx="2795586" cy="297163"/>
          </a:xfrm>
          <a:prstGeom prst="rect">
            <a:avLst/>
          </a:prstGeom>
        </p:spPr>
        <p:txBody>
          <a:bodyPr lIns="136800" anchor="b" anchorCtr="0">
            <a:noAutofit/>
          </a:bodyPr>
          <a:lstStyle>
            <a:lvl1pPr marL="0" indent="0">
              <a:buNone/>
              <a:defRPr sz="14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14" name="Text Placeholder 13">
            <a:extLst>
              <a:ext uri="{FF2B5EF4-FFF2-40B4-BE49-F238E27FC236}">
                <a16:creationId xmlns:a16="http://schemas.microsoft.com/office/drawing/2014/main" id="{B1224418-F096-A9D9-8061-44EAAC13D25E}"/>
              </a:ext>
            </a:extLst>
          </p:cNvPr>
          <p:cNvSpPr>
            <a:spLocks noGrp="1"/>
          </p:cNvSpPr>
          <p:nvPr>
            <p:ph type="body" sz="quarter" idx="45"/>
          </p:nvPr>
        </p:nvSpPr>
        <p:spPr>
          <a:xfrm>
            <a:off x="9107488" y="4051675"/>
            <a:ext cx="2795587" cy="1750629"/>
          </a:xfrm>
          <a:prstGeom prst="rect">
            <a:avLst/>
          </a:prstGeom>
        </p:spPr>
        <p:txBody>
          <a:bodyPr lIns="136800">
            <a:noAutofit/>
          </a:bodyPr>
          <a:lstStyle>
            <a:lvl1pPr marL="0" indent="0">
              <a:lnSpc>
                <a:spcPct val="100000"/>
              </a:lnSpc>
              <a:spcBef>
                <a:spcPts val="1200"/>
              </a:spcBef>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731502" indent="0">
              <a:lnSpc>
                <a:spcPct val="100000"/>
              </a:lnSpc>
              <a:buNone/>
              <a:defRPr sz="1400" b="0" i="0">
                <a:solidFill>
                  <a:schemeClr val="tx1"/>
                </a:solidFill>
                <a:latin typeface="+mn-lt"/>
              </a:defRPr>
            </a:lvl4pPr>
            <a:lvl5pPr marL="975336" indent="0">
              <a:lnSpc>
                <a:spcPct val="100000"/>
              </a:lnSpc>
              <a:buNone/>
              <a:defRPr sz="14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5">
            <a:extLst>
              <a:ext uri="{FF2B5EF4-FFF2-40B4-BE49-F238E27FC236}">
                <a16:creationId xmlns:a16="http://schemas.microsoft.com/office/drawing/2014/main" id="{083E6055-6F9B-B96E-8B8A-B2067EED4AE8}"/>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7" name="Footer Placeholder 7">
            <a:extLst>
              <a:ext uri="{FF2B5EF4-FFF2-40B4-BE49-F238E27FC236}">
                <a16:creationId xmlns:a16="http://schemas.microsoft.com/office/drawing/2014/main" id="{EBD0B5C1-6367-5339-B67F-451DE36A2F15}"/>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Tree>
    <p:extLst>
      <p:ext uri="{BB962C8B-B14F-4D97-AF65-F5344CB8AC3E}">
        <p14:creationId xmlns:p14="http://schemas.microsoft.com/office/powerpoint/2010/main" val="3941523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imary Divider">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167969" y="1045454"/>
            <a:ext cx="5735106" cy="2658445"/>
          </a:xfrm>
        </p:spPr>
        <p:txBody>
          <a:bodyPr tIns="0" bIns="0" anchor="b"/>
          <a:lstStyle>
            <a:lvl1pPr algn="l">
              <a:lnSpc>
                <a:spcPct val="90000"/>
              </a:lnSpc>
              <a:defRPr sz="3600">
                <a:solidFill>
                  <a:schemeClr val="tx2"/>
                </a:solidFill>
                <a:latin typeface="+mj-lt"/>
              </a:defRPr>
            </a:lvl1pPr>
          </a:lstStyle>
          <a:p>
            <a:r>
              <a:rPr lang="en-US"/>
              <a:t>Click to edit Master title style</a:t>
            </a:r>
            <a:endParaRPr lang="en-CA"/>
          </a:p>
        </p:txBody>
      </p:sp>
      <p:sp>
        <p:nvSpPr>
          <p:cNvPr id="13" name="Text Placeholder 11"/>
          <p:cNvSpPr>
            <a:spLocks noGrp="1"/>
          </p:cNvSpPr>
          <p:nvPr userDrawn="1">
            <p:ph type="body" sz="quarter" idx="10"/>
          </p:nvPr>
        </p:nvSpPr>
        <p:spPr>
          <a:xfrm>
            <a:off x="6167350" y="4262077"/>
            <a:ext cx="5735106" cy="1695027"/>
          </a:xfrm>
        </p:spPr>
        <p:txBody>
          <a:bodyPr lIns="0" rIns="0" bIns="0">
            <a:normAutofit/>
          </a:bodyPr>
          <a:lstStyle>
            <a:lvl1pPr marL="0" indent="0">
              <a:buFontTx/>
              <a:buNone/>
              <a:defRPr sz="2000" b="0" i="0">
                <a:solidFill>
                  <a:schemeClr val="tx1"/>
                </a:solidFill>
                <a:latin typeface="+mn-lt"/>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F07E5332-9202-BEB0-593E-4D6A77B68E77}"/>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2" name="Picture Placeholder 42">
            <a:extLst>
              <a:ext uri="{FF2B5EF4-FFF2-40B4-BE49-F238E27FC236}">
                <a16:creationId xmlns:a16="http://schemas.microsoft.com/office/drawing/2014/main" id="{FD5BF5B8-8DD0-3A10-0716-3BEE0C13BC99}"/>
              </a:ext>
            </a:extLst>
          </p:cNvPr>
          <p:cNvSpPr>
            <a:spLocks noGrp="1"/>
          </p:cNvSpPr>
          <p:nvPr>
            <p:ph type="pic" sz="quarter" idx="14" hasCustomPrompt="1"/>
          </p:nvPr>
        </p:nvSpPr>
        <p:spPr>
          <a:xfrm>
            <a:off x="287867" y="287337"/>
            <a:ext cx="5735107" cy="6281737"/>
          </a:xfrm>
          <a:prstGeom prst="rect">
            <a:avLst/>
          </a:prstGeom>
          <a:solidFill>
            <a:schemeClr val="bg2"/>
          </a:solidFill>
        </p:spPr>
        <p:txBody>
          <a:bodyPr tIns="720000" anchor="ctr" anchorCtr="0">
            <a:normAutofit/>
          </a:bodyPr>
          <a:lstStyle>
            <a:lvl1pPr marL="0" indent="0" algn="ctr">
              <a:buNone/>
              <a:defRPr sz="1600" b="0" i="0">
                <a:latin typeface="+mn-lt"/>
              </a:defRPr>
            </a:lvl1pPr>
          </a:lstStyle>
          <a:p>
            <a:r>
              <a:rPr lang="en-CA" dirty="0"/>
              <a:t>CLICK TO INSERT PICTURE</a:t>
            </a:r>
            <a:endParaRPr lang="en-CA"/>
          </a:p>
        </p:txBody>
      </p:sp>
      <p:sp>
        <p:nvSpPr>
          <p:cNvPr id="7" name="Footer Placeholder 7">
            <a:extLst>
              <a:ext uri="{FF2B5EF4-FFF2-40B4-BE49-F238E27FC236}">
                <a16:creationId xmlns:a16="http://schemas.microsoft.com/office/drawing/2014/main" id="{84524505-54EC-4800-F6B6-994E47085195}"/>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Tree>
    <p:extLst>
      <p:ext uri="{BB962C8B-B14F-4D97-AF65-F5344CB8AC3E}">
        <p14:creationId xmlns:p14="http://schemas.microsoft.com/office/powerpoint/2010/main" val="1655372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Additional divider Blue">
    <p:spTree>
      <p:nvGrpSpPr>
        <p:cNvPr id="1" name=""/>
        <p:cNvGrpSpPr/>
        <p:nvPr/>
      </p:nvGrpSpPr>
      <p:grpSpPr>
        <a:xfrm>
          <a:off x="0" y="0"/>
          <a:ext cx="0" cy="0"/>
          <a:chOff x="0" y="0"/>
          <a:chExt cx="0" cy="0"/>
        </a:xfrm>
      </p:grpSpPr>
      <p:sp>
        <p:nvSpPr>
          <p:cNvPr id="9" name="Picture Placeholder 42">
            <a:extLst>
              <a:ext uri="{FF2B5EF4-FFF2-40B4-BE49-F238E27FC236}">
                <a16:creationId xmlns:a16="http://schemas.microsoft.com/office/drawing/2014/main" id="{43FC70E3-C166-8A59-9450-AC1B0797B504}"/>
              </a:ext>
            </a:extLst>
          </p:cNvPr>
          <p:cNvSpPr>
            <a:spLocks noGrp="1"/>
          </p:cNvSpPr>
          <p:nvPr>
            <p:ph type="pic" sz="quarter" idx="14" hasCustomPrompt="1"/>
          </p:nvPr>
        </p:nvSpPr>
        <p:spPr>
          <a:xfrm>
            <a:off x="287867" y="287337"/>
            <a:ext cx="11615207" cy="6281738"/>
          </a:xfrm>
          <a:prstGeom prst="rect">
            <a:avLst/>
          </a:prstGeom>
          <a:solidFill>
            <a:schemeClr val="bg2"/>
          </a:solidFill>
        </p:spPr>
        <p:txBody>
          <a:bodyPr tIns="720000" anchor="ctr" anchorCtr="0">
            <a:normAutofit/>
          </a:bodyPr>
          <a:lstStyle>
            <a:lvl1pPr marL="0" indent="0" algn="ctr">
              <a:buNone/>
              <a:defRPr sz="1600" b="0" i="0">
                <a:latin typeface="+mn-lt"/>
              </a:defRPr>
            </a:lvl1pPr>
          </a:lstStyle>
          <a:p>
            <a:r>
              <a:rPr lang="en-CA" dirty="0"/>
              <a:t>CLICK TO INSERT PICTURE</a:t>
            </a:r>
            <a:endParaRPr lang="en-CA"/>
          </a:p>
        </p:txBody>
      </p:sp>
      <p:sp>
        <p:nvSpPr>
          <p:cNvPr id="22" name="Title 1"/>
          <p:cNvSpPr>
            <a:spLocks noGrp="1"/>
          </p:cNvSpPr>
          <p:nvPr>
            <p:ph type="ctrTitle"/>
          </p:nvPr>
        </p:nvSpPr>
        <p:spPr>
          <a:xfrm>
            <a:off x="579611" y="609600"/>
            <a:ext cx="4906789" cy="2438400"/>
          </a:xfrm>
        </p:spPr>
        <p:txBody>
          <a:bodyPr tIns="0" bIns="0" anchor="b" anchorCtr="0"/>
          <a:lstStyle>
            <a:lvl1pPr algn="l">
              <a:lnSpc>
                <a:spcPct val="90000"/>
              </a:lnSpc>
              <a:defRPr sz="4400">
                <a:solidFill>
                  <a:srgbClr val="003946"/>
                </a:solidFill>
                <a:latin typeface="+mj-lt"/>
              </a:defRPr>
            </a:lvl1pPr>
          </a:lstStyle>
          <a:p>
            <a:r>
              <a:rPr lang="en-US"/>
              <a:t>Click to edit Master title style</a:t>
            </a:r>
            <a:endParaRPr lang="en-CA"/>
          </a:p>
        </p:txBody>
      </p:sp>
      <p:sp>
        <p:nvSpPr>
          <p:cNvPr id="23" name="Text Placeholder 11"/>
          <p:cNvSpPr>
            <a:spLocks noGrp="1"/>
          </p:cNvSpPr>
          <p:nvPr>
            <p:ph type="body" sz="quarter" idx="10"/>
          </p:nvPr>
        </p:nvSpPr>
        <p:spPr>
          <a:xfrm>
            <a:off x="579611" y="3352800"/>
            <a:ext cx="4906789" cy="1609344"/>
          </a:xfrm>
        </p:spPr>
        <p:txBody>
          <a:bodyPr lIns="0" rIns="0" bIns="0" anchor="t" anchorCtr="0">
            <a:normAutofit/>
          </a:bodyPr>
          <a:lstStyle>
            <a:lvl1pPr marL="0" indent="0">
              <a:buFontTx/>
              <a:buNone/>
              <a:defRPr sz="2000" b="0" i="0">
                <a:solidFill>
                  <a:schemeClr val="tx1"/>
                </a:solidFill>
                <a:latin typeface="+mn-lt"/>
                <a:cs typeface="Arial" panose="020B0604020202020204" pitchFamily="34" charset="0"/>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E9D13FF0-119F-3724-DB25-839F4CD51744}"/>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2" name="Footer Placeholder 7">
            <a:extLst>
              <a:ext uri="{FF2B5EF4-FFF2-40B4-BE49-F238E27FC236}">
                <a16:creationId xmlns:a16="http://schemas.microsoft.com/office/drawing/2014/main" id="{7DA4E8DA-64B2-D2EA-8FEC-214DA9EDCFFA}"/>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Tree>
    <p:extLst>
      <p:ext uri="{BB962C8B-B14F-4D97-AF65-F5344CB8AC3E}">
        <p14:creationId xmlns:p14="http://schemas.microsoft.com/office/powerpoint/2010/main" val="1154558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2"/>
        </a:solidFill>
        <a:effectLst/>
      </p:bgPr>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E2444A8-E015-EF17-8555-22DDDC5D428A}"/>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a:xfrm>
            <a:off x="287338" y="2372498"/>
            <a:ext cx="1960562" cy="966573"/>
          </a:xfrm>
          <a:prstGeom prst="rect">
            <a:avLst/>
          </a:prstGeom>
        </p:spPr>
        <p:txBody>
          <a:bodyPr anchor="b">
            <a:normAutofit/>
          </a:bodyPr>
          <a:lstStyle>
            <a:lvl1pPr>
              <a:defRPr sz="6400" b="0">
                <a:solidFill>
                  <a:srgbClr val="003946"/>
                </a:solidFill>
                <a:latin typeface="+mj-lt"/>
              </a:defRPr>
            </a:lvl1pPr>
          </a:lstStyle>
          <a:p>
            <a:r>
              <a:rPr lang="en-CA" dirty="0"/>
              <a:t>01.</a:t>
            </a:r>
            <a:endParaRPr lang="en-CA"/>
          </a:p>
        </p:txBody>
      </p:sp>
      <p:sp>
        <p:nvSpPr>
          <p:cNvPr id="3" name="Text Placeholder 2"/>
          <p:cNvSpPr>
            <a:spLocks noGrp="1"/>
          </p:cNvSpPr>
          <p:nvPr>
            <p:ph type="body" idx="1" hasCustomPrompt="1"/>
          </p:nvPr>
        </p:nvSpPr>
        <p:spPr>
          <a:xfrm>
            <a:off x="287338" y="3518931"/>
            <a:ext cx="5735637" cy="1248032"/>
          </a:xfrm>
          <a:prstGeom prst="rect">
            <a:avLst/>
          </a:prstGeom>
        </p:spPr>
        <p:txBody>
          <a:bodyPr>
            <a:noAutofit/>
          </a:bodyPr>
          <a:lstStyle>
            <a:lvl1pPr marL="0" indent="0">
              <a:lnSpc>
                <a:spcPct val="90000"/>
              </a:lnSpc>
              <a:spcBef>
                <a:spcPts val="0"/>
              </a:spcBef>
              <a:buNone/>
              <a:defRPr sz="3600" b="0" i="0">
                <a:solidFill>
                  <a:srgbClr val="003946"/>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CA" dirty="0"/>
              <a:t>Section title goes here.</a:t>
            </a:r>
            <a:endParaRPr lang="en-CA"/>
          </a:p>
        </p:txBody>
      </p:sp>
      <p:sp>
        <p:nvSpPr>
          <p:cNvPr id="12" name="Text Placeholder 26">
            <a:extLst>
              <a:ext uri="{FF2B5EF4-FFF2-40B4-BE49-F238E27FC236}">
                <a16:creationId xmlns:a16="http://schemas.microsoft.com/office/drawing/2014/main" id="{D04805F5-7E8C-D806-3F0A-79377EA8A2FF}"/>
              </a:ext>
            </a:extLst>
          </p:cNvPr>
          <p:cNvSpPr>
            <a:spLocks noGrp="1"/>
          </p:cNvSpPr>
          <p:nvPr>
            <p:ph type="body" sz="quarter" idx="25" hasCustomPrompt="1"/>
          </p:nvPr>
        </p:nvSpPr>
        <p:spPr>
          <a:xfrm>
            <a:off x="287338" y="5023328"/>
            <a:ext cx="5735637" cy="1038168"/>
          </a:xfrm>
          <a:prstGeom prst="rect">
            <a:avLst/>
          </a:prstGeom>
        </p:spPr>
        <p:txBody>
          <a:bodyPr wrap="none">
            <a:noAutofit/>
          </a:bodyPr>
          <a:lstStyle>
            <a:lvl1pPr marL="0" indent="0">
              <a:lnSpc>
                <a:spcPct val="100000"/>
              </a:lnSpc>
              <a:spcBef>
                <a:spcPts val="500"/>
              </a:spcBef>
              <a:spcAft>
                <a:spcPts val="0"/>
              </a:spcAft>
              <a:buNone/>
              <a:defRPr sz="1400" b="0" i="0">
                <a:solidFill>
                  <a:schemeClr val="tx1"/>
                </a:solidFill>
                <a:latin typeface="+mn-lt"/>
              </a:defRPr>
            </a:lvl1pPr>
            <a:lvl2pPr marL="457189" indent="0">
              <a:buNone/>
              <a:defRPr sz="1067"/>
            </a:lvl2pPr>
            <a:lvl3pPr marL="914377" indent="0">
              <a:buNone/>
              <a:defRPr sz="933"/>
            </a:lvl3pPr>
            <a:lvl4pPr marL="1371566" indent="0">
              <a:buNone/>
              <a:defRPr sz="800"/>
            </a:lvl4pPr>
            <a:lvl5pPr marL="1828754" indent="0">
              <a:buNone/>
              <a:defRPr sz="800"/>
            </a:lvl5pPr>
          </a:lstStyle>
          <a:p>
            <a:pPr lvl="0"/>
            <a:r>
              <a:rPr lang="en-CA" dirty="0"/>
              <a:t>Subsection</a:t>
            </a:r>
            <a:endParaRPr lang="en-CA"/>
          </a:p>
          <a:p>
            <a:pPr lvl="0"/>
            <a:r>
              <a:rPr lang="en-CA" dirty="0"/>
              <a:t>Subsection</a:t>
            </a:r>
            <a:endParaRPr lang="en-CA"/>
          </a:p>
          <a:p>
            <a:pPr lvl="0"/>
            <a:r>
              <a:rPr lang="en-CA" dirty="0"/>
              <a:t>Subsection</a:t>
            </a:r>
            <a:endParaRPr lang="en-CA"/>
          </a:p>
          <a:p>
            <a:pPr lvl="0"/>
            <a:r>
              <a:rPr lang="en-CA" dirty="0"/>
              <a:t>Subsection</a:t>
            </a:r>
            <a:endParaRPr lang="en-CA"/>
          </a:p>
          <a:p>
            <a:pPr lvl="0"/>
            <a:endParaRPr lang="en-CA" dirty="0"/>
          </a:p>
        </p:txBody>
      </p:sp>
      <p:sp>
        <p:nvSpPr>
          <p:cNvPr id="10" name="Text Placeholder 13">
            <a:extLst>
              <a:ext uri="{FF2B5EF4-FFF2-40B4-BE49-F238E27FC236}">
                <a16:creationId xmlns:a16="http://schemas.microsoft.com/office/drawing/2014/main" id="{BAF1D12C-A320-FA12-647F-11524E8E22EA}"/>
              </a:ext>
            </a:extLst>
          </p:cNvPr>
          <p:cNvSpPr>
            <a:spLocks noGrp="1"/>
          </p:cNvSpPr>
          <p:nvPr>
            <p:ph type="body" sz="quarter" idx="26"/>
          </p:nvPr>
        </p:nvSpPr>
        <p:spPr>
          <a:xfrm>
            <a:off x="6169027" y="3518931"/>
            <a:ext cx="5734048" cy="2542565"/>
          </a:xfrm>
          <a:prstGeom prst="rect">
            <a:avLst/>
          </a:prstGeom>
        </p:spPr>
        <p:txBody>
          <a:bodyPr>
            <a:noAutofit/>
          </a:bodyPr>
          <a:lstStyle>
            <a:lvl1pPr marL="0" indent="0">
              <a:lnSpc>
                <a:spcPct val="100000"/>
              </a:lnSpc>
              <a:spcBef>
                <a:spcPts val="1200"/>
              </a:spcBef>
              <a:buNone/>
              <a:defRPr sz="1600" b="0" i="0">
                <a:solidFill>
                  <a:schemeClr val="tx1"/>
                </a:solidFill>
                <a:latin typeface="+mn-lt"/>
              </a:defRPr>
            </a:lvl1pPr>
            <a:lvl2pPr marL="304792" indent="0">
              <a:lnSpc>
                <a:spcPct val="100000"/>
              </a:lnSpc>
              <a:buNone/>
              <a:defRPr sz="1400" b="0" i="0">
                <a:solidFill>
                  <a:schemeClr val="tx1"/>
                </a:solidFill>
                <a:latin typeface="+mn-lt"/>
              </a:defRPr>
            </a:lvl2pPr>
            <a:lvl3pPr marL="609585" indent="0">
              <a:lnSpc>
                <a:spcPct val="100000"/>
              </a:lnSpc>
              <a:buNone/>
              <a:defRPr sz="1400" b="0" i="0">
                <a:solidFill>
                  <a:schemeClr val="tx1"/>
                </a:solidFill>
                <a:latin typeface="+mn-lt"/>
              </a:defRPr>
            </a:lvl3pPr>
            <a:lvl4pPr marL="914377" indent="0">
              <a:lnSpc>
                <a:spcPct val="100000"/>
              </a:lnSpc>
              <a:buNone/>
              <a:defRPr sz="1400" b="0" i="0">
                <a:solidFill>
                  <a:schemeClr val="tx1"/>
                </a:solidFill>
                <a:latin typeface="+mn-lt"/>
              </a:defRPr>
            </a:lvl4pPr>
            <a:lvl5pPr marL="1219170" indent="0">
              <a:lnSpc>
                <a:spcPct val="100000"/>
              </a:lnSpc>
              <a:buNone/>
              <a:defRPr sz="14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7">
            <a:extLst>
              <a:ext uri="{FF2B5EF4-FFF2-40B4-BE49-F238E27FC236}">
                <a16:creationId xmlns:a16="http://schemas.microsoft.com/office/drawing/2014/main" id="{3D9DA11C-33CE-E5AA-0FD2-AD1D12BBBE89}"/>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
        <p:nvSpPr>
          <p:cNvPr id="7" name="Slide Number Placeholder 5">
            <a:extLst>
              <a:ext uri="{FF2B5EF4-FFF2-40B4-BE49-F238E27FC236}">
                <a16:creationId xmlns:a16="http://schemas.microsoft.com/office/drawing/2014/main" id="{D788B6E6-8AE0-2A15-FA50-35422F30EA8A}"/>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15" name="EntityNameDynamic-Placeholder" descr="{&quot;templafy&quot;:{&quot;id&quot;:&quot;8e145892-a12b-4707-bf65-88b96c3a0b60&quot;}}">
            <a:extLst>
              <a:ext uri="{FF2B5EF4-FFF2-40B4-BE49-F238E27FC236}">
                <a16:creationId xmlns:a16="http://schemas.microsoft.com/office/drawing/2014/main" id="{E74CE5FE-6677-4631-24B6-3DDEC2BE3DBD}"/>
              </a:ext>
            </a:extLst>
          </p:cNvPr>
          <p:cNvSpPr/>
          <p:nvPr userDrawn="1"/>
        </p:nvSpPr>
        <p:spPr>
          <a:xfrm>
            <a:off x="7002463" y="6588092"/>
            <a:ext cx="3137852"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1" dirty="0">
              <a:solidFill>
                <a:schemeClr val="tx2"/>
              </a:solidFill>
            </a:endParaRPr>
          </a:p>
        </p:txBody>
      </p:sp>
      <p:sp>
        <p:nvSpPr>
          <p:cNvPr id="16" name="TaglineDynamic-Placeholder" descr="{&quot;templafy&quot;:{&quot;id&quot;:&quot;4a69b89a-69ff-4ad8-8dd0-64ad9ba5914f&quot;}}">
            <a:extLst>
              <a:ext uri="{FF2B5EF4-FFF2-40B4-BE49-F238E27FC236}">
                <a16:creationId xmlns:a16="http://schemas.microsoft.com/office/drawing/2014/main" id="{EECDD274-15D1-FA2D-C330-EF600210A055}"/>
              </a:ext>
            </a:extLst>
          </p:cNvPr>
          <p:cNvSpPr/>
          <p:nvPr userDrawn="1"/>
        </p:nvSpPr>
        <p:spPr>
          <a:xfrm>
            <a:off x="10140315" y="6588092"/>
            <a:ext cx="1762760"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0" spc="-20" baseline="0" dirty="0">
              <a:solidFill>
                <a:schemeClr val="tx2"/>
              </a:solidFill>
            </a:endParaRPr>
          </a:p>
        </p:txBody>
      </p:sp>
      <p:sp>
        <p:nvSpPr>
          <p:cNvPr id="17" name="EntityNameDynamic (US) -Placeholder" descr="{&quot;templafy&quot;:{&quot;id&quot;:&quot;be507bb9-b9b7-4384-8201-dd99952d4035&quot;}}" hidden="1">
            <a:extLst>
              <a:ext uri="{FF2B5EF4-FFF2-40B4-BE49-F238E27FC236}">
                <a16:creationId xmlns:a16="http://schemas.microsoft.com/office/drawing/2014/main" id="{08A7348A-99F9-831B-19D0-CD3C313B36BA}"/>
              </a:ext>
            </a:extLst>
          </p:cNvPr>
          <p:cNvSpPr>
            <a:spLocks/>
          </p:cNvSpPr>
          <p:nvPr userDrawn="1"/>
        </p:nvSpPr>
        <p:spPr>
          <a:xfrm>
            <a:off x="7116762" y="6588092"/>
            <a:ext cx="2795588"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1" dirty="0">
              <a:solidFill>
                <a:schemeClr val="tx2"/>
              </a:solidFill>
            </a:endParaRPr>
          </a:p>
        </p:txBody>
      </p:sp>
      <p:sp>
        <p:nvSpPr>
          <p:cNvPr id="18" name="TaglineDynamic (US) -Placeholder" descr="{&quot;templafy&quot;:{&quot;id&quot;:&quot;f34e4e12-6545-4917-ac48-4c90da7defd3&quot;}}" hidden="1">
            <a:extLst>
              <a:ext uri="{FF2B5EF4-FFF2-40B4-BE49-F238E27FC236}">
                <a16:creationId xmlns:a16="http://schemas.microsoft.com/office/drawing/2014/main" id="{44C27BB6-1C66-234D-E15D-F1B1CB9CC98C}"/>
              </a:ext>
            </a:extLst>
          </p:cNvPr>
          <p:cNvSpPr>
            <a:spLocks/>
          </p:cNvSpPr>
          <p:nvPr userDrawn="1"/>
        </p:nvSpPr>
        <p:spPr>
          <a:xfrm>
            <a:off x="9943307" y="6588092"/>
            <a:ext cx="1960562"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0" spc="-20" baseline="0" dirty="0">
              <a:solidFill>
                <a:schemeClr val="tx2"/>
              </a:solidFill>
            </a:endParaRPr>
          </a:p>
        </p:txBody>
      </p:sp>
    </p:spTree>
    <p:extLst>
      <p:ext uri="{BB962C8B-B14F-4D97-AF65-F5344CB8AC3E}">
        <p14:creationId xmlns:p14="http://schemas.microsoft.com/office/powerpoint/2010/main" val="625026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Medium Grey">
    <p:bg>
      <p:bgPr>
        <a:solidFill>
          <a:schemeClr val="accent3"/>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61CF9C9F-7890-039A-1FAE-DF2EC8F3DB39}"/>
              </a:ext>
            </a:extLst>
          </p:cNvPr>
          <p:cNvSpPr/>
          <p:nvPr userDrawn="1"/>
        </p:nvSpPr>
        <p:spPr>
          <a:xfrm>
            <a:off x="0" y="0"/>
            <a:ext cx="12192000" cy="6858000"/>
          </a:xfrm>
          <a:prstGeom prst="rect">
            <a:avLst/>
          </a:prstGeom>
          <a:solidFill>
            <a:srgbClr val="E0D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 Placeholder 9">
            <a:extLst>
              <a:ext uri="{FF2B5EF4-FFF2-40B4-BE49-F238E27FC236}">
                <a16:creationId xmlns:a16="http://schemas.microsoft.com/office/drawing/2014/main" id="{44D439A0-A9B0-861F-CEF2-DA751F9DC457}"/>
              </a:ext>
            </a:extLst>
          </p:cNvPr>
          <p:cNvSpPr>
            <a:spLocks noGrp="1"/>
          </p:cNvSpPr>
          <p:nvPr>
            <p:ph type="body" sz="quarter" idx="27" hasCustomPrompt="1"/>
          </p:nvPr>
        </p:nvSpPr>
        <p:spPr>
          <a:xfrm>
            <a:off x="287338" y="3034289"/>
            <a:ext cx="5735637" cy="332316"/>
          </a:xfrm>
          <a:prstGeom prst="rect">
            <a:avLst/>
          </a:prstGeom>
        </p:spPr>
        <p:txBody>
          <a:bodyPr anchor="b" anchorCtr="0">
            <a:noAutofit/>
          </a:bodyPr>
          <a:lstStyle>
            <a:lvl1pPr marL="0" indent="0">
              <a:buNone/>
              <a:defRPr sz="1200" b="0" i="0">
                <a:solidFill>
                  <a:schemeClr val="tx2"/>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a:t>&lt;##&gt;. SECTION TITLE GOES HERE</a:t>
            </a:r>
            <a:endParaRPr lang="en-CA"/>
          </a:p>
        </p:txBody>
      </p:sp>
      <p:sp>
        <p:nvSpPr>
          <p:cNvPr id="3" name="Text Placeholder 2"/>
          <p:cNvSpPr>
            <a:spLocks noGrp="1"/>
          </p:cNvSpPr>
          <p:nvPr>
            <p:ph type="body" idx="1" hasCustomPrompt="1"/>
          </p:nvPr>
        </p:nvSpPr>
        <p:spPr>
          <a:xfrm>
            <a:off x="287338" y="3518931"/>
            <a:ext cx="5735637" cy="1248032"/>
          </a:xfrm>
          <a:prstGeom prst="rect">
            <a:avLst/>
          </a:prstGeom>
        </p:spPr>
        <p:txBody>
          <a:bodyPr>
            <a:noAutofit/>
          </a:bodyPr>
          <a:lstStyle>
            <a:lvl1pPr marL="0" indent="0">
              <a:lnSpc>
                <a:spcPct val="90000"/>
              </a:lnSpc>
              <a:spcBef>
                <a:spcPts val="0"/>
              </a:spcBef>
              <a:buNone/>
              <a:defRPr sz="3600" b="0" i="0">
                <a:solidFill>
                  <a:srgbClr val="003946"/>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CA" dirty="0"/>
              <a:t>Subsection title goes here.</a:t>
            </a:r>
            <a:endParaRPr lang="en-CA"/>
          </a:p>
        </p:txBody>
      </p:sp>
      <p:sp>
        <p:nvSpPr>
          <p:cNvPr id="4" name="Slide Number Placeholder 5">
            <a:extLst>
              <a:ext uri="{FF2B5EF4-FFF2-40B4-BE49-F238E27FC236}">
                <a16:creationId xmlns:a16="http://schemas.microsoft.com/office/drawing/2014/main" id="{BB7D9EA0-3BFE-9242-9A09-850906DAFFF0}"/>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6" name="Text Placeholder 13">
            <a:extLst>
              <a:ext uri="{FF2B5EF4-FFF2-40B4-BE49-F238E27FC236}">
                <a16:creationId xmlns:a16="http://schemas.microsoft.com/office/drawing/2014/main" id="{0E6C55C1-F6DD-B0E9-F712-3731CD14E5DB}"/>
              </a:ext>
            </a:extLst>
          </p:cNvPr>
          <p:cNvSpPr>
            <a:spLocks noGrp="1"/>
          </p:cNvSpPr>
          <p:nvPr>
            <p:ph type="body" sz="quarter" idx="26"/>
          </p:nvPr>
        </p:nvSpPr>
        <p:spPr>
          <a:xfrm>
            <a:off x="287338" y="4930888"/>
            <a:ext cx="5735637" cy="1411000"/>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731502" indent="0">
              <a:lnSpc>
                <a:spcPct val="100000"/>
              </a:lnSpc>
              <a:buNone/>
              <a:defRPr sz="1400" b="0" i="0">
                <a:solidFill>
                  <a:schemeClr val="tx1"/>
                </a:solidFill>
                <a:latin typeface="+mn-lt"/>
              </a:defRPr>
            </a:lvl4pPr>
            <a:lvl5pPr marL="975336" indent="0">
              <a:lnSpc>
                <a:spcPct val="100000"/>
              </a:lnSpc>
              <a:buNone/>
              <a:defRPr sz="14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Footer Placeholder 7">
            <a:extLst>
              <a:ext uri="{FF2B5EF4-FFF2-40B4-BE49-F238E27FC236}">
                <a16:creationId xmlns:a16="http://schemas.microsoft.com/office/drawing/2014/main" id="{32152185-591B-6EDC-B5F0-9116561A8308}"/>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Tree>
    <p:extLst>
      <p:ext uri="{BB962C8B-B14F-4D97-AF65-F5344CB8AC3E}">
        <p14:creationId xmlns:p14="http://schemas.microsoft.com/office/powerpoint/2010/main" val="4012484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Warm Yellow">
    <p:bg>
      <p:bgPr>
        <a:solidFill>
          <a:schemeClr val="bg2"/>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4746615D-EABA-7FA4-AC27-9CBC07B33072}"/>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 Placeholder 9">
            <a:extLst>
              <a:ext uri="{FF2B5EF4-FFF2-40B4-BE49-F238E27FC236}">
                <a16:creationId xmlns:a16="http://schemas.microsoft.com/office/drawing/2014/main" id="{44D439A0-A9B0-861F-CEF2-DA751F9DC457}"/>
              </a:ext>
            </a:extLst>
          </p:cNvPr>
          <p:cNvSpPr>
            <a:spLocks noGrp="1"/>
          </p:cNvSpPr>
          <p:nvPr>
            <p:ph type="body" sz="quarter" idx="27" hasCustomPrompt="1"/>
          </p:nvPr>
        </p:nvSpPr>
        <p:spPr>
          <a:xfrm>
            <a:off x="287338" y="3034289"/>
            <a:ext cx="5735635" cy="332316"/>
          </a:xfrm>
          <a:prstGeom prst="rect">
            <a:avLst/>
          </a:prstGeom>
        </p:spPr>
        <p:txBody>
          <a:bodyPr anchor="b" anchorCtr="0">
            <a:noAutofit/>
          </a:bodyPr>
          <a:lstStyle>
            <a:lvl1pPr marL="0" indent="0">
              <a:buNone/>
              <a:defRPr sz="1200" b="0" i="0">
                <a:solidFill>
                  <a:schemeClr val="tx2"/>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a:t>&lt;##&gt;. SECTION TITLE GOES HERE</a:t>
            </a:r>
            <a:endParaRPr lang="en-CA"/>
          </a:p>
        </p:txBody>
      </p:sp>
      <p:sp>
        <p:nvSpPr>
          <p:cNvPr id="3" name="Text Placeholder 2"/>
          <p:cNvSpPr>
            <a:spLocks noGrp="1"/>
          </p:cNvSpPr>
          <p:nvPr>
            <p:ph type="body" idx="1" hasCustomPrompt="1"/>
          </p:nvPr>
        </p:nvSpPr>
        <p:spPr>
          <a:xfrm>
            <a:off x="287339" y="3518931"/>
            <a:ext cx="5735636" cy="1248032"/>
          </a:xfrm>
          <a:prstGeom prst="rect">
            <a:avLst/>
          </a:prstGeom>
        </p:spPr>
        <p:txBody>
          <a:bodyPr>
            <a:noAutofit/>
          </a:bodyPr>
          <a:lstStyle>
            <a:lvl1pPr marL="0" indent="0">
              <a:lnSpc>
                <a:spcPct val="90000"/>
              </a:lnSpc>
              <a:spcBef>
                <a:spcPts val="0"/>
              </a:spcBef>
              <a:buNone/>
              <a:defRPr sz="3600" b="0" i="0">
                <a:solidFill>
                  <a:srgbClr val="003946"/>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CA" dirty="0"/>
              <a:t>Subsection title goes here.</a:t>
            </a:r>
            <a:endParaRPr lang="en-CA"/>
          </a:p>
        </p:txBody>
      </p:sp>
      <p:sp>
        <p:nvSpPr>
          <p:cNvPr id="6" name="Text Placeholder 13">
            <a:extLst>
              <a:ext uri="{FF2B5EF4-FFF2-40B4-BE49-F238E27FC236}">
                <a16:creationId xmlns:a16="http://schemas.microsoft.com/office/drawing/2014/main" id="{8EA5A04A-1E26-F097-58A1-62BE68222067}"/>
              </a:ext>
            </a:extLst>
          </p:cNvPr>
          <p:cNvSpPr>
            <a:spLocks noGrp="1"/>
          </p:cNvSpPr>
          <p:nvPr>
            <p:ph type="body" sz="quarter" idx="26"/>
          </p:nvPr>
        </p:nvSpPr>
        <p:spPr>
          <a:xfrm>
            <a:off x="287338" y="4930888"/>
            <a:ext cx="5735637" cy="1411000"/>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731502" indent="0">
              <a:lnSpc>
                <a:spcPct val="100000"/>
              </a:lnSpc>
              <a:buNone/>
              <a:defRPr sz="1400" b="0" i="0">
                <a:solidFill>
                  <a:schemeClr val="tx1"/>
                </a:solidFill>
                <a:latin typeface="+mn-lt"/>
              </a:defRPr>
            </a:lvl4pPr>
            <a:lvl5pPr marL="975336" indent="0">
              <a:lnSpc>
                <a:spcPct val="100000"/>
              </a:lnSpc>
              <a:buNone/>
              <a:defRPr sz="14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lide Number Placeholder 5">
            <a:extLst>
              <a:ext uri="{FF2B5EF4-FFF2-40B4-BE49-F238E27FC236}">
                <a16:creationId xmlns:a16="http://schemas.microsoft.com/office/drawing/2014/main" id="{BBF5C4AE-EB35-6099-3D44-47D97EB7A4B0}"/>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8" name="Footer Placeholder 7">
            <a:extLst>
              <a:ext uri="{FF2B5EF4-FFF2-40B4-BE49-F238E27FC236}">
                <a16:creationId xmlns:a16="http://schemas.microsoft.com/office/drawing/2014/main" id="{7E83F2C3-6C67-3D57-C364-C713EF1C38EE}"/>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
        <p:nvSpPr>
          <p:cNvPr id="14" name="EntityNameDynamic-Placeholder" descr="{&quot;templafy&quot;:{&quot;id&quot;:&quot;e16e09a0-78b9-4cd5-8023-1a7add24afa8&quot;}}">
            <a:extLst>
              <a:ext uri="{FF2B5EF4-FFF2-40B4-BE49-F238E27FC236}">
                <a16:creationId xmlns:a16="http://schemas.microsoft.com/office/drawing/2014/main" id="{8854307E-0E6E-4E22-2694-A1BB25221F87}"/>
              </a:ext>
            </a:extLst>
          </p:cNvPr>
          <p:cNvSpPr/>
          <p:nvPr userDrawn="1"/>
        </p:nvSpPr>
        <p:spPr>
          <a:xfrm>
            <a:off x="7002463" y="6588092"/>
            <a:ext cx="3137852"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1" dirty="0">
              <a:solidFill>
                <a:schemeClr val="tx2"/>
              </a:solidFill>
            </a:endParaRPr>
          </a:p>
        </p:txBody>
      </p:sp>
      <p:sp>
        <p:nvSpPr>
          <p:cNvPr id="15" name="TaglineDynamic-Placeholder" descr="{&quot;templafy&quot;:{&quot;id&quot;:&quot;0c1474a0-c29c-4050-afaa-6f94b5d70f29&quot;}}">
            <a:extLst>
              <a:ext uri="{FF2B5EF4-FFF2-40B4-BE49-F238E27FC236}">
                <a16:creationId xmlns:a16="http://schemas.microsoft.com/office/drawing/2014/main" id="{75DD3D00-3244-58FB-80A3-0827509BDB4E}"/>
              </a:ext>
            </a:extLst>
          </p:cNvPr>
          <p:cNvSpPr/>
          <p:nvPr userDrawn="1"/>
        </p:nvSpPr>
        <p:spPr>
          <a:xfrm>
            <a:off x="10140315" y="6588092"/>
            <a:ext cx="1762760"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0" spc="-20" baseline="0" dirty="0">
              <a:solidFill>
                <a:schemeClr val="tx2"/>
              </a:solidFill>
            </a:endParaRPr>
          </a:p>
        </p:txBody>
      </p:sp>
      <p:sp>
        <p:nvSpPr>
          <p:cNvPr id="16" name="EntityNameDynamic (US) -Placeholder" descr="{&quot;templafy&quot;:{&quot;id&quot;:&quot;e336097e-4392-4b65-b187-6f737094b75f&quot;}}" hidden="1">
            <a:extLst>
              <a:ext uri="{FF2B5EF4-FFF2-40B4-BE49-F238E27FC236}">
                <a16:creationId xmlns:a16="http://schemas.microsoft.com/office/drawing/2014/main" id="{2CABDF17-C564-A75D-8865-B1C375B6EE65}"/>
              </a:ext>
            </a:extLst>
          </p:cNvPr>
          <p:cNvSpPr>
            <a:spLocks/>
          </p:cNvSpPr>
          <p:nvPr userDrawn="1"/>
        </p:nvSpPr>
        <p:spPr>
          <a:xfrm>
            <a:off x="7116762" y="6588092"/>
            <a:ext cx="2795588"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1" dirty="0">
              <a:solidFill>
                <a:schemeClr val="tx2"/>
              </a:solidFill>
            </a:endParaRPr>
          </a:p>
        </p:txBody>
      </p:sp>
      <p:sp>
        <p:nvSpPr>
          <p:cNvPr id="17" name="TaglineDynamic (US) -Placeholder" descr="{&quot;templafy&quot;:{&quot;id&quot;:&quot;30d40d80-d23b-483e-815d-3089ceab76c1&quot;}}" hidden="1">
            <a:extLst>
              <a:ext uri="{FF2B5EF4-FFF2-40B4-BE49-F238E27FC236}">
                <a16:creationId xmlns:a16="http://schemas.microsoft.com/office/drawing/2014/main" id="{DF40B22E-7167-43D8-3B0C-B99D4D5F2239}"/>
              </a:ext>
            </a:extLst>
          </p:cNvPr>
          <p:cNvSpPr>
            <a:spLocks/>
          </p:cNvSpPr>
          <p:nvPr userDrawn="1"/>
        </p:nvSpPr>
        <p:spPr>
          <a:xfrm>
            <a:off x="9943307" y="6588092"/>
            <a:ext cx="1960562"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0" spc="-20" baseline="0" dirty="0">
              <a:solidFill>
                <a:schemeClr val="tx2"/>
              </a:solidFill>
            </a:endParaRPr>
          </a:p>
        </p:txBody>
      </p:sp>
    </p:spTree>
    <p:extLst>
      <p:ext uri="{BB962C8B-B14F-4D97-AF65-F5344CB8AC3E}">
        <p14:creationId xmlns:p14="http://schemas.microsoft.com/office/powerpoint/2010/main" val="2391887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Light Grey">
    <p:bg>
      <p:bgPr>
        <a:solidFill>
          <a:schemeClr val="accent2"/>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04259AA9-3A3C-2C3E-3B07-2C1D96F512F8}"/>
              </a:ext>
            </a:extLst>
          </p:cNvPr>
          <p:cNvSpPr/>
          <p:nvPr userDrawn="1"/>
        </p:nvSpPr>
        <p:spPr>
          <a:xfrm>
            <a:off x="0" y="0"/>
            <a:ext cx="12192000" cy="6858000"/>
          </a:xfrm>
          <a:prstGeom prst="rect">
            <a:avLst/>
          </a:prstGeom>
          <a:solidFill>
            <a:srgbClr val="DDE6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 Placeholder 9">
            <a:extLst>
              <a:ext uri="{FF2B5EF4-FFF2-40B4-BE49-F238E27FC236}">
                <a16:creationId xmlns:a16="http://schemas.microsoft.com/office/drawing/2014/main" id="{44D439A0-A9B0-861F-CEF2-DA751F9DC457}"/>
              </a:ext>
            </a:extLst>
          </p:cNvPr>
          <p:cNvSpPr>
            <a:spLocks noGrp="1"/>
          </p:cNvSpPr>
          <p:nvPr>
            <p:ph type="body" sz="quarter" idx="27" hasCustomPrompt="1"/>
          </p:nvPr>
        </p:nvSpPr>
        <p:spPr>
          <a:xfrm>
            <a:off x="287867" y="3034289"/>
            <a:ext cx="5735108" cy="332316"/>
          </a:xfrm>
          <a:prstGeom prst="rect">
            <a:avLst/>
          </a:prstGeom>
        </p:spPr>
        <p:txBody>
          <a:bodyPr anchor="b" anchorCtr="0">
            <a:noAutofit/>
          </a:bodyPr>
          <a:lstStyle>
            <a:lvl1pPr marL="0" indent="0">
              <a:buNone/>
              <a:defRPr sz="1200" b="0" i="0">
                <a:solidFill>
                  <a:schemeClr val="tx2"/>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a:t>&lt;##&gt;. SECTION TITLE GOES HERE</a:t>
            </a:r>
            <a:endParaRPr lang="en-CA"/>
          </a:p>
        </p:txBody>
      </p:sp>
      <p:sp>
        <p:nvSpPr>
          <p:cNvPr id="3" name="Text Placeholder 2"/>
          <p:cNvSpPr>
            <a:spLocks noGrp="1"/>
          </p:cNvSpPr>
          <p:nvPr>
            <p:ph type="body" idx="1" hasCustomPrompt="1"/>
          </p:nvPr>
        </p:nvSpPr>
        <p:spPr>
          <a:xfrm>
            <a:off x="287338" y="3518931"/>
            <a:ext cx="5735637" cy="1248032"/>
          </a:xfrm>
          <a:prstGeom prst="rect">
            <a:avLst/>
          </a:prstGeom>
        </p:spPr>
        <p:txBody>
          <a:bodyPr>
            <a:noAutofit/>
          </a:bodyPr>
          <a:lstStyle>
            <a:lvl1pPr marL="0" indent="0">
              <a:lnSpc>
                <a:spcPct val="90000"/>
              </a:lnSpc>
              <a:spcBef>
                <a:spcPts val="0"/>
              </a:spcBef>
              <a:buNone/>
              <a:defRPr sz="3600" b="0" i="0">
                <a:solidFill>
                  <a:srgbClr val="003946"/>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CA" dirty="0"/>
              <a:t>Subsection title goes here.</a:t>
            </a:r>
            <a:endParaRPr lang="en-CA"/>
          </a:p>
        </p:txBody>
      </p:sp>
      <p:sp>
        <p:nvSpPr>
          <p:cNvPr id="6" name="Text Placeholder 13">
            <a:extLst>
              <a:ext uri="{FF2B5EF4-FFF2-40B4-BE49-F238E27FC236}">
                <a16:creationId xmlns:a16="http://schemas.microsoft.com/office/drawing/2014/main" id="{E8CC17BE-5878-6F85-D465-032B69571475}"/>
              </a:ext>
            </a:extLst>
          </p:cNvPr>
          <p:cNvSpPr>
            <a:spLocks noGrp="1"/>
          </p:cNvSpPr>
          <p:nvPr>
            <p:ph type="body" sz="quarter" idx="26"/>
          </p:nvPr>
        </p:nvSpPr>
        <p:spPr>
          <a:xfrm>
            <a:off x="287338" y="4930888"/>
            <a:ext cx="5730822" cy="1411000"/>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731502" indent="0">
              <a:lnSpc>
                <a:spcPct val="100000"/>
              </a:lnSpc>
              <a:buNone/>
              <a:defRPr sz="1400" b="0" i="0">
                <a:solidFill>
                  <a:schemeClr val="tx1"/>
                </a:solidFill>
                <a:latin typeface="+mn-lt"/>
              </a:defRPr>
            </a:lvl4pPr>
            <a:lvl5pPr marL="975336" indent="0">
              <a:lnSpc>
                <a:spcPct val="100000"/>
              </a:lnSpc>
              <a:buNone/>
              <a:defRPr sz="14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lide Number Placeholder 5">
            <a:extLst>
              <a:ext uri="{FF2B5EF4-FFF2-40B4-BE49-F238E27FC236}">
                <a16:creationId xmlns:a16="http://schemas.microsoft.com/office/drawing/2014/main" id="{1E001C16-088C-D7A2-95C1-F48DCFD68E96}"/>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8" name="Footer Placeholder 7">
            <a:extLst>
              <a:ext uri="{FF2B5EF4-FFF2-40B4-BE49-F238E27FC236}">
                <a16:creationId xmlns:a16="http://schemas.microsoft.com/office/drawing/2014/main" id="{4B51EE35-AC92-DE17-BEDE-EEFF8F36A276}"/>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
        <p:nvSpPr>
          <p:cNvPr id="14" name="EntityNameDynamic-Placeholder" descr="{&quot;templafy&quot;:{&quot;id&quot;:&quot;5930b1dc-3b9a-4a1a-911b-a63197b7e307&quot;}}">
            <a:extLst>
              <a:ext uri="{FF2B5EF4-FFF2-40B4-BE49-F238E27FC236}">
                <a16:creationId xmlns:a16="http://schemas.microsoft.com/office/drawing/2014/main" id="{50DF2E73-97A6-4BED-02CA-54C3645992E8}"/>
              </a:ext>
            </a:extLst>
          </p:cNvPr>
          <p:cNvSpPr/>
          <p:nvPr userDrawn="1"/>
        </p:nvSpPr>
        <p:spPr>
          <a:xfrm>
            <a:off x="7002463" y="6588092"/>
            <a:ext cx="3137852"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1" dirty="0">
              <a:solidFill>
                <a:schemeClr val="tx2"/>
              </a:solidFill>
            </a:endParaRPr>
          </a:p>
        </p:txBody>
      </p:sp>
      <p:sp>
        <p:nvSpPr>
          <p:cNvPr id="15" name="TaglineDynamic-Placeholder" descr="{&quot;templafy&quot;:{&quot;id&quot;:&quot;57d252e0-34f6-4cc8-b781-457d46a81ec5&quot;}}">
            <a:extLst>
              <a:ext uri="{FF2B5EF4-FFF2-40B4-BE49-F238E27FC236}">
                <a16:creationId xmlns:a16="http://schemas.microsoft.com/office/drawing/2014/main" id="{9569F380-8B7D-0EB4-C064-2FA54BBB4428}"/>
              </a:ext>
            </a:extLst>
          </p:cNvPr>
          <p:cNvSpPr/>
          <p:nvPr userDrawn="1"/>
        </p:nvSpPr>
        <p:spPr>
          <a:xfrm>
            <a:off x="10140315" y="6588092"/>
            <a:ext cx="1762760"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0" spc="-20" baseline="0" dirty="0">
              <a:solidFill>
                <a:schemeClr val="tx2"/>
              </a:solidFill>
            </a:endParaRPr>
          </a:p>
        </p:txBody>
      </p:sp>
      <p:sp>
        <p:nvSpPr>
          <p:cNvPr id="16" name="EntityNameDynamic (US) -Placeholder" descr="{&quot;templafy&quot;:{&quot;id&quot;:&quot;48b04f24-e73b-477a-9dda-c7a0f85c0f07&quot;}}" hidden="1">
            <a:extLst>
              <a:ext uri="{FF2B5EF4-FFF2-40B4-BE49-F238E27FC236}">
                <a16:creationId xmlns:a16="http://schemas.microsoft.com/office/drawing/2014/main" id="{DB1F1E54-D628-9087-B6D8-D1904DCE9A47}"/>
              </a:ext>
            </a:extLst>
          </p:cNvPr>
          <p:cNvSpPr>
            <a:spLocks/>
          </p:cNvSpPr>
          <p:nvPr userDrawn="1"/>
        </p:nvSpPr>
        <p:spPr>
          <a:xfrm>
            <a:off x="7116762" y="6588092"/>
            <a:ext cx="2795588"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1" dirty="0">
              <a:solidFill>
                <a:schemeClr val="tx2"/>
              </a:solidFill>
            </a:endParaRPr>
          </a:p>
        </p:txBody>
      </p:sp>
      <p:sp>
        <p:nvSpPr>
          <p:cNvPr id="17" name="TaglineDynamic (US) -Placeholder" descr="{&quot;templafy&quot;:{&quot;id&quot;:&quot;e9dee234-ebc1-4a31-a78d-66386eafecf8&quot;}}" hidden="1">
            <a:extLst>
              <a:ext uri="{FF2B5EF4-FFF2-40B4-BE49-F238E27FC236}">
                <a16:creationId xmlns:a16="http://schemas.microsoft.com/office/drawing/2014/main" id="{43B8A6A2-D1A8-E64A-9E1A-F61299C763EA}"/>
              </a:ext>
            </a:extLst>
          </p:cNvPr>
          <p:cNvSpPr>
            <a:spLocks/>
          </p:cNvSpPr>
          <p:nvPr userDrawn="1"/>
        </p:nvSpPr>
        <p:spPr>
          <a:xfrm>
            <a:off x="9943307" y="6588092"/>
            <a:ext cx="1960562"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0" spc="-20" baseline="0" dirty="0">
              <a:solidFill>
                <a:schemeClr val="tx2"/>
              </a:solidFill>
            </a:endParaRPr>
          </a:p>
        </p:txBody>
      </p:sp>
    </p:spTree>
    <p:extLst>
      <p:ext uri="{BB962C8B-B14F-4D97-AF65-F5344CB8AC3E}">
        <p14:creationId xmlns:p14="http://schemas.microsoft.com/office/powerpoint/2010/main" val="1584849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Image One Column">
    <p:spTree>
      <p:nvGrpSpPr>
        <p:cNvPr id="1" name=""/>
        <p:cNvGrpSpPr/>
        <p:nvPr/>
      </p:nvGrpSpPr>
      <p:grpSpPr>
        <a:xfrm>
          <a:off x="0" y="0"/>
          <a:ext cx="0" cy="0"/>
          <a:chOff x="0" y="0"/>
          <a:chExt cx="0" cy="0"/>
        </a:xfrm>
      </p:grpSpPr>
      <p:sp>
        <p:nvSpPr>
          <p:cNvPr id="10" name="Picture Placeholder 42">
            <a:extLst>
              <a:ext uri="{FF2B5EF4-FFF2-40B4-BE49-F238E27FC236}">
                <a16:creationId xmlns:a16="http://schemas.microsoft.com/office/drawing/2014/main" id="{475CA766-0803-2CD7-140A-C6D1F4CDEC9A}"/>
              </a:ext>
            </a:extLst>
          </p:cNvPr>
          <p:cNvSpPr>
            <a:spLocks noGrp="1"/>
          </p:cNvSpPr>
          <p:nvPr>
            <p:ph type="pic" sz="quarter" idx="14" hasCustomPrompt="1"/>
          </p:nvPr>
        </p:nvSpPr>
        <p:spPr>
          <a:xfrm>
            <a:off x="287337" y="287339"/>
            <a:ext cx="5735637" cy="6281736"/>
          </a:xfrm>
          <a:prstGeom prst="rect">
            <a:avLst/>
          </a:prstGeom>
          <a:solidFill>
            <a:schemeClr val="bg2"/>
          </a:solidFill>
        </p:spPr>
        <p:txBody>
          <a:bodyPr tIns="720000" anchor="ctr" anchorCtr="0">
            <a:normAutofit/>
          </a:bodyPr>
          <a:lstStyle>
            <a:lvl1pPr marL="0" indent="0" algn="ctr">
              <a:buNone/>
              <a:defRPr sz="1600" b="0" i="0">
                <a:latin typeface="+mn-lt"/>
              </a:defRPr>
            </a:lvl1pPr>
          </a:lstStyle>
          <a:p>
            <a:r>
              <a:rPr lang="en-CA" dirty="0"/>
              <a:t>CLICK TO INSERT PICTURE</a:t>
            </a:r>
            <a:endParaRPr lang="en-CA"/>
          </a:p>
        </p:txBody>
      </p:sp>
      <p:sp>
        <p:nvSpPr>
          <p:cNvPr id="2" name="Text Placeholder 9">
            <a:extLst>
              <a:ext uri="{FF2B5EF4-FFF2-40B4-BE49-F238E27FC236}">
                <a16:creationId xmlns:a16="http://schemas.microsoft.com/office/drawing/2014/main" id="{E495CD0A-363B-1C73-7CD9-ACB163B10445}"/>
              </a:ext>
            </a:extLst>
          </p:cNvPr>
          <p:cNvSpPr>
            <a:spLocks noGrp="1"/>
          </p:cNvSpPr>
          <p:nvPr>
            <p:ph type="body" sz="quarter" idx="29" hasCustomPrompt="1"/>
          </p:nvPr>
        </p:nvSpPr>
        <p:spPr>
          <a:xfrm>
            <a:off x="6170084" y="1487424"/>
            <a:ext cx="5734578" cy="266699"/>
          </a:xfrm>
          <a:prstGeom prst="rect">
            <a:avLst/>
          </a:prstGeom>
        </p:spPr>
        <p:txBody>
          <a:bodyPr anchor="b" anchorCtr="0">
            <a:noAutofit/>
          </a:bodyPr>
          <a:lstStyle>
            <a:lvl1pPr marL="0" indent="0">
              <a:buNone/>
              <a:defRPr sz="1200" b="0" i="0">
                <a:solidFill>
                  <a:schemeClr val="tx2"/>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a:t>EYEBROW TEXT</a:t>
            </a:r>
            <a:endParaRPr lang="en-CA"/>
          </a:p>
        </p:txBody>
      </p:sp>
      <p:sp>
        <p:nvSpPr>
          <p:cNvPr id="3" name="Text Placeholder 15">
            <a:extLst>
              <a:ext uri="{FF2B5EF4-FFF2-40B4-BE49-F238E27FC236}">
                <a16:creationId xmlns:a16="http://schemas.microsoft.com/office/drawing/2014/main" id="{B14A558D-2652-9586-15BD-60A531A9C264}"/>
              </a:ext>
            </a:extLst>
          </p:cNvPr>
          <p:cNvSpPr>
            <a:spLocks noGrp="1"/>
          </p:cNvSpPr>
          <p:nvPr>
            <p:ph type="body" sz="quarter" idx="33" hasCustomPrompt="1"/>
          </p:nvPr>
        </p:nvSpPr>
        <p:spPr>
          <a:xfrm>
            <a:off x="6169029" y="1889314"/>
            <a:ext cx="5728016" cy="960967"/>
          </a:xfrm>
          <a:prstGeom prst="rect">
            <a:avLst/>
          </a:prstGeom>
        </p:spPr>
        <p:txBody>
          <a:bodyPr anchor="t" anchorCtr="0">
            <a:noAutofit/>
          </a:bodyPr>
          <a:lstStyle>
            <a:lvl1pPr marL="0" indent="0">
              <a:lnSpc>
                <a:spcPct val="90000"/>
              </a:lnSpc>
              <a:buNone/>
              <a:defRPr sz="2800" b="0" i="0">
                <a:solidFill>
                  <a:schemeClr val="tx2"/>
                </a:solidFill>
                <a:latin typeface="+mj-lt"/>
              </a:defRPr>
            </a:lvl1pPr>
            <a:lvl2pPr marL="457189" indent="0">
              <a:buNone/>
              <a:defRPr sz="1067">
                <a:solidFill>
                  <a:schemeClr val="tx1"/>
                </a:solidFill>
                <a:latin typeface="+mj-lt"/>
              </a:defRPr>
            </a:lvl2pPr>
            <a:lvl3pPr marL="914377" indent="0">
              <a:buNone/>
              <a:defRPr sz="1067">
                <a:solidFill>
                  <a:schemeClr val="tx1"/>
                </a:solidFill>
                <a:latin typeface="+mj-lt"/>
              </a:defRPr>
            </a:lvl3pPr>
            <a:lvl4pPr marL="1371566" indent="0">
              <a:buNone/>
              <a:defRPr sz="1067">
                <a:solidFill>
                  <a:schemeClr val="tx1"/>
                </a:solidFill>
                <a:latin typeface="+mj-lt"/>
              </a:defRPr>
            </a:lvl4pPr>
            <a:lvl5pPr marL="1828754" indent="0">
              <a:buNone/>
              <a:defRPr sz="1067">
                <a:solidFill>
                  <a:schemeClr val="tx1"/>
                </a:solidFill>
                <a:latin typeface="+mj-lt"/>
              </a:defRPr>
            </a:lvl5pPr>
          </a:lstStyle>
          <a:p>
            <a:pPr lvl="0"/>
            <a:r>
              <a:rPr lang="en-CA" dirty="0" err="1"/>
              <a:t>Subheader</a:t>
            </a:r>
            <a:r>
              <a:rPr lang="en-CA" dirty="0"/>
              <a:t> goes here.</a:t>
            </a:r>
            <a:endParaRPr lang="en-CA"/>
          </a:p>
        </p:txBody>
      </p:sp>
      <p:sp>
        <p:nvSpPr>
          <p:cNvPr id="13" name="Text Placeholder 9">
            <a:extLst>
              <a:ext uri="{FF2B5EF4-FFF2-40B4-BE49-F238E27FC236}">
                <a16:creationId xmlns:a16="http://schemas.microsoft.com/office/drawing/2014/main" id="{4EBF9D06-F3D9-0C5E-52ED-0BF5DDB7C5E3}"/>
              </a:ext>
            </a:extLst>
          </p:cNvPr>
          <p:cNvSpPr>
            <a:spLocks noGrp="1"/>
          </p:cNvSpPr>
          <p:nvPr>
            <p:ph type="body" sz="quarter" idx="35" hasCustomPrompt="1"/>
          </p:nvPr>
        </p:nvSpPr>
        <p:spPr>
          <a:xfrm>
            <a:off x="6170083" y="3123191"/>
            <a:ext cx="5734579" cy="266699"/>
          </a:xfrm>
          <a:prstGeom prst="rect">
            <a:avLst/>
          </a:prstGeom>
        </p:spPr>
        <p:txBody>
          <a:bodyPr anchor="b" anchorCtr="0">
            <a:noAutofit/>
          </a:bodyPr>
          <a:lstStyle>
            <a:lvl1pPr marL="0" indent="0">
              <a:buNone/>
              <a:defRPr sz="1400" b="0"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16" name="Text Placeholder 9">
            <a:extLst>
              <a:ext uri="{FF2B5EF4-FFF2-40B4-BE49-F238E27FC236}">
                <a16:creationId xmlns:a16="http://schemas.microsoft.com/office/drawing/2014/main" id="{A874CF84-747E-7589-CA7F-7DE9988FCF76}"/>
              </a:ext>
            </a:extLst>
          </p:cNvPr>
          <p:cNvSpPr>
            <a:spLocks noGrp="1"/>
          </p:cNvSpPr>
          <p:nvPr>
            <p:ph type="body" sz="quarter" idx="40" hasCustomPrompt="1"/>
          </p:nvPr>
        </p:nvSpPr>
        <p:spPr>
          <a:xfrm>
            <a:off x="6169028" y="3525597"/>
            <a:ext cx="5728016" cy="266699"/>
          </a:xfrm>
          <a:prstGeom prst="rect">
            <a:avLst/>
          </a:prstGeom>
        </p:spPr>
        <p:txBody>
          <a:bodyPr anchor="b" anchorCtr="0">
            <a:noAutofit/>
          </a:bodyPr>
          <a:lstStyle>
            <a:lvl1pPr marL="0" indent="0">
              <a:buNone/>
              <a:defRPr sz="1200" b="0"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a:t>Recommended count: 350 characters.</a:t>
            </a:r>
            <a:endParaRPr lang="en-CA"/>
          </a:p>
        </p:txBody>
      </p:sp>
      <p:sp>
        <p:nvSpPr>
          <p:cNvPr id="7" name="Text Placeholder 13">
            <a:extLst>
              <a:ext uri="{FF2B5EF4-FFF2-40B4-BE49-F238E27FC236}">
                <a16:creationId xmlns:a16="http://schemas.microsoft.com/office/drawing/2014/main" id="{514B141D-CE26-1117-BD1D-878BAC380720}"/>
              </a:ext>
            </a:extLst>
          </p:cNvPr>
          <p:cNvSpPr>
            <a:spLocks noGrp="1"/>
          </p:cNvSpPr>
          <p:nvPr>
            <p:ph type="body" sz="quarter" idx="26"/>
          </p:nvPr>
        </p:nvSpPr>
        <p:spPr>
          <a:xfrm>
            <a:off x="6169028" y="4194345"/>
            <a:ext cx="5728016" cy="1652112"/>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731502" indent="0">
              <a:lnSpc>
                <a:spcPct val="100000"/>
              </a:lnSpc>
              <a:buNone/>
              <a:defRPr sz="1400" b="0" i="0">
                <a:solidFill>
                  <a:schemeClr val="tx1"/>
                </a:solidFill>
                <a:latin typeface="+mn-lt"/>
              </a:defRPr>
            </a:lvl4pPr>
            <a:lvl5pPr marL="975336" indent="0">
              <a:lnSpc>
                <a:spcPct val="100000"/>
              </a:lnSpc>
              <a:buNone/>
              <a:defRPr sz="14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Slide Number Placeholder 5">
            <a:extLst>
              <a:ext uri="{FF2B5EF4-FFF2-40B4-BE49-F238E27FC236}">
                <a16:creationId xmlns:a16="http://schemas.microsoft.com/office/drawing/2014/main" id="{1EC40F2E-91DB-24EC-EB01-E324C007C88E}"/>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9" name="Footer Placeholder 7">
            <a:extLst>
              <a:ext uri="{FF2B5EF4-FFF2-40B4-BE49-F238E27FC236}">
                <a16:creationId xmlns:a16="http://schemas.microsoft.com/office/drawing/2014/main" id="{913B90B7-3790-3A0F-8EBD-4A180A8AF961}"/>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Tree>
    <p:extLst>
      <p:ext uri="{BB962C8B-B14F-4D97-AF65-F5344CB8AC3E}">
        <p14:creationId xmlns:p14="http://schemas.microsoft.com/office/powerpoint/2010/main" val="3109706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Image Two Column">
    <p:spTree>
      <p:nvGrpSpPr>
        <p:cNvPr id="1" name=""/>
        <p:cNvGrpSpPr/>
        <p:nvPr/>
      </p:nvGrpSpPr>
      <p:grpSpPr>
        <a:xfrm>
          <a:off x="0" y="0"/>
          <a:ext cx="0" cy="0"/>
          <a:chOff x="0" y="0"/>
          <a:chExt cx="0" cy="0"/>
        </a:xfrm>
      </p:grpSpPr>
      <p:sp>
        <p:nvSpPr>
          <p:cNvPr id="4" name="Picture Placeholder 42">
            <a:extLst>
              <a:ext uri="{FF2B5EF4-FFF2-40B4-BE49-F238E27FC236}">
                <a16:creationId xmlns:a16="http://schemas.microsoft.com/office/drawing/2014/main" id="{3B887223-998B-4307-9C22-F26FD8CFC683}"/>
              </a:ext>
            </a:extLst>
          </p:cNvPr>
          <p:cNvSpPr>
            <a:spLocks noGrp="1"/>
          </p:cNvSpPr>
          <p:nvPr>
            <p:ph type="pic" sz="quarter" idx="40" hasCustomPrompt="1"/>
          </p:nvPr>
        </p:nvSpPr>
        <p:spPr>
          <a:xfrm>
            <a:off x="287337" y="287338"/>
            <a:ext cx="836612" cy="964453"/>
          </a:xfrm>
          <a:prstGeom prst="rect">
            <a:avLst/>
          </a:prstGeom>
          <a:solidFill>
            <a:schemeClr val="bg2"/>
          </a:solidFill>
        </p:spPr>
        <p:txBody>
          <a:bodyPr tIns="720000" anchor="ctr" anchorCtr="0">
            <a:normAutofit/>
          </a:bodyPr>
          <a:lstStyle>
            <a:lvl1pPr marL="0" indent="0" algn="ctr">
              <a:buNone/>
              <a:defRPr sz="667" b="0" i="0">
                <a:latin typeface="+mn-lt"/>
              </a:defRPr>
            </a:lvl1pPr>
          </a:lstStyle>
          <a:p>
            <a:r>
              <a:rPr lang="en-CA" dirty="0"/>
              <a:t>CLICK TO INSERT PICTURE</a:t>
            </a:r>
            <a:endParaRPr lang="en-CA"/>
          </a:p>
        </p:txBody>
      </p:sp>
      <p:sp>
        <p:nvSpPr>
          <p:cNvPr id="13" name="Text Placeholder 9">
            <a:extLst>
              <a:ext uri="{FF2B5EF4-FFF2-40B4-BE49-F238E27FC236}">
                <a16:creationId xmlns:a16="http://schemas.microsoft.com/office/drawing/2014/main" id="{4EBF9D06-F3D9-0C5E-52ED-0BF5DDB7C5E3}"/>
              </a:ext>
            </a:extLst>
          </p:cNvPr>
          <p:cNvSpPr>
            <a:spLocks noGrp="1"/>
          </p:cNvSpPr>
          <p:nvPr>
            <p:ph type="body" sz="quarter" idx="35" hasCustomPrompt="1"/>
          </p:nvPr>
        </p:nvSpPr>
        <p:spPr>
          <a:xfrm>
            <a:off x="287337" y="1407902"/>
            <a:ext cx="2795587" cy="187367"/>
          </a:xfrm>
          <a:prstGeom prst="rect">
            <a:avLst/>
          </a:prstGeom>
        </p:spPr>
        <p:txBody>
          <a:bodyPr anchor="t" anchorCtr="0">
            <a:noAutofit/>
          </a:bodyPr>
          <a:lstStyle>
            <a:lvl1pPr marL="0" indent="0">
              <a:buNone/>
              <a:defRPr sz="14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7" name="Text Placeholder 13">
            <a:extLst>
              <a:ext uri="{FF2B5EF4-FFF2-40B4-BE49-F238E27FC236}">
                <a16:creationId xmlns:a16="http://schemas.microsoft.com/office/drawing/2014/main" id="{75F52A8A-0056-255E-FD3D-40813F5DEF50}"/>
              </a:ext>
            </a:extLst>
          </p:cNvPr>
          <p:cNvSpPr>
            <a:spLocks noGrp="1"/>
          </p:cNvSpPr>
          <p:nvPr>
            <p:ph type="body" sz="quarter" idx="26"/>
          </p:nvPr>
        </p:nvSpPr>
        <p:spPr>
          <a:xfrm>
            <a:off x="290876" y="1729537"/>
            <a:ext cx="2791958" cy="1474059"/>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200" b="0" i="0">
                <a:solidFill>
                  <a:schemeClr val="tx1"/>
                </a:solidFill>
                <a:latin typeface="+mn-lt"/>
              </a:defRPr>
            </a:lvl2pPr>
            <a:lvl3pPr marL="487668" indent="0">
              <a:lnSpc>
                <a:spcPct val="100000"/>
              </a:lnSpc>
              <a:buNone/>
              <a:defRPr sz="1200" b="0" i="0">
                <a:solidFill>
                  <a:schemeClr val="tx1"/>
                </a:solidFill>
                <a:latin typeface="+mn-lt"/>
              </a:defRPr>
            </a:lvl3pPr>
            <a:lvl4pPr marL="731502" indent="0">
              <a:lnSpc>
                <a:spcPct val="100000"/>
              </a:lnSpc>
              <a:buNone/>
              <a:defRPr sz="1200" b="0" i="0">
                <a:solidFill>
                  <a:schemeClr val="tx1"/>
                </a:solidFill>
                <a:latin typeface="+mn-lt"/>
              </a:defRPr>
            </a:lvl4pPr>
            <a:lvl5pPr marL="975336" indent="0">
              <a:lnSpc>
                <a:spcPct val="100000"/>
              </a:lnSpc>
              <a:buNone/>
              <a:defRPr sz="12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Picture Placeholder 42">
            <a:extLst>
              <a:ext uri="{FF2B5EF4-FFF2-40B4-BE49-F238E27FC236}">
                <a16:creationId xmlns:a16="http://schemas.microsoft.com/office/drawing/2014/main" id="{5E3FCDD4-E7AE-4EBC-0080-35ECF115344A}"/>
              </a:ext>
            </a:extLst>
          </p:cNvPr>
          <p:cNvSpPr>
            <a:spLocks noGrp="1"/>
          </p:cNvSpPr>
          <p:nvPr>
            <p:ph type="pic" sz="quarter" idx="43" hasCustomPrompt="1"/>
          </p:nvPr>
        </p:nvSpPr>
        <p:spPr>
          <a:xfrm>
            <a:off x="3227388" y="287337"/>
            <a:ext cx="835210" cy="964453"/>
          </a:xfrm>
          <a:prstGeom prst="rect">
            <a:avLst/>
          </a:prstGeom>
          <a:solidFill>
            <a:schemeClr val="bg2"/>
          </a:solidFill>
        </p:spPr>
        <p:txBody>
          <a:bodyPr tIns="720000" anchor="ctr" anchorCtr="0">
            <a:normAutofit/>
          </a:bodyPr>
          <a:lstStyle>
            <a:lvl1pPr marL="0" indent="0" algn="ctr">
              <a:buNone/>
              <a:defRPr sz="667" b="0" i="0">
                <a:latin typeface="+mn-lt"/>
              </a:defRPr>
            </a:lvl1pPr>
          </a:lstStyle>
          <a:p>
            <a:r>
              <a:rPr lang="en-CA" dirty="0"/>
              <a:t>CLICK TO INSERT PICTURE</a:t>
            </a:r>
            <a:endParaRPr lang="en-CA"/>
          </a:p>
        </p:txBody>
      </p:sp>
      <p:sp>
        <p:nvSpPr>
          <p:cNvPr id="5" name="Text Placeholder 9">
            <a:extLst>
              <a:ext uri="{FF2B5EF4-FFF2-40B4-BE49-F238E27FC236}">
                <a16:creationId xmlns:a16="http://schemas.microsoft.com/office/drawing/2014/main" id="{508EA3EE-D630-D8C9-A3F8-C6182FF36777}"/>
              </a:ext>
            </a:extLst>
          </p:cNvPr>
          <p:cNvSpPr>
            <a:spLocks noGrp="1"/>
          </p:cNvSpPr>
          <p:nvPr>
            <p:ph type="body" sz="quarter" idx="41" hasCustomPrompt="1"/>
          </p:nvPr>
        </p:nvSpPr>
        <p:spPr>
          <a:xfrm>
            <a:off x="3227387" y="1407902"/>
            <a:ext cx="2795587" cy="187367"/>
          </a:xfrm>
          <a:prstGeom prst="rect">
            <a:avLst/>
          </a:prstGeom>
        </p:spPr>
        <p:txBody>
          <a:bodyPr anchor="t" anchorCtr="0">
            <a:noAutofit/>
          </a:bodyPr>
          <a:lstStyle>
            <a:lvl1pPr marL="0" indent="0">
              <a:buNone/>
              <a:defRPr sz="14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8" name="Text Placeholder 13">
            <a:extLst>
              <a:ext uri="{FF2B5EF4-FFF2-40B4-BE49-F238E27FC236}">
                <a16:creationId xmlns:a16="http://schemas.microsoft.com/office/drawing/2014/main" id="{20673C4D-77B7-FD99-F77C-C9E30CD84FF2}"/>
              </a:ext>
            </a:extLst>
          </p:cNvPr>
          <p:cNvSpPr>
            <a:spLocks noGrp="1"/>
          </p:cNvSpPr>
          <p:nvPr>
            <p:ph type="body" sz="quarter" idx="57"/>
          </p:nvPr>
        </p:nvSpPr>
        <p:spPr>
          <a:xfrm>
            <a:off x="3225987" y="1729537"/>
            <a:ext cx="2796988" cy="1474059"/>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200" b="0" i="0">
                <a:solidFill>
                  <a:schemeClr val="tx1"/>
                </a:solidFill>
                <a:latin typeface="+mn-lt"/>
              </a:defRPr>
            </a:lvl2pPr>
            <a:lvl3pPr marL="487668" indent="0">
              <a:lnSpc>
                <a:spcPct val="100000"/>
              </a:lnSpc>
              <a:buNone/>
              <a:defRPr sz="1200" b="0" i="0">
                <a:solidFill>
                  <a:schemeClr val="tx1"/>
                </a:solidFill>
                <a:latin typeface="+mn-lt"/>
              </a:defRPr>
            </a:lvl3pPr>
            <a:lvl4pPr marL="731502" indent="0">
              <a:lnSpc>
                <a:spcPct val="100000"/>
              </a:lnSpc>
              <a:buNone/>
              <a:defRPr sz="1200" b="0" i="0">
                <a:solidFill>
                  <a:schemeClr val="tx1"/>
                </a:solidFill>
                <a:latin typeface="+mn-lt"/>
              </a:defRPr>
            </a:lvl4pPr>
            <a:lvl5pPr marL="975336" indent="0">
              <a:lnSpc>
                <a:spcPct val="100000"/>
              </a:lnSpc>
              <a:buNone/>
              <a:defRPr sz="12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8" name="Picture Placeholder 42">
            <a:extLst>
              <a:ext uri="{FF2B5EF4-FFF2-40B4-BE49-F238E27FC236}">
                <a16:creationId xmlns:a16="http://schemas.microsoft.com/office/drawing/2014/main" id="{92C64E15-424B-2943-5EA9-1D657F59298E}"/>
              </a:ext>
            </a:extLst>
          </p:cNvPr>
          <p:cNvSpPr>
            <a:spLocks noGrp="1"/>
          </p:cNvSpPr>
          <p:nvPr>
            <p:ph type="pic" sz="quarter" idx="46" hasCustomPrompt="1"/>
          </p:nvPr>
        </p:nvSpPr>
        <p:spPr>
          <a:xfrm>
            <a:off x="287338" y="3442815"/>
            <a:ext cx="836611" cy="964453"/>
          </a:xfrm>
          <a:prstGeom prst="rect">
            <a:avLst/>
          </a:prstGeom>
          <a:solidFill>
            <a:schemeClr val="bg2"/>
          </a:solidFill>
        </p:spPr>
        <p:txBody>
          <a:bodyPr tIns="720000" anchor="ctr" anchorCtr="0">
            <a:normAutofit/>
          </a:bodyPr>
          <a:lstStyle>
            <a:lvl1pPr marL="0" indent="0" algn="ctr">
              <a:buNone/>
              <a:defRPr sz="667" b="0" i="0">
                <a:latin typeface="+mn-lt"/>
              </a:defRPr>
            </a:lvl1pPr>
          </a:lstStyle>
          <a:p>
            <a:r>
              <a:rPr lang="en-CA" dirty="0"/>
              <a:t>CLICK TO INSERT PICTURE</a:t>
            </a:r>
            <a:endParaRPr lang="en-CA"/>
          </a:p>
        </p:txBody>
      </p:sp>
      <p:sp>
        <p:nvSpPr>
          <p:cNvPr id="15" name="Text Placeholder 9">
            <a:extLst>
              <a:ext uri="{FF2B5EF4-FFF2-40B4-BE49-F238E27FC236}">
                <a16:creationId xmlns:a16="http://schemas.microsoft.com/office/drawing/2014/main" id="{57FEEB62-DDEE-713E-6617-589D9DE3F5C5}"/>
              </a:ext>
            </a:extLst>
          </p:cNvPr>
          <p:cNvSpPr>
            <a:spLocks noGrp="1"/>
          </p:cNvSpPr>
          <p:nvPr>
            <p:ph type="body" sz="quarter" idx="44" hasCustomPrompt="1"/>
          </p:nvPr>
        </p:nvSpPr>
        <p:spPr>
          <a:xfrm>
            <a:off x="287430" y="4552638"/>
            <a:ext cx="2795495" cy="187367"/>
          </a:xfrm>
          <a:prstGeom prst="rect">
            <a:avLst/>
          </a:prstGeom>
        </p:spPr>
        <p:txBody>
          <a:bodyPr anchor="t" anchorCtr="0">
            <a:noAutofit/>
          </a:bodyPr>
          <a:lstStyle>
            <a:lvl1pPr marL="0" indent="0">
              <a:buNone/>
              <a:defRPr sz="14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11" name="Text Placeholder 13">
            <a:extLst>
              <a:ext uri="{FF2B5EF4-FFF2-40B4-BE49-F238E27FC236}">
                <a16:creationId xmlns:a16="http://schemas.microsoft.com/office/drawing/2014/main" id="{3D5F382F-2FEB-605D-69EE-25AAECB4683D}"/>
              </a:ext>
            </a:extLst>
          </p:cNvPr>
          <p:cNvSpPr>
            <a:spLocks noGrp="1"/>
          </p:cNvSpPr>
          <p:nvPr>
            <p:ph type="body" sz="quarter" idx="58"/>
          </p:nvPr>
        </p:nvSpPr>
        <p:spPr>
          <a:xfrm>
            <a:off x="287339" y="4862205"/>
            <a:ext cx="2795495" cy="1474059"/>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200" b="0" i="0">
                <a:solidFill>
                  <a:schemeClr val="tx1"/>
                </a:solidFill>
                <a:latin typeface="+mn-lt"/>
              </a:defRPr>
            </a:lvl2pPr>
            <a:lvl3pPr marL="487668" indent="0">
              <a:lnSpc>
                <a:spcPct val="100000"/>
              </a:lnSpc>
              <a:buNone/>
              <a:defRPr sz="1200" b="0" i="0">
                <a:solidFill>
                  <a:schemeClr val="tx1"/>
                </a:solidFill>
                <a:latin typeface="+mn-lt"/>
              </a:defRPr>
            </a:lvl3pPr>
            <a:lvl4pPr marL="731502" indent="0">
              <a:lnSpc>
                <a:spcPct val="100000"/>
              </a:lnSpc>
              <a:buNone/>
              <a:defRPr sz="1200" b="0" i="0">
                <a:solidFill>
                  <a:schemeClr val="tx1"/>
                </a:solidFill>
                <a:latin typeface="+mn-lt"/>
              </a:defRPr>
            </a:lvl4pPr>
            <a:lvl5pPr marL="975336" indent="0">
              <a:lnSpc>
                <a:spcPct val="100000"/>
              </a:lnSpc>
              <a:buNone/>
              <a:defRPr sz="12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1" name="Picture Placeholder 42">
            <a:extLst>
              <a:ext uri="{FF2B5EF4-FFF2-40B4-BE49-F238E27FC236}">
                <a16:creationId xmlns:a16="http://schemas.microsoft.com/office/drawing/2014/main" id="{83E4C305-F76E-4E1E-D24E-8A49F9149F6E}"/>
              </a:ext>
            </a:extLst>
          </p:cNvPr>
          <p:cNvSpPr>
            <a:spLocks noGrp="1"/>
          </p:cNvSpPr>
          <p:nvPr>
            <p:ph type="pic" sz="quarter" idx="49" hasCustomPrompt="1"/>
          </p:nvPr>
        </p:nvSpPr>
        <p:spPr>
          <a:xfrm>
            <a:off x="3227388" y="3442815"/>
            <a:ext cx="836612" cy="964453"/>
          </a:xfrm>
          <a:prstGeom prst="rect">
            <a:avLst/>
          </a:prstGeom>
          <a:solidFill>
            <a:schemeClr val="bg2"/>
          </a:solidFill>
        </p:spPr>
        <p:txBody>
          <a:bodyPr tIns="720000" anchor="ctr" anchorCtr="0">
            <a:normAutofit/>
          </a:bodyPr>
          <a:lstStyle>
            <a:lvl1pPr marL="0" indent="0" algn="ctr">
              <a:buNone/>
              <a:defRPr sz="667" b="0" i="0">
                <a:latin typeface="+mn-lt"/>
              </a:defRPr>
            </a:lvl1pPr>
          </a:lstStyle>
          <a:p>
            <a:r>
              <a:rPr lang="en-CA" dirty="0"/>
              <a:t>CLICK TO INSERT PICTURE</a:t>
            </a:r>
            <a:endParaRPr lang="en-CA"/>
          </a:p>
        </p:txBody>
      </p:sp>
      <p:sp>
        <p:nvSpPr>
          <p:cNvPr id="19" name="Text Placeholder 9">
            <a:extLst>
              <a:ext uri="{FF2B5EF4-FFF2-40B4-BE49-F238E27FC236}">
                <a16:creationId xmlns:a16="http://schemas.microsoft.com/office/drawing/2014/main" id="{E73CB260-3973-C98D-22D8-7061846577B2}"/>
              </a:ext>
            </a:extLst>
          </p:cNvPr>
          <p:cNvSpPr>
            <a:spLocks noGrp="1"/>
          </p:cNvSpPr>
          <p:nvPr>
            <p:ph type="body" sz="quarter" idx="47" hasCustomPrompt="1"/>
          </p:nvPr>
        </p:nvSpPr>
        <p:spPr>
          <a:xfrm>
            <a:off x="3227387" y="4552638"/>
            <a:ext cx="2795495" cy="187367"/>
          </a:xfrm>
          <a:prstGeom prst="rect">
            <a:avLst/>
          </a:prstGeom>
        </p:spPr>
        <p:txBody>
          <a:bodyPr anchor="t" anchorCtr="0">
            <a:noAutofit/>
          </a:bodyPr>
          <a:lstStyle>
            <a:lvl1pPr marL="0" indent="0">
              <a:buNone/>
              <a:defRPr sz="14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12" name="Text Placeholder 13">
            <a:extLst>
              <a:ext uri="{FF2B5EF4-FFF2-40B4-BE49-F238E27FC236}">
                <a16:creationId xmlns:a16="http://schemas.microsoft.com/office/drawing/2014/main" id="{B95E8FC5-31A8-0915-732C-C3A7C3617C6E}"/>
              </a:ext>
            </a:extLst>
          </p:cNvPr>
          <p:cNvSpPr>
            <a:spLocks noGrp="1"/>
          </p:cNvSpPr>
          <p:nvPr>
            <p:ph type="body" sz="quarter" idx="45"/>
          </p:nvPr>
        </p:nvSpPr>
        <p:spPr>
          <a:xfrm>
            <a:off x="3227388" y="4862205"/>
            <a:ext cx="2795780" cy="1474059"/>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200" b="0" i="0">
                <a:solidFill>
                  <a:schemeClr val="tx1"/>
                </a:solidFill>
                <a:latin typeface="+mn-lt"/>
              </a:defRPr>
            </a:lvl2pPr>
            <a:lvl3pPr marL="487668" indent="0">
              <a:lnSpc>
                <a:spcPct val="100000"/>
              </a:lnSpc>
              <a:buNone/>
              <a:defRPr sz="1200" b="0" i="0">
                <a:solidFill>
                  <a:schemeClr val="tx1"/>
                </a:solidFill>
                <a:latin typeface="+mn-lt"/>
              </a:defRPr>
            </a:lvl3pPr>
            <a:lvl4pPr marL="731502" indent="0">
              <a:lnSpc>
                <a:spcPct val="100000"/>
              </a:lnSpc>
              <a:buNone/>
              <a:defRPr sz="1200" b="0" i="0">
                <a:solidFill>
                  <a:schemeClr val="tx1"/>
                </a:solidFill>
                <a:latin typeface="+mn-lt"/>
              </a:defRPr>
            </a:lvl4pPr>
            <a:lvl5pPr marL="975336" indent="0">
              <a:lnSpc>
                <a:spcPct val="100000"/>
              </a:lnSpc>
              <a:buNone/>
              <a:defRPr sz="12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Picture Placeholder 42">
            <a:extLst>
              <a:ext uri="{FF2B5EF4-FFF2-40B4-BE49-F238E27FC236}">
                <a16:creationId xmlns:a16="http://schemas.microsoft.com/office/drawing/2014/main" id="{475CA766-0803-2CD7-140A-C6D1F4CDEC9A}"/>
              </a:ext>
            </a:extLst>
          </p:cNvPr>
          <p:cNvSpPr>
            <a:spLocks noGrp="1"/>
          </p:cNvSpPr>
          <p:nvPr>
            <p:ph type="pic" sz="quarter" idx="14" hasCustomPrompt="1"/>
          </p:nvPr>
        </p:nvSpPr>
        <p:spPr>
          <a:xfrm>
            <a:off x="6167438" y="287337"/>
            <a:ext cx="5733686" cy="6281737"/>
          </a:xfrm>
          <a:prstGeom prst="rect">
            <a:avLst/>
          </a:prstGeom>
          <a:solidFill>
            <a:schemeClr val="bg2"/>
          </a:solidFill>
        </p:spPr>
        <p:txBody>
          <a:bodyPr tIns="720000" anchor="ctr" anchorCtr="0">
            <a:normAutofit/>
          </a:bodyPr>
          <a:lstStyle>
            <a:lvl1pPr marL="0" indent="0" algn="ctr">
              <a:buNone/>
              <a:defRPr sz="1600" b="0" i="0">
                <a:latin typeface="+mn-lt"/>
              </a:defRPr>
            </a:lvl1pPr>
          </a:lstStyle>
          <a:p>
            <a:r>
              <a:rPr lang="en-CA" dirty="0"/>
              <a:t>CLICK TO INSERT PICTURE</a:t>
            </a:r>
            <a:endParaRPr lang="en-CA"/>
          </a:p>
        </p:txBody>
      </p:sp>
      <p:sp>
        <p:nvSpPr>
          <p:cNvPr id="3" name="Slide Number Placeholder 5">
            <a:extLst>
              <a:ext uri="{FF2B5EF4-FFF2-40B4-BE49-F238E27FC236}">
                <a16:creationId xmlns:a16="http://schemas.microsoft.com/office/drawing/2014/main" id="{6363BFD5-0B57-8F3C-20E0-1A83FBB5A067}"/>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6" name="Footer Placeholder 7">
            <a:extLst>
              <a:ext uri="{FF2B5EF4-FFF2-40B4-BE49-F238E27FC236}">
                <a16:creationId xmlns:a16="http://schemas.microsoft.com/office/drawing/2014/main" id="{47132D82-DA1E-31F4-BB76-92D73CDFAE9C}"/>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Tree>
    <p:extLst>
      <p:ext uri="{BB962C8B-B14F-4D97-AF65-F5344CB8AC3E}">
        <p14:creationId xmlns:p14="http://schemas.microsoft.com/office/powerpoint/2010/main" val="845530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tional Title Slide">
    <p:bg>
      <p:bgPr>
        <a:solidFill>
          <a:schemeClr val="bg1"/>
        </a:solidFill>
        <a:effectLst/>
      </p:bgPr>
    </p:bg>
    <p:spTree>
      <p:nvGrpSpPr>
        <p:cNvPr id="1" name=""/>
        <p:cNvGrpSpPr/>
        <p:nvPr/>
      </p:nvGrpSpPr>
      <p:grpSpPr>
        <a:xfrm>
          <a:off x="0" y="0"/>
          <a:ext cx="0" cy="0"/>
          <a:chOff x="0" y="0"/>
          <a:chExt cx="0" cy="0"/>
        </a:xfrm>
      </p:grpSpPr>
      <p:sp>
        <p:nvSpPr>
          <p:cNvPr id="43" name="Picture Placeholder 42">
            <a:extLst>
              <a:ext uri="{FF2B5EF4-FFF2-40B4-BE49-F238E27FC236}">
                <a16:creationId xmlns:a16="http://schemas.microsoft.com/office/drawing/2014/main" id="{8EA885D4-90FB-BF40-DC43-B7F714E4A8CE}"/>
              </a:ext>
            </a:extLst>
          </p:cNvPr>
          <p:cNvSpPr>
            <a:spLocks noGrp="1"/>
          </p:cNvSpPr>
          <p:nvPr>
            <p:ph type="pic" sz="quarter" idx="14" hasCustomPrompt="1"/>
          </p:nvPr>
        </p:nvSpPr>
        <p:spPr>
          <a:xfrm>
            <a:off x="6167438" y="287338"/>
            <a:ext cx="5736695" cy="6281737"/>
          </a:xfrm>
          <a:prstGeom prst="rect">
            <a:avLst/>
          </a:prstGeom>
          <a:solidFill>
            <a:schemeClr val="bg2"/>
          </a:solidFill>
        </p:spPr>
        <p:txBody>
          <a:bodyPr tIns="720000" anchor="ctr" anchorCtr="0">
            <a:normAutofit/>
          </a:bodyPr>
          <a:lstStyle>
            <a:lvl1pPr marL="0" indent="0" algn="ctr">
              <a:buNone/>
              <a:defRPr sz="1600" b="0" i="0">
                <a:latin typeface="+mn-lt"/>
              </a:defRPr>
            </a:lvl1pPr>
          </a:lstStyle>
          <a:p>
            <a:r>
              <a:rPr lang="en-CA" dirty="0"/>
              <a:t>CLICK TO INSERT PICTURE</a:t>
            </a:r>
            <a:endParaRPr lang="en-CA"/>
          </a:p>
        </p:txBody>
      </p:sp>
      <p:sp>
        <p:nvSpPr>
          <p:cNvPr id="15" name="Text Placeholder 2" descr="Click to edit master title style">
            <a:extLst>
              <a:ext uri="{FF2B5EF4-FFF2-40B4-BE49-F238E27FC236}">
                <a16:creationId xmlns:a16="http://schemas.microsoft.com/office/drawing/2014/main" id="{7FE6EE3C-723E-D39E-FCAA-1FB93504A862}"/>
              </a:ext>
            </a:extLst>
          </p:cNvPr>
          <p:cNvSpPr>
            <a:spLocks noGrp="1"/>
          </p:cNvSpPr>
          <p:nvPr>
            <p:ph type="body" sz="quarter" idx="13"/>
          </p:nvPr>
        </p:nvSpPr>
        <p:spPr>
          <a:xfrm>
            <a:off x="287339" y="673463"/>
            <a:ext cx="5737224" cy="2409255"/>
          </a:xfrm>
        </p:spPr>
        <p:txBody>
          <a:bodyPr anchor="b"/>
          <a:lstStyle>
            <a:lvl1pPr marL="0" indent="0">
              <a:lnSpc>
                <a:spcPct val="90000"/>
              </a:lnSpc>
              <a:spcBef>
                <a:spcPts val="0"/>
              </a:spcBef>
              <a:buFontTx/>
              <a:buNone/>
              <a:tabLst/>
              <a:defRPr sz="4400" b="0" i="0" spc="-40" baseline="0">
                <a:solidFill>
                  <a:schemeClr val="tx2"/>
                </a:solidFill>
                <a:latin typeface="+mj-lt"/>
              </a:defRPr>
            </a:lvl1pPr>
            <a:lvl2pPr marL="243834" indent="0">
              <a:buFontTx/>
              <a:buNone/>
              <a:defRPr/>
            </a:lvl2pPr>
            <a:lvl3pPr marL="487668" indent="0">
              <a:buFontTx/>
              <a:buNone/>
              <a:defRPr/>
            </a:lvl3pPr>
            <a:lvl4pPr marL="731502" indent="0">
              <a:buFontTx/>
              <a:buNone/>
              <a:defRPr/>
            </a:lvl4pPr>
            <a:lvl5pPr marL="768077" indent="0">
              <a:buFontTx/>
              <a:buNone/>
              <a:defRPr/>
            </a:lvl5pPr>
          </a:lstStyle>
          <a:p>
            <a:pPr lvl="0"/>
            <a:r>
              <a:rPr lang="en-US"/>
              <a:t>Click to edit Master text styles</a:t>
            </a:r>
          </a:p>
        </p:txBody>
      </p:sp>
      <p:sp>
        <p:nvSpPr>
          <p:cNvPr id="16" name="Content Placeholder 4">
            <a:extLst>
              <a:ext uri="{FF2B5EF4-FFF2-40B4-BE49-F238E27FC236}">
                <a16:creationId xmlns:a16="http://schemas.microsoft.com/office/drawing/2014/main" id="{9AB7FF52-C72D-CB3B-17F9-E2A3DBA01F0B}"/>
              </a:ext>
            </a:extLst>
          </p:cNvPr>
          <p:cNvSpPr>
            <a:spLocks noGrp="1"/>
          </p:cNvSpPr>
          <p:nvPr>
            <p:ph sz="quarter" idx="15" hasCustomPrompt="1"/>
          </p:nvPr>
        </p:nvSpPr>
        <p:spPr>
          <a:xfrm>
            <a:off x="287339" y="3458581"/>
            <a:ext cx="4900612" cy="747172"/>
          </a:xfrm>
        </p:spPr>
        <p:txBody>
          <a:bodyPr/>
          <a:lstStyle>
            <a:lvl1pPr marL="0" indent="0">
              <a:lnSpc>
                <a:spcPct val="100000"/>
              </a:lnSpc>
              <a:spcBef>
                <a:spcPts val="400"/>
              </a:spcBef>
              <a:buFontTx/>
              <a:buNone/>
              <a:defRPr sz="2400" b="0" i="0">
                <a:solidFill>
                  <a:schemeClr val="tx2"/>
                </a:solidFill>
                <a:latin typeface="+mj-lt"/>
              </a:defRPr>
            </a:lvl1pPr>
            <a:lvl2pPr marL="243834" indent="0">
              <a:buFontTx/>
              <a:buNone/>
              <a:defRPr/>
            </a:lvl2pPr>
            <a:lvl3pPr marL="487668" indent="0">
              <a:buFontTx/>
              <a:buNone/>
              <a:defRPr/>
            </a:lvl3pPr>
            <a:lvl4pPr marL="731502" indent="0">
              <a:buFontTx/>
              <a:buNone/>
              <a:defRPr/>
            </a:lvl4pPr>
            <a:lvl5pPr marL="768077" indent="0">
              <a:buFontTx/>
              <a:buNone/>
              <a:defRPr/>
            </a:lvl5pPr>
          </a:lstStyle>
          <a:p>
            <a:pPr lvl="0"/>
            <a:r>
              <a:rPr lang="en-CA" dirty="0"/>
              <a:t>Click to insert subtitle</a:t>
            </a:r>
            <a:endParaRPr lang="en-CA"/>
          </a:p>
        </p:txBody>
      </p:sp>
      <p:sp>
        <p:nvSpPr>
          <p:cNvPr id="18" name="Text Placeholder 9">
            <a:extLst>
              <a:ext uri="{FF2B5EF4-FFF2-40B4-BE49-F238E27FC236}">
                <a16:creationId xmlns:a16="http://schemas.microsoft.com/office/drawing/2014/main" id="{6254FC54-83C9-90F8-81E8-D7AA2A746F90}"/>
              </a:ext>
            </a:extLst>
          </p:cNvPr>
          <p:cNvSpPr>
            <a:spLocks noGrp="1"/>
          </p:cNvSpPr>
          <p:nvPr>
            <p:ph type="body" sz="quarter" idx="35" hasCustomPrompt="1"/>
          </p:nvPr>
        </p:nvSpPr>
        <p:spPr>
          <a:xfrm>
            <a:off x="287339" y="4389120"/>
            <a:ext cx="4900612" cy="176525"/>
          </a:xfrm>
          <a:prstGeom prst="rect">
            <a:avLst/>
          </a:prstGeom>
        </p:spPr>
        <p:txBody>
          <a:bodyPr anchor="b" anchorCtr="0">
            <a:noAutofit/>
          </a:bodyPr>
          <a:lstStyle>
            <a:lvl1pPr marL="0" indent="0">
              <a:buNone/>
              <a:defRPr sz="12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a:t>Presenters goes here.</a:t>
            </a:r>
            <a:endParaRPr lang="en-CA"/>
          </a:p>
        </p:txBody>
      </p:sp>
      <p:sp>
        <p:nvSpPr>
          <p:cNvPr id="19" name="Text Placeholder 32">
            <a:extLst>
              <a:ext uri="{FF2B5EF4-FFF2-40B4-BE49-F238E27FC236}">
                <a16:creationId xmlns:a16="http://schemas.microsoft.com/office/drawing/2014/main" id="{41A84A9B-255C-FD53-DFCA-309B996AA872}"/>
              </a:ext>
            </a:extLst>
          </p:cNvPr>
          <p:cNvSpPr>
            <a:spLocks noGrp="1"/>
          </p:cNvSpPr>
          <p:nvPr>
            <p:ph type="body" sz="quarter" idx="39" hasCustomPrompt="1"/>
          </p:nvPr>
        </p:nvSpPr>
        <p:spPr>
          <a:xfrm>
            <a:off x="287338" y="4754881"/>
            <a:ext cx="5735637" cy="910761"/>
          </a:xfrm>
          <a:prstGeom prst="rect">
            <a:avLst/>
          </a:prstGeom>
        </p:spPr>
        <p:txBody>
          <a:bodyPr numCol="2" spcCol="216000">
            <a:noAutofit/>
          </a:bodyPr>
          <a:lstStyle>
            <a:lvl1pPr marL="0" indent="0">
              <a:lnSpc>
                <a:spcPct val="100000"/>
              </a:lnSpc>
              <a:buNone/>
              <a:defRPr sz="1200" b="0" i="0">
                <a:latin typeface="+mn-lt"/>
              </a:defRPr>
            </a:lvl1pPr>
            <a:lvl2pPr marL="457189" indent="0">
              <a:lnSpc>
                <a:spcPct val="114000"/>
              </a:lnSpc>
              <a:buNone/>
              <a:defRPr sz="1067"/>
            </a:lvl2pPr>
            <a:lvl3pPr marL="914377" indent="0">
              <a:lnSpc>
                <a:spcPct val="114000"/>
              </a:lnSpc>
              <a:buNone/>
              <a:defRPr sz="1067"/>
            </a:lvl3pPr>
            <a:lvl4pPr marL="1371566" indent="0">
              <a:lnSpc>
                <a:spcPct val="114000"/>
              </a:lnSpc>
              <a:buNone/>
              <a:defRPr sz="1067"/>
            </a:lvl4pPr>
            <a:lvl5pPr marL="1828754" indent="0">
              <a:lnSpc>
                <a:spcPct val="114000"/>
              </a:lnSpc>
              <a:buNone/>
              <a:defRPr sz="1067"/>
            </a:lvl5pPr>
          </a:lstStyle>
          <a:p>
            <a:pPr lvl="0"/>
            <a:r>
              <a:rPr lang="en-CA" dirty="0"/>
              <a:t>First Last — Job Title</a:t>
            </a:r>
            <a:endParaRPr lang="en-CA"/>
          </a:p>
          <a:p>
            <a:pPr marL="0" marR="0" lvl="0" indent="0" algn="l" defTabSz="914377" rtl="0" eaLnBrk="1" fontAlgn="auto" latinLnBrk="0" hangingPunct="1">
              <a:lnSpc>
                <a:spcPct val="114000"/>
              </a:lnSpc>
              <a:spcBef>
                <a:spcPts val="1000"/>
              </a:spcBef>
              <a:spcAft>
                <a:spcPts val="0"/>
              </a:spcAft>
              <a:buClrTx/>
              <a:buSzTx/>
              <a:buFont typeface="Arial" panose="020B0604020202020204" pitchFamily="34" charset="0"/>
              <a:buNone/>
              <a:tabLst/>
              <a:defRPr/>
            </a:pPr>
            <a:r>
              <a:rPr lang="en-CA" dirty="0"/>
              <a:t>First Last — Job Title</a:t>
            </a:r>
            <a:endParaRPr lang="en-CA"/>
          </a:p>
          <a:p>
            <a:pPr marL="0" marR="0" lvl="0" indent="0" algn="l" defTabSz="914377" rtl="0" eaLnBrk="1" fontAlgn="auto" latinLnBrk="0" hangingPunct="1">
              <a:lnSpc>
                <a:spcPct val="114000"/>
              </a:lnSpc>
              <a:spcBef>
                <a:spcPts val="1000"/>
              </a:spcBef>
              <a:spcAft>
                <a:spcPts val="0"/>
              </a:spcAft>
              <a:buClrTx/>
              <a:buSzTx/>
              <a:buFont typeface="Arial" panose="020B0604020202020204" pitchFamily="34" charset="0"/>
              <a:buNone/>
              <a:tabLst/>
              <a:defRPr/>
            </a:pPr>
            <a:r>
              <a:rPr lang="en-CA" dirty="0"/>
              <a:t>First Last — Job Title</a:t>
            </a:r>
            <a:endParaRPr lang="en-CA"/>
          </a:p>
          <a:p>
            <a:pPr lvl="0"/>
            <a:r>
              <a:rPr lang="en-CA" dirty="0"/>
              <a:t>First Last — Job Title</a:t>
            </a:r>
            <a:endParaRPr lang="en-CA"/>
          </a:p>
          <a:p>
            <a:pPr marL="0" marR="0" lvl="0" indent="0" algn="l" defTabSz="914377" rtl="0" eaLnBrk="1" fontAlgn="auto" latinLnBrk="0" hangingPunct="1">
              <a:lnSpc>
                <a:spcPct val="114000"/>
              </a:lnSpc>
              <a:spcBef>
                <a:spcPts val="1000"/>
              </a:spcBef>
              <a:spcAft>
                <a:spcPts val="0"/>
              </a:spcAft>
              <a:buClrTx/>
              <a:buSzTx/>
              <a:buFont typeface="Arial" panose="020B0604020202020204" pitchFamily="34" charset="0"/>
              <a:buNone/>
              <a:tabLst/>
              <a:defRPr/>
            </a:pPr>
            <a:r>
              <a:rPr lang="en-CA" dirty="0"/>
              <a:t>First Last — Job Title</a:t>
            </a:r>
            <a:endParaRPr lang="en-CA"/>
          </a:p>
          <a:p>
            <a:pPr marL="0" marR="0" lvl="0" indent="0" algn="l" defTabSz="914377" rtl="0" eaLnBrk="1" fontAlgn="auto" latinLnBrk="0" hangingPunct="1">
              <a:lnSpc>
                <a:spcPct val="114000"/>
              </a:lnSpc>
              <a:spcBef>
                <a:spcPts val="1000"/>
              </a:spcBef>
              <a:spcAft>
                <a:spcPts val="0"/>
              </a:spcAft>
              <a:buClrTx/>
              <a:buSzTx/>
              <a:buFont typeface="Arial" panose="020B0604020202020204" pitchFamily="34" charset="0"/>
              <a:buNone/>
              <a:tabLst/>
              <a:defRPr/>
            </a:pPr>
            <a:r>
              <a:rPr lang="en-CA" dirty="0"/>
              <a:t>First Last — Job Title</a:t>
            </a:r>
            <a:endParaRPr lang="en-CA"/>
          </a:p>
        </p:txBody>
      </p:sp>
      <p:sp>
        <p:nvSpPr>
          <p:cNvPr id="2" name="Text Placeholder 9">
            <a:extLst>
              <a:ext uri="{FF2B5EF4-FFF2-40B4-BE49-F238E27FC236}">
                <a16:creationId xmlns:a16="http://schemas.microsoft.com/office/drawing/2014/main" id="{5CB61180-4FAE-3F7B-D356-B98938E6B5A4}"/>
              </a:ext>
            </a:extLst>
          </p:cNvPr>
          <p:cNvSpPr>
            <a:spLocks noGrp="1"/>
          </p:cNvSpPr>
          <p:nvPr>
            <p:ph type="body" sz="quarter" idx="40" hasCustomPrompt="1"/>
          </p:nvPr>
        </p:nvSpPr>
        <p:spPr>
          <a:xfrm>
            <a:off x="287337" y="192805"/>
            <a:ext cx="3600450" cy="129953"/>
          </a:xfrm>
        </p:spPr>
        <p:txBody>
          <a:bodyPr anchor="ctr" anchorCtr="0">
            <a:noAutofit/>
          </a:bodyPr>
          <a:lstStyle>
            <a:lvl1pPr marL="0" indent="0">
              <a:buNone/>
              <a:defRPr sz="1050">
                <a:solidFill>
                  <a:schemeClr val="tx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CA" dirty="0"/>
              <a:t>DD / MM / YYYY</a:t>
            </a:r>
            <a:endParaRPr lang="en-CA"/>
          </a:p>
        </p:txBody>
      </p:sp>
      <p:pic>
        <p:nvPicPr>
          <p:cNvPr id="931522927" name="DynamicLogoFooter-Placeholder" descr="{&quot;templafy&quot;:{&quot;id&quot;:&quot;2bb95bd3-bb9d-4a52-bef0-64942ddfdcbe&quot;}}"/>
          <p:cNvPicPr>
            <a:picLocks noChangeAspect="1"/>
          </p:cNvPicPr>
          <p:nvPr/>
        </p:nvPicPr>
        <p:blipFill>
          <a:blip r:embed="rId2"/>
          <a:stretch>
            <a:fillRect/>
          </a:stretch>
        </p:blipFill>
        <p:spPr>
          <a:xfrm>
            <a:off x="287337" y="5801360"/>
            <a:ext cx="4140000" cy="964800"/>
          </a:xfrm>
          <a:prstGeom prst="rect">
            <a:avLst/>
          </a:prstGeom>
        </p:spPr>
      </p:pic>
    </p:spTree>
    <p:extLst>
      <p:ext uri="{BB962C8B-B14F-4D97-AF65-F5344CB8AC3E}">
        <p14:creationId xmlns:p14="http://schemas.microsoft.com/office/powerpoint/2010/main" val="1967027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Large Header">
    <p:spTree>
      <p:nvGrpSpPr>
        <p:cNvPr id="1" name=""/>
        <p:cNvGrpSpPr/>
        <p:nvPr/>
      </p:nvGrpSpPr>
      <p:grpSpPr>
        <a:xfrm>
          <a:off x="0" y="0"/>
          <a:ext cx="0" cy="0"/>
          <a:chOff x="0" y="0"/>
          <a:chExt cx="0" cy="0"/>
        </a:xfrm>
      </p:grpSpPr>
      <p:sp>
        <p:nvSpPr>
          <p:cNvPr id="9" name="Text Placeholder 15">
            <a:extLst>
              <a:ext uri="{FF2B5EF4-FFF2-40B4-BE49-F238E27FC236}">
                <a16:creationId xmlns:a16="http://schemas.microsoft.com/office/drawing/2014/main" id="{9D5A45A1-3577-DE4C-DF6F-5B433B6C18C3}"/>
              </a:ext>
            </a:extLst>
          </p:cNvPr>
          <p:cNvSpPr>
            <a:spLocks noGrp="1"/>
          </p:cNvSpPr>
          <p:nvPr>
            <p:ph type="body" sz="quarter" idx="31" hasCustomPrompt="1"/>
          </p:nvPr>
        </p:nvSpPr>
        <p:spPr>
          <a:xfrm>
            <a:off x="287339" y="287338"/>
            <a:ext cx="3776662" cy="3176946"/>
          </a:xfrm>
          <a:prstGeom prst="rect">
            <a:avLst/>
          </a:prstGeom>
        </p:spPr>
        <p:txBody>
          <a:bodyPr rIns="144000" anchor="t" anchorCtr="0">
            <a:noAutofit/>
          </a:bodyPr>
          <a:lstStyle>
            <a:lvl1pPr marL="0" indent="0">
              <a:lnSpc>
                <a:spcPct val="90000"/>
              </a:lnSpc>
              <a:buNone/>
              <a:defRPr sz="4400" b="0" i="0">
                <a:solidFill>
                  <a:srgbClr val="003946"/>
                </a:solidFill>
                <a:latin typeface="+mj-lt"/>
              </a:defRPr>
            </a:lvl1pPr>
            <a:lvl2pPr marL="457189" indent="0">
              <a:buNone/>
              <a:defRPr sz="1067">
                <a:solidFill>
                  <a:schemeClr val="tx1"/>
                </a:solidFill>
                <a:latin typeface="+mj-lt"/>
              </a:defRPr>
            </a:lvl2pPr>
            <a:lvl3pPr marL="914377" indent="0">
              <a:buNone/>
              <a:defRPr sz="1067">
                <a:solidFill>
                  <a:schemeClr val="tx1"/>
                </a:solidFill>
                <a:latin typeface="+mj-lt"/>
              </a:defRPr>
            </a:lvl3pPr>
            <a:lvl4pPr marL="1371566" indent="0">
              <a:buNone/>
              <a:defRPr sz="1067">
                <a:solidFill>
                  <a:schemeClr val="tx1"/>
                </a:solidFill>
                <a:latin typeface="+mj-lt"/>
              </a:defRPr>
            </a:lvl4pPr>
            <a:lvl5pPr marL="1828754" indent="0">
              <a:buNone/>
              <a:defRPr sz="1067">
                <a:solidFill>
                  <a:schemeClr val="tx1"/>
                </a:solidFill>
                <a:latin typeface="+mj-lt"/>
              </a:defRPr>
            </a:lvl5pPr>
          </a:lstStyle>
          <a:p>
            <a:pPr lvl="0"/>
            <a:r>
              <a:rPr lang="en-CA" dirty="0"/>
              <a:t>Large header </a:t>
            </a:r>
            <a:br>
              <a:rPr lang="en-US" dirty="0"/>
            </a:br>
            <a:r>
              <a:rPr lang="en-CA" dirty="0"/>
              <a:t>text can go here.</a:t>
            </a:r>
            <a:endParaRPr lang="en-CA"/>
          </a:p>
        </p:txBody>
      </p:sp>
      <p:sp>
        <p:nvSpPr>
          <p:cNvPr id="7" name="Picture Placeholder 42">
            <a:extLst>
              <a:ext uri="{FF2B5EF4-FFF2-40B4-BE49-F238E27FC236}">
                <a16:creationId xmlns:a16="http://schemas.microsoft.com/office/drawing/2014/main" id="{0D5DD147-C73A-B4DA-1321-B559075FE55A}"/>
              </a:ext>
            </a:extLst>
          </p:cNvPr>
          <p:cNvSpPr>
            <a:spLocks noGrp="1"/>
          </p:cNvSpPr>
          <p:nvPr>
            <p:ph type="pic" sz="quarter" idx="14" hasCustomPrompt="1"/>
          </p:nvPr>
        </p:nvSpPr>
        <p:spPr>
          <a:xfrm>
            <a:off x="4206875" y="287337"/>
            <a:ext cx="7696200" cy="6281737"/>
          </a:xfrm>
          <a:prstGeom prst="rect">
            <a:avLst/>
          </a:prstGeom>
          <a:solidFill>
            <a:schemeClr val="bg2"/>
          </a:solidFill>
        </p:spPr>
        <p:txBody>
          <a:bodyPr tIns="720000" anchor="ctr" anchorCtr="0">
            <a:normAutofit/>
          </a:bodyPr>
          <a:lstStyle>
            <a:lvl1pPr marL="0" indent="0" algn="ctr">
              <a:buNone/>
              <a:defRPr sz="1600" b="0" i="0">
                <a:latin typeface="+mn-lt"/>
              </a:defRPr>
            </a:lvl1pPr>
          </a:lstStyle>
          <a:p>
            <a:r>
              <a:rPr lang="en-CA" dirty="0"/>
              <a:t>CLICK TO INSERT PICTURE</a:t>
            </a:r>
            <a:endParaRPr lang="en-CA"/>
          </a:p>
        </p:txBody>
      </p:sp>
      <p:sp>
        <p:nvSpPr>
          <p:cNvPr id="5" name="Slide Number Placeholder 5">
            <a:extLst>
              <a:ext uri="{FF2B5EF4-FFF2-40B4-BE49-F238E27FC236}">
                <a16:creationId xmlns:a16="http://schemas.microsoft.com/office/drawing/2014/main" id="{4F1CB1F0-A37D-106F-30B5-F3D1FD0BE252}"/>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3" name="Footer Placeholder 7">
            <a:extLst>
              <a:ext uri="{FF2B5EF4-FFF2-40B4-BE49-F238E27FC236}">
                <a16:creationId xmlns:a16="http://schemas.microsoft.com/office/drawing/2014/main" id="{729AAA76-3CBE-C6A6-8A5B-6F5404E23397}"/>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Tree>
    <p:extLst>
      <p:ext uri="{BB962C8B-B14F-4D97-AF65-F5344CB8AC3E}">
        <p14:creationId xmlns:p14="http://schemas.microsoft.com/office/powerpoint/2010/main" val="3917875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Slide Warm Yell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414D47-2E79-0DFD-30E8-6DE211F7F62D}"/>
              </a:ext>
            </a:extLst>
          </p:cNvPr>
          <p:cNvSpPr/>
          <p:nvPr userDrawn="1"/>
        </p:nvSpPr>
        <p:spPr>
          <a:xfrm>
            <a:off x="287337" y="287339"/>
            <a:ext cx="11615737" cy="62817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9" name="Text Placeholder 8">
            <a:extLst>
              <a:ext uri="{FF2B5EF4-FFF2-40B4-BE49-F238E27FC236}">
                <a16:creationId xmlns:a16="http://schemas.microsoft.com/office/drawing/2014/main" id="{B3D089EF-1FFD-0D2D-8D12-EC38E66A32E3}"/>
              </a:ext>
            </a:extLst>
          </p:cNvPr>
          <p:cNvSpPr>
            <a:spLocks noGrp="1"/>
          </p:cNvSpPr>
          <p:nvPr>
            <p:ph type="body" sz="quarter" idx="13" hasCustomPrompt="1"/>
          </p:nvPr>
        </p:nvSpPr>
        <p:spPr>
          <a:xfrm>
            <a:off x="1266825" y="1892301"/>
            <a:ext cx="9656763" cy="1631951"/>
          </a:xfrm>
          <a:prstGeom prst="rect">
            <a:avLst/>
          </a:prstGeom>
        </p:spPr>
        <p:txBody>
          <a:bodyPr>
            <a:noAutofit/>
          </a:bodyPr>
          <a:lstStyle>
            <a:lvl1pPr marL="0" indent="0">
              <a:buNone/>
              <a:defRPr sz="3200" b="0" i="0">
                <a:solidFill>
                  <a:schemeClr val="tx2"/>
                </a:solidFill>
                <a:latin typeface="+mj-lt"/>
              </a:defRPr>
            </a:lvl1pPr>
            <a:lvl2pPr marL="457189" indent="0">
              <a:buNone/>
              <a:defRPr>
                <a:solidFill>
                  <a:schemeClr val="tx2"/>
                </a:solidFill>
                <a:latin typeface="+mj-lt"/>
              </a:defRPr>
            </a:lvl2pPr>
            <a:lvl3pPr marL="914377" indent="0">
              <a:buNone/>
              <a:defRPr>
                <a:solidFill>
                  <a:schemeClr val="tx2"/>
                </a:solidFill>
                <a:latin typeface="+mj-lt"/>
              </a:defRPr>
            </a:lvl3pPr>
            <a:lvl4pPr marL="1371566" indent="0">
              <a:buNone/>
              <a:defRPr>
                <a:solidFill>
                  <a:schemeClr val="tx2"/>
                </a:solidFill>
                <a:latin typeface="+mj-lt"/>
              </a:defRPr>
            </a:lvl4pPr>
            <a:lvl5pPr marL="1828754" indent="0">
              <a:buNone/>
              <a:defRPr>
                <a:solidFill>
                  <a:schemeClr val="tx2"/>
                </a:solidFill>
                <a:latin typeface="+mj-lt"/>
              </a:defRPr>
            </a:lvl5pPr>
          </a:lstStyle>
          <a:p>
            <a:pPr lvl="0"/>
            <a:r>
              <a:rPr lang="en-CA" dirty="0"/>
              <a:t>“Lorem ipsum dolor sit </a:t>
            </a:r>
            <a:r>
              <a:rPr lang="en-CA" dirty="0" err="1"/>
              <a:t>amet</a:t>
            </a:r>
            <a:r>
              <a:rPr lang="en-CA" dirty="0"/>
              <a:t>, </a:t>
            </a:r>
            <a:r>
              <a:rPr lang="en-CA" dirty="0" err="1"/>
              <a:t>consectetuer</a:t>
            </a:r>
            <a:r>
              <a:rPr lang="en-CA" dirty="0"/>
              <a:t> </a:t>
            </a:r>
            <a:r>
              <a:rPr lang="en-CA" dirty="0" err="1"/>
              <a:t>adipi</a:t>
            </a:r>
            <a:r>
              <a:rPr lang="en-CA" dirty="0"/>
              <a:t> </a:t>
            </a:r>
            <a:r>
              <a:rPr lang="en-CA" dirty="0" err="1"/>
              <a:t>scing</a:t>
            </a:r>
            <a:r>
              <a:rPr lang="en-CA" dirty="0"/>
              <a:t> </a:t>
            </a:r>
            <a:r>
              <a:rPr lang="en-CA" dirty="0" err="1"/>
              <a:t>elit</a:t>
            </a:r>
            <a:r>
              <a:rPr lang="en-CA" dirty="0"/>
              <a:t>, sed diam </a:t>
            </a:r>
            <a:r>
              <a:rPr lang="en-CA" dirty="0" err="1"/>
              <a:t>nonummy</a:t>
            </a:r>
            <a:r>
              <a:rPr lang="en-CA" dirty="0"/>
              <a:t> </a:t>
            </a:r>
            <a:r>
              <a:rPr lang="en-CA" dirty="0" err="1"/>
              <a:t>nibh</a:t>
            </a:r>
            <a:r>
              <a:rPr lang="en-CA" dirty="0"/>
              <a:t> </a:t>
            </a:r>
            <a:r>
              <a:rPr lang="en-CA" dirty="0" err="1"/>
              <a:t>euismod</a:t>
            </a:r>
            <a:r>
              <a:rPr lang="en-CA" dirty="0"/>
              <a:t> </a:t>
            </a:r>
            <a:r>
              <a:rPr lang="en-CA" dirty="0" err="1"/>
              <a:t>tincidunt</a:t>
            </a:r>
            <a:r>
              <a:rPr lang="en-CA" dirty="0"/>
              <a:t> </a:t>
            </a:r>
            <a:r>
              <a:rPr lang="en-CA" dirty="0" err="1"/>
              <a:t>ut</a:t>
            </a:r>
            <a:r>
              <a:rPr lang="en-CA" dirty="0"/>
              <a:t> </a:t>
            </a:r>
            <a:r>
              <a:rPr lang="en-CA" dirty="0" err="1"/>
              <a:t>laoreet</a:t>
            </a:r>
            <a:r>
              <a:rPr lang="en-CA" dirty="0"/>
              <a:t> dolore magna.”</a:t>
            </a:r>
            <a:endParaRPr lang="en-CA"/>
          </a:p>
        </p:txBody>
      </p:sp>
      <p:sp>
        <p:nvSpPr>
          <p:cNvPr id="10" name="Text Placeholder 2">
            <a:extLst>
              <a:ext uri="{FF2B5EF4-FFF2-40B4-BE49-F238E27FC236}">
                <a16:creationId xmlns:a16="http://schemas.microsoft.com/office/drawing/2014/main" id="{4E9D42CF-D2C4-43DB-4B4A-9B1C7EEC28C4}"/>
              </a:ext>
            </a:extLst>
          </p:cNvPr>
          <p:cNvSpPr>
            <a:spLocks noGrp="1"/>
          </p:cNvSpPr>
          <p:nvPr>
            <p:ph type="body" sz="quarter" idx="21" hasCustomPrompt="1"/>
          </p:nvPr>
        </p:nvSpPr>
        <p:spPr>
          <a:xfrm rot="5400000">
            <a:off x="1678642" y="3488329"/>
            <a:ext cx="4365" cy="828000"/>
          </a:xfrm>
          <a:prstGeom prst="rect">
            <a:avLst/>
          </a:prstGeom>
          <a:solidFill>
            <a:schemeClr val="tx2"/>
          </a:solidFill>
          <a:ln w="12700">
            <a:solidFill>
              <a:schemeClr val="tx2"/>
            </a:solidFill>
          </a:ln>
        </p:spPr>
        <p:txBody>
          <a:bodyPr wrap="none" lIns="0" tIns="0" rIns="0" bIns="0">
            <a:noAutofit/>
          </a:bodyPr>
          <a:lstStyle>
            <a:lvl1pPr marL="0" indent="0">
              <a:buNone/>
              <a:defRPr sz="133" b="0" i="0">
                <a:noFill/>
                <a:latin typeface="+mn-lt"/>
              </a:defRPr>
            </a:lvl1pPr>
            <a:lvl2pPr marL="609585" indent="0">
              <a:buNone/>
              <a:defRPr sz="133"/>
            </a:lvl2pPr>
            <a:lvl3pPr marL="1219170" indent="0">
              <a:buNone/>
              <a:defRPr sz="133"/>
            </a:lvl3pPr>
            <a:lvl4pPr marL="1828754" indent="0">
              <a:buNone/>
              <a:defRPr sz="133"/>
            </a:lvl4pPr>
            <a:lvl5pPr marL="2438339" indent="0">
              <a:buNone/>
              <a:defRPr sz="133"/>
            </a:lvl5pPr>
          </a:lstStyle>
          <a:p>
            <a:pPr lvl="0"/>
            <a:r>
              <a:rPr lang="en-CA" dirty="0"/>
              <a:t>.</a:t>
            </a:r>
            <a:endParaRPr lang="en-CA"/>
          </a:p>
        </p:txBody>
      </p:sp>
      <p:sp>
        <p:nvSpPr>
          <p:cNvPr id="11" name="Text Placeholder 9">
            <a:extLst>
              <a:ext uri="{FF2B5EF4-FFF2-40B4-BE49-F238E27FC236}">
                <a16:creationId xmlns:a16="http://schemas.microsoft.com/office/drawing/2014/main" id="{A2DA35A8-B74A-F135-D7CC-769A96F32532}"/>
              </a:ext>
            </a:extLst>
          </p:cNvPr>
          <p:cNvSpPr>
            <a:spLocks noGrp="1"/>
          </p:cNvSpPr>
          <p:nvPr>
            <p:ph type="body" sz="quarter" idx="35" hasCustomPrompt="1"/>
          </p:nvPr>
        </p:nvSpPr>
        <p:spPr>
          <a:xfrm>
            <a:off x="1266824" y="4249167"/>
            <a:ext cx="2797176" cy="187367"/>
          </a:xfrm>
          <a:prstGeom prst="rect">
            <a:avLst/>
          </a:prstGeom>
        </p:spPr>
        <p:txBody>
          <a:bodyPr anchor="t" anchorCtr="0">
            <a:noAutofit/>
          </a:bodyPr>
          <a:lstStyle>
            <a:lvl1pPr marL="0" indent="0">
              <a:buNone/>
              <a:defRPr sz="1400" b="0"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a:t>First Last</a:t>
            </a:r>
            <a:endParaRPr lang="en-CA"/>
          </a:p>
        </p:txBody>
      </p:sp>
      <p:sp>
        <p:nvSpPr>
          <p:cNvPr id="12" name="Text Placeholder 32">
            <a:extLst>
              <a:ext uri="{FF2B5EF4-FFF2-40B4-BE49-F238E27FC236}">
                <a16:creationId xmlns:a16="http://schemas.microsoft.com/office/drawing/2014/main" id="{C2B432E4-26D8-D91A-78DA-42F0BF305415}"/>
              </a:ext>
            </a:extLst>
          </p:cNvPr>
          <p:cNvSpPr>
            <a:spLocks noGrp="1"/>
          </p:cNvSpPr>
          <p:nvPr>
            <p:ph type="body" sz="quarter" idx="39" hasCustomPrompt="1"/>
          </p:nvPr>
        </p:nvSpPr>
        <p:spPr>
          <a:xfrm>
            <a:off x="1266825" y="4539208"/>
            <a:ext cx="2797175" cy="183136"/>
          </a:xfrm>
          <a:prstGeom prst="rect">
            <a:avLst/>
          </a:prstGeom>
        </p:spPr>
        <p:txBody>
          <a:bodyPr>
            <a:noAutofit/>
          </a:bodyPr>
          <a:lstStyle>
            <a:lvl1pPr marL="0" indent="0">
              <a:buNone/>
              <a:defRPr sz="1400" b="0" i="0">
                <a:latin typeface="+mn-lt"/>
              </a:defRPr>
            </a:lvl1pPr>
            <a:lvl2pPr marL="457189" indent="0">
              <a:buNone/>
              <a:defRPr sz="1067"/>
            </a:lvl2pPr>
            <a:lvl3pPr marL="914377" indent="0">
              <a:buNone/>
              <a:defRPr sz="1067"/>
            </a:lvl3pPr>
            <a:lvl4pPr marL="1371566" indent="0">
              <a:buNone/>
              <a:defRPr sz="1067"/>
            </a:lvl4pPr>
            <a:lvl5pPr marL="1828754" indent="0">
              <a:buNone/>
              <a:defRPr sz="1067"/>
            </a:lvl5pPr>
          </a:lstStyle>
          <a:p>
            <a:pPr lvl="0"/>
            <a:r>
              <a:rPr lang="en-CA" dirty="0"/>
              <a:t>Job title / Credential</a:t>
            </a:r>
            <a:endParaRPr lang="en-CA"/>
          </a:p>
        </p:txBody>
      </p:sp>
      <p:sp>
        <p:nvSpPr>
          <p:cNvPr id="6" name="Slide Number Placeholder 5">
            <a:extLst>
              <a:ext uri="{FF2B5EF4-FFF2-40B4-BE49-F238E27FC236}">
                <a16:creationId xmlns:a16="http://schemas.microsoft.com/office/drawing/2014/main" id="{B3D471C5-F439-3F98-873E-39B105829650}"/>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3" name="Footer Placeholder 7">
            <a:extLst>
              <a:ext uri="{FF2B5EF4-FFF2-40B4-BE49-F238E27FC236}">
                <a16:creationId xmlns:a16="http://schemas.microsoft.com/office/drawing/2014/main" id="{FAAC5CAB-3E4C-6C6C-2477-9A9A031765B7}"/>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Tree>
    <p:extLst>
      <p:ext uri="{BB962C8B-B14F-4D97-AF65-F5344CB8AC3E}">
        <p14:creationId xmlns:p14="http://schemas.microsoft.com/office/powerpoint/2010/main" val="2186150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Slide Whit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3D089EF-1FFD-0D2D-8D12-EC38E66A32E3}"/>
              </a:ext>
            </a:extLst>
          </p:cNvPr>
          <p:cNvSpPr>
            <a:spLocks noGrp="1"/>
          </p:cNvSpPr>
          <p:nvPr>
            <p:ph type="body" sz="quarter" idx="13" hasCustomPrompt="1"/>
          </p:nvPr>
        </p:nvSpPr>
        <p:spPr>
          <a:xfrm>
            <a:off x="1266825" y="1892301"/>
            <a:ext cx="9656763" cy="1631951"/>
          </a:xfrm>
          <a:prstGeom prst="rect">
            <a:avLst/>
          </a:prstGeom>
        </p:spPr>
        <p:txBody>
          <a:bodyPr>
            <a:noAutofit/>
          </a:bodyPr>
          <a:lstStyle>
            <a:lvl1pPr marL="0" indent="0">
              <a:buNone/>
              <a:defRPr sz="3200" b="0" i="0">
                <a:solidFill>
                  <a:srgbClr val="003946"/>
                </a:solidFill>
                <a:latin typeface="+mj-lt"/>
              </a:defRPr>
            </a:lvl1pPr>
            <a:lvl2pPr marL="457189" indent="0">
              <a:buNone/>
              <a:defRPr>
                <a:solidFill>
                  <a:schemeClr val="tx2"/>
                </a:solidFill>
                <a:latin typeface="+mj-lt"/>
              </a:defRPr>
            </a:lvl2pPr>
            <a:lvl3pPr marL="914377" indent="0">
              <a:buNone/>
              <a:defRPr>
                <a:solidFill>
                  <a:schemeClr val="tx2"/>
                </a:solidFill>
                <a:latin typeface="+mj-lt"/>
              </a:defRPr>
            </a:lvl3pPr>
            <a:lvl4pPr marL="1371566" indent="0">
              <a:buNone/>
              <a:defRPr>
                <a:solidFill>
                  <a:schemeClr val="tx2"/>
                </a:solidFill>
                <a:latin typeface="+mj-lt"/>
              </a:defRPr>
            </a:lvl4pPr>
            <a:lvl5pPr marL="1828754" indent="0">
              <a:buNone/>
              <a:defRPr>
                <a:solidFill>
                  <a:schemeClr val="tx2"/>
                </a:solidFill>
                <a:latin typeface="+mj-lt"/>
              </a:defRPr>
            </a:lvl5pPr>
          </a:lstStyle>
          <a:p>
            <a:pPr lvl="0"/>
            <a:r>
              <a:rPr lang="en-CA" dirty="0"/>
              <a:t>“Lorem ipsum dolor sit </a:t>
            </a:r>
            <a:r>
              <a:rPr lang="en-CA" dirty="0" err="1"/>
              <a:t>amet</a:t>
            </a:r>
            <a:r>
              <a:rPr lang="en-CA" dirty="0"/>
              <a:t>, </a:t>
            </a:r>
            <a:r>
              <a:rPr lang="en-CA" dirty="0" err="1"/>
              <a:t>consectetuer</a:t>
            </a:r>
            <a:r>
              <a:rPr lang="en-CA" dirty="0"/>
              <a:t> </a:t>
            </a:r>
            <a:r>
              <a:rPr lang="en-CA" dirty="0" err="1"/>
              <a:t>adipi</a:t>
            </a:r>
            <a:r>
              <a:rPr lang="en-CA" dirty="0"/>
              <a:t> </a:t>
            </a:r>
            <a:r>
              <a:rPr lang="en-CA" dirty="0" err="1"/>
              <a:t>scing</a:t>
            </a:r>
            <a:r>
              <a:rPr lang="en-CA" dirty="0"/>
              <a:t> </a:t>
            </a:r>
            <a:r>
              <a:rPr lang="en-CA" dirty="0" err="1"/>
              <a:t>elit</a:t>
            </a:r>
            <a:r>
              <a:rPr lang="en-CA" dirty="0"/>
              <a:t>, sed diam </a:t>
            </a:r>
            <a:r>
              <a:rPr lang="en-CA" dirty="0" err="1"/>
              <a:t>nonummy</a:t>
            </a:r>
            <a:r>
              <a:rPr lang="en-CA" dirty="0"/>
              <a:t> </a:t>
            </a:r>
            <a:r>
              <a:rPr lang="en-CA" dirty="0" err="1"/>
              <a:t>nibh</a:t>
            </a:r>
            <a:r>
              <a:rPr lang="en-CA" dirty="0"/>
              <a:t> </a:t>
            </a:r>
            <a:r>
              <a:rPr lang="en-CA" dirty="0" err="1"/>
              <a:t>euismod</a:t>
            </a:r>
            <a:r>
              <a:rPr lang="en-CA" dirty="0"/>
              <a:t> </a:t>
            </a:r>
            <a:r>
              <a:rPr lang="en-CA" dirty="0" err="1"/>
              <a:t>tincidunt</a:t>
            </a:r>
            <a:r>
              <a:rPr lang="en-CA" dirty="0"/>
              <a:t> </a:t>
            </a:r>
            <a:r>
              <a:rPr lang="en-CA" dirty="0" err="1"/>
              <a:t>ut</a:t>
            </a:r>
            <a:r>
              <a:rPr lang="en-CA" dirty="0"/>
              <a:t> </a:t>
            </a:r>
            <a:r>
              <a:rPr lang="en-CA" dirty="0" err="1"/>
              <a:t>laoreet</a:t>
            </a:r>
            <a:r>
              <a:rPr lang="en-CA" dirty="0"/>
              <a:t> dolore magna.”</a:t>
            </a:r>
            <a:endParaRPr lang="en-CA"/>
          </a:p>
        </p:txBody>
      </p:sp>
      <p:sp>
        <p:nvSpPr>
          <p:cNvPr id="11" name="Text Placeholder 9">
            <a:extLst>
              <a:ext uri="{FF2B5EF4-FFF2-40B4-BE49-F238E27FC236}">
                <a16:creationId xmlns:a16="http://schemas.microsoft.com/office/drawing/2014/main" id="{A2DA35A8-B74A-F135-D7CC-769A96F32532}"/>
              </a:ext>
            </a:extLst>
          </p:cNvPr>
          <p:cNvSpPr>
            <a:spLocks noGrp="1"/>
          </p:cNvSpPr>
          <p:nvPr>
            <p:ph type="body" sz="quarter" idx="35" hasCustomPrompt="1"/>
          </p:nvPr>
        </p:nvSpPr>
        <p:spPr>
          <a:xfrm>
            <a:off x="1266824" y="4249167"/>
            <a:ext cx="2797175" cy="187367"/>
          </a:xfrm>
          <a:prstGeom prst="rect">
            <a:avLst/>
          </a:prstGeom>
        </p:spPr>
        <p:txBody>
          <a:bodyPr anchor="t" anchorCtr="0">
            <a:noAutofit/>
          </a:bodyPr>
          <a:lstStyle>
            <a:lvl1pPr marL="0" indent="0">
              <a:buNone/>
              <a:defRPr sz="1400" b="0"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a:t>First Last</a:t>
            </a:r>
            <a:endParaRPr lang="en-CA"/>
          </a:p>
        </p:txBody>
      </p:sp>
      <p:sp>
        <p:nvSpPr>
          <p:cNvPr id="12" name="Text Placeholder 32">
            <a:extLst>
              <a:ext uri="{FF2B5EF4-FFF2-40B4-BE49-F238E27FC236}">
                <a16:creationId xmlns:a16="http://schemas.microsoft.com/office/drawing/2014/main" id="{C2B432E4-26D8-D91A-78DA-42F0BF305415}"/>
              </a:ext>
            </a:extLst>
          </p:cNvPr>
          <p:cNvSpPr>
            <a:spLocks noGrp="1"/>
          </p:cNvSpPr>
          <p:nvPr>
            <p:ph type="body" sz="quarter" idx="39" hasCustomPrompt="1"/>
          </p:nvPr>
        </p:nvSpPr>
        <p:spPr>
          <a:xfrm>
            <a:off x="1266824" y="4539208"/>
            <a:ext cx="2797175" cy="183136"/>
          </a:xfrm>
          <a:prstGeom prst="rect">
            <a:avLst/>
          </a:prstGeom>
        </p:spPr>
        <p:txBody>
          <a:bodyPr>
            <a:noAutofit/>
          </a:bodyPr>
          <a:lstStyle>
            <a:lvl1pPr marL="0" indent="0">
              <a:buNone/>
              <a:defRPr sz="1400" b="0" i="0">
                <a:latin typeface="+mn-lt"/>
              </a:defRPr>
            </a:lvl1pPr>
            <a:lvl2pPr marL="457189" indent="0">
              <a:buNone/>
              <a:defRPr sz="1067"/>
            </a:lvl2pPr>
            <a:lvl3pPr marL="914377" indent="0">
              <a:buNone/>
              <a:defRPr sz="1067"/>
            </a:lvl3pPr>
            <a:lvl4pPr marL="1371566" indent="0">
              <a:buNone/>
              <a:defRPr sz="1067"/>
            </a:lvl4pPr>
            <a:lvl5pPr marL="1828754" indent="0">
              <a:buNone/>
              <a:defRPr sz="1067"/>
            </a:lvl5pPr>
          </a:lstStyle>
          <a:p>
            <a:pPr lvl="0"/>
            <a:r>
              <a:rPr lang="en-CA" dirty="0"/>
              <a:t>Job title / Credential</a:t>
            </a:r>
            <a:endParaRPr lang="en-CA"/>
          </a:p>
        </p:txBody>
      </p:sp>
      <p:sp>
        <p:nvSpPr>
          <p:cNvPr id="5" name="Slide Number Placeholder 5">
            <a:extLst>
              <a:ext uri="{FF2B5EF4-FFF2-40B4-BE49-F238E27FC236}">
                <a16:creationId xmlns:a16="http://schemas.microsoft.com/office/drawing/2014/main" id="{D0FF9897-8E3D-F4DA-F8F1-46ED27F43A76}"/>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6" name="Footer Placeholder 7">
            <a:extLst>
              <a:ext uri="{FF2B5EF4-FFF2-40B4-BE49-F238E27FC236}">
                <a16:creationId xmlns:a16="http://schemas.microsoft.com/office/drawing/2014/main" id="{8076E707-5310-BD74-452B-76CE23D5DBBF}"/>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
        <p:nvSpPr>
          <p:cNvPr id="2" name="Text Placeholder 2">
            <a:extLst>
              <a:ext uri="{FF2B5EF4-FFF2-40B4-BE49-F238E27FC236}">
                <a16:creationId xmlns:a16="http://schemas.microsoft.com/office/drawing/2014/main" id="{B4EA40FC-B40C-ABE4-B38F-317437A03967}"/>
              </a:ext>
            </a:extLst>
          </p:cNvPr>
          <p:cNvSpPr>
            <a:spLocks noGrp="1"/>
          </p:cNvSpPr>
          <p:nvPr>
            <p:ph type="body" sz="quarter" idx="21" hasCustomPrompt="1"/>
          </p:nvPr>
        </p:nvSpPr>
        <p:spPr>
          <a:xfrm rot="5400000">
            <a:off x="1678642" y="3488329"/>
            <a:ext cx="4365" cy="828000"/>
          </a:xfrm>
          <a:prstGeom prst="rect">
            <a:avLst/>
          </a:prstGeom>
          <a:solidFill>
            <a:schemeClr val="tx2"/>
          </a:solidFill>
          <a:ln w="12700">
            <a:solidFill>
              <a:schemeClr val="tx2"/>
            </a:solidFill>
          </a:ln>
        </p:spPr>
        <p:txBody>
          <a:bodyPr wrap="none" lIns="0" tIns="0" rIns="0" bIns="0">
            <a:noAutofit/>
          </a:bodyPr>
          <a:lstStyle>
            <a:lvl1pPr marL="0" indent="0">
              <a:buNone/>
              <a:defRPr sz="133" b="0" i="0">
                <a:noFill/>
                <a:latin typeface="+mn-lt"/>
              </a:defRPr>
            </a:lvl1pPr>
            <a:lvl2pPr marL="609585" indent="0">
              <a:buNone/>
              <a:defRPr sz="133"/>
            </a:lvl2pPr>
            <a:lvl3pPr marL="1219170" indent="0">
              <a:buNone/>
              <a:defRPr sz="133"/>
            </a:lvl3pPr>
            <a:lvl4pPr marL="1828754" indent="0">
              <a:buNone/>
              <a:defRPr sz="133"/>
            </a:lvl4pPr>
            <a:lvl5pPr marL="2438339" indent="0">
              <a:buNone/>
              <a:defRPr sz="133"/>
            </a:lvl5pPr>
          </a:lstStyle>
          <a:p>
            <a:pPr lvl="0"/>
            <a:r>
              <a:rPr lang="en-CA" dirty="0"/>
              <a:t>.</a:t>
            </a:r>
            <a:endParaRPr lang="en-CA"/>
          </a:p>
        </p:txBody>
      </p:sp>
    </p:spTree>
    <p:extLst>
      <p:ext uri="{BB962C8B-B14F-4D97-AF65-F5344CB8AC3E}">
        <p14:creationId xmlns:p14="http://schemas.microsoft.com/office/powerpoint/2010/main" val="3259240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Four Column Colou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98B7A5-0403-A06C-DFC5-CBD9F96E532C}"/>
              </a:ext>
            </a:extLst>
          </p:cNvPr>
          <p:cNvSpPr/>
          <p:nvPr userDrawn="1"/>
        </p:nvSpPr>
        <p:spPr>
          <a:xfrm>
            <a:off x="287339" y="287337"/>
            <a:ext cx="2795586" cy="62838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8" name="Rectangle 7">
            <a:extLst>
              <a:ext uri="{FF2B5EF4-FFF2-40B4-BE49-F238E27FC236}">
                <a16:creationId xmlns:a16="http://schemas.microsoft.com/office/drawing/2014/main" id="{48F9DF10-5C87-3222-7342-BAB7A22B6C62}"/>
              </a:ext>
            </a:extLst>
          </p:cNvPr>
          <p:cNvSpPr/>
          <p:nvPr userDrawn="1"/>
        </p:nvSpPr>
        <p:spPr>
          <a:xfrm>
            <a:off x="3227388" y="287339"/>
            <a:ext cx="2795587" cy="6281736"/>
          </a:xfrm>
          <a:prstGeom prst="rect">
            <a:avLst/>
          </a:prstGeom>
          <a:solidFill>
            <a:srgbClr val="E0DC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9" name="Rectangle 8">
            <a:extLst>
              <a:ext uri="{FF2B5EF4-FFF2-40B4-BE49-F238E27FC236}">
                <a16:creationId xmlns:a16="http://schemas.microsoft.com/office/drawing/2014/main" id="{E582F32D-1FE9-85D2-2F1E-95069B1E7EF0}"/>
              </a:ext>
            </a:extLst>
          </p:cNvPr>
          <p:cNvSpPr/>
          <p:nvPr userDrawn="1"/>
        </p:nvSpPr>
        <p:spPr>
          <a:xfrm>
            <a:off x="6167439" y="287337"/>
            <a:ext cx="2795586" cy="6281738"/>
          </a:xfrm>
          <a:prstGeom prst="rect">
            <a:avLst/>
          </a:prstGeom>
          <a:solidFill>
            <a:srgbClr val="DDE6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10" name="Rectangle 9">
            <a:extLst>
              <a:ext uri="{FF2B5EF4-FFF2-40B4-BE49-F238E27FC236}">
                <a16:creationId xmlns:a16="http://schemas.microsoft.com/office/drawing/2014/main" id="{BC06C5FF-85CD-EC6D-BBE9-72AEE39E5BAD}"/>
              </a:ext>
            </a:extLst>
          </p:cNvPr>
          <p:cNvSpPr/>
          <p:nvPr userDrawn="1"/>
        </p:nvSpPr>
        <p:spPr>
          <a:xfrm>
            <a:off x="9109372" y="287337"/>
            <a:ext cx="2795289" cy="6281738"/>
          </a:xfrm>
          <a:prstGeom prst="rect">
            <a:avLst/>
          </a:prstGeom>
          <a:solidFill>
            <a:srgbClr val="A59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23" name="Picture Placeholder 42">
            <a:extLst>
              <a:ext uri="{FF2B5EF4-FFF2-40B4-BE49-F238E27FC236}">
                <a16:creationId xmlns:a16="http://schemas.microsoft.com/office/drawing/2014/main" id="{A8D30F47-1B63-CFF7-E8E1-69AAA63FDCB4}"/>
              </a:ext>
            </a:extLst>
          </p:cNvPr>
          <p:cNvSpPr>
            <a:spLocks noGrp="1"/>
          </p:cNvSpPr>
          <p:nvPr>
            <p:ph type="pic" sz="quarter" idx="46" hasCustomPrompt="1"/>
          </p:nvPr>
        </p:nvSpPr>
        <p:spPr>
          <a:xfrm>
            <a:off x="432327" y="577037"/>
            <a:ext cx="814917" cy="964453"/>
          </a:xfrm>
          <a:prstGeom prst="rect">
            <a:avLst/>
          </a:prstGeom>
          <a:solidFill>
            <a:srgbClr val="DDE6E1"/>
          </a:solidFill>
        </p:spPr>
        <p:txBody>
          <a:bodyPr tIns="720000" anchor="ctr" anchorCtr="0">
            <a:normAutofit/>
          </a:bodyPr>
          <a:lstStyle>
            <a:lvl1pPr marL="0" indent="0" algn="ctr">
              <a:buNone/>
              <a:defRPr sz="600" b="0" i="0">
                <a:latin typeface="+mn-lt"/>
              </a:defRPr>
            </a:lvl1pPr>
          </a:lstStyle>
          <a:p>
            <a:r>
              <a:rPr lang="en-CA" dirty="0"/>
              <a:t>CLICK TO INSERT PICTURE</a:t>
            </a:r>
            <a:endParaRPr lang="en-CA"/>
          </a:p>
        </p:txBody>
      </p:sp>
      <p:sp>
        <p:nvSpPr>
          <p:cNvPr id="11" name="Text Placeholder 15">
            <a:extLst>
              <a:ext uri="{FF2B5EF4-FFF2-40B4-BE49-F238E27FC236}">
                <a16:creationId xmlns:a16="http://schemas.microsoft.com/office/drawing/2014/main" id="{832D6164-9BE5-E5B3-D4A5-7CBB4C08D676}"/>
              </a:ext>
            </a:extLst>
          </p:cNvPr>
          <p:cNvSpPr>
            <a:spLocks noGrp="1"/>
          </p:cNvSpPr>
          <p:nvPr>
            <p:ph type="body" sz="quarter" idx="13" hasCustomPrompt="1"/>
          </p:nvPr>
        </p:nvSpPr>
        <p:spPr>
          <a:xfrm>
            <a:off x="432327" y="1828798"/>
            <a:ext cx="2502327" cy="1056217"/>
          </a:xfrm>
          <a:prstGeom prst="rect">
            <a:avLst/>
          </a:prstGeom>
        </p:spPr>
        <p:txBody>
          <a:bodyPr anchor="t" anchorCtr="0">
            <a:noAutofit/>
          </a:bodyPr>
          <a:lstStyle>
            <a:lvl1pPr marL="0" indent="0">
              <a:buNone/>
              <a:defRPr sz="2000" b="0" i="0">
                <a:solidFill>
                  <a:schemeClr val="tx2"/>
                </a:solidFill>
                <a:latin typeface="+mj-lt"/>
              </a:defRPr>
            </a:lvl1pPr>
            <a:lvl2pPr marL="457189" indent="0">
              <a:buNone/>
              <a:defRPr sz="1067">
                <a:solidFill>
                  <a:schemeClr val="tx1"/>
                </a:solidFill>
                <a:latin typeface="+mj-lt"/>
              </a:defRPr>
            </a:lvl2pPr>
            <a:lvl3pPr marL="914377" indent="0">
              <a:buNone/>
              <a:defRPr sz="1067">
                <a:solidFill>
                  <a:schemeClr val="tx1"/>
                </a:solidFill>
                <a:latin typeface="+mj-lt"/>
              </a:defRPr>
            </a:lvl3pPr>
            <a:lvl4pPr marL="1371566" indent="0">
              <a:buNone/>
              <a:defRPr sz="1067">
                <a:solidFill>
                  <a:schemeClr val="tx1"/>
                </a:solidFill>
                <a:latin typeface="+mj-lt"/>
              </a:defRPr>
            </a:lvl4pPr>
            <a:lvl5pPr marL="1828754" indent="0">
              <a:buNone/>
              <a:defRPr sz="1067">
                <a:solidFill>
                  <a:schemeClr val="tx1"/>
                </a:solidFill>
                <a:latin typeface="+mj-lt"/>
              </a:defRPr>
            </a:lvl5pPr>
          </a:lstStyle>
          <a:p>
            <a:pPr lvl="0"/>
            <a:r>
              <a:rPr lang="en-CA" dirty="0" err="1"/>
              <a:t>Subheader</a:t>
            </a:r>
            <a:r>
              <a:rPr lang="en-CA" dirty="0"/>
              <a:t> one goes here.</a:t>
            </a:r>
            <a:endParaRPr lang="en-CA"/>
          </a:p>
        </p:txBody>
      </p:sp>
      <p:sp>
        <p:nvSpPr>
          <p:cNvPr id="15" name="Text Placeholder 9">
            <a:extLst>
              <a:ext uri="{FF2B5EF4-FFF2-40B4-BE49-F238E27FC236}">
                <a16:creationId xmlns:a16="http://schemas.microsoft.com/office/drawing/2014/main" id="{4AAD8114-419D-E3DE-8654-F6E6FA5285E8}"/>
              </a:ext>
            </a:extLst>
          </p:cNvPr>
          <p:cNvSpPr>
            <a:spLocks noGrp="1"/>
          </p:cNvSpPr>
          <p:nvPr>
            <p:ph type="body" sz="quarter" idx="35" hasCustomPrompt="1"/>
          </p:nvPr>
        </p:nvSpPr>
        <p:spPr>
          <a:xfrm>
            <a:off x="432326" y="3711233"/>
            <a:ext cx="2506598" cy="187367"/>
          </a:xfrm>
          <a:prstGeom prst="rect">
            <a:avLst/>
          </a:prstGeom>
        </p:spPr>
        <p:txBody>
          <a:bodyPr anchor="t" anchorCtr="0">
            <a:noAutofit/>
          </a:bodyPr>
          <a:lstStyle>
            <a:lvl1pPr marL="0" indent="0">
              <a:buNone/>
              <a:defRPr sz="12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4" name="Text Placeholder 13">
            <a:extLst>
              <a:ext uri="{FF2B5EF4-FFF2-40B4-BE49-F238E27FC236}">
                <a16:creationId xmlns:a16="http://schemas.microsoft.com/office/drawing/2014/main" id="{B058CDF0-55A2-9E10-59E7-81F00524884F}"/>
              </a:ext>
            </a:extLst>
          </p:cNvPr>
          <p:cNvSpPr>
            <a:spLocks noGrp="1"/>
          </p:cNvSpPr>
          <p:nvPr>
            <p:ph type="body" sz="quarter" idx="26"/>
          </p:nvPr>
        </p:nvSpPr>
        <p:spPr>
          <a:xfrm>
            <a:off x="432327" y="4047581"/>
            <a:ext cx="2506598" cy="2228402"/>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731502" indent="0">
              <a:lnSpc>
                <a:spcPct val="100000"/>
              </a:lnSpc>
              <a:buNone/>
              <a:defRPr sz="1400" b="0" i="0">
                <a:solidFill>
                  <a:schemeClr val="tx1"/>
                </a:solidFill>
                <a:latin typeface="+mn-lt"/>
              </a:defRPr>
            </a:lvl4pPr>
            <a:lvl5pPr marL="975336" indent="0">
              <a:lnSpc>
                <a:spcPct val="100000"/>
              </a:lnSpc>
              <a:buNone/>
              <a:defRPr sz="14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4" name="Picture Placeholder 42">
            <a:extLst>
              <a:ext uri="{FF2B5EF4-FFF2-40B4-BE49-F238E27FC236}">
                <a16:creationId xmlns:a16="http://schemas.microsoft.com/office/drawing/2014/main" id="{3F95AB88-1959-29F2-17F9-707484C9F481}"/>
              </a:ext>
            </a:extLst>
          </p:cNvPr>
          <p:cNvSpPr>
            <a:spLocks noGrp="1"/>
          </p:cNvSpPr>
          <p:nvPr>
            <p:ph type="pic" sz="quarter" idx="47" hasCustomPrompt="1"/>
          </p:nvPr>
        </p:nvSpPr>
        <p:spPr>
          <a:xfrm>
            <a:off x="3369336" y="522132"/>
            <a:ext cx="814917" cy="964453"/>
          </a:xfrm>
          <a:prstGeom prst="rect">
            <a:avLst/>
          </a:prstGeom>
          <a:solidFill>
            <a:schemeClr val="bg2"/>
          </a:solidFill>
        </p:spPr>
        <p:txBody>
          <a:bodyPr tIns="720000" anchor="ctr" anchorCtr="0">
            <a:normAutofit/>
          </a:bodyPr>
          <a:lstStyle>
            <a:lvl1pPr marL="0" indent="0" algn="ctr">
              <a:buNone/>
              <a:defRPr sz="600" b="0" i="0">
                <a:latin typeface="+mn-lt"/>
              </a:defRPr>
            </a:lvl1pPr>
          </a:lstStyle>
          <a:p>
            <a:r>
              <a:rPr lang="en-CA" dirty="0"/>
              <a:t>CLICK TO INSERT PICTURE</a:t>
            </a:r>
            <a:endParaRPr lang="en-CA"/>
          </a:p>
        </p:txBody>
      </p:sp>
      <p:sp>
        <p:nvSpPr>
          <p:cNvPr id="12" name="Text Placeholder 15">
            <a:extLst>
              <a:ext uri="{FF2B5EF4-FFF2-40B4-BE49-F238E27FC236}">
                <a16:creationId xmlns:a16="http://schemas.microsoft.com/office/drawing/2014/main" id="{EFC1E3D1-472F-9835-7DC6-AD658A295FB1}"/>
              </a:ext>
            </a:extLst>
          </p:cNvPr>
          <p:cNvSpPr>
            <a:spLocks noGrp="1"/>
          </p:cNvSpPr>
          <p:nvPr>
            <p:ph type="body" sz="quarter" idx="14" hasCustomPrompt="1"/>
          </p:nvPr>
        </p:nvSpPr>
        <p:spPr>
          <a:xfrm>
            <a:off x="3369336" y="1828798"/>
            <a:ext cx="2510812" cy="1056217"/>
          </a:xfrm>
          <a:prstGeom prst="rect">
            <a:avLst/>
          </a:prstGeom>
        </p:spPr>
        <p:txBody>
          <a:bodyPr anchor="t" anchorCtr="0">
            <a:noAutofit/>
          </a:bodyPr>
          <a:lstStyle>
            <a:lvl1pPr marL="0" indent="0">
              <a:buNone/>
              <a:defRPr sz="2000" b="0" i="0">
                <a:solidFill>
                  <a:schemeClr val="tx2"/>
                </a:solidFill>
                <a:latin typeface="+mj-lt"/>
              </a:defRPr>
            </a:lvl1pPr>
            <a:lvl2pPr marL="457189" indent="0">
              <a:buNone/>
              <a:defRPr sz="1067">
                <a:solidFill>
                  <a:schemeClr val="tx1"/>
                </a:solidFill>
                <a:latin typeface="+mj-lt"/>
              </a:defRPr>
            </a:lvl2pPr>
            <a:lvl3pPr marL="914377" indent="0">
              <a:buNone/>
              <a:defRPr sz="1067">
                <a:solidFill>
                  <a:schemeClr val="tx1"/>
                </a:solidFill>
                <a:latin typeface="+mj-lt"/>
              </a:defRPr>
            </a:lvl3pPr>
            <a:lvl4pPr marL="1371566" indent="0">
              <a:buNone/>
              <a:defRPr sz="1067">
                <a:solidFill>
                  <a:schemeClr val="tx1"/>
                </a:solidFill>
                <a:latin typeface="+mj-lt"/>
              </a:defRPr>
            </a:lvl4pPr>
            <a:lvl5pPr marL="1828754" indent="0">
              <a:buNone/>
              <a:defRPr sz="1067">
                <a:solidFill>
                  <a:schemeClr val="tx1"/>
                </a:solidFill>
                <a:latin typeface="+mj-lt"/>
              </a:defRPr>
            </a:lvl5pPr>
          </a:lstStyle>
          <a:p>
            <a:pPr lvl="0"/>
            <a:r>
              <a:rPr lang="en-CA" dirty="0" err="1"/>
              <a:t>Subheader</a:t>
            </a:r>
            <a:r>
              <a:rPr lang="en-CA" dirty="0"/>
              <a:t> two goes here.</a:t>
            </a:r>
            <a:endParaRPr lang="en-CA"/>
          </a:p>
        </p:txBody>
      </p:sp>
      <p:sp>
        <p:nvSpPr>
          <p:cNvPr id="17" name="Text Placeholder 9">
            <a:extLst>
              <a:ext uri="{FF2B5EF4-FFF2-40B4-BE49-F238E27FC236}">
                <a16:creationId xmlns:a16="http://schemas.microsoft.com/office/drawing/2014/main" id="{1109AEB5-A705-B1E3-C50A-E4713A363CF0}"/>
              </a:ext>
            </a:extLst>
          </p:cNvPr>
          <p:cNvSpPr>
            <a:spLocks noGrp="1"/>
          </p:cNvSpPr>
          <p:nvPr>
            <p:ph type="body" sz="quarter" idx="40" hasCustomPrompt="1"/>
          </p:nvPr>
        </p:nvSpPr>
        <p:spPr>
          <a:xfrm>
            <a:off x="3369336" y="3711233"/>
            <a:ext cx="2510812" cy="187367"/>
          </a:xfrm>
          <a:prstGeom prst="rect">
            <a:avLst/>
          </a:prstGeom>
        </p:spPr>
        <p:txBody>
          <a:bodyPr anchor="t" anchorCtr="0">
            <a:noAutofit/>
          </a:bodyPr>
          <a:lstStyle>
            <a:lvl1pPr marL="0" indent="0">
              <a:buNone/>
              <a:defRPr sz="12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6" name="Text Placeholder 13">
            <a:extLst>
              <a:ext uri="{FF2B5EF4-FFF2-40B4-BE49-F238E27FC236}">
                <a16:creationId xmlns:a16="http://schemas.microsoft.com/office/drawing/2014/main" id="{63FB08F7-76F1-5AD8-FB99-BD5472BAF882}"/>
              </a:ext>
            </a:extLst>
          </p:cNvPr>
          <p:cNvSpPr>
            <a:spLocks noGrp="1"/>
          </p:cNvSpPr>
          <p:nvPr>
            <p:ph type="body" sz="quarter" idx="43"/>
          </p:nvPr>
        </p:nvSpPr>
        <p:spPr>
          <a:xfrm>
            <a:off x="3369336" y="4047580"/>
            <a:ext cx="2510812" cy="2228403"/>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731502" indent="0">
              <a:lnSpc>
                <a:spcPct val="100000"/>
              </a:lnSpc>
              <a:buNone/>
              <a:defRPr sz="1400" b="0" i="0">
                <a:solidFill>
                  <a:schemeClr val="tx1"/>
                </a:solidFill>
                <a:latin typeface="+mn-lt"/>
              </a:defRPr>
            </a:lvl4pPr>
            <a:lvl5pPr marL="975336" indent="0">
              <a:lnSpc>
                <a:spcPct val="100000"/>
              </a:lnSpc>
              <a:buNone/>
              <a:defRPr sz="14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5" name="Picture Placeholder 42">
            <a:extLst>
              <a:ext uri="{FF2B5EF4-FFF2-40B4-BE49-F238E27FC236}">
                <a16:creationId xmlns:a16="http://schemas.microsoft.com/office/drawing/2014/main" id="{F783E5A6-D544-5F28-F224-AFDFA2B1FC93}"/>
              </a:ext>
            </a:extLst>
          </p:cNvPr>
          <p:cNvSpPr>
            <a:spLocks noGrp="1"/>
          </p:cNvSpPr>
          <p:nvPr>
            <p:ph type="pic" sz="quarter" idx="48" hasCustomPrompt="1"/>
          </p:nvPr>
        </p:nvSpPr>
        <p:spPr>
          <a:xfrm>
            <a:off x="6312610" y="522132"/>
            <a:ext cx="814917" cy="964453"/>
          </a:xfrm>
          <a:prstGeom prst="rect">
            <a:avLst/>
          </a:prstGeom>
          <a:solidFill>
            <a:schemeClr val="bg2"/>
          </a:solidFill>
        </p:spPr>
        <p:txBody>
          <a:bodyPr tIns="720000" anchor="ctr" anchorCtr="0">
            <a:normAutofit/>
          </a:bodyPr>
          <a:lstStyle>
            <a:lvl1pPr marL="0" indent="0" algn="ctr">
              <a:buNone/>
              <a:defRPr sz="600" b="0" i="0">
                <a:latin typeface="+mn-lt"/>
              </a:defRPr>
            </a:lvl1pPr>
          </a:lstStyle>
          <a:p>
            <a:r>
              <a:rPr lang="en-CA" dirty="0"/>
              <a:t>CLICK TO INSERT PICTURE</a:t>
            </a:r>
            <a:endParaRPr lang="en-CA"/>
          </a:p>
        </p:txBody>
      </p:sp>
      <p:sp>
        <p:nvSpPr>
          <p:cNvPr id="13" name="Text Placeholder 15">
            <a:extLst>
              <a:ext uri="{FF2B5EF4-FFF2-40B4-BE49-F238E27FC236}">
                <a16:creationId xmlns:a16="http://schemas.microsoft.com/office/drawing/2014/main" id="{86F5C8FC-F5E5-8ABF-AE08-1810B37DC1FC}"/>
              </a:ext>
            </a:extLst>
          </p:cNvPr>
          <p:cNvSpPr>
            <a:spLocks noGrp="1"/>
          </p:cNvSpPr>
          <p:nvPr>
            <p:ph type="body" sz="quarter" idx="15" hasCustomPrompt="1"/>
          </p:nvPr>
        </p:nvSpPr>
        <p:spPr>
          <a:xfrm>
            <a:off x="6312609" y="1828798"/>
            <a:ext cx="2506416" cy="1056217"/>
          </a:xfrm>
          <a:prstGeom prst="rect">
            <a:avLst/>
          </a:prstGeom>
        </p:spPr>
        <p:txBody>
          <a:bodyPr anchor="t" anchorCtr="0">
            <a:noAutofit/>
          </a:bodyPr>
          <a:lstStyle>
            <a:lvl1pPr marL="0" indent="0">
              <a:buNone/>
              <a:defRPr sz="2000" b="0" i="0">
                <a:solidFill>
                  <a:schemeClr val="tx2"/>
                </a:solidFill>
                <a:latin typeface="+mj-lt"/>
              </a:defRPr>
            </a:lvl1pPr>
            <a:lvl2pPr marL="457189" indent="0">
              <a:buNone/>
              <a:defRPr sz="1067">
                <a:solidFill>
                  <a:schemeClr val="tx1"/>
                </a:solidFill>
                <a:latin typeface="+mj-lt"/>
              </a:defRPr>
            </a:lvl2pPr>
            <a:lvl3pPr marL="914377" indent="0">
              <a:buNone/>
              <a:defRPr sz="1067">
                <a:solidFill>
                  <a:schemeClr val="tx1"/>
                </a:solidFill>
                <a:latin typeface="+mj-lt"/>
              </a:defRPr>
            </a:lvl3pPr>
            <a:lvl4pPr marL="1371566" indent="0">
              <a:buNone/>
              <a:defRPr sz="1067">
                <a:solidFill>
                  <a:schemeClr val="tx1"/>
                </a:solidFill>
                <a:latin typeface="+mj-lt"/>
              </a:defRPr>
            </a:lvl4pPr>
            <a:lvl5pPr marL="1828754" indent="0">
              <a:buNone/>
              <a:defRPr sz="1067">
                <a:solidFill>
                  <a:schemeClr val="tx1"/>
                </a:solidFill>
                <a:latin typeface="+mj-lt"/>
              </a:defRPr>
            </a:lvl5pPr>
          </a:lstStyle>
          <a:p>
            <a:pPr lvl="0"/>
            <a:r>
              <a:rPr lang="en-CA" dirty="0" err="1"/>
              <a:t>Subheader</a:t>
            </a:r>
            <a:r>
              <a:rPr lang="en-CA" dirty="0"/>
              <a:t> three goes here.</a:t>
            </a:r>
            <a:endParaRPr lang="en-CA"/>
          </a:p>
        </p:txBody>
      </p:sp>
      <p:sp>
        <p:nvSpPr>
          <p:cNvPr id="19" name="Text Placeholder 9">
            <a:extLst>
              <a:ext uri="{FF2B5EF4-FFF2-40B4-BE49-F238E27FC236}">
                <a16:creationId xmlns:a16="http://schemas.microsoft.com/office/drawing/2014/main" id="{6F3F4150-A89F-9860-1925-5439571394A9}"/>
              </a:ext>
            </a:extLst>
          </p:cNvPr>
          <p:cNvSpPr>
            <a:spLocks noGrp="1"/>
          </p:cNvSpPr>
          <p:nvPr>
            <p:ph type="body" sz="quarter" idx="42" hasCustomPrompt="1"/>
          </p:nvPr>
        </p:nvSpPr>
        <p:spPr>
          <a:xfrm>
            <a:off x="6312609" y="3711233"/>
            <a:ext cx="2506415" cy="187367"/>
          </a:xfrm>
          <a:prstGeom prst="rect">
            <a:avLst/>
          </a:prstGeom>
        </p:spPr>
        <p:txBody>
          <a:bodyPr anchor="t" anchorCtr="0">
            <a:noAutofit/>
          </a:bodyPr>
          <a:lstStyle>
            <a:lvl1pPr marL="0" indent="0">
              <a:buNone/>
              <a:defRPr sz="12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16" name="Text Placeholder 13">
            <a:extLst>
              <a:ext uri="{FF2B5EF4-FFF2-40B4-BE49-F238E27FC236}">
                <a16:creationId xmlns:a16="http://schemas.microsoft.com/office/drawing/2014/main" id="{5CCECF5B-5E51-D28A-3469-3F243BD33424}"/>
              </a:ext>
            </a:extLst>
          </p:cNvPr>
          <p:cNvSpPr>
            <a:spLocks noGrp="1"/>
          </p:cNvSpPr>
          <p:nvPr>
            <p:ph type="body" sz="quarter" idx="50"/>
          </p:nvPr>
        </p:nvSpPr>
        <p:spPr>
          <a:xfrm>
            <a:off x="6312610" y="4047580"/>
            <a:ext cx="2506414" cy="2228403"/>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731502" indent="0">
              <a:lnSpc>
                <a:spcPct val="100000"/>
              </a:lnSpc>
              <a:buNone/>
              <a:defRPr sz="1400" b="0" i="0">
                <a:solidFill>
                  <a:schemeClr val="tx1"/>
                </a:solidFill>
                <a:latin typeface="+mn-lt"/>
              </a:defRPr>
            </a:lvl4pPr>
            <a:lvl5pPr marL="975336" indent="0">
              <a:lnSpc>
                <a:spcPct val="100000"/>
              </a:lnSpc>
              <a:buNone/>
              <a:defRPr sz="14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6" name="Picture Placeholder 42">
            <a:extLst>
              <a:ext uri="{FF2B5EF4-FFF2-40B4-BE49-F238E27FC236}">
                <a16:creationId xmlns:a16="http://schemas.microsoft.com/office/drawing/2014/main" id="{BECF269F-F2F6-081F-E14E-8CE4EDAB79F3}"/>
              </a:ext>
            </a:extLst>
          </p:cNvPr>
          <p:cNvSpPr>
            <a:spLocks noGrp="1"/>
          </p:cNvSpPr>
          <p:nvPr>
            <p:ph type="pic" sz="quarter" idx="49" hasCustomPrompt="1"/>
          </p:nvPr>
        </p:nvSpPr>
        <p:spPr>
          <a:xfrm>
            <a:off x="9251881" y="522132"/>
            <a:ext cx="814917" cy="964453"/>
          </a:xfrm>
          <a:prstGeom prst="rect">
            <a:avLst/>
          </a:prstGeom>
          <a:solidFill>
            <a:schemeClr val="bg2"/>
          </a:solidFill>
        </p:spPr>
        <p:txBody>
          <a:bodyPr tIns="720000" anchor="ctr" anchorCtr="0">
            <a:normAutofit/>
          </a:bodyPr>
          <a:lstStyle>
            <a:lvl1pPr marL="0" indent="0" algn="ctr">
              <a:buNone/>
              <a:defRPr sz="600" b="0" i="0">
                <a:latin typeface="+mn-lt"/>
              </a:defRPr>
            </a:lvl1pPr>
          </a:lstStyle>
          <a:p>
            <a:r>
              <a:rPr lang="en-CA" dirty="0"/>
              <a:t>CLICK TO INSERT PICTURE</a:t>
            </a:r>
            <a:endParaRPr lang="en-CA"/>
          </a:p>
        </p:txBody>
      </p:sp>
      <p:sp>
        <p:nvSpPr>
          <p:cNvPr id="14" name="Text Placeholder 15">
            <a:extLst>
              <a:ext uri="{FF2B5EF4-FFF2-40B4-BE49-F238E27FC236}">
                <a16:creationId xmlns:a16="http://schemas.microsoft.com/office/drawing/2014/main" id="{D9061F47-6EFB-73DC-B51C-FC4AFFE74978}"/>
              </a:ext>
            </a:extLst>
          </p:cNvPr>
          <p:cNvSpPr>
            <a:spLocks noGrp="1"/>
          </p:cNvSpPr>
          <p:nvPr>
            <p:ph type="body" sz="quarter" idx="16" hasCustomPrompt="1"/>
          </p:nvPr>
        </p:nvSpPr>
        <p:spPr>
          <a:xfrm>
            <a:off x="9251881" y="1828798"/>
            <a:ext cx="2505608" cy="1056217"/>
          </a:xfrm>
          <a:prstGeom prst="rect">
            <a:avLst/>
          </a:prstGeom>
        </p:spPr>
        <p:txBody>
          <a:bodyPr anchor="t" anchorCtr="0">
            <a:noAutofit/>
          </a:bodyPr>
          <a:lstStyle>
            <a:lvl1pPr marL="0" indent="0">
              <a:buNone/>
              <a:defRPr sz="2000" b="0" i="0">
                <a:solidFill>
                  <a:schemeClr val="tx2"/>
                </a:solidFill>
                <a:latin typeface="+mj-lt"/>
              </a:defRPr>
            </a:lvl1pPr>
            <a:lvl2pPr marL="457189" indent="0">
              <a:buNone/>
              <a:defRPr sz="1067">
                <a:solidFill>
                  <a:schemeClr val="tx1"/>
                </a:solidFill>
                <a:latin typeface="+mj-lt"/>
              </a:defRPr>
            </a:lvl2pPr>
            <a:lvl3pPr marL="914377" indent="0">
              <a:buNone/>
              <a:defRPr sz="1067">
                <a:solidFill>
                  <a:schemeClr val="tx1"/>
                </a:solidFill>
                <a:latin typeface="+mj-lt"/>
              </a:defRPr>
            </a:lvl3pPr>
            <a:lvl4pPr marL="1371566" indent="0">
              <a:buNone/>
              <a:defRPr sz="1067">
                <a:solidFill>
                  <a:schemeClr val="tx1"/>
                </a:solidFill>
                <a:latin typeface="+mj-lt"/>
              </a:defRPr>
            </a:lvl4pPr>
            <a:lvl5pPr marL="1828754" indent="0">
              <a:buNone/>
              <a:defRPr sz="1067">
                <a:solidFill>
                  <a:schemeClr val="tx1"/>
                </a:solidFill>
                <a:latin typeface="+mj-lt"/>
              </a:defRPr>
            </a:lvl5pPr>
          </a:lstStyle>
          <a:p>
            <a:pPr lvl="0"/>
            <a:r>
              <a:rPr lang="en-CA" dirty="0" err="1"/>
              <a:t>Subheader</a:t>
            </a:r>
            <a:r>
              <a:rPr lang="en-CA" dirty="0"/>
              <a:t> four goes here.</a:t>
            </a:r>
            <a:endParaRPr lang="en-CA"/>
          </a:p>
        </p:txBody>
      </p:sp>
      <p:sp>
        <p:nvSpPr>
          <p:cNvPr id="21" name="Text Placeholder 9">
            <a:extLst>
              <a:ext uri="{FF2B5EF4-FFF2-40B4-BE49-F238E27FC236}">
                <a16:creationId xmlns:a16="http://schemas.microsoft.com/office/drawing/2014/main" id="{B09EDD68-8884-92F9-5D26-76930F77228C}"/>
              </a:ext>
            </a:extLst>
          </p:cNvPr>
          <p:cNvSpPr>
            <a:spLocks noGrp="1"/>
          </p:cNvSpPr>
          <p:nvPr>
            <p:ph type="body" sz="quarter" idx="44" hasCustomPrompt="1"/>
          </p:nvPr>
        </p:nvSpPr>
        <p:spPr>
          <a:xfrm>
            <a:off x="9251881" y="3711233"/>
            <a:ext cx="2505608" cy="187367"/>
          </a:xfrm>
          <a:prstGeom prst="rect">
            <a:avLst/>
          </a:prstGeom>
        </p:spPr>
        <p:txBody>
          <a:bodyPr anchor="t" anchorCtr="0">
            <a:noAutofit/>
          </a:bodyPr>
          <a:lstStyle>
            <a:lvl1pPr marL="0" indent="0">
              <a:buNone/>
              <a:defRPr sz="12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18" name="Text Placeholder 13">
            <a:extLst>
              <a:ext uri="{FF2B5EF4-FFF2-40B4-BE49-F238E27FC236}">
                <a16:creationId xmlns:a16="http://schemas.microsoft.com/office/drawing/2014/main" id="{C214D859-804C-890B-A730-83312D6C596D}"/>
              </a:ext>
            </a:extLst>
          </p:cNvPr>
          <p:cNvSpPr>
            <a:spLocks noGrp="1"/>
          </p:cNvSpPr>
          <p:nvPr>
            <p:ph type="body" sz="quarter" idx="45"/>
          </p:nvPr>
        </p:nvSpPr>
        <p:spPr>
          <a:xfrm>
            <a:off x="9251881" y="4047580"/>
            <a:ext cx="2505608" cy="2228403"/>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731502" indent="0">
              <a:lnSpc>
                <a:spcPct val="100000"/>
              </a:lnSpc>
              <a:buNone/>
              <a:defRPr sz="1400" b="0" i="0">
                <a:solidFill>
                  <a:schemeClr val="tx1"/>
                </a:solidFill>
                <a:latin typeface="+mn-lt"/>
              </a:defRPr>
            </a:lvl4pPr>
            <a:lvl5pPr marL="975336" indent="0">
              <a:lnSpc>
                <a:spcPct val="100000"/>
              </a:lnSpc>
              <a:buNone/>
              <a:defRPr sz="14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Slide Number Placeholder 5">
            <a:extLst>
              <a:ext uri="{FF2B5EF4-FFF2-40B4-BE49-F238E27FC236}">
                <a16:creationId xmlns:a16="http://schemas.microsoft.com/office/drawing/2014/main" id="{7020C7A7-983B-7663-5021-E4221A14129D}"/>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22" name="Footer Placeholder 7">
            <a:extLst>
              <a:ext uri="{FF2B5EF4-FFF2-40B4-BE49-F238E27FC236}">
                <a16:creationId xmlns:a16="http://schemas.microsoft.com/office/drawing/2014/main" id="{E8A36BEE-5DF1-589B-9DDC-705427875DA1}"/>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Tree>
    <p:extLst>
      <p:ext uri="{BB962C8B-B14F-4D97-AF65-F5344CB8AC3E}">
        <p14:creationId xmlns:p14="http://schemas.microsoft.com/office/powerpoint/2010/main" val="1477543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Image Four Column Colour">
    <p:spTree>
      <p:nvGrpSpPr>
        <p:cNvPr id="1" name=""/>
        <p:cNvGrpSpPr/>
        <p:nvPr/>
      </p:nvGrpSpPr>
      <p:grpSpPr>
        <a:xfrm>
          <a:off x="0" y="0"/>
          <a:ext cx="0" cy="0"/>
          <a:chOff x="0" y="0"/>
          <a:chExt cx="0" cy="0"/>
        </a:xfrm>
      </p:grpSpPr>
      <p:sp>
        <p:nvSpPr>
          <p:cNvPr id="12" name="Picture Placeholder 42">
            <a:extLst>
              <a:ext uri="{FF2B5EF4-FFF2-40B4-BE49-F238E27FC236}">
                <a16:creationId xmlns:a16="http://schemas.microsoft.com/office/drawing/2014/main" id="{F8809E32-D55A-B026-A70E-B556A2B83C00}"/>
              </a:ext>
            </a:extLst>
          </p:cNvPr>
          <p:cNvSpPr>
            <a:spLocks noGrp="1"/>
          </p:cNvSpPr>
          <p:nvPr>
            <p:ph type="pic" sz="quarter" idx="14" hasCustomPrompt="1"/>
          </p:nvPr>
        </p:nvSpPr>
        <p:spPr>
          <a:xfrm>
            <a:off x="287338" y="288926"/>
            <a:ext cx="11615737" cy="4135470"/>
          </a:xfrm>
          <a:prstGeom prst="rect">
            <a:avLst/>
          </a:prstGeom>
          <a:solidFill>
            <a:srgbClr val="DDE6E1"/>
          </a:solidFill>
        </p:spPr>
        <p:txBody>
          <a:bodyPr tIns="720000" anchor="ctr" anchorCtr="0">
            <a:normAutofit/>
          </a:bodyPr>
          <a:lstStyle>
            <a:lvl1pPr marL="0" indent="0" algn="ctr">
              <a:buNone/>
              <a:defRPr sz="1600" b="0" i="0">
                <a:latin typeface="+mn-lt"/>
              </a:defRPr>
            </a:lvl1pPr>
          </a:lstStyle>
          <a:p>
            <a:r>
              <a:rPr lang="en-CA" dirty="0"/>
              <a:t>CLICK TO INSERT PICTURE</a:t>
            </a:r>
            <a:endParaRPr lang="en-CA"/>
          </a:p>
        </p:txBody>
      </p:sp>
      <p:sp>
        <p:nvSpPr>
          <p:cNvPr id="13" name="Rectangle 12">
            <a:extLst>
              <a:ext uri="{FF2B5EF4-FFF2-40B4-BE49-F238E27FC236}">
                <a16:creationId xmlns:a16="http://schemas.microsoft.com/office/drawing/2014/main" id="{214145BF-3C04-B770-EEC0-2BB4215FF942}"/>
              </a:ext>
            </a:extLst>
          </p:cNvPr>
          <p:cNvSpPr/>
          <p:nvPr userDrawn="1"/>
        </p:nvSpPr>
        <p:spPr>
          <a:xfrm>
            <a:off x="287868" y="4568395"/>
            <a:ext cx="2795057" cy="20006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14" name="Rectangle 13">
            <a:extLst>
              <a:ext uri="{FF2B5EF4-FFF2-40B4-BE49-F238E27FC236}">
                <a16:creationId xmlns:a16="http://schemas.microsoft.com/office/drawing/2014/main" id="{2C36A61E-E85D-B141-AB46-3B5843E38ECD}"/>
              </a:ext>
            </a:extLst>
          </p:cNvPr>
          <p:cNvSpPr/>
          <p:nvPr userDrawn="1"/>
        </p:nvSpPr>
        <p:spPr>
          <a:xfrm>
            <a:off x="3227388" y="4568395"/>
            <a:ext cx="2795587" cy="2000679"/>
          </a:xfrm>
          <a:prstGeom prst="rect">
            <a:avLst/>
          </a:prstGeom>
          <a:solidFill>
            <a:srgbClr val="E0DC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15" name="Rectangle 14">
            <a:extLst>
              <a:ext uri="{FF2B5EF4-FFF2-40B4-BE49-F238E27FC236}">
                <a16:creationId xmlns:a16="http://schemas.microsoft.com/office/drawing/2014/main" id="{DDD4F5D3-7D3C-601E-C77C-CC2BEF2215F0}"/>
              </a:ext>
            </a:extLst>
          </p:cNvPr>
          <p:cNvSpPr/>
          <p:nvPr userDrawn="1"/>
        </p:nvSpPr>
        <p:spPr>
          <a:xfrm>
            <a:off x="6167439" y="4568395"/>
            <a:ext cx="2795586" cy="2000679"/>
          </a:xfrm>
          <a:prstGeom prst="rect">
            <a:avLst/>
          </a:prstGeom>
          <a:solidFill>
            <a:srgbClr val="DDE6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16" name="Rectangle 15">
            <a:extLst>
              <a:ext uri="{FF2B5EF4-FFF2-40B4-BE49-F238E27FC236}">
                <a16:creationId xmlns:a16="http://schemas.microsoft.com/office/drawing/2014/main" id="{EA518629-76A3-B763-BAB7-696DA3291A3C}"/>
              </a:ext>
            </a:extLst>
          </p:cNvPr>
          <p:cNvSpPr/>
          <p:nvPr userDrawn="1"/>
        </p:nvSpPr>
        <p:spPr>
          <a:xfrm>
            <a:off x="9109372" y="4568395"/>
            <a:ext cx="2793703" cy="2000679"/>
          </a:xfrm>
          <a:prstGeom prst="rect">
            <a:avLst/>
          </a:prstGeom>
          <a:solidFill>
            <a:srgbClr val="A59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2" name="Text Placeholder 9">
            <a:extLst>
              <a:ext uri="{FF2B5EF4-FFF2-40B4-BE49-F238E27FC236}">
                <a16:creationId xmlns:a16="http://schemas.microsoft.com/office/drawing/2014/main" id="{79B5DD6E-3FB6-B3F9-FFF3-5635CF9FE356}"/>
              </a:ext>
            </a:extLst>
          </p:cNvPr>
          <p:cNvSpPr>
            <a:spLocks noGrp="1"/>
          </p:cNvSpPr>
          <p:nvPr>
            <p:ph type="body" sz="quarter" idx="35" hasCustomPrompt="1"/>
          </p:nvPr>
        </p:nvSpPr>
        <p:spPr>
          <a:xfrm>
            <a:off x="431337" y="4715805"/>
            <a:ext cx="2507588" cy="187367"/>
          </a:xfrm>
          <a:prstGeom prst="rect">
            <a:avLst/>
          </a:prstGeom>
        </p:spPr>
        <p:txBody>
          <a:bodyPr anchor="t" anchorCtr="0">
            <a:noAutofit/>
          </a:bodyPr>
          <a:lstStyle>
            <a:lvl1pPr marL="0" indent="0">
              <a:buNone/>
              <a:defRPr sz="12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20" name="Text Placeholder 13">
            <a:extLst>
              <a:ext uri="{FF2B5EF4-FFF2-40B4-BE49-F238E27FC236}">
                <a16:creationId xmlns:a16="http://schemas.microsoft.com/office/drawing/2014/main" id="{46F57455-E3E4-0874-6909-082E19BBEFB4}"/>
              </a:ext>
            </a:extLst>
          </p:cNvPr>
          <p:cNvSpPr>
            <a:spLocks noGrp="1"/>
          </p:cNvSpPr>
          <p:nvPr>
            <p:ph type="body" sz="quarter" idx="26"/>
          </p:nvPr>
        </p:nvSpPr>
        <p:spPr>
          <a:xfrm>
            <a:off x="431337" y="5045212"/>
            <a:ext cx="2507588" cy="1379863"/>
          </a:xfrm>
          <a:prstGeom prst="rect">
            <a:avLst/>
          </a:prstGeom>
        </p:spPr>
        <p:txBody>
          <a:bodyPr>
            <a:noAutofit/>
          </a:bodyPr>
          <a:lstStyle>
            <a:lvl1pPr marL="0" indent="0">
              <a:lnSpc>
                <a:spcPct val="100000"/>
              </a:lnSpc>
              <a:buNone/>
              <a:defRPr sz="1200" b="0" i="0">
                <a:solidFill>
                  <a:schemeClr val="tx1"/>
                </a:solidFill>
                <a:latin typeface="+mn-lt"/>
              </a:defRPr>
            </a:lvl1pPr>
            <a:lvl2pPr marL="243834" indent="0">
              <a:lnSpc>
                <a:spcPct val="100000"/>
              </a:lnSpc>
              <a:buNone/>
              <a:defRPr sz="1200" b="0" i="0">
                <a:solidFill>
                  <a:schemeClr val="tx1"/>
                </a:solidFill>
                <a:latin typeface="+mn-lt"/>
              </a:defRPr>
            </a:lvl2pPr>
            <a:lvl3pPr marL="487668" indent="0">
              <a:lnSpc>
                <a:spcPct val="100000"/>
              </a:lnSpc>
              <a:buNone/>
              <a:defRPr sz="1200" b="0" i="0">
                <a:solidFill>
                  <a:schemeClr val="tx1"/>
                </a:solidFill>
                <a:latin typeface="+mn-lt"/>
              </a:defRPr>
            </a:lvl3pPr>
            <a:lvl4pPr marL="731502" indent="0">
              <a:lnSpc>
                <a:spcPct val="100000"/>
              </a:lnSpc>
              <a:buNone/>
              <a:defRPr sz="1200" b="0" i="0">
                <a:solidFill>
                  <a:schemeClr val="tx1"/>
                </a:solidFill>
                <a:latin typeface="+mn-lt"/>
              </a:defRPr>
            </a:lvl4pPr>
            <a:lvl5pPr marL="975336" indent="0">
              <a:lnSpc>
                <a:spcPct val="100000"/>
              </a:lnSpc>
              <a:buNone/>
              <a:defRPr sz="12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Text Placeholder 9">
            <a:extLst>
              <a:ext uri="{FF2B5EF4-FFF2-40B4-BE49-F238E27FC236}">
                <a16:creationId xmlns:a16="http://schemas.microsoft.com/office/drawing/2014/main" id="{F0B7A20A-4E37-0F20-BA1E-77D28F4DA3B3}"/>
              </a:ext>
            </a:extLst>
          </p:cNvPr>
          <p:cNvSpPr>
            <a:spLocks noGrp="1"/>
          </p:cNvSpPr>
          <p:nvPr>
            <p:ph type="body" sz="quarter" idx="40" hasCustomPrompt="1"/>
          </p:nvPr>
        </p:nvSpPr>
        <p:spPr>
          <a:xfrm>
            <a:off x="3371388" y="4715805"/>
            <a:ext cx="2507586" cy="187367"/>
          </a:xfrm>
          <a:prstGeom prst="rect">
            <a:avLst/>
          </a:prstGeom>
        </p:spPr>
        <p:txBody>
          <a:bodyPr anchor="t" anchorCtr="0">
            <a:noAutofit/>
          </a:bodyPr>
          <a:lstStyle>
            <a:lvl1pPr marL="0" indent="0">
              <a:buNone/>
              <a:defRPr sz="12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22" name="Text Placeholder 13">
            <a:extLst>
              <a:ext uri="{FF2B5EF4-FFF2-40B4-BE49-F238E27FC236}">
                <a16:creationId xmlns:a16="http://schemas.microsoft.com/office/drawing/2014/main" id="{B3CE9D99-02B7-D172-CFEB-4F75EC60ED1C}"/>
              </a:ext>
            </a:extLst>
          </p:cNvPr>
          <p:cNvSpPr>
            <a:spLocks noGrp="1"/>
          </p:cNvSpPr>
          <p:nvPr>
            <p:ph type="body" sz="quarter" idx="43"/>
          </p:nvPr>
        </p:nvSpPr>
        <p:spPr>
          <a:xfrm>
            <a:off x="3371387" y="5045212"/>
            <a:ext cx="2507587" cy="1379863"/>
          </a:xfrm>
          <a:prstGeom prst="rect">
            <a:avLst/>
          </a:prstGeom>
        </p:spPr>
        <p:txBody>
          <a:bodyPr>
            <a:noAutofit/>
          </a:bodyPr>
          <a:lstStyle>
            <a:lvl1pPr marL="0" indent="0">
              <a:lnSpc>
                <a:spcPct val="100000"/>
              </a:lnSpc>
              <a:buNone/>
              <a:defRPr sz="1200" b="0" i="0">
                <a:solidFill>
                  <a:schemeClr val="tx1"/>
                </a:solidFill>
                <a:latin typeface="+mn-lt"/>
              </a:defRPr>
            </a:lvl1pPr>
            <a:lvl2pPr marL="243834" indent="0">
              <a:lnSpc>
                <a:spcPct val="100000"/>
              </a:lnSpc>
              <a:buNone/>
              <a:defRPr sz="1200" b="0" i="0">
                <a:solidFill>
                  <a:schemeClr val="tx1"/>
                </a:solidFill>
                <a:latin typeface="+mn-lt"/>
              </a:defRPr>
            </a:lvl2pPr>
            <a:lvl3pPr marL="487668" indent="0">
              <a:lnSpc>
                <a:spcPct val="100000"/>
              </a:lnSpc>
              <a:buNone/>
              <a:defRPr sz="1200" b="0" i="0">
                <a:solidFill>
                  <a:schemeClr val="tx1"/>
                </a:solidFill>
                <a:latin typeface="+mn-lt"/>
              </a:defRPr>
            </a:lvl3pPr>
            <a:lvl4pPr marL="731502" indent="0">
              <a:lnSpc>
                <a:spcPct val="100000"/>
              </a:lnSpc>
              <a:buNone/>
              <a:defRPr sz="1200" b="0" i="0">
                <a:solidFill>
                  <a:schemeClr val="tx1"/>
                </a:solidFill>
                <a:latin typeface="+mn-lt"/>
              </a:defRPr>
            </a:lvl4pPr>
            <a:lvl5pPr marL="975336" indent="0">
              <a:lnSpc>
                <a:spcPct val="100000"/>
              </a:lnSpc>
              <a:buNone/>
              <a:defRPr sz="12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Text Placeholder 9">
            <a:extLst>
              <a:ext uri="{FF2B5EF4-FFF2-40B4-BE49-F238E27FC236}">
                <a16:creationId xmlns:a16="http://schemas.microsoft.com/office/drawing/2014/main" id="{4E1CFF25-9464-4282-52BB-D81613C53BF5}"/>
              </a:ext>
            </a:extLst>
          </p:cNvPr>
          <p:cNvSpPr>
            <a:spLocks noGrp="1"/>
          </p:cNvSpPr>
          <p:nvPr>
            <p:ph type="body" sz="quarter" idx="42" hasCustomPrompt="1"/>
          </p:nvPr>
        </p:nvSpPr>
        <p:spPr>
          <a:xfrm>
            <a:off x="6310974" y="4715805"/>
            <a:ext cx="2503971" cy="187367"/>
          </a:xfrm>
          <a:prstGeom prst="rect">
            <a:avLst/>
          </a:prstGeom>
        </p:spPr>
        <p:txBody>
          <a:bodyPr anchor="t" anchorCtr="0">
            <a:noAutofit/>
          </a:bodyPr>
          <a:lstStyle>
            <a:lvl1pPr marL="0" indent="0">
              <a:buNone/>
              <a:defRPr sz="12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24" name="Text Placeholder 13">
            <a:extLst>
              <a:ext uri="{FF2B5EF4-FFF2-40B4-BE49-F238E27FC236}">
                <a16:creationId xmlns:a16="http://schemas.microsoft.com/office/drawing/2014/main" id="{CCA3A229-2F1B-A242-3141-A81CAA7A5C51}"/>
              </a:ext>
            </a:extLst>
          </p:cNvPr>
          <p:cNvSpPr>
            <a:spLocks noGrp="1"/>
          </p:cNvSpPr>
          <p:nvPr>
            <p:ph type="body" sz="quarter" idx="50"/>
          </p:nvPr>
        </p:nvSpPr>
        <p:spPr>
          <a:xfrm>
            <a:off x="6315054" y="5045212"/>
            <a:ext cx="2503971" cy="1379863"/>
          </a:xfrm>
          <a:prstGeom prst="rect">
            <a:avLst/>
          </a:prstGeom>
        </p:spPr>
        <p:txBody>
          <a:bodyPr>
            <a:noAutofit/>
          </a:bodyPr>
          <a:lstStyle>
            <a:lvl1pPr marL="0" indent="0">
              <a:lnSpc>
                <a:spcPct val="100000"/>
              </a:lnSpc>
              <a:buNone/>
              <a:defRPr sz="1200" b="0" i="0">
                <a:solidFill>
                  <a:schemeClr val="tx1"/>
                </a:solidFill>
                <a:latin typeface="+mn-lt"/>
              </a:defRPr>
            </a:lvl1pPr>
            <a:lvl2pPr marL="243834" indent="0">
              <a:lnSpc>
                <a:spcPct val="100000"/>
              </a:lnSpc>
              <a:buNone/>
              <a:defRPr sz="1200" b="0" i="0">
                <a:solidFill>
                  <a:schemeClr val="tx1"/>
                </a:solidFill>
                <a:latin typeface="+mn-lt"/>
              </a:defRPr>
            </a:lvl2pPr>
            <a:lvl3pPr marL="487668" indent="0">
              <a:lnSpc>
                <a:spcPct val="100000"/>
              </a:lnSpc>
              <a:buNone/>
              <a:defRPr sz="1200" b="0" i="0">
                <a:solidFill>
                  <a:schemeClr val="tx1"/>
                </a:solidFill>
                <a:latin typeface="+mn-lt"/>
              </a:defRPr>
            </a:lvl3pPr>
            <a:lvl4pPr marL="731502" indent="0">
              <a:lnSpc>
                <a:spcPct val="100000"/>
              </a:lnSpc>
              <a:buNone/>
              <a:defRPr sz="1200" b="0" i="0">
                <a:solidFill>
                  <a:schemeClr val="tx1"/>
                </a:solidFill>
                <a:latin typeface="+mn-lt"/>
              </a:defRPr>
            </a:lvl4pPr>
            <a:lvl5pPr marL="975336" indent="0">
              <a:lnSpc>
                <a:spcPct val="100000"/>
              </a:lnSpc>
              <a:buNone/>
              <a:defRPr sz="12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 Placeholder 9">
            <a:extLst>
              <a:ext uri="{FF2B5EF4-FFF2-40B4-BE49-F238E27FC236}">
                <a16:creationId xmlns:a16="http://schemas.microsoft.com/office/drawing/2014/main" id="{B510E0E1-72AE-4FE7-F0DF-24FDAC816704}"/>
              </a:ext>
            </a:extLst>
          </p:cNvPr>
          <p:cNvSpPr>
            <a:spLocks noGrp="1"/>
          </p:cNvSpPr>
          <p:nvPr>
            <p:ph type="body" sz="quarter" idx="44" hasCustomPrompt="1"/>
          </p:nvPr>
        </p:nvSpPr>
        <p:spPr>
          <a:xfrm>
            <a:off x="9250560" y="4715805"/>
            <a:ext cx="2508515" cy="187367"/>
          </a:xfrm>
          <a:prstGeom prst="rect">
            <a:avLst/>
          </a:prstGeom>
        </p:spPr>
        <p:txBody>
          <a:bodyPr anchor="t" anchorCtr="0">
            <a:noAutofit/>
          </a:bodyPr>
          <a:lstStyle>
            <a:lvl1pPr marL="0" indent="0">
              <a:buNone/>
              <a:defRPr sz="12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25" name="Text Placeholder 13">
            <a:extLst>
              <a:ext uri="{FF2B5EF4-FFF2-40B4-BE49-F238E27FC236}">
                <a16:creationId xmlns:a16="http://schemas.microsoft.com/office/drawing/2014/main" id="{EBF600A5-4432-DC05-2081-2F5340066115}"/>
              </a:ext>
            </a:extLst>
          </p:cNvPr>
          <p:cNvSpPr>
            <a:spLocks noGrp="1"/>
          </p:cNvSpPr>
          <p:nvPr>
            <p:ph type="body" sz="quarter" idx="45"/>
          </p:nvPr>
        </p:nvSpPr>
        <p:spPr>
          <a:xfrm>
            <a:off x="9250560" y="5045212"/>
            <a:ext cx="2508515" cy="1379863"/>
          </a:xfrm>
          <a:prstGeom prst="rect">
            <a:avLst/>
          </a:prstGeom>
        </p:spPr>
        <p:txBody>
          <a:bodyPr>
            <a:noAutofit/>
          </a:bodyPr>
          <a:lstStyle>
            <a:lvl1pPr marL="0" indent="0">
              <a:lnSpc>
                <a:spcPct val="100000"/>
              </a:lnSpc>
              <a:buNone/>
              <a:defRPr sz="1200" b="0" i="0">
                <a:solidFill>
                  <a:schemeClr val="tx1"/>
                </a:solidFill>
                <a:latin typeface="+mn-lt"/>
              </a:defRPr>
            </a:lvl1pPr>
            <a:lvl2pPr marL="243834" indent="0">
              <a:lnSpc>
                <a:spcPct val="100000"/>
              </a:lnSpc>
              <a:buNone/>
              <a:defRPr sz="1200" b="0" i="0">
                <a:solidFill>
                  <a:schemeClr val="tx1"/>
                </a:solidFill>
                <a:latin typeface="+mn-lt"/>
              </a:defRPr>
            </a:lvl2pPr>
            <a:lvl3pPr marL="487668" indent="0">
              <a:lnSpc>
                <a:spcPct val="100000"/>
              </a:lnSpc>
              <a:buNone/>
              <a:defRPr sz="1200" b="0" i="0">
                <a:solidFill>
                  <a:schemeClr val="tx1"/>
                </a:solidFill>
                <a:latin typeface="+mn-lt"/>
              </a:defRPr>
            </a:lvl3pPr>
            <a:lvl4pPr marL="731502" indent="0">
              <a:lnSpc>
                <a:spcPct val="100000"/>
              </a:lnSpc>
              <a:buNone/>
              <a:defRPr sz="1200" b="0" i="0">
                <a:solidFill>
                  <a:schemeClr val="tx1"/>
                </a:solidFill>
                <a:latin typeface="+mn-lt"/>
              </a:defRPr>
            </a:lvl4pPr>
            <a:lvl5pPr marL="975336" indent="0">
              <a:lnSpc>
                <a:spcPct val="100000"/>
              </a:lnSpc>
              <a:buNone/>
              <a:defRPr sz="12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5">
            <a:extLst>
              <a:ext uri="{FF2B5EF4-FFF2-40B4-BE49-F238E27FC236}">
                <a16:creationId xmlns:a16="http://schemas.microsoft.com/office/drawing/2014/main" id="{0C68FA0E-6590-7047-7150-6E2E4FC2050B}"/>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6" name="Footer Placeholder 7">
            <a:extLst>
              <a:ext uri="{FF2B5EF4-FFF2-40B4-BE49-F238E27FC236}">
                <a16:creationId xmlns:a16="http://schemas.microsoft.com/office/drawing/2014/main" id="{C35DD9B2-FB37-15FA-FC72-35DA2CA5FF30}"/>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Tree>
    <p:extLst>
      <p:ext uri="{BB962C8B-B14F-4D97-AF65-F5344CB8AC3E}">
        <p14:creationId xmlns:p14="http://schemas.microsoft.com/office/powerpoint/2010/main" val="7182379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Four Ti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55B7B2-BFF6-F30D-F1CA-0E0B1DCBDDC6}"/>
              </a:ext>
            </a:extLst>
          </p:cNvPr>
          <p:cNvSpPr/>
          <p:nvPr userDrawn="1"/>
        </p:nvSpPr>
        <p:spPr>
          <a:xfrm>
            <a:off x="6167438" y="287338"/>
            <a:ext cx="5734800" cy="3067200"/>
          </a:xfrm>
          <a:prstGeom prst="rect">
            <a:avLst/>
          </a:prstGeom>
          <a:solidFill>
            <a:srgbClr val="DDE6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11" name="Rectangle 10">
            <a:extLst>
              <a:ext uri="{FF2B5EF4-FFF2-40B4-BE49-F238E27FC236}">
                <a16:creationId xmlns:a16="http://schemas.microsoft.com/office/drawing/2014/main" id="{A9532E05-1B05-0DD1-4003-824295BD069F}"/>
              </a:ext>
            </a:extLst>
          </p:cNvPr>
          <p:cNvSpPr/>
          <p:nvPr userDrawn="1"/>
        </p:nvSpPr>
        <p:spPr>
          <a:xfrm>
            <a:off x="287337" y="3500945"/>
            <a:ext cx="5734800" cy="3067200"/>
          </a:xfrm>
          <a:prstGeom prst="rect">
            <a:avLst/>
          </a:prstGeom>
          <a:solidFill>
            <a:srgbClr val="E0DC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8" name="Picture Placeholder 42">
            <a:extLst>
              <a:ext uri="{FF2B5EF4-FFF2-40B4-BE49-F238E27FC236}">
                <a16:creationId xmlns:a16="http://schemas.microsoft.com/office/drawing/2014/main" id="{5E50BEDE-12F8-C493-D1C5-A6F59F0EF74F}"/>
              </a:ext>
            </a:extLst>
          </p:cNvPr>
          <p:cNvSpPr>
            <a:spLocks noGrp="1"/>
          </p:cNvSpPr>
          <p:nvPr>
            <p:ph type="pic" sz="quarter" idx="14" hasCustomPrompt="1"/>
          </p:nvPr>
        </p:nvSpPr>
        <p:spPr>
          <a:xfrm>
            <a:off x="287337" y="287338"/>
            <a:ext cx="5734800" cy="3067200"/>
          </a:xfrm>
          <a:prstGeom prst="rect">
            <a:avLst/>
          </a:prstGeom>
          <a:solidFill>
            <a:schemeClr val="bg2"/>
          </a:solidFill>
        </p:spPr>
        <p:txBody>
          <a:bodyPr tIns="720000" anchor="ctr" anchorCtr="0">
            <a:normAutofit/>
          </a:bodyPr>
          <a:lstStyle>
            <a:lvl1pPr marL="0" indent="0" algn="ctr">
              <a:buNone/>
              <a:defRPr sz="1600" b="0" i="0">
                <a:latin typeface="+mn-lt"/>
              </a:defRPr>
            </a:lvl1pPr>
          </a:lstStyle>
          <a:p>
            <a:r>
              <a:rPr lang="en-CA" dirty="0"/>
              <a:t>CLICK TO INSERT PICTURE</a:t>
            </a:r>
            <a:endParaRPr lang="en-CA"/>
          </a:p>
        </p:txBody>
      </p:sp>
      <p:sp>
        <p:nvSpPr>
          <p:cNvPr id="14" name="Picture Placeholder 42">
            <a:extLst>
              <a:ext uri="{FF2B5EF4-FFF2-40B4-BE49-F238E27FC236}">
                <a16:creationId xmlns:a16="http://schemas.microsoft.com/office/drawing/2014/main" id="{7516312C-4CBD-87AC-3F09-00C3A9ECDCE6}"/>
              </a:ext>
            </a:extLst>
          </p:cNvPr>
          <p:cNvSpPr>
            <a:spLocks noGrp="1"/>
          </p:cNvSpPr>
          <p:nvPr>
            <p:ph type="pic" sz="quarter" idx="46" hasCustomPrompt="1"/>
          </p:nvPr>
        </p:nvSpPr>
        <p:spPr>
          <a:xfrm>
            <a:off x="6311901" y="431338"/>
            <a:ext cx="835024" cy="964453"/>
          </a:xfrm>
          <a:prstGeom prst="rect">
            <a:avLst/>
          </a:prstGeom>
          <a:solidFill>
            <a:schemeClr val="bg2"/>
          </a:solidFill>
        </p:spPr>
        <p:txBody>
          <a:bodyPr tIns="720000" anchor="ctr" anchorCtr="0">
            <a:normAutofit/>
          </a:bodyPr>
          <a:lstStyle>
            <a:lvl1pPr marL="0" indent="0" algn="ctr">
              <a:buNone/>
              <a:defRPr sz="667" b="0" i="0">
                <a:latin typeface="+mn-lt"/>
              </a:defRPr>
            </a:lvl1pPr>
          </a:lstStyle>
          <a:p>
            <a:r>
              <a:rPr lang="en-CA" dirty="0"/>
              <a:t>CLICK TO INSERT PICTURE</a:t>
            </a:r>
            <a:endParaRPr lang="en-CA"/>
          </a:p>
        </p:txBody>
      </p:sp>
      <p:sp>
        <p:nvSpPr>
          <p:cNvPr id="12" name="Text Placeholder 9">
            <a:extLst>
              <a:ext uri="{FF2B5EF4-FFF2-40B4-BE49-F238E27FC236}">
                <a16:creationId xmlns:a16="http://schemas.microsoft.com/office/drawing/2014/main" id="{4DE9FAA5-4D97-85D2-696A-B97472BC0BB1}"/>
              </a:ext>
            </a:extLst>
          </p:cNvPr>
          <p:cNvSpPr>
            <a:spLocks noGrp="1"/>
          </p:cNvSpPr>
          <p:nvPr>
            <p:ph type="body" sz="quarter" idx="35" hasCustomPrompt="1"/>
          </p:nvPr>
        </p:nvSpPr>
        <p:spPr>
          <a:xfrm>
            <a:off x="6311901" y="1541655"/>
            <a:ext cx="5445872" cy="187367"/>
          </a:xfrm>
          <a:prstGeom prst="rect">
            <a:avLst/>
          </a:prstGeom>
        </p:spPr>
        <p:txBody>
          <a:bodyPr anchor="t" anchorCtr="0">
            <a:noAutofit/>
          </a:bodyPr>
          <a:lstStyle>
            <a:lvl1pPr marL="0" indent="0">
              <a:buNone/>
              <a:defRPr sz="14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13" name="Text Placeholder 13">
            <a:extLst>
              <a:ext uri="{FF2B5EF4-FFF2-40B4-BE49-F238E27FC236}">
                <a16:creationId xmlns:a16="http://schemas.microsoft.com/office/drawing/2014/main" id="{35C62EFC-C815-6160-A16F-FFE5A18AD4DD}"/>
              </a:ext>
            </a:extLst>
          </p:cNvPr>
          <p:cNvSpPr>
            <a:spLocks noGrp="1"/>
          </p:cNvSpPr>
          <p:nvPr>
            <p:ph type="body" sz="quarter" idx="44"/>
          </p:nvPr>
        </p:nvSpPr>
        <p:spPr>
          <a:xfrm>
            <a:off x="6311901" y="1873022"/>
            <a:ext cx="5445872" cy="1333782"/>
          </a:xfrm>
          <a:prstGeom prst="rect">
            <a:avLst/>
          </a:prstGeom>
        </p:spPr>
        <p:txBody>
          <a:bodyPr numCol="2" spcCol="91440">
            <a:noAutofit/>
          </a:bodyPr>
          <a:lstStyle>
            <a:lvl1pPr marL="0" indent="0">
              <a:lnSpc>
                <a:spcPct val="100000"/>
              </a:lnSpc>
              <a:buNone/>
              <a:defRPr sz="1400" b="0" i="0">
                <a:solidFill>
                  <a:schemeClr val="tx1"/>
                </a:solidFill>
                <a:latin typeface="+mn-lt"/>
              </a:defRPr>
            </a:lvl1pPr>
            <a:lvl2pPr marL="243834" indent="0">
              <a:lnSpc>
                <a:spcPct val="100000"/>
              </a:lnSpc>
              <a:buNone/>
              <a:defRPr sz="1200" b="0" i="0">
                <a:solidFill>
                  <a:schemeClr val="tx1"/>
                </a:solidFill>
                <a:latin typeface="+mn-lt"/>
              </a:defRPr>
            </a:lvl2pPr>
            <a:lvl3pPr marL="487668" indent="0">
              <a:lnSpc>
                <a:spcPct val="100000"/>
              </a:lnSpc>
              <a:buNone/>
              <a:defRPr sz="1200" b="0" i="0">
                <a:solidFill>
                  <a:schemeClr val="tx1"/>
                </a:solidFill>
                <a:latin typeface="+mn-lt"/>
              </a:defRPr>
            </a:lvl3pPr>
            <a:lvl4pPr marL="731502" indent="0">
              <a:lnSpc>
                <a:spcPct val="100000"/>
              </a:lnSpc>
              <a:buNone/>
              <a:defRPr sz="1200" b="0" i="0">
                <a:solidFill>
                  <a:schemeClr val="tx1"/>
                </a:solidFill>
                <a:latin typeface="+mn-lt"/>
              </a:defRPr>
            </a:lvl4pPr>
            <a:lvl5pPr marL="975336" indent="0">
              <a:lnSpc>
                <a:spcPct val="100000"/>
              </a:lnSpc>
              <a:buNone/>
              <a:defRPr sz="12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7" name="Picture Placeholder 42">
            <a:extLst>
              <a:ext uri="{FF2B5EF4-FFF2-40B4-BE49-F238E27FC236}">
                <a16:creationId xmlns:a16="http://schemas.microsoft.com/office/drawing/2014/main" id="{8AD98225-F6FF-6097-07BF-A4B8A705A96F}"/>
              </a:ext>
            </a:extLst>
          </p:cNvPr>
          <p:cNvSpPr>
            <a:spLocks noGrp="1"/>
          </p:cNvSpPr>
          <p:nvPr>
            <p:ph type="pic" sz="quarter" idx="49" hasCustomPrompt="1"/>
          </p:nvPr>
        </p:nvSpPr>
        <p:spPr>
          <a:xfrm>
            <a:off x="431801" y="3640990"/>
            <a:ext cx="835024" cy="964453"/>
          </a:xfrm>
          <a:prstGeom prst="rect">
            <a:avLst/>
          </a:prstGeom>
          <a:solidFill>
            <a:schemeClr val="bg2"/>
          </a:solidFill>
        </p:spPr>
        <p:txBody>
          <a:bodyPr tIns="720000" anchor="ctr" anchorCtr="0">
            <a:normAutofit/>
          </a:bodyPr>
          <a:lstStyle>
            <a:lvl1pPr marL="0" indent="0" algn="ctr">
              <a:buNone/>
              <a:defRPr sz="667" b="0" i="0">
                <a:latin typeface="+mn-lt"/>
              </a:defRPr>
            </a:lvl1pPr>
          </a:lstStyle>
          <a:p>
            <a:r>
              <a:rPr lang="en-CA" dirty="0"/>
              <a:t>CLICK TO INSERT PICTURE</a:t>
            </a:r>
            <a:endParaRPr lang="en-CA"/>
          </a:p>
        </p:txBody>
      </p:sp>
      <p:sp>
        <p:nvSpPr>
          <p:cNvPr id="15" name="Text Placeholder 9">
            <a:extLst>
              <a:ext uri="{FF2B5EF4-FFF2-40B4-BE49-F238E27FC236}">
                <a16:creationId xmlns:a16="http://schemas.microsoft.com/office/drawing/2014/main" id="{7D9075EF-66DF-8532-5BDC-5413AF114AB1}"/>
              </a:ext>
            </a:extLst>
          </p:cNvPr>
          <p:cNvSpPr>
            <a:spLocks noGrp="1"/>
          </p:cNvSpPr>
          <p:nvPr>
            <p:ph type="body" sz="quarter" idx="47" hasCustomPrompt="1"/>
          </p:nvPr>
        </p:nvSpPr>
        <p:spPr>
          <a:xfrm>
            <a:off x="431801" y="4751850"/>
            <a:ext cx="5446711" cy="187367"/>
          </a:xfrm>
          <a:prstGeom prst="rect">
            <a:avLst/>
          </a:prstGeom>
        </p:spPr>
        <p:txBody>
          <a:bodyPr anchor="t" anchorCtr="0">
            <a:noAutofit/>
          </a:bodyPr>
          <a:lstStyle>
            <a:lvl1pPr marL="0" indent="0">
              <a:buNone/>
              <a:defRPr sz="14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5" name="Text Placeholder 13">
            <a:extLst>
              <a:ext uri="{FF2B5EF4-FFF2-40B4-BE49-F238E27FC236}">
                <a16:creationId xmlns:a16="http://schemas.microsoft.com/office/drawing/2014/main" id="{4BB9DBFF-B091-18BB-8071-80A1F0CD7295}"/>
              </a:ext>
            </a:extLst>
          </p:cNvPr>
          <p:cNvSpPr>
            <a:spLocks noGrp="1"/>
          </p:cNvSpPr>
          <p:nvPr>
            <p:ph type="body" sz="quarter" idx="26"/>
          </p:nvPr>
        </p:nvSpPr>
        <p:spPr>
          <a:xfrm>
            <a:off x="431044" y="5083217"/>
            <a:ext cx="5446711" cy="1340927"/>
          </a:xfrm>
          <a:prstGeom prst="rect">
            <a:avLst/>
          </a:prstGeom>
        </p:spPr>
        <p:txBody>
          <a:bodyPr numCol="2" spcCol="91440">
            <a:noAutofit/>
          </a:bodyPr>
          <a:lstStyle>
            <a:lvl1pPr marL="0" indent="0">
              <a:lnSpc>
                <a:spcPct val="100000"/>
              </a:lnSpc>
              <a:buNone/>
              <a:defRPr sz="1400" b="0" i="0">
                <a:solidFill>
                  <a:schemeClr val="tx1"/>
                </a:solidFill>
                <a:latin typeface="+mn-lt"/>
              </a:defRPr>
            </a:lvl1pPr>
            <a:lvl2pPr marL="243834" indent="0">
              <a:lnSpc>
                <a:spcPct val="100000"/>
              </a:lnSpc>
              <a:buNone/>
              <a:defRPr sz="1200" b="0" i="0">
                <a:solidFill>
                  <a:schemeClr val="tx1"/>
                </a:solidFill>
                <a:latin typeface="+mn-lt"/>
              </a:defRPr>
            </a:lvl2pPr>
            <a:lvl3pPr marL="487668" indent="0">
              <a:lnSpc>
                <a:spcPct val="100000"/>
              </a:lnSpc>
              <a:buNone/>
              <a:defRPr sz="1200" b="0" i="0">
                <a:solidFill>
                  <a:schemeClr val="tx1"/>
                </a:solidFill>
                <a:latin typeface="+mn-lt"/>
              </a:defRPr>
            </a:lvl3pPr>
            <a:lvl4pPr marL="731502" indent="0">
              <a:lnSpc>
                <a:spcPct val="100000"/>
              </a:lnSpc>
              <a:buNone/>
              <a:defRPr sz="1200" b="0" i="0">
                <a:solidFill>
                  <a:schemeClr val="tx1"/>
                </a:solidFill>
                <a:latin typeface="+mn-lt"/>
              </a:defRPr>
            </a:lvl4pPr>
            <a:lvl5pPr marL="975336" indent="0">
              <a:lnSpc>
                <a:spcPct val="100000"/>
              </a:lnSpc>
              <a:buNone/>
              <a:defRPr sz="12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Picture Placeholder 42">
            <a:extLst>
              <a:ext uri="{FF2B5EF4-FFF2-40B4-BE49-F238E27FC236}">
                <a16:creationId xmlns:a16="http://schemas.microsoft.com/office/drawing/2014/main" id="{10A48A3F-D2D4-3681-218B-4627129E090B}"/>
              </a:ext>
            </a:extLst>
          </p:cNvPr>
          <p:cNvSpPr>
            <a:spLocks noGrp="1"/>
          </p:cNvSpPr>
          <p:nvPr>
            <p:ph type="pic" sz="quarter" idx="15" hasCustomPrompt="1"/>
          </p:nvPr>
        </p:nvSpPr>
        <p:spPr>
          <a:xfrm>
            <a:off x="6167437" y="3500945"/>
            <a:ext cx="5734800" cy="3067200"/>
          </a:xfrm>
          <a:prstGeom prst="rect">
            <a:avLst/>
          </a:prstGeom>
          <a:solidFill>
            <a:schemeClr val="bg2"/>
          </a:solidFill>
        </p:spPr>
        <p:txBody>
          <a:bodyPr tIns="720000" anchor="ctr" anchorCtr="0">
            <a:normAutofit/>
          </a:bodyPr>
          <a:lstStyle>
            <a:lvl1pPr marL="0" indent="0" algn="ctr">
              <a:buNone/>
              <a:defRPr sz="1600" b="0" i="0">
                <a:latin typeface="+mn-lt"/>
              </a:defRPr>
            </a:lvl1pPr>
          </a:lstStyle>
          <a:p>
            <a:r>
              <a:rPr lang="en-CA" dirty="0"/>
              <a:t>CLICK TO INSERT PICTURE</a:t>
            </a:r>
            <a:endParaRPr lang="en-CA"/>
          </a:p>
        </p:txBody>
      </p:sp>
      <p:sp>
        <p:nvSpPr>
          <p:cNvPr id="3" name="Slide Number Placeholder 5">
            <a:extLst>
              <a:ext uri="{FF2B5EF4-FFF2-40B4-BE49-F238E27FC236}">
                <a16:creationId xmlns:a16="http://schemas.microsoft.com/office/drawing/2014/main" id="{F522C6C4-DAD5-2370-5506-70624244A791}"/>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6" name="Footer Placeholder 7">
            <a:extLst>
              <a:ext uri="{FF2B5EF4-FFF2-40B4-BE49-F238E27FC236}">
                <a16:creationId xmlns:a16="http://schemas.microsoft.com/office/drawing/2014/main" id="{1D6EFF14-2686-BBCE-D847-75801FF6CD7B}"/>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Tree>
    <p:extLst>
      <p:ext uri="{BB962C8B-B14F-4D97-AF65-F5344CB8AC3E}">
        <p14:creationId xmlns:p14="http://schemas.microsoft.com/office/powerpoint/2010/main" val="1879305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Slide Warm Yellow">
    <p:bg>
      <p:bgPr>
        <a:solidFill>
          <a:schemeClr val="bg2"/>
        </a:solidFill>
        <a:effectLst/>
      </p:bgPr>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2B64405A-5C40-E32D-FA8B-2E72C937FFD1}"/>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Placeholder 1">
            <a:extLst>
              <a:ext uri="{FF2B5EF4-FFF2-40B4-BE49-F238E27FC236}">
                <a16:creationId xmlns:a16="http://schemas.microsoft.com/office/drawing/2014/main" id="{CF2E5628-1F19-BC00-A4A7-A246DED6A4FA}"/>
              </a:ext>
            </a:extLst>
          </p:cNvPr>
          <p:cNvSpPr>
            <a:spLocks noGrp="1"/>
          </p:cNvSpPr>
          <p:nvPr>
            <p:ph type="title"/>
          </p:nvPr>
        </p:nvSpPr>
        <p:spPr>
          <a:xfrm>
            <a:off x="287867" y="287338"/>
            <a:ext cx="11615208" cy="731520"/>
          </a:xfrm>
          <a:prstGeom prst="rect">
            <a:avLst/>
          </a:prstGeom>
        </p:spPr>
        <p:txBody>
          <a:bodyPr vert="horz" lIns="0" tIns="182880" rIns="0" bIns="0" rtlCol="0" anchor="t" anchorCtr="0">
            <a:noAutofit/>
          </a:bodyPr>
          <a:lstStyle>
            <a:lvl1pPr>
              <a:defRPr sz="2400">
                <a:latin typeface="+mj-lt"/>
              </a:defRPr>
            </a:lvl1pPr>
          </a:lstStyle>
          <a:p>
            <a:r>
              <a:rPr lang="en-US"/>
              <a:t>Click to edit Master title style</a:t>
            </a:r>
            <a:endParaRPr lang="en-CA"/>
          </a:p>
        </p:txBody>
      </p:sp>
      <p:sp>
        <p:nvSpPr>
          <p:cNvPr id="5" name="Slide Number Placeholder 5">
            <a:extLst>
              <a:ext uri="{FF2B5EF4-FFF2-40B4-BE49-F238E27FC236}">
                <a16:creationId xmlns:a16="http://schemas.microsoft.com/office/drawing/2014/main" id="{8C49E730-0A3F-A428-CB14-95E87DFC2F5E}"/>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6" name="Footer Placeholder 7">
            <a:extLst>
              <a:ext uri="{FF2B5EF4-FFF2-40B4-BE49-F238E27FC236}">
                <a16:creationId xmlns:a16="http://schemas.microsoft.com/office/drawing/2014/main" id="{D88ACCE0-E0FE-4796-BBE9-A352CDEA29AF}"/>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
        <p:nvSpPr>
          <p:cNvPr id="12" name="EntityNameDynamic-Placeholder" descr="{&quot;templafy&quot;:{&quot;id&quot;:&quot;029922bb-d574-4b55-a6ed-68b856ecd31f&quot;}}">
            <a:extLst>
              <a:ext uri="{FF2B5EF4-FFF2-40B4-BE49-F238E27FC236}">
                <a16:creationId xmlns:a16="http://schemas.microsoft.com/office/drawing/2014/main" id="{006B1A93-F9C5-FBE7-E011-C0EB064C9A5A}"/>
              </a:ext>
            </a:extLst>
          </p:cNvPr>
          <p:cNvSpPr/>
          <p:nvPr userDrawn="1"/>
        </p:nvSpPr>
        <p:spPr>
          <a:xfrm>
            <a:off x="7002463" y="6588092"/>
            <a:ext cx="3137852"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1" dirty="0">
              <a:solidFill>
                <a:schemeClr val="tx2"/>
              </a:solidFill>
            </a:endParaRPr>
          </a:p>
        </p:txBody>
      </p:sp>
      <p:sp>
        <p:nvSpPr>
          <p:cNvPr id="13" name="TaglineDynamic-Placeholder" descr="{&quot;templafy&quot;:{&quot;id&quot;:&quot;f0f2b4e8-47b9-4e76-bdf2-2eda5167f3fd&quot;}}">
            <a:extLst>
              <a:ext uri="{FF2B5EF4-FFF2-40B4-BE49-F238E27FC236}">
                <a16:creationId xmlns:a16="http://schemas.microsoft.com/office/drawing/2014/main" id="{1BB2AB3D-1065-810A-ADD1-5563D35A539B}"/>
              </a:ext>
            </a:extLst>
          </p:cNvPr>
          <p:cNvSpPr/>
          <p:nvPr userDrawn="1"/>
        </p:nvSpPr>
        <p:spPr>
          <a:xfrm>
            <a:off x="10140315" y="6588092"/>
            <a:ext cx="1762760"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0" spc="-20" baseline="0" dirty="0">
              <a:solidFill>
                <a:schemeClr val="tx2"/>
              </a:solidFill>
            </a:endParaRPr>
          </a:p>
        </p:txBody>
      </p:sp>
      <p:sp>
        <p:nvSpPr>
          <p:cNvPr id="14" name="EntityNameDynamic (US) -Placeholder" descr="{&quot;templafy&quot;:{&quot;id&quot;:&quot;b64b9273-4b3a-474f-9665-d1e78f64787e&quot;}}" hidden="1">
            <a:extLst>
              <a:ext uri="{FF2B5EF4-FFF2-40B4-BE49-F238E27FC236}">
                <a16:creationId xmlns:a16="http://schemas.microsoft.com/office/drawing/2014/main" id="{5BC99E3B-84DD-1260-9B04-DA38B5F55BCD}"/>
              </a:ext>
            </a:extLst>
          </p:cNvPr>
          <p:cNvSpPr>
            <a:spLocks/>
          </p:cNvSpPr>
          <p:nvPr userDrawn="1"/>
        </p:nvSpPr>
        <p:spPr>
          <a:xfrm>
            <a:off x="7116762" y="6588092"/>
            <a:ext cx="2795588"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1" dirty="0">
              <a:solidFill>
                <a:schemeClr val="tx2"/>
              </a:solidFill>
            </a:endParaRPr>
          </a:p>
        </p:txBody>
      </p:sp>
      <p:sp>
        <p:nvSpPr>
          <p:cNvPr id="15" name="TaglineDynamic (US) -Placeholder" descr="{&quot;templafy&quot;:{&quot;id&quot;:&quot;cca2a8d4-71f5-47d5-af47-d4d1347e46a6&quot;}}" hidden="1">
            <a:extLst>
              <a:ext uri="{FF2B5EF4-FFF2-40B4-BE49-F238E27FC236}">
                <a16:creationId xmlns:a16="http://schemas.microsoft.com/office/drawing/2014/main" id="{4A091D07-FF2E-07DD-380A-90D66772E827}"/>
              </a:ext>
            </a:extLst>
          </p:cNvPr>
          <p:cNvSpPr>
            <a:spLocks/>
          </p:cNvSpPr>
          <p:nvPr userDrawn="1"/>
        </p:nvSpPr>
        <p:spPr>
          <a:xfrm>
            <a:off x="9943307" y="6588092"/>
            <a:ext cx="1960562"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0" spc="-20" baseline="0" dirty="0">
              <a:solidFill>
                <a:schemeClr val="tx2"/>
              </a:solidFill>
            </a:endParaRPr>
          </a:p>
        </p:txBody>
      </p:sp>
    </p:spTree>
    <p:extLst>
      <p:ext uri="{BB962C8B-B14F-4D97-AF65-F5344CB8AC3E}">
        <p14:creationId xmlns:p14="http://schemas.microsoft.com/office/powerpoint/2010/main" val="10519568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Slide Light Grey">
    <p:bg>
      <p:bgPr>
        <a:solidFill>
          <a:schemeClr val="accent2"/>
        </a:solidFill>
        <a:effectLst/>
      </p:bgPr>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F930A28A-E4F8-C7DE-53FA-F127F6A15156}"/>
              </a:ext>
            </a:extLst>
          </p:cNvPr>
          <p:cNvSpPr/>
          <p:nvPr userDrawn="1"/>
        </p:nvSpPr>
        <p:spPr>
          <a:xfrm>
            <a:off x="0" y="0"/>
            <a:ext cx="12192000" cy="6858000"/>
          </a:xfrm>
          <a:prstGeom prst="rect">
            <a:avLst/>
          </a:prstGeom>
          <a:solidFill>
            <a:srgbClr val="DDE6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Placeholder 1">
            <a:extLst>
              <a:ext uri="{FF2B5EF4-FFF2-40B4-BE49-F238E27FC236}">
                <a16:creationId xmlns:a16="http://schemas.microsoft.com/office/drawing/2014/main" id="{764A015A-E255-DB42-EDF8-6C0309EDD52F}"/>
              </a:ext>
            </a:extLst>
          </p:cNvPr>
          <p:cNvSpPr>
            <a:spLocks noGrp="1"/>
          </p:cNvSpPr>
          <p:nvPr>
            <p:ph type="title"/>
          </p:nvPr>
        </p:nvSpPr>
        <p:spPr>
          <a:xfrm>
            <a:off x="287337" y="287338"/>
            <a:ext cx="11615737" cy="731520"/>
          </a:xfrm>
          <a:prstGeom prst="rect">
            <a:avLst/>
          </a:prstGeom>
        </p:spPr>
        <p:txBody>
          <a:bodyPr vert="horz" lIns="0" tIns="182880" rIns="0" bIns="0" rtlCol="0" anchor="t" anchorCtr="0">
            <a:noAutofit/>
          </a:bodyPr>
          <a:lstStyle>
            <a:lvl1pPr>
              <a:defRPr sz="2400">
                <a:latin typeface="+mj-lt"/>
              </a:defRPr>
            </a:lvl1pPr>
          </a:lstStyle>
          <a:p>
            <a:r>
              <a:rPr lang="en-US"/>
              <a:t>Click to edit Master title style</a:t>
            </a:r>
            <a:endParaRPr lang="en-CA"/>
          </a:p>
        </p:txBody>
      </p:sp>
      <p:sp>
        <p:nvSpPr>
          <p:cNvPr id="5" name="Slide Number Placeholder 5">
            <a:extLst>
              <a:ext uri="{FF2B5EF4-FFF2-40B4-BE49-F238E27FC236}">
                <a16:creationId xmlns:a16="http://schemas.microsoft.com/office/drawing/2014/main" id="{CB940620-E53B-D0FD-5551-03AD3A105F01}"/>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7" name="Footer Placeholder 7">
            <a:extLst>
              <a:ext uri="{FF2B5EF4-FFF2-40B4-BE49-F238E27FC236}">
                <a16:creationId xmlns:a16="http://schemas.microsoft.com/office/drawing/2014/main" id="{3D7D9D48-098D-434E-E860-FA26D4C8BC50}"/>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
        <p:nvSpPr>
          <p:cNvPr id="12" name="EntityNameDynamic-Placeholder" descr="{&quot;templafy&quot;:{&quot;id&quot;:&quot;4d4aac02-85fa-45b7-a183-7f6a2da270df&quot;}}">
            <a:extLst>
              <a:ext uri="{FF2B5EF4-FFF2-40B4-BE49-F238E27FC236}">
                <a16:creationId xmlns:a16="http://schemas.microsoft.com/office/drawing/2014/main" id="{6E833720-ADED-56EA-86CC-91887101C4F5}"/>
              </a:ext>
            </a:extLst>
          </p:cNvPr>
          <p:cNvSpPr/>
          <p:nvPr userDrawn="1"/>
        </p:nvSpPr>
        <p:spPr>
          <a:xfrm>
            <a:off x="7002463" y="6588092"/>
            <a:ext cx="3137852"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1" dirty="0">
              <a:solidFill>
                <a:schemeClr val="tx2"/>
              </a:solidFill>
            </a:endParaRPr>
          </a:p>
        </p:txBody>
      </p:sp>
      <p:sp>
        <p:nvSpPr>
          <p:cNvPr id="13" name="TaglineDynamic-Placeholder" descr="{&quot;templafy&quot;:{&quot;id&quot;:&quot;5f1da0e1-637f-4a56-95ac-20eedee431ce&quot;}}">
            <a:extLst>
              <a:ext uri="{FF2B5EF4-FFF2-40B4-BE49-F238E27FC236}">
                <a16:creationId xmlns:a16="http://schemas.microsoft.com/office/drawing/2014/main" id="{CF05C7C7-EAC4-A9EF-DC52-D5A124F63475}"/>
              </a:ext>
            </a:extLst>
          </p:cNvPr>
          <p:cNvSpPr/>
          <p:nvPr userDrawn="1"/>
        </p:nvSpPr>
        <p:spPr>
          <a:xfrm>
            <a:off x="10140315" y="6588092"/>
            <a:ext cx="1762760"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0" spc="-20" baseline="0" dirty="0">
              <a:solidFill>
                <a:schemeClr val="tx2"/>
              </a:solidFill>
            </a:endParaRPr>
          </a:p>
        </p:txBody>
      </p:sp>
      <p:sp>
        <p:nvSpPr>
          <p:cNvPr id="14" name="EntityNameDynamic (US) -Placeholder" descr="{&quot;templafy&quot;:{&quot;id&quot;:&quot;eef6d8d6-6671-46f4-9b4a-d02471f0e3d0&quot;}}" hidden="1">
            <a:extLst>
              <a:ext uri="{FF2B5EF4-FFF2-40B4-BE49-F238E27FC236}">
                <a16:creationId xmlns:a16="http://schemas.microsoft.com/office/drawing/2014/main" id="{EBCF1D3C-BA59-24A5-017C-CBEBE8FA1AE8}"/>
              </a:ext>
            </a:extLst>
          </p:cNvPr>
          <p:cNvSpPr>
            <a:spLocks/>
          </p:cNvSpPr>
          <p:nvPr userDrawn="1"/>
        </p:nvSpPr>
        <p:spPr>
          <a:xfrm>
            <a:off x="7116762" y="6588092"/>
            <a:ext cx="2795588"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1" dirty="0">
              <a:solidFill>
                <a:schemeClr val="tx2"/>
              </a:solidFill>
            </a:endParaRPr>
          </a:p>
        </p:txBody>
      </p:sp>
      <p:sp>
        <p:nvSpPr>
          <p:cNvPr id="15" name="TaglineDynamic (US) -Placeholder" descr="{&quot;templafy&quot;:{&quot;id&quot;:&quot;10fdbfd7-c52e-432e-b9c1-793cbb17cb60&quot;}}" hidden="1">
            <a:extLst>
              <a:ext uri="{FF2B5EF4-FFF2-40B4-BE49-F238E27FC236}">
                <a16:creationId xmlns:a16="http://schemas.microsoft.com/office/drawing/2014/main" id="{FE6DFC3A-ED19-562B-01A2-DF27E9C53489}"/>
              </a:ext>
            </a:extLst>
          </p:cNvPr>
          <p:cNvSpPr>
            <a:spLocks/>
          </p:cNvSpPr>
          <p:nvPr userDrawn="1"/>
        </p:nvSpPr>
        <p:spPr>
          <a:xfrm>
            <a:off x="9943307" y="6588092"/>
            <a:ext cx="1960562"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0" spc="-20" baseline="0" dirty="0">
              <a:solidFill>
                <a:schemeClr val="tx2"/>
              </a:solidFill>
            </a:endParaRPr>
          </a:p>
        </p:txBody>
      </p:sp>
    </p:spTree>
    <p:extLst>
      <p:ext uri="{BB962C8B-B14F-4D97-AF65-F5344CB8AC3E}">
        <p14:creationId xmlns:p14="http://schemas.microsoft.com/office/powerpoint/2010/main" val="2509685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38C823-D6D3-CF90-9DDB-C944400AFA8D}"/>
              </a:ext>
            </a:extLst>
          </p:cNvPr>
          <p:cNvSpPr>
            <a:spLocks noGrp="1"/>
          </p:cNvSpPr>
          <p:nvPr>
            <p:ph type="title"/>
          </p:nvPr>
        </p:nvSpPr>
        <p:spPr>
          <a:xfrm>
            <a:off x="287338" y="287338"/>
            <a:ext cx="11615737" cy="731520"/>
          </a:xfrm>
          <a:prstGeom prst="rect">
            <a:avLst/>
          </a:prstGeom>
        </p:spPr>
        <p:txBody>
          <a:bodyPr vert="horz" lIns="0" tIns="182880" rIns="0" bIns="0" rtlCol="0" anchor="t" anchorCtr="0">
            <a:noAutofit/>
          </a:bodyPr>
          <a:lstStyle>
            <a:lvl1pPr>
              <a:defRPr sz="2400">
                <a:solidFill>
                  <a:srgbClr val="003946"/>
                </a:solidFill>
                <a:latin typeface="+mj-lt"/>
              </a:defRPr>
            </a:lvl1pPr>
          </a:lstStyle>
          <a:p>
            <a:r>
              <a:rPr lang="en-US"/>
              <a:t>Click to edit Master title style</a:t>
            </a:r>
            <a:endParaRPr lang="en-CA"/>
          </a:p>
        </p:txBody>
      </p:sp>
      <p:sp>
        <p:nvSpPr>
          <p:cNvPr id="6" name="Slide Number Placeholder 5">
            <a:extLst>
              <a:ext uri="{FF2B5EF4-FFF2-40B4-BE49-F238E27FC236}">
                <a16:creationId xmlns:a16="http://schemas.microsoft.com/office/drawing/2014/main" id="{176451B0-5FCE-F9C7-C3EA-8D654101E8CB}"/>
              </a:ext>
            </a:extLst>
          </p:cNvPr>
          <p:cNvSpPr txBox="1">
            <a:spLocks/>
          </p:cNvSpPr>
          <p:nvPr userDrawn="1"/>
        </p:nvSpPr>
        <p:spPr>
          <a:xfrm>
            <a:off x="287867" y="6608064"/>
            <a:ext cx="321733" cy="144000"/>
          </a:xfrm>
          <a:prstGeom prst="rect">
            <a:avLst/>
          </a:prstGeom>
        </p:spPr>
        <p:txBody>
          <a:bodyPr vert="horz" lIns="0" tIns="0" rIns="0" bIns="0" rtlCol="0" anchor="ct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9FA635D2-B142-BE49-AECA-6169441F1F99}" type="slidenum">
              <a:rPr lang="en-CA" sz="900" b="0" i="0">
                <a:solidFill>
                  <a:schemeClr val="tx2"/>
                </a:solidFill>
                <a:latin typeface="+mn-lt"/>
              </a:rPr>
              <a:pPr/>
              <a:t>‹#›</a:t>
            </a:fld>
            <a:endParaRPr lang="en-CA" sz="800" b="0" i="0" dirty="0">
              <a:solidFill>
                <a:schemeClr val="tx2"/>
              </a:solidFill>
              <a:latin typeface="+mn-lt"/>
            </a:endParaRPr>
          </a:p>
        </p:txBody>
      </p:sp>
      <p:sp>
        <p:nvSpPr>
          <p:cNvPr id="7" name="Footer Placeholder 7">
            <a:extLst>
              <a:ext uri="{FF2B5EF4-FFF2-40B4-BE49-F238E27FC236}">
                <a16:creationId xmlns:a16="http://schemas.microsoft.com/office/drawing/2014/main" id="{C7ECC63B-B838-AE45-9E36-9D0CCFA40CEF}"/>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Tree>
    <p:extLst>
      <p:ext uri="{BB962C8B-B14F-4D97-AF65-F5344CB8AC3E}">
        <p14:creationId xmlns:p14="http://schemas.microsoft.com/office/powerpoint/2010/main" val="42141986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Slide White Alt">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1F23F4A2-995F-91FA-375C-59861C4C3D04}"/>
              </a:ext>
            </a:extLst>
          </p:cNvPr>
          <p:cNvSpPr>
            <a:spLocks noGrp="1"/>
          </p:cNvSpPr>
          <p:nvPr>
            <p:ph type="body" sz="quarter" idx="27" hasCustomPrompt="1"/>
          </p:nvPr>
        </p:nvSpPr>
        <p:spPr>
          <a:xfrm>
            <a:off x="287867" y="287338"/>
            <a:ext cx="5729818" cy="266699"/>
          </a:xfrm>
          <a:prstGeom prst="rect">
            <a:avLst/>
          </a:prstGeom>
        </p:spPr>
        <p:txBody>
          <a:bodyPr anchor="b" anchorCtr="0">
            <a:noAutofit/>
          </a:bodyPr>
          <a:lstStyle>
            <a:lvl1pPr marL="0" indent="0">
              <a:buNone/>
              <a:defRPr sz="1200" b="0" i="0">
                <a:solidFill>
                  <a:srgbClr val="003946"/>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a:t>EYEBROW TEXT</a:t>
            </a:r>
            <a:endParaRPr lang="en-CA"/>
          </a:p>
        </p:txBody>
      </p:sp>
      <p:sp>
        <p:nvSpPr>
          <p:cNvPr id="2" name="Title Placeholder 1">
            <a:extLst>
              <a:ext uri="{FF2B5EF4-FFF2-40B4-BE49-F238E27FC236}">
                <a16:creationId xmlns:a16="http://schemas.microsoft.com/office/drawing/2014/main" id="{DEFAA47B-28A5-6B00-8A18-4B33243AD319}"/>
              </a:ext>
            </a:extLst>
          </p:cNvPr>
          <p:cNvSpPr>
            <a:spLocks noGrp="1"/>
          </p:cNvSpPr>
          <p:nvPr>
            <p:ph type="title"/>
          </p:nvPr>
        </p:nvSpPr>
        <p:spPr>
          <a:xfrm>
            <a:off x="287866" y="653098"/>
            <a:ext cx="11615209" cy="487680"/>
          </a:xfrm>
          <a:prstGeom prst="rect">
            <a:avLst/>
          </a:prstGeom>
        </p:spPr>
        <p:txBody>
          <a:bodyPr vert="horz" lIns="0" tIns="0" rIns="0" bIns="0" rtlCol="0" anchor="t" anchorCtr="0">
            <a:noAutofit/>
          </a:bodyPr>
          <a:lstStyle>
            <a:lvl1pPr>
              <a:defRPr sz="2400">
                <a:solidFill>
                  <a:srgbClr val="003946"/>
                </a:solidFill>
                <a:latin typeface="+mj-lt"/>
              </a:defRPr>
            </a:lvl1pPr>
          </a:lstStyle>
          <a:p>
            <a:r>
              <a:rPr lang="en-US"/>
              <a:t>Click to edit Master title style</a:t>
            </a:r>
            <a:endParaRPr lang="en-CA"/>
          </a:p>
        </p:txBody>
      </p:sp>
      <p:sp>
        <p:nvSpPr>
          <p:cNvPr id="5" name="Slide Number Placeholder 5">
            <a:extLst>
              <a:ext uri="{FF2B5EF4-FFF2-40B4-BE49-F238E27FC236}">
                <a16:creationId xmlns:a16="http://schemas.microsoft.com/office/drawing/2014/main" id="{E22B855B-22E1-DBD3-DABB-A8AE39C7569D}"/>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7" name="Footer Placeholder 7">
            <a:extLst>
              <a:ext uri="{FF2B5EF4-FFF2-40B4-BE49-F238E27FC236}">
                <a16:creationId xmlns:a16="http://schemas.microsoft.com/office/drawing/2014/main" id="{6A164100-0DDE-B930-6107-7FBB7966885F}"/>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Tree>
    <p:extLst>
      <p:ext uri="{BB962C8B-B14F-4D97-AF65-F5344CB8AC3E}">
        <p14:creationId xmlns:p14="http://schemas.microsoft.com/office/powerpoint/2010/main" val="268696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chemeClr val="accent2"/>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4287AA49-6B01-09BE-9124-7D970212FAFE}"/>
              </a:ext>
            </a:extLst>
          </p:cNvPr>
          <p:cNvSpPr/>
          <p:nvPr userDrawn="1"/>
        </p:nvSpPr>
        <p:spPr>
          <a:xfrm>
            <a:off x="0" y="0"/>
            <a:ext cx="12192000" cy="6858000"/>
          </a:xfrm>
          <a:prstGeom prst="rect">
            <a:avLst/>
          </a:prstGeom>
          <a:solidFill>
            <a:srgbClr val="DDE6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1">
            <a:extLst>
              <a:ext uri="{FF2B5EF4-FFF2-40B4-BE49-F238E27FC236}">
                <a16:creationId xmlns:a16="http://schemas.microsoft.com/office/drawing/2014/main" id="{44726DB1-B7E6-1774-F331-3A22F3BF643F}"/>
              </a:ext>
            </a:extLst>
          </p:cNvPr>
          <p:cNvSpPr>
            <a:spLocks noGrp="1"/>
          </p:cNvSpPr>
          <p:nvPr>
            <p:ph type="ctrTitle" hasCustomPrompt="1"/>
          </p:nvPr>
        </p:nvSpPr>
        <p:spPr>
          <a:xfrm>
            <a:off x="287867" y="1555088"/>
            <a:ext cx="2546465" cy="1297660"/>
          </a:xfrm>
          <a:prstGeom prst="rect">
            <a:avLst/>
          </a:prstGeom>
        </p:spPr>
        <p:txBody>
          <a:bodyPr tIns="0" anchor="t" anchorCtr="0">
            <a:noAutofit/>
          </a:bodyPr>
          <a:lstStyle>
            <a:lvl1pPr algn="l">
              <a:defRPr sz="3600">
                <a:solidFill>
                  <a:schemeClr val="tx2"/>
                </a:solidFill>
                <a:latin typeface="+mj-lt"/>
              </a:defRPr>
            </a:lvl1pPr>
          </a:lstStyle>
          <a:p>
            <a:r>
              <a:rPr lang="en-CA" dirty="0"/>
              <a:t>Table of</a:t>
            </a:r>
            <a:br>
              <a:rPr lang="en-US" dirty="0"/>
            </a:br>
            <a:r>
              <a:rPr lang="en-CA" dirty="0"/>
              <a:t>contents.</a:t>
            </a:r>
            <a:endParaRPr lang="en-CA"/>
          </a:p>
        </p:txBody>
      </p:sp>
      <p:sp>
        <p:nvSpPr>
          <p:cNvPr id="11" name="Text Placeholder 10">
            <a:extLst>
              <a:ext uri="{FF2B5EF4-FFF2-40B4-BE49-F238E27FC236}">
                <a16:creationId xmlns:a16="http://schemas.microsoft.com/office/drawing/2014/main" id="{0A3387E6-AEDC-1EEF-F5B5-55F1233CAAFD}"/>
              </a:ext>
            </a:extLst>
          </p:cNvPr>
          <p:cNvSpPr>
            <a:spLocks noGrp="1"/>
          </p:cNvSpPr>
          <p:nvPr>
            <p:ph type="body" sz="quarter" idx="13" hasCustomPrompt="1"/>
          </p:nvPr>
        </p:nvSpPr>
        <p:spPr>
          <a:xfrm>
            <a:off x="3227387" y="1555088"/>
            <a:ext cx="836613" cy="484435"/>
          </a:xfrm>
          <a:prstGeom prst="rect">
            <a:avLst/>
          </a:prstGeom>
        </p:spPr>
        <p:txBody>
          <a:bodyPr>
            <a:noAutofit/>
          </a:bodyPr>
          <a:lstStyle>
            <a:lvl1pPr marL="0" indent="0">
              <a:buNone/>
              <a:defRPr sz="3600" b="0" i="0">
                <a:solidFill>
                  <a:schemeClr val="tx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CA" dirty="0"/>
              <a:t>01.</a:t>
            </a:r>
            <a:endParaRPr lang="en-CA"/>
          </a:p>
        </p:txBody>
      </p:sp>
      <p:sp>
        <p:nvSpPr>
          <p:cNvPr id="18" name="Text Placeholder 17">
            <a:extLst>
              <a:ext uri="{FF2B5EF4-FFF2-40B4-BE49-F238E27FC236}">
                <a16:creationId xmlns:a16="http://schemas.microsoft.com/office/drawing/2014/main" id="{7C354461-06FE-8570-AD97-25189E294D69}"/>
              </a:ext>
            </a:extLst>
          </p:cNvPr>
          <p:cNvSpPr>
            <a:spLocks noGrp="1"/>
          </p:cNvSpPr>
          <p:nvPr>
            <p:ph type="body" sz="quarter" idx="19" hasCustomPrompt="1"/>
          </p:nvPr>
        </p:nvSpPr>
        <p:spPr>
          <a:xfrm>
            <a:off x="3227388" y="2177628"/>
            <a:ext cx="2795587" cy="167217"/>
          </a:xfrm>
          <a:prstGeom prst="rect">
            <a:avLst/>
          </a:prstGeom>
        </p:spPr>
        <p:txBody>
          <a:bodyPr>
            <a:noAutofit/>
          </a:bodyPr>
          <a:lstStyle>
            <a:lvl1pPr marL="0" indent="0">
              <a:buNone/>
              <a:defRPr sz="1200" b="1" i="0">
                <a:solidFill>
                  <a:schemeClr val="tx2"/>
                </a:solidFill>
                <a:latin typeface="+mn-lt"/>
              </a:defRPr>
            </a:lvl1pPr>
            <a:lvl2pPr marL="457189" indent="0">
              <a:buNone/>
              <a:defRPr>
                <a:solidFill>
                  <a:schemeClr val="tx2"/>
                </a:solidFill>
                <a:latin typeface="+mn-lt"/>
              </a:defRPr>
            </a:lvl2pPr>
            <a:lvl3pPr marL="914377" indent="0">
              <a:buNone/>
              <a:defRPr>
                <a:solidFill>
                  <a:schemeClr val="tx2"/>
                </a:solidFill>
                <a:latin typeface="+mn-lt"/>
              </a:defRPr>
            </a:lvl3pPr>
            <a:lvl4pPr marL="1371566" indent="0">
              <a:buNone/>
              <a:defRPr>
                <a:solidFill>
                  <a:schemeClr val="tx2"/>
                </a:solidFill>
                <a:latin typeface="+mn-lt"/>
              </a:defRPr>
            </a:lvl4pPr>
            <a:lvl5pPr marL="1828754" indent="0">
              <a:buNone/>
              <a:defRPr>
                <a:solidFill>
                  <a:schemeClr val="tx2"/>
                </a:solidFill>
                <a:latin typeface="+mn-lt"/>
              </a:defRPr>
            </a:lvl5pPr>
          </a:lstStyle>
          <a:p>
            <a:pPr lvl="0"/>
            <a:r>
              <a:rPr lang="en-CA" dirty="0"/>
              <a:t>Section title goes here.</a:t>
            </a:r>
            <a:endParaRPr lang="en-CA"/>
          </a:p>
        </p:txBody>
      </p:sp>
      <p:sp>
        <p:nvSpPr>
          <p:cNvPr id="27" name="Text Placeholder 26">
            <a:extLst>
              <a:ext uri="{FF2B5EF4-FFF2-40B4-BE49-F238E27FC236}">
                <a16:creationId xmlns:a16="http://schemas.microsoft.com/office/drawing/2014/main" id="{8474B4D8-4C65-E890-B5DE-6BFDAF2A76B2}"/>
              </a:ext>
            </a:extLst>
          </p:cNvPr>
          <p:cNvSpPr>
            <a:spLocks noGrp="1"/>
          </p:cNvSpPr>
          <p:nvPr>
            <p:ph type="body" sz="quarter" idx="25" hasCustomPrompt="1"/>
          </p:nvPr>
        </p:nvSpPr>
        <p:spPr>
          <a:xfrm>
            <a:off x="3227388" y="2714593"/>
            <a:ext cx="2795587" cy="1094316"/>
          </a:xfrm>
          <a:prstGeom prst="rect">
            <a:avLst/>
          </a:prstGeom>
        </p:spPr>
        <p:txBody>
          <a:bodyPr wrap="square">
            <a:noAutofit/>
          </a:bodyPr>
          <a:lstStyle>
            <a:lvl1pPr marL="0" indent="0">
              <a:lnSpc>
                <a:spcPct val="100000"/>
              </a:lnSpc>
              <a:spcBef>
                <a:spcPts val="500"/>
              </a:spcBef>
              <a:spcAft>
                <a:spcPts val="0"/>
              </a:spcAft>
              <a:buNone/>
              <a:defRPr sz="1200" b="0" i="0">
                <a:latin typeface="+mn-lt"/>
              </a:defRPr>
            </a:lvl1pPr>
            <a:lvl2pPr marL="457189" indent="0">
              <a:buNone/>
              <a:defRPr sz="1067"/>
            </a:lvl2pPr>
            <a:lvl3pPr marL="914377" indent="0">
              <a:buNone/>
              <a:defRPr sz="933"/>
            </a:lvl3pPr>
            <a:lvl4pPr marL="1371566" indent="0">
              <a:buNone/>
              <a:defRPr sz="800"/>
            </a:lvl4pPr>
            <a:lvl5pPr marL="1828754" indent="0">
              <a:buNone/>
              <a:defRPr sz="800"/>
            </a:lvl5pPr>
          </a:lstStyle>
          <a:p>
            <a:pPr lvl="0"/>
            <a:r>
              <a:rPr lang="en-CA" dirty="0"/>
              <a:t>Subsection</a:t>
            </a:r>
            <a:endParaRPr lang="en-CA"/>
          </a:p>
          <a:p>
            <a:pPr lvl="0"/>
            <a:r>
              <a:rPr lang="en-CA" dirty="0"/>
              <a:t>Subsection</a:t>
            </a:r>
            <a:endParaRPr lang="en-CA"/>
          </a:p>
          <a:p>
            <a:pPr lvl="0"/>
            <a:r>
              <a:rPr lang="en-CA" dirty="0"/>
              <a:t>Subsection</a:t>
            </a:r>
            <a:endParaRPr lang="en-CA"/>
          </a:p>
          <a:p>
            <a:pPr lvl="0"/>
            <a:r>
              <a:rPr lang="en-CA" dirty="0"/>
              <a:t>Subsection</a:t>
            </a:r>
            <a:endParaRPr lang="en-CA"/>
          </a:p>
          <a:p>
            <a:pPr lvl="0"/>
            <a:endParaRPr lang="en-CA" dirty="0"/>
          </a:p>
        </p:txBody>
      </p:sp>
      <p:sp>
        <p:nvSpPr>
          <p:cNvPr id="12" name="Text Placeholder 10">
            <a:extLst>
              <a:ext uri="{FF2B5EF4-FFF2-40B4-BE49-F238E27FC236}">
                <a16:creationId xmlns:a16="http://schemas.microsoft.com/office/drawing/2014/main" id="{7A4626EC-51F0-97F1-2D9E-32E394B5A7C1}"/>
              </a:ext>
            </a:extLst>
          </p:cNvPr>
          <p:cNvSpPr>
            <a:spLocks noGrp="1"/>
          </p:cNvSpPr>
          <p:nvPr>
            <p:ph type="body" sz="quarter" idx="14" hasCustomPrompt="1"/>
          </p:nvPr>
        </p:nvSpPr>
        <p:spPr>
          <a:xfrm>
            <a:off x="6167437" y="1555088"/>
            <a:ext cx="836613" cy="484435"/>
          </a:xfrm>
          <a:prstGeom prst="rect">
            <a:avLst/>
          </a:prstGeom>
        </p:spPr>
        <p:txBody>
          <a:bodyPr>
            <a:noAutofit/>
          </a:bodyPr>
          <a:lstStyle>
            <a:lvl1pPr marL="0" indent="0">
              <a:buNone/>
              <a:defRPr sz="3600" b="0" i="0">
                <a:solidFill>
                  <a:schemeClr val="tx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CA" dirty="0"/>
              <a:t>02.</a:t>
            </a:r>
            <a:endParaRPr lang="en-CA"/>
          </a:p>
        </p:txBody>
      </p:sp>
      <p:sp>
        <p:nvSpPr>
          <p:cNvPr id="19" name="Text Placeholder 17">
            <a:extLst>
              <a:ext uri="{FF2B5EF4-FFF2-40B4-BE49-F238E27FC236}">
                <a16:creationId xmlns:a16="http://schemas.microsoft.com/office/drawing/2014/main" id="{D6DDE41C-EE2D-AE60-0664-7A0FC9C6A54F}"/>
              </a:ext>
            </a:extLst>
          </p:cNvPr>
          <p:cNvSpPr>
            <a:spLocks noGrp="1"/>
          </p:cNvSpPr>
          <p:nvPr>
            <p:ph type="body" sz="quarter" idx="20" hasCustomPrompt="1"/>
          </p:nvPr>
        </p:nvSpPr>
        <p:spPr>
          <a:xfrm>
            <a:off x="6167438" y="2177628"/>
            <a:ext cx="2795587" cy="167217"/>
          </a:xfrm>
          <a:prstGeom prst="rect">
            <a:avLst/>
          </a:prstGeom>
        </p:spPr>
        <p:txBody>
          <a:bodyPr>
            <a:noAutofit/>
          </a:bodyPr>
          <a:lstStyle>
            <a:lvl1pPr marL="0" indent="0">
              <a:buNone/>
              <a:defRPr sz="1200" b="1" i="0">
                <a:solidFill>
                  <a:schemeClr val="tx2"/>
                </a:solidFill>
                <a:latin typeface="+mn-lt"/>
              </a:defRPr>
            </a:lvl1pPr>
            <a:lvl2pPr marL="457189" indent="0">
              <a:buNone/>
              <a:defRPr>
                <a:solidFill>
                  <a:schemeClr val="tx2"/>
                </a:solidFill>
                <a:latin typeface="+mn-lt"/>
              </a:defRPr>
            </a:lvl2pPr>
            <a:lvl3pPr marL="914377" indent="0">
              <a:buNone/>
              <a:defRPr>
                <a:solidFill>
                  <a:schemeClr val="tx2"/>
                </a:solidFill>
                <a:latin typeface="+mn-lt"/>
              </a:defRPr>
            </a:lvl3pPr>
            <a:lvl4pPr marL="1371566" indent="0">
              <a:buNone/>
              <a:defRPr>
                <a:solidFill>
                  <a:schemeClr val="tx2"/>
                </a:solidFill>
                <a:latin typeface="+mn-lt"/>
              </a:defRPr>
            </a:lvl4pPr>
            <a:lvl5pPr marL="1828754" indent="0">
              <a:buNone/>
              <a:defRPr>
                <a:solidFill>
                  <a:schemeClr val="tx2"/>
                </a:solidFill>
                <a:latin typeface="+mn-lt"/>
              </a:defRPr>
            </a:lvl5pPr>
          </a:lstStyle>
          <a:p>
            <a:pPr lvl="0"/>
            <a:r>
              <a:rPr lang="en-CA" dirty="0"/>
              <a:t>Section title goes here.</a:t>
            </a:r>
            <a:endParaRPr lang="en-CA"/>
          </a:p>
        </p:txBody>
      </p:sp>
      <p:sp>
        <p:nvSpPr>
          <p:cNvPr id="28" name="Text Placeholder 26">
            <a:extLst>
              <a:ext uri="{FF2B5EF4-FFF2-40B4-BE49-F238E27FC236}">
                <a16:creationId xmlns:a16="http://schemas.microsoft.com/office/drawing/2014/main" id="{41775F53-27CA-6212-5A52-C45880B23427}"/>
              </a:ext>
            </a:extLst>
          </p:cNvPr>
          <p:cNvSpPr>
            <a:spLocks noGrp="1"/>
          </p:cNvSpPr>
          <p:nvPr>
            <p:ph type="body" sz="quarter" idx="26" hasCustomPrompt="1"/>
          </p:nvPr>
        </p:nvSpPr>
        <p:spPr>
          <a:xfrm>
            <a:off x="6167438" y="2714593"/>
            <a:ext cx="2795587" cy="1094316"/>
          </a:xfrm>
          <a:prstGeom prst="rect">
            <a:avLst/>
          </a:prstGeom>
        </p:spPr>
        <p:txBody>
          <a:bodyPr wrap="square">
            <a:noAutofit/>
          </a:bodyPr>
          <a:lstStyle>
            <a:lvl1pPr marL="0" indent="0">
              <a:lnSpc>
                <a:spcPct val="100000"/>
              </a:lnSpc>
              <a:spcBef>
                <a:spcPts val="500"/>
              </a:spcBef>
              <a:spcAft>
                <a:spcPts val="0"/>
              </a:spcAft>
              <a:buNone/>
              <a:defRPr sz="1200" b="0" i="0">
                <a:latin typeface="+mn-lt"/>
              </a:defRPr>
            </a:lvl1pPr>
            <a:lvl2pPr marL="457189" indent="0">
              <a:buNone/>
              <a:defRPr sz="1067"/>
            </a:lvl2pPr>
            <a:lvl3pPr marL="914377" indent="0">
              <a:buNone/>
              <a:defRPr sz="933"/>
            </a:lvl3pPr>
            <a:lvl4pPr marL="1371566" indent="0">
              <a:buNone/>
              <a:defRPr sz="800"/>
            </a:lvl4pPr>
            <a:lvl5pPr marL="1828754" indent="0">
              <a:buNone/>
              <a:defRPr sz="800"/>
            </a:lvl5pPr>
          </a:lstStyle>
          <a:p>
            <a:pPr lvl="0"/>
            <a:r>
              <a:rPr lang="en-CA" dirty="0"/>
              <a:t>Subsection</a:t>
            </a:r>
            <a:endParaRPr lang="en-CA"/>
          </a:p>
          <a:p>
            <a:pPr lvl="0"/>
            <a:r>
              <a:rPr lang="en-CA" dirty="0"/>
              <a:t>Subsection</a:t>
            </a:r>
            <a:endParaRPr lang="en-CA"/>
          </a:p>
          <a:p>
            <a:pPr lvl="0"/>
            <a:r>
              <a:rPr lang="en-CA" dirty="0"/>
              <a:t>Subsection</a:t>
            </a:r>
            <a:endParaRPr lang="en-CA"/>
          </a:p>
          <a:p>
            <a:pPr lvl="0"/>
            <a:r>
              <a:rPr lang="en-CA" dirty="0"/>
              <a:t>Subsection</a:t>
            </a:r>
            <a:endParaRPr lang="en-CA"/>
          </a:p>
          <a:p>
            <a:pPr lvl="0"/>
            <a:endParaRPr lang="en-CA" dirty="0"/>
          </a:p>
        </p:txBody>
      </p:sp>
      <p:sp>
        <p:nvSpPr>
          <p:cNvPr id="13" name="Text Placeholder 10">
            <a:extLst>
              <a:ext uri="{FF2B5EF4-FFF2-40B4-BE49-F238E27FC236}">
                <a16:creationId xmlns:a16="http://schemas.microsoft.com/office/drawing/2014/main" id="{8CB200F9-6303-78EB-9E3A-11D192A3D6FB}"/>
              </a:ext>
            </a:extLst>
          </p:cNvPr>
          <p:cNvSpPr>
            <a:spLocks noGrp="1"/>
          </p:cNvSpPr>
          <p:nvPr>
            <p:ph type="body" sz="quarter" idx="15" hasCustomPrompt="1"/>
          </p:nvPr>
        </p:nvSpPr>
        <p:spPr>
          <a:xfrm>
            <a:off x="9107487" y="1555088"/>
            <a:ext cx="836613" cy="484435"/>
          </a:xfrm>
          <a:prstGeom prst="rect">
            <a:avLst/>
          </a:prstGeom>
        </p:spPr>
        <p:txBody>
          <a:bodyPr>
            <a:noAutofit/>
          </a:bodyPr>
          <a:lstStyle>
            <a:lvl1pPr marL="0" indent="0">
              <a:buNone/>
              <a:defRPr sz="3600" b="0" i="0">
                <a:solidFill>
                  <a:schemeClr val="tx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CA" dirty="0"/>
              <a:t>03.</a:t>
            </a:r>
            <a:endParaRPr lang="en-CA"/>
          </a:p>
        </p:txBody>
      </p:sp>
      <p:sp>
        <p:nvSpPr>
          <p:cNvPr id="20" name="Text Placeholder 17">
            <a:extLst>
              <a:ext uri="{FF2B5EF4-FFF2-40B4-BE49-F238E27FC236}">
                <a16:creationId xmlns:a16="http://schemas.microsoft.com/office/drawing/2014/main" id="{1DB719A2-ECB3-1418-6F81-018BB5AA97E5}"/>
              </a:ext>
            </a:extLst>
          </p:cNvPr>
          <p:cNvSpPr>
            <a:spLocks noGrp="1"/>
          </p:cNvSpPr>
          <p:nvPr>
            <p:ph type="body" sz="quarter" idx="21" hasCustomPrompt="1"/>
          </p:nvPr>
        </p:nvSpPr>
        <p:spPr>
          <a:xfrm>
            <a:off x="9107489" y="2177628"/>
            <a:ext cx="2795587" cy="167217"/>
          </a:xfrm>
          <a:prstGeom prst="rect">
            <a:avLst/>
          </a:prstGeom>
        </p:spPr>
        <p:txBody>
          <a:bodyPr>
            <a:noAutofit/>
          </a:bodyPr>
          <a:lstStyle>
            <a:lvl1pPr marL="0" indent="0">
              <a:buNone/>
              <a:defRPr sz="1200" b="1" i="0">
                <a:solidFill>
                  <a:schemeClr val="tx2"/>
                </a:solidFill>
                <a:latin typeface="+mn-lt"/>
              </a:defRPr>
            </a:lvl1pPr>
            <a:lvl2pPr marL="457189" indent="0">
              <a:buNone/>
              <a:defRPr>
                <a:solidFill>
                  <a:schemeClr val="tx2"/>
                </a:solidFill>
                <a:latin typeface="+mn-lt"/>
              </a:defRPr>
            </a:lvl2pPr>
            <a:lvl3pPr marL="914377" indent="0">
              <a:buNone/>
              <a:defRPr>
                <a:solidFill>
                  <a:schemeClr val="tx2"/>
                </a:solidFill>
                <a:latin typeface="+mn-lt"/>
              </a:defRPr>
            </a:lvl3pPr>
            <a:lvl4pPr marL="1371566" indent="0">
              <a:buNone/>
              <a:defRPr>
                <a:solidFill>
                  <a:schemeClr val="tx2"/>
                </a:solidFill>
                <a:latin typeface="+mn-lt"/>
              </a:defRPr>
            </a:lvl4pPr>
            <a:lvl5pPr marL="1828754" indent="0">
              <a:buNone/>
              <a:defRPr>
                <a:solidFill>
                  <a:schemeClr val="tx2"/>
                </a:solidFill>
                <a:latin typeface="+mn-lt"/>
              </a:defRPr>
            </a:lvl5pPr>
          </a:lstStyle>
          <a:p>
            <a:pPr lvl="0"/>
            <a:r>
              <a:rPr lang="en-CA" dirty="0"/>
              <a:t>Section title goes here.</a:t>
            </a:r>
            <a:endParaRPr lang="en-CA"/>
          </a:p>
        </p:txBody>
      </p:sp>
      <p:sp>
        <p:nvSpPr>
          <p:cNvPr id="29" name="Text Placeholder 26">
            <a:extLst>
              <a:ext uri="{FF2B5EF4-FFF2-40B4-BE49-F238E27FC236}">
                <a16:creationId xmlns:a16="http://schemas.microsoft.com/office/drawing/2014/main" id="{D66A3B78-41DC-06D1-36A3-D91EC6C32F9C}"/>
              </a:ext>
            </a:extLst>
          </p:cNvPr>
          <p:cNvSpPr>
            <a:spLocks noGrp="1"/>
          </p:cNvSpPr>
          <p:nvPr>
            <p:ph type="body" sz="quarter" idx="27" hasCustomPrompt="1"/>
          </p:nvPr>
        </p:nvSpPr>
        <p:spPr>
          <a:xfrm>
            <a:off x="9107489" y="2714593"/>
            <a:ext cx="2796644" cy="1094316"/>
          </a:xfrm>
          <a:prstGeom prst="rect">
            <a:avLst/>
          </a:prstGeom>
        </p:spPr>
        <p:txBody>
          <a:bodyPr wrap="square">
            <a:noAutofit/>
          </a:bodyPr>
          <a:lstStyle>
            <a:lvl1pPr marL="0" indent="0">
              <a:lnSpc>
                <a:spcPct val="100000"/>
              </a:lnSpc>
              <a:spcBef>
                <a:spcPts val="500"/>
              </a:spcBef>
              <a:spcAft>
                <a:spcPts val="0"/>
              </a:spcAft>
              <a:buNone/>
              <a:defRPr sz="1200" b="0" i="0">
                <a:latin typeface="+mn-lt"/>
              </a:defRPr>
            </a:lvl1pPr>
            <a:lvl2pPr marL="457189" indent="0">
              <a:buNone/>
              <a:defRPr sz="1067"/>
            </a:lvl2pPr>
            <a:lvl3pPr marL="914377" indent="0">
              <a:buNone/>
              <a:defRPr sz="933"/>
            </a:lvl3pPr>
            <a:lvl4pPr marL="1371566" indent="0">
              <a:buNone/>
              <a:defRPr sz="800"/>
            </a:lvl4pPr>
            <a:lvl5pPr marL="1828754" indent="0">
              <a:buNone/>
              <a:defRPr sz="800"/>
            </a:lvl5pPr>
          </a:lstStyle>
          <a:p>
            <a:pPr lvl="0"/>
            <a:r>
              <a:rPr lang="en-CA" dirty="0"/>
              <a:t>Subsection</a:t>
            </a:r>
            <a:endParaRPr lang="en-CA"/>
          </a:p>
          <a:p>
            <a:pPr lvl="0"/>
            <a:r>
              <a:rPr lang="en-CA" dirty="0"/>
              <a:t>Subsection</a:t>
            </a:r>
            <a:endParaRPr lang="en-CA"/>
          </a:p>
          <a:p>
            <a:pPr lvl="0"/>
            <a:r>
              <a:rPr lang="en-CA" dirty="0"/>
              <a:t>Subsection</a:t>
            </a:r>
            <a:endParaRPr lang="en-CA"/>
          </a:p>
          <a:p>
            <a:pPr lvl="0"/>
            <a:r>
              <a:rPr lang="en-CA" dirty="0"/>
              <a:t>Subsection</a:t>
            </a:r>
            <a:endParaRPr lang="en-CA"/>
          </a:p>
          <a:p>
            <a:pPr lvl="0"/>
            <a:endParaRPr lang="en-CA" dirty="0"/>
          </a:p>
        </p:txBody>
      </p:sp>
      <p:sp>
        <p:nvSpPr>
          <p:cNvPr id="14" name="Text Placeholder 10">
            <a:extLst>
              <a:ext uri="{FF2B5EF4-FFF2-40B4-BE49-F238E27FC236}">
                <a16:creationId xmlns:a16="http://schemas.microsoft.com/office/drawing/2014/main" id="{D8644989-7F22-2D6A-8DAB-DEDFFCBA056F}"/>
              </a:ext>
            </a:extLst>
          </p:cNvPr>
          <p:cNvSpPr>
            <a:spLocks noGrp="1"/>
          </p:cNvSpPr>
          <p:nvPr>
            <p:ph type="body" sz="quarter" idx="16" hasCustomPrompt="1"/>
          </p:nvPr>
        </p:nvSpPr>
        <p:spPr>
          <a:xfrm>
            <a:off x="3227388" y="3962572"/>
            <a:ext cx="836612" cy="484435"/>
          </a:xfrm>
          <a:prstGeom prst="rect">
            <a:avLst/>
          </a:prstGeom>
        </p:spPr>
        <p:txBody>
          <a:bodyPr lIns="0" tIns="0" rIns="0" bIns="0">
            <a:noAutofit/>
          </a:bodyPr>
          <a:lstStyle>
            <a:lvl1pPr marL="0" indent="0">
              <a:buNone/>
              <a:defRPr sz="3600" b="0" i="0">
                <a:solidFill>
                  <a:schemeClr val="tx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CA" dirty="0"/>
              <a:t>04.</a:t>
            </a:r>
            <a:endParaRPr lang="en-CA"/>
          </a:p>
        </p:txBody>
      </p:sp>
      <p:sp>
        <p:nvSpPr>
          <p:cNvPr id="21" name="Text Placeholder 17">
            <a:extLst>
              <a:ext uri="{FF2B5EF4-FFF2-40B4-BE49-F238E27FC236}">
                <a16:creationId xmlns:a16="http://schemas.microsoft.com/office/drawing/2014/main" id="{582135BD-34EE-D87B-0257-976D83410E4F}"/>
              </a:ext>
            </a:extLst>
          </p:cNvPr>
          <p:cNvSpPr>
            <a:spLocks noGrp="1"/>
          </p:cNvSpPr>
          <p:nvPr>
            <p:ph type="body" sz="quarter" idx="22" hasCustomPrompt="1"/>
          </p:nvPr>
        </p:nvSpPr>
        <p:spPr>
          <a:xfrm>
            <a:off x="3227388" y="4592646"/>
            <a:ext cx="2795587" cy="167217"/>
          </a:xfrm>
          <a:prstGeom prst="rect">
            <a:avLst/>
          </a:prstGeom>
        </p:spPr>
        <p:txBody>
          <a:bodyPr>
            <a:noAutofit/>
          </a:bodyPr>
          <a:lstStyle>
            <a:lvl1pPr marL="0" indent="0">
              <a:buNone/>
              <a:defRPr sz="1200" b="1" i="0">
                <a:solidFill>
                  <a:schemeClr val="tx2"/>
                </a:solidFill>
                <a:latin typeface="+mn-lt"/>
              </a:defRPr>
            </a:lvl1pPr>
            <a:lvl2pPr marL="457189" indent="0">
              <a:buNone/>
              <a:defRPr>
                <a:solidFill>
                  <a:schemeClr val="tx2"/>
                </a:solidFill>
                <a:latin typeface="+mn-lt"/>
              </a:defRPr>
            </a:lvl2pPr>
            <a:lvl3pPr marL="914377" indent="0">
              <a:buNone/>
              <a:defRPr>
                <a:solidFill>
                  <a:schemeClr val="tx2"/>
                </a:solidFill>
                <a:latin typeface="+mn-lt"/>
              </a:defRPr>
            </a:lvl3pPr>
            <a:lvl4pPr marL="1371566" indent="0">
              <a:buNone/>
              <a:defRPr>
                <a:solidFill>
                  <a:schemeClr val="tx2"/>
                </a:solidFill>
                <a:latin typeface="+mn-lt"/>
              </a:defRPr>
            </a:lvl4pPr>
            <a:lvl5pPr marL="1828754" indent="0">
              <a:buNone/>
              <a:defRPr>
                <a:solidFill>
                  <a:schemeClr val="tx2"/>
                </a:solidFill>
                <a:latin typeface="+mn-lt"/>
              </a:defRPr>
            </a:lvl5pPr>
          </a:lstStyle>
          <a:p>
            <a:pPr lvl="0"/>
            <a:r>
              <a:rPr lang="en-CA" dirty="0"/>
              <a:t>Section title goes here.</a:t>
            </a:r>
            <a:endParaRPr lang="en-CA"/>
          </a:p>
        </p:txBody>
      </p:sp>
      <p:sp>
        <p:nvSpPr>
          <p:cNvPr id="30" name="Text Placeholder 26">
            <a:extLst>
              <a:ext uri="{FF2B5EF4-FFF2-40B4-BE49-F238E27FC236}">
                <a16:creationId xmlns:a16="http://schemas.microsoft.com/office/drawing/2014/main" id="{3EC79D14-346D-23BE-D99A-733F910EBFAA}"/>
              </a:ext>
            </a:extLst>
          </p:cNvPr>
          <p:cNvSpPr>
            <a:spLocks noGrp="1"/>
          </p:cNvSpPr>
          <p:nvPr>
            <p:ph type="body" sz="quarter" idx="28" hasCustomPrompt="1"/>
          </p:nvPr>
        </p:nvSpPr>
        <p:spPr>
          <a:xfrm>
            <a:off x="3227388" y="5112910"/>
            <a:ext cx="2795587" cy="1094316"/>
          </a:xfrm>
          <a:prstGeom prst="rect">
            <a:avLst/>
          </a:prstGeom>
        </p:spPr>
        <p:txBody>
          <a:bodyPr wrap="square">
            <a:noAutofit/>
          </a:bodyPr>
          <a:lstStyle>
            <a:lvl1pPr marL="0" indent="0">
              <a:lnSpc>
                <a:spcPct val="100000"/>
              </a:lnSpc>
              <a:spcBef>
                <a:spcPts val="500"/>
              </a:spcBef>
              <a:spcAft>
                <a:spcPts val="0"/>
              </a:spcAft>
              <a:buNone/>
              <a:defRPr sz="1200" b="0" i="0">
                <a:latin typeface="+mn-lt"/>
              </a:defRPr>
            </a:lvl1pPr>
            <a:lvl2pPr marL="457189" indent="0">
              <a:buNone/>
              <a:defRPr sz="1067"/>
            </a:lvl2pPr>
            <a:lvl3pPr marL="914377" indent="0">
              <a:buNone/>
              <a:defRPr sz="933"/>
            </a:lvl3pPr>
            <a:lvl4pPr marL="1371566" indent="0">
              <a:buNone/>
              <a:defRPr sz="800"/>
            </a:lvl4pPr>
            <a:lvl5pPr marL="1828754" indent="0">
              <a:buNone/>
              <a:defRPr sz="800"/>
            </a:lvl5pPr>
          </a:lstStyle>
          <a:p>
            <a:pPr lvl="0"/>
            <a:r>
              <a:rPr lang="en-CA" dirty="0"/>
              <a:t>Subsection</a:t>
            </a:r>
            <a:endParaRPr lang="en-CA"/>
          </a:p>
          <a:p>
            <a:pPr lvl="0"/>
            <a:r>
              <a:rPr lang="en-CA" dirty="0"/>
              <a:t>Subsection</a:t>
            </a:r>
            <a:endParaRPr lang="en-CA"/>
          </a:p>
          <a:p>
            <a:pPr lvl="0"/>
            <a:r>
              <a:rPr lang="en-CA" dirty="0"/>
              <a:t>Subsection</a:t>
            </a:r>
            <a:endParaRPr lang="en-CA"/>
          </a:p>
          <a:p>
            <a:pPr lvl="0"/>
            <a:r>
              <a:rPr lang="en-CA" dirty="0"/>
              <a:t>Subsection</a:t>
            </a:r>
            <a:endParaRPr lang="en-CA"/>
          </a:p>
          <a:p>
            <a:pPr lvl="0"/>
            <a:endParaRPr lang="en-CA" dirty="0"/>
          </a:p>
        </p:txBody>
      </p:sp>
      <p:sp>
        <p:nvSpPr>
          <p:cNvPr id="15" name="Text Placeholder 10">
            <a:extLst>
              <a:ext uri="{FF2B5EF4-FFF2-40B4-BE49-F238E27FC236}">
                <a16:creationId xmlns:a16="http://schemas.microsoft.com/office/drawing/2014/main" id="{41BC573E-68DD-3A53-8495-2D83C448F86F}"/>
              </a:ext>
            </a:extLst>
          </p:cNvPr>
          <p:cNvSpPr>
            <a:spLocks noGrp="1"/>
          </p:cNvSpPr>
          <p:nvPr>
            <p:ph type="body" sz="quarter" idx="17" hasCustomPrompt="1"/>
          </p:nvPr>
        </p:nvSpPr>
        <p:spPr>
          <a:xfrm>
            <a:off x="6167437" y="3962572"/>
            <a:ext cx="835027" cy="484435"/>
          </a:xfrm>
          <a:prstGeom prst="rect">
            <a:avLst/>
          </a:prstGeom>
        </p:spPr>
        <p:txBody>
          <a:bodyPr>
            <a:noAutofit/>
          </a:bodyPr>
          <a:lstStyle>
            <a:lvl1pPr marL="0" indent="0">
              <a:buNone/>
              <a:defRPr sz="3600" b="0" i="0">
                <a:solidFill>
                  <a:schemeClr val="tx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CA" dirty="0"/>
              <a:t>05.</a:t>
            </a:r>
            <a:endParaRPr lang="en-CA"/>
          </a:p>
        </p:txBody>
      </p:sp>
      <p:sp>
        <p:nvSpPr>
          <p:cNvPr id="22" name="Text Placeholder 17">
            <a:extLst>
              <a:ext uri="{FF2B5EF4-FFF2-40B4-BE49-F238E27FC236}">
                <a16:creationId xmlns:a16="http://schemas.microsoft.com/office/drawing/2014/main" id="{ECF57AAC-A1E0-DD7E-92AD-CFF7D430158A}"/>
              </a:ext>
            </a:extLst>
          </p:cNvPr>
          <p:cNvSpPr>
            <a:spLocks noGrp="1"/>
          </p:cNvSpPr>
          <p:nvPr>
            <p:ph type="body" sz="quarter" idx="23" hasCustomPrompt="1"/>
          </p:nvPr>
        </p:nvSpPr>
        <p:spPr>
          <a:xfrm>
            <a:off x="6167438" y="4592646"/>
            <a:ext cx="2795587" cy="167217"/>
          </a:xfrm>
          <a:prstGeom prst="rect">
            <a:avLst/>
          </a:prstGeom>
        </p:spPr>
        <p:txBody>
          <a:bodyPr>
            <a:noAutofit/>
          </a:bodyPr>
          <a:lstStyle>
            <a:lvl1pPr marL="0" indent="0">
              <a:buNone/>
              <a:defRPr sz="1200" b="1" i="0">
                <a:solidFill>
                  <a:schemeClr val="tx2"/>
                </a:solidFill>
                <a:latin typeface="+mn-lt"/>
              </a:defRPr>
            </a:lvl1pPr>
            <a:lvl2pPr marL="457189" indent="0">
              <a:buNone/>
              <a:defRPr>
                <a:solidFill>
                  <a:schemeClr val="tx2"/>
                </a:solidFill>
                <a:latin typeface="+mn-lt"/>
              </a:defRPr>
            </a:lvl2pPr>
            <a:lvl3pPr marL="914377" indent="0">
              <a:buNone/>
              <a:defRPr>
                <a:solidFill>
                  <a:schemeClr val="tx2"/>
                </a:solidFill>
                <a:latin typeface="+mn-lt"/>
              </a:defRPr>
            </a:lvl3pPr>
            <a:lvl4pPr marL="1371566" indent="0">
              <a:buNone/>
              <a:defRPr>
                <a:solidFill>
                  <a:schemeClr val="tx2"/>
                </a:solidFill>
                <a:latin typeface="+mn-lt"/>
              </a:defRPr>
            </a:lvl4pPr>
            <a:lvl5pPr marL="1828754" indent="0">
              <a:buNone/>
              <a:defRPr>
                <a:solidFill>
                  <a:schemeClr val="tx2"/>
                </a:solidFill>
                <a:latin typeface="+mn-lt"/>
              </a:defRPr>
            </a:lvl5pPr>
          </a:lstStyle>
          <a:p>
            <a:pPr lvl="0"/>
            <a:r>
              <a:rPr lang="en-CA" dirty="0"/>
              <a:t>Section title goes here.</a:t>
            </a:r>
            <a:endParaRPr lang="en-CA"/>
          </a:p>
        </p:txBody>
      </p:sp>
      <p:sp>
        <p:nvSpPr>
          <p:cNvPr id="31" name="Text Placeholder 26">
            <a:extLst>
              <a:ext uri="{FF2B5EF4-FFF2-40B4-BE49-F238E27FC236}">
                <a16:creationId xmlns:a16="http://schemas.microsoft.com/office/drawing/2014/main" id="{BBF6F0CC-4A3F-D822-3CD3-1B0ABB27FF9D}"/>
              </a:ext>
            </a:extLst>
          </p:cNvPr>
          <p:cNvSpPr>
            <a:spLocks noGrp="1"/>
          </p:cNvSpPr>
          <p:nvPr>
            <p:ph type="body" sz="quarter" idx="29" hasCustomPrompt="1"/>
          </p:nvPr>
        </p:nvSpPr>
        <p:spPr>
          <a:xfrm>
            <a:off x="6167437" y="5112910"/>
            <a:ext cx="2795588" cy="1094316"/>
          </a:xfrm>
          <a:prstGeom prst="rect">
            <a:avLst/>
          </a:prstGeom>
        </p:spPr>
        <p:txBody>
          <a:bodyPr wrap="square">
            <a:noAutofit/>
          </a:bodyPr>
          <a:lstStyle>
            <a:lvl1pPr marL="0" indent="0">
              <a:lnSpc>
                <a:spcPct val="100000"/>
              </a:lnSpc>
              <a:spcBef>
                <a:spcPts val="500"/>
              </a:spcBef>
              <a:spcAft>
                <a:spcPts val="0"/>
              </a:spcAft>
              <a:buNone/>
              <a:defRPr sz="1200" b="0" i="0">
                <a:latin typeface="+mn-lt"/>
              </a:defRPr>
            </a:lvl1pPr>
            <a:lvl2pPr marL="457189" indent="0">
              <a:buNone/>
              <a:defRPr sz="1067"/>
            </a:lvl2pPr>
            <a:lvl3pPr marL="914377" indent="0">
              <a:buNone/>
              <a:defRPr sz="933"/>
            </a:lvl3pPr>
            <a:lvl4pPr marL="1371566" indent="0">
              <a:buNone/>
              <a:defRPr sz="800"/>
            </a:lvl4pPr>
            <a:lvl5pPr marL="1828754" indent="0">
              <a:buNone/>
              <a:defRPr sz="800"/>
            </a:lvl5pPr>
          </a:lstStyle>
          <a:p>
            <a:pPr lvl="0"/>
            <a:r>
              <a:rPr lang="en-CA" dirty="0"/>
              <a:t>Subsection</a:t>
            </a:r>
            <a:endParaRPr lang="en-CA"/>
          </a:p>
          <a:p>
            <a:pPr lvl="0"/>
            <a:r>
              <a:rPr lang="en-CA" dirty="0"/>
              <a:t>Subsection</a:t>
            </a:r>
            <a:endParaRPr lang="en-CA"/>
          </a:p>
          <a:p>
            <a:pPr lvl="0"/>
            <a:r>
              <a:rPr lang="en-CA" dirty="0"/>
              <a:t>Subsection</a:t>
            </a:r>
            <a:endParaRPr lang="en-CA"/>
          </a:p>
          <a:p>
            <a:pPr lvl="0"/>
            <a:r>
              <a:rPr lang="en-CA" dirty="0"/>
              <a:t>Subsection</a:t>
            </a:r>
            <a:endParaRPr lang="en-CA"/>
          </a:p>
          <a:p>
            <a:pPr lvl="0"/>
            <a:endParaRPr lang="en-CA" dirty="0"/>
          </a:p>
        </p:txBody>
      </p:sp>
      <p:sp>
        <p:nvSpPr>
          <p:cNvPr id="16" name="Text Placeholder 10">
            <a:extLst>
              <a:ext uri="{FF2B5EF4-FFF2-40B4-BE49-F238E27FC236}">
                <a16:creationId xmlns:a16="http://schemas.microsoft.com/office/drawing/2014/main" id="{9F1AF766-EF3A-C147-4975-4E61F2964BEF}"/>
              </a:ext>
            </a:extLst>
          </p:cNvPr>
          <p:cNvSpPr>
            <a:spLocks noGrp="1"/>
          </p:cNvSpPr>
          <p:nvPr>
            <p:ph type="body" sz="quarter" idx="18" hasCustomPrompt="1"/>
          </p:nvPr>
        </p:nvSpPr>
        <p:spPr>
          <a:xfrm>
            <a:off x="9107487" y="3962572"/>
            <a:ext cx="835026" cy="484435"/>
          </a:xfrm>
          <a:prstGeom prst="rect">
            <a:avLst/>
          </a:prstGeom>
        </p:spPr>
        <p:txBody>
          <a:bodyPr>
            <a:noAutofit/>
          </a:bodyPr>
          <a:lstStyle>
            <a:lvl1pPr marL="0" indent="0">
              <a:buNone/>
              <a:defRPr sz="3600" b="0" i="0">
                <a:solidFill>
                  <a:schemeClr val="tx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CA" dirty="0"/>
              <a:t>06.</a:t>
            </a:r>
            <a:endParaRPr lang="en-CA"/>
          </a:p>
        </p:txBody>
      </p:sp>
      <p:sp>
        <p:nvSpPr>
          <p:cNvPr id="23" name="Text Placeholder 17">
            <a:extLst>
              <a:ext uri="{FF2B5EF4-FFF2-40B4-BE49-F238E27FC236}">
                <a16:creationId xmlns:a16="http://schemas.microsoft.com/office/drawing/2014/main" id="{8CC48DB9-BEF8-4DB7-BED7-BD75E2464D5D}"/>
              </a:ext>
            </a:extLst>
          </p:cNvPr>
          <p:cNvSpPr>
            <a:spLocks noGrp="1"/>
          </p:cNvSpPr>
          <p:nvPr>
            <p:ph type="body" sz="quarter" idx="24" hasCustomPrompt="1"/>
          </p:nvPr>
        </p:nvSpPr>
        <p:spPr>
          <a:xfrm>
            <a:off x="9107489" y="4592646"/>
            <a:ext cx="2795586" cy="167217"/>
          </a:xfrm>
          <a:prstGeom prst="rect">
            <a:avLst/>
          </a:prstGeom>
        </p:spPr>
        <p:txBody>
          <a:bodyPr>
            <a:noAutofit/>
          </a:bodyPr>
          <a:lstStyle>
            <a:lvl1pPr marL="0" indent="0">
              <a:buNone/>
              <a:defRPr sz="1200" b="1" i="0">
                <a:solidFill>
                  <a:schemeClr val="tx2"/>
                </a:solidFill>
                <a:latin typeface="+mn-lt"/>
              </a:defRPr>
            </a:lvl1pPr>
            <a:lvl2pPr marL="457189" indent="0">
              <a:buNone/>
              <a:defRPr>
                <a:solidFill>
                  <a:schemeClr val="tx2"/>
                </a:solidFill>
                <a:latin typeface="+mn-lt"/>
              </a:defRPr>
            </a:lvl2pPr>
            <a:lvl3pPr marL="914377" indent="0">
              <a:buNone/>
              <a:defRPr>
                <a:solidFill>
                  <a:schemeClr val="tx2"/>
                </a:solidFill>
                <a:latin typeface="+mn-lt"/>
              </a:defRPr>
            </a:lvl3pPr>
            <a:lvl4pPr marL="1371566" indent="0">
              <a:buNone/>
              <a:defRPr>
                <a:solidFill>
                  <a:schemeClr val="tx2"/>
                </a:solidFill>
                <a:latin typeface="+mn-lt"/>
              </a:defRPr>
            </a:lvl4pPr>
            <a:lvl5pPr marL="1828754" indent="0">
              <a:buNone/>
              <a:defRPr>
                <a:solidFill>
                  <a:schemeClr val="tx2"/>
                </a:solidFill>
                <a:latin typeface="+mn-lt"/>
              </a:defRPr>
            </a:lvl5pPr>
          </a:lstStyle>
          <a:p>
            <a:pPr lvl="0"/>
            <a:r>
              <a:rPr lang="en-CA" dirty="0"/>
              <a:t>Section title goes here.</a:t>
            </a:r>
            <a:endParaRPr lang="en-CA"/>
          </a:p>
        </p:txBody>
      </p:sp>
      <p:sp>
        <p:nvSpPr>
          <p:cNvPr id="32" name="Text Placeholder 26">
            <a:extLst>
              <a:ext uri="{FF2B5EF4-FFF2-40B4-BE49-F238E27FC236}">
                <a16:creationId xmlns:a16="http://schemas.microsoft.com/office/drawing/2014/main" id="{EBA69CA3-3E77-09CD-FFBE-B77B26582185}"/>
              </a:ext>
            </a:extLst>
          </p:cNvPr>
          <p:cNvSpPr>
            <a:spLocks noGrp="1"/>
          </p:cNvSpPr>
          <p:nvPr>
            <p:ph type="body" sz="quarter" idx="30" hasCustomPrompt="1"/>
          </p:nvPr>
        </p:nvSpPr>
        <p:spPr>
          <a:xfrm>
            <a:off x="9107488" y="5112910"/>
            <a:ext cx="2795588" cy="1094316"/>
          </a:xfrm>
          <a:prstGeom prst="rect">
            <a:avLst/>
          </a:prstGeom>
        </p:spPr>
        <p:txBody>
          <a:bodyPr wrap="square">
            <a:noAutofit/>
          </a:bodyPr>
          <a:lstStyle>
            <a:lvl1pPr marL="0" indent="0">
              <a:lnSpc>
                <a:spcPct val="100000"/>
              </a:lnSpc>
              <a:spcBef>
                <a:spcPts val="500"/>
              </a:spcBef>
              <a:spcAft>
                <a:spcPts val="0"/>
              </a:spcAft>
              <a:buNone/>
              <a:defRPr sz="1200" b="0" i="0">
                <a:latin typeface="+mn-lt"/>
              </a:defRPr>
            </a:lvl1pPr>
            <a:lvl2pPr marL="457189" indent="0">
              <a:buNone/>
              <a:defRPr sz="1067"/>
            </a:lvl2pPr>
            <a:lvl3pPr marL="914377" indent="0">
              <a:buNone/>
              <a:defRPr sz="933"/>
            </a:lvl3pPr>
            <a:lvl4pPr marL="1371566" indent="0">
              <a:buNone/>
              <a:defRPr sz="800"/>
            </a:lvl4pPr>
            <a:lvl5pPr marL="1828754" indent="0">
              <a:buNone/>
              <a:defRPr sz="800"/>
            </a:lvl5pPr>
          </a:lstStyle>
          <a:p>
            <a:pPr lvl="0"/>
            <a:r>
              <a:rPr lang="en-CA" dirty="0"/>
              <a:t>Subsection</a:t>
            </a:r>
            <a:endParaRPr lang="en-CA"/>
          </a:p>
          <a:p>
            <a:pPr lvl="0"/>
            <a:r>
              <a:rPr lang="en-CA" dirty="0"/>
              <a:t>Subsection</a:t>
            </a:r>
            <a:endParaRPr lang="en-CA"/>
          </a:p>
          <a:p>
            <a:pPr lvl="0"/>
            <a:r>
              <a:rPr lang="en-CA" dirty="0"/>
              <a:t>Subsection</a:t>
            </a:r>
            <a:endParaRPr lang="en-CA"/>
          </a:p>
          <a:p>
            <a:pPr lvl="0"/>
            <a:r>
              <a:rPr lang="en-CA" dirty="0"/>
              <a:t>Subsection</a:t>
            </a:r>
            <a:endParaRPr lang="en-CA"/>
          </a:p>
          <a:p>
            <a:pPr lvl="0"/>
            <a:endParaRPr lang="en-CA" dirty="0"/>
          </a:p>
        </p:txBody>
      </p:sp>
      <p:sp>
        <p:nvSpPr>
          <p:cNvPr id="3" name="Slide Number Placeholder 5">
            <a:extLst>
              <a:ext uri="{FF2B5EF4-FFF2-40B4-BE49-F238E27FC236}">
                <a16:creationId xmlns:a16="http://schemas.microsoft.com/office/drawing/2014/main" id="{618464FA-36C3-6006-4C0D-2CF27116A118}"/>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6" name="Footer Placeholder 7">
            <a:extLst>
              <a:ext uri="{FF2B5EF4-FFF2-40B4-BE49-F238E27FC236}">
                <a16:creationId xmlns:a16="http://schemas.microsoft.com/office/drawing/2014/main" id="{E7EA688A-FC28-C78A-D9AF-EC0F42041182}"/>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
        <p:nvSpPr>
          <p:cNvPr id="24" name="EntityNameDynamic-Placeholder" descr="{&quot;templafy&quot;:{&quot;id&quot;:&quot;8f92cafe-d9e5-463d-8e3f-df62e2461923&quot;}}">
            <a:extLst>
              <a:ext uri="{FF2B5EF4-FFF2-40B4-BE49-F238E27FC236}">
                <a16:creationId xmlns:a16="http://schemas.microsoft.com/office/drawing/2014/main" id="{F9971523-4AA1-7165-40C3-251F5FF5F715}"/>
              </a:ext>
            </a:extLst>
          </p:cNvPr>
          <p:cNvSpPr/>
          <p:nvPr userDrawn="1"/>
        </p:nvSpPr>
        <p:spPr>
          <a:xfrm>
            <a:off x="7002463" y="6588092"/>
            <a:ext cx="3137852"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1" dirty="0">
              <a:solidFill>
                <a:schemeClr val="tx2"/>
              </a:solidFill>
            </a:endParaRPr>
          </a:p>
        </p:txBody>
      </p:sp>
      <p:sp>
        <p:nvSpPr>
          <p:cNvPr id="25" name="TaglineDynamic-Placeholder" descr="{&quot;templafy&quot;:{&quot;id&quot;:&quot;303f7456-10f1-4c70-9610-30ac86e17c38&quot;}}">
            <a:extLst>
              <a:ext uri="{FF2B5EF4-FFF2-40B4-BE49-F238E27FC236}">
                <a16:creationId xmlns:a16="http://schemas.microsoft.com/office/drawing/2014/main" id="{5D207B63-71DE-19A2-956E-A38A1875952C}"/>
              </a:ext>
            </a:extLst>
          </p:cNvPr>
          <p:cNvSpPr/>
          <p:nvPr userDrawn="1"/>
        </p:nvSpPr>
        <p:spPr>
          <a:xfrm>
            <a:off x="10140315" y="6588092"/>
            <a:ext cx="1762760"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0" spc="-20" baseline="0" dirty="0">
              <a:solidFill>
                <a:schemeClr val="tx2"/>
              </a:solidFill>
            </a:endParaRPr>
          </a:p>
        </p:txBody>
      </p:sp>
      <p:sp>
        <p:nvSpPr>
          <p:cNvPr id="26" name="EntityNameDynamic (US) -Placeholder" descr="{&quot;templafy&quot;:{&quot;id&quot;:&quot;a6db46f4-756a-478c-bf6a-7e6a129251a2&quot;}}" hidden="1">
            <a:extLst>
              <a:ext uri="{FF2B5EF4-FFF2-40B4-BE49-F238E27FC236}">
                <a16:creationId xmlns:a16="http://schemas.microsoft.com/office/drawing/2014/main" id="{CF1357EB-E12A-C8D7-C986-B19C0D5C8F56}"/>
              </a:ext>
            </a:extLst>
          </p:cNvPr>
          <p:cNvSpPr>
            <a:spLocks/>
          </p:cNvSpPr>
          <p:nvPr userDrawn="1"/>
        </p:nvSpPr>
        <p:spPr>
          <a:xfrm>
            <a:off x="7116762" y="6588092"/>
            <a:ext cx="2795588"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1" dirty="0">
              <a:solidFill>
                <a:schemeClr val="tx2"/>
              </a:solidFill>
            </a:endParaRPr>
          </a:p>
        </p:txBody>
      </p:sp>
      <p:sp>
        <p:nvSpPr>
          <p:cNvPr id="33" name="TaglineDynamic (US) -Placeholder" descr="{&quot;templafy&quot;:{&quot;id&quot;:&quot;7b636fca-d205-445e-bd85-1c632e8cfabf&quot;}}" hidden="1">
            <a:extLst>
              <a:ext uri="{FF2B5EF4-FFF2-40B4-BE49-F238E27FC236}">
                <a16:creationId xmlns:a16="http://schemas.microsoft.com/office/drawing/2014/main" id="{5CD49DDA-0ADB-082E-CE8D-E5BB39A38AE9}"/>
              </a:ext>
            </a:extLst>
          </p:cNvPr>
          <p:cNvSpPr>
            <a:spLocks/>
          </p:cNvSpPr>
          <p:nvPr userDrawn="1"/>
        </p:nvSpPr>
        <p:spPr>
          <a:xfrm>
            <a:off x="9943307" y="6588092"/>
            <a:ext cx="1960562"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0" spc="-20" baseline="0" dirty="0">
              <a:solidFill>
                <a:schemeClr val="tx2"/>
              </a:solidFill>
            </a:endParaRPr>
          </a:p>
        </p:txBody>
      </p:sp>
    </p:spTree>
    <p:extLst>
      <p:ext uri="{BB962C8B-B14F-4D97-AF65-F5344CB8AC3E}">
        <p14:creationId xmlns:p14="http://schemas.microsoft.com/office/powerpoint/2010/main" val="23223263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1066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id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927A4D-6948-2588-3C64-B2E81481CDB5}"/>
              </a:ext>
            </a:extLst>
          </p:cNvPr>
          <p:cNvSpPr/>
          <p:nvPr userDrawn="1"/>
        </p:nvSpPr>
        <p:spPr>
          <a:xfrm>
            <a:off x="287338" y="1674784"/>
            <a:ext cx="3776663" cy="14880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9" name="Rectangle 8">
            <a:extLst>
              <a:ext uri="{FF2B5EF4-FFF2-40B4-BE49-F238E27FC236}">
                <a16:creationId xmlns:a16="http://schemas.microsoft.com/office/drawing/2014/main" id="{E4923238-AAEA-3311-1B76-232B599FDABD}"/>
              </a:ext>
            </a:extLst>
          </p:cNvPr>
          <p:cNvSpPr/>
          <p:nvPr userDrawn="1"/>
        </p:nvSpPr>
        <p:spPr>
          <a:xfrm>
            <a:off x="4208993" y="1674784"/>
            <a:ext cx="3774545" cy="14880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10" name="Rectangle 9">
            <a:extLst>
              <a:ext uri="{FF2B5EF4-FFF2-40B4-BE49-F238E27FC236}">
                <a16:creationId xmlns:a16="http://schemas.microsoft.com/office/drawing/2014/main" id="{83B788F1-6012-D560-F1CD-EE5F2B838BA1}"/>
              </a:ext>
            </a:extLst>
          </p:cNvPr>
          <p:cNvSpPr/>
          <p:nvPr userDrawn="1"/>
        </p:nvSpPr>
        <p:spPr>
          <a:xfrm>
            <a:off x="8128000" y="1674784"/>
            <a:ext cx="3776134" cy="14880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11" name="Rectangle 10">
            <a:extLst>
              <a:ext uri="{FF2B5EF4-FFF2-40B4-BE49-F238E27FC236}">
                <a16:creationId xmlns:a16="http://schemas.microsoft.com/office/drawing/2014/main" id="{233D8033-4A90-1E75-9747-999B07E26A66}"/>
              </a:ext>
            </a:extLst>
          </p:cNvPr>
          <p:cNvSpPr/>
          <p:nvPr userDrawn="1"/>
        </p:nvSpPr>
        <p:spPr>
          <a:xfrm>
            <a:off x="287338" y="3305720"/>
            <a:ext cx="5735637" cy="14880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12" name="Rectangle 11">
            <a:extLst>
              <a:ext uri="{FF2B5EF4-FFF2-40B4-BE49-F238E27FC236}">
                <a16:creationId xmlns:a16="http://schemas.microsoft.com/office/drawing/2014/main" id="{8D37C1A9-0D32-5D38-442A-20AB9B875D32}"/>
              </a:ext>
            </a:extLst>
          </p:cNvPr>
          <p:cNvSpPr/>
          <p:nvPr userDrawn="1"/>
        </p:nvSpPr>
        <p:spPr>
          <a:xfrm>
            <a:off x="6167438" y="3305720"/>
            <a:ext cx="5736696" cy="14880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13" name="Rectangle 12">
            <a:extLst>
              <a:ext uri="{FF2B5EF4-FFF2-40B4-BE49-F238E27FC236}">
                <a16:creationId xmlns:a16="http://schemas.microsoft.com/office/drawing/2014/main" id="{6E96CFFF-6D63-3B93-E817-82FFD599E098}"/>
              </a:ext>
            </a:extLst>
          </p:cNvPr>
          <p:cNvSpPr/>
          <p:nvPr userDrawn="1"/>
        </p:nvSpPr>
        <p:spPr>
          <a:xfrm>
            <a:off x="287338" y="4936392"/>
            <a:ext cx="5735637" cy="14880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14" name="Rectangle 13">
            <a:extLst>
              <a:ext uri="{FF2B5EF4-FFF2-40B4-BE49-F238E27FC236}">
                <a16:creationId xmlns:a16="http://schemas.microsoft.com/office/drawing/2014/main" id="{2BE2293B-519A-F72D-D662-879CCCF478DE}"/>
              </a:ext>
            </a:extLst>
          </p:cNvPr>
          <p:cNvSpPr/>
          <p:nvPr userDrawn="1"/>
        </p:nvSpPr>
        <p:spPr>
          <a:xfrm>
            <a:off x="6166924" y="4936392"/>
            <a:ext cx="5737210" cy="14880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2" name="Text Placeholder 9">
            <a:extLst>
              <a:ext uri="{FF2B5EF4-FFF2-40B4-BE49-F238E27FC236}">
                <a16:creationId xmlns:a16="http://schemas.microsoft.com/office/drawing/2014/main" id="{D7261EAA-9F28-E02F-655E-2A848C2858BC}"/>
              </a:ext>
            </a:extLst>
          </p:cNvPr>
          <p:cNvSpPr>
            <a:spLocks noGrp="1"/>
          </p:cNvSpPr>
          <p:nvPr>
            <p:ph type="body" sz="quarter" idx="27" hasCustomPrompt="1"/>
          </p:nvPr>
        </p:nvSpPr>
        <p:spPr>
          <a:xfrm>
            <a:off x="287338" y="287338"/>
            <a:ext cx="5735637" cy="266699"/>
          </a:xfrm>
          <a:prstGeom prst="rect">
            <a:avLst/>
          </a:prstGeom>
        </p:spPr>
        <p:txBody>
          <a:bodyPr anchor="b" anchorCtr="0">
            <a:noAutofit/>
          </a:bodyPr>
          <a:lstStyle>
            <a:lvl1pPr marL="0" indent="0">
              <a:buNone/>
              <a:defRPr sz="1200" b="0" i="0">
                <a:solidFill>
                  <a:srgbClr val="003946"/>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a:t>EYEBROW TEXT</a:t>
            </a:r>
            <a:endParaRPr lang="en-CA"/>
          </a:p>
        </p:txBody>
      </p:sp>
      <p:sp>
        <p:nvSpPr>
          <p:cNvPr id="4" name="Title Placeholder 1">
            <a:extLst>
              <a:ext uri="{FF2B5EF4-FFF2-40B4-BE49-F238E27FC236}">
                <a16:creationId xmlns:a16="http://schemas.microsoft.com/office/drawing/2014/main" id="{D0E3CC70-CC8B-1802-2401-BA82D9772AAC}"/>
              </a:ext>
            </a:extLst>
          </p:cNvPr>
          <p:cNvSpPr>
            <a:spLocks noGrp="1"/>
          </p:cNvSpPr>
          <p:nvPr>
            <p:ph type="title"/>
          </p:nvPr>
        </p:nvSpPr>
        <p:spPr>
          <a:xfrm>
            <a:off x="287867" y="653098"/>
            <a:ext cx="11616267" cy="487680"/>
          </a:xfrm>
          <a:prstGeom prst="rect">
            <a:avLst/>
          </a:prstGeom>
        </p:spPr>
        <p:txBody>
          <a:bodyPr vert="horz" lIns="0" tIns="0" rIns="0" bIns="0" rtlCol="0" anchor="t" anchorCtr="0">
            <a:noAutofit/>
          </a:bodyPr>
          <a:lstStyle>
            <a:lvl1pPr>
              <a:defRPr sz="2400">
                <a:solidFill>
                  <a:srgbClr val="003946"/>
                </a:solidFill>
                <a:latin typeface="+mj-lt"/>
              </a:defRPr>
            </a:lvl1pPr>
          </a:lstStyle>
          <a:p>
            <a:r>
              <a:rPr lang="en-US"/>
              <a:t>Click to edit Master title style</a:t>
            </a:r>
            <a:endParaRPr lang="en-CA"/>
          </a:p>
        </p:txBody>
      </p:sp>
      <p:sp>
        <p:nvSpPr>
          <p:cNvPr id="17" name="Picture Placeholder 42">
            <a:extLst>
              <a:ext uri="{FF2B5EF4-FFF2-40B4-BE49-F238E27FC236}">
                <a16:creationId xmlns:a16="http://schemas.microsoft.com/office/drawing/2014/main" id="{AE7043E8-FBCF-6007-B1D9-774B080363BB}"/>
              </a:ext>
            </a:extLst>
          </p:cNvPr>
          <p:cNvSpPr>
            <a:spLocks noGrp="1"/>
          </p:cNvSpPr>
          <p:nvPr>
            <p:ph type="pic" sz="quarter" idx="46" hasCustomPrompt="1"/>
          </p:nvPr>
        </p:nvSpPr>
        <p:spPr>
          <a:xfrm>
            <a:off x="431287" y="1818784"/>
            <a:ext cx="691200" cy="964453"/>
          </a:xfrm>
          <a:prstGeom prst="rect">
            <a:avLst/>
          </a:prstGeom>
          <a:solidFill>
            <a:srgbClr val="DDE6E1"/>
          </a:solidFill>
        </p:spPr>
        <p:txBody>
          <a:bodyPr tIns="720000" anchor="ctr" anchorCtr="0">
            <a:normAutofit/>
          </a:bodyPr>
          <a:lstStyle>
            <a:lvl1pPr marL="0" indent="0" algn="ctr">
              <a:buNone/>
              <a:defRPr sz="667" b="0" i="0">
                <a:latin typeface="+mn-lt"/>
              </a:defRPr>
            </a:lvl1pPr>
          </a:lstStyle>
          <a:p>
            <a:r>
              <a:rPr lang="en-CA" dirty="0"/>
              <a:t>CLICK TO INSERT PICTURE</a:t>
            </a:r>
            <a:endParaRPr lang="en-CA"/>
          </a:p>
        </p:txBody>
      </p:sp>
      <p:sp>
        <p:nvSpPr>
          <p:cNvPr id="15" name="Text Placeholder 9">
            <a:extLst>
              <a:ext uri="{FF2B5EF4-FFF2-40B4-BE49-F238E27FC236}">
                <a16:creationId xmlns:a16="http://schemas.microsoft.com/office/drawing/2014/main" id="{25BEF1AC-6CBD-F292-CB10-8BFDF79B2800}"/>
              </a:ext>
            </a:extLst>
          </p:cNvPr>
          <p:cNvSpPr>
            <a:spLocks noGrp="1"/>
          </p:cNvSpPr>
          <p:nvPr>
            <p:ph type="body" sz="quarter" idx="35" hasCustomPrompt="1"/>
          </p:nvPr>
        </p:nvSpPr>
        <p:spPr>
          <a:xfrm>
            <a:off x="1266826" y="1818784"/>
            <a:ext cx="2653176" cy="187367"/>
          </a:xfrm>
          <a:prstGeom prst="rect">
            <a:avLst/>
          </a:prstGeom>
        </p:spPr>
        <p:txBody>
          <a:bodyPr anchor="t" anchorCtr="0">
            <a:noAutofit/>
          </a:bodyPr>
          <a:lstStyle>
            <a:lvl1pPr marL="0" indent="0">
              <a:buNone/>
              <a:defRPr sz="14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56" name="Text Placeholder 32">
            <a:extLst>
              <a:ext uri="{FF2B5EF4-FFF2-40B4-BE49-F238E27FC236}">
                <a16:creationId xmlns:a16="http://schemas.microsoft.com/office/drawing/2014/main" id="{4B22672D-A31A-24BA-0F6C-C6E031FF9F65}"/>
              </a:ext>
            </a:extLst>
          </p:cNvPr>
          <p:cNvSpPr>
            <a:spLocks noGrp="1"/>
          </p:cNvSpPr>
          <p:nvPr>
            <p:ph type="body" sz="quarter" idx="74"/>
          </p:nvPr>
        </p:nvSpPr>
        <p:spPr>
          <a:xfrm>
            <a:off x="1266826" y="2149966"/>
            <a:ext cx="2653176" cy="870679"/>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914377" indent="0">
              <a:lnSpc>
                <a:spcPct val="114000"/>
              </a:lnSpc>
              <a:buNone/>
              <a:defRPr sz="1333" b="0" i="0">
                <a:solidFill>
                  <a:schemeClr val="tx1"/>
                </a:solidFill>
                <a:latin typeface="Arial" pitchFamily="34" charset="0"/>
              </a:defRPr>
            </a:lvl4pPr>
            <a:lvl5pPr marL="1219170" indent="0">
              <a:lnSpc>
                <a:spcPct val="114000"/>
              </a:lnSpc>
              <a:buNone/>
              <a:defRPr sz="1333" b="0" i="0">
                <a:solidFill>
                  <a:schemeClr val="tx1"/>
                </a:solidFill>
                <a:latin typeface="Arial" pitchFamily="34" charset="0"/>
              </a:defRPr>
            </a:lvl5pPr>
          </a:lstStyle>
          <a:p>
            <a:pPr lvl="0"/>
            <a:r>
              <a:rPr lang="en-US"/>
              <a:t>Click to edit Master text styles</a:t>
            </a:r>
          </a:p>
          <a:p>
            <a:pPr lvl="1"/>
            <a:r>
              <a:rPr lang="en-US"/>
              <a:t>Second level</a:t>
            </a:r>
          </a:p>
          <a:p>
            <a:pPr lvl="2"/>
            <a:r>
              <a:rPr lang="en-US"/>
              <a:t>Third level</a:t>
            </a:r>
          </a:p>
        </p:txBody>
      </p:sp>
      <p:sp>
        <p:nvSpPr>
          <p:cNvPr id="20" name="Picture Placeholder 42">
            <a:extLst>
              <a:ext uri="{FF2B5EF4-FFF2-40B4-BE49-F238E27FC236}">
                <a16:creationId xmlns:a16="http://schemas.microsoft.com/office/drawing/2014/main" id="{DAC687B8-6538-7DA3-DF46-8E5E29C9EE7B}"/>
              </a:ext>
            </a:extLst>
          </p:cNvPr>
          <p:cNvSpPr>
            <a:spLocks noGrp="1"/>
          </p:cNvSpPr>
          <p:nvPr>
            <p:ph type="pic" sz="quarter" idx="49" hasCustomPrompt="1"/>
          </p:nvPr>
        </p:nvSpPr>
        <p:spPr>
          <a:xfrm>
            <a:off x="4350622" y="1818784"/>
            <a:ext cx="692336" cy="964453"/>
          </a:xfrm>
          <a:prstGeom prst="rect">
            <a:avLst/>
          </a:prstGeom>
          <a:solidFill>
            <a:srgbClr val="DDE6E1"/>
          </a:solidFill>
        </p:spPr>
        <p:txBody>
          <a:bodyPr tIns="720000" anchor="ctr" anchorCtr="0">
            <a:normAutofit/>
          </a:bodyPr>
          <a:lstStyle>
            <a:lvl1pPr marL="0" indent="0" algn="ctr">
              <a:buNone/>
              <a:defRPr sz="667" b="0" i="0">
                <a:latin typeface="+mn-lt"/>
              </a:defRPr>
            </a:lvl1pPr>
          </a:lstStyle>
          <a:p>
            <a:r>
              <a:rPr lang="en-CA" dirty="0"/>
              <a:t>CLICK TO INSERT PICTURE</a:t>
            </a:r>
            <a:endParaRPr lang="en-CA"/>
          </a:p>
        </p:txBody>
      </p:sp>
      <p:sp>
        <p:nvSpPr>
          <p:cNvPr id="18" name="Text Placeholder 9">
            <a:extLst>
              <a:ext uri="{FF2B5EF4-FFF2-40B4-BE49-F238E27FC236}">
                <a16:creationId xmlns:a16="http://schemas.microsoft.com/office/drawing/2014/main" id="{19F6B059-D5DD-4A0D-D3AA-9AA2D5249932}"/>
              </a:ext>
            </a:extLst>
          </p:cNvPr>
          <p:cNvSpPr>
            <a:spLocks noGrp="1"/>
          </p:cNvSpPr>
          <p:nvPr>
            <p:ph type="body" sz="quarter" idx="47" hasCustomPrompt="1"/>
          </p:nvPr>
        </p:nvSpPr>
        <p:spPr>
          <a:xfrm>
            <a:off x="5188889" y="1818784"/>
            <a:ext cx="2650650" cy="187367"/>
          </a:xfrm>
          <a:prstGeom prst="rect">
            <a:avLst/>
          </a:prstGeom>
        </p:spPr>
        <p:txBody>
          <a:bodyPr anchor="t" anchorCtr="0">
            <a:noAutofit/>
          </a:bodyPr>
          <a:lstStyle>
            <a:lvl1pPr marL="0" indent="0">
              <a:buNone/>
              <a:defRPr sz="14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55" name="Text Placeholder 32">
            <a:extLst>
              <a:ext uri="{FF2B5EF4-FFF2-40B4-BE49-F238E27FC236}">
                <a16:creationId xmlns:a16="http://schemas.microsoft.com/office/drawing/2014/main" id="{13C2AD4B-021A-E64E-5921-B019ACE978AE}"/>
              </a:ext>
            </a:extLst>
          </p:cNvPr>
          <p:cNvSpPr>
            <a:spLocks noGrp="1"/>
          </p:cNvSpPr>
          <p:nvPr>
            <p:ph type="body" sz="quarter" idx="73"/>
          </p:nvPr>
        </p:nvSpPr>
        <p:spPr>
          <a:xfrm>
            <a:off x="5187950" y="2149966"/>
            <a:ext cx="2651588" cy="868835"/>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914377" indent="0">
              <a:lnSpc>
                <a:spcPct val="114000"/>
              </a:lnSpc>
              <a:buNone/>
              <a:defRPr sz="1333" b="0" i="0">
                <a:solidFill>
                  <a:schemeClr val="tx1"/>
                </a:solidFill>
                <a:latin typeface="Arial" pitchFamily="34" charset="0"/>
              </a:defRPr>
            </a:lvl4pPr>
            <a:lvl5pPr marL="1219170" indent="0">
              <a:lnSpc>
                <a:spcPct val="114000"/>
              </a:lnSpc>
              <a:buNone/>
              <a:defRPr sz="1333" b="0" i="0">
                <a:solidFill>
                  <a:schemeClr val="tx1"/>
                </a:solidFill>
                <a:latin typeface="Arial" pitchFamily="34" charset="0"/>
              </a:defRPr>
            </a:lvl5pPr>
          </a:lstStyle>
          <a:p>
            <a:pPr lvl="0"/>
            <a:r>
              <a:rPr lang="en-US"/>
              <a:t>Click to edit Master text styles</a:t>
            </a:r>
          </a:p>
          <a:p>
            <a:pPr lvl="1"/>
            <a:r>
              <a:rPr lang="en-US"/>
              <a:t>Second level</a:t>
            </a:r>
          </a:p>
          <a:p>
            <a:pPr lvl="2"/>
            <a:r>
              <a:rPr lang="en-US"/>
              <a:t>Third level</a:t>
            </a:r>
          </a:p>
        </p:txBody>
      </p:sp>
      <p:sp>
        <p:nvSpPr>
          <p:cNvPr id="23" name="Picture Placeholder 42">
            <a:extLst>
              <a:ext uri="{FF2B5EF4-FFF2-40B4-BE49-F238E27FC236}">
                <a16:creationId xmlns:a16="http://schemas.microsoft.com/office/drawing/2014/main" id="{FF98E427-BE82-669F-F2CF-2BB448B764DB}"/>
              </a:ext>
            </a:extLst>
          </p:cNvPr>
          <p:cNvSpPr>
            <a:spLocks noGrp="1"/>
          </p:cNvSpPr>
          <p:nvPr>
            <p:ph type="pic" sz="quarter" idx="52" hasCustomPrompt="1"/>
          </p:nvPr>
        </p:nvSpPr>
        <p:spPr>
          <a:xfrm>
            <a:off x="8265234" y="1818784"/>
            <a:ext cx="696637" cy="964453"/>
          </a:xfrm>
          <a:prstGeom prst="rect">
            <a:avLst/>
          </a:prstGeom>
          <a:solidFill>
            <a:srgbClr val="DDE6E1"/>
          </a:solidFill>
        </p:spPr>
        <p:txBody>
          <a:bodyPr tIns="720000" anchor="ctr" anchorCtr="0">
            <a:normAutofit/>
          </a:bodyPr>
          <a:lstStyle>
            <a:lvl1pPr marL="0" indent="0" algn="ctr">
              <a:buNone/>
              <a:defRPr sz="667" b="0" i="0">
                <a:latin typeface="+mn-lt"/>
              </a:defRPr>
            </a:lvl1pPr>
          </a:lstStyle>
          <a:p>
            <a:r>
              <a:rPr lang="en-CA" dirty="0"/>
              <a:t>CLICK TO INSERT PICTURE</a:t>
            </a:r>
            <a:endParaRPr lang="en-CA"/>
          </a:p>
        </p:txBody>
      </p:sp>
      <p:sp>
        <p:nvSpPr>
          <p:cNvPr id="21" name="Text Placeholder 9">
            <a:extLst>
              <a:ext uri="{FF2B5EF4-FFF2-40B4-BE49-F238E27FC236}">
                <a16:creationId xmlns:a16="http://schemas.microsoft.com/office/drawing/2014/main" id="{0FEFA35E-B823-AAE3-3188-9D7A3978FDA6}"/>
              </a:ext>
            </a:extLst>
          </p:cNvPr>
          <p:cNvSpPr>
            <a:spLocks noGrp="1"/>
          </p:cNvSpPr>
          <p:nvPr>
            <p:ph type="body" sz="quarter" idx="50" hasCustomPrompt="1"/>
          </p:nvPr>
        </p:nvSpPr>
        <p:spPr>
          <a:xfrm>
            <a:off x="9107488" y="1818784"/>
            <a:ext cx="2650528" cy="187367"/>
          </a:xfrm>
          <a:prstGeom prst="rect">
            <a:avLst/>
          </a:prstGeom>
        </p:spPr>
        <p:txBody>
          <a:bodyPr anchor="t" anchorCtr="0">
            <a:noAutofit/>
          </a:bodyPr>
          <a:lstStyle>
            <a:lvl1pPr marL="0" indent="0">
              <a:buNone/>
              <a:defRPr sz="14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54" name="Text Placeholder 32">
            <a:extLst>
              <a:ext uri="{FF2B5EF4-FFF2-40B4-BE49-F238E27FC236}">
                <a16:creationId xmlns:a16="http://schemas.microsoft.com/office/drawing/2014/main" id="{12FC5619-BFB3-73D2-91DE-F1752A8043AC}"/>
              </a:ext>
            </a:extLst>
          </p:cNvPr>
          <p:cNvSpPr>
            <a:spLocks noGrp="1"/>
          </p:cNvSpPr>
          <p:nvPr>
            <p:ph type="body" sz="quarter" idx="72"/>
          </p:nvPr>
        </p:nvSpPr>
        <p:spPr>
          <a:xfrm>
            <a:off x="9107488" y="2156426"/>
            <a:ext cx="2650528" cy="855477"/>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914377" indent="0">
              <a:lnSpc>
                <a:spcPct val="114000"/>
              </a:lnSpc>
              <a:buNone/>
              <a:defRPr sz="1333" b="0" i="0">
                <a:solidFill>
                  <a:schemeClr val="tx1"/>
                </a:solidFill>
                <a:latin typeface="Arial" pitchFamily="34" charset="0"/>
              </a:defRPr>
            </a:lvl4pPr>
            <a:lvl5pPr marL="1219170" indent="0">
              <a:lnSpc>
                <a:spcPct val="114000"/>
              </a:lnSpc>
              <a:buNone/>
              <a:defRPr sz="1333" b="0" i="0">
                <a:solidFill>
                  <a:schemeClr val="tx1"/>
                </a:solidFill>
                <a:latin typeface="Arial" pitchFamily="34" charset="0"/>
              </a:defRPr>
            </a:lvl5pPr>
          </a:lstStyle>
          <a:p>
            <a:pPr lvl="0"/>
            <a:r>
              <a:rPr lang="en-US"/>
              <a:t>Click to edit Master text styles</a:t>
            </a:r>
          </a:p>
          <a:p>
            <a:pPr lvl="1"/>
            <a:r>
              <a:rPr lang="en-US"/>
              <a:t>Second level</a:t>
            </a:r>
          </a:p>
          <a:p>
            <a:pPr lvl="2"/>
            <a:r>
              <a:rPr lang="en-US"/>
              <a:t>Third level</a:t>
            </a:r>
          </a:p>
        </p:txBody>
      </p:sp>
      <p:sp>
        <p:nvSpPr>
          <p:cNvPr id="26" name="Picture Placeholder 42">
            <a:extLst>
              <a:ext uri="{FF2B5EF4-FFF2-40B4-BE49-F238E27FC236}">
                <a16:creationId xmlns:a16="http://schemas.microsoft.com/office/drawing/2014/main" id="{A800F9CE-9041-C86D-674B-609A51E04DDF}"/>
              </a:ext>
            </a:extLst>
          </p:cNvPr>
          <p:cNvSpPr>
            <a:spLocks noGrp="1"/>
          </p:cNvSpPr>
          <p:nvPr>
            <p:ph type="pic" sz="quarter" idx="55" hasCustomPrompt="1"/>
          </p:nvPr>
        </p:nvSpPr>
        <p:spPr>
          <a:xfrm>
            <a:off x="431286" y="3449445"/>
            <a:ext cx="691200" cy="964453"/>
          </a:xfrm>
          <a:prstGeom prst="rect">
            <a:avLst/>
          </a:prstGeom>
          <a:solidFill>
            <a:srgbClr val="DDE6E1"/>
          </a:solidFill>
        </p:spPr>
        <p:txBody>
          <a:bodyPr tIns="720000" anchor="ctr" anchorCtr="0">
            <a:normAutofit/>
          </a:bodyPr>
          <a:lstStyle>
            <a:lvl1pPr marL="0" indent="0" algn="ctr">
              <a:buNone/>
              <a:defRPr sz="667" b="0" i="0">
                <a:latin typeface="+mn-lt"/>
              </a:defRPr>
            </a:lvl1pPr>
          </a:lstStyle>
          <a:p>
            <a:r>
              <a:rPr lang="en-CA" dirty="0"/>
              <a:t>CLICK TO INSERT PICTURE</a:t>
            </a:r>
            <a:endParaRPr lang="en-CA"/>
          </a:p>
        </p:txBody>
      </p:sp>
      <p:sp>
        <p:nvSpPr>
          <p:cNvPr id="24" name="Text Placeholder 9">
            <a:extLst>
              <a:ext uri="{FF2B5EF4-FFF2-40B4-BE49-F238E27FC236}">
                <a16:creationId xmlns:a16="http://schemas.microsoft.com/office/drawing/2014/main" id="{C98C6CB1-222B-6AFE-169F-A237D4089113}"/>
              </a:ext>
            </a:extLst>
          </p:cNvPr>
          <p:cNvSpPr>
            <a:spLocks noGrp="1"/>
          </p:cNvSpPr>
          <p:nvPr>
            <p:ph type="body" sz="quarter" idx="53" hasCustomPrompt="1"/>
          </p:nvPr>
        </p:nvSpPr>
        <p:spPr>
          <a:xfrm>
            <a:off x="1266825" y="3449445"/>
            <a:ext cx="4612098" cy="187367"/>
          </a:xfrm>
          <a:prstGeom prst="rect">
            <a:avLst/>
          </a:prstGeom>
        </p:spPr>
        <p:txBody>
          <a:bodyPr anchor="t" anchorCtr="0">
            <a:noAutofit/>
          </a:bodyPr>
          <a:lstStyle>
            <a:lvl1pPr marL="0" indent="0">
              <a:buNone/>
              <a:defRPr sz="14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37" name="Text Placeholder 32">
            <a:extLst>
              <a:ext uri="{FF2B5EF4-FFF2-40B4-BE49-F238E27FC236}">
                <a16:creationId xmlns:a16="http://schemas.microsoft.com/office/drawing/2014/main" id="{386E9AE4-0B64-0FF1-CE08-B93BF9666B18}"/>
              </a:ext>
            </a:extLst>
          </p:cNvPr>
          <p:cNvSpPr>
            <a:spLocks noGrp="1"/>
          </p:cNvSpPr>
          <p:nvPr>
            <p:ph type="body" sz="quarter" idx="65"/>
          </p:nvPr>
        </p:nvSpPr>
        <p:spPr>
          <a:xfrm>
            <a:off x="1266826" y="3786038"/>
            <a:ext cx="4612098" cy="858472"/>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914377" indent="0">
              <a:lnSpc>
                <a:spcPct val="114000"/>
              </a:lnSpc>
              <a:buNone/>
              <a:defRPr sz="1333" b="0" i="0">
                <a:solidFill>
                  <a:schemeClr val="tx1"/>
                </a:solidFill>
                <a:latin typeface="Arial" pitchFamily="34" charset="0"/>
              </a:defRPr>
            </a:lvl4pPr>
            <a:lvl5pPr marL="1219170" indent="0">
              <a:lnSpc>
                <a:spcPct val="114000"/>
              </a:lnSpc>
              <a:buNone/>
              <a:defRPr sz="1333" b="0" i="0">
                <a:solidFill>
                  <a:schemeClr val="tx1"/>
                </a:solidFill>
                <a:latin typeface="Arial" pitchFamily="34" charset="0"/>
              </a:defRPr>
            </a:lvl5pPr>
          </a:lstStyle>
          <a:p>
            <a:pPr lvl="0"/>
            <a:r>
              <a:rPr lang="en-US"/>
              <a:t>Click to edit Master text styles</a:t>
            </a:r>
          </a:p>
          <a:p>
            <a:pPr lvl="1"/>
            <a:r>
              <a:rPr lang="en-US"/>
              <a:t>Second level</a:t>
            </a:r>
          </a:p>
          <a:p>
            <a:pPr lvl="2"/>
            <a:r>
              <a:rPr lang="en-US"/>
              <a:t>Third level</a:t>
            </a:r>
          </a:p>
        </p:txBody>
      </p:sp>
      <p:sp>
        <p:nvSpPr>
          <p:cNvPr id="29" name="Picture Placeholder 42">
            <a:extLst>
              <a:ext uri="{FF2B5EF4-FFF2-40B4-BE49-F238E27FC236}">
                <a16:creationId xmlns:a16="http://schemas.microsoft.com/office/drawing/2014/main" id="{6ADAEBC5-AD26-30C8-0351-BB9C77FD7AC0}"/>
              </a:ext>
            </a:extLst>
          </p:cNvPr>
          <p:cNvSpPr>
            <a:spLocks noGrp="1"/>
          </p:cNvSpPr>
          <p:nvPr>
            <p:ph type="pic" sz="quarter" idx="58" hasCustomPrompt="1"/>
          </p:nvPr>
        </p:nvSpPr>
        <p:spPr>
          <a:xfrm>
            <a:off x="6314285" y="3449445"/>
            <a:ext cx="691200" cy="964453"/>
          </a:xfrm>
          <a:prstGeom prst="rect">
            <a:avLst/>
          </a:prstGeom>
          <a:solidFill>
            <a:srgbClr val="DDE6E1"/>
          </a:solidFill>
        </p:spPr>
        <p:txBody>
          <a:bodyPr tIns="720000" anchor="ctr" anchorCtr="0">
            <a:normAutofit/>
          </a:bodyPr>
          <a:lstStyle>
            <a:lvl1pPr marL="0" indent="0" algn="ctr">
              <a:buNone/>
              <a:defRPr sz="667" b="0" i="0">
                <a:latin typeface="+mn-lt"/>
              </a:defRPr>
            </a:lvl1pPr>
          </a:lstStyle>
          <a:p>
            <a:r>
              <a:rPr lang="en-CA" dirty="0"/>
              <a:t>CLICK TO INSERT PICTURE</a:t>
            </a:r>
            <a:endParaRPr lang="en-CA"/>
          </a:p>
        </p:txBody>
      </p:sp>
      <p:sp>
        <p:nvSpPr>
          <p:cNvPr id="40" name="Text Placeholder 9">
            <a:extLst>
              <a:ext uri="{FF2B5EF4-FFF2-40B4-BE49-F238E27FC236}">
                <a16:creationId xmlns:a16="http://schemas.microsoft.com/office/drawing/2014/main" id="{214A4ECE-9A84-9C95-C198-A9F2563C7502}"/>
              </a:ext>
            </a:extLst>
          </p:cNvPr>
          <p:cNvSpPr>
            <a:spLocks noGrp="1"/>
          </p:cNvSpPr>
          <p:nvPr>
            <p:ph type="body" sz="quarter" idx="66" hasCustomPrompt="1"/>
          </p:nvPr>
        </p:nvSpPr>
        <p:spPr>
          <a:xfrm>
            <a:off x="7146925" y="3449445"/>
            <a:ext cx="4613209" cy="187367"/>
          </a:xfrm>
          <a:prstGeom prst="rect">
            <a:avLst/>
          </a:prstGeom>
        </p:spPr>
        <p:txBody>
          <a:bodyPr anchor="t" anchorCtr="0">
            <a:noAutofit/>
          </a:bodyPr>
          <a:lstStyle>
            <a:lvl1pPr marL="0" indent="0">
              <a:buNone/>
              <a:defRPr sz="14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41" name="Text Placeholder 32">
            <a:extLst>
              <a:ext uri="{FF2B5EF4-FFF2-40B4-BE49-F238E27FC236}">
                <a16:creationId xmlns:a16="http://schemas.microsoft.com/office/drawing/2014/main" id="{F0650FD3-850F-30E1-A955-27ADEEFCE79E}"/>
              </a:ext>
            </a:extLst>
          </p:cNvPr>
          <p:cNvSpPr>
            <a:spLocks noGrp="1"/>
          </p:cNvSpPr>
          <p:nvPr>
            <p:ph type="body" sz="quarter" idx="67"/>
          </p:nvPr>
        </p:nvSpPr>
        <p:spPr>
          <a:xfrm>
            <a:off x="7146925" y="3779467"/>
            <a:ext cx="4613209" cy="865044"/>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914377" indent="0">
              <a:lnSpc>
                <a:spcPct val="114000"/>
              </a:lnSpc>
              <a:buNone/>
              <a:defRPr sz="1333" b="0" i="0">
                <a:solidFill>
                  <a:schemeClr val="tx1"/>
                </a:solidFill>
                <a:latin typeface="Arial" pitchFamily="34" charset="0"/>
              </a:defRPr>
            </a:lvl4pPr>
            <a:lvl5pPr marL="1219170" indent="0">
              <a:lnSpc>
                <a:spcPct val="114000"/>
              </a:lnSpc>
              <a:buNone/>
              <a:defRPr sz="1333" b="0" i="0">
                <a:solidFill>
                  <a:schemeClr val="tx1"/>
                </a:solidFill>
                <a:latin typeface="Arial" pitchFamily="34" charset="0"/>
              </a:defRPr>
            </a:lvl5pPr>
          </a:lstStyle>
          <a:p>
            <a:pPr lvl="0"/>
            <a:r>
              <a:rPr lang="en-US"/>
              <a:t>Click to edit Master text styles</a:t>
            </a:r>
          </a:p>
          <a:p>
            <a:pPr lvl="1"/>
            <a:r>
              <a:rPr lang="en-US"/>
              <a:t>Second level</a:t>
            </a:r>
          </a:p>
          <a:p>
            <a:pPr lvl="2"/>
            <a:r>
              <a:rPr lang="en-US"/>
              <a:t>Third level</a:t>
            </a:r>
          </a:p>
        </p:txBody>
      </p:sp>
      <p:sp>
        <p:nvSpPr>
          <p:cNvPr id="32" name="Picture Placeholder 42">
            <a:extLst>
              <a:ext uri="{FF2B5EF4-FFF2-40B4-BE49-F238E27FC236}">
                <a16:creationId xmlns:a16="http://schemas.microsoft.com/office/drawing/2014/main" id="{AEC65C40-26B6-4785-C35A-E29368598AA9}"/>
              </a:ext>
            </a:extLst>
          </p:cNvPr>
          <p:cNvSpPr>
            <a:spLocks noGrp="1"/>
          </p:cNvSpPr>
          <p:nvPr>
            <p:ph type="pic" sz="quarter" idx="61" hasCustomPrompt="1"/>
          </p:nvPr>
        </p:nvSpPr>
        <p:spPr>
          <a:xfrm>
            <a:off x="431287" y="5082485"/>
            <a:ext cx="691200" cy="964453"/>
          </a:xfrm>
          <a:prstGeom prst="rect">
            <a:avLst/>
          </a:prstGeom>
          <a:solidFill>
            <a:srgbClr val="DDE6E1"/>
          </a:solidFill>
        </p:spPr>
        <p:txBody>
          <a:bodyPr tIns="720000" anchor="ctr" anchorCtr="0">
            <a:normAutofit/>
          </a:bodyPr>
          <a:lstStyle>
            <a:lvl1pPr marL="0" indent="0" algn="ctr">
              <a:buNone/>
              <a:defRPr sz="667" b="0" i="0">
                <a:latin typeface="+mn-lt"/>
              </a:defRPr>
            </a:lvl1pPr>
          </a:lstStyle>
          <a:p>
            <a:r>
              <a:rPr lang="en-CA" dirty="0"/>
              <a:t>CLICK TO INSERT PICTURE</a:t>
            </a:r>
            <a:endParaRPr lang="en-CA"/>
          </a:p>
        </p:txBody>
      </p:sp>
      <p:sp>
        <p:nvSpPr>
          <p:cNvPr id="42" name="Text Placeholder 9">
            <a:extLst>
              <a:ext uri="{FF2B5EF4-FFF2-40B4-BE49-F238E27FC236}">
                <a16:creationId xmlns:a16="http://schemas.microsoft.com/office/drawing/2014/main" id="{B6ED9CD5-B8AC-2C38-E019-43963DA3A50C}"/>
              </a:ext>
            </a:extLst>
          </p:cNvPr>
          <p:cNvSpPr>
            <a:spLocks noGrp="1"/>
          </p:cNvSpPr>
          <p:nvPr>
            <p:ph type="body" sz="quarter" idx="68" hasCustomPrompt="1"/>
          </p:nvPr>
        </p:nvSpPr>
        <p:spPr>
          <a:xfrm>
            <a:off x="1266825" y="5082485"/>
            <a:ext cx="4612100" cy="187367"/>
          </a:xfrm>
          <a:prstGeom prst="rect">
            <a:avLst/>
          </a:prstGeom>
        </p:spPr>
        <p:txBody>
          <a:bodyPr anchor="t" anchorCtr="0">
            <a:noAutofit/>
          </a:bodyPr>
          <a:lstStyle>
            <a:lvl1pPr marL="0" indent="0">
              <a:buNone/>
              <a:defRPr sz="14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43" name="Text Placeholder 32">
            <a:extLst>
              <a:ext uri="{FF2B5EF4-FFF2-40B4-BE49-F238E27FC236}">
                <a16:creationId xmlns:a16="http://schemas.microsoft.com/office/drawing/2014/main" id="{4091A31A-87F1-80EA-8399-C3A6F4E24DC0}"/>
              </a:ext>
            </a:extLst>
          </p:cNvPr>
          <p:cNvSpPr>
            <a:spLocks noGrp="1"/>
          </p:cNvSpPr>
          <p:nvPr>
            <p:ph type="body" sz="quarter" idx="69"/>
          </p:nvPr>
        </p:nvSpPr>
        <p:spPr>
          <a:xfrm>
            <a:off x="1266826" y="5412508"/>
            <a:ext cx="4612098" cy="867902"/>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914377" indent="0">
              <a:lnSpc>
                <a:spcPct val="114000"/>
              </a:lnSpc>
              <a:buNone/>
              <a:defRPr sz="1333" b="0" i="0">
                <a:solidFill>
                  <a:schemeClr val="tx1"/>
                </a:solidFill>
                <a:latin typeface="Arial" pitchFamily="34" charset="0"/>
              </a:defRPr>
            </a:lvl4pPr>
            <a:lvl5pPr marL="1219170" indent="0">
              <a:lnSpc>
                <a:spcPct val="114000"/>
              </a:lnSpc>
              <a:buNone/>
              <a:defRPr sz="1333" b="0" i="0">
                <a:solidFill>
                  <a:schemeClr val="tx1"/>
                </a:solidFill>
                <a:latin typeface="Arial" pitchFamily="34" charset="0"/>
              </a:defRPr>
            </a:lvl5pPr>
          </a:lstStyle>
          <a:p>
            <a:pPr lvl="0"/>
            <a:r>
              <a:rPr lang="en-US"/>
              <a:t>Click to edit Master text styles</a:t>
            </a:r>
          </a:p>
          <a:p>
            <a:pPr lvl="1"/>
            <a:r>
              <a:rPr lang="en-US"/>
              <a:t>Second level</a:t>
            </a:r>
          </a:p>
          <a:p>
            <a:pPr lvl="2"/>
            <a:r>
              <a:rPr lang="en-US"/>
              <a:t>Third level</a:t>
            </a:r>
          </a:p>
        </p:txBody>
      </p:sp>
      <p:sp>
        <p:nvSpPr>
          <p:cNvPr id="35" name="Picture Placeholder 42">
            <a:extLst>
              <a:ext uri="{FF2B5EF4-FFF2-40B4-BE49-F238E27FC236}">
                <a16:creationId xmlns:a16="http://schemas.microsoft.com/office/drawing/2014/main" id="{DEAA93CA-8846-45AB-5ADC-B6FB7B378705}"/>
              </a:ext>
            </a:extLst>
          </p:cNvPr>
          <p:cNvSpPr>
            <a:spLocks noGrp="1"/>
          </p:cNvSpPr>
          <p:nvPr>
            <p:ph type="pic" sz="quarter" idx="64" hasCustomPrompt="1"/>
          </p:nvPr>
        </p:nvSpPr>
        <p:spPr>
          <a:xfrm>
            <a:off x="6314286" y="5082485"/>
            <a:ext cx="691200" cy="964453"/>
          </a:xfrm>
          <a:prstGeom prst="rect">
            <a:avLst/>
          </a:prstGeom>
          <a:solidFill>
            <a:srgbClr val="DDE6E1"/>
          </a:solidFill>
        </p:spPr>
        <p:txBody>
          <a:bodyPr tIns="720000" anchor="ctr" anchorCtr="0">
            <a:normAutofit/>
          </a:bodyPr>
          <a:lstStyle>
            <a:lvl1pPr marL="0" indent="0" algn="ctr">
              <a:buNone/>
              <a:defRPr sz="667" b="0" i="0">
                <a:latin typeface="+mn-lt"/>
              </a:defRPr>
            </a:lvl1pPr>
          </a:lstStyle>
          <a:p>
            <a:r>
              <a:rPr lang="en-CA" dirty="0"/>
              <a:t>CLICK TO INSERT PICTURE</a:t>
            </a:r>
            <a:endParaRPr lang="en-CA"/>
          </a:p>
        </p:txBody>
      </p:sp>
      <p:sp>
        <p:nvSpPr>
          <p:cNvPr id="44" name="Text Placeholder 9">
            <a:extLst>
              <a:ext uri="{FF2B5EF4-FFF2-40B4-BE49-F238E27FC236}">
                <a16:creationId xmlns:a16="http://schemas.microsoft.com/office/drawing/2014/main" id="{022CE94C-2871-F641-3565-340A78214EAE}"/>
              </a:ext>
            </a:extLst>
          </p:cNvPr>
          <p:cNvSpPr>
            <a:spLocks noGrp="1"/>
          </p:cNvSpPr>
          <p:nvPr>
            <p:ph type="body" sz="quarter" idx="70" hasCustomPrompt="1"/>
          </p:nvPr>
        </p:nvSpPr>
        <p:spPr>
          <a:xfrm>
            <a:off x="7146925" y="5082485"/>
            <a:ext cx="4611091" cy="187367"/>
          </a:xfrm>
          <a:prstGeom prst="rect">
            <a:avLst/>
          </a:prstGeom>
        </p:spPr>
        <p:txBody>
          <a:bodyPr anchor="t" anchorCtr="0">
            <a:noAutofit/>
          </a:bodyPr>
          <a:lstStyle>
            <a:lvl1pPr marL="0" indent="0">
              <a:buNone/>
              <a:defRPr sz="14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45" name="Text Placeholder 32">
            <a:extLst>
              <a:ext uri="{FF2B5EF4-FFF2-40B4-BE49-F238E27FC236}">
                <a16:creationId xmlns:a16="http://schemas.microsoft.com/office/drawing/2014/main" id="{F9277886-0EF6-A018-79FC-E68B5F9C67FE}"/>
              </a:ext>
            </a:extLst>
          </p:cNvPr>
          <p:cNvSpPr>
            <a:spLocks noGrp="1"/>
          </p:cNvSpPr>
          <p:nvPr>
            <p:ph type="body" sz="quarter" idx="71"/>
          </p:nvPr>
        </p:nvSpPr>
        <p:spPr>
          <a:xfrm>
            <a:off x="7146925" y="5410403"/>
            <a:ext cx="4611091" cy="870007"/>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914377" indent="0">
              <a:lnSpc>
                <a:spcPct val="114000"/>
              </a:lnSpc>
              <a:buNone/>
              <a:defRPr sz="1333" b="0" i="0">
                <a:solidFill>
                  <a:schemeClr val="tx1"/>
                </a:solidFill>
                <a:latin typeface="Arial" pitchFamily="34" charset="0"/>
              </a:defRPr>
            </a:lvl4pPr>
            <a:lvl5pPr marL="1219170" indent="0">
              <a:lnSpc>
                <a:spcPct val="114000"/>
              </a:lnSpc>
              <a:buNone/>
              <a:defRPr sz="1333" b="0" i="0">
                <a:solidFill>
                  <a:schemeClr val="tx1"/>
                </a:solidFill>
                <a:latin typeface="Arial" pitchFamily="34" charset="0"/>
              </a:defRPr>
            </a:lvl5pPr>
          </a:lstStyle>
          <a:p>
            <a:pPr lvl="0"/>
            <a:r>
              <a:rPr lang="en-US"/>
              <a:t>Click to edit Master text styles</a:t>
            </a:r>
          </a:p>
          <a:p>
            <a:pPr lvl="1"/>
            <a:r>
              <a:rPr lang="en-US"/>
              <a:t>Second level</a:t>
            </a:r>
          </a:p>
          <a:p>
            <a:pPr lvl="2"/>
            <a:r>
              <a:rPr lang="en-US"/>
              <a:t>Third level</a:t>
            </a:r>
          </a:p>
        </p:txBody>
      </p:sp>
      <p:sp>
        <p:nvSpPr>
          <p:cNvPr id="16" name="Footer Placeholder 7">
            <a:extLst>
              <a:ext uri="{FF2B5EF4-FFF2-40B4-BE49-F238E27FC236}">
                <a16:creationId xmlns:a16="http://schemas.microsoft.com/office/drawing/2014/main" id="{25ACDEB7-A99D-8DD1-D0A3-7D701F2DF461}"/>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
        <p:nvSpPr>
          <p:cNvPr id="5" name="Slide Number Placeholder 5">
            <a:extLst>
              <a:ext uri="{FF2B5EF4-FFF2-40B4-BE49-F238E27FC236}">
                <a16:creationId xmlns:a16="http://schemas.microsoft.com/office/drawing/2014/main" id="{EE481C8D-09DC-667D-95FF-5C8829E89B31}"/>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Tree>
    <p:extLst>
      <p:ext uri="{BB962C8B-B14F-4D97-AF65-F5344CB8AC3E}">
        <p14:creationId xmlns:p14="http://schemas.microsoft.com/office/powerpoint/2010/main" val="2534768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page w/Copyright">
    <p:bg>
      <p:bgPr>
        <a:solidFill>
          <a:schemeClr val="bg1"/>
        </a:solidFill>
        <a:effectLst/>
      </p:bgPr>
    </p:bg>
    <p:spTree>
      <p:nvGrpSpPr>
        <p:cNvPr id="1" name=""/>
        <p:cNvGrpSpPr/>
        <p:nvPr/>
      </p:nvGrpSpPr>
      <p:grpSpPr>
        <a:xfrm>
          <a:off x="0" y="0"/>
          <a:ext cx="0" cy="0"/>
          <a:chOff x="0" y="0"/>
          <a:chExt cx="0" cy="0"/>
        </a:xfrm>
      </p:grpSpPr>
      <p:pic>
        <p:nvPicPr>
          <p:cNvPr id="5" name="SunLife_Corporate_Header" hidden="1">
            <a:extLst>
              <a:ext uri="{FF2B5EF4-FFF2-40B4-BE49-F238E27FC236}">
                <a16:creationId xmlns:a16="http://schemas.microsoft.com/office/drawing/2014/main" id="{B58F0C16-31DC-03C2-F516-6F95D012130A}"/>
              </a:ext>
            </a:extLst>
          </p:cNvPr>
          <p:cNvPicPr>
            <a:picLocks noChangeAspect="1"/>
          </p:cNvPicPr>
          <p:nvPr userDrawn="1"/>
        </p:nvPicPr>
        <p:blipFill>
          <a:blip r:embed="rId2"/>
          <a:stretch>
            <a:fillRect/>
          </a:stretch>
        </p:blipFill>
        <p:spPr>
          <a:xfrm>
            <a:off x="287338" y="197260"/>
            <a:ext cx="4121074" cy="964800"/>
          </a:xfrm>
          <a:prstGeom prst="rect">
            <a:avLst/>
          </a:prstGeom>
        </p:spPr>
      </p:pic>
      <p:pic>
        <p:nvPicPr>
          <p:cNvPr id="10" name="SunLife_GlobalInvestments_Header" hidden="1">
            <a:extLst>
              <a:ext uri="{FF2B5EF4-FFF2-40B4-BE49-F238E27FC236}">
                <a16:creationId xmlns:a16="http://schemas.microsoft.com/office/drawing/2014/main" id="{CEFD181C-EF82-2142-D950-77C81DAB2238}"/>
              </a:ext>
            </a:extLst>
          </p:cNvPr>
          <p:cNvPicPr>
            <a:picLocks noChangeAspect="1"/>
          </p:cNvPicPr>
          <p:nvPr userDrawn="1"/>
        </p:nvPicPr>
        <p:blipFill>
          <a:blip r:embed="rId3"/>
          <a:stretch>
            <a:fillRect/>
          </a:stretch>
        </p:blipFill>
        <p:spPr>
          <a:xfrm>
            <a:off x="287338" y="197260"/>
            <a:ext cx="4121074" cy="964800"/>
          </a:xfrm>
          <a:prstGeom prst="rect">
            <a:avLst/>
          </a:prstGeom>
        </p:spPr>
      </p:pic>
      <p:pic>
        <p:nvPicPr>
          <p:cNvPr id="6" name="SunLife_HongKong_Header" hidden="1">
            <a:extLst>
              <a:ext uri="{FF2B5EF4-FFF2-40B4-BE49-F238E27FC236}">
                <a16:creationId xmlns:a16="http://schemas.microsoft.com/office/drawing/2014/main" id="{090C9BF8-2B50-EB5E-BF63-894E6D7E799B}"/>
              </a:ext>
            </a:extLst>
          </p:cNvPr>
          <p:cNvPicPr>
            <a:picLocks noChangeAspect="1"/>
          </p:cNvPicPr>
          <p:nvPr userDrawn="1"/>
        </p:nvPicPr>
        <p:blipFill>
          <a:blip r:embed="rId4"/>
          <a:stretch>
            <a:fillRect/>
          </a:stretch>
        </p:blipFill>
        <p:spPr>
          <a:xfrm>
            <a:off x="287338" y="197260"/>
            <a:ext cx="4121074" cy="964800"/>
          </a:xfrm>
          <a:prstGeom prst="rect">
            <a:avLst/>
          </a:prstGeom>
        </p:spPr>
      </p:pic>
      <p:pic>
        <p:nvPicPr>
          <p:cNvPr id="19" name="SunLife_LuminoHealth_Header" hidden="1">
            <a:extLst>
              <a:ext uri="{FF2B5EF4-FFF2-40B4-BE49-F238E27FC236}">
                <a16:creationId xmlns:a16="http://schemas.microsoft.com/office/drawing/2014/main" id="{8E480A9D-A425-49E6-9D38-960D9A3562BC}"/>
              </a:ext>
            </a:extLst>
          </p:cNvPr>
          <p:cNvPicPr>
            <a:picLocks noChangeAspect="1"/>
          </p:cNvPicPr>
          <p:nvPr userDrawn="1"/>
        </p:nvPicPr>
        <p:blipFill>
          <a:blip r:embed="rId5"/>
          <a:stretch>
            <a:fillRect/>
          </a:stretch>
        </p:blipFill>
        <p:spPr>
          <a:xfrm>
            <a:off x="287338" y="197260"/>
            <a:ext cx="4121074" cy="964800"/>
          </a:xfrm>
          <a:prstGeom prst="rect">
            <a:avLst/>
          </a:prstGeom>
        </p:spPr>
      </p:pic>
      <p:pic>
        <p:nvPicPr>
          <p:cNvPr id="23" name="SunLife_US_Header" hidden="1">
            <a:extLst>
              <a:ext uri="{FF2B5EF4-FFF2-40B4-BE49-F238E27FC236}">
                <a16:creationId xmlns:a16="http://schemas.microsoft.com/office/drawing/2014/main" id="{97CD7DDE-CB48-9DAF-93A6-0C5569E87090}"/>
              </a:ext>
            </a:extLst>
          </p:cNvPr>
          <p:cNvPicPr>
            <a:picLocks noChangeAspect="1"/>
          </p:cNvPicPr>
          <p:nvPr userDrawn="1"/>
        </p:nvPicPr>
        <p:blipFill>
          <a:blip r:embed="rId6"/>
          <a:stretch>
            <a:fillRect/>
          </a:stretch>
        </p:blipFill>
        <p:spPr>
          <a:xfrm>
            <a:off x="287338" y="197260"/>
            <a:ext cx="4121074" cy="964800"/>
          </a:xfrm>
          <a:prstGeom prst="rect">
            <a:avLst/>
          </a:prstGeom>
        </p:spPr>
      </p:pic>
      <p:sp>
        <p:nvSpPr>
          <p:cNvPr id="3" name="TextBox 2">
            <a:extLst>
              <a:ext uri="{FF2B5EF4-FFF2-40B4-BE49-F238E27FC236}">
                <a16:creationId xmlns:a16="http://schemas.microsoft.com/office/drawing/2014/main" id="{95FEE103-842F-D3D6-557B-AF58EC34829B}"/>
              </a:ext>
            </a:extLst>
          </p:cNvPr>
          <p:cNvSpPr txBox="1"/>
          <p:nvPr userDrawn="1"/>
        </p:nvSpPr>
        <p:spPr>
          <a:xfrm>
            <a:off x="287338" y="5693903"/>
            <a:ext cx="6859587" cy="338554"/>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CA" sz="1100" b="0" i="0" kern="1200" dirty="0">
                <a:solidFill>
                  <a:srgbClr val="424242"/>
                </a:solidFill>
                <a:effectLst/>
                <a:latin typeface="+mn-lt"/>
                <a:ea typeface="+mn-ea"/>
                <a:cs typeface="+mn-cs"/>
              </a:rPr>
              <a:t>© 2023 Sun Life Assurance Company of Canada, Wellesley Hills, MA 02481. All rights reserved. The Sun Life name and logo are trademarks of Sun Life Assurance Company of Canada. Visit us at </a:t>
            </a:r>
            <a:r>
              <a:rPr lang="en-CA" sz="1100" b="0" i="0" u="sng" kern="1200" dirty="0" err="1">
                <a:solidFill>
                  <a:srgbClr val="424242"/>
                </a:solidFill>
                <a:effectLst/>
                <a:latin typeface="+mn-lt"/>
                <a:ea typeface="+mn-ea"/>
                <a:cs typeface="+mn-cs"/>
              </a:rPr>
              <a:t>www.sunlife.com</a:t>
            </a:r>
            <a:r>
              <a:rPr lang="en-CA" sz="1100" b="0" i="0" u="sng" kern="1200" dirty="0">
                <a:solidFill>
                  <a:srgbClr val="424242"/>
                </a:solidFill>
                <a:effectLst/>
                <a:latin typeface="+mn-lt"/>
                <a:ea typeface="+mn-ea"/>
                <a:cs typeface="+mn-cs"/>
              </a:rPr>
              <a:t>/us.</a:t>
            </a:r>
            <a:endParaRPr lang="en-CA"/>
          </a:p>
        </p:txBody>
      </p:sp>
      <p:sp>
        <p:nvSpPr>
          <p:cNvPr id="14" name="Text Placeholder 15">
            <a:extLst>
              <a:ext uri="{FF2B5EF4-FFF2-40B4-BE49-F238E27FC236}">
                <a16:creationId xmlns:a16="http://schemas.microsoft.com/office/drawing/2014/main" id="{285688E7-7066-78F7-A071-FBFD4291BD08}"/>
              </a:ext>
            </a:extLst>
          </p:cNvPr>
          <p:cNvSpPr>
            <a:spLocks noGrp="1"/>
          </p:cNvSpPr>
          <p:nvPr>
            <p:ph type="body" sz="quarter" idx="13" hasCustomPrompt="1"/>
          </p:nvPr>
        </p:nvSpPr>
        <p:spPr>
          <a:xfrm>
            <a:off x="287338" y="1663183"/>
            <a:ext cx="5735637" cy="1310349"/>
          </a:xfrm>
        </p:spPr>
        <p:txBody>
          <a:bodyPr anchor="t" anchorCtr="0">
            <a:noAutofit/>
          </a:bodyPr>
          <a:lstStyle>
            <a:lvl1pPr marL="0" indent="0">
              <a:lnSpc>
                <a:spcPct val="90000"/>
              </a:lnSpc>
              <a:buNone/>
              <a:defRPr sz="4800" b="0" i="0">
                <a:solidFill>
                  <a:srgbClr val="003946"/>
                </a:solidFill>
                <a:latin typeface="+mj-lt"/>
              </a:defRPr>
            </a:lvl1pPr>
            <a:lvl2pPr marL="457189" indent="0">
              <a:buNone/>
              <a:defRPr sz="1067">
                <a:solidFill>
                  <a:schemeClr val="tx1"/>
                </a:solidFill>
                <a:latin typeface="+mj-lt"/>
              </a:defRPr>
            </a:lvl2pPr>
            <a:lvl3pPr marL="914377" indent="0">
              <a:buNone/>
              <a:defRPr sz="1067">
                <a:solidFill>
                  <a:schemeClr val="tx1"/>
                </a:solidFill>
                <a:latin typeface="+mj-lt"/>
              </a:defRPr>
            </a:lvl3pPr>
            <a:lvl4pPr marL="1371566" indent="0">
              <a:buNone/>
              <a:defRPr sz="1067">
                <a:solidFill>
                  <a:schemeClr val="tx1"/>
                </a:solidFill>
                <a:latin typeface="+mj-lt"/>
              </a:defRPr>
            </a:lvl4pPr>
            <a:lvl5pPr marL="1828754" indent="0">
              <a:buNone/>
              <a:defRPr sz="1067">
                <a:solidFill>
                  <a:schemeClr val="tx1"/>
                </a:solidFill>
                <a:latin typeface="+mj-lt"/>
              </a:defRPr>
            </a:lvl5pPr>
          </a:lstStyle>
          <a:p>
            <a:pPr lvl="0"/>
            <a:r>
              <a:rPr lang="en-CA" dirty="0"/>
              <a:t>[Use for Sun Life U.S. only] Click to add closing Thank you!</a:t>
            </a:r>
            <a:endParaRPr lang="en-CA"/>
          </a:p>
        </p:txBody>
      </p:sp>
      <p:sp>
        <p:nvSpPr>
          <p:cNvPr id="16" name="Content Placeholder 15">
            <a:extLst>
              <a:ext uri="{FF2B5EF4-FFF2-40B4-BE49-F238E27FC236}">
                <a16:creationId xmlns:a16="http://schemas.microsoft.com/office/drawing/2014/main" id="{AE53A2FA-A119-5A47-8DF2-BA8079518C03}"/>
              </a:ext>
            </a:extLst>
          </p:cNvPr>
          <p:cNvSpPr>
            <a:spLocks noGrp="1"/>
          </p:cNvSpPr>
          <p:nvPr>
            <p:ph sz="quarter" idx="12" hasCustomPrompt="1"/>
          </p:nvPr>
        </p:nvSpPr>
        <p:spPr>
          <a:xfrm>
            <a:off x="287338" y="3657599"/>
            <a:ext cx="8675687" cy="1828800"/>
          </a:xfrm>
        </p:spPr>
        <p:txBody>
          <a:bodyPr anchor="t" anchorCtr="0"/>
          <a:lstStyle>
            <a:lvl1pPr marL="0" indent="0">
              <a:lnSpc>
                <a:spcPct val="90000"/>
              </a:lnSpc>
              <a:buFontTx/>
              <a:buNone/>
              <a:defRPr sz="1100" b="0" i="0">
                <a:solidFill>
                  <a:srgbClr val="424242"/>
                </a:solidFill>
                <a:latin typeface="+mn-lt"/>
              </a:defRPr>
            </a:lvl1pPr>
            <a:lvl2pPr marL="243834" indent="0">
              <a:buFontTx/>
              <a:buNone/>
              <a:defRPr sz="2400"/>
            </a:lvl2pPr>
            <a:lvl3pPr marL="487668" indent="0">
              <a:buFontTx/>
              <a:buNone/>
              <a:defRPr sz="2133"/>
            </a:lvl3pPr>
            <a:lvl4pPr marL="731502" indent="0">
              <a:buFontTx/>
              <a:buNone/>
              <a:defRPr sz="1867"/>
            </a:lvl4pPr>
            <a:lvl5pPr marL="768077" indent="0">
              <a:buFontTx/>
              <a:buNone/>
              <a:defRPr sz="1467"/>
            </a:lvl5pPr>
          </a:lstStyle>
          <a:p>
            <a:pPr lvl="0"/>
            <a:r>
              <a:rPr lang="en-CA" dirty="0"/>
              <a:t>Click to add legal disclosure</a:t>
            </a:r>
            <a:endParaRPr lang="en-CA"/>
          </a:p>
        </p:txBody>
      </p:sp>
      <p:sp>
        <p:nvSpPr>
          <p:cNvPr id="4" name="Content Placeholder 15">
            <a:extLst>
              <a:ext uri="{FF2B5EF4-FFF2-40B4-BE49-F238E27FC236}">
                <a16:creationId xmlns:a16="http://schemas.microsoft.com/office/drawing/2014/main" id="{5F8BC675-DE38-598B-268D-3A2A838CD16F}"/>
              </a:ext>
            </a:extLst>
          </p:cNvPr>
          <p:cNvSpPr>
            <a:spLocks noGrp="1"/>
          </p:cNvSpPr>
          <p:nvPr>
            <p:ph sz="quarter" idx="15" hasCustomPrompt="1"/>
          </p:nvPr>
        </p:nvSpPr>
        <p:spPr>
          <a:xfrm>
            <a:off x="287338" y="6170465"/>
            <a:ext cx="4900612" cy="270507"/>
          </a:xfrm>
        </p:spPr>
        <p:txBody>
          <a:bodyPr anchor="t" anchorCtr="0"/>
          <a:lstStyle>
            <a:lvl1pPr marL="0" indent="0">
              <a:lnSpc>
                <a:spcPct val="90000"/>
              </a:lnSpc>
              <a:buFontTx/>
              <a:buNone/>
              <a:defRPr sz="1100" b="0" i="0">
                <a:solidFill>
                  <a:srgbClr val="424242"/>
                </a:solidFill>
                <a:latin typeface="+mn-lt"/>
              </a:defRPr>
            </a:lvl1pPr>
            <a:lvl2pPr marL="243834" indent="0">
              <a:buFontTx/>
              <a:buNone/>
              <a:defRPr sz="2400"/>
            </a:lvl2pPr>
            <a:lvl3pPr marL="487668" indent="0">
              <a:buFontTx/>
              <a:buNone/>
              <a:defRPr sz="2133"/>
            </a:lvl3pPr>
            <a:lvl4pPr marL="731502" indent="0">
              <a:buFontTx/>
              <a:buNone/>
              <a:defRPr sz="1867"/>
            </a:lvl4pPr>
            <a:lvl5pPr marL="768077" indent="0">
              <a:buFontTx/>
              <a:buNone/>
              <a:defRPr sz="1467"/>
            </a:lvl5pPr>
          </a:lstStyle>
          <a:p>
            <a:pPr lvl="0"/>
            <a:r>
              <a:rPr lang="en-CA" dirty="0"/>
              <a:t>Click to add SLPC XXXXX XX/XX (exp. XX/XX)</a:t>
            </a:r>
            <a:endParaRPr lang="en-CA"/>
          </a:p>
        </p:txBody>
      </p:sp>
      <p:pic>
        <p:nvPicPr>
          <p:cNvPr id="1061778794" name="DynamicLogoHeader-Placeholder" descr="{&quot;templafy&quot;:{&quot;id&quot;:&quot;ed200c0d-a23c-4a93-8631-41fad718367c&quot;}}"/>
          <p:cNvPicPr>
            <a:picLocks noChangeAspect="1"/>
          </p:cNvPicPr>
          <p:nvPr/>
        </p:nvPicPr>
        <p:blipFill>
          <a:blip r:embed="rId2"/>
          <a:stretch>
            <a:fillRect/>
          </a:stretch>
        </p:blipFill>
        <p:spPr>
          <a:xfrm>
            <a:off x="287338" y="197260"/>
            <a:ext cx="4140000" cy="964800"/>
          </a:xfrm>
          <a:prstGeom prst="rect">
            <a:avLst/>
          </a:prstGeom>
        </p:spPr>
      </p:pic>
      <p:sp>
        <p:nvSpPr>
          <p:cNvPr id="8" name="Footer Placeholder 7">
            <a:extLst>
              <a:ext uri="{FF2B5EF4-FFF2-40B4-BE49-F238E27FC236}">
                <a16:creationId xmlns:a16="http://schemas.microsoft.com/office/drawing/2014/main" id="{F91EABDE-AB83-C4A7-0519-83564122763C}"/>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dirty="0"/>
              <a:t>Presentation Name or INTERNAL USE ONLY</a:t>
            </a:r>
            <a:endParaRPr lang="en-CA"/>
          </a:p>
        </p:txBody>
      </p:sp>
      <p:sp>
        <p:nvSpPr>
          <p:cNvPr id="11" name="Slide Number Placeholder 5">
            <a:extLst>
              <a:ext uri="{FF2B5EF4-FFF2-40B4-BE49-F238E27FC236}">
                <a16:creationId xmlns:a16="http://schemas.microsoft.com/office/drawing/2014/main" id="{5BC50654-DF4D-ADCC-FF3C-FE62D1C41E37}"/>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Tree>
    <p:extLst>
      <p:ext uri="{BB962C8B-B14F-4D97-AF65-F5344CB8AC3E}">
        <p14:creationId xmlns:p14="http://schemas.microsoft.com/office/powerpoint/2010/main" val="24824106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End page no Copyright">
    <p:bg>
      <p:bgPr>
        <a:solidFill>
          <a:srgbClr val="FFF8E0"/>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145D8AFC-F613-09EE-37B2-7B90938A42B6}"/>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98214377" name="DynamicLogoHeader-Placeholder" descr="{&quot;templafy&quot;:{&quot;id&quot;:&quot;68f7cc2f-e5f8-4110-b3c2-9deb73471bba&quot;}}"/>
          <p:cNvPicPr>
            <a:picLocks noChangeAspect="1"/>
          </p:cNvPicPr>
          <p:nvPr/>
        </p:nvPicPr>
        <p:blipFill>
          <a:blip r:embed="rId2"/>
          <a:stretch>
            <a:fillRect/>
          </a:stretch>
        </p:blipFill>
        <p:spPr>
          <a:xfrm>
            <a:off x="287338" y="197260"/>
            <a:ext cx="4140000" cy="964800"/>
          </a:xfrm>
          <a:prstGeom prst="rect">
            <a:avLst/>
          </a:prstGeom>
        </p:spPr>
      </p:pic>
      <p:pic>
        <p:nvPicPr>
          <p:cNvPr id="5" name="SunLife_Corporate_Header" hidden="1">
            <a:extLst>
              <a:ext uri="{FF2B5EF4-FFF2-40B4-BE49-F238E27FC236}">
                <a16:creationId xmlns:a16="http://schemas.microsoft.com/office/drawing/2014/main" id="{8A1B2191-4154-83C0-48C6-3CC25C29FE5E}"/>
              </a:ext>
            </a:extLst>
          </p:cNvPr>
          <p:cNvPicPr>
            <a:picLocks noChangeAspect="1"/>
          </p:cNvPicPr>
          <p:nvPr userDrawn="1"/>
        </p:nvPicPr>
        <p:blipFill>
          <a:blip r:embed="rId2"/>
          <a:stretch>
            <a:fillRect/>
          </a:stretch>
        </p:blipFill>
        <p:spPr>
          <a:xfrm>
            <a:off x="287338" y="197260"/>
            <a:ext cx="4121074" cy="964800"/>
          </a:xfrm>
          <a:prstGeom prst="rect">
            <a:avLst/>
          </a:prstGeom>
        </p:spPr>
      </p:pic>
      <p:pic>
        <p:nvPicPr>
          <p:cNvPr id="7" name="SunLife_GlobalInvestments_Header" hidden="1">
            <a:extLst>
              <a:ext uri="{FF2B5EF4-FFF2-40B4-BE49-F238E27FC236}">
                <a16:creationId xmlns:a16="http://schemas.microsoft.com/office/drawing/2014/main" id="{74D30CBF-213B-14E1-A7AC-5E8C2936BA2A}"/>
              </a:ext>
            </a:extLst>
          </p:cNvPr>
          <p:cNvPicPr>
            <a:picLocks noChangeAspect="1"/>
          </p:cNvPicPr>
          <p:nvPr userDrawn="1"/>
        </p:nvPicPr>
        <p:blipFill>
          <a:blip r:embed="rId3"/>
          <a:stretch>
            <a:fillRect/>
          </a:stretch>
        </p:blipFill>
        <p:spPr>
          <a:xfrm>
            <a:off x="287338" y="197260"/>
            <a:ext cx="4121074" cy="964800"/>
          </a:xfrm>
          <a:prstGeom prst="rect">
            <a:avLst/>
          </a:prstGeom>
        </p:spPr>
      </p:pic>
      <p:pic>
        <p:nvPicPr>
          <p:cNvPr id="9" name="SunLife_HongKong_Header" hidden="1">
            <a:extLst>
              <a:ext uri="{FF2B5EF4-FFF2-40B4-BE49-F238E27FC236}">
                <a16:creationId xmlns:a16="http://schemas.microsoft.com/office/drawing/2014/main" id="{6E6662F2-18F1-34D8-F64B-6A279C47A3A8}"/>
              </a:ext>
            </a:extLst>
          </p:cNvPr>
          <p:cNvPicPr>
            <a:picLocks noChangeAspect="1"/>
          </p:cNvPicPr>
          <p:nvPr userDrawn="1"/>
        </p:nvPicPr>
        <p:blipFill>
          <a:blip r:embed="rId4"/>
          <a:stretch>
            <a:fillRect/>
          </a:stretch>
        </p:blipFill>
        <p:spPr>
          <a:xfrm>
            <a:off x="287338" y="197260"/>
            <a:ext cx="4121074" cy="964800"/>
          </a:xfrm>
          <a:prstGeom prst="rect">
            <a:avLst/>
          </a:prstGeom>
        </p:spPr>
      </p:pic>
      <p:pic>
        <p:nvPicPr>
          <p:cNvPr id="15" name="SunLife_LuminoHealth_Header" hidden="1">
            <a:extLst>
              <a:ext uri="{FF2B5EF4-FFF2-40B4-BE49-F238E27FC236}">
                <a16:creationId xmlns:a16="http://schemas.microsoft.com/office/drawing/2014/main" id="{402C057F-9C9A-3B9B-078B-27E8A7C05432}"/>
              </a:ext>
            </a:extLst>
          </p:cNvPr>
          <p:cNvPicPr>
            <a:picLocks noChangeAspect="1"/>
          </p:cNvPicPr>
          <p:nvPr userDrawn="1"/>
        </p:nvPicPr>
        <p:blipFill>
          <a:blip r:embed="rId5"/>
          <a:stretch>
            <a:fillRect/>
          </a:stretch>
        </p:blipFill>
        <p:spPr>
          <a:xfrm>
            <a:off x="287338" y="197260"/>
            <a:ext cx="4121074" cy="964800"/>
          </a:xfrm>
          <a:prstGeom prst="rect">
            <a:avLst/>
          </a:prstGeom>
        </p:spPr>
      </p:pic>
      <p:pic>
        <p:nvPicPr>
          <p:cNvPr id="17" name="SunLife_US_Header" hidden="1">
            <a:extLst>
              <a:ext uri="{FF2B5EF4-FFF2-40B4-BE49-F238E27FC236}">
                <a16:creationId xmlns:a16="http://schemas.microsoft.com/office/drawing/2014/main" id="{E64E15E4-421D-95B4-89D4-71E8EE364244}"/>
              </a:ext>
            </a:extLst>
          </p:cNvPr>
          <p:cNvPicPr>
            <a:picLocks noChangeAspect="1"/>
          </p:cNvPicPr>
          <p:nvPr userDrawn="1"/>
        </p:nvPicPr>
        <p:blipFill>
          <a:blip r:embed="rId6"/>
          <a:stretch>
            <a:fillRect/>
          </a:stretch>
        </p:blipFill>
        <p:spPr>
          <a:xfrm>
            <a:off x="287338" y="197260"/>
            <a:ext cx="4121074" cy="964800"/>
          </a:xfrm>
          <a:prstGeom prst="rect">
            <a:avLst/>
          </a:prstGeom>
        </p:spPr>
      </p:pic>
      <p:sp>
        <p:nvSpPr>
          <p:cNvPr id="13" name="Text Placeholder 15">
            <a:extLst>
              <a:ext uri="{FF2B5EF4-FFF2-40B4-BE49-F238E27FC236}">
                <a16:creationId xmlns:a16="http://schemas.microsoft.com/office/drawing/2014/main" id="{5BAC7DDE-3D71-371D-3C56-24BFE0ADEFC1}"/>
              </a:ext>
            </a:extLst>
          </p:cNvPr>
          <p:cNvSpPr>
            <a:spLocks noGrp="1"/>
          </p:cNvSpPr>
          <p:nvPr>
            <p:ph type="body" sz="quarter" idx="13" hasCustomPrompt="1"/>
          </p:nvPr>
        </p:nvSpPr>
        <p:spPr>
          <a:xfrm>
            <a:off x="287338" y="1663183"/>
            <a:ext cx="5735637" cy="1338933"/>
          </a:xfrm>
        </p:spPr>
        <p:txBody>
          <a:bodyPr anchor="t" anchorCtr="0">
            <a:noAutofit/>
          </a:bodyPr>
          <a:lstStyle>
            <a:lvl1pPr marL="0" indent="0">
              <a:lnSpc>
                <a:spcPct val="90000"/>
              </a:lnSpc>
              <a:buNone/>
              <a:defRPr sz="4800" b="0" i="0">
                <a:solidFill>
                  <a:srgbClr val="003946"/>
                </a:solidFill>
                <a:latin typeface="+mj-lt"/>
              </a:defRPr>
            </a:lvl1pPr>
            <a:lvl2pPr marL="457189" indent="0">
              <a:buNone/>
              <a:defRPr sz="1067">
                <a:solidFill>
                  <a:schemeClr val="tx1"/>
                </a:solidFill>
                <a:latin typeface="+mj-lt"/>
              </a:defRPr>
            </a:lvl2pPr>
            <a:lvl3pPr marL="914377" indent="0">
              <a:buNone/>
              <a:defRPr sz="1067">
                <a:solidFill>
                  <a:schemeClr val="tx1"/>
                </a:solidFill>
                <a:latin typeface="+mj-lt"/>
              </a:defRPr>
            </a:lvl3pPr>
            <a:lvl4pPr marL="1371566" indent="0">
              <a:buNone/>
              <a:defRPr sz="1067">
                <a:solidFill>
                  <a:schemeClr val="tx1"/>
                </a:solidFill>
                <a:latin typeface="+mj-lt"/>
              </a:defRPr>
            </a:lvl4pPr>
            <a:lvl5pPr marL="1828754" indent="0">
              <a:buNone/>
              <a:defRPr sz="1067">
                <a:solidFill>
                  <a:schemeClr val="tx1"/>
                </a:solidFill>
                <a:latin typeface="+mj-lt"/>
              </a:defRPr>
            </a:lvl5pPr>
          </a:lstStyle>
          <a:p>
            <a:pPr lvl="0"/>
            <a:r>
              <a:rPr lang="en-CA" dirty="0"/>
              <a:t>[Use for Sun Life U.S. </a:t>
            </a:r>
            <a:r>
              <a:rPr lang="en-CA"/>
              <a:t>only] Click </a:t>
            </a:r>
            <a:r>
              <a:rPr lang="en-CA" dirty="0"/>
              <a:t>to add closing Questions?</a:t>
            </a:r>
            <a:endParaRPr lang="en-CA"/>
          </a:p>
        </p:txBody>
      </p:sp>
      <p:sp>
        <p:nvSpPr>
          <p:cNvPr id="16" name="Content Placeholder 15">
            <a:extLst>
              <a:ext uri="{FF2B5EF4-FFF2-40B4-BE49-F238E27FC236}">
                <a16:creationId xmlns:a16="http://schemas.microsoft.com/office/drawing/2014/main" id="{AE53A2FA-A119-5A47-8DF2-BA8079518C03}"/>
              </a:ext>
            </a:extLst>
          </p:cNvPr>
          <p:cNvSpPr>
            <a:spLocks noGrp="1"/>
          </p:cNvSpPr>
          <p:nvPr>
            <p:ph sz="quarter" idx="12" hasCustomPrompt="1"/>
          </p:nvPr>
        </p:nvSpPr>
        <p:spPr>
          <a:xfrm>
            <a:off x="287869" y="3657600"/>
            <a:ext cx="8675156" cy="2560320"/>
          </a:xfrm>
        </p:spPr>
        <p:txBody>
          <a:bodyPr anchor="t" anchorCtr="0"/>
          <a:lstStyle>
            <a:lvl1pPr marL="0" indent="0" algn="l">
              <a:lnSpc>
                <a:spcPct val="90000"/>
              </a:lnSpc>
              <a:buFontTx/>
              <a:buNone/>
              <a:defRPr sz="1100" b="0" i="0">
                <a:solidFill>
                  <a:srgbClr val="424242"/>
                </a:solidFill>
                <a:latin typeface="+mn-lt"/>
              </a:defRPr>
            </a:lvl1pPr>
            <a:lvl2pPr marL="243834" indent="0">
              <a:buFontTx/>
              <a:buNone/>
              <a:defRPr sz="2400"/>
            </a:lvl2pPr>
            <a:lvl3pPr marL="487668" indent="0">
              <a:buFontTx/>
              <a:buNone/>
              <a:defRPr sz="2133"/>
            </a:lvl3pPr>
            <a:lvl4pPr marL="731502" indent="0">
              <a:buFontTx/>
              <a:buNone/>
              <a:defRPr sz="1867"/>
            </a:lvl4pPr>
            <a:lvl5pPr marL="768077" indent="0">
              <a:buFontTx/>
              <a:buNone/>
              <a:defRPr sz="1467"/>
            </a:lvl5pPr>
          </a:lstStyle>
          <a:p>
            <a:pPr lvl="0"/>
            <a:r>
              <a:rPr lang="en-CA" dirty="0"/>
              <a:t>Click to add legal disclosure</a:t>
            </a:r>
            <a:endParaRPr lang="en-CA"/>
          </a:p>
        </p:txBody>
      </p:sp>
      <p:sp>
        <p:nvSpPr>
          <p:cNvPr id="8" name="Slide Number Placeholder 5">
            <a:extLst>
              <a:ext uri="{FF2B5EF4-FFF2-40B4-BE49-F238E27FC236}">
                <a16:creationId xmlns:a16="http://schemas.microsoft.com/office/drawing/2014/main" id="{FC99222F-146E-F680-C342-7341F0240ABB}"/>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4" name="Footer Placeholder 7">
            <a:extLst>
              <a:ext uri="{FF2B5EF4-FFF2-40B4-BE49-F238E27FC236}">
                <a16:creationId xmlns:a16="http://schemas.microsoft.com/office/drawing/2014/main" id="{B5BD35D0-6AC7-5506-8B6D-C475CA3219BB}"/>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dirty="0"/>
              <a:t>Presentation Name or INTERNAL USE ONLY</a:t>
            </a:r>
            <a:endParaRPr lang="en-CA"/>
          </a:p>
        </p:txBody>
      </p:sp>
      <p:pic>
        <p:nvPicPr>
          <p:cNvPr id="69056318" name="DynamicLogoHeader-Placeholder" descr="{&quot;templafy&quot;:{&quot;id&quot;:&quot;465178e3-6db7-46af-afd1-51853fff3319&quot;}}"/>
          <p:cNvPicPr>
            <a:picLocks noChangeAspect="1"/>
          </p:cNvPicPr>
          <p:nvPr/>
        </p:nvPicPr>
        <p:blipFill>
          <a:blip r:embed="rId2"/>
          <a:stretch>
            <a:fillRect/>
          </a:stretch>
        </p:blipFill>
        <p:spPr>
          <a:xfrm>
            <a:off x="287338" y="197260"/>
            <a:ext cx="4140000" cy="964800"/>
          </a:xfrm>
          <a:prstGeom prst="rect">
            <a:avLst/>
          </a:prstGeom>
        </p:spPr>
      </p:pic>
      <p:sp>
        <p:nvSpPr>
          <p:cNvPr id="10" name="EntityNameDynamic-Placeholder" descr="{&quot;templafy&quot;:{&quot;id&quot;:&quot;518be7e8-753c-48ab-9be6-878bf69493f7&quot;}}">
            <a:extLst>
              <a:ext uri="{FF2B5EF4-FFF2-40B4-BE49-F238E27FC236}">
                <a16:creationId xmlns:a16="http://schemas.microsoft.com/office/drawing/2014/main" id="{7985C5B7-431C-2F12-EE7A-207091F692D7}"/>
              </a:ext>
            </a:extLst>
          </p:cNvPr>
          <p:cNvSpPr/>
          <p:nvPr userDrawn="1"/>
        </p:nvSpPr>
        <p:spPr>
          <a:xfrm>
            <a:off x="7002463" y="6588092"/>
            <a:ext cx="3137852"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1" dirty="0">
              <a:solidFill>
                <a:schemeClr val="tx2"/>
              </a:solidFill>
            </a:endParaRPr>
          </a:p>
        </p:txBody>
      </p:sp>
      <p:sp>
        <p:nvSpPr>
          <p:cNvPr id="11" name="TaglineDynamic-Placeholder" descr="{&quot;templafy&quot;:{&quot;id&quot;:&quot;22e2d8dc-0cd6-40e0-993f-0ac05f0ecc53&quot;}}">
            <a:extLst>
              <a:ext uri="{FF2B5EF4-FFF2-40B4-BE49-F238E27FC236}">
                <a16:creationId xmlns:a16="http://schemas.microsoft.com/office/drawing/2014/main" id="{3DBC250E-E6C6-0410-A3DD-25BD4DA3CE5D}"/>
              </a:ext>
            </a:extLst>
          </p:cNvPr>
          <p:cNvSpPr/>
          <p:nvPr userDrawn="1"/>
        </p:nvSpPr>
        <p:spPr>
          <a:xfrm>
            <a:off x="10140315" y="6588092"/>
            <a:ext cx="1762760"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0" spc="-20" baseline="0" dirty="0">
              <a:solidFill>
                <a:schemeClr val="tx2"/>
              </a:solidFill>
            </a:endParaRPr>
          </a:p>
        </p:txBody>
      </p:sp>
      <p:sp>
        <p:nvSpPr>
          <p:cNvPr id="12" name="EntityNameDynamic (US) -Placeholder" descr="{&quot;templafy&quot;:{&quot;id&quot;:&quot;ed3d759b-1914-4feb-8b5c-ef955ada8e92&quot;}}" hidden="1">
            <a:extLst>
              <a:ext uri="{FF2B5EF4-FFF2-40B4-BE49-F238E27FC236}">
                <a16:creationId xmlns:a16="http://schemas.microsoft.com/office/drawing/2014/main" id="{82B15F55-AE16-15A1-3DCC-AF6C0C5D10E4}"/>
              </a:ext>
            </a:extLst>
          </p:cNvPr>
          <p:cNvSpPr>
            <a:spLocks/>
          </p:cNvSpPr>
          <p:nvPr userDrawn="1"/>
        </p:nvSpPr>
        <p:spPr>
          <a:xfrm>
            <a:off x="7116762" y="6588092"/>
            <a:ext cx="2795588"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1" dirty="0">
              <a:solidFill>
                <a:schemeClr val="tx2"/>
              </a:solidFill>
            </a:endParaRPr>
          </a:p>
        </p:txBody>
      </p:sp>
      <p:sp>
        <p:nvSpPr>
          <p:cNvPr id="14" name="TaglineDynamic (US) -Placeholder" descr="{&quot;templafy&quot;:{&quot;id&quot;:&quot;443cfc0a-79c6-4a0a-b8d9-12494e484374&quot;}}" hidden="1">
            <a:extLst>
              <a:ext uri="{FF2B5EF4-FFF2-40B4-BE49-F238E27FC236}">
                <a16:creationId xmlns:a16="http://schemas.microsoft.com/office/drawing/2014/main" id="{5A3CC446-4A43-1702-9574-3E99605DDBC9}"/>
              </a:ext>
            </a:extLst>
          </p:cNvPr>
          <p:cNvSpPr>
            <a:spLocks/>
          </p:cNvSpPr>
          <p:nvPr userDrawn="1"/>
        </p:nvSpPr>
        <p:spPr>
          <a:xfrm>
            <a:off x="9943307" y="6588092"/>
            <a:ext cx="1960562"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0" spc="-20" baseline="0" dirty="0">
              <a:solidFill>
                <a:schemeClr val="tx2"/>
              </a:solidFill>
            </a:endParaRPr>
          </a:p>
        </p:txBody>
      </p:sp>
    </p:spTree>
    <p:extLst>
      <p:ext uri="{BB962C8B-B14F-4D97-AF65-F5344CB8AC3E}">
        <p14:creationId xmlns:p14="http://schemas.microsoft.com/office/powerpoint/2010/main" val="947630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ing Slide White">
    <p:bg>
      <p:bgPr>
        <a:solidFill>
          <a:schemeClr val="bg1"/>
        </a:solidFill>
        <a:effectLst/>
      </p:bgPr>
    </p:bg>
    <p:spTree>
      <p:nvGrpSpPr>
        <p:cNvPr id="1" name=""/>
        <p:cNvGrpSpPr/>
        <p:nvPr/>
      </p:nvGrpSpPr>
      <p:grpSpPr>
        <a:xfrm>
          <a:off x="0" y="0"/>
          <a:ext cx="0" cy="0"/>
          <a:chOff x="0" y="0"/>
          <a:chExt cx="0" cy="0"/>
        </a:xfrm>
      </p:grpSpPr>
      <p:sp>
        <p:nvSpPr>
          <p:cNvPr id="14" name="Text Placeholder 15">
            <a:extLst>
              <a:ext uri="{FF2B5EF4-FFF2-40B4-BE49-F238E27FC236}">
                <a16:creationId xmlns:a16="http://schemas.microsoft.com/office/drawing/2014/main" id="{285688E7-7066-78F7-A071-FBFD4291BD08}"/>
              </a:ext>
            </a:extLst>
          </p:cNvPr>
          <p:cNvSpPr>
            <a:spLocks noGrp="1"/>
          </p:cNvSpPr>
          <p:nvPr>
            <p:ph type="body" sz="quarter" idx="13" hasCustomPrompt="1"/>
          </p:nvPr>
        </p:nvSpPr>
        <p:spPr>
          <a:xfrm>
            <a:off x="287338" y="1663183"/>
            <a:ext cx="5735637" cy="1310349"/>
          </a:xfrm>
        </p:spPr>
        <p:txBody>
          <a:bodyPr anchor="t" anchorCtr="0">
            <a:noAutofit/>
          </a:bodyPr>
          <a:lstStyle>
            <a:lvl1pPr marL="0" indent="0">
              <a:lnSpc>
                <a:spcPct val="90000"/>
              </a:lnSpc>
              <a:buNone/>
              <a:defRPr sz="4800" b="0" i="0">
                <a:solidFill>
                  <a:srgbClr val="003946"/>
                </a:solidFill>
                <a:latin typeface="+mj-lt"/>
              </a:defRPr>
            </a:lvl1pPr>
            <a:lvl2pPr marL="457189" indent="0">
              <a:buNone/>
              <a:defRPr sz="1067">
                <a:solidFill>
                  <a:schemeClr val="tx1"/>
                </a:solidFill>
                <a:latin typeface="+mj-lt"/>
              </a:defRPr>
            </a:lvl2pPr>
            <a:lvl3pPr marL="914377" indent="0">
              <a:buNone/>
              <a:defRPr sz="1067">
                <a:solidFill>
                  <a:schemeClr val="tx1"/>
                </a:solidFill>
                <a:latin typeface="+mj-lt"/>
              </a:defRPr>
            </a:lvl3pPr>
            <a:lvl4pPr marL="1371566" indent="0">
              <a:buNone/>
              <a:defRPr sz="1067">
                <a:solidFill>
                  <a:schemeClr val="tx1"/>
                </a:solidFill>
                <a:latin typeface="+mj-lt"/>
              </a:defRPr>
            </a:lvl4pPr>
            <a:lvl5pPr marL="1828754" indent="0">
              <a:buNone/>
              <a:defRPr sz="1067">
                <a:solidFill>
                  <a:schemeClr val="tx1"/>
                </a:solidFill>
                <a:latin typeface="+mj-lt"/>
              </a:defRPr>
            </a:lvl5pPr>
          </a:lstStyle>
          <a:p>
            <a:pPr lvl="0"/>
            <a:r>
              <a:rPr lang="en-CA" dirty="0"/>
              <a:t>Click to add closing Thank you!</a:t>
            </a:r>
            <a:endParaRPr lang="en-CA"/>
          </a:p>
        </p:txBody>
      </p:sp>
      <p:sp>
        <p:nvSpPr>
          <p:cNvPr id="5" name="Text Placeholder 9">
            <a:extLst>
              <a:ext uri="{FF2B5EF4-FFF2-40B4-BE49-F238E27FC236}">
                <a16:creationId xmlns:a16="http://schemas.microsoft.com/office/drawing/2014/main" id="{94B75C4B-994B-5BBF-AC77-977AB12E9BE1}"/>
              </a:ext>
            </a:extLst>
          </p:cNvPr>
          <p:cNvSpPr>
            <a:spLocks noGrp="1"/>
          </p:cNvSpPr>
          <p:nvPr>
            <p:ph type="body" sz="quarter" idx="35" hasCustomPrompt="1"/>
          </p:nvPr>
        </p:nvSpPr>
        <p:spPr>
          <a:xfrm>
            <a:off x="304756" y="3754456"/>
            <a:ext cx="5553414" cy="289224"/>
          </a:xfrm>
        </p:spPr>
        <p:txBody>
          <a:bodyPr anchor="t" anchorCtr="0">
            <a:noAutofit/>
          </a:bodyPr>
          <a:lstStyle>
            <a:lvl1pPr marL="0" indent="0">
              <a:buNone/>
              <a:defRPr sz="105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CA" dirty="0"/>
              <a:t>Sub-header goes here.</a:t>
            </a:r>
            <a:endParaRPr lang="en-CA"/>
          </a:p>
        </p:txBody>
      </p:sp>
      <p:sp>
        <p:nvSpPr>
          <p:cNvPr id="6" name="Text Placeholder 32">
            <a:extLst>
              <a:ext uri="{FF2B5EF4-FFF2-40B4-BE49-F238E27FC236}">
                <a16:creationId xmlns:a16="http://schemas.microsoft.com/office/drawing/2014/main" id="{2B6A79CA-D8A7-D5A6-3C0E-0634357C962C}"/>
              </a:ext>
            </a:extLst>
          </p:cNvPr>
          <p:cNvSpPr>
            <a:spLocks noGrp="1"/>
          </p:cNvSpPr>
          <p:nvPr>
            <p:ph type="body" sz="quarter" idx="39" hasCustomPrompt="1"/>
          </p:nvPr>
        </p:nvSpPr>
        <p:spPr>
          <a:xfrm>
            <a:off x="304756" y="4331190"/>
            <a:ext cx="2678246" cy="928338"/>
          </a:xfrm>
        </p:spPr>
        <p:txBody>
          <a:bodyPr>
            <a:noAutofit/>
          </a:bodyPr>
          <a:lstStyle>
            <a:lvl1pPr marL="0" indent="0">
              <a:lnSpc>
                <a:spcPct val="114000"/>
              </a:lnSpc>
              <a:spcBef>
                <a:spcPts val="0"/>
              </a:spcBef>
              <a:spcAft>
                <a:spcPts val="400"/>
              </a:spcAft>
              <a:buNone/>
              <a:defRPr sz="1100">
                <a:solidFill>
                  <a:schemeClr val="tx1"/>
                </a:solidFill>
              </a:defRPr>
            </a:lvl1pPr>
            <a:lvl2pPr marL="342900" indent="0">
              <a:buNone/>
              <a:defRPr sz="800">
                <a:solidFill>
                  <a:schemeClr val="tx1"/>
                </a:solidFill>
              </a:defRPr>
            </a:lvl2pPr>
            <a:lvl3pPr marL="685800" indent="0">
              <a:buNone/>
              <a:defRPr sz="800">
                <a:solidFill>
                  <a:schemeClr val="tx1"/>
                </a:solidFill>
              </a:defRPr>
            </a:lvl3pPr>
            <a:lvl4pPr marL="1028700" indent="0">
              <a:buNone/>
              <a:defRPr sz="800">
                <a:solidFill>
                  <a:schemeClr val="tx1"/>
                </a:solidFill>
              </a:defRPr>
            </a:lvl4pPr>
            <a:lvl5pPr marL="1371600" indent="0">
              <a:buNone/>
              <a:defRPr sz="800">
                <a:solidFill>
                  <a:schemeClr val="tx1"/>
                </a:solidFill>
              </a:defRPr>
            </a:lvl5pPr>
          </a:lstStyle>
          <a:p>
            <a:pPr lvl="0"/>
            <a:r>
              <a:rPr lang="en-CA" dirty="0"/>
              <a:t>First Last</a:t>
            </a:r>
            <a:endParaRPr lang="en-CA"/>
          </a:p>
          <a:p>
            <a:pPr lvl="0"/>
            <a:r>
              <a:rPr lang="en-CA" dirty="0"/>
              <a:t>Job title</a:t>
            </a:r>
            <a:endParaRPr lang="en-CA"/>
          </a:p>
          <a:p>
            <a:pPr lvl="0"/>
            <a:r>
              <a:rPr lang="en-CA" dirty="0"/>
              <a:t>Phone:</a:t>
            </a:r>
            <a:endParaRPr lang="en-CA"/>
          </a:p>
          <a:p>
            <a:pPr lvl="0"/>
            <a:r>
              <a:rPr lang="en-CA" dirty="0"/>
              <a:t>Email:</a:t>
            </a:r>
            <a:endParaRPr lang="en-CA"/>
          </a:p>
        </p:txBody>
      </p:sp>
      <p:sp>
        <p:nvSpPr>
          <p:cNvPr id="7" name="Text Placeholder 32">
            <a:extLst>
              <a:ext uri="{FF2B5EF4-FFF2-40B4-BE49-F238E27FC236}">
                <a16:creationId xmlns:a16="http://schemas.microsoft.com/office/drawing/2014/main" id="{B1C2EEFD-13D6-E099-E2A2-408CE5534054}"/>
              </a:ext>
            </a:extLst>
          </p:cNvPr>
          <p:cNvSpPr>
            <a:spLocks noGrp="1"/>
          </p:cNvSpPr>
          <p:nvPr>
            <p:ph type="body" sz="quarter" idx="49" hasCustomPrompt="1"/>
          </p:nvPr>
        </p:nvSpPr>
        <p:spPr>
          <a:xfrm>
            <a:off x="3227388" y="4344852"/>
            <a:ext cx="2640169" cy="928337"/>
          </a:xfrm>
        </p:spPr>
        <p:txBody>
          <a:bodyPr>
            <a:noAutofit/>
          </a:bodyPr>
          <a:lstStyle>
            <a:lvl1pPr marL="0" indent="0">
              <a:lnSpc>
                <a:spcPct val="114000"/>
              </a:lnSpc>
              <a:spcBef>
                <a:spcPts val="0"/>
              </a:spcBef>
              <a:spcAft>
                <a:spcPts val="400"/>
              </a:spcAft>
              <a:buNone/>
              <a:defRPr sz="1100">
                <a:solidFill>
                  <a:schemeClr val="tx1"/>
                </a:solidFill>
              </a:defRPr>
            </a:lvl1pPr>
            <a:lvl2pPr marL="342900" indent="0">
              <a:buNone/>
              <a:defRPr sz="800">
                <a:solidFill>
                  <a:schemeClr val="tx1"/>
                </a:solidFill>
              </a:defRPr>
            </a:lvl2pPr>
            <a:lvl3pPr marL="685800" indent="0">
              <a:buNone/>
              <a:defRPr sz="800">
                <a:solidFill>
                  <a:schemeClr val="tx1"/>
                </a:solidFill>
              </a:defRPr>
            </a:lvl3pPr>
            <a:lvl4pPr marL="1028700" indent="0">
              <a:buNone/>
              <a:defRPr sz="800">
                <a:solidFill>
                  <a:schemeClr val="tx1"/>
                </a:solidFill>
              </a:defRPr>
            </a:lvl4pPr>
            <a:lvl5pPr marL="1371600" indent="0">
              <a:buNone/>
              <a:defRPr sz="800">
                <a:solidFill>
                  <a:schemeClr val="tx1"/>
                </a:solidFill>
              </a:defRPr>
            </a:lvl5pPr>
          </a:lstStyle>
          <a:p>
            <a:pPr lvl="0"/>
            <a:r>
              <a:rPr lang="en-CA" dirty="0"/>
              <a:t>First Last</a:t>
            </a:r>
            <a:endParaRPr lang="en-CA"/>
          </a:p>
          <a:p>
            <a:pPr lvl="0"/>
            <a:r>
              <a:rPr lang="en-CA" dirty="0"/>
              <a:t>Job title</a:t>
            </a:r>
            <a:endParaRPr lang="en-CA"/>
          </a:p>
          <a:p>
            <a:pPr lvl="0"/>
            <a:r>
              <a:rPr lang="en-CA" dirty="0"/>
              <a:t>Phone:</a:t>
            </a:r>
            <a:endParaRPr lang="en-CA"/>
          </a:p>
          <a:p>
            <a:pPr lvl="0"/>
            <a:r>
              <a:rPr lang="en-CA" dirty="0"/>
              <a:t>Email:</a:t>
            </a:r>
            <a:endParaRPr lang="en-CA"/>
          </a:p>
        </p:txBody>
      </p:sp>
      <p:pic>
        <p:nvPicPr>
          <p:cNvPr id="2" name="SunLife_Corporate_Header" hidden="1">
            <a:extLst>
              <a:ext uri="{FF2B5EF4-FFF2-40B4-BE49-F238E27FC236}">
                <a16:creationId xmlns:a16="http://schemas.microsoft.com/office/drawing/2014/main" id="{D4A9C2A0-5C99-CFD9-3CF6-7340E09D35B4}"/>
              </a:ext>
            </a:extLst>
          </p:cNvPr>
          <p:cNvPicPr>
            <a:picLocks noChangeAspect="1"/>
          </p:cNvPicPr>
          <p:nvPr userDrawn="1"/>
        </p:nvPicPr>
        <p:blipFill>
          <a:blip r:embed="rId2"/>
          <a:stretch>
            <a:fillRect/>
          </a:stretch>
        </p:blipFill>
        <p:spPr>
          <a:xfrm>
            <a:off x="287338" y="197260"/>
            <a:ext cx="4121074" cy="964800"/>
          </a:xfrm>
          <a:prstGeom prst="rect">
            <a:avLst/>
          </a:prstGeom>
        </p:spPr>
      </p:pic>
      <p:pic>
        <p:nvPicPr>
          <p:cNvPr id="3" name="SunLife_GlobalInvestments_Header" hidden="1">
            <a:extLst>
              <a:ext uri="{FF2B5EF4-FFF2-40B4-BE49-F238E27FC236}">
                <a16:creationId xmlns:a16="http://schemas.microsoft.com/office/drawing/2014/main" id="{562470A1-33A4-0378-5C41-DF98693012C5}"/>
              </a:ext>
            </a:extLst>
          </p:cNvPr>
          <p:cNvPicPr>
            <a:picLocks noChangeAspect="1"/>
          </p:cNvPicPr>
          <p:nvPr userDrawn="1"/>
        </p:nvPicPr>
        <p:blipFill>
          <a:blip r:embed="rId3"/>
          <a:stretch>
            <a:fillRect/>
          </a:stretch>
        </p:blipFill>
        <p:spPr>
          <a:xfrm>
            <a:off x="287338" y="197260"/>
            <a:ext cx="4121074" cy="964800"/>
          </a:xfrm>
          <a:prstGeom prst="rect">
            <a:avLst/>
          </a:prstGeom>
        </p:spPr>
      </p:pic>
      <p:pic>
        <p:nvPicPr>
          <p:cNvPr id="4" name="SunLife_HongKong_Header" hidden="1">
            <a:extLst>
              <a:ext uri="{FF2B5EF4-FFF2-40B4-BE49-F238E27FC236}">
                <a16:creationId xmlns:a16="http://schemas.microsoft.com/office/drawing/2014/main" id="{CE9CB3F1-4472-3708-225B-49DDB4F066A5}"/>
              </a:ext>
            </a:extLst>
          </p:cNvPr>
          <p:cNvPicPr>
            <a:picLocks noChangeAspect="1"/>
          </p:cNvPicPr>
          <p:nvPr userDrawn="1"/>
        </p:nvPicPr>
        <p:blipFill>
          <a:blip r:embed="rId4"/>
          <a:stretch>
            <a:fillRect/>
          </a:stretch>
        </p:blipFill>
        <p:spPr>
          <a:xfrm>
            <a:off x="287338" y="197260"/>
            <a:ext cx="4121074" cy="964800"/>
          </a:xfrm>
          <a:prstGeom prst="rect">
            <a:avLst/>
          </a:prstGeom>
        </p:spPr>
      </p:pic>
      <p:pic>
        <p:nvPicPr>
          <p:cNvPr id="9" name="SunLife_LuminoHealth_Header" hidden="1">
            <a:extLst>
              <a:ext uri="{FF2B5EF4-FFF2-40B4-BE49-F238E27FC236}">
                <a16:creationId xmlns:a16="http://schemas.microsoft.com/office/drawing/2014/main" id="{88858CF6-511C-ECF1-D7D4-AC1D016A6FCB}"/>
              </a:ext>
            </a:extLst>
          </p:cNvPr>
          <p:cNvPicPr>
            <a:picLocks noChangeAspect="1"/>
          </p:cNvPicPr>
          <p:nvPr userDrawn="1"/>
        </p:nvPicPr>
        <p:blipFill>
          <a:blip r:embed="rId5"/>
          <a:stretch>
            <a:fillRect/>
          </a:stretch>
        </p:blipFill>
        <p:spPr>
          <a:xfrm>
            <a:off x="287338" y="197260"/>
            <a:ext cx="4121074" cy="964800"/>
          </a:xfrm>
          <a:prstGeom prst="rect">
            <a:avLst/>
          </a:prstGeom>
        </p:spPr>
      </p:pic>
      <p:pic>
        <p:nvPicPr>
          <p:cNvPr id="10" name="SunLife_US_Header" hidden="1">
            <a:extLst>
              <a:ext uri="{FF2B5EF4-FFF2-40B4-BE49-F238E27FC236}">
                <a16:creationId xmlns:a16="http://schemas.microsoft.com/office/drawing/2014/main" id="{D94185B0-730A-7B86-476F-08CA1E2A502E}"/>
              </a:ext>
            </a:extLst>
          </p:cNvPr>
          <p:cNvPicPr>
            <a:picLocks noChangeAspect="1"/>
          </p:cNvPicPr>
          <p:nvPr userDrawn="1"/>
        </p:nvPicPr>
        <p:blipFill>
          <a:blip r:embed="rId6"/>
          <a:stretch>
            <a:fillRect/>
          </a:stretch>
        </p:blipFill>
        <p:spPr>
          <a:xfrm>
            <a:off x="287338" y="197260"/>
            <a:ext cx="4121074" cy="964800"/>
          </a:xfrm>
          <a:prstGeom prst="rect">
            <a:avLst/>
          </a:prstGeom>
        </p:spPr>
      </p:pic>
      <p:pic>
        <p:nvPicPr>
          <p:cNvPr id="550146533" name="DynamicLogoHeader-Placeholder" descr="{&quot;templafy&quot;:{&quot;id&quot;:&quot;e8915933-6ad1-4fd8-94b5-697e1a224b1c&quot;}}"/>
          <p:cNvPicPr>
            <a:picLocks noChangeAspect="1"/>
          </p:cNvPicPr>
          <p:nvPr/>
        </p:nvPicPr>
        <p:blipFill>
          <a:blip r:embed="rId2"/>
          <a:stretch>
            <a:fillRect/>
          </a:stretch>
        </p:blipFill>
        <p:spPr>
          <a:xfrm>
            <a:off x="287338" y="197260"/>
            <a:ext cx="4140000" cy="964800"/>
          </a:xfrm>
          <a:prstGeom prst="rect">
            <a:avLst/>
          </a:prstGeom>
        </p:spPr>
      </p:pic>
      <p:sp>
        <p:nvSpPr>
          <p:cNvPr id="13" name="EntityNameDynamic-Placeholder" descr="{&quot;templafy&quot;:{&quot;id&quot;:&quot;bb611f53-1c2a-4b1a-9e4c-2fee8316d96f&quot;}}">
            <a:extLst>
              <a:ext uri="{FF2B5EF4-FFF2-40B4-BE49-F238E27FC236}">
                <a16:creationId xmlns:a16="http://schemas.microsoft.com/office/drawing/2014/main" id="{9186C6C8-3E94-520A-6D52-8A0040AB7D04}"/>
              </a:ext>
            </a:extLst>
          </p:cNvPr>
          <p:cNvSpPr/>
          <p:nvPr userDrawn="1"/>
        </p:nvSpPr>
        <p:spPr>
          <a:xfrm>
            <a:off x="7002463" y="6588092"/>
            <a:ext cx="3137852"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1" dirty="0">
              <a:solidFill>
                <a:schemeClr val="tx2"/>
              </a:solidFill>
            </a:endParaRPr>
          </a:p>
        </p:txBody>
      </p:sp>
      <p:sp>
        <p:nvSpPr>
          <p:cNvPr id="15" name="TaglineDynamic-Placeholder" descr="{&quot;templafy&quot;:{&quot;id&quot;:&quot;a71d362f-cb1c-4be6-8ad9-bba844b81286&quot;}}">
            <a:extLst>
              <a:ext uri="{FF2B5EF4-FFF2-40B4-BE49-F238E27FC236}">
                <a16:creationId xmlns:a16="http://schemas.microsoft.com/office/drawing/2014/main" id="{B16AFF82-917E-E41C-D275-05934203DAD1}"/>
              </a:ext>
            </a:extLst>
          </p:cNvPr>
          <p:cNvSpPr/>
          <p:nvPr userDrawn="1"/>
        </p:nvSpPr>
        <p:spPr>
          <a:xfrm>
            <a:off x="10140315" y="6588092"/>
            <a:ext cx="1762760"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0" spc="-20" baseline="0" dirty="0">
              <a:solidFill>
                <a:schemeClr val="tx2"/>
              </a:solidFill>
            </a:endParaRPr>
          </a:p>
        </p:txBody>
      </p:sp>
      <p:sp>
        <p:nvSpPr>
          <p:cNvPr id="16" name="EntityNameDynamic (US) -Placeholder" descr="{&quot;templafy&quot;:{&quot;id&quot;:&quot;0e44edd9-0aa7-40f3-a936-bd91545e7de2&quot;}}" hidden="1">
            <a:extLst>
              <a:ext uri="{FF2B5EF4-FFF2-40B4-BE49-F238E27FC236}">
                <a16:creationId xmlns:a16="http://schemas.microsoft.com/office/drawing/2014/main" id="{ACFD6565-04D4-3529-0880-AADC10A69523}"/>
              </a:ext>
            </a:extLst>
          </p:cNvPr>
          <p:cNvSpPr>
            <a:spLocks/>
          </p:cNvSpPr>
          <p:nvPr userDrawn="1"/>
        </p:nvSpPr>
        <p:spPr>
          <a:xfrm>
            <a:off x="7116762" y="6588092"/>
            <a:ext cx="2795588"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1" dirty="0">
              <a:solidFill>
                <a:schemeClr val="tx2"/>
              </a:solidFill>
            </a:endParaRPr>
          </a:p>
        </p:txBody>
      </p:sp>
      <p:sp>
        <p:nvSpPr>
          <p:cNvPr id="17" name="TaglineDynamic (US) -Placeholder" descr="{&quot;templafy&quot;:{&quot;id&quot;:&quot;77d414ee-53a8-4a69-870b-3d66776f3cef&quot;}}" hidden="1">
            <a:extLst>
              <a:ext uri="{FF2B5EF4-FFF2-40B4-BE49-F238E27FC236}">
                <a16:creationId xmlns:a16="http://schemas.microsoft.com/office/drawing/2014/main" id="{EBE34357-E55C-C800-58B9-962957A374B6}"/>
              </a:ext>
            </a:extLst>
          </p:cNvPr>
          <p:cNvSpPr>
            <a:spLocks/>
          </p:cNvSpPr>
          <p:nvPr userDrawn="1"/>
        </p:nvSpPr>
        <p:spPr>
          <a:xfrm>
            <a:off x="9943307" y="6588092"/>
            <a:ext cx="1960562"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0" spc="-20" baseline="0" dirty="0">
              <a:solidFill>
                <a:schemeClr val="tx2"/>
              </a:solidFill>
            </a:endParaRPr>
          </a:p>
        </p:txBody>
      </p:sp>
      <p:sp>
        <p:nvSpPr>
          <p:cNvPr id="8" name="Footer Placeholder 7">
            <a:extLst>
              <a:ext uri="{FF2B5EF4-FFF2-40B4-BE49-F238E27FC236}">
                <a16:creationId xmlns:a16="http://schemas.microsoft.com/office/drawing/2014/main" id="{F91EABDE-AB83-C4A7-0519-83564122763C}"/>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dirty="0"/>
              <a:t>Presentation Name or INTERNAL USE ONLY</a:t>
            </a:r>
            <a:endParaRPr lang="en-CA"/>
          </a:p>
        </p:txBody>
      </p:sp>
      <p:sp>
        <p:nvSpPr>
          <p:cNvPr id="11" name="Slide Number Placeholder 5">
            <a:extLst>
              <a:ext uri="{FF2B5EF4-FFF2-40B4-BE49-F238E27FC236}">
                <a16:creationId xmlns:a16="http://schemas.microsoft.com/office/drawing/2014/main" id="{5BC50654-DF4D-ADCC-FF3C-FE62D1C41E37}"/>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Tree>
    <p:extLst>
      <p:ext uri="{BB962C8B-B14F-4D97-AF65-F5344CB8AC3E}">
        <p14:creationId xmlns:p14="http://schemas.microsoft.com/office/powerpoint/2010/main" val="23679308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ing Slide Warm Yellow">
    <p:bg>
      <p:bgPr>
        <a:solidFill>
          <a:srgbClr val="FFF8E0"/>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145D8AFC-F613-09EE-37B2-7B90938A42B6}"/>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 Placeholder 15">
            <a:extLst>
              <a:ext uri="{FF2B5EF4-FFF2-40B4-BE49-F238E27FC236}">
                <a16:creationId xmlns:a16="http://schemas.microsoft.com/office/drawing/2014/main" id="{5BAC7DDE-3D71-371D-3C56-24BFE0ADEFC1}"/>
              </a:ext>
            </a:extLst>
          </p:cNvPr>
          <p:cNvSpPr>
            <a:spLocks noGrp="1"/>
          </p:cNvSpPr>
          <p:nvPr>
            <p:ph type="body" sz="quarter" idx="13" hasCustomPrompt="1"/>
          </p:nvPr>
        </p:nvSpPr>
        <p:spPr>
          <a:xfrm>
            <a:off x="287338" y="1663183"/>
            <a:ext cx="5735637" cy="1338933"/>
          </a:xfrm>
        </p:spPr>
        <p:txBody>
          <a:bodyPr anchor="t" anchorCtr="0">
            <a:noAutofit/>
          </a:bodyPr>
          <a:lstStyle>
            <a:lvl1pPr marL="0" indent="0">
              <a:lnSpc>
                <a:spcPct val="90000"/>
              </a:lnSpc>
              <a:buNone/>
              <a:defRPr sz="4800" b="0" i="0">
                <a:solidFill>
                  <a:srgbClr val="003946"/>
                </a:solidFill>
                <a:latin typeface="+mj-lt"/>
              </a:defRPr>
            </a:lvl1pPr>
            <a:lvl2pPr marL="457189" indent="0">
              <a:buNone/>
              <a:defRPr sz="1067">
                <a:solidFill>
                  <a:schemeClr val="tx1"/>
                </a:solidFill>
                <a:latin typeface="+mj-lt"/>
              </a:defRPr>
            </a:lvl2pPr>
            <a:lvl3pPr marL="914377" indent="0">
              <a:buNone/>
              <a:defRPr sz="1067">
                <a:solidFill>
                  <a:schemeClr val="tx1"/>
                </a:solidFill>
                <a:latin typeface="+mj-lt"/>
              </a:defRPr>
            </a:lvl3pPr>
            <a:lvl4pPr marL="1371566" indent="0">
              <a:buNone/>
              <a:defRPr sz="1067">
                <a:solidFill>
                  <a:schemeClr val="tx1"/>
                </a:solidFill>
                <a:latin typeface="+mj-lt"/>
              </a:defRPr>
            </a:lvl4pPr>
            <a:lvl5pPr marL="1828754" indent="0">
              <a:buNone/>
              <a:defRPr sz="1067">
                <a:solidFill>
                  <a:schemeClr val="tx1"/>
                </a:solidFill>
                <a:latin typeface="+mj-lt"/>
              </a:defRPr>
            </a:lvl5pPr>
          </a:lstStyle>
          <a:p>
            <a:pPr lvl="0"/>
            <a:r>
              <a:rPr lang="en-CA" dirty="0"/>
              <a:t>Click to add closing Questions?</a:t>
            </a:r>
            <a:endParaRPr lang="en-CA"/>
          </a:p>
        </p:txBody>
      </p:sp>
      <p:sp>
        <p:nvSpPr>
          <p:cNvPr id="7" name="Text Placeholder 9">
            <a:extLst>
              <a:ext uri="{FF2B5EF4-FFF2-40B4-BE49-F238E27FC236}">
                <a16:creationId xmlns:a16="http://schemas.microsoft.com/office/drawing/2014/main" id="{98D73E29-FD0C-41CD-11FC-60A72A73B840}"/>
              </a:ext>
            </a:extLst>
          </p:cNvPr>
          <p:cNvSpPr>
            <a:spLocks noGrp="1"/>
          </p:cNvSpPr>
          <p:nvPr>
            <p:ph type="body" sz="quarter" idx="35" hasCustomPrompt="1"/>
          </p:nvPr>
        </p:nvSpPr>
        <p:spPr>
          <a:xfrm>
            <a:off x="304756" y="3754456"/>
            <a:ext cx="5553414" cy="289224"/>
          </a:xfrm>
        </p:spPr>
        <p:txBody>
          <a:bodyPr anchor="t" anchorCtr="0">
            <a:noAutofit/>
          </a:bodyPr>
          <a:lstStyle>
            <a:lvl1pPr marL="0" indent="0">
              <a:buNone/>
              <a:defRPr sz="105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CA" dirty="0"/>
              <a:t>Sub-header goes here.</a:t>
            </a:r>
            <a:endParaRPr lang="en-CA"/>
          </a:p>
        </p:txBody>
      </p:sp>
      <p:sp>
        <p:nvSpPr>
          <p:cNvPr id="9" name="Text Placeholder 32">
            <a:extLst>
              <a:ext uri="{FF2B5EF4-FFF2-40B4-BE49-F238E27FC236}">
                <a16:creationId xmlns:a16="http://schemas.microsoft.com/office/drawing/2014/main" id="{59D47781-4EDB-6A18-1441-715A32F77CE8}"/>
              </a:ext>
            </a:extLst>
          </p:cNvPr>
          <p:cNvSpPr>
            <a:spLocks noGrp="1"/>
          </p:cNvSpPr>
          <p:nvPr>
            <p:ph type="body" sz="quarter" idx="39" hasCustomPrompt="1"/>
          </p:nvPr>
        </p:nvSpPr>
        <p:spPr>
          <a:xfrm>
            <a:off x="304756" y="4331190"/>
            <a:ext cx="2678246" cy="928338"/>
          </a:xfrm>
        </p:spPr>
        <p:txBody>
          <a:bodyPr>
            <a:noAutofit/>
          </a:bodyPr>
          <a:lstStyle>
            <a:lvl1pPr marL="0" indent="0">
              <a:lnSpc>
                <a:spcPct val="114000"/>
              </a:lnSpc>
              <a:spcBef>
                <a:spcPts val="0"/>
              </a:spcBef>
              <a:spcAft>
                <a:spcPts val="400"/>
              </a:spcAft>
              <a:buNone/>
              <a:defRPr sz="1100">
                <a:solidFill>
                  <a:schemeClr val="tx1"/>
                </a:solidFill>
              </a:defRPr>
            </a:lvl1pPr>
            <a:lvl2pPr marL="342900" indent="0">
              <a:buNone/>
              <a:defRPr sz="800">
                <a:solidFill>
                  <a:schemeClr val="tx1"/>
                </a:solidFill>
              </a:defRPr>
            </a:lvl2pPr>
            <a:lvl3pPr marL="685800" indent="0">
              <a:buNone/>
              <a:defRPr sz="800">
                <a:solidFill>
                  <a:schemeClr val="tx1"/>
                </a:solidFill>
              </a:defRPr>
            </a:lvl3pPr>
            <a:lvl4pPr marL="1028700" indent="0">
              <a:buNone/>
              <a:defRPr sz="800">
                <a:solidFill>
                  <a:schemeClr val="tx1"/>
                </a:solidFill>
              </a:defRPr>
            </a:lvl4pPr>
            <a:lvl5pPr marL="1371600" indent="0">
              <a:buNone/>
              <a:defRPr sz="800">
                <a:solidFill>
                  <a:schemeClr val="tx1"/>
                </a:solidFill>
              </a:defRPr>
            </a:lvl5pPr>
          </a:lstStyle>
          <a:p>
            <a:pPr lvl="0"/>
            <a:r>
              <a:rPr lang="en-CA" dirty="0"/>
              <a:t>First Last</a:t>
            </a:r>
            <a:endParaRPr lang="en-CA"/>
          </a:p>
          <a:p>
            <a:pPr lvl="0"/>
            <a:r>
              <a:rPr lang="en-CA" dirty="0"/>
              <a:t>Job title</a:t>
            </a:r>
            <a:endParaRPr lang="en-CA"/>
          </a:p>
          <a:p>
            <a:pPr lvl="0"/>
            <a:r>
              <a:rPr lang="en-CA" dirty="0"/>
              <a:t>Phone:</a:t>
            </a:r>
            <a:endParaRPr lang="en-CA"/>
          </a:p>
          <a:p>
            <a:pPr lvl="0"/>
            <a:r>
              <a:rPr lang="en-CA" dirty="0"/>
              <a:t>Email:</a:t>
            </a:r>
            <a:endParaRPr lang="en-CA"/>
          </a:p>
        </p:txBody>
      </p:sp>
      <p:sp>
        <p:nvSpPr>
          <p:cNvPr id="15" name="Text Placeholder 32">
            <a:extLst>
              <a:ext uri="{FF2B5EF4-FFF2-40B4-BE49-F238E27FC236}">
                <a16:creationId xmlns:a16="http://schemas.microsoft.com/office/drawing/2014/main" id="{4B0C6514-7014-781F-64EA-FCD1B69A8FBF}"/>
              </a:ext>
            </a:extLst>
          </p:cNvPr>
          <p:cNvSpPr>
            <a:spLocks noGrp="1"/>
          </p:cNvSpPr>
          <p:nvPr>
            <p:ph type="body" sz="quarter" idx="49" hasCustomPrompt="1"/>
          </p:nvPr>
        </p:nvSpPr>
        <p:spPr>
          <a:xfrm>
            <a:off x="3227388" y="4344852"/>
            <a:ext cx="2640169" cy="928337"/>
          </a:xfrm>
        </p:spPr>
        <p:txBody>
          <a:bodyPr>
            <a:noAutofit/>
          </a:bodyPr>
          <a:lstStyle>
            <a:lvl1pPr marL="0" indent="0">
              <a:lnSpc>
                <a:spcPct val="114000"/>
              </a:lnSpc>
              <a:spcBef>
                <a:spcPts val="0"/>
              </a:spcBef>
              <a:spcAft>
                <a:spcPts val="400"/>
              </a:spcAft>
              <a:buNone/>
              <a:defRPr sz="1100">
                <a:solidFill>
                  <a:schemeClr val="tx1"/>
                </a:solidFill>
              </a:defRPr>
            </a:lvl1pPr>
            <a:lvl2pPr marL="342900" indent="0">
              <a:buNone/>
              <a:defRPr sz="800">
                <a:solidFill>
                  <a:schemeClr val="tx1"/>
                </a:solidFill>
              </a:defRPr>
            </a:lvl2pPr>
            <a:lvl3pPr marL="685800" indent="0">
              <a:buNone/>
              <a:defRPr sz="800">
                <a:solidFill>
                  <a:schemeClr val="tx1"/>
                </a:solidFill>
              </a:defRPr>
            </a:lvl3pPr>
            <a:lvl4pPr marL="1028700" indent="0">
              <a:buNone/>
              <a:defRPr sz="800">
                <a:solidFill>
                  <a:schemeClr val="tx1"/>
                </a:solidFill>
              </a:defRPr>
            </a:lvl4pPr>
            <a:lvl5pPr marL="1371600" indent="0">
              <a:buNone/>
              <a:defRPr sz="800">
                <a:solidFill>
                  <a:schemeClr val="tx1"/>
                </a:solidFill>
              </a:defRPr>
            </a:lvl5pPr>
          </a:lstStyle>
          <a:p>
            <a:pPr lvl="0"/>
            <a:r>
              <a:rPr lang="en-CA" dirty="0"/>
              <a:t>First Last</a:t>
            </a:r>
            <a:endParaRPr lang="en-CA"/>
          </a:p>
          <a:p>
            <a:pPr lvl="0"/>
            <a:r>
              <a:rPr lang="en-CA" dirty="0"/>
              <a:t>Job title</a:t>
            </a:r>
            <a:endParaRPr lang="en-CA"/>
          </a:p>
          <a:p>
            <a:pPr lvl="0"/>
            <a:r>
              <a:rPr lang="en-CA" dirty="0"/>
              <a:t>Phone:</a:t>
            </a:r>
            <a:endParaRPr lang="en-CA"/>
          </a:p>
          <a:p>
            <a:pPr lvl="0"/>
            <a:r>
              <a:rPr lang="en-CA" dirty="0"/>
              <a:t>Email:</a:t>
            </a:r>
            <a:endParaRPr lang="en-CA"/>
          </a:p>
        </p:txBody>
      </p:sp>
      <p:pic>
        <p:nvPicPr>
          <p:cNvPr id="2" name="SunLife_Corporate_Header" hidden="1">
            <a:extLst>
              <a:ext uri="{FF2B5EF4-FFF2-40B4-BE49-F238E27FC236}">
                <a16:creationId xmlns:a16="http://schemas.microsoft.com/office/drawing/2014/main" id="{3051E12A-51E2-1FAF-4F22-5E92CAE26E6D}"/>
              </a:ext>
            </a:extLst>
          </p:cNvPr>
          <p:cNvPicPr>
            <a:picLocks noChangeAspect="1"/>
          </p:cNvPicPr>
          <p:nvPr userDrawn="1"/>
        </p:nvPicPr>
        <p:blipFill>
          <a:blip r:embed="rId2"/>
          <a:stretch>
            <a:fillRect/>
          </a:stretch>
        </p:blipFill>
        <p:spPr>
          <a:xfrm>
            <a:off x="287338" y="197260"/>
            <a:ext cx="4121074" cy="964800"/>
          </a:xfrm>
          <a:prstGeom prst="rect">
            <a:avLst/>
          </a:prstGeom>
        </p:spPr>
      </p:pic>
      <p:pic>
        <p:nvPicPr>
          <p:cNvPr id="5" name="SunLife_GlobalInvestments_Header" hidden="1">
            <a:extLst>
              <a:ext uri="{FF2B5EF4-FFF2-40B4-BE49-F238E27FC236}">
                <a16:creationId xmlns:a16="http://schemas.microsoft.com/office/drawing/2014/main" id="{B972A9C0-CB49-AAEB-3990-7D9693C3D96F}"/>
              </a:ext>
            </a:extLst>
          </p:cNvPr>
          <p:cNvPicPr>
            <a:picLocks noChangeAspect="1"/>
          </p:cNvPicPr>
          <p:nvPr userDrawn="1"/>
        </p:nvPicPr>
        <p:blipFill>
          <a:blip r:embed="rId3"/>
          <a:stretch>
            <a:fillRect/>
          </a:stretch>
        </p:blipFill>
        <p:spPr>
          <a:xfrm>
            <a:off x="287338" y="197260"/>
            <a:ext cx="4121074" cy="964800"/>
          </a:xfrm>
          <a:prstGeom prst="rect">
            <a:avLst/>
          </a:prstGeom>
        </p:spPr>
      </p:pic>
      <p:pic>
        <p:nvPicPr>
          <p:cNvPr id="6" name="SunLife_HongKong_Header" hidden="1">
            <a:extLst>
              <a:ext uri="{FF2B5EF4-FFF2-40B4-BE49-F238E27FC236}">
                <a16:creationId xmlns:a16="http://schemas.microsoft.com/office/drawing/2014/main" id="{FB8BF590-4CC1-EA88-DB15-26E5283CF096}"/>
              </a:ext>
            </a:extLst>
          </p:cNvPr>
          <p:cNvPicPr>
            <a:picLocks noChangeAspect="1"/>
          </p:cNvPicPr>
          <p:nvPr userDrawn="1"/>
        </p:nvPicPr>
        <p:blipFill>
          <a:blip r:embed="rId4"/>
          <a:stretch>
            <a:fillRect/>
          </a:stretch>
        </p:blipFill>
        <p:spPr>
          <a:xfrm>
            <a:off x="287338" y="197260"/>
            <a:ext cx="4121074" cy="964800"/>
          </a:xfrm>
          <a:prstGeom prst="rect">
            <a:avLst/>
          </a:prstGeom>
        </p:spPr>
      </p:pic>
      <p:pic>
        <p:nvPicPr>
          <p:cNvPr id="16" name="SunLife_LuminoHealth_Header" hidden="1">
            <a:extLst>
              <a:ext uri="{FF2B5EF4-FFF2-40B4-BE49-F238E27FC236}">
                <a16:creationId xmlns:a16="http://schemas.microsoft.com/office/drawing/2014/main" id="{DED20399-CB86-2D90-EE1F-1501C722964F}"/>
              </a:ext>
            </a:extLst>
          </p:cNvPr>
          <p:cNvPicPr>
            <a:picLocks noChangeAspect="1"/>
          </p:cNvPicPr>
          <p:nvPr userDrawn="1"/>
        </p:nvPicPr>
        <p:blipFill>
          <a:blip r:embed="rId5"/>
          <a:stretch>
            <a:fillRect/>
          </a:stretch>
        </p:blipFill>
        <p:spPr>
          <a:xfrm>
            <a:off x="287338" y="197260"/>
            <a:ext cx="4121074" cy="964800"/>
          </a:xfrm>
          <a:prstGeom prst="rect">
            <a:avLst/>
          </a:prstGeom>
        </p:spPr>
      </p:pic>
      <p:pic>
        <p:nvPicPr>
          <p:cNvPr id="17" name="SunLife_US_Header" hidden="1">
            <a:extLst>
              <a:ext uri="{FF2B5EF4-FFF2-40B4-BE49-F238E27FC236}">
                <a16:creationId xmlns:a16="http://schemas.microsoft.com/office/drawing/2014/main" id="{6427A494-C86F-FB72-573E-9AA3DAE29201}"/>
              </a:ext>
            </a:extLst>
          </p:cNvPr>
          <p:cNvPicPr>
            <a:picLocks noChangeAspect="1"/>
          </p:cNvPicPr>
          <p:nvPr userDrawn="1"/>
        </p:nvPicPr>
        <p:blipFill>
          <a:blip r:embed="rId6"/>
          <a:stretch>
            <a:fillRect/>
          </a:stretch>
        </p:blipFill>
        <p:spPr>
          <a:xfrm>
            <a:off x="287338" y="197260"/>
            <a:ext cx="4121074" cy="964800"/>
          </a:xfrm>
          <a:prstGeom prst="rect">
            <a:avLst/>
          </a:prstGeom>
        </p:spPr>
      </p:pic>
      <p:pic>
        <p:nvPicPr>
          <p:cNvPr id="1502293505" name="DynamicLogoHeader-Placeholder" descr="{&quot;templafy&quot;:{&quot;id&quot;:&quot;37083084-cfdd-49f4-91a2-0ba5309002b9&quot;}}"/>
          <p:cNvPicPr>
            <a:picLocks noChangeAspect="1"/>
          </p:cNvPicPr>
          <p:nvPr/>
        </p:nvPicPr>
        <p:blipFill>
          <a:blip r:embed="rId2"/>
          <a:stretch>
            <a:fillRect/>
          </a:stretch>
        </p:blipFill>
        <p:spPr>
          <a:xfrm>
            <a:off x="287338" y="197260"/>
            <a:ext cx="4140000" cy="964800"/>
          </a:xfrm>
          <a:prstGeom prst="rect">
            <a:avLst/>
          </a:prstGeom>
        </p:spPr>
      </p:pic>
      <p:sp>
        <p:nvSpPr>
          <p:cNvPr id="10" name="EntityNameDynamic-Placeholder" descr="{&quot;templafy&quot;:{&quot;id&quot;:&quot;717c931c-ff71-4ddc-ab29-bafce2e5af02&quot;}}">
            <a:extLst>
              <a:ext uri="{FF2B5EF4-FFF2-40B4-BE49-F238E27FC236}">
                <a16:creationId xmlns:a16="http://schemas.microsoft.com/office/drawing/2014/main" id="{C1A533CB-054B-9807-1781-01B22E791B55}"/>
              </a:ext>
            </a:extLst>
          </p:cNvPr>
          <p:cNvSpPr/>
          <p:nvPr userDrawn="1"/>
        </p:nvSpPr>
        <p:spPr>
          <a:xfrm>
            <a:off x="7002463" y="6588092"/>
            <a:ext cx="3137852"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1" dirty="0">
              <a:solidFill>
                <a:schemeClr val="tx2"/>
              </a:solidFill>
            </a:endParaRPr>
          </a:p>
        </p:txBody>
      </p:sp>
      <p:sp>
        <p:nvSpPr>
          <p:cNvPr id="11" name="TaglineDynamic-Placeholder" descr="{&quot;templafy&quot;:{&quot;id&quot;:&quot;6f36242e-0986-4c5c-8d05-7ac54b40641a&quot;}}">
            <a:extLst>
              <a:ext uri="{FF2B5EF4-FFF2-40B4-BE49-F238E27FC236}">
                <a16:creationId xmlns:a16="http://schemas.microsoft.com/office/drawing/2014/main" id="{666D6946-A805-6A91-2DDF-96E6160E384E}"/>
              </a:ext>
            </a:extLst>
          </p:cNvPr>
          <p:cNvSpPr/>
          <p:nvPr userDrawn="1"/>
        </p:nvSpPr>
        <p:spPr>
          <a:xfrm>
            <a:off x="10140315" y="6588092"/>
            <a:ext cx="1762760"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0" spc="-20" baseline="0" dirty="0">
              <a:solidFill>
                <a:schemeClr val="tx2"/>
              </a:solidFill>
            </a:endParaRPr>
          </a:p>
        </p:txBody>
      </p:sp>
      <p:sp>
        <p:nvSpPr>
          <p:cNvPr id="23" name="EntityNameDynamic (US) -Placeholder" descr="{&quot;templafy&quot;:{&quot;id&quot;:&quot;c841db43-a0ff-4c59-a72d-554c09632213&quot;}}" hidden="1">
            <a:extLst>
              <a:ext uri="{FF2B5EF4-FFF2-40B4-BE49-F238E27FC236}">
                <a16:creationId xmlns:a16="http://schemas.microsoft.com/office/drawing/2014/main" id="{410415D8-74F8-37D2-5235-111043BADFB7}"/>
              </a:ext>
            </a:extLst>
          </p:cNvPr>
          <p:cNvSpPr>
            <a:spLocks/>
          </p:cNvSpPr>
          <p:nvPr userDrawn="1"/>
        </p:nvSpPr>
        <p:spPr>
          <a:xfrm>
            <a:off x="7116762" y="6588092"/>
            <a:ext cx="2795588"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1" dirty="0">
              <a:solidFill>
                <a:schemeClr val="tx2"/>
              </a:solidFill>
            </a:endParaRPr>
          </a:p>
        </p:txBody>
      </p:sp>
      <p:sp>
        <p:nvSpPr>
          <p:cNvPr id="24" name="TaglineDynamic (US) -Placeholder" descr="{&quot;templafy&quot;:{&quot;id&quot;:&quot;95960624-e226-42a2-b82e-7b2a9b1b86cb&quot;}}" hidden="1">
            <a:extLst>
              <a:ext uri="{FF2B5EF4-FFF2-40B4-BE49-F238E27FC236}">
                <a16:creationId xmlns:a16="http://schemas.microsoft.com/office/drawing/2014/main" id="{0AEAEF8E-94FF-2181-E63F-98A180D58536}"/>
              </a:ext>
            </a:extLst>
          </p:cNvPr>
          <p:cNvSpPr>
            <a:spLocks/>
          </p:cNvSpPr>
          <p:nvPr userDrawn="1"/>
        </p:nvSpPr>
        <p:spPr>
          <a:xfrm>
            <a:off x="9943307" y="6588092"/>
            <a:ext cx="1960562"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0" spc="-20" baseline="0" dirty="0">
              <a:solidFill>
                <a:schemeClr val="tx2"/>
              </a:solidFill>
            </a:endParaRPr>
          </a:p>
        </p:txBody>
      </p:sp>
      <p:sp>
        <p:nvSpPr>
          <p:cNvPr id="8" name="Slide Number Placeholder 5">
            <a:extLst>
              <a:ext uri="{FF2B5EF4-FFF2-40B4-BE49-F238E27FC236}">
                <a16:creationId xmlns:a16="http://schemas.microsoft.com/office/drawing/2014/main" id="{FC99222F-146E-F680-C342-7341F0240ABB}"/>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4" name="Footer Placeholder 7">
            <a:extLst>
              <a:ext uri="{FF2B5EF4-FFF2-40B4-BE49-F238E27FC236}">
                <a16:creationId xmlns:a16="http://schemas.microsoft.com/office/drawing/2014/main" id="{B5BD35D0-6AC7-5506-8B6D-C475CA3219BB}"/>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dirty="0"/>
              <a:t>Presentation Name or INTERNAL USE ONLY</a:t>
            </a:r>
            <a:endParaRPr lang="en-CA"/>
          </a:p>
        </p:txBody>
      </p:sp>
    </p:spTree>
    <p:extLst>
      <p:ext uri="{BB962C8B-B14F-4D97-AF65-F5344CB8AC3E}">
        <p14:creationId xmlns:p14="http://schemas.microsoft.com/office/powerpoint/2010/main" val="12268522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CA"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CA" sz="4400" b="0" noProof="0" dirty="0">
                <a:solidFill>
                  <a:schemeClr val="bg1"/>
                </a:solidFill>
              </a:rPr>
              <a:t>If you see any </a:t>
            </a:r>
            <a:r>
              <a:rPr lang="en-CA" sz="4400" b="1" i="1" noProof="0" dirty="0">
                <a:solidFill>
                  <a:schemeClr val="bg1"/>
                </a:solidFill>
              </a:rPr>
              <a:t>layouts after this </a:t>
            </a:r>
            <a:r>
              <a:rPr lang="en-CA" sz="4400" b="0" i="0" noProof="0" dirty="0">
                <a:solidFill>
                  <a:schemeClr val="bg1"/>
                </a:solidFill>
              </a:rPr>
              <a:t>one</a:t>
            </a:r>
            <a:r>
              <a:rPr lang="en-CA" sz="4400" b="1" i="1" noProof="0" dirty="0">
                <a:solidFill>
                  <a:schemeClr val="bg1"/>
                </a:solidFill>
              </a:rPr>
              <a:t>,</a:t>
            </a:r>
            <a:br>
              <a:rPr lang="en-GB" sz="4400" b="0" i="0" noProof="0" dirty="0">
                <a:solidFill>
                  <a:schemeClr val="bg1"/>
                </a:solidFill>
              </a:rPr>
            </a:br>
            <a:r>
              <a:rPr lang="en-CA" sz="4400" b="0" noProof="0" dirty="0">
                <a:solidFill>
                  <a:schemeClr val="bg1"/>
                </a:solidFill>
              </a:rPr>
              <a:t>do not use them. These layouts </a:t>
            </a:r>
            <a:r>
              <a:rPr lang="en-CA" sz="4400" b="1" i="1" u="none" noProof="0" dirty="0">
                <a:solidFill>
                  <a:schemeClr val="bg1"/>
                </a:solidFill>
              </a:rPr>
              <a:t>are not </a:t>
            </a:r>
            <a:r>
              <a:rPr lang="en-CA" sz="4400" b="0" noProof="0" dirty="0">
                <a:solidFill>
                  <a:schemeClr val="bg1"/>
                </a:solidFill>
              </a:rPr>
              <a:t>part of our corporate template.</a:t>
            </a:r>
            <a:br>
              <a:rPr lang="en-GB" sz="2800" b="0" noProof="0" dirty="0">
                <a:solidFill>
                  <a:schemeClr val="bg1"/>
                </a:solidFill>
              </a:rPr>
            </a:br>
            <a:br>
              <a:rPr lang="en-GB" sz="2800" b="0" noProof="0" dirty="0">
                <a:solidFill>
                  <a:schemeClr val="bg1"/>
                </a:solidFill>
              </a:rPr>
            </a:br>
            <a:endParaRPr lang="en-CA"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CA"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CA"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CA" sz="13800" b="1" i="1" noProof="0" dirty="0">
                <a:solidFill>
                  <a:schemeClr val="bg1"/>
                </a:solidFill>
              </a:rPr>
              <a:t>Do not use </a:t>
            </a:r>
            <a:endParaRPr lang="en-CA"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CA" sz="2000" b="0" noProof="0" dirty="0">
                <a:solidFill>
                  <a:schemeClr val="bg1"/>
                </a:solidFill>
              </a:rPr>
              <a:t>Due to PowerPoint’s standard Copy/Paste functionality extra undesirable layouts can appear.</a:t>
            </a:r>
            <a:endParaRPr lang="en-CA"/>
          </a:p>
          <a:p>
            <a:pPr marL="0" marR="0" indent="0" algn="ctr" fontAlgn="auto">
              <a:lnSpc>
                <a:spcPct val="100000"/>
              </a:lnSpc>
              <a:spcBef>
                <a:spcPts val="600"/>
              </a:spcBef>
              <a:spcAft>
                <a:spcPts val="0"/>
              </a:spcAft>
              <a:buClr>
                <a:srgbClr val="003755"/>
              </a:buClr>
              <a:buSzTx/>
              <a:buFontTx/>
              <a:buNone/>
              <a:tabLst/>
            </a:pPr>
            <a:r>
              <a:rPr lang="en-CA" sz="2000" b="0" noProof="0" dirty="0">
                <a:solidFill>
                  <a:schemeClr val="bg1"/>
                </a:solidFill>
              </a:rPr>
              <a:t>Also notice: Layouts after this might contain potential confidential information.</a:t>
            </a:r>
            <a:br>
              <a:rPr lang="en-GB" sz="1800" b="0" noProof="0" dirty="0">
                <a:solidFill>
                  <a:schemeClr val="bg1"/>
                </a:solidFill>
              </a:rPr>
            </a:br>
            <a:endParaRPr lang="en-CA" sz="1800" b="0" noProof="0" dirty="0">
              <a:solidFill>
                <a:schemeClr val="bg1"/>
              </a:solidFill>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540000" y="6433200"/>
            <a:ext cx="2743200" cy="180000"/>
          </a:xfrm>
          <a:prstGeom prst="rect">
            <a:avLst/>
          </a:prstGeom>
        </p:spPr>
        <p:txBody>
          <a:bodyPr vert="horz" lIns="0" tIns="0" rIns="0" bIns="0" rtlCol="0" anchor="b" anchorCtr="0"/>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7BBD34-DD59-49E1-9776-D67684F06344}" type="datetime4">
              <a:rPr lang="en-CA"/>
              <a:pPr/>
              <a:t>April 9, 2026</a:t>
            </a:fld>
            <a:endParaRPr lang="en-CA"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4038600" y="6433200"/>
            <a:ext cx="4114800" cy="180000"/>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11313553" y="6433200"/>
            <a:ext cx="335521" cy="180000"/>
          </a:xfrm>
          <a:prstGeom prst="rect">
            <a:avLst/>
          </a:prstGeom>
        </p:spPr>
        <p:txBody>
          <a:bodyPr vert="horz" lIns="0" tIns="0" rIns="0" bIns="0" rtlCol="0" anchor="b" anchorCtr="0"/>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CA"/>
              <a:pPr/>
              <a:t>‹#›</a:t>
            </a:fld>
            <a:endParaRPr lang="en-CA" dirty="0"/>
          </a:p>
        </p:txBody>
      </p:sp>
    </p:spTree>
    <p:extLst>
      <p:ext uri="{BB962C8B-B14F-4D97-AF65-F5344CB8AC3E}">
        <p14:creationId xmlns:p14="http://schemas.microsoft.com/office/powerpoint/2010/main" val="750229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7" y="287338"/>
            <a:ext cx="11615737" cy="931862"/>
          </a:xfrm>
        </p:spPr>
        <p:txBody>
          <a:bodyPr lIns="0" tIns="0" rIns="0" bIns="0" anchor="t" anchorCtr="0"/>
          <a:lstStyle>
            <a:lvl1pPr>
              <a:defRPr sz="3200">
                <a:latin typeface="+mj-lt"/>
              </a:defRPr>
            </a:lvl1pPr>
          </a:lstStyle>
          <a:p>
            <a:r>
              <a:rPr lang="en-CA" dirty="0"/>
              <a:t>Click to edit–Title and Content No Bullet Master</a:t>
            </a:r>
            <a:endParaRPr lang="en-CA"/>
          </a:p>
        </p:txBody>
      </p:sp>
      <p:sp>
        <p:nvSpPr>
          <p:cNvPr id="3" name="Content Placeholder 2"/>
          <p:cNvSpPr>
            <a:spLocks noGrp="1"/>
          </p:cNvSpPr>
          <p:nvPr>
            <p:ph idx="1" hasCustomPrompt="1"/>
          </p:nvPr>
        </p:nvSpPr>
        <p:spPr>
          <a:xfrm>
            <a:off x="287337" y="1524000"/>
            <a:ext cx="9655176" cy="4758055"/>
          </a:xfrm>
        </p:spPr>
        <p:txBody>
          <a:bodyPr lIns="0"/>
          <a:lstStyle>
            <a:lvl1pPr marL="0" indent="0">
              <a:lnSpc>
                <a:spcPct val="100000"/>
              </a:lnSpc>
              <a:spcBef>
                <a:spcPts val="1600"/>
              </a:spcBef>
              <a:spcAft>
                <a:spcPts val="0"/>
              </a:spcAft>
              <a:buFontTx/>
              <a:buNone/>
              <a:defRPr sz="2000" b="0" i="0">
                <a:solidFill>
                  <a:schemeClr val="tx1"/>
                </a:solidFill>
                <a:latin typeface="+mn-lt"/>
              </a:defRPr>
            </a:lvl1pPr>
            <a:lvl2pPr marL="487668" indent="-243834">
              <a:lnSpc>
                <a:spcPct val="100000"/>
              </a:lnSpc>
              <a:spcBef>
                <a:spcPts val="500"/>
              </a:spcBef>
              <a:spcAft>
                <a:spcPts val="0"/>
              </a:spcAft>
              <a:buClrTx/>
              <a:buFont typeface="Arial" charset="0"/>
              <a:buChar char="•"/>
              <a:defRPr sz="1800" b="0" i="0">
                <a:solidFill>
                  <a:schemeClr val="tx1"/>
                </a:solidFill>
                <a:latin typeface="+mn-lt"/>
              </a:defRPr>
            </a:lvl2pPr>
            <a:lvl3pPr marL="731502" indent="-243834">
              <a:lnSpc>
                <a:spcPct val="100000"/>
              </a:lnSpc>
              <a:spcBef>
                <a:spcPts val="500"/>
              </a:spcBef>
              <a:spcAft>
                <a:spcPts val="0"/>
              </a:spcAft>
              <a:buClrTx/>
              <a:buSzPct val="100000"/>
              <a:buFont typeface="Arial" charset="0"/>
              <a:buChar char="⎻"/>
              <a:defRPr sz="1600" b="0" i="0">
                <a:solidFill>
                  <a:schemeClr val="tx1"/>
                </a:solidFill>
                <a:latin typeface="+mn-lt"/>
              </a:defRPr>
            </a:lvl3pPr>
            <a:lvl4pPr marL="975336" indent="-243834">
              <a:lnSpc>
                <a:spcPct val="100000"/>
              </a:lnSpc>
              <a:spcBef>
                <a:spcPts val="500"/>
              </a:spcBef>
              <a:spcAft>
                <a:spcPts val="0"/>
              </a:spcAft>
              <a:buClrTx/>
              <a:buSzPct val="85000"/>
              <a:buFont typeface="Arial" charset="0"/>
              <a:buChar char="•"/>
              <a:defRPr sz="1400" b="0" i="0">
                <a:solidFill>
                  <a:schemeClr val="tx1"/>
                </a:solidFill>
                <a:latin typeface="+mn-lt"/>
              </a:defRPr>
            </a:lvl4pPr>
            <a:lvl5pPr marL="1219170" indent="-243834">
              <a:lnSpc>
                <a:spcPct val="100000"/>
              </a:lnSpc>
              <a:spcBef>
                <a:spcPts val="500"/>
              </a:spcBef>
              <a:spcAft>
                <a:spcPts val="0"/>
              </a:spcAft>
              <a:buClrTx/>
              <a:buSzPct val="85000"/>
              <a:buFont typeface="Arial" charset="0"/>
              <a:buChar char="⎻"/>
              <a:defRPr sz="1200" b="0" i="0">
                <a:solidFill>
                  <a:schemeClr val="tx1"/>
                </a:solidFill>
                <a:latin typeface="+mn-lt"/>
              </a:defRPr>
            </a:lvl5pPr>
          </a:lstStyle>
          <a:p>
            <a:pPr lvl="0"/>
            <a:r>
              <a:rPr lang="en-CA" dirty="0"/>
              <a:t>Click to edit first level bullet</a:t>
            </a:r>
            <a:endParaRPr lang="en-CA"/>
          </a:p>
          <a:p>
            <a:pPr lvl="1"/>
            <a:r>
              <a:rPr lang="en-CA" dirty="0"/>
              <a:t>Second level</a:t>
            </a:r>
            <a:endParaRPr lang="en-CA"/>
          </a:p>
          <a:p>
            <a:pPr lvl="2"/>
            <a:r>
              <a:rPr lang="en-CA" dirty="0"/>
              <a:t>Third level</a:t>
            </a:r>
            <a:endParaRPr lang="en-CA"/>
          </a:p>
          <a:p>
            <a:pPr lvl="3"/>
            <a:r>
              <a:rPr lang="en-CA" dirty="0"/>
              <a:t>Fourth level</a:t>
            </a:r>
            <a:endParaRPr lang="en-CA"/>
          </a:p>
          <a:p>
            <a:pPr lvl="4"/>
            <a:r>
              <a:rPr lang="en-CA" dirty="0"/>
              <a:t>Fifth level</a:t>
            </a:r>
            <a:endParaRPr lang="en-CA"/>
          </a:p>
        </p:txBody>
      </p:sp>
      <p:sp>
        <p:nvSpPr>
          <p:cNvPr id="8" name="Slide Number Placeholder 5">
            <a:extLst>
              <a:ext uri="{FF2B5EF4-FFF2-40B4-BE49-F238E27FC236}">
                <a16:creationId xmlns:a16="http://schemas.microsoft.com/office/drawing/2014/main" id="{36B4297B-C354-797B-4C5C-3143E02BA754}"/>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6" name="Footer Placeholder 7">
            <a:extLst>
              <a:ext uri="{FF2B5EF4-FFF2-40B4-BE49-F238E27FC236}">
                <a16:creationId xmlns:a16="http://schemas.microsoft.com/office/drawing/2014/main" id="{1BE52435-7B03-C459-E0D7-2F4BBC2B67DB}"/>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Tree>
    <p:extLst>
      <p:ext uri="{BB962C8B-B14F-4D97-AF65-F5344CB8AC3E}">
        <p14:creationId xmlns:p14="http://schemas.microsoft.com/office/powerpoint/2010/main" val="3056609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867" y="287338"/>
            <a:ext cx="11615208" cy="931862"/>
          </a:xfrm>
        </p:spPr>
        <p:txBody>
          <a:bodyPr bIns="0" anchor="t" anchorCtr="0"/>
          <a:lstStyle>
            <a:lvl1pPr>
              <a:lnSpc>
                <a:spcPct val="90000"/>
              </a:lnSpc>
              <a:defRPr sz="3200">
                <a:latin typeface="+mj-lt"/>
              </a:defRPr>
            </a:lvl1pPr>
          </a:lstStyle>
          <a:p>
            <a:r>
              <a:rPr lang="en-CA" dirty="0"/>
              <a:t>Click to edit–Title and Content With Bullet Master</a:t>
            </a:r>
            <a:endParaRPr lang="en-CA"/>
          </a:p>
        </p:txBody>
      </p:sp>
      <p:sp>
        <p:nvSpPr>
          <p:cNvPr id="6" name="Content Placeholder 2">
            <a:extLst>
              <a:ext uri="{FF2B5EF4-FFF2-40B4-BE49-F238E27FC236}">
                <a16:creationId xmlns:a16="http://schemas.microsoft.com/office/drawing/2014/main" id="{6E94B099-F0B5-193E-EF4B-56CA3DDD51B9}"/>
              </a:ext>
            </a:extLst>
          </p:cNvPr>
          <p:cNvSpPr>
            <a:spLocks noGrp="1"/>
          </p:cNvSpPr>
          <p:nvPr>
            <p:ph sz="half" idx="10" hasCustomPrompt="1"/>
          </p:nvPr>
        </p:nvSpPr>
        <p:spPr>
          <a:xfrm>
            <a:off x="287866" y="1524000"/>
            <a:ext cx="9654647" cy="4754880"/>
          </a:xfrm>
        </p:spPr>
        <p:txBody>
          <a:bodyPr lIns="0"/>
          <a:lstStyle>
            <a:lvl1pPr marL="243834" indent="-243834">
              <a:lnSpc>
                <a:spcPct val="100000"/>
              </a:lnSpc>
              <a:spcBef>
                <a:spcPts val="1600"/>
              </a:spcBef>
              <a:spcAft>
                <a:spcPts val="0"/>
              </a:spcAft>
              <a:defRPr sz="2000" b="0" i="0" spc="-27" baseline="0">
                <a:solidFill>
                  <a:schemeClr val="tx1"/>
                </a:solidFill>
                <a:latin typeface="+mn-lt"/>
              </a:defRPr>
            </a:lvl1pPr>
            <a:lvl2pPr marL="487668" indent="-243834">
              <a:lnSpc>
                <a:spcPct val="100000"/>
              </a:lnSpc>
              <a:spcBef>
                <a:spcPts val="500"/>
              </a:spcBef>
              <a:spcAft>
                <a:spcPts val="0"/>
              </a:spcAft>
              <a:buSzPct val="100000"/>
              <a:buFont typeface="Arial" charset="0"/>
              <a:buChar char="⎻"/>
              <a:defRPr sz="1800" b="0" i="0">
                <a:solidFill>
                  <a:schemeClr val="tx1"/>
                </a:solidFill>
                <a:latin typeface="+mn-lt"/>
              </a:defRPr>
            </a:lvl2pPr>
            <a:lvl3pPr marL="731502" indent="-243834">
              <a:lnSpc>
                <a:spcPct val="100000"/>
              </a:lnSpc>
              <a:spcBef>
                <a:spcPts val="500"/>
              </a:spcBef>
              <a:spcAft>
                <a:spcPts val="0"/>
              </a:spcAft>
              <a:defRPr sz="1600" b="0" i="0">
                <a:solidFill>
                  <a:schemeClr val="tx1"/>
                </a:solidFill>
                <a:latin typeface="+mn-lt"/>
              </a:defRPr>
            </a:lvl3pPr>
            <a:lvl4pPr marL="975336" indent="-243834">
              <a:lnSpc>
                <a:spcPct val="100000"/>
              </a:lnSpc>
              <a:spcBef>
                <a:spcPts val="500"/>
              </a:spcBef>
              <a:spcAft>
                <a:spcPts val="0"/>
              </a:spcAft>
              <a:defRPr sz="1400" b="0" i="0">
                <a:solidFill>
                  <a:schemeClr val="tx1"/>
                </a:solidFill>
                <a:latin typeface="+mn-lt"/>
              </a:defRPr>
            </a:lvl4pPr>
            <a:lvl5pPr marL="1219170" indent="-243834">
              <a:lnSpc>
                <a:spcPct val="100000"/>
              </a:lnSpc>
              <a:spcBef>
                <a:spcPts val="500"/>
              </a:spcBef>
              <a:spcAft>
                <a:spcPts val="0"/>
              </a:spcAft>
              <a:defRPr sz="1200" b="0" i="0">
                <a:solidFill>
                  <a:schemeClr val="tx1"/>
                </a:solidFill>
                <a:latin typeface="+mn-lt"/>
              </a:defRPr>
            </a:lvl5pPr>
          </a:lstStyle>
          <a:p>
            <a:pPr lvl="0"/>
            <a:r>
              <a:rPr lang="en-CA" dirty="0"/>
              <a:t>Click to edit First level bullet</a:t>
            </a:r>
            <a:endParaRPr lang="en-CA"/>
          </a:p>
          <a:p>
            <a:pPr lvl="1"/>
            <a:r>
              <a:rPr lang="en-CA" dirty="0"/>
              <a:t>Second level</a:t>
            </a:r>
            <a:endParaRPr lang="en-CA"/>
          </a:p>
          <a:p>
            <a:pPr lvl="2"/>
            <a:r>
              <a:rPr lang="en-CA" dirty="0"/>
              <a:t>Third level</a:t>
            </a:r>
            <a:endParaRPr lang="en-CA"/>
          </a:p>
          <a:p>
            <a:pPr lvl="3"/>
            <a:r>
              <a:rPr lang="en-CA" dirty="0"/>
              <a:t>Fourth level</a:t>
            </a:r>
            <a:endParaRPr lang="en-CA"/>
          </a:p>
          <a:p>
            <a:pPr lvl="4"/>
            <a:r>
              <a:rPr lang="en-CA" dirty="0"/>
              <a:t>Fifth level</a:t>
            </a:r>
            <a:endParaRPr lang="en-CA"/>
          </a:p>
        </p:txBody>
      </p:sp>
      <p:sp>
        <p:nvSpPr>
          <p:cNvPr id="5" name="Slide Number Placeholder 5">
            <a:extLst>
              <a:ext uri="{FF2B5EF4-FFF2-40B4-BE49-F238E27FC236}">
                <a16:creationId xmlns:a16="http://schemas.microsoft.com/office/drawing/2014/main" id="{0058363D-DF69-2D6F-47E8-1D424339D237}"/>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8" name="Footer Placeholder 7">
            <a:extLst>
              <a:ext uri="{FF2B5EF4-FFF2-40B4-BE49-F238E27FC236}">
                <a16:creationId xmlns:a16="http://schemas.microsoft.com/office/drawing/2014/main" id="{8DF28F72-050B-7762-5389-4AB668066E07}"/>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Tree>
    <p:extLst>
      <p:ext uri="{BB962C8B-B14F-4D97-AF65-F5344CB8AC3E}">
        <p14:creationId xmlns:p14="http://schemas.microsoft.com/office/powerpoint/2010/main" val="259963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867" y="287338"/>
            <a:ext cx="11615208" cy="931862"/>
          </a:xfrm>
        </p:spPr>
        <p:txBody>
          <a:bodyPr lIns="0" tIns="0" rIns="0" bIns="0" anchor="t" anchorCtr="0"/>
          <a:lstStyle>
            <a:lvl1pPr>
              <a:defRPr sz="3200">
                <a:latin typeface="+mj-lt"/>
              </a:defRPr>
            </a:lvl1pPr>
          </a:lstStyle>
          <a:p>
            <a:r>
              <a:rPr lang="en-CA" dirty="0"/>
              <a:t>Click to edit — Title only master slide</a:t>
            </a:r>
            <a:endParaRPr lang="en-CA"/>
          </a:p>
        </p:txBody>
      </p:sp>
      <p:sp>
        <p:nvSpPr>
          <p:cNvPr id="18" name="Slide Number Placeholder 5">
            <a:extLst>
              <a:ext uri="{FF2B5EF4-FFF2-40B4-BE49-F238E27FC236}">
                <a16:creationId xmlns:a16="http://schemas.microsoft.com/office/drawing/2014/main" id="{D9A8E2F9-D61C-F903-2998-28651B243F44}"/>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Tree>
    <p:extLst>
      <p:ext uri="{BB962C8B-B14F-4D97-AF65-F5344CB8AC3E}">
        <p14:creationId xmlns:p14="http://schemas.microsoft.com/office/powerpoint/2010/main" val="65865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867" y="287338"/>
            <a:ext cx="11613496" cy="931862"/>
          </a:xfrm>
        </p:spPr>
        <p:txBody>
          <a:bodyPr bIns="0" anchor="t" anchorCtr="0"/>
          <a:lstStyle>
            <a:lvl1pPr>
              <a:defRPr sz="3200">
                <a:latin typeface="+mj-lt"/>
              </a:defRPr>
            </a:lvl1pPr>
          </a:lstStyle>
          <a:p>
            <a:r>
              <a:rPr lang="en-CA" dirty="0"/>
              <a:t>Click to edit–Two Column Content</a:t>
            </a:r>
            <a:endParaRPr lang="en-CA"/>
          </a:p>
        </p:txBody>
      </p:sp>
      <p:sp>
        <p:nvSpPr>
          <p:cNvPr id="3" name="Content Placeholder 2"/>
          <p:cNvSpPr>
            <a:spLocks noGrp="1"/>
          </p:cNvSpPr>
          <p:nvPr>
            <p:ph sz="half" idx="1" hasCustomPrompt="1"/>
          </p:nvPr>
        </p:nvSpPr>
        <p:spPr>
          <a:xfrm>
            <a:off x="287867" y="1524000"/>
            <a:ext cx="5735108" cy="4756150"/>
          </a:xfrm>
        </p:spPr>
        <p:txBody>
          <a:bodyPr lIns="0"/>
          <a:lstStyle>
            <a:lvl1pPr marL="243834" indent="-243834">
              <a:lnSpc>
                <a:spcPct val="100000"/>
              </a:lnSpc>
              <a:spcBef>
                <a:spcPts val="1600"/>
              </a:spcBef>
              <a:spcAft>
                <a:spcPts val="0"/>
              </a:spcAft>
              <a:defRPr sz="2133" b="0" i="0" spc="-27" baseline="0">
                <a:solidFill>
                  <a:schemeClr val="tx1"/>
                </a:solidFill>
                <a:latin typeface="+mn-lt"/>
              </a:defRPr>
            </a:lvl1pPr>
            <a:lvl2pPr marL="487668" indent="-243834">
              <a:lnSpc>
                <a:spcPct val="100000"/>
              </a:lnSpc>
              <a:spcBef>
                <a:spcPts val="500"/>
              </a:spcBef>
              <a:spcAft>
                <a:spcPts val="0"/>
              </a:spcAft>
              <a:buSzPct val="100000"/>
              <a:buFont typeface="Arial" charset="0"/>
              <a:buChar char="⎻"/>
              <a:defRPr sz="1800" b="0" i="0">
                <a:solidFill>
                  <a:schemeClr val="tx1"/>
                </a:solidFill>
                <a:latin typeface="+mn-lt"/>
              </a:defRPr>
            </a:lvl2pPr>
            <a:lvl3pPr marL="731502" indent="-243834">
              <a:lnSpc>
                <a:spcPct val="100000"/>
              </a:lnSpc>
              <a:spcBef>
                <a:spcPts val="500"/>
              </a:spcBef>
              <a:spcAft>
                <a:spcPts val="0"/>
              </a:spcAft>
              <a:defRPr sz="1600" b="0" i="0">
                <a:solidFill>
                  <a:schemeClr val="tx1"/>
                </a:solidFill>
                <a:latin typeface="+mn-lt"/>
              </a:defRPr>
            </a:lvl3pPr>
            <a:lvl4pPr marL="975336" indent="-243834">
              <a:lnSpc>
                <a:spcPct val="100000"/>
              </a:lnSpc>
              <a:spcBef>
                <a:spcPts val="500"/>
              </a:spcBef>
              <a:spcAft>
                <a:spcPts val="0"/>
              </a:spcAft>
              <a:defRPr sz="1200" b="0" i="0">
                <a:solidFill>
                  <a:schemeClr val="tx1"/>
                </a:solidFill>
                <a:latin typeface="+mn-lt"/>
              </a:defRPr>
            </a:lvl4pPr>
            <a:lvl5pPr marL="1523962" indent="-304792">
              <a:spcBef>
                <a:spcPts val="0"/>
              </a:spcBef>
              <a:spcAft>
                <a:spcPts val="800"/>
              </a:spcAft>
              <a:defRPr sz="1600"/>
            </a:lvl5pPr>
          </a:lstStyle>
          <a:p>
            <a:pPr lvl="0"/>
            <a:r>
              <a:rPr lang="en-CA" dirty="0"/>
              <a:t>Click to edit-First level bullet</a:t>
            </a:r>
            <a:endParaRPr lang="en-CA"/>
          </a:p>
          <a:p>
            <a:pPr lvl="1"/>
            <a:r>
              <a:rPr lang="en-CA" dirty="0"/>
              <a:t>Second level</a:t>
            </a:r>
            <a:endParaRPr lang="en-CA"/>
          </a:p>
          <a:p>
            <a:pPr lvl="2"/>
            <a:r>
              <a:rPr lang="en-CA" dirty="0"/>
              <a:t>Third level</a:t>
            </a:r>
            <a:endParaRPr lang="en-CA"/>
          </a:p>
          <a:p>
            <a:pPr lvl="3"/>
            <a:r>
              <a:rPr lang="en-CA" dirty="0"/>
              <a:t>Fourth level</a:t>
            </a:r>
            <a:endParaRPr lang="en-CA"/>
          </a:p>
        </p:txBody>
      </p:sp>
      <p:sp>
        <p:nvSpPr>
          <p:cNvPr id="4" name="Content Placeholder 3"/>
          <p:cNvSpPr>
            <a:spLocks noGrp="1"/>
          </p:cNvSpPr>
          <p:nvPr>
            <p:ph sz="half" idx="2" hasCustomPrompt="1"/>
          </p:nvPr>
        </p:nvSpPr>
        <p:spPr>
          <a:xfrm>
            <a:off x="6167438" y="1524000"/>
            <a:ext cx="5733925" cy="4756150"/>
          </a:xfrm>
        </p:spPr>
        <p:txBody>
          <a:bodyPr lIns="0"/>
          <a:lstStyle>
            <a:lvl1pPr marL="243834" indent="-243834">
              <a:lnSpc>
                <a:spcPct val="100000"/>
              </a:lnSpc>
              <a:spcBef>
                <a:spcPts val="1600"/>
              </a:spcBef>
              <a:spcAft>
                <a:spcPts val="0"/>
              </a:spcAft>
              <a:defRPr sz="2133" b="0" i="0" spc="-27" baseline="0">
                <a:solidFill>
                  <a:schemeClr val="tx1"/>
                </a:solidFill>
                <a:latin typeface="+mn-lt"/>
              </a:defRPr>
            </a:lvl1pPr>
            <a:lvl2pPr marL="487668" indent="-243834">
              <a:lnSpc>
                <a:spcPct val="100000"/>
              </a:lnSpc>
              <a:spcBef>
                <a:spcPts val="500"/>
              </a:spcBef>
              <a:spcAft>
                <a:spcPts val="0"/>
              </a:spcAft>
              <a:buSzPct val="100000"/>
              <a:buFont typeface="Arial" charset="0"/>
              <a:buChar char="⎻"/>
              <a:defRPr sz="1800" b="0" i="0">
                <a:solidFill>
                  <a:schemeClr val="tx1"/>
                </a:solidFill>
                <a:latin typeface="+mn-lt"/>
              </a:defRPr>
            </a:lvl2pPr>
            <a:lvl3pPr marL="731502" indent="-243834">
              <a:lnSpc>
                <a:spcPct val="100000"/>
              </a:lnSpc>
              <a:spcBef>
                <a:spcPts val="500"/>
              </a:spcBef>
              <a:spcAft>
                <a:spcPts val="0"/>
              </a:spcAft>
              <a:defRPr sz="1600" b="0" i="0">
                <a:solidFill>
                  <a:schemeClr val="tx1"/>
                </a:solidFill>
                <a:latin typeface="+mn-lt"/>
              </a:defRPr>
            </a:lvl3pPr>
            <a:lvl4pPr marL="975336" indent="-243834">
              <a:lnSpc>
                <a:spcPct val="100000"/>
              </a:lnSpc>
              <a:spcBef>
                <a:spcPts val="500"/>
              </a:spcBef>
              <a:spcAft>
                <a:spcPts val="0"/>
              </a:spcAft>
              <a:defRPr sz="1200" b="0" i="0">
                <a:solidFill>
                  <a:schemeClr val="tx1"/>
                </a:solidFill>
                <a:latin typeface="+mn-lt"/>
              </a:defRPr>
            </a:lvl4pPr>
            <a:lvl5pPr marL="1523962" indent="-304792">
              <a:spcBef>
                <a:spcPts val="0"/>
              </a:spcBef>
              <a:spcAft>
                <a:spcPts val="800"/>
              </a:spcAft>
              <a:defRPr sz="1600"/>
            </a:lvl5pPr>
          </a:lstStyle>
          <a:p>
            <a:pPr lvl="0"/>
            <a:r>
              <a:rPr lang="en-CA" dirty="0"/>
              <a:t>Click to edit-First level bullet</a:t>
            </a:r>
            <a:endParaRPr lang="en-CA"/>
          </a:p>
          <a:p>
            <a:pPr lvl="1"/>
            <a:r>
              <a:rPr lang="en-CA" dirty="0"/>
              <a:t>Second level</a:t>
            </a:r>
            <a:endParaRPr lang="en-CA"/>
          </a:p>
          <a:p>
            <a:pPr lvl="2"/>
            <a:r>
              <a:rPr lang="en-CA" dirty="0"/>
              <a:t>Third level</a:t>
            </a:r>
            <a:endParaRPr lang="en-CA"/>
          </a:p>
          <a:p>
            <a:pPr lvl="3"/>
            <a:r>
              <a:rPr lang="en-CA" dirty="0"/>
              <a:t>Fourth level</a:t>
            </a:r>
            <a:endParaRPr lang="en-CA"/>
          </a:p>
        </p:txBody>
      </p:sp>
      <p:sp>
        <p:nvSpPr>
          <p:cNvPr id="11" name="Slide Number Placeholder 5">
            <a:extLst>
              <a:ext uri="{FF2B5EF4-FFF2-40B4-BE49-F238E27FC236}">
                <a16:creationId xmlns:a16="http://schemas.microsoft.com/office/drawing/2014/main" id="{7D44F0DF-42BD-5A9A-DD5F-1065DA2DCCFF}"/>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7" name="Footer Placeholder 7">
            <a:extLst>
              <a:ext uri="{FF2B5EF4-FFF2-40B4-BE49-F238E27FC236}">
                <a16:creationId xmlns:a16="http://schemas.microsoft.com/office/drawing/2014/main" id="{34B5DA03-ECC0-0C7C-5F16-BB2099FFABCF}"/>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Tree>
    <p:extLst>
      <p:ext uri="{BB962C8B-B14F-4D97-AF65-F5344CB8AC3E}">
        <p14:creationId xmlns:p14="http://schemas.microsoft.com/office/powerpoint/2010/main" val="373268654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Table Slide">
    <p:spTree>
      <p:nvGrpSpPr>
        <p:cNvPr id="1" name=""/>
        <p:cNvGrpSpPr/>
        <p:nvPr/>
      </p:nvGrpSpPr>
      <p:grpSpPr>
        <a:xfrm>
          <a:off x="0" y="0"/>
          <a:ext cx="0" cy="0"/>
          <a:chOff x="0" y="0"/>
          <a:chExt cx="0" cy="0"/>
        </a:xfrm>
      </p:grpSpPr>
      <p:sp>
        <p:nvSpPr>
          <p:cNvPr id="9" name="Title 1"/>
          <p:cNvSpPr>
            <a:spLocks noGrp="1"/>
          </p:cNvSpPr>
          <p:nvPr>
            <p:ph type="title"/>
          </p:nvPr>
        </p:nvSpPr>
        <p:spPr>
          <a:xfrm>
            <a:off x="287339" y="287338"/>
            <a:ext cx="11615736" cy="931862"/>
          </a:xfrm>
        </p:spPr>
        <p:txBody>
          <a:bodyPr bIns="0" anchor="t" anchorCtr="0"/>
          <a:lstStyle>
            <a:lvl1pPr>
              <a:lnSpc>
                <a:spcPct val="90000"/>
              </a:lnSpc>
              <a:defRPr sz="3200" b="0">
                <a:latin typeface="+mj-lt"/>
              </a:defRPr>
            </a:lvl1pPr>
          </a:lstStyle>
          <a:p>
            <a:r>
              <a:rPr lang="en-US"/>
              <a:t>Click to edit Master title style</a:t>
            </a:r>
            <a:endParaRPr lang="en-CA"/>
          </a:p>
        </p:txBody>
      </p:sp>
      <p:sp>
        <p:nvSpPr>
          <p:cNvPr id="8" name="Content Placeholder 7">
            <a:extLst>
              <a:ext uri="{FF2B5EF4-FFF2-40B4-BE49-F238E27FC236}">
                <a16:creationId xmlns:a16="http://schemas.microsoft.com/office/drawing/2014/main" id="{A1F7B9AD-B714-2E4F-957D-314B470FFE65}"/>
              </a:ext>
            </a:extLst>
          </p:cNvPr>
          <p:cNvSpPr>
            <a:spLocks noGrp="1"/>
          </p:cNvSpPr>
          <p:nvPr>
            <p:ph sz="quarter" idx="12"/>
          </p:nvPr>
        </p:nvSpPr>
        <p:spPr>
          <a:xfrm>
            <a:off x="287339" y="1524001"/>
            <a:ext cx="5735636" cy="1609447"/>
          </a:xfrm>
        </p:spPr>
        <p:txBody>
          <a:bodyPr/>
          <a:lstStyle>
            <a:lvl1pPr marL="0" indent="0">
              <a:lnSpc>
                <a:spcPct val="100000"/>
              </a:lnSpc>
              <a:buFontTx/>
              <a:buNone/>
              <a:defRPr sz="2000" b="1">
                <a:solidFill>
                  <a:srgbClr val="003946"/>
                </a:solidFill>
                <a:latin typeface="+mj-lt"/>
              </a:defRPr>
            </a:lvl1pPr>
            <a:lvl2pPr marL="243834" indent="0">
              <a:buFontTx/>
              <a:buNone/>
              <a:defRPr/>
            </a:lvl2pPr>
            <a:lvl3pPr marL="487668" indent="0">
              <a:buFontTx/>
              <a:buNone/>
              <a:defRPr/>
            </a:lvl3pPr>
            <a:lvl4pPr marL="731502" indent="0">
              <a:buFontTx/>
              <a:buNone/>
              <a:defRPr/>
            </a:lvl4pPr>
            <a:lvl5pPr marL="768077" indent="0">
              <a:buFontTx/>
              <a:buNone/>
              <a:defRPr/>
            </a:lvl5pPr>
          </a:lstStyle>
          <a:p>
            <a:pPr lvl="0"/>
            <a:r>
              <a:rPr lang="en-US"/>
              <a:t>Click to edit Master text styles</a:t>
            </a:r>
          </a:p>
        </p:txBody>
      </p:sp>
      <p:sp>
        <p:nvSpPr>
          <p:cNvPr id="3" name="Chart Placeholder 2">
            <a:extLst>
              <a:ext uri="{FF2B5EF4-FFF2-40B4-BE49-F238E27FC236}">
                <a16:creationId xmlns:a16="http://schemas.microsoft.com/office/drawing/2014/main" id="{9CC37285-4A05-6246-A364-9D8BF31A2829}"/>
              </a:ext>
            </a:extLst>
          </p:cNvPr>
          <p:cNvSpPr>
            <a:spLocks noGrp="1"/>
          </p:cNvSpPr>
          <p:nvPr>
            <p:ph type="chart" sz="quarter" idx="10"/>
          </p:nvPr>
        </p:nvSpPr>
        <p:spPr>
          <a:xfrm>
            <a:off x="287338" y="3261229"/>
            <a:ext cx="5735635" cy="2556000"/>
          </a:xfrm>
        </p:spPr>
        <p:txBody>
          <a:bodyPr tIns="720000" anchor="ctr"/>
          <a:lstStyle>
            <a:lvl1pPr marL="0" indent="0" algn="ctr">
              <a:buFontTx/>
              <a:buNone/>
              <a:defRPr sz="1600" b="0" i="0">
                <a:solidFill>
                  <a:schemeClr val="tx1"/>
                </a:solidFill>
                <a:latin typeface="+mn-lt"/>
              </a:defRPr>
            </a:lvl1pPr>
          </a:lstStyle>
          <a:p>
            <a:r>
              <a:rPr lang="en-US"/>
              <a:t>Click icon to add chart</a:t>
            </a:r>
            <a:endParaRPr lang="en-CA" dirty="0"/>
          </a:p>
        </p:txBody>
      </p:sp>
      <p:sp>
        <p:nvSpPr>
          <p:cNvPr id="6" name="Table Placeholder 5">
            <a:extLst>
              <a:ext uri="{FF2B5EF4-FFF2-40B4-BE49-F238E27FC236}">
                <a16:creationId xmlns:a16="http://schemas.microsoft.com/office/drawing/2014/main" id="{8085237B-0DBF-C547-AE87-20818C96F403}"/>
              </a:ext>
            </a:extLst>
          </p:cNvPr>
          <p:cNvSpPr>
            <a:spLocks noGrp="1"/>
          </p:cNvSpPr>
          <p:nvPr>
            <p:ph type="tbl" sz="quarter" idx="15"/>
          </p:nvPr>
        </p:nvSpPr>
        <p:spPr>
          <a:xfrm>
            <a:off x="6167439" y="1524001"/>
            <a:ext cx="5735636" cy="4511038"/>
          </a:xfrm>
        </p:spPr>
        <p:txBody>
          <a:bodyPr tIns="720000" anchor="ctr"/>
          <a:lstStyle>
            <a:lvl1pPr marL="0" indent="0" algn="ctr">
              <a:buFontTx/>
              <a:buNone/>
              <a:defRPr sz="1600" b="0" i="0">
                <a:solidFill>
                  <a:schemeClr val="tx1"/>
                </a:solidFill>
                <a:latin typeface="+mn-lt"/>
              </a:defRPr>
            </a:lvl1pPr>
          </a:lstStyle>
          <a:p>
            <a:r>
              <a:rPr lang="en-US"/>
              <a:t>Click icon to add table</a:t>
            </a:r>
            <a:endParaRPr lang="en-CA" dirty="0"/>
          </a:p>
        </p:txBody>
      </p:sp>
      <p:sp>
        <p:nvSpPr>
          <p:cNvPr id="4" name="Text Placeholder 3">
            <a:extLst>
              <a:ext uri="{FF2B5EF4-FFF2-40B4-BE49-F238E27FC236}">
                <a16:creationId xmlns:a16="http://schemas.microsoft.com/office/drawing/2014/main" id="{AB909CFA-D3D5-7944-91C3-F36CB5371365}"/>
              </a:ext>
            </a:extLst>
          </p:cNvPr>
          <p:cNvSpPr>
            <a:spLocks noGrp="1"/>
          </p:cNvSpPr>
          <p:nvPr>
            <p:ph type="body" sz="quarter" idx="14"/>
          </p:nvPr>
        </p:nvSpPr>
        <p:spPr>
          <a:xfrm>
            <a:off x="287338" y="5945010"/>
            <a:ext cx="5735635" cy="389465"/>
          </a:xfrm>
        </p:spPr>
        <p:txBody>
          <a:bodyPr anchor="t" anchorCtr="0"/>
          <a:lstStyle>
            <a:lvl1pPr marL="0" indent="0">
              <a:lnSpc>
                <a:spcPct val="100000"/>
              </a:lnSpc>
              <a:spcBef>
                <a:spcPts val="400"/>
              </a:spcBef>
              <a:buFontTx/>
              <a:buNone/>
              <a:defRPr sz="1100" b="0" i="0">
                <a:solidFill>
                  <a:srgbClr val="424242"/>
                </a:solidFill>
                <a:latin typeface="+mn-lt"/>
              </a:defRPr>
            </a:lvl1pPr>
            <a:lvl2pPr marL="243834" indent="0">
              <a:buFontTx/>
              <a:buNone/>
              <a:defRPr/>
            </a:lvl2pPr>
            <a:lvl3pPr marL="487668" indent="0">
              <a:buFontTx/>
              <a:buNone/>
              <a:defRPr/>
            </a:lvl3pPr>
            <a:lvl4pPr marL="731502" indent="0">
              <a:buFontTx/>
              <a:buNone/>
              <a:defRPr/>
            </a:lvl4pPr>
            <a:lvl5pPr marL="768077" indent="0">
              <a:buFontTx/>
              <a:buNone/>
              <a:defRPr/>
            </a:lvl5pPr>
          </a:lstStyle>
          <a:p>
            <a:pPr lvl="0"/>
            <a:r>
              <a:rPr lang="en-US"/>
              <a:t>Click to edit Master text styles</a:t>
            </a:r>
          </a:p>
        </p:txBody>
      </p:sp>
      <p:sp>
        <p:nvSpPr>
          <p:cNvPr id="14" name="Slide Number Placeholder 5">
            <a:extLst>
              <a:ext uri="{FF2B5EF4-FFF2-40B4-BE49-F238E27FC236}">
                <a16:creationId xmlns:a16="http://schemas.microsoft.com/office/drawing/2014/main" id="{CCC1CDEB-E363-83D9-5DE1-1DC9538392E3}"/>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10" name="Footer Placeholder 7">
            <a:extLst>
              <a:ext uri="{FF2B5EF4-FFF2-40B4-BE49-F238E27FC236}">
                <a16:creationId xmlns:a16="http://schemas.microsoft.com/office/drawing/2014/main" id="{CA4A2147-4A0A-7230-9D28-692C248F17D4}"/>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Tree>
    <p:extLst>
      <p:ext uri="{BB962C8B-B14F-4D97-AF65-F5344CB8AC3E}">
        <p14:creationId xmlns:p14="http://schemas.microsoft.com/office/powerpoint/2010/main" val="680843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Slide Optio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CD07F6-A6F4-6A4F-BE8C-BD238682E714}"/>
              </a:ext>
            </a:extLst>
          </p:cNvPr>
          <p:cNvSpPr/>
          <p:nvPr userDrawn="1"/>
        </p:nvSpPr>
        <p:spPr>
          <a:xfrm>
            <a:off x="6713562" y="287339"/>
            <a:ext cx="5190569" cy="6281736"/>
          </a:xfrm>
          <a:prstGeom prst="rect">
            <a:avLst/>
          </a:prstGeom>
          <a:solidFill>
            <a:srgbClr val="FFF8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3200" b="0" i="0" dirty="0">
              <a:solidFill>
                <a:schemeClr val="tx2"/>
              </a:solidFill>
              <a:latin typeface="Sun Life New Text" pitchFamily="2" charset="0"/>
            </a:endParaRPr>
          </a:p>
        </p:txBody>
      </p:sp>
      <p:sp>
        <p:nvSpPr>
          <p:cNvPr id="9" name="Title 1"/>
          <p:cNvSpPr>
            <a:spLocks noGrp="1"/>
          </p:cNvSpPr>
          <p:nvPr>
            <p:ph type="title"/>
          </p:nvPr>
        </p:nvSpPr>
        <p:spPr>
          <a:xfrm>
            <a:off x="287338" y="287338"/>
            <a:ext cx="6138225" cy="931862"/>
          </a:xfrm>
        </p:spPr>
        <p:txBody>
          <a:bodyPr bIns="0" anchor="t" anchorCtr="0"/>
          <a:lstStyle>
            <a:lvl1pPr>
              <a:lnSpc>
                <a:spcPct val="90000"/>
              </a:lnSpc>
              <a:defRPr sz="2800" b="0">
                <a:latin typeface="+mj-lt"/>
              </a:defRPr>
            </a:lvl1pPr>
          </a:lstStyle>
          <a:p>
            <a:r>
              <a:rPr lang="en-US"/>
              <a:t>Click to edit Master title style</a:t>
            </a:r>
            <a:endParaRPr lang="en-CA"/>
          </a:p>
        </p:txBody>
      </p:sp>
      <p:sp>
        <p:nvSpPr>
          <p:cNvPr id="3" name="Chart Placeholder 2">
            <a:extLst>
              <a:ext uri="{FF2B5EF4-FFF2-40B4-BE49-F238E27FC236}">
                <a16:creationId xmlns:a16="http://schemas.microsoft.com/office/drawing/2014/main" id="{9CC37285-4A05-6246-A364-9D8BF31A2829}"/>
              </a:ext>
            </a:extLst>
          </p:cNvPr>
          <p:cNvSpPr>
            <a:spLocks noGrp="1"/>
          </p:cNvSpPr>
          <p:nvPr>
            <p:ph type="chart" sz="quarter" idx="10"/>
          </p:nvPr>
        </p:nvSpPr>
        <p:spPr>
          <a:xfrm>
            <a:off x="287339" y="1584960"/>
            <a:ext cx="6138224" cy="4267200"/>
          </a:xfrm>
        </p:spPr>
        <p:txBody>
          <a:bodyPr tIns="720000" anchor="ctr"/>
          <a:lstStyle>
            <a:lvl1pPr marL="0" indent="0" algn="ctr">
              <a:buFontTx/>
              <a:buNone/>
              <a:defRPr sz="1867" b="0" i="0">
                <a:solidFill>
                  <a:schemeClr val="tx1"/>
                </a:solidFill>
                <a:latin typeface="+mn-lt"/>
              </a:defRPr>
            </a:lvl1pPr>
          </a:lstStyle>
          <a:p>
            <a:r>
              <a:rPr lang="en-US"/>
              <a:t>Click icon to add chart</a:t>
            </a:r>
            <a:endParaRPr lang="en-CA"/>
          </a:p>
        </p:txBody>
      </p:sp>
      <p:sp>
        <p:nvSpPr>
          <p:cNvPr id="5" name="Text Placeholder 4">
            <a:extLst>
              <a:ext uri="{FF2B5EF4-FFF2-40B4-BE49-F238E27FC236}">
                <a16:creationId xmlns:a16="http://schemas.microsoft.com/office/drawing/2014/main" id="{0FE2A74D-09DD-DE4B-B747-D9FDBD5CBB0A}"/>
              </a:ext>
            </a:extLst>
          </p:cNvPr>
          <p:cNvSpPr>
            <a:spLocks noGrp="1"/>
          </p:cNvSpPr>
          <p:nvPr>
            <p:ph type="body" sz="quarter" idx="11" hasCustomPrompt="1"/>
          </p:nvPr>
        </p:nvSpPr>
        <p:spPr>
          <a:xfrm>
            <a:off x="7002464" y="575337"/>
            <a:ext cx="4613668" cy="807413"/>
          </a:xfrm>
        </p:spPr>
        <p:txBody>
          <a:bodyPr anchor="b" anchorCtr="0"/>
          <a:lstStyle>
            <a:lvl1pPr marL="0" indent="0">
              <a:lnSpc>
                <a:spcPct val="100000"/>
              </a:lnSpc>
              <a:spcBef>
                <a:spcPts val="400"/>
              </a:spcBef>
              <a:buFontTx/>
              <a:buNone/>
              <a:defRPr sz="1800" b="1" i="0">
                <a:solidFill>
                  <a:srgbClr val="003946"/>
                </a:solidFill>
                <a:latin typeface="+mn-lt"/>
              </a:defRPr>
            </a:lvl1pPr>
            <a:lvl2pPr marL="243834" indent="0">
              <a:buFontTx/>
              <a:buNone/>
              <a:defRPr/>
            </a:lvl2pPr>
            <a:lvl3pPr marL="487668" indent="0">
              <a:buFontTx/>
              <a:buNone/>
              <a:defRPr/>
            </a:lvl3pPr>
            <a:lvl4pPr marL="731502" indent="0">
              <a:buFontTx/>
              <a:buNone/>
              <a:defRPr/>
            </a:lvl4pPr>
            <a:lvl5pPr marL="768077" indent="0">
              <a:buFontTx/>
              <a:buNone/>
              <a:defRPr/>
            </a:lvl5pPr>
          </a:lstStyle>
          <a:p>
            <a:pPr lvl="0"/>
            <a:r>
              <a:rPr lang="en-CA" dirty="0"/>
              <a:t>Edit master text styles</a:t>
            </a:r>
            <a:endParaRPr lang="en-CA"/>
          </a:p>
        </p:txBody>
      </p:sp>
      <p:sp>
        <p:nvSpPr>
          <p:cNvPr id="16" name="Content Placeholder 15">
            <a:extLst>
              <a:ext uri="{FF2B5EF4-FFF2-40B4-BE49-F238E27FC236}">
                <a16:creationId xmlns:a16="http://schemas.microsoft.com/office/drawing/2014/main" id="{683BD389-6171-4A49-B58D-AD5162356E01}"/>
              </a:ext>
            </a:extLst>
          </p:cNvPr>
          <p:cNvSpPr>
            <a:spLocks noGrp="1"/>
          </p:cNvSpPr>
          <p:nvPr>
            <p:ph sz="quarter" idx="13"/>
          </p:nvPr>
        </p:nvSpPr>
        <p:spPr>
          <a:xfrm>
            <a:off x="7002464" y="1814751"/>
            <a:ext cx="4613668" cy="1925669"/>
          </a:xfrm>
        </p:spPr>
        <p:txBody>
          <a:bodyPr/>
          <a:lstStyle>
            <a:lvl1pPr marL="243834" indent="-243834">
              <a:lnSpc>
                <a:spcPct val="100000"/>
              </a:lnSpc>
              <a:spcBef>
                <a:spcPts val="1200"/>
              </a:spcBef>
              <a:buClrTx/>
              <a:buSzPct val="125000"/>
              <a:buFont typeface="Arial" panose="020B0604020202020204" pitchFamily="34" charset="0"/>
              <a:buChar char="•"/>
              <a:defRPr sz="1800" b="0" i="0">
                <a:solidFill>
                  <a:schemeClr val="tx1"/>
                </a:solidFill>
                <a:latin typeface="+mn-lt"/>
              </a:defRPr>
            </a:lvl1pPr>
          </a:lstStyle>
          <a:p>
            <a:pPr lvl="0"/>
            <a:r>
              <a:rPr lang="en-US"/>
              <a:t>Click to edit Master text styles</a:t>
            </a:r>
          </a:p>
        </p:txBody>
      </p:sp>
      <p:sp>
        <p:nvSpPr>
          <p:cNvPr id="8" name="Content Placeholder 7">
            <a:extLst>
              <a:ext uri="{FF2B5EF4-FFF2-40B4-BE49-F238E27FC236}">
                <a16:creationId xmlns:a16="http://schemas.microsoft.com/office/drawing/2014/main" id="{A1F7B9AD-B714-2E4F-957D-314B470FFE65}"/>
              </a:ext>
            </a:extLst>
          </p:cNvPr>
          <p:cNvSpPr>
            <a:spLocks noGrp="1"/>
          </p:cNvSpPr>
          <p:nvPr>
            <p:ph sz="quarter" idx="12"/>
          </p:nvPr>
        </p:nvSpPr>
        <p:spPr>
          <a:xfrm>
            <a:off x="7002464" y="4028421"/>
            <a:ext cx="4613668" cy="2252653"/>
          </a:xfrm>
        </p:spPr>
        <p:txBody>
          <a:bodyPr/>
          <a:lstStyle>
            <a:lvl1pPr marL="0" indent="0">
              <a:lnSpc>
                <a:spcPct val="100000"/>
              </a:lnSpc>
              <a:buFontTx/>
              <a:buNone/>
              <a:defRPr sz="1600" b="0" i="0">
                <a:solidFill>
                  <a:schemeClr val="tx1"/>
                </a:solidFill>
                <a:latin typeface="+mn-lt"/>
              </a:defRPr>
            </a:lvl1pPr>
            <a:lvl2pPr marL="243834" indent="0">
              <a:buFontTx/>
              <a:buNone/>
              <a:defRPr/>
            </a:lvl2pPr>
            <a:lvl3pPr marL="487668" indent="0">
              <a:buFontTx/>
              <a:buNone/>
              <a:defRPr/>
            </a:lvl3pPr>
            <a:lvl4pPr marL="731502" indent="0">
              <a:buFontTx/>
              <a:buNone/>
              <a:defRPr/>
            </a:lvl4pPr>
            <a:lvl5pPr marL="768077" indent="0">
              <a:buFontTx/>
              <a:buNone/>
              <a:defRPr/>
            </a:lvl5pPr>
          </a:lstStyle>
          <a:p>
            <a:pPr lvl="0"/>
            <a:r>
              <a:rPr lang="en-US"/>
              <a:t>Click to edit Master text styles</a:t>
            </a:r>
          </a:p>
        </p:txBody>
      </p:sp>
      <p:sp>
        <p:nvSpPr>
          <p:cNvPr id="4" name="Text Placeholder 3">
            <a:extLst>
              <a:ext uri="{FF2B5EF4-FFF2-40B4-BE49-F238E27FC236}">
                <a16:creationId xmlns:a16="http://schemas.microsoft.com/office/drawing/2014/main" id="{AB909CFA-D3D5-7944-91C3-F36CB5371365}"/>
              </a:ext>
            </a:extLst>
          </p:cNvPr>
          <p:cNvSpPr>
            <a:spLocks noGrp="1"/>
          </p:cNvSpPr>
          <p:nvPr>
            <p:ph type="body" sz="quarter" idx="14"/>
          </p:nvPr>
        </p:nvSpPr>
        <p:spPr>
          <a:xfrm>
            <a:off x="288000" y="5994000"/>
            <a:ext cx="6129085" cy="432000"/>
          </a:xfrm>
        </p:spPr>
        <p:txBody>
          <a:bodyPr anchor="t" anchorCtr="0"/>
          <a:lstStyle>
            <a:lvl1pPr marL="0" indent="0">
              <a:lnSpc>
                <a:spcPct val="100000"/>
              </a:lnSpc>
              <a:spcBef>
                <a:spcPts val="400"/>
              </a:spcBef>
              <a:buFontTx/>
              <a:buNone/>
              <a:defRPr sz="1100" b="0" i="0">
                <a:solidFill>
                  <a:srgbClr val="424242"/>
                </a:solidFill>
                <a:latin typeface="+mn-lt"/>
              </a:defRPr>
            </a:lvl1pPr>
            <a:lvl2pPr marL="243834" indent="0">
              <a:buFontTx/>
              <a:buNone/>
              <a:defRPr/>
            </a:lvl2pPr>
            <a:lvl3pPr marL="487668" indent="0">
              <a:buFontTx/>
              <a:buNone/>
              <a:defRPr/>
            </a:lvl3pPr>
            <a:lvl4pPr marL="731502" indent="0">
              <a:buFontTx/>
              <a:buNone/>
              <a:defRPr/>
            </a:lvl4pPr>
            <a:lvl5pPr marL="768077" indent="0">
              <a:buFontTx/>
              <a:buNone/>
              <a:defRPr/>
            </a:lvl5pPr>
          </a:lstStyle>
          <a:p>
            <a:pPr lvl="0"/>
            <a:r>
              <a:rPr lang="en-US"/>
              <a:t>Click to edit Master text styles</a:t>
            </a:r>
          </a:p>
        </p:txBody>
      </p:sp>
      <p:sp>
        <p:nvSpPr>
          <p:cNvPr id="12" name="Slide Number Placeholder 5">
            <a:extLst>
              <a:ext uri="{FF2B5EF4-FFF2-40B4-BE49-F238E27FC236}">
                <a16:creationId xmlns:a16="http://schemas.microsoft.com/office/drawing/2014/main" id="{88147324-2C5A-0669-9DE1-94B3AFE14EFC}"/>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7" name="Footer Placeholder 7">
            <a:extLst>
              <a:ext uri="{FF2B5EF4-FFF2-40B4-BE49-F238E27FC236}">
                <a16:creationId xmlns:a16="http://schemas.microsoft.com/office/drawing/2014/main" id="{8BB7C698-1E68-1CCE-AF82-D922DDCFD8FF}"/>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Tree>
    <p:extLst>
      <p:ext uri="{BB962C8B-B14F-4D97-AF65-F5344CB8AC3E}">
        <p14:creationId xmlns:p14="http://schemas.microsoft.com/office/powerpoint/2010/main" val="378725406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1810B87A-2B4C-411B-BB71-C9BA5AB3BA52}"/>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itle Placeholder 1">
            <a:extLst>
              <a:ext uri="{FF2B5EF4-FFF2-40B4-BE49-F238E27FC236}">
                <a16:creationId xmlns:a16="http://schemas.microsoft.com/office/drawing/2014/main" id="{0F6223AA-3667-CD12-0F39-2C8B444F3E1E}"/>
              </a:ext>
            </a:extLst>
          </p:cNvPr>
          <p:cNvSpPr>
            <a:spLocks noGrp="1"/>
          </p:cNvSpPr>
          <p:nvPr>
            <p:ph type="title"/>
          </p:nvPr>
        </p:nvSpPr>
        <p:spPr>
          <a:xfrm>
            <a:off x="287337" y="288924"/>
            <a:ext cx="11615737" cy="930275"/>
          </a:xfrm>
          <a:prstGeom prst="rect">
            <a:avLst/>
          </a:prstGeom>
        </p:spPr>
        <p:txBody>
          <a:bodyPr vert="horz" lIns="0" tIns="0" rIns="0" bIns="0" rtlCol="0" anchor="t" anchorCtr="0">
            <a:noAutofit/>
          </a:bodyPr>
          <a:lstStyle/>
          <a:p>
            <a:r>
              <a:rPr lang="en-US"/>
              <a:t>Click to edit Master title style</a:t>
            </a:r>
            <a:endParaRPr lang="en-CA"/>
          </a:p>
        </p:txBody>
      </p:sp>
      <p:sp>
        <p:nvSpPr>
          <p:cNvPr id="8" name="Text Placeholder 2">
            <a:extLst>
              <a:ext uri="{FF2B5EF4-FFF2-40B4-BE49-F238E27FC236}">
                <a16:creationId xmlns:a16="http://schemas.microsoft.com/office/drawing/2014/main" id="{4AA50AEC-3691-459F-41FE-474C6EF609FE}"/>
              </a:ext>
            </a:extLst>
          </p:cNvPr>
          <p:cNvSpPr>
            <a:spLocks noGrp="1"/>
          </p:cNvSpPr>
          <p:nvPr>
            <p:ph type="body" idx="1"/>
          </p:nvPr>
        </p:nvSpPr>
        <p:spPr>
          <a:xfrm>
            <a:off x="287337" y="1584961"/>
            <a:ext cx="9655176" cy="4984114"/>
          </a:xfrm>
          <a:prstGeom prst="rect">
            <a:avLst/>
          </a:prstGeom>
        </p:spPr>
        <p:txBody>
          <a:bodyPr vert="horz" lIns="0" tIns="0" rIns="0" bIns="0" rtlCol="0">
            <a:noAutofit/>
          </a:bodyPr>
          <a:lstStyle/>
          <a:p>
            <a:pPr lvl="0"/>
            <a:r>
              <a:rPr lang="en-CA" dirty="0"/>
              <a:t>Click to edit first level bullet</a:t>
            </a:r>
            <a:endParaRPr lang="en-CA"/>
          </a:p>
          <a:p>
            <a:pPr lvl="1"/>
            <a:r>
              <a:rPr lang="en-CA" dirty="0"/>
              <a:t>Second level</a:t>
            </a:r>
            <a:endParaRPr lang="en-CA"/>
          </a:p>
          <a:p>
            <a:pPr lvl="2"/>
            <a:r>
              <a:rPr lang="en-CA" dirty="0"/>
              <a:t>Third level</a:t>
            </a:r>
            <a:endParaRPr lang="en-CA"/>
          </a:p>
          <a:p>
            <a:pPr lvl="3"/>
            <a:r>
              <a:rPr lang="en-CA" dirty="0"/>
              <a:t>Fourth level</a:t>
            </a:r>
            <a:endParaRPr lang="en-CA"/>
          </a:p>
          <a:p>
            <a:pPr lvl="4"/>
            <a:r>
              <a:rPr lang="en-CA" dirty="0"/>
              <a:t>Fifth level</a:t>
            </a:r>
            <a:endParaRPr lang="en-CA"/>
          </a:p>
        </p:txBody>
      </p:sp>
      <p:sp>
        <p:nvSpPr>
          <p:cNvPr id="5" name="EntityNameDynamic-Placeholder" descr="{&quot;templafy&quot;:{&quot;id&quot;:&quot;dc0c0a97-ca06-4bac-bc64-14b8a194e79e&quot;}}">
            <a:extLst>
              <a:ext uri="{FF2B5EF4-FFF2-40B4-BE49-F238E27FC236}">
                <a16:creationId xmlns:a16="http://schemas.microsoft.com/office/drawing/2014/main" id="{5912217E-9AF4-888B-CCAE-5C06516A8BB4}"/>
              </a:ext>
            </a:extLst>
          </p:cNvPr>
          <p:cNvSpPr/>
          <p:nvPr userDrawn="1"/>
        </p:nvSpPr>
        <p:spPr>
          <a:xfrm>
            <a:off x="7002463" y="6588092"/>
            <a:ext cx="3137852"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1" dirty="0">
              <a:solidFill>
                <a:schemeClr val="tx2"/>
              </a:solidFill>
            </a:endParaRPr>
          </a:p>
        </p:txBody>
      </p:sp>
      <p:sp>
        <p:nvSpPr>
          <p:cNvPr id="6" name="TaglineDynamic-Placeholder" descr="{&quot;templafy&quot;:{&quot;id&quot;:&quot;899c7068-b6b0-4fac-9b04-c638eeeb6bda&quot;}}">
            <a:extLst>
              <a:ext uri="{FF2B5EF4-FFF2-40B4-BE49-F238E27FC236}">
                <a16:creationId xmlns:a16="http://schemas.microsoft.com/office/drawing/2014/main" id="{3154E5F7-2391-0DBB-1292-0ED8C20BC13A}"/>
              </a:ext>
            </a:extLst>
          </p:cNvPr>
          <p:cNvSpPr/>
          <p:nvPr userDrawn="1"/>
        </p:nvSpPr>
        <p:spPr>
          <a:xfrm>
            <a:off x="10140315" y="6588092"/>
            <a:ext cx="1762760"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0" spc="-20" baseline="0" dirty="0">
              <a:solidFill>
                <a:schemeClr val="tx2"/>
              </a:solidFill>
            </a:endParaRPr>
          </a:p>
        </p:txBody>
      </p:sp>
      <p:sp>
        <p:nvSpPr>
          <p:cNvPr id="2" name="EntityNameDynamic (US) -Placeholder" descr="{&quot;templafy&quot;:{&quot;id&quot;:&quot;b3869463-7896-4828-9daf-a569b9ecce97&quot;}}" hidden="1">
            <a:extLst>
              <a:ext uri="{FF2B5EF4-FFF2-40B4-BE49-F238E27FC236}">
                <a16:creationId xmlns:a16="http://schemas.microsoft.com/office/drawing/2014/main" id="{231C5C50-A431-A088-18A0-32DEB214A440}"/>
              </a:ext>
            </a:extLst>
          </p:cNvPr>
          <p:cNvSpPr>
            <a:spLocks/>
          </p:cNvSpPr>
          <p:nvPr userDrawn="1"/>
        </p:nvSpPr>
        <p:spPr>
          <a:xfrm>
            <a:off x="7116762" y="6588092"/>
            <a:ext cx="2795588"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1" dirty="0">
              <a:solidFill>
                <a:schemeClr val="tx2"/>
              </a:solidFill>
            </a:endParaRPr>
          </a:p>
        </p:txBody>
      </p:sp>
      <p:sp>
        <p:nvSpPr>
          <p:cNvPr id="4" name="TaglineDynamic (US) -Placeholder" descr="{&quot;templafy&quot;:{&quot;id&quot;:&quot;41a799af-b8f2-4558-acb1-1fd0e8f0e298&quot;}}" hidden="1">
            <a:extLst>
              <a:ext uri="{FF2B5EF4-FFF2-40B4-BE49-F238E27FC236}">
                <a16:creationId xmlns:a16="http://schemas.microsoft.com/office/drawing/2014/main" id="{B8DE862F-11DD-85D6-40DA-20E00DBF602D}"/>
              </a:ext>
            </a:extLst>
          </p:cNvPr>
          <p:cNvSpPr>
            <a:spLocks/>
          </p:cNvSpPr>
          <p:nvPr userDrawn="1"/>
        </p:nvSpPr>
        <p:spPr>
          <a:xfrm>
            <a:off x="9943307" y="6588092"/>
            <a:ext cx="1960562"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0" spc="-20" baseline="0" dirty="0">
              <a:solidFill>
                <a:schemeClr val="tx2"/>
              </a:solidFill>
            </a:endParaRPr>
          </a:p>
        </p:txBody>
      </p:sp>
    </p:spTree>
    <p:extLst>
      <p:ext uri="{BB962C8B-B14F-4D97-AF65-F5344CB8AC3E}">
        <p14:creationId xmlns:p14="http://schemas.microsoft.com/office/powerpoint/2010/main" val="2171943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hf sldNum="0" hdr="0" dt="0"/>
  <p:txStyles>
    <p:titleStyle>
      <a:lvl1pPr algn="l" defTabSz="914377" rtl="0" eaLnBrk="1" latinLnBrk="0" hangingPunct="1">
        <a:lnSpc>
          <a:spcPct val="90000"/>
        </a:lnSpc>
        <a:spcBef>
          <a:spcPct val="0"/>
        </a:spcBef>
        <a:buNone/>
        <a:defRPr sz="3200" b="0" i="0" kern="1200">
          <a:solidFill>
            <a:schemeClr val="tx2"/>
          </a:solidFill>
          <a:latin typeface="+mj-lt"/>
          <a:ea typeface="+mj-ea"/>
          <a:cs typeface="+mj-cs"/>
        </a:defRPr>
      </a:lvl1pPr>
    </p:titleStyle>
    <p:bodyStyle>
      <a:lvl1pPr marL="243834" indent="-243834" algn="l" defTabSz="914377" rtl="0" eaLnBrk="1" latinLnBrk="0" hangingPunct="1">
        <a:lnSpc>
          <a:spcPct val="100000"/>
        </a:lnSpc>
        <a:spcBef>
          <a:spcPts val="1600"/>
        </a:spcBef>
        <a:buFont typeface="Arial" panose="020B0604020202020204" pitchFamily="34" charset="0"/>
        <a:buChar char="•"/>
        <a:defRPr sz="2400" b="0" i="0" kern="1200">
          <a:solidFill>
            <a:schemeClr val="tx1"/>
          </a:solidFill>
          <a:latin typeface="+mn-lt"/>
          <a:ea typeface="+mn-ea"/>
          <a:cs typeface="+mn-cs"/>
        </a:defRPr>
      </a:lvl1pPr>
      <a:lvl2pPr marL="487668" indent="-268217" algn="l" defTabSz="914377" rtl="0" eaLnBrk="1" latinLnBrk="0" hangingPunct="1">
        <a:lnSpc>
          <a:spcPct val="100000"/>
        </a:lnSpc>
        <a:spcBef>
          <a:spcPts val="500"/>
        </a:spcBef>
        <a:buSzPct val="75000"/>
        <a:buFont typeface="Arial" pitchFamily="34" charset="0"/>
        <a:buChar char="⏤"/>
        <a:defRPr sz="2000" b="0" i="0" kern="1200">
          <a:solidFill>
            <a:schemeClr val="tx1"/>
          </a:solidFill>
          <a:latin typeface="+mn-lt"/>
          <a:ea typeface="+mn-ea"/>
          <a:cs typeface="+mn-cs"/>
        </a:defRPr>
      </a:lvl2pPr>
      <a:lvl3pPr marL="731502" indent="-243834" algn="l" defTabSz="914377" rtl="0" eaLnBrk="1" latinLnBrk="0" hangingPunct="1">
        <a:lnSpc>
          <a:spcPct val="100000"/>
        </a:lnSpc>
        <a:spcBef>
          <a:spcPts val="500"/>
        </a:spcBef>
        <a:buFont typeface="Arial" panose="020B0604020202020204" pitchFamily="34" charset="0"/>
        <a:buChar char="•"/>
        <a:defRPr sz="1800" b="0" i="0" kern="1200">
          <a:solidFill>
            <a:schemeClr val="tx1"/>
          </a:solidFill>
          <a:latin typeface="+mn-lt"/>
          <a:ea typeface="+mn-ea"/>
          <a:cs typeface="+mn-cs"/>
        </a:defRPr>
      </a:lvl3pPr>
      <a:lvl4pPr marL="975336" indent="-243834" algn="l" defTabSz="914377" rtl="0" eaLnBrk="1" latinLnBrk="0" hangingPunct="1">
        <a:lnSpc>
          <a:spcPct val="100000"/>
        </a:lnSpc>
        <a:spcBef>
          <a:spcPts val="500"/>
        </a:spcBef>
        <a:buFont typeface="Arial" pitchFamily="34" charset="0"/>
        <a:buChar char="⎯"/>
        <a:defRPr sz="1600" b="0" i="0" kern="1200">
          <a:solidFill>
            <a:schemeClr val="tx1"/>
          </a:solidFill>
          <a:latin typeface="+mn-lt"/>
          <a:ea typeface="+mn-ea"/>
          <a:cs typeface="+mn-cs"/>
        </a:defRPr>
      </a:lvl4pPr>
      <a:lvl5pPr marL="1219170" indent="-243834" algn="l" defTabSz="914377"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userDrawn="1">
          <p15:clr>
            <a:srgbClr val="F26B43"/>
          </p15:clr>
        </p15:guide>
        <p15:guide id="2" pos="708" userDrawn="1">
          <p15:clr>
            <a:srgbClr val="A4A4A4"/>
          </p15:clr>
        </p15:guide>
        <p15:guide id="3" orient="horz" pos="181" userDrawn="1">
          <p15:clr>
            <a:srgbClr val="F26B43"/>
          </p15:clr>
        </p15:guide>
        <p15:guide id="4" orient="horz" pos="4138" userDrawn="1">
          <p15:clr>
            <a:srgbClr val="F26B43"/>
          </p15:clr>
        </p15:guide>
        <p15:guide id="5" pos="798" userDrawn="1">
          <p15:clr>
            <a:srgbClr val="A4A4A4"/>
          </p15:clr>
        </p15:guide>
        <p15:guide id="6" pos="1325" userDrawn="1">
          <p15:clr>
            <a:srgbClr val="A4A4A4"/>
          </p15:clr>
        </p15:guide>
        <p15:guide id="7" pos="1416" userDrawn="1">
          <p15:clr>
            <a:srgbClr val="A4A4A4"/>
          </p15:clr>
        </p15:guide>
        <p15:guide id="8" pos="1942" userDrawn="1">
          <p15:clr>
            <a:srgbClr val="A4A4A4"/>
          </p15:clr>
        </p15:guide>
        <p15:guide id="9" pos="2033" userDrawn="1">
          <p15:clr>
            <a:srgbClr val="A4A4A4"/>
          </p15:clr>
        </p15:guide>
        <p15:guide id="10" pos="2560" userDrawn="1">
          <p15:clr>
            <a:srgbClr val="A4A4A4"/>
          </p15:clr>
        </p15:guide>
        <p15:guide id="11" pos="2650" userDrawn="1">
          <p15:clr>
            <a:srgbClr val="A4A4A4"/>
          </p15:clr>
        </p15:guide>
        <p15:guide id="12" pos="3177" userDrawn="1">
          <p15:clr>
            <a:srgbClr val="A4A4A4"/>
          </p15:clr>
        </p15:guide>
        <p15:guide id="13" pos="3268" userDrawn="1">
          <p15:clr>
            <a:srgbClr val="A4A4A4"/>
          </p15:clr>
        </p15:guide>
        <p15:guide id="14" pos="3794" userDrawn="1">
          <p15:clr>
            <a:srgbClr val="A4A4A4"/>
          </p15:clr>
        </p15:guide>
        <p15:guide id="15" pos="3885" userDrawn="1">
          <p15:clr>
            <a:srgbClr val="A4A4A4"/>
          </p15:clr>
        </p15:guide>
        <p15:guide id="16" pos="4411" userDrawn="1">
          <p15:clr>
            <a:srgbClr val="A4A4A4"/>
          </p15:clr>
        </p15:guide>
        <p15:guide id="17" pos="4502" userDrawn="1">
          <p15:clr>
            <a:srgbClr val="A4A4A4"/>
          </p15:clr>
        </p15:guide>
        <p15:guide id="18" pos="5029" userDrawn="1">
          <p15:clr>
            <a:srgbClr val="A4A4A4"/>
          </p15:clr>
        </p15:guide>
        <p15:guide id="19" pos="5120" userDrawn="1">
          <p15:clr>
            <a:srgbClr val="A4A4A4"/>
          </p15:clr>
        </p15:guide>
        <p15:guide id="20" pos="5646" userDrawn="1">
          <p15:clr>
            <a:srgbClr val="A4A4A4"/>
          </p15:clr>
        </p15:guide>
        <p15:guide id="21" pos="5737" userDrawn="1">
          <p15:clr>
            <a:srgbClr val="A4A4A4"/>
          </p15:clr>
        </p15:guide>
        <p15:guide id="22" pos="6263" userDrawn="1">
          <p15:clr>
            <a:srgbClr val="A4A4A4"/>
          </p15:clr>
        </p15:guide>
        <p15:guide id="23" pos="6354" userDrawn="1">
          <p15:clr>
            <a:srgbClr val="A4A4A4"/>
          </p15:clr>
        </p15:guide>
        <p15:guide id="24" pos="6881" userDrawn="1">
          <p15:clr>
            <a:srgbClr val="A4A4A4"/>
          </p15:clr>
        </p15:guide>
        <p15:guide id="25" pos="6971" userDrawn="1">
          <p15:clr>
            <a:srgbClr val="A4A4A4"/>
          </p15:clr>
        </p15:guide>
        <p15:guide id="26" pos="749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6.xml"/><Relationship Id="rId1" Type="http://schemas.openxmlformats.org/officeDocument/2006/relationships/customXml" Target="../../customXml/item3.xml"/><Relationship Id="rId5" Type="http://schemas.openxmlformats.org/officeDocument/2006/relationships/image" Target="../media/image1.emf"/><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s://www.sunlife.ca/workplace/en/group-retirement-services/small-business/vrsp/"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hyperlink" Target="https://www.sunnet.sunlife.com/signin/mysunlife/home.wc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8.xml"/><Relationship Id="rId5" Type="http://schemas.openxmlformats.org/officeDocument/2006/relationships/hyperlink" Target="mailto:CR.Centre@sunlife.com" TargetMode="External"/><Relationship Id="rId4" Type="http://schemas.openxmlformats.org/officeDocument/2006/relationships/hyperlink" Target="https://www.sunlife.ca/workplace/en/group-retirement-services/small-business/vrsp/"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1">
            <a:extLst>
              <a:ext uri="{FF2B5EF4-FFF2-40B4-BE49-F238E27FC236}">
                <a16:creationId xmlns:a16="http://schemas.microsoft.com/office/drawing/2014/main" id="{41968F05-0C66-6609-7530-18DC34DDB50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 y="0"/>
            <a:ext cx="12192000" cy="6857999"/>
          </a:xfrm>
          <a:prstGeom prst="rect">
            <a:avLst/>
          </a:prstGeom>
        </p:spPr>
      </p:pic>
      <p:sp>
        <p:nvSpPr>
          <p:cNvPr id="2" name="Text Placeholder 1">
            <a:extLst>
              <a:ext uri="{FF2B5EF4-FFF2-40B4-BE49-F238E27FC236}">
                <a16:creationId xmlns:a16="http://schemas.microsoft.com/office/drawing/2014/main" id="{DC20A195-C7BE-A0EA-0C00-85AE2551040E}"/>
              </a:ext>
            </a:extLst>
          </p:cNvPr>
          <p:cNvSpPr>
            <a:spLocks noGrp="1"/>
          </p:cNvSpPr>
          <p:nvPr>
            <p:ph type="body" sz="quarter" idx="13"/>
          </p:nvPr>
        </p:nvSpPr>
        <p:spPr>
          <a:xfrm>
            <a:off x="288925" y="1334192"/>
            <a:ext cx="5734050" cy="2409255"/>
          </a:xfrm>
        </p:spPr>
        <p:txBody>
          <a:bodyPr/>
          <a:lstStyle/>
          <a:p>
            <a:r>
              <a:rPr lang="en-CA" noProof="0" dirty="0"/>
              <a:t>Voluntary Retirement Savings Plan (VRSP)</a:t>
            </a:r>
          </a:p>
        </p:txBody>
      </p:sp>
      <p:sp>
        <p:nvSpPr>
          <p:cNvPr id="5" name="Text Placeholder 4">
            <a:extLst>
              <a:ext uri="{FF2B5EF4-FFF2-40B4-BE49-F238E27FC236}">
                <a16:creationId xmlns:a16="http://schemas.microsoft.com/office/drawing/2014/main" id="{F5F2C9E2-4410-09D3-3B80-0EE0456D8EB8}"/>
              </a:ext>
            </a:extLst>
          </p:cNvPr>
          <p:cNvSpPr>
            <a:spLocks noGrp="1"/>
          </p:cNvSpPr>
          <p:nvPr>
            <p:ph type="body" sz="quarter" idx="35"/>
          </p:nvPr>
        </p:nvSpPr>
        <p:spPr/>
        <p:txBody>
          <a:bodyPr/>
          <a:lstStyle/>
          <a:p>
            <a:endParaRPr lang="en-CA" noProof="0" dirty="0"/>
          </a:p>
        </p:txBody>
      </p:sp>
      <p:sp>
        <p:nvSpPr>
          <p:cNvPr id="6" name="Text Placeholder 5">
            <a:extLst>
              <a:ext uri="{FF2B5EF4-FFF2-40B4-BE49-F238E27FC236}">
                <a16:creationId xmlns:a16="http://schemas.microsoft.com/office/drawing/2014/main" id="{3EE69CA5-877B-E429-025A-F1D3D0B5B343}"/>
              </a:ext>
            </a:extLst>
          </p:cNvPr>
          <p:cNvSpPr>
            <a:spLocks noGrp="1"/>
          </p:cNvSpPr>
          <p:nvPr>
            <p:ph type="body" sz="quarter" idx="39"/>
          </p:nvPr>
        </p:nvSpPr>
        <p:spPr/>
        <p:txBody>
          <a:bodyPr/>
          <a:lstStyle/>
          <a:p>
            <a:endParaRPr lang="en-CA" noProof="0" dirty="0"/>
          </a:p>
        </p:txBody>
      </p:sp>
      <p:sp>
        <p:nvSpPr>
          <p:cNvPr id="7" name="Text Placeholder 6">
            <a:extLst>
              <a:ext uri="{FF2B5EF4-FFF2-40B4-BE49-F238E27FC236}">
                <a16:creationId xmlns:a16="http://schemas.microsoft.com/office/drawing/2014/main" id="{726A93A6-E77B-1A4E-12B7-067857E58A3A}"/>
              </a:ext>
            </a:extLst>
          </p:cNvPr>
          <p:cNvSpPr>
            <a:spLocks noGrp="1"/>
          </p:cNvSpPr>
          <p:nvPr>
            <p:ph type="body" sz="quarter" idx="40"/>
          </p:nvPr>
        </p:nvSpPr>
        <p:spPr/>
        <p:txBody>
          <a:bodyPr/>
          <a:lstStyle/>
          <a:p>
            <a:endParaRPr lang="en-CA" noProof="0" dirty="0"/>
          </a:p>
        </p:txBody>
      </p:sp>
      <p:pic>
        <p:nvPicPr>
          <p:cNvPr id="16" name="DynamicLogoFooter-Placeholder" descr="{&quot;templafy&quot;:{&quot;id&quot;:&quot;218020ed-da53-44f8-9f4b-e57bd5c31408&quot;}}">
            <a:extLst>
              <a:ext uri="{FF2B5EF4-FFF2-40B4-BE49-F238E27FC236}">
                <a16:creationId xmlns:a16="http://schemas.microsoft.com/office/drawing/2014/main" id="{98A7999B-D428-5381-B837-E3DDDE5F77A3}"/>
              </a:ext>
            </a:extLst>
          </p:cNvPr>
          <p:cNvPicPr>
            <a:picLocks noChangeAspect="1"/>
          </p:cNvPicPr>
          <p:nvPr/>
        </p:nvPicPr>
        <p:blipFill>
          <a:blip r:embed="rId5"/>
          <a:stretch>
            <a:fillRect/>
          </a:stretch>
        </p:blipFill>
        <p:spPr>
          <a:xfrm>
            <a:off x="287337" y="5801360"/>
            <a:ext cx="4140000" cy="964800"/>
          </a:xfrm>
          <a:prstGeom prst="rect">
            <a:avLst/>
          </a:prstGeom>
        </p:spPr>
      </p:pic>
    </p:spTree>
    <p:custDataLst>
      <p:custData r:id="rId1"/>
      <p:custData r:id="rId2"/>
    </p:custDataLst>
    <p:extLst>
      <p:ext uri="{BB962C8B-B14F-4D97-AF65-F5344CB8AC3E}">
        <p14:creationId xmlns:p14="http://schemas.microsoft.com/office/powerpoint/2010/main" val="3865986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74F27-3510-163A-E1C3-47C0490FE48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0E7B822C-3430-703E-1889-2D114CF2DAA9}"/>
              </a:ext>
            </a:extLst>
          </p:cNvPr>
          <p:cNvSpPr>
            <a:spLocks noGrp="1"/>
          </p:cNvSpPr>
          <p:nvPr>
            <p:ph type="body" sz="quarter" idx="29"/>
          </p:nvPr>
        </p:nvSpPr>
        <p:spPr>
          <a:xfrm>
            <a:off x="6170084" y="414031"/>
            <a:ext cx="5734578" cy="266699"/>
          </a:xfrm>
        </p:spPr>
        <p:txBody>
          <a:bodyPr/>
          <a:lstStyle/>
          <a:p>
            <a:r>
              <a:rPr lang="en-CA" dirty="0"/>
              <a:t>What is a VRSP? </a:t>
            </a:r>
          </a:p>
        </p:txBody>
      </p:sp>
      <p:sp>
        <p:nvSpPr>
          <p:cNvPr id="7" name="Text Placeholder 6">
            <a:extLst>
              <a:ext uri="{FF2B5EF4-FFF2-40B4-BE49-F238E27FC236}">
                <a16:creationId xmlns:a16="http://schemas.microsoft.com/office/drawing/2014/main" id="{BF9197CE-42CB-FAA6-74FF-79A81E1A5325}"/>
              </a:ext>
            </a:extLst>
          </p:cNvPr>
          <p:cNvSpPr>
            <a:spLocks noGrp="1"/>
          </p:cNvSpPr>
          <p:nvPr>
            <p:ph type="body" sz="quarter" idx="33"/>
          </p:nvPr>
        </p:nvSpPr>
        <p:spPr>
          <a:xfrm>
            <a:off x="6169029" y="815921"/>
            <a:ext cx="5728016" cy="960967"/>
          </a:xfrm>
        </p:spPr>
        <p:txBody>
          <a:bodyPr/>
          <a:lstStyle/>
          <a:p>
            <a:r>
              <a:rPr lang="en-CA" dirty="0"/>
              <a:t>Additional considerations</a:t>
            </a:r>
          </a:p>
        </p:txBody>
      </p:sp>
      <p:sp>
        <p:nvSpPr>
          <p:cNvPr id="5" name="Text Placeholder 4">
            <a:extLst>
              <a:ext uri="{FF2B5EF4-FFF2-40B4-BE49-F238E27FC236}">
                <a16:creationId xmlns:a16="http://schemas.microsoft.com/office/drawing/2014/main" id="{299B1880-05F0-C232-4459-F79D5039A9D4}"/>
              </a:ext>
            </a:extLst>
          </p:cNvPr>
          <p:cNvSpPr>
            <a:spLocks noGrp="1"/>
          </p:cNvSpPr>
          <p:nvPr>
            <p:ph type="body" sz="quarter" idx="26"/>
          </p:nvPr>
        </p:nvSpPr>
        <p:spPr>
          <a:xfrm>
            <a:off x="6169028" y="1776888"/>
            <a:ext cx="5728016" cy="1652112"/>
          </a:xfrm>
        </p:spPr>
        <p:txBody>
          <a:bodyPr/>
          <a:lstStyle/>
          <a:p>
            <a:pPr marL="285750" indent="-285750">
              <a:buFont typeface="Arial" panose="020B0604020202020204" pitchFamily="34" charset="0"/>
              <a:buChar char="•"/>
            </a:pPr>
            <a:r>
              <a:rPr lang="en-CA" dirty="0"/>
              <a:t>Employers in federally regulated industries (e.g., banks, telecommunications, interprovincial transportation), as well as employers and self-employed workers in the three territories, are subject to the Pooled Registered Pension Plans Act (PRPP). PRPPs are a type of defined contribution pension plan gradually being implemented in Canada.</a:t>
            </a:r>
          </a:p>
          <a:p>
            <a:pPr marL="285750" indent="-285750">
              <a:buFont typeface="Arial" panose="020B0604020202020204" pitchFamily="34" charset="0"/>
              <a:buChar char="•"/>
            </a:pPr>
            <a:r>
              <a:rPr lang="en-CA" dirty="0"/>
              <a:t>Employers may need to take action if they have a plan in place that does not cover all their employees who are 18 or above and have at least 1 year of service.</a:t>
            </a:r>
          </a:p>
          <a:p>
            <a:pPr marL="285750" indent="-285750">
              <a:buFont typeface="Arial" panose="020B0604020202020204" pitchFamily="34" charset="0"/>
              <a:buChar char="•"/>
            </a:pPr>
            <a:r>
              <a:rPr lang="en-CA" dirty="0"/>
              <a:t>An employer with fewer than 5 eligible employees may set up a VRSP voluntarily. If employers who initially had 5 or more employees </a:t>
            </a:r>
            <a:r>
              <a:rPr lang="en-CA" dirty="0" err="1"/>
              <a:t>subsquently</a:t>
            </a:r>
            <a:r>
              <a:rPr lang="en-CA" dirty="0"/>
              <a:t> end up with fewer than 5 eligible employees, they must continue to offer the VRSP to new eligible employees and, every two years, to employees who opted out of the plan or set their contribution rate to 0%, unless all eligible employees have decided to opt out.</a:t>
            </a:r>
          </a:p>
        </p:txBody>
      </p:sp>
      <p:pic>
        <p:nvPicPr>
          <p:cNvPr id="12" name="Picture Placeholder 10">
            <a:extLst>
              <a:ext uri="{FF2B5EF4-FFF2-40B4-BE49-F238E27FC236}">
                <a16:creationId xmlns:a16="http://schemas.microsoft.com/office/drawing/2014/main" id="{CD0BA158-60AF-36EC-4FF6-B6E703E8F24A}"/>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2" name="Footer Placeholder 2">
            <a:extLst>
              <a:ext uri="{FF2B5EF4-FFF2-40B4-BE49-F238E27FC236}">
                <a16:creationId xmlns:a16="http://schemas.microsoft.com/office/drawing/2014/main" id="{29743745-DF20-E22D-8CC6-4AFAC68B86D9}"/>
              </a:ext>
            </a:extLst>
          </p:cNvPr>
          <p:cNvSpPr>
            <a:spLocks noGrp="1"/>
          </p:cNvSpPr>
          <p:nvPr>
            <p:ph type="ftr" sz="quarter" idx="3"/>
          </p:nvPr>
        </p:nvSpPr>
        <p:spPr>
          <a:xfrm>
            <a:off x="609600" y="6608064"/>
            <a:ext cx="4579200" cy="144000"/>
          </a:xfrm>
        </p:spPr>
        <p:txBody>
          <a:bodyPr/>
          <a:lstStyle/>
          <a:p>
            <a:r>
              <a:rPr lang="en-CA" noProof="0" dirty="0"/>
              <a:t>Voluntary Retirement Savings Plan</a:t>
            </a:r>
          </a:p>
        </p:txBody>
      </p:sp>
    </p:spTree>
    <p:extLst>
      <p:ext uri="{BB962C8B-B14F-4D97-AF65-F5344CB8AC3E}">
        <p14:creationId xmlns:p14="http://schemas.microsoft.com/office/powerpoint/2010/main" val="670083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3CF8D-D029-6581-0B94-5B9FF0BF0B85}"/>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9FD0A3B-8578-9937-8AF6-08C1E23B83AD}"/>
              </a:ext>
            </a:extLst>
          </p:cNvPr>
          <p:cNvSpPr>
            <a:spLocks noGrp="1"/>
          </p:cNvSpPr>
          <p:nvPr>
            <p:ph type="body" sz="quarter" idx="29"/>
          </p:nvPr>
        </p:nvSpPr>
        <p:spPr>
          <a:xfrm>
            <a:off x="6170084" y="414031"/>
            <a:ext cx="5734578" cy="266699"/>
          </a:xfrm>
        </p:spPr>
        <p:txBody>
          <a:bodyPr/>
          <a:lstStyle/>
          <a:p>
            <a:r>
              <a:rPr lang="en-CA" dirty="0"/>
              <a:t>What is a VRSP? </a:t>
            </a:r>
          </a:p>
        </p:txBody>
      </p:sp>
      <p:sp>
        <p:nvSpPr>
          <p:cNvPr id="7" name="Text Placeholder 6">
            <a:extLst>
              <a:ext uri="{FF2B5EF4-FFF2-40B4-BE49-F238E27FC236}">
                <a16:creationId xmlns:a16="http://schemas.microsoft.com/office/drawing/2014/main" id="{ED265835-B3E8-977F-C3E9-4E829980CF5A}"/>
              </a:ext>
            </a:extLst>
          </p:cNvPr>
          <p:cNvSpPr>
            <a:spLocks noGrp="1"/>
          </p:cNvSpPr>
          <p:nvPr>
            <p:ph type="body" sz="quarter" idx="33"/>
          </p:nvPr>
        </p:nvSpPr>
        <p:spPr>
          <a:xfrm>
            <a:off x="6169029" y="815921"/>
            <a:ext cx="5728016" cy="960967"/>
          </a:xfrm>
        </p:spPr>
        <p:txBody>
          <a:bodyPr/>
          <a:lstStyle/>
          <a:p>
            <a:r>
              <a:rPr lang="en-CA" dirty="0"/>
              <a:t>Additional considerations</a:t>
            </a:r>
          </a:p>
        </p:txBody>
      </p:sp>
      <p:sp>
        <p:nvSpPr>
          <p:cNvPr id="5" name="Text Placeholder 4">
            <a:extLst>
              <a:ext uri="{FF2B5EF4-FFF2-40B4-BE49-F238E27FC236}">
                <a16:creationId xmlns:a16="http://schemas.microsoft.com/office/drawing/2014/main" id="{EAEAD919-45E4-B84E-FB13-546C41E44583}"/>
              </a:ext>
            </a:extLst>
          </p:cNvPr>
          <p:cNvSpPr>
            <a:spLocks noGrp="1"/>
          </p:cNvSpPr>
          <p:nvPr>
            <p:ph type="body" sz="quarter" idx="26"/>
          </p:nvPr>
        </p:nvSpPr>
        <p:spPr>
          <a:xfrm>
            <a:off x="6169028" y="1776888"/>
            <a:ext cx="5728016" cy="1652112"/>
          </a:xfrm>
        </p:spPr>
        <p:txBody>
          <a:bodyPr/>
          <a:lstStyle/>
          <a:p>
            <a:pPr marL="285750" indent="-285750">
              <a:buFont typeface="Arial" panose="020B0604020202020204" pitchFamily="34" charset="0"/>
              <a:buChar char="•"/>
            </a:pPr>
            <a:r>
              <a:rPr lang="en-CA" dirty="0"/>
              <a:t>VRSP legislation applies only if the employer has an establishment in Quebec. If not, the law does not apply. </a:t>
            </a:r>
            <a:br>
              <a:rPr lang="en-CA" dirty="0"/>
            </a:br>
            <a:r>
              <a:rPr lang="en-CA" dirty="0"/>
              <a:t>NB:  this is not about having a head office in Quebec, only an establishment in Quebec.</a:t>
            </a:r>
          </a:p>
          <a:p>
            <a:pPr marL="285750" indent="-285750">
              <a:buFont typeface="Arial" panose="020B0604020202020204" pitchFamily="34" charset="0"/>
              <a:buChar char="•"/>
            </a:pPr>
            <a:r>
              <a:rPr lang="en-CA" dirty="0"/>
              <a:t>Voluntary enrolment: available to self-employed workers, employees whose employer does not offer a VRSP, employees with less than one year of uninterrupted service.  Plan may limit enrolment of self-employed workers and employees whose employer does not offer a VRSP to Quebec residents only.</a:t>
            </a:r>
          </a:p>
          <a:p>
            <a:pPr marL="285750" indent="-285750">
              <a:buFont typeface="Arial" panose="020B0604020202020204" pitchFamily="34" charset="0"/>
              <a:buChar char="•"/>
            </a:pPr>
            <a:r>
              <a:rPr lang="en-CA" dirty="0"/>
              <a:t>An employer may enter into an agreement with a professional order, association  or other group that will subscribe to a VRSP with an administrator.</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pic>
        <p:nvPicPr>
          <p:cNvPr id="11" name="Picture Placeholder 10" descr="A person standing against a wall&#10;&#10;AI-generated content may be incorrect.">
            <a:extLst>
              <a:ext uri="{FF2B5EF4-FFF2-40B4-BE49-F238E27FC236}">
                <a16:creationId xmlns:a16="http://schemas.microsoft.com/office/drawing/2014/main" id="{5B269B02-8E17-AB9C-6344-CBD88F15A78D}"/>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2" name="Footer Placeholder 2">
            <a:extLst>
              <a:ext uri="{FF2B5EF4-FFF2-40B4-BE49-F238E27FC236}">
                <a16:creationId xmlns:a16="http://schemas.microsoft.com/office/drawing/2014/main" id="{208E1D9D-8E47-6FC2-4E74-535F5D84D289}"/>
              </a:ext>
            </a:extLst>
          </p:cNvPr>
          <p:cNvSpPr>
            <a:spLocks noGrp="1"/>
          </p:cNvSpPr>
          <p:nvPr>
            <p:ph type="ftr" sz="quarter" idx="3"/>
          </p:nvPr>
        </p:nvSpPr>
        <p:spPr>
          <a:xfrm>
            <a:off x="609600" y="6608064"/>
            <a:ext cx="4579200" cy="144000"/>
          </a:xfrm>
        </p:spPr>
        <p:txBody>
          <a:bodyPr/>
          <a:lstStyle/>
          <a:p>
            <a:r>
              <a:rPr lang="en-CA" noProof="0" dirty="0"/>
              <a:t>Voluntary Retirement Savings Plan</a:t>
            </a:r>
          </a:p>
        </p:txBody>
      </p:sp>
    </p:spTree>
    <p:extLst>
      <p:ext uri="{BB962C8B-B14F-4D97-AF65-F5344CB8AC3E}">
        <p14:creationId xmlns:p14="http://schemas.microsoft.com/office/powerpoint/2010/main" val="4031439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734F2-FE86-D9B2-48DA-29780D4CA24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B850FF25-3FD0-9583-90F7-74A7AC8CE929}"/>
              </a:ext>
            </a:extLst>
          </p:cNvPr>
          <p:cNvSpPr>
            <a:spLocks noGrp="1"/>
          </p:cNvSpPr>
          <p:nvPr>
            <p:ph type="body" sz="quarter" idx="29"/>
          </p:nvPr>
        </p:nvSpPr>
        <p:spPr>
          <a:xfrm>
            <a:off x="6170084" y="414031"/>
            <a:ext cx="5734578" cy="266699"/>
          </a:xfrm>
        </p:spPr>
        <p:txBody>
          <a:bodyPr/>
          <a:lstStyle/>
          <a:p>
            <a:r>
              <a:rPr lang="en-CA" dirty="0"/>
              <a:t>What is a VRSP? </a:t>
            </a:r>
          </a:p>
        </p:txBody>
      </p:sp>
      <p:sp>
        <p:nvSpPr>
          <p:cNvPr id="7" name="Text Placeholder 6">
            <a:extLst>
              <a:ext uri="{FF2B5EF4-FFF2-40B4-BE49-F238E27FC236}">
                <a16:creationId xmlns:a16="http://schemas.microsoft.com/office/drawing/2014/main" id="{B06836D5-A383-5464-C827-E3E832AC5018}"/>
              </a:ext>
            </a:extLst>
          </p:cNvPr>
          <p:cNvSpPr>
            <a:spLocks noGrp="1"/>
          </p:cNvSpPr>
          <p:nvPr>
            <p:ph type="body" sz="quarter" idx="33"/>
          </p:nvPr>
        </p:nvSpPr>
        <p:spPr>
          <a:xfrm>
            <a:off x="6169029" y="815921"/>
            <a:ext cx="5728016" cy="960967"/>
          </a:xfrm>
        </p:spPr>
        <p:txBody>
          <a:bodyPr/>
          <a:lstStyle/>
          <a:p>
            <a:r>
              <a:rPr lang="en-CA" dirty="0"/>
              <a:t>VRSP Features</a:t>
            </a:r>
          </a:p>
        </p:txBody>
      </p:sp>
      <p:sp>
        <p:nvSpPr>
          <p:cNvPr id="5" name="Text Placeholder 4">
            <a:extLst>
              <a:ext uri="{FF2B5EF4-FFF2-40B4-BE49-F238E27FC236}">
                <a16:creationId xmlns:a16="http://schemas.microsoft.com/office/drawing/2014/main" id="{57F369C8-FDA8-E208-B638-A2B9DC5121C6}"/>
              </a:ext>
            </a:extLst>
          </p:cNvPr>
          <p:cNvSpPr>
            <a:spLocks noGrp="1"/>
          </p:cNvSpPr>
          <p:nvPr>
            <p:ph type="body" sz="quarter" idx="26"/>
          </p:nvPr>
        </p:nvSpPr>
        <p:spPr>
          <a:xfrm>
            <a:off x="6169028" y="1569173"/>
            <a:ext cx="5728016" cy="1251125"/>
          </a:xfrm>
        </p:spPr>
        <p:txBody>
          <a:bodyPr/>
          <a:lstStyle/>
          <a:p>
            <a:r>
              <a:rPr lang="en-CA" sz="1600" b="1" dirty="0"/>
              <a:t>Membership</a:t>
            </a:r>
          </a:p>
          <a:p>
            <a:pPr marL="285750" indent="-285750">
              <a:buFont typeface="Arial" panose="020B0604020202020204" pitchFamily="34" charset="0"/>
              <a:buChar char="•"/>
            </a:pPr>
            <a:r>
              <a:rPr lang="en-CA" dirty="0"/>
              <a:t>Automatic enrolment for eligible employees</a:t>
            </a:r>
          </a:p>
          <a:p>
            <a:pPr marL="285750" indent="-285750">
              <a:buFont typeface="Arial" panose="020B0604020202020204" pitchFamily="34" charset="0"/>
              <a:buChar char="•"/>
            </a:pPr>
            <a:r>
              <a:rPr lang="en-CA" dirty="0"/>
              <a:t>Ability to opt out within 60 days after notice sent by administrator </a:t>
            </a:r>
            <a:endParaRPr lang="en-CA" b="1" dirty="0"/>
          </a:p>
          <a:p>
            <a:pPr marL="285750" indent="-285750">
              <a:buFont typeface="Arial" panose="020B0604020202020204" pitchFamily="34" charset="0"/>
              <a:buChar char="•"/>
            </a:pPr>
            <a:endParaRPr lang="en-CA" b="1" dirty="0"/>
          </a:p>
        </p:txBody>
      </p:sp>
      <p:sp>
        <p:nvSpPr>
          <p:cNvPr id="2" name="Text Placeholder 4">
            <a:extLst>
              <a:ext uri="{FF2B5EF4-FFF2-40B4-BE49-F238E27FC236}">
                <a16:creationId xmlns:a16="http://schemas.microsoft.com/office/drawing/2014/main" id="{C41B79B6-698E-BE2B-58AB-A69CD1096D0B}"/>
              </a:ext>
            </a:extLst>
          </p:cNvPr>
          <p:cNvSpPr txBox="1">
            <a:spLocks/>
          </p:cNvSpPr>
          <p:nvPr/>
        </p:nvSpPr>
        <p:spPr>
          <a:xfrm>
            <a:off x="6169028" y="3083178"/>
            <a:ext cx="5728016" cy="1251125"/>
          </a:xfrm>
          <a:prstGeom prst="rect">
            <a:avLst/>
          </a:prstGeom>
        </p:spPr>
        <p:txBody>
          <a:bodyPr vert="horz" lIns="0" tIns="0" rIns="0" bIns="0" rtlCol="0">
            <a:noAutofit/>
          </a:bodyPr>
          <a:lstStyle>
            <a:lvl1pPr marL="0" indent="0" algn="l" defTabSz="914377" rtl="0" eaLnBrk="1" latinLnBrk="0" hangingPunct="1">
              <a:lnSpc>
                <a:spcPct val="100000"/>
              </a:lnSpc>
              <a:spcBef>
                <a:spcPts val="1600"/>
              </a:spcBef>
              <a:buFont typeface="Arial" panose="020B0604020202020204" pitchFamily="34" charset="0"/>
              <a:buNone/>
              <a:defRPr sz="1400" b="0" i="0" kern="1200">
                <a:solidFill>
                  <a:schemeClr val="tx1"/>
                </a:solidFill>
                <a:latin typeface="+mn-lt"/>
                <a:ea typeface="+mn-ea"/>
                <a:cs typeface="+mn-cs"/>
              </a:defRPr>
            </a:lvl1pPr>
            <a:lvl2pPr marL="243834" indent="0" algn="l" defTabSz="914377" rtl="0" eaLnBrk="1" latinLnBrk="0" hangingPunct="1">
              <a:lnSpc>
                <a:spcPct val="100000"/>
              </a:lnSpc>
              <a:spcBef>
                <a:spcPts val="500"/>
              </a:spcBef>
              <a:buSzPct val="75000"/>
              <a:buFont typeface="Arial" pitchFamily="34" charset="0"/>
              <a:buNone/>
              <a:defRPr sz="1400" b="0" i="0" kern="1200">
                <a:solidFill>
                  <a:schemeClr val="tx1"/>
                </a:solidFill>
                <a:latin typeface="+mn-lt"/>
                <a:ea typeface="+mn-ea"/>
                <a:cs typeface="+mn-cs"/>
              </a:defRPr>
            </a:lvl2pPr>
            <a:lvl3pPr marL="487668" indent="0" algn="l" defTabSz="914377" rtl="0" eaLnBrk="1" latinLnBrk="0" hangingPunct="1">
              <a:lnSpc>
                <a:spcPct val="100000"/>
              </a:lnSpc>
              <a:spcBef>
                <a:spcPts val="500"/>
              </a:spcBef>
              <a:buFont typeface="Arial" panose="020B0604020202020204" pitchFamily="34" charset="0"/>
              <a:buNone/>
              <a:defRPr sz="1400" b="0" i="0" kern="1200">
                <a:solidFill>
                  <a:schemeClr val="tx1"/>
                </a:solidFill>
                <a:latin typeface="+mn-lt"/>
                <a:ea typeface="+mn-ea"/>
                <a:cs typeface="+mn-cs"/>
              </a:defRPr>
            </a:lvl3pPr>
            <a:lvl4pPr marL="731502" indent="0" algn="l" defTabSz="914377" rtl="0" eaLnBrk="1" latinLnBrk="0" hangingPunct="1">
              <a:lnSpc>
                <a:spcPct val="100000"/>
              </a:lnSpc>
              <a:spcBef>
                <a:spcPts val="500"/>
              </a:spcBef>
              <a:buFont typeface="Arial" pitchFamily="34" charset="0"/>
              <a:buNone/>
              <a:defRPr sz="1400" b="0" i="0" kern="1200">
                <a:solidFill>
                  <a:schemeClr val="tx1"/>
                </a:solidFill>
                <a:latin typeface="+mn-lt"/>
                <a:ea typeface="+mn-ea"/>
                <a:cs typeface="+mn-cs"/>
              </a:defRPr>
            </a:lvl4pPr>
            <a:lvl5pPr marL="975336" indent="0" algn="l" defTabSz="914377" rtl="0" eaLnBrk="1" latinLnBrk="0" hangingPunct="1">
              <a:lnSpc>
                <a:spcPct val="100000"/>
              </a:lnSpc>
              <a:spcBef>
                <a:spcPts val="500"/>
              </a:spcBef>
              <a:buFont typeface="Arial" panose="020B0604020202020204" pitchFamily="34" charset="0"/>
              <a:buNone/>
              <a:defRPr sz="1400" b="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600" b="1" dirty="0"/>
              <a:t>Contributions – your employee</a:t>
            </a:r>
          </a:p>
          <a:p>
            <a:pPr marL="285750" indent="-285750">
              <a:buFont typeface="Arial" panose="020B0604020202020204" pitchFamily="34" charset="0"/>
              <a:buChar char="•"/>
            </a:pPr>
            <a:r>
              <a:rPr lang="en-CA" dirty="0"/>
              <a:t>Employee contributions through payroll deductions not locked in</a:t>
            </a:r>
          </a:p>
          <a:p>
            <a:pPr marL="285750" indent="-285750">
              <a:buFont typeface="Arial" panose="020B0604020202020204" pitchFamily="34" charset="0"/>
              <a:buChar char="•"/>
            </a:pPr>
            <a:r>
              <a:rPr lang="en-CA" dirty="0"/>
              <a:t>Lump sum contributions not locked in </a:t>
            </a:r>
          </a:p>
          <a:p>
            <a:pPr marL="285750" indent="-285750">
              <a:buFont typeface="Arial" panose="020B0604020202020204" pitchFamily="34" charset="0"/>
              <a:buChar char="•"/>
            </a:pPr>
            <a:r>
              <a:rPr lang="en-CA" dirty="0"/>
              <a:t>Transfers in of locked-in or not locked-in monies (e.g., RRSP or LIRA) are allowed</a:t>
            </a:r>
          </a:p>
          <a:p>
            <a:pPr marL="285750" indent="-285750">
              <a:buFont typeface="Arial" panose="020B0604020202020204" pitchFamily="34" charset="0"/>
              <a:buChar char="•"/>
            </a:pPr>
            <a:r>
              <a:rPr lang="en-CA" dirty="0"/>
              <a:t>Default contribution rate based on gross salary 4%</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b="1" dirty="0"/>
          </a:p>
        </p:txBody>
      </p:sp>
      <p:pic>
        <p:nvPicPr>
          <p:cNvPr id="9" name="Picture Placeholder 4" descr="A group of women talking in front of a building&#10;&#10;AI-generated content may be incorrect.">
            <a:extLst>
              <a:ext uri="{FF2B5EF4-FFF2-40B4-BE49-F238E27FC236}">
                <a16:creationId xmlns:a16="http://schemas.microsoft.com/office/drawing/2014/main" id="{4C1A2CC0-737F-B72D-A244-EE0159799DD4}"/>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4" name="Footer Placeholder 2">
            <a:extLst>
              <a:ext uri="{FF2B5EF4-FFF2-40B4-BE49-F238E27FC236}">
                <a16:creationId xmlns:a16="http://schemas.microsoft.com/office/drawing/2014/main" id="{17A6E192-E92F-A582-8D45-970483CAFB57}"/>
              </a:ext>
            </a:extLst>
          </p:cNvPr>
          <p:cNvSpPr>
            <a:spLocks noGrp="1"/>
          </p:cNvSpPr>
          <p:nvPr>
            <p:ph type="ftr" sz="quarter" idx="3"/>
          </p:nvPr>
        </p:nvSpPr>
        <p:spPr>
          <a:xfrm>
            <a:off x="609600" y="6608064"/>
            <a:ext cx="4579200" cy="144000"/>
          </a:xfrm>
        </p:spPr>
        <p:txBody>
          <a:bodyPr/>
          <a:lstStyle/>
          <a:p>
            <a:r>
              <a:rPr lang="en-CA" noProof="0" dirty="0"/>
              <a:t>Voluntary Retirement Savings Plan</a:t>
            </a:r>
          </a:p>
        </p:txBody>
      </p:sp>
    </p:spTree>
    <p:extLst>
      <p:ext uri="{BB962C8B-B14F-4D97-AF65-F5344CB8AC3E}">
        <p14:creationId xmlns:p14="http://schemas.microsoft.com/office/powerpoint/2010/main" val="3598959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549C3-5A76-E69C-75C1-23DE21CE415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894E960F-8E80-546A-550A-AE2DC151B62D}"/>
              </a:ext>
            </a:extLst>
          </p:cNvPr>
          <p:cNvSpPr>
            <a:spLocks noGrp="1"/>
          </p:cNvSpPr>
          <p:nvPr>
            <p:ph type="body" sz="quarter" idx="29"/>
          </p:nvPr>
        </p:nvSpPr>
        <p:spPr>
          <a:xfrm>
            <a:off x="6170084" y="414031"/>
            <a:ext cx="5734578" cy="266699"/>
          </a:xfrm>
        </p:spPr>
        <p:txBody>
          <a:bodyPr/>
          <a:lstStyle/>
          <a:p>
            <a:r>
              <a:rPr lang="en-CA" dirty="0"/>
              <a:t>What is a VRSP? </a:t>
            </a:r>
          </a:p>
        </p:txBody>
      </p:sp>
      <p:sp>
        <p:nvSpPr>
          <p:cNvPr id="7" name="Text Placeholder 6">
            <a:extLst>
              <a:ext uri="{FF2B5EF4-FFF2-40B4-BE49-F238E27FC236}">
                <a16:creationId xmlns:a16="http://schemas.microsoft.com/office/drawing/2014/main" id="{2C62C254-743C-ABAC-57F3-AD84D0DA54D6}"/>
              </a:ext>
            </a:extLst>
          </p:cNvPr>
          <p:cNvSpPr>
            <a:spLocks noGrp="1"/>
          </p:cNvSpPr>
          <p:nvPr>
            <p:ph type="body" sz="quarter" idx="33"/>
          </p:nvPr>
        </p:nvSpPr>
        <p:spPr>
          <a:xfrm>
            <a:off x="6169029" y="815921"/>
            <a:ext cx="5728016" cy="960967"/>
          </a:xfrm>
        </p:spPr>
        <p:txBody>
          <a:bodyPr/>
          <a:lstStyle/>
          <a:p>
            <a:r>
              <a:rPr lang="en-CA" dirty="0"/>
              <a:t>VRSP Features</a:t>
            </a:r>
          </a:p>
        </p:txBody>
      </p:sp>
      <p:sp>
        <p:nvSpPr>
          <p:cNvPr id="11" name="Text Placeholder 4">
            <a:extLst>
              <a:ext uri="{FF2B5EF4-FFF2-40B4-BE49-F238E27FC236}">
                <a16:creationId xmlns:a16="http://schemas.microsoft.com/office/drawing/2014/main" id="{2FA1BE86-EC6E-3A09-3729-94EB261DD323}"/>
              </a:ext>
            </a:extLst>
          </p:cNvPr>
          <p:cNvSpPr txBox="1">
            <a:spLocks/>
          </p:cNvSpPr>
          <p:nvPr/>
        </p:nvSpPr>
        <p:spPr>
          <a:xfrm>
            <a:off x="6169028" y="1569173"/>
            <a:ext cx="5728016" cy="1251125"/>
          </a:xfrm>
          <a:prstGeom prst="rect">
            <a:avLst/>
          </a:prstGeom>
        </p:spPr>
        <p:txBody>
          <a:bodyPr vert="horz" lIns="0" tIns="0" rIns="0" bIns="0" rtlCol="0">
            <a:noAutofit/>
          </a:bodyPr>
          <a:lstStyle>
            <a:lvl1pPr marL="0" indent="0" algn="l" defTabSz="914377" rtl="0" eaLnBrk="1" latinLnBrk="0" hangingPunct="1">
              <a:lnSpc>
                <a:spcPct val="100000"/>
              </a:lnSpc>
              <a:spcBef>
                <a:spcPts val="1600"/>
              </a:spcBef>
              <a:buFont typeface="Arial" panose="020B0604020202020204" pitchFamily="34" charset="0"/>
              <a:buNone/>
              <a:defRPr sz="1400" b="0" i="0" kern="1200">
                <a:solidFill>
                  <a:schemeClr val="tx1"/>
                </a:solidFill>
                <a:latin typeface="+mn-lt"/>
                <a:ea typeface="+mn-ea"/>
                <a:cs typeface="+mn-cs"/>
              </a:defRPr>
            </a:lvl1pPr>
            <a:lvl2pPr marL="243834" indent="0" algn="l" defTabSz="914377" rtl="0" eaLnBrk="1" latinLnBrk="0" hangingPunct="1">
              <a:lnSpc>
                <a:spcPct val="100000"/>
              </a:lnSpc>
              <a:spcBef>
                <a:spcPts val="500"/>
              </a:spcBef>
              <a:buSzPct val="75000"/>
              <a:buFont typeface="Arial" pitchFamily="34" charset="0"/>
              <a:buNone/>
              <a:defRPr sz="1400" b="0" i="0" kern="1200">
                <a:solidFill>
                  <a:schemeClr val="tx1"/>
                </a:solidFill>
                <a:latin typeface="+mn-lt"/>
                <a:ea typeface="+mn-ea"/>
                <a:cs typeface="+mn-cs"/>
              </a:defRPr>
            </a:lvl2pPr>
            <a:lvl3pPr marL="487668" indent="0" algn="l" defTabSz="914377" rtl="0" eaLnBrk="1" latinLnBrk="0" hangingPunct="1">
              <a:lnSpc>
                <a:spcPct val="100000"/>
              </a:lnSpc>
              <a:spcBef>
                <a:spcPts val="500"/>
              </a:spcBef>
              <a:buFont typeface="Arial" panose="020B0604020202020204" pitchFamily="34" charset="0"/>
              <a:buNone/>
              <a:defRPr sz="1400" b="0" i="0" kern="1200">
                <a:solidFill>
                  <a:schemeClr val="tx1"/>
                </a:solidFill>
                <a:latin typeface="+mn-lt"/>
                <a:ea typeface="+mn-ea"/>
                <a:cs typeface="+mn-cs"/>
              </a:defRPr>
            </a:lvl3pPr>
            <a:lvl4pPr marL="731502" indent="0" algn="l" defTabSz="914377" rtl="0" eaLnBrk="1" latinLnBrk="0" hangingPunct="1">
              <a:lnSpc>
                <a:spcPct val="100000"/>
              </a:lnSpc>
              <a:spcBef>
                <a:spcPts val="500"/>
              </a:spcBef>
              <a:buFont typeface="Arial" pitchFamily="34" charset="0"/>
              <a:buNone/>
              <a:defRPr sz="1400" b="0" i="0" kern="1200">
                <a:solidFill>
                  <a:schemeClr val="tx1"/>
                </a:solidFill>
                <a:latin typeface="+mn-lt"/>
                <a:ea typeface="+mn-ea"/>
                <a:cs typeface="+mn-cs"/>
              </a:defRPr>
            </a:lvl4pPr>
            <a:lvl5pPr marL="975336" indent="0" algn="l" defTabSz="914377" rtl="0" eaLnBrk="1" latinLnBrk="0" hangingPunct="1">
              <a:lnSpc>
                <a:spcPct val="100000"/>
              </a:lnSpc>
              <a:spcBef>
                <a:spcPts val="500"/>
              </a:spcBef>
              <a:buFont typeface="Arial" panose="020B0604020202020204" pitchFamily="34" charset="0"/>
              <a:buNone/>
              <a:defRPr sz="1400" b="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600" b="1" dirty="0"/>
              <a:t>Contribution rate may be changed to 0% after contributing for 12 months.</a:t>
            </a:r>
          </a:p>
          <a:p>
            <a:r>
              <a:rPr lang="en-CA" dirty="0"/>
              <a:t>Exceptions apply if:</a:t>
            </a:r>
          </a:p>
          <a:p>
            <a:pPr marL="285750" indent="-285750">
              <a:buFont typeface="Arial" panose="020B0604020202020204" pitchFamily="34" charset="0"/>
              <a:buChar char="•"/>
            </a:pPr>
            <a:r>
              <a:rPr lang="en-CA" dirty="0"/>
              <a:t>The employer contributes to the plan (not a matching contribution), or</a:t>
            </a:r>
          </a:p>
          <a:p>
            <a:pPr marL="285750" indent="-285750">
              <a:buFont typeface="Arial" panose="020B0604020202020204" pitchFamily="34" charset="0"/>
              <a:buChar char="•"/>
            </a:pPr>
            <a:r>
              <a:rPr lang="en-CA" dirty="0"/>
              <a:t>The employee reaches his/her annual contribution limit, or</a:t>
            </a:r>
          </a:p>
          <a:p>
            <a:pPr marL="285750" indent="-285750">
              <a:buFont typeface="Arial" panose="020B0604020202020204" pitchFamily="34" charset="0"/>
              <a:buChar char="•"/>
            </a:pPr>
            <a:r>
              <a:rPr lang="en-CA" dirty="0"/>
              <a:t>The employee makes an additional contribution to the plan which is equal to or greater than the contributions he/she would have made in a 12-month period.</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b="1" dirty="0"/>
          </a:p>
        </p:txBody>
      </p:sp>
      <p:sp>
        <p:nvSpPr>
          <p:cNvPr id="12" name="Text Placeholder 4">
            <a:extLst>
              <a:ext uri="{FF2B5EF4-FFF2-40B4-BE49-F238E27FC236}">
                <a16:creationId xmlns:a16="http://schemas.microsoft.com/office/drawing/2014/main" id="{0CADABE9-4B5F-3900-26E4-8C2D23B4E0C3}"/>
              </a:ext>
            </a:extLst>
          </p:cNvPr>
          <p:cNvSpPr txBox="1">
            <a:spLocks/>
          </p:cNvSpPr>
          <p:nvPr/>
        </p:nvSpPr>
        <p:spPr>
          <a:xfrm>
            <a:off x="6169028" y="4663264"/>
            <a:ext cx="5728016" cy="1251125"/>
          </a:xfrm>
          <a:prstGeom prst="rect">
            <a:avLst/>
          </a:prstGeom>
        </p:spPr>
        <p:txBody>
          <a:bodyPr vert="horz" lIns="0" tIns="0" rIns="0" bIns="0" rtlCol="0">
            <a:noAutofit/>
          </a:bodyPr>
          <a:lstStyle>
            <a:lvl1pPr marL="0" indent="0" algn="l" defTabSz="914377" rtl="0" eaLnBrk="1" latinLnBrk="0" hangingPunct="1">
              <a:lnSpc>
                <a:spcPct val="100000"/>
              </a:lnSpc>
              <a:spcBef>
                <a:spcPts val="1600"/>
              </a:spcBef>
              <a:buFont typeface="Arial" panose="020B0604020202020204" pitchFamily="34" charset="0"/>
              <a:buNone/>
              <a:defRPr sz="1400" b="0" i="0" kern="1200">
                <a:solidFill>
                  <a:schemeClr val="tx1"/>
                </a:solidFill>
                <a:latin typeface="+mn-lt"/>
                <a:ea typeface="+mn-ea"/>
                <a:cs typeface="+mn-cs"/>
              </a:defRPr>
            </a:lvl1pPr>
            <a:lvl2pPr marL="243834" indent="0" algn="l" defTabSz="914377" rtl="0" eaLnBrk="1" latinLnBrk="0" hangingPunct="1">
              <a:lnSpc>
                <a:spcPct val="100000"/>
              </a:lnSpc>
              <a:spcBef>
                <a:spcPts val="500"/>
              </a:spcBef>
              <a:buSzPct val="75000"/>
              <a:buFont typeface="Arial" pitchFamily="34" charset="0"/>
              <a:buNone/>
              <a:defRPr sz="1400" b="0" i="0" kern="1200">
                <a:solidFill>
                  <a:schemeClr val="tx1"/>
                </a:solidFill>
                <a:latin typeface="+mn-lt"/>
                <a:ea typeface="+mn-ea"/>
                <a:cs typeface="+mn-cs"/>
              </a:defRPr>
            </a:lvl2pPr>
            <a:lvl3pPr marL="487668" indent="0" algn="l" defTabSz="914377" rtl="0" eaLnBrk="1" latinLnBrk="0" hangingPunct="1">
              <a:lnSpc>
                <a:spcPct val="100000"/>
              </a:lnSpc>
              <a:spcBef>
                <a:spcPts val="500"/>
              </a:spcBef>
              <a:buFont typeface="Arial" panose="020B0604020202020204" pitchFamily="34" charset="0"/>
              <a:buNone/>
              <a:defRPr sz="1400" b="0" i="0" kern="1200">
                <a:solidFill>
                  <a:schemeClr val="tx1"/>
                </a:solidFill>
                <a:latin typeface="+mn-lt"/>
                <a:ea typeface="+mn-ea"/>
                <a:cs typeface="+mn-cs"/>
              </a:defRPr>
            </a:lvl3pPr>
            <a:lvl4pPr marL="731502" indent="0" algn="l" defTabSz="914377" rtl="0" eaLnBrk="1" latinLnBrk="0" hangingPunct="1">
              <a:lnSpc>
                <a:spcPct val="100000"/>
              </a:lnSpc>
              <a:spcBef>
                <a:spcPts val="500"/>
              </a:spcBef>
              <a:buFont typeface="Arial" pitchFamily="34" charset="0"/>
              <a:buNone/>
              <a:defRPr sz="1400" b="0" i="0" kern="1200">
                <a:solidFill>
                  <a:schemeClr val="tx1"/>
                </a:solidFill>
                <a:latin typeface="+mn-lt"/>
                <a:ea typeface="+mn-ea"/>
                <a:cs typeface="+mn-cs"/>
              </a:defRPr>
            </a:lvl4pPr>
            <a:lvl5pPr marL="975336" indent="0" algn="l" defTabSz="914377" rtl="0" eaLnBrk="1" latinLnBrk="0" hangingPunct="1">
              <a:lnSpc>
                <a:spcPct val="100000"/>
              </a:lnSpc>
              <a:spcBef>
                <a:spcPts val="500"/>
              </a:spcBef>
              <a:buFont typeface="Arial" panose="020B0604020202020204" pitchFamily="34" charset="0"/>
              <a:buNone/>
              <a:defRPr sz="1400" b="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600" b="1" dirty="0"/>
              <a:t>Contributions - you as the employer </a:t>
            </a:r>
          </a:p>
          <a:p>
            <a:pPr marL="285750" indent="-285750">
              <a:buFont typeface="Arial" panose="020B0604020202020204" pitchFamily="34" charset="0"/>
              <a:buChar char="•"/>
            </a:pPr>
            <a:r>
              <a:rPr lang="en-CA" dirty="0"/>
              <a:t>Employer contributions not mandatory but allowed</a:t>
            </a:r>
          </a:p>
          <a:p>
            <a:pPr marL="285750" indent="-285750">
              <a:buFont typeface="Arial" panose="020B0604020202020204" pitchFamily="34" charset="0"/>
              <a:buChar char="•"/>
            </a:pPr>
            <a:r>
              <a:rPr lang="en-CA" dirty="0"/>
              <a:t>Employer contributions are locked in</a:t>
            </a:r>
          </a:p>
          <a:p>
            <a:pPr marL="285750" indent="-285750">
              <a:buFont typeface="Arial" panose="020B0604020202020204" pitchFamily="34" charset="0"/>
              <a:buChar char="•"/>
            </a:pPr>
            <a:r>
              <a:rPr lang="en-CA" dirty="0"/>
              <a:t>Contributions not subject to payroll taxes</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b="1" dirty="0"/>
          </a:p>
        </p:txBody>
      </p:sp>
      <p:pic>
        <p:nvPicPr>
          <p:cNvPr id="13" name="Picture Placeholder 4" descr="A group of women talking in front of a building&#10;&#10;AI-generated content may be incorrect.">
            <a:extLst>
              <a:ext uri="{FF2B5EF4-FFF2-40B4-BE49-F238E27FC236}">
                <a16:creationId xmlns:a16="http://schemas.microsoft.com/office/drawing/2014/main" id="{701F5005-EDF8-0A3D-0E83-FEF3FF55ABDC}"/>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2" name="Footer Placeholder 2">
            <a:extLst>
              <a:ext uri="{FF2B5EF4-FFF2-40B4-BE49-F238E27FC236}">
                <a16:creationId xmlns:a16="http://schemas.microsoft.com/office/drawing/2014/main" id="{64CEED5E-09B3-2722-FEAC-35FA8A81CF91}"/>
              </a:ext>
            </a:extLst>
          </p:cNvPr>
          <p:cNvSpPr>
            <a:spLocks noGrp="1"/>
          </p:cNvSpPr>
          <p:nvPr>
            <p:ph type="ftr" sz="quarter" idx="3"/>
          </p:nvPr>
        </p:nvSpPr>
        <p:spPr>
          <a:xfrm>
            <a:off x="609600" y="6608064"/>
            <a:ext cx="4579200" cy="144000"/>
          </a:xfrm>
        </p:spPr>
        <p:txBody>
          <a:bodyPr/>
          <a:lstStyle/>
          <a:p>
            <a:r>
              <a:rPr lang="en-CA" noProof="0" dirty="0"/>
              <a:t>Voluntary Retirement Savings Plan</a:t>
            </a:r>
          </a:p>
        </p:txBody>
      </p:sp>
    </p:spTree>
    <p:extLst>
      <p:ext uri="{BB962C8B-B14F-4D97-AF65-F5344CB8AC3E}">
        <p14:creationId xmlns:p14="http://schemas.microsoft.com/office/powerpoint/2010/main" val="4082534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0F630-B010-2000-3B3C-984FA969C46E}"/>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8162E63-4778-1D04-D256-F2B0F633F6F5}"/>
              </a:ext>
            </a:extLst>
          </p:cNvPr>
          <p:cNvSpPr>
            <a:spLocks noGrp="1"/>
          </p:cNvSpPr>
          <p:nvPr>
            <p:ph type="body" sz="quarter" idx="29"/>
          </p:nvPr>
        </p:nvSpPr>
        <p:spPr>
          <a:xfrm>
            <a:off x="6170084" y="414031"/>
            <a:ext cx="5734578" cy="266699"/>
          </a:xfrm>
        </p:spPr>
        <p:txBody>
          <a:bodyPr/>
          <a:lstStyle/>
          <a:p>
            <a:r>
              <a:rPr lang="en-CA" dirty="0"/>
              <a:t>What is a VRSP? </a:t>
            </a:r>
          </a:p>
        </p:txBody>
      </p:sp>
      <p:sp>
        <p:nvSpPr>
          <p:cNvPr id="7" name="Text Placeholder 6">
            <a:extLst>
              <a:ext uri="{FF2B5EF4-FFF2-40B4-BE49-F238E27FC236}">
                <a16:creationId xmlns:a16="http://schemas.microsoft.com/office/drawing/2014/main" id="{9EAEB9B4-CD5D-ADA7-6B52-D8BF10E56D96}"/>
              </a:ext>
            </a:extLst>
          </p:cNvPr>
          <p:cNvSpPr>
            <a:spLocks noGrp="1"/>
          </p:cNvSpPr>
          <p:nvPr>
            <p:ph type="body" sz="quarter" idx="33"/>
          </p:nvPr>
        </p:nvSpPr>
        <p:spPr>
          <a:xfrm>
            <a:off x="6169029" y="815921"/>
            <a:ext cx="5728016" cy="960967"/>
          </a:xfrm>
        </p:spPr>
        <p:txBody>
          <a:bodyPr/>
          <a:lstStyle/>
          <a:p>
            <a:r>
              <a:rPr lang="en-CA" dirty="0"/>
              <a:t>VRSP Features</a:t>
            </a:r>
          </a:p>
        </p:txBody>
      </p:sp>
      <p:sp>
        <p:nvSpPr>
          <p:cNvPr id="11" name="Text Placeholder 4">
            <a:extLst>
              <a:ext uri="{FF2B5EF4-FFF2-40B4-BE49-F238E27FC236}">
                <a16:creationId xmlns:a16="http://schemas.microsoft.com/office/drawing/2014/main" id="{A00E849C-F1DD-18C9-884C-5B59AA6966BC}"/>
              </a:ext>
            </a:extLst>
          </p:cNvPr>
          <p:cNvSpPr txBox="1">
            <a:spLocks/>
          </p:cNvSpPr>
          <p:nvPr/>
        </p:nvSpPr>
        <p:spPr>
          <a:xfrm>
            <a:off x="6169028" y="1428906"/>
            <a:ext cx="5418627" cy="1251125"/>
          </a:xfrm>
          <a:prstGeom prst="rect">
            <a:avLst/>
          </a:prstGeom>
        </p:spPr>
        <p:txBody>
          <a:bodyPr vert="horz" lIns="0" tIns="0" rIns="0" bIns="0" rtlCol="0">
            <a:noAutofit/>
          </a:bodyPr>
          <a:lstStyle>
            <a:lvl1pPr marL="0" indent="0" algn="l" defTabSz="914377" rtl="0" eaLnBrk="1" latinLnBrk="0" hangingPunct="1">
              <a:lnSpc>
                <a:spcPct val="100000"/>
              </a:lnSpc>
              <a:spcBef>
                <a:spcPts val="1600"/>
              </a:spcBef>
              <a:buFont typeface="Arial" panose="020B0604020202020204" pitchFamily="34" charset="0"/>
              <a:buNone/>
              <a:defRPr sz="1400" b="0" i="0" kern="1200">
                <a:solidFill>
                  <a:schemeClr val="tx1"/>
                </a:solidFill>
                <a:latin typeface="+mn-lt"/>
                <a:ea typeface="+mn-ea"/>
                <a:cs typeface="+mn-cs"/>
              </a:defRPr>
            </a:lvl1pPr>
            <a:lvl2pPr marL="243834" indent="0" algn="l" defTabSz="914377" rtl="0" eaLnBrk="1" latinLnBrk="0" hangingPunct="1">
              <a:lnSpc>
                <a:spcPct val="100000"/>
              </a:lnSpc>
              <a:spcBef>
                <a:spcPts val="500"/>
              </a:spcBef>
              <a:buSzPct val="75000"/>
              <a:buFont typeface="Arial" pitchFamily="34" charset="0"/>
              <a:buNone/>
              <a:defRPr sz="1400" b="0" i="0" kern="1200">
                <a:solidFill>
                  <a:schemeClr val="tx1"/>
                </a:solidFill>
                <a:latin typeface="+mn-lt"/>
                <a:ea typeface="+mn-ea"/>
                <a:cs typeface="+mn-cs"/>
              </a:defRPr>
            </a:lvl2pPr>
            <a:lvl3pPr marL="487668" indent="0" algn="l" defTabSz="914377" rtl="0" eaLnBrk="1" latinLnBrk="0" hangingPunct="1">
              <a:lnSpc>
                <a:spcPct val="100000"/>
              </a:lnSpc>
              <a:spcBef>
                <a:spcPts val="500"/>
              </a:spcBef>
              <a:buFont typeface="Arial" panose="020B0604020202020204" pitchFamily="34" charset="0"/>
              <a:buNone/>
              <a:defRPr sz="1400" b="0" i="0" kern="1200">
                <a:solidFill>
                  <a:schemeClr val="tx1"/>
                </a:solidFill>
                <a:latin typeface="+mn-lt"/>
                <a:ea typeface="+mn-ea"/>
                <a:cs typeface="+mn-cs"/>
              </a:defRPr>
            </a:lvl3pPr>
            <a:lvl4pPr marL="731502" indent="0" algn="l" defTabSz="914377" rtl="0" eaLnBrk="1" latinLnBrk="0" hangingPunct="1">
              <a:lnSpc>
                <a:spcPct val="100000"/>
              </a:lnSpc>
              <a:spcBef>
                <a:spcPts val="500"/>
              </a:spcBef>
              <a:buFont typeface="Arial" pitchFamily="34" charset="0"/>
              <a:buNone/>
              <a:defRPr sz="1400" b="0" i="0" kern="1200">
                <a:solidFill>
                  <a:schemeClr val="tx1"/>
                </a:solidFill>
                <a:latin typeface="+mn-lt"/>
                <a:ea typeface="+mn-ea"/>
                <a:cs typeface="+mn-cs"/>
              </a:defRPr>
            </a:lvl4pPr>
            <a:lvl5pPr marL="975336" indent="0" algn="l" defTabSz="914377" rtl="0" eaLnBrk="1" latinLnBrk="0" hangingPunct="1">
              <a:lnSpc>
                <a:spcPct val="100000"/>
              </a:lnSpc>
              <a:spcBef>
                <a:spcPts val="500"/>
              </a:spcBef>
              <a:buFont typeface="Arial" panose="020B0604020202020204" pitchFamily="34" charset="0"/>
              <a:buNone/>
              <a:defRPr sz="1400" b="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600" b="1" dirty="0"/>
              <a:t>Investment options - your administrator</a:t>
            </a:r>
          </a:p>
          <a:p>
            <a:r>
              <a:rPr lang="en-CA" dirty="0"/>
              <a:t>Default option: </a:t>
            </a:r>
          </a:p>
          <a:p>
            <a:pPr marL="285750" indent="-285750">
              <a:buFont typeface="Arial" panose="020B0604020202020204" pitchFamily="34" charset="0"/>
              <a:buChar char="•"/>
            </a:pPr>
            <a:r>
              <a:rPr lang="en-CA" dirty="0"/>
              <a:t>Sun Life Granite Index+  Target Date Segregated Funds with the maturity date just prior to the member’s 65th birthday (lifecycle fund)</a:t>
            </a:r>
            <a:endParaRPr lang="en-CA" b="1" dirty="0"/>
          </a:p>
        </p:txBody>
      </p:sp>
      <p:sp>
        <p:nvSpPr>
          <p:cNvPr id="12" name="Text Placeholder 4">
            <a:extLst>
              <a:ext uri="{FF2B5EF4-FFF2-40B4-BE49-F238E27FC236}">
                <a16:creationId xmlns:a16="http://schemas.microsoft.com/office/drawing/2014/main" id="{E5C8F313-90C6-E4C2-9ABB-4B226C1365CD}"/>
              </a:ext>
            </a:extLst>
          </p:cNvPr>
          <p:cNvSpPr txBox="1">
            <a:spLocks/>
          </p:cNvSpPr>
          <p:nvPr/>
        </p:nvSpPr>
        <p:spPr>
          <a:xfrm>
            <a:off x="6169028" y="3315871"/>
            <a:ext cx="5728016" cy="1251125"/>
          </a:xfrm>
          <a:prstGeom prst="rect">
            <a:avLst/>
          </a:prstGeom>
        </p:spPr>
        <p:txBody>
          <a:bodyPr vert="horz" lIns="0" tIns="0" rIns="0" bIns="0" rtlCol="0">
            <a:noAutofit/>
          </a:bodyPr>
          <a:lstStyle>
            <a:lvl1pPr marL="0" indent="0" algn="l" defTabSz="914377" rtl="0" eaLnBrk="1" latinLnBrk="0" hangingPunct="1">
              <a:lnSpc>
                <a:spcPct val="100000"/>
              </a:lnSpc>
              <a:spcBef>
                <a:spcPts val="1600"/>
              </a:spcBef>
              <a:buFont typeface="Arial" panose="020B0604020202020204" pitchFamily="34" charset="0"/>
              <a:buNone/>
              <a:defRPr sz="1400" b="0" i="0" kern="1200">
                <a:solidFill>
                  <a:schemeClr val="tx1"/>
                </a:solidFill>
                <a:latin typeface="+mn-lt"/>
                <a:ea typeface="+mn-ea"/>
                <a:cs typeface="+mn-cs"/>
              </a:defRPr>
            </a:lvl1pPr>
            <a:lvl2pPr marL="243834" indent="0" algn="l" defTabSz="914377" rtl="0" eaLnBrk="1" latinLnBrk="0" hangingPunct="1">
              <a:lnSpc>
                <a:spcPct val="100000"/>
              </a:lnSpc>
              <a:spcBef>
                <a:spcPts val="500"/>
              </a:spcBef>
              <a:buSzPct val="75000"/>
              <a:buFont typeface="Arial" pitchFamily="34" charset="0"/>
              <a:buNone/>
              <a:defRPr sz="1400" b="0" i="0" kern="1200">
                <a:solidFill>
                  <a:schemeClr val="tx1"/>
                </a:solidFill>
                <a:latin typeface="+mn-lt"/>
                <a:ea typeface="+mn-ea"/>
                <a:cs typeface="+mn-cs"/>
              </a:defRPr>
            </a:lvl2pPr>
            <a:lvl3pPr marL="487668" indent="0" algn="l" defTabSz="914377" rtl="0" eaLnBrk="1" latinLnBrk="0" hangingPunct="1">
              <a:lnSpc>
                <a:spcPct val="100000"/>
              </a:lnSpc>
              <a:spcBef>
                <a:spcPts val="500"/>
              </a:spcBef>
              <a:buFont typeface="Arial" panose="020B0604020202020204" pitchFamily="34" charset="0"/>
              <a:buNone/>
              <a:defRPr sz="1400" b="0" i="0" kern="1200">
                <a:solidFill>
                  <a:schemeClr val="tx1"/>
                </a:solidFill>
                <a:latin typeface="+mn-lt"/>
                <a:ea typeface="+mn-ea"/>
                <a:cs typeface="+mn-cs"/>
              </a:defRPr>
            </a:lvl3pPr>
            <a:lvl4pPr marL="731502" indent="0" algn="l" defTabSz="914377" rtl="0" eaLnBrk="1" latinLnBrk="0" hangingPunct="1">
              <a:lnSpc>
                <a:spcPct val="100000"/>
              </a:lnSpc>
              <a:spcBef>
                <a:spcPts val="500"/>
              </a:spcBef>
              <a:buFont typeface="Arial" pitchFamily="34" charset="0"/>
              <a:buNone/>
              <a:defRPr sz="1400" b="0" i="0" kern="1200">
                <a:solidFill>
                  <a:schemeClr val="tx1"/>
                </a:solidFill>
                <a:latin typeface="+mn-lt"/>
                <a:ea typeface="+mn-ea"/>
                <a:cs typeface="+mn-cs"/>
              </a:defRPr>
            </a:lvl4pPr>
            <a:lvl5pPr marL="975336" indent="0" algn="l" defTabSz="914377" rtl="0" eaLnBrk="1" latinLnBrk="0" hangingPunct="1">
              <a:lnSpc>
                <a:spcPct val="100000"/>
              </a:lnSpc>
              <a:spcBef>
                <a:spcPts val="500"/>
              </a:spcBef>
              <a:buFont typeface="Arial" panose="020B0604020202020204" pitchFamily="34" charset="0"/>
              <a:buNone/>
              <a:defRPr sz="1400" b="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Other funds available for employees not wishing to stay in the default</a:t>
            </a:r>
          </a:p>
          <a:p>
            <a:pPr marL="285750" indent="-285750">
              <a:buFont typeface="Arial" panose="020B0604020202020204" pitchFamily="34" charset="0"/>
              <a:buChar char="•"/>
            </a:pPr>
            <a:r>
              <a:rPr lang="en-CA" dirty="0"/>
              <a:t>Sun Life Assurance 1, 2, 3, 4 and 5-Year Guaranteed Funds</a:t>
            </a:r>
          </a:p>
          <a:p>
            <a:pPr marL="285750" indent="-285750">
              <a:spcBef>
                <a:spcPts val="400"/>
              </a:spcBef>
              <a:buFont typeface="Arial" panose="020B0604020202020204" pitchFamily="34" charset="0"/>
              <a:buChar char="•"/>
            </a:pPr>
            <a:r>
              <a:rPr lang="en-CA" dirty="0"/>
              <a:t>Sun Life Granite Index+  Target Date Segregated Funds*</a:t>
            </a:r>
          </a:p>
          <a:p>
            <a:pPr marL="285750" indent="-285750">
              <a:spcBef>
                <a:spcPts val="400"/>
              </a:spcBef>
              <a:buFont typeface="Arial" panose="020B0604020202020204" pitchFamily="34" charset="0"/>
              <a:buChar char="•"/>
            </a:pPr>
            <a:r>
              <a:rPr lang="en-CA" dirty="0"/>
              <a:t>Sun Life State Street Canadian Bond Index Segregated Fund</a:t>
            </a:r>
          </a:p>
          <a:p>
            <a:pPr marL="285750" indent="-285750">
              <a:spcBef>
                <a:spcPts val="400"/>
              </a:spcBef>
              <a:buFont typeface="Arial" panose="020B0604020202020204" pitchFamily="34" charset="0"/>
              <a:buChar char="•"/>
            </a:pPr>
            <a:r>
              <a:rPr lang="en-CA" dirty="0"/>
              <a:t>Sun Life  State Street Canadian Equity Index Segregated Fund</a:t>
            </a:r>
          </a:p>
          <a:p>
            <a:pPr marL="285750" indent="-285750">
              <a:spcBef>
                <a:spcPts val="400"/>
              </a:spcBef>
              <a:buFont typeface="Arial" panose="020B0604020202020204" pitchFamily="34" charset="0"/>
              <a:buChar char="•"/>
            </a:pPr>
            <a:r>
              <a:rPr lang="en-CA" dirty="0"/>
              <a:t>Sun Life BlackRock Global Equity Index Segregated Fund</a:t>
            </a:r>
            <a:endParaRPr lang="en-CA" b="1" dirty="0"/>
          </a:p>
        </p:txBody>
      </p:sp>
      <p:sp>
        <p:nvSpPr>
          <p:cNvPr id="2" name="ZoneTexte 1">
            <a:extLst>
              <a:ext uri="{FF2B5EF4-FFF2-40B4-BE49-F238E27FC236}">
                <a16:creationId xmlns:a16="http://schemas.microsoft.com/office/drawing/2014/main" id="{98283CFA-1C95-2968-D38F-EC5E7C1ADDE7}"/>
              </a:ext>
            </a:extLst>
          </p:cNvPr>
          <p:cNvSpPr txBox="1">
            <a:spLocks noChangeArrowheads="1"/>
          </p:cNvSpPr>
          <p:nvPr/>
        </p:nvSpPr>
        <p:spPr bwMode="auto">
          <a:xfrm>
            <a:off x="6169027" y="5782813"/>
            <a:ext cx="57345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a:r>
              <a:rPr lang="en-CA" altLang="en-US" sz="1200" i="1" dirty="0">
                <a:solidFill>
                  <a:srgbClr val="2E2E2E"/>
                </a:solidFill>
              </a:rPr>
              <a:t>*If the member’s planned retirement age is not 65, he or she may select the target date segregated Fund with the maturity date closest to the planned retirement date. The member may choose only one target date segregated fund.</a:t>
            </a:r>
          </a:p>
        </p:txBody>
      </p:sp>
      <p:pic>
        <p:nvPicPr>
          <p:cNvPr id="5" name="Picture Placeholder 4" descr="A group of women talking in front of a building&#10;&#10;AI-generated content may be incorrect.">
            <a:extLst>
              <a:ext uri="{FF2B5EF4-FFF2-40B4-BE49-F238E27FC236}">
                <a16:creationId xmlns:a16="http://schemas.microsoft.com/office/drawing/2014/main" id="{900F7962-9279-197E-FA56-47D95BDAA2C2}"/>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4" name="Footer Placeholder 2">
            <a:extLst>
              <a:ext uri="{FF2B5EF4-FFF2-40B4-BE49-F238E27FC236}">
                <a16:creationId xmlns:a16="http://schemas.microsoft.com/office/drawing/2014/main" id="{83376EE1-0F92-3FCB-2923-63AB54184205}"/>
              </a:ext>
            </a:extLst>
          </p:cNvPr>
          <p:cNvSpPr>
            <a:spLocks noGrp="1"/>
          </p:cNvSpPr>
          <p:nvPr>
            <p:ph type="ftr" sz="quarter" idx="3"/>
          </p:nvPr>
        </p:nvSpPr>
        <p:spPr>
          <a:xfrm>
            <a:off x="609600" y="6608064"/>
            <a:ext cx="4579200" cy="144000"/>
          </a:xfrm>
        </p:spPr>
        <p:txBody>
          <a:bodyPr/>
          <a:lstStyle/>
          <a:p>
            <a:r>
              <a:rPr lang="en-CA" noProof="0" dirty="0"/>
              <a:t>Voluntary Retirement Savings Plan</a:t>
            </a:r>
          </a:p>
        </p:txBody>
      </p:sp>
    </p:spTree>
    <p:extLst>
      <p:ext uri="{BB962C8B-B14F-4D97-AF65-F5344CB8AC3E}">
        <p14:creationId xmlns:p14="http://schemas.microsoft.com/office/powerpoint/2010/main" val="3605233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3CEC2-5D71-53A5-5DC7-22E063BF2C36}"/>
            </a:ext>
          </a:extLst>
        </p:cNvPr>
        <p:cNvGrpSpPr/>
        <p:nvPr/>
      </p:nvGrpSpPr>
      <p:grpSpPr>
        <a:xfrm>
          <a:off x="0" y="0"/>
          <a:ext cx="0" cy="0"/>
          <a:chOff x="0" y="0"/>
          <a:chExt cx="0" cy="0"/>
        </a:xfrm>
      </p:grpSpPr>
      <p:pic>
        <p:nvPicPr>
          <p:cNvPr id="5" name="Picture Placeholder 4" descr="A group of women talking in front of a building&#10;&#10;AI-generated content may be incorrect.">
            <a:extLst>
              <a:ext uri="{FF2B5EF4-FFF2-40B4-BE49-F238E27FC236}">
                <a16:creationId xmlns:a16="http://schemas.microsoft.com/office/drawing/2014/main" id="{63B96442-C744-0E63-EAB5-06C83252D8F5}"/>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287337" y="287339"/>
            <a:ext cx="5735637" cy="6281736"/>
          </a:xfrm>
        </p:spPr>
      </p:pic>
      <p:sp>
        <p:nvSpPr>
          <p:cNvPr id="6" name="Text Placeholder 5">
            <a:extLst>
              <a:ext uri="{FF2B5EF4-FFF2-40B4-BE49-F238E27FC236}">
                <a16:creationId xmlns:a16="http://schemas.microsoft.com/office/drawing/2014/main" id="{5271E138-1180-D636-B953-0E7ACD83091E}"/>
              </a:ext>
            </a:extLst>
          </p:cNvPr>
          <p:cNvSpPr>
            <a:spLocks noGrp="1"/>
          </p:cNvSpPr>
          <p:nvPr>
            <p:ph type="body" sz="quarter" idx="29"/>
          </p:nvPr>
        </p:nvSpPr>
        <p:spPr>
          <a:xfrm>
            <a:off x="6170084" y="414031"/>
            <a:ext cx="5734578" cy="266699"/>
          </a:xfrm>
        </p:spPr>
        <p:txBody>
          <a:bodyPr/>
          <a:lstStyle/>
          <a:p>
            <a:r>
              <a:rPr lang="en-CA" dirty="0"/>
              <a:t>What is a VRSP? </a:t>
            </a:r>
          </a:p>
        </p:txBody>
      </p:sp>
      <p:sp>
        <p:nvSpPr>
          <p:cNvPr id="7" name="Text Placeholder 6">
            <a:extLst>
              <a:ext uri="{FF2B5EF4-FFF2-40B4-BE49-F238E27FC236}">
                <a16:creationId xmlns:a16="http://schemas.microsoft.com/office/drawing/2014/main" id="{0AEC4C10-60A9-BC27-9CF8-0A782E6B434B}"/>
              </a:ext>
            </a:extLst>
          </p:cNvPr>
          <p:cNvSpPr>
            <a:spLocks noGrp="1"/>
          </p:cNvSpPr>
          <p:nvPr>
            <p:ph type="body" sz="quarter" idx="33"/>
          </p:nvPr>
        </p:nvSpPr>
        <p:spPr>
          <a:xfrm>
            <a:off x="6169029" y="815921"/>
            <a:ext cx="5728016" cy="960967"/>
          </a:xfrm>
        </p:spPr>
        <p:txBody>
          <a:bodyPr/>
          <a:lstStyle/>
          <a:p>
            <a:r>
              <a:rPr lang="en-CA" dirty="0"/>
              <a:t>VRSP Features</a:t>
            </a:r>
          </a:p>
        </p:txBody>
      </p:sp>
      <p:sp>
        <p:nvSpPr>
          <p:cNvPr id="11" name="Text Placeholder 4">
            <a:extLst>
              <a:ext uri="{FF2B5EF4-FFF2-40B4-BE49-F238E27FC236}">
                <a16:creationId xmlns:a16="http://schemas.microsoft.com/office/drawing/2014/main" id="{BC7C0A08-BC91-136E-0ADF-AF5742F9D28A}"/>
              </a:ext>
            </a:extLst>
          </p:cNvPr>
          <p:cNvSpPr txBox="1">
            <a:spLocks/>
          </p:cNvSpPr>
          <p:nvPr/>
        </p:nvSpPr>
        <p:spPr>
          <a:xfrm>
            <a:off x="6169028" y="1569173"/>
            <a:ext cx="5728016" cy="1251125"/>
          </a:xfrm>
          <a:prstGeom prst="rect">
            <a:avLst/>
          </a:prstGeom>
        </p:spPr>
        <p:txBody>
          <a:bodyPr vert="horz" lIns="0" tIns="0" rIns="0" bIns="0" rtlCol="0">
            <a:noAutofit/>
          </a:bodyPr>
          <a:lstStyle>
            <a:lvl1pPr marL="0" indent="0" algn="l" defTabSz="914377" rtl="0" eaLnBrk="1" latinLnBrk="0" hangingPunct="1">
              <a:lnSpc>
                <a:spcPct val="100000"/>
              </a:lnSpc>
              <a:spcBef>
                <a:spcPts val="1600"/>
              </a:spcBef>
              <a:buFont typeface="Arial" panose="020B0604020202020204" pitchFamily="34" charset="0"/>
              <a:buNone/>
              <a:defRPr sz="1400" b="0" i="0" kern="1200">
                <a:solidFill>
                  <a:schemeClr val="tx1"/>
                </a:solidFill>
                <a:latin typeface="+mn-lt"/>
                <a:ea typeface="+mn-ea"/>
                <a:cs typeface="+mn-cs"/>
              </a:defRPr>
            </a:lvl1pPr>
            <a:lvl2pPr marL="243834" indent="0" algn="l" defTabSz="914377" rtl="0" eaLnBrk="1" latinLnBrk="0" hangingPunct="1">
              <a:lnSpc>
                <a:spcPct val="100000"/>
              </a:lnSpc>
              <a:spcBef>
                <a:spcPts val="500"/>
              </a:spcBef>
              <a:buSzPct val="75000"/>
              <a:buFont typeface="Arial" pitchFamily="34" charset="0"/>
              <a:buNone/>
              <a:defRPr sz="1400" b="0" i="0" kern="1200">
                <a:solidFill>
                  <a:schemeClr val="tx1"/>
                </a:solidFill>
                <a:latin typeface="+mn-lt"/>
                <a:ea typeface="+mn-ea"/>
                <a:cs typeface="+mn-cs"/>
              </a:defRPr>
            </a:lvl2pPr>
            <a:lvl3pPr marL="487668" indent="0" algn="l" defTabSz="914377" rtl="0" eaLnBrk="1" latinLnBrk="0" hangingPunct="1">
              <a:lnSpc>
                <a:spcPct val="100000"/>
              </a:lnSpc>
              <a:spcBef>
                <a:spcPts val="500"/>
              </a:spcBef>
              <a:buFont typeface="Arial" panose="020B0604020202020204" pitchFamily="34" charset="0"/>
              <a:buNone/>
              <a:defRPr sz="1400" b="0" i="0" kern="1200">
                <a:solidFill>
                  <a:schemeClr val="tx1"/>
                </a:solidFill>
                <a:latin typeface="+mn-lt"/>
                <a:ea typeface="+mn-ea"/>
                <a:cs typeface="+mn-cs"/>
              </a:defRPr>
            </a:lvl3pPr>
            <a:lvl4pPr marL="731502" indent="0" algn="l" defTabSz="914377" rtl="0" eaLnBrk="1" latinLnBrk="0" hangingPunct="1">
              <a:lnSpc>
                <a:spcPct val="100000"/>
              </a:lnSpc>
              <a:spcBef>
                <a:spcPts val="500"/>
              </a:spcBef>
              <a:buFont typeface="Arial" pitchFamily="34" charset="0"/>
              <a:buNone/>
              <a:defRPr sz="1400" b="0" i="0" kern="1200">
                <a:solidFill>
                  <a:schemeClr val="tx1"/>
                </a:solidFill>
                <a:latin typeface="+mn-lt"/>
                <a:ea typeface="+mn-ea"/>
                <a:cs typeface="+mn-cs"/>
              </a:defRPr>
            </a:lvl4pPr>
            <a:lvl5pPr marL="975336" indent="0" algn="l" defTabSz="914377" rtl="0" eaLnBrk="1" latinLnBrk="0" hangingPunct="1">
              <a:lnSpc>
                <a:spcPct val="100000"/>
              </a:lnSpc>
              <a:spcBef>
                <a:spcPts val="500"/>
              </a:spcBef>
              <a:buFont typeface="Arial" panose="020B0604020202020204" pitchFamily="34" charset="0"/>
              <a:buNone/>
              <a:defRPr sz="1400" b="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600" b="1" dirty="0"/>
              <a:t>Withdrawals and transfers - your employee</a:t>
            </a:r>
          </a:p>
          <a:p>
            <a:pPr marL="285750" indent="-285750">
              <a:buFont typeface="Arial" panose="020B0604020202020204" pitchFamily="34" charset="0"/>
              <a:buChar char="•"/>
            </a:pPr>
            <a:r>
              <a:rPr lang="en-CA" dirty="0"/>
              <a:t>Withdrawals and transfers of not locked-in assets are permitted at any time</a:t>
            </a:r>
          </a:p>
          <a:p>
            <a:pPr marL="285750" indent="-285750">
              <a:buFont typeface="Arial" panose="020B0604020202020204" pitchFamily="34" charset="0"/>
              <a:buChar char="•"/>
            </a:pPr>
            <a:r>
              <a:rPr lang="en-CA" dirty="0"/>
              <a:t>Transfer of locked-in assets to a prescribed pension plan is permitted when the employee terminates employment or reaches age 55.  Withdrawals of locked-in assets are also permitted in special circumstances (e.g., disability, non-resident for 2 years)</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b="1" dirty="0"/>
          </a:p>
        </p:txBody>
      </p:sp>
      <p:sp>
        <p:nvSpPr>
          <p:cNvPr id="2" name="Footer Placeholder 2">
            <a:extLst>
              <a:ext uri="{FF2B5EF4-FFF2-40B4-BE49-F238E27FC236}">
                <a16:creationId xmlns:a16="http://schemas.microsoft.com/office/drawing/2014/main" id="{43AF1681-C262-42CF-D9AF-8B39A4B0AD61}"/>
              </a:ext>
            </a:extLst>
          </p:cNvPr>
          <p:cNvSpPr>
            <a:spLocks noGrp="1"/>
          </p:cNvSpPr>
          <p:nvPr>
            <p:ph type="ftr" sz="quarter" idx="3"/>
          </p:nvPr>
        </p:nvSpPr>
        <p:spPr>
          <a:xfrm>
            <a:off x="609600" y="6608064"/>
            <a:ext cx="4579200" cy="144000"/>
          </a:xfrm>
        </p:spPr>
        <p:txBody>
          <a:bodyPr/>
          <a:lstStyle/>
          <a:p>
            <a:r>
              <a:rPr lang="en-CA" noProof="0" dirty="0"/>
              <a:t>Voluntary Retirement Savings Plan</a:t>
            </a:r>
          </a:p>
        </p:txBody>
      </p:sp>
    </p:spTree>
    <p:extLst>
      <p:ext uri="{BB962C8B-B14F-4D97-AF65-F5344CB8AC3E}">
        <p14:creationId xmlns:p14="http://schemas.microsoft.com/office/powerpoint/2010/main" val="2632879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561EC-5814-59A8-FFE3-28C0A8FC9736}"/>
            </a:ext>
          </a:extLst>
        </p:cNvPr>
        <p:cNvGrpSpPr/>
        <p:nvPr/>
      </p:nvGrpSpPr>
      <p:grpSpPr>
        <a:xfrm>
          <a:off x="0" y="0"/>
          <a:ext cx="0" cy="0"/>
          <a:chOff x="0" y="0"/>
          <a:chExt cx="0" cy="0"/>
        </a:xfrm>
      </p:grpSpPr>
      <p:pic>
        <p:nvPicPr>
          <p:cNvPr id="9" name="Picture Placeholder 8" descr="A person in a suit holding a phone&#10;&#10;AI-generated content may be incorrect.">
            <a:extLst>
              <a:ext uri="{FF2B5EF4-FFF2-40B4-BE49-F238E27FC236}">
                <a16:creationId xmlns:a16="http://schemas.microsoft.com/office/drawing/2014/main" id="{20C82BD7-FACC-59B0-A34E-85D853AD76E9}"/>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287337" y="287339"/>
            <a:ext cx="5735637" cy="6281736"/>
          </a:xfrm>
        </p:spPr>
      </p:pic>
      <p:sp>
        <p:nvSpPr>
          <p:cNvPr id="6" name="Text Placeholder 5">
            <a:extLst>
              <a:ext uri="{FF2B5EF4-FFF2-40B4-BE49-F238E27FC236}">
                <a16:creationId xmlns:a16="http://schemas.microsoft.com/office/drawing/2014/main" id="{F276F5AF-1AFE-6D61-9825-D033879330B6}"/>
              </a:ext>
            </a:extLst>
          </p:cNvPr>
          <p:cNvSpPr>
            <a:spLocks noGrp="1"/>
          </p:cNvSpPr>
          <p:nvPr>
            <p:ph type="body" sz="quarter" idx="29"/>
          </p:nvPr>
        </p:nvSpPr>
        <p:spPr>
          <a:xfrm>
            <a:off x="6170084" y="414031"/>
            <a:ext cx="5734578" cy="266699"/>
          </a:xfrm>
        </p:spPr>
        <p:txBody>
          <a:bodyPr/>
          <a:lstStyle/>
          <a:p>
            <a:r>
              <a:rPr lang="en-CA" dirty="0"/>
              <a:t>What is a VRSP? </a:t>
            </a:r>
          </a:p>
        </p:txBody>
      </p:sp>
      <p:sp>
        <p:nvSpPr>
          <p:cNvPr id="7" name="Text Placeholder 6">
            <a:extLst>
              <a:ext uri="{FF2B5EF4-FFF2-40B4-BE49-F238E27FC236}">
                <a16:creationId xmlns:a16="http://schemas.microsoft.com/office/drawing/2014/main" id="{DB63C92B-FC14-DC3A-FCEF-10D515FFDECE}"/>
              </a:ext>
            </a:extLst>
          </p:cNvPr>
          <p:cNvSpPr>
            <a:spLocks noGrp="1"/>
          </p:cNvSpPr>
          <p:nvPr>
            <p:ph type="body" sz="quarter" idx="33"/>
          </p:nvPr>
        </p:nvSpPr>
        <p:spPr>
          <a:xfrm>
            <a:off x="6169029" y="815921"/>
            <a:ext cx="5728016" cy="960967"/>
          </a:xfrm>
        </p:spPr>
        <p:txBody>
          <a:bodyPr/>
          <a:lstStyle/>
          <a:p>
            <a:r>
              <a:rPr lang="en-CA" u="sng" dirty="0"/>
              <a:t>Employer</a:t>
            </a:r>
            <a:r>
              <a:rPr lang="en-CA" dirty="0"/>
              <a:t> roles and responsibilities </a:t>
            </a:r>
          </a:p>
        </p:txBody>
      </p:sp>
      <p:sp>
        <p:nvSpPr>
          <p:cNvPr id="11" name="Text Placeholder 4">
            <a:extLst>
              <a:ext uri="{FF2B5EF4-FFF2-40B4-BE49-F238E27FC236}">
                <a16:creationId xmlns:a16="http://schemas.microsoft.com/office/drawing/2014/main" id="{8C7BC725-319B-F353-D0A2-20E580762FCC}"/>
              </a:ext>
            </a:extLst>
          </p:cNvPr>
          <p:cNvSpPr txBox="1">
            <a:spLocks/>
          </p:cNvSpPr>
          <p:nvPr/>
        </p:nvSpPr>
        <p:spPr>
          <a:xfrm>
            <a:off x="6169028" y="1569173"/>
            <a:ext cx="5728016" cy="1251125"/>
          </a:xfrm>
          <a:prstGeom prst="rect">
            <a:avLst/>
          </a:prstGeom>
        </p:spPr>
        <p:txBody>
          <a:bodyPr vert="horz" lIns="0" tIns="0" rIns="0" bIns="0" rtlCol="0">
            <a:noAutofit/>
          </a:bodyPr>
          <a:lstStyle>
            <a:lvl1pPr marL="0" indent="0" algn="l" defTabSz="914377" rtl="0" eaLnBrk="1" latinLnBrk="0" hangingPunct="1">
              <a:lnSpc>
                <a:spcPct val="100000"/>
              </a:lnSpc>
              <a:spcBef>
                <a:spcPts val="1600"/>
              </a:spcBef>
              <a:buFont typeface="Arial" panose="020B0604020202020204" pitchFamily="34" charset="0"/>
              <a:buNone/>
              <a:defRPr sz="1400" b="0" i="0" kern="1200">
                <a:solidFill>
                  <a:schemeClr val="tx1"/>
                </a:solidFill>
                <a:latin typeface="+mn-lt"/>
                <a:ea typeface="+mn-ea"/>
                <a:cs typeface="+mn-cs"/>
              </a:defRPr>
            </a:lvl1pPr>
            <a:lvl2pPr marL="243834" indent="0" algn="l" defTabSz="914377" rtl="0" eaLnBrk="1" latinLnBrk="0" hangingPunct="1">
              <a:lnSpc>
                <a:spcPct val="100000"/>
              </a:lnSpc>
              <a:spcBef>
                <a:spcPts val="500"/>
              </a:spcBef>
              <a:buSzPct val="75000"/>
              <a:buFont typeface="Arial" pitchFamily="34" charset="0"/>
              <a:buNone/>
              <a:defRPr sz="1400" b="0" i="0" kern="1200">
                <a:solidFill>
                  <a:schemeClr val="tx1"/>
                </a:solidFill>
                <a:latin typeface="+mn-lt"/>
                <a:ea typeface="+mn-ea"/>
                <a:cs typeface="+mn-cs"/>
              </a:defRPr>
            </a:lvl2pPr>
            <a:lvl3pPr marL="487668" indent="0" algn="l" defTabSz="914377" rtl="0" eaLnBrk="1" latinLnBrk="0" hangingPunct="1">
              <a:lnSpc>
                <a:spcPct val="100000"/>
              </a:lnSpc>
              <a:spcBef>
                <a:spcPts val="500"/>
              </a:spcBef>
              <a:buFont typeface="Arial" panose="020B0604020202020204" pitchFamily="34" charset="0"/>
              <a:buNone/>
              <a:defRPr sz="1400" b="0" i="0" kern="1200">
                <a:solidFill>
                  <a:schemeClr val="tx1"/>
                </a:solidFill>
                <a:latin typeface="+mn-lt"/>
                <a:ea typeface="+mn-ea"/>
                <a:cs typeface="+mn-cs"/>
              </a:defRPr>
            </a:lvl3pPr>
            <a:lvl4pPr marL="731502" indent="0" algn="l" defTabSz="914377" rtl="0" eaLnBrk="1" latinLnBrk="0" hangingPunct="1">
              <a:lnSpc>
                <a:spcPct val="100000"/>
              </a:lnSpc>
              <a:spcBef>
                <a:spcPts val="500"/>
              </a:spcBef>
              <a:buFont typeface="Arial" pitchFamily="34" charset="0"/>
              <a:buNone/>
              <a:defRPr sz="1400" b="0" i="0" kern="1200">
                <a:solidFill>
                  <a:schemeClr val="tx1"/>
                </a:solidFill>
                <a:latin typeface="+mn-lt"/>
                <a:ea typeface="+mn-ea"/>
                <a:cs typeface="+mn-cs"/>
              </a:defRPr>
            </a:lvl4pPr>
            <a:lvl5pPr marL="975336" indent="0" algn="l" defTabSz="914377" rtl="0" eaLnBrk="1" latinLnBrk="0" hangingPunct="1">
              <a:lnSpc>
                <a:spcPct val="100000"/>
              </a:lnSpc>
              <a:spcBef>
                <a:spcPts val="500"/>
              </a:spcBef>
              <a:buFont typeface="Arial" panose="020B0604020202020204" pitchFamily="34" charset="0"/>
              <a:buNone/>
              <a:defRPr sz="1400" b="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CA" dirty="0"/>
              <a:t>Choose your VRSP administrator</a:t>
            </a:r>
          </a:p>
          <a:p>
            <a:pPr marL="285750" indent="-285750">
              <a:buFont typeface="Arial" panose="020B0604020202020204" pitchFamily="34" charset="0"/>
              <a:buChar char="•"/>
            </a:pPr>
            <a:r>
              <a:rPr lang="en-CA" dirty="0"/>
              <a:t>Notify employees in writing of your intention to offer a plan at least 30 days before signing with a VRSP administrator</a:t>
            </a:r>
          </a:p>
          <a:p>
            <a:pPr marL="285750" indent="-285750">
              <a:buFont typeface="Arial" panose="020B0604020202020204" pitchFamily="34" charset="0"/>
              <a:buChar char="•"/>
            </a:pPr>
            <a:r>
              <a:rPr lang="en-CA" dirty="0"/>
              <a:t>Enrol all eligible employees in the plan</a:t>
            </a:r>
          </a:p>
          <a:p>
            <a:pPr marL="285750" indent="-285750">
              <a:buFont typeface="Arial" panose="020B0604020202020204" pitchFamily="34" charset="0"/>
              <a:buChar char="•"/>
            </a:pPr>
            <a:r>
              <a:rPr lang="en-CA" dirty="0"/>
              <a:t>Notify plan administrator of employees wishing to opt out</a:t>
            </a:r>
          </a:p>
          <a:p>
            <a:pPr marL="285750" indent="-285750">
              <a:buFont typeface="Arial" panose="020B0604020202020204" pitchFamily="34" charset="0"/>
              <a:buChar char="•"/>
            </a:pPr>
            <a:r>
              <a:rPr lang="en-CA" dirty="0"/>
              <a:t>Remit employee contributions to the administrator</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
        <p:nvSpPr>
          <p:cNvPr id="2" name="Text Placeholder 6">
            <a:extLst>
              <a:ext uri="{FF2B5EF4-FFF2-40B4-BE49-F238E27FC236}">
                <a16:creationId xmlns:a16="http://schemas.microsoft.com/office/drawing/2014/main" id="{31C18DEC-C51F-6EBE-0AAB-51974E356CD7}"/>
              </a:ext>
            </a:extLst>
          </p:cNvPr>
          <p:cNvSpPr txBox="1">
            <a:spLocks/>
          </p:cNvSpPr>
          <p:nvPr/>
        </p:nvSpPr>
        <p:spPr>
          <a:xfrm>
            <a:off x="6321429" y="4327860"/>
            <a:ext cx="5728016" cy="960967"/>
          </a:xfrm>
          <a:prstGeom prst="rect">
            <a:avLst/>
          </a:prstGeom>
        </p:spPr>
        <p:txBody>
          <a:bodyPr vert="horz" lIns="0" tIns="0" rIns="0" bIns="0" rtlCol="0" anchor="t" anchorCtr="0">
            <a:noAutofit/>
          </a:bodyPr>
          <a:lstStyle>
            <a:lvl1pPr marL="0" indent="0" algn="l" defTabSz="914377" rtl="0" eaLnBrk="1" latinLnBrk="0" hangingPunct="1">
              <a:lnSpc>
                <a:spcPct val="90000"/>
              </a:lnSpc>
              <a:spcBef>
                <a:spcPts val="1600"/>
              </a:spcBef>
              <a:buFont typeface="Arial" panose="020B0604020202020204" pitchFamily="34" charset="0"/>
              <a:buNone/>
              <a:defRPr sz="2800" b="0" i="0" kern="1200">
                <a:solidFill>
                  <a:schemeClr val="tx2"/>
                </a:solidFill>
                <a:latin typeface="+mj-lt"/>
                <a:ea typeface="+mn-ea"/>
                <a:cs typeface="+mn-cs"/>
              </a:defRPr>
            </a:lvl1pPr>
            <a:lvl2pPr marL="457189" indent="0" algn="l" defTabSz="914377" rtl="0" eaLnBrk="1" latinLnBrk="0" hangingPunct="1">
              <a:lnSpc>
                <a:spcPct val="100000"/>
              </a:lnSpc>
              <a:spcBef>
                <a:spcPts val="500"/>
              </a:spcBef>
              <a:buSzPct val="75000"/>
              <a:buFont typeface="Arial" pitchFamily="34" charset="0"/>
              <a:buNone/>
              <a:defRPr sz="1067" b="0" i="0" kern="1200">
                <a:solidFill>
                  <a:schemeClr val="tx1"/>
                </a:solidFill>
                <a:latin typeface="+mj-lt"/>
                <a:ea typeface="+mn-ea"/>
                <a:cs typeface="+mn-cs"/>
              </a:defRPr>
            </a:lvl2pPr>
            <a:lvl3pPr marL="914377" indent="0" algn="l" defTabSz="914377" rtl="0" eaLnBrk="1" latinLnBrk="0" hangingPunct="1">
              <a:lnSpc>
                <a:spcPct val="100000"/>
              </a:lnSpc>
              <a:spcBef>
                <a:spcPts val="500"/>
              </a:spcBef>
              <a:buFont typeface="Arial" panose="020B0604020202020204" pitchFamily="34" charset="0"/>
              <a:buNone/>
              <a:defRPr sz="1067" b="0" i="0" kern="1200">
                <a:solidFill>
                  <a:schemeClr val="tx1"/>
                </a:solidFill>
                <a:latin typeface="+mj-lt"/>
                <a:ea typeface="+mn-ea"/>
                <a:cs typeface="+mn-cs"/>
              </a:defRPr>
            </a:lvl3pPr>
            <a:lvl4pPr marL="1371566" indent="0" algn="l" defTabSz="914377" rtl="0" eaLnBrk="1" latinLnBrk="0" hangingPunct="1">
              <a:lnSpc>
                <a:spcPct val="100000"/>
              </a:lnSpc>
              <a:spcBef>
                <a:spcPts val="500"/>
              </a:spcBef>
              <a:buFont typeface="Arial" pitchFamily="34" charset="0"/>
              <a:buNone/>
              <a:defRPr sz="1067" b="0" i="0" kern="1200">
                <a:solidFill>
                  <a:schemeClr val="tx1"/>
                </a:solidFill>
                <a:latin typeface="+mj-lt"/>
                <a:ea typeface="+mn-ea"/>
                <a:cs typeface="+mn-cs"/>
              </a:defRPr>
            </a:lvl4pPr>
            <a:lvl5pPr marL="1828754" indent="0" algn="l" defTabSz="914377" rtl="0" eaLnBrk="1" latinLnBrk="0" hangingPunct="1">
              <a:lnSpc>
                <a:spcPct val="100000"/>
              </a:lnSpc>
              <a:spcBef>
                <a:spcPts val="500"/>
              </a:spcBef>
              <a:buFont typeface="Arial" panose="020B0604020202020204" pitchFamily="34" charset="0"/>
              <a:buNone/>
              <a:defRPr sz="1067"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u="sng"/>
              <a:t>Employee</a:t>
            </a:r>
            <a:r>
              <a:rPr lang="en-CA"/>
              <a:t> roles and responsibilities </a:t>
            </a:r>
            <a:endParaRPr lang="en-CA" dirty="0"/>
          </a:p>
        </p:txBody>
      </p:sp>
      <p:sp>
        <p:nvSpPr>
          <p:cNvPr id="5" name="Text Placeholder 4">
            <a:extLst>
              <a:ext uri="{FF2B5EF4-FFF2-40B4-BE49-F238E27FC236}">
                <a16:creationId xmlns:a16="http://schemas.microsoft.com/office/drawing/2014/main" id="{34E5E710-7CED-63D0-229E-B3F094C679A9}"/>
              </a:ext>
            </a:extLst>
          </p:cNvPr>
          <p:cNvSpPr txBox="1">
            <a:spLocks/>
          </p:cNvSpPr>
          <p:nvPr/>
        </p:nvSpPr>
        <p:spPr>
          <a:xfrm>
            <a:off x="6321428" y="5081112"/>
            <a:ext cx="5728016" cy="1251125"/>
          </a:xfrm>
          <a:prstGeom prst="rect">
            <a:avLst/>
          </a:prstGeom>
        </p:spPr>
        <p:txBody>
          <a:bodyPr vert="horz" lIns="0" tIns="0" rIns="0" bIns="0" rtlCol="0">
            <a:noAutofit/>
          </a:bodyPr>
          <a:lstStyle>
            <a:lvl1pPr marL="0" indent="0" algn="l" defTabSz="914377" rtl="0" eaLnBrk="1" latinLnBrk="0" hangingPunct="1">
              <a:lnSpc>
                <a:spcPct val="100000"/>
              </a:lnSpc>
              <a:spcBef>
                <a:spcPts val="1600"/>
              </a:spcBef>
              <a:buFont typeface="Arial" panose="020B0604020202020204" pitchFamily="34" charset="0"/>
              <a:buNone/>
              <a:defRPr sz="1400" b="0" i="0" kern="1200">
                <a:solidFill>
                  <a:schemeClr val="tx1"/>
                </a:solidFill>
                <a:latin typeface="+mn-lt"/>
                <a:ea typeface="+mn-ea"/>
                <a:cs typeface="+mn-cs"/>
              </a:defRPr>
            </a:lvl1pPr>
            <a:lvl2pPr marL="243834" indent="0" algn="l" defTabSz="914377" rtl="0" eaLnBrk="1" latinLnBrk="0" hangingPunct="1">
              <a:lnSpc>
                <a:spcPct val="100000"/>
              </a:lnSpc>
              <a:spcBef>
                <a:spcPts val="500"/>
              </a:spcBef>
              <a:buSzPct val="75000"/>
              <a:buFont typeface="Arial" pitchFamily="34" charset="0"/>
              <a:buNone/>
              <a:defRPr sz="1400" b="0" i="0" kern="1200">
                <a:solidFill>
                  <a:schemeClr val="tx1"/>
                </a:solidFill>
                <a:latin typeface="+mn-lt"/>
                <a:ea typeface="+mn-ea"/>
                <a:cs typeface="+mn-cs"/>
              </a:defRPr>
            </a:lvl2pPr>
            <a:lvl3pPr marL="487668" indent="0" algn="l" defTabSz="914377" rtl="0" eaLnBrk="1" latinLnBrk="0" hangingPunct="1">
              <a:lnSpc>
                <a:spcPct val="100000"/>
              </a:lnSpc>
              <a:spcBef>
                <a:spcPts val="500"/>
              </a:spcBef>
              <a:buFont typeface="Arial" panose="020B0604020202020204" pitchFamily="34" charset="0"/>
              <a:buNone/>
              <a:defRPr sz="1400" b="0" i="0" kern="1200">
                <a:solidFill>
                  <a:schemeClr val="tx1"/>
                </a:solidFill>
                <a:latin typeface="+mn-lt"/>
                <a:ea typeface="+mn-ea"/>
                <a:cs typeface="+mn-cs"/>
              </a:defRPr>
            </a:lvl3pPr>
            <a:lvl4pPr marL="731502" indent="0" algn="l" defTabSz="914377" rtl="0" eaLnBrk="1" latinLnBrk="0" hangingPunct="1">
              <a:lnSpc>
                <a:spcPct val="100000"/>
              </a:lnSpc>
              <a:spcBef>
                <a:spcPts val="500"/>
              </a:spcBef>
              <a:buFont typeface="Arial" pitchFamily="34" charset="0"/>
              <a:buNone/>
              <a:defRPr sz="1400" b="0" i="0" kern="1200">
                <a:solidFill>
                  <a:schemeClr val="tx1"/>
                </a:solidFill>
                <a:latin typeface="+mn-lt"/>
                <a:ea typeface="+mn-ea"/>
                <a:cs typeface="+mn-cs"/>
              </a:defRPr>
            </a:lvl4pPr>
            <a:lvl5pPr marL="975336" indent="0" algn="l" defTabSz="914377" rtl="0" eaLnBrk="1" latinLnBrk="0" hangingPunct="1">
              <a:lnSpc>
                <a:spcPct val="100000"/>
              </a:lnSpc>
              <a:spcBef>
                <a:spcPts val="500"/>
              </a:spcBef>
              <a:buFont typeface="Arial" panose="020B0604020202020204" pitchFamily="34" charset="0"/>
              <a:buNone/>
              <a:defRPr sz="1400" b="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CA" dirty="0"/>
              <a:t>Employee opt-out: within 60 days after notice from administrator </a:t>
            </a:r>
          </a:p>
          <a:p>
            <a:pPr marL="285750" indent="-285750">
              <a:buFont typeface="Arial" panose="020B0604020202020204" pitchFamily="34" charset="0"/>
              <a:buChar char="•"/>
            </a:pPr>
            <a:r>
              <a:rPr lang="en-CA" dirty="0"/>
              <a:t>Select investment option among those available (otherwise default fund)</a:t>
            </a:r>
          </a:p>
          <a:p>
            <a:pPr marL="285750" indent="-285750">
              <a:buFont typeface="Arial" panose="020B0604020202020204" pitchFamily="34" charset="0"/>
              <a:buChar char="•"/>
            </a:pPr>
            <a:r>
              <a:rPr lang="en-CA" dirty="0"/>
              <a:t>Select contribution rate (otherwise default rate)</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
        <p:nvSpPr>
          <p:cNvPr id="4" name="Footer Placeholder 2">
            <a:extLst>
              <a:ext uri="{FF2B5EF4-FFF2-40B4-BE49-F238E27FC236}">
                <a16:creationId xmlns:a16="http://schemas.microsoft.com/office/drawing/2014/main" id="{F7DDCC41-94FE-FF54-B756-D1F151D570D9}"/>
              </a:ext>
            </a:extLst>
          </p:cNvPr>
          <p:cNvSpPr>
            <a:spLocks noGrp="1"/>
          </p:cNvSpPr>
          <p:nvPr>
            <p:ph type="ftr" sz="quarter" idx="3"/>
          </p:nvPr>
        </p:nvSpPr>
        <p:spPr>
          <a:xfrm>
            <a:off x="609600" y="6608064"/>
            <a:ext cx="4579200" cy="144000"/>
          </a:xfrm>
        </p:spPr>
        <p:txBody>
          <a:bodyPr/>
          <a:lstStyle/>
          <a:p>
            <a:r>
              <a:rPr lang="en-CA" noProof="0" dirty="0"/>
              <a:t>Voluntary Retirement Savings Plan</a:t>
            </a:r>
          </a:p>
        </p:txBody>
      </p:sp>
    </p:spTree>
    <p:extLst>
      <p:ext uri="{BB962C8B-B14F-4D97-AF65-F5344CB8AC3E}">
        <p14:creationId xmlns:p14="http://schemas.microsoft.com/office/powerpoint/2010/main" val="1365310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F37A7-B3DB-B3B9-1042-8A68C533FA05}"/>
            </a:ext>
          </a:extLst>
        </p:cNvPr>
        <p:cNvGrpSpPr/>
        <p:nvPr/>
      </p:nvGrpSpPr>
      <p:grpSpPr>
        <a:xfrm>
          <a:off x="0" y="0"/>
          <a:ext cx="0" cy="0"/>
          <a:chOff x="0" y="0"/>
          <a:chExt cx="0" cy="0"/>
        </a:xfrm>
      </p:grpSpPr>
      <p:pic>
        <p:nvPicPr>
          <p:cNvPr id="10" name="Picture Placeholder 9" descr="A person walking with a bouquet of yellow flowers&#10;&#10;AI-generated content may be incorrect.">
            <a:extLst>
              <a:ext uri="{FF2B5EF4-FFF2-40B4-BE49-F238E27FC236}">
                <a16:creationId xmlns:a16="http://schemas.microsoft.com/office/drawing/2014/main" id="{56A74C4C-2F71-DE5F-8AFC-453983886569}"/>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404DFEB2-9637-8E9A-B4B9-DF671E5A6C93}"/>
              </a:ext>
            </a:extLst>
          </p:cNvPr>
          <p:cNvSpPr>
            <a:spLocks noGrp="1"/>
          </p:cNvSpPr>
          <p:nvPr>
            <p:ph type="body" sz="quarter" idx="29"/>
          </p:nvPr>
        </p:nvSpPr>
        <p:spPr>
          <a:xfrm>
            <a:off x="6170084" y="414031"/>
            <a:ext cx="5734578" cy="266699"/>
          </a:xfrm>
        </p:spPr>
        <p:txBody>
          <a:bodyPr/>
          <a:lstStyle/>
          <a:p>
            <a:r>
              <a:rPr lang="en-CA" dirty="0"/>
              <a:t>What is a VRSP? </a:t>
            </a:r>
          </a:p>
        </p:txBody>
      </p:sp>
      <p:sp>
        <p:nvSpPr>
          <p:cNvPr id="7" name="Text Placeholder 6">
            <a:extLst>
              <a:ext uri="{FF2B5EF4-FFF2-40B4-BE49-F238E27FC236}">
                <a16:creationId xmlns:a16="http://schemas.microsoft.com/office/drawing/2014/main" id="{E84218F3-6F66-5C26-6C20-E562A65AA216}"/>
              </a:ext>
            </a:extLst>
          </p:cNvPr>
          <p:cNvSpPr>
            <a:spLocks noGrp="1"/>
          </p:cNvSpPr>
          <p:nvPr>
            <p:ph type="body" sz="quarter" idx="33"/>
          </p:nvPr>
        </p:nvSpPr>
        <p:spPr>
          <a:xfrm>
            <a:off x="6169029" y="815921"/>
            <a:ext cx="5728016" cy="960967"/>
          </a:xfrm>
        </p:spPr>
        <p:txBody>
          <a:bodyPr/>
          <a:lstStyle/>
          <a:p>
            <a:r>
              <a:rPr lang="en-CA" dirty="0"/>
              <a:t>Applicable fees for your employees</a:t>
            </a:r>
          </a:p>
        </p:txBody>
      </p:sp>
      <p:sp>
        <p:nvSpPr>
          <p:cNvPr id="11" name="Text Placeholder 4">
            <a:extLst>
              <a:ext uri="{FF2B5EF4-FFF2-40B4-BE49-F238E27FC236}">
                <a16:creationId xmlns:a16="http://schemas.microsoft.com/office/drawing/2014/main" id="{9A575263-62AE-EED7-BDCE-B2416AD0F66E}"/>
              </a:ext>
            </a:extLst>
          </p:cNvPr>
          <p:cNvSpPr txBox="1">
            <a:spLocks/>
          </p:cNvSpPr>
          <p:nvPr/>
        </p:nvSpPr>
        <p:spPr>
          <a:xfrm>
            <a:off x="6169028" y="1443045"/>
            <a:ext cx="5728016" cy="1251125"/>
          </a:xfrm>
          <a:prstGeom prst="rect">
            <a:avLst/>
          </a:prstGeom>
        </p:spPr>
        <p:txBody>
          <a:bodyPr vert="horz" lIns="0" tIns="0" rIns="0" bIns="0" rtlCol="0">
            <a:noAutofit/>
          </a:bodyPr>
          <a:lstStyle>
            <a:lvl1pPr marL="0" indent="0" algn="l" defTabSz="914377" rtl="0" eaLnBrk="1" latinLnBrk="0" hangingPunct="1">
              <a:lnSpc>
                <a:spcPct val="100000"/>
              </a:lnSpc>
              <a:spcBef>
                <a:spcPts val="1600"/>
              </a:spcBef>
              <a:buFont typeface="Arial" panose="020B0604020202020204" pitchFamily="34" charset="0"/>
              <a:buNone/>
              <a:defRPr sz="1400" b="0" i="0" kern="1200">
                <a:solidFill>
                  <a:schemeClr val="tx1"/>
                </a:solidFill>
                <a:latin typeface="+mn-lt"/>
                <a:ea typeface="+mn-ea"/>
                <a:cs typeface="+mn-cs"/>
              </a:defRPr>
            </a:lvl1pPr>
            <a:lvl2pPr marL="243834" indent="0" algn="l" defTabSz="914377" rtl="0" eaLnBrk="1" latinLnBrk="0" hangingPunct="1">
              <a:lnSpc>
                <a:spcPct val="100000"/>
              </a:lnSpc>
              <a:spcBef>
                <a:spcPts val="500"/>
              </a:spcBef>
              <a:buSzPct val="75000"/>
              <a:buFont typeface="Arial" pitchFamily="34" charset="0"/>
              <a:buNone/>
              <a:defRPr sz="1400" b="0" i="0" kern="1200">
                <a:solidFill>
                  <a:schemeClr val="tx1"/>
                </a:solidFill>
                <a:latin typeface="+mn-lt"/>
                <a:ea typeface="+mn-ea"/>
                <a:cs typeface="+mn-cs"/>
              </a:defRPr>
            </a:lvl2pPr>
            <a:lvl3pPr marL="487668" indent="0" algn="l" defTabSz="914377" rtl="0" eaLnBrk="1" latinLnBrk="0" hangingPunct="1">
              <a:lnSpc>
                <a:spcPct val="100000"/>
              </a:lnSpc>
              <a:spcBef>
                <a:spcPts val="500"/>
              </a:spcBef>
              <a:buFont typeface="Arial" panose="020B0604020202020204" pitchFamily="34" charset="0"/>
              <a:buNone/>
              <a:defRPr sz="1400" b="0" i="0" kern="1200">
                <a:solidFill>
                  <a:schemeClr val="tx1"/>
                </a:solidFill>
                <a:latin typeface="+mn-lt"/>
                <a:ea typeface="+mn-ea"/>
                <a:cs typeface="+mn-cs"/>
              </a:defRPr>
            </a:lvl3pPr>
            <a:lvl4pPr marL="731502" indent="0" algn="l" defTabSz="914377" rtl="0" eaLnBrk="1" latinLnBrk="0" hangingPunct="1">
              <a:lnSpc>
                <a:spcPct val="100000"/>
              </a:lnSpc>
              <a:spcBef>
                <a:spcPts val="500"/>
              </a:spcBef>
              <a:buFont typeface="Arial" pitchFamily="34" charset="0"/>
              <a:buNone/>
              <a:defRPr sz="1400" b="0" i="0" kern="1200">
                <a:solidFill>
                  <a:schemeClr val="tx1"/>
                </a:solidFill>
                <a:latin typeface="+mn-lt"/>
                <a:ea typeface="+mn-ea"/>
                <a:cs typeface="+mn-cs"/>
              </a:defRPr>
            </a:lvl4pPr>
            <a:lvl5pPr marL="975336" indent="0" algn="l" defTabSz="914377" rtl="0" eaLnBrk="1" latinLnBrk="0" hangingPunct="1">
              <a:lnSpc>
                <a:spcPct val="100000"/>
              </a:lnSpc>
              <a:spcBef>
                <a:spcPts val="500"/>
              </a:spcBef>
              <a:buFont typeface="Arial" panose="020B0604020202020204" pitchFamily="34" charset="0"/>
              <a:buNone/>
              <a:defRPr sz="1400" b="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600" b="1" dirty="0"/>
              <a:t>Investment options and asset-based fees:</a:t>
            </a:r>
          </a:p>
          <a:p>
            <a:endParaRPr lang="en-CA"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b="1" dirty="0"/>
          </a:p>
        </p:txBody>
      </p:sp>
      <p:graphicFrame>
        <p:nvGraphicFramePr>
          <p:cNvPr id="2" name="Table 1">
            <a:extLst>
              <a:ext uri="{FF2B5EF4-FFF2-40B4-BE49-F238E27FC236}">
                <a16:creationId xmlns:a16="http://schemas.microsoft.com/office/drawing/2014/main" id="{0DEDB9EF-59CD-7F1B-2F51-3EF0CA1FD6A3}"/>
              </a:ext>
            </a:extLst>
          </p:cNvPr>
          <p:cNvGraphicFramePr>
            <a:graphicFrameLocks noGrp="1"/>
          </p:cNvGraphicFramePr>
          <p:nvPr>
            <p:extLst>
              <p:ext uri="{D42A27DB-BD31-4B8C-83A1-F6EECF244321}">
                <p14:modId xmlns:p14="http://schemas.microsoft.com/office/powerpoint/2010/main" val="3587813011"/>
              </p:ext>
            </p:extLst>
          </p:nvPr>
        </p:nvGraphicFramePr>
        <p:xfrm>
          <a:off x="6176646" y="1849015"/>
          <a:ext cx="5728016" cy="3743960"/>
        </p:xfrm>
        <a:graphic>
          <a:graphicData uri="http://schemas.openxmlformats.org/drawingml/2006/table">
            <a:tbl>
              <a:tblPr firstRow="1" bandRow="1">
                <a:tableStyleId>{5C22544A-7EE6-4342-B048-85BDC9FD1C3A}</a:tableStyleId>
              </a:tblPr>
              <a:tblGrid>
                <a:gridCol w="4843451">
                  <a:extLst>
                    <a:ext uri="{9D8B030D-6E8A-4147-A177-3AD203B41FA5}">
                      <a16:colId xmlns:a16="http://schemas.microsoft.com/office/drawing/2014/main" val="1359135515"/>
                    </a:ext>
                  </a:extLst>
                </a:gridCol>
                <a:gridCol w="884565">
                  <a:extLst>
                    <a:ext uri="{9D8B030D-6E8A-4147-A177-3AD203B41FA5}">
                      <a16:colId xmlns:a16="http://schemas.microsoft.com/office/drawing/2014/main" val="2395780564"/>
                    </a:ext>
                  </a:extLst>
                </a:gridCol>
              </a:tblGrid>
              <a:tr h="0">
                <a:tc>
                  <a:txBody>
                    <a:bodyPr/>
                    <a:lstStyle/>
                    <a:p>
                      <a:endParaRPr lang="en-CA" sz="1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endParaRPr lang="en-CA" sz="1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382045508"/>
                  </a:ext>
                </a:extLst>
              </a:tr>
              <a:tr h="370840">
                <a:tc>
                  <a:txBody>
                    <a:bodyPr/>
                    <a:lstStyle/>
                    <a:p>
                      <a:r>
                        <a:rPr lang="en-CA" sz="1600" dirty="0"/>
                        <a:t>Sun Life Assurance 1, 2, 3, 4 and 5-Year Guaranteed Funds </a:t>
                      </a:r>
                    </a:p>
                  </a:txBody>
                  <a:tcPr anchor="ctr">
                    <a:lnT w="38100" cmpd="sng">
                      <a:noFill/>
                    </a:lnT>
                    <a:lnB w="12700" cap="flat" cmpd="sng" algn="ctr">
                      <a:solidFill>
                        <a:schemeClr val="tx1"/>
                      </a:solidFill>
                      <a:prstDash val="solid"/>
                      <a:round/>
                      <a:headEnd type="none" w="med" len="med"/>
                      <a:tailEnd type="none" w="med" len="med"/>
                    </a:lnB>
                    <a:noFill/>
                  </a:tcPr>
                </a:tc>
                <a:tc>
                  <a:txBody>
                    <a:bodyPr/>
                    <a:lstStyle/>
                    <a:p>
                      <a:r>
                        <a:rPr lang="en-CA" sz="1600" dirty="0"/>
                        <a:t>N/A</a:t>
                      </a:r>
                    </a:p>
                  </a:txBody>
                  <a:tcPr anchor="ctr">
                    <a:lnT w="38100" cmpd="sng">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1324740"/>
                  </a:ext>
                </a:extLst>
              </a:tr>
              <a:tr h="370840">
                <a:tc>
                  <a:txBody>
                    <a:bodyPr/>
                    <a:lstStyle/>
                    <a:p>
                      <a:r>
                        <a:rPr lang="en-CA" sz="1600" dirty="0"/>
                        <a:t>Sun Life Granite Index+  Target Date Segregated Funds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600" dirty="0"/>
                        <a:t>1.25%</a:t>
                      </a:r>
                    </a:p>
                    <a:p>
                      <a:endParaRPr lang="en-CA" sz="1600" dirty="0"/>
                    </a:p>
                    <a:p>
                      <a:endParaRPr lang="en-CA"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1411306"/>
                  </a:ext>
                </a:extLst>
              </a:tr>
              <a:tr h="370840">
                <a:tc>
                  <a:txBody>
                    <a:bodyPr/>
                    <a:lstStyle/>
                    <a:p>
                      <a:r>
                        <a:rPr lang="en-CA" sz="1600" dirty="0"/>
                        <a:t>Sun Life State Street Canadian Bond Index Segregated Fund</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600" dirty="0"/>
                        <a:t>1.50%</a:t>
                      </a:r>
                    </a:p>
                    <a:p>
                      <a:endParaRPr lang="en-CA" sz="1600" dirty="0"/>
                    </a:p>
                    <a:p>
                      <a:endParaRPr lang="en-CA"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2644117"/>
                  </a:ext>
                </a:extLst>
              </a:tr>
              <a:tr h="370840">
                <a:tc>
                  <a:txBody>
                    <a:bodyPr/>
                    <a:lstStyle/>
                    <a:p>
                      <a:r>
                        <a:rPr lang="en-CA" sz="1600" dirty="0"/>
                        <a:t>Sun Life  State Street Canadian Equity Index Segregated Fund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600" dirty="0"/>
                        <a:t>1.50%</a:t>
                      </a:r>
                    </a:p>
                    <a:p>
                      <a:endParaRPr lang="en-CA" sz="1600" dirty="0"/>
                    </a:p>
                    <a:p>
                      <a:endParaRPr lang="en-CA"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1896629"/>
                  </a:ext>
                </a:extLst>
              </a:tr>
              <a:tr h="370840">
                <a:tc>
                  <a:txBody>
                    <a:bodyPr/>
                    <a:lstStyle/>
                    <a:p>
                      <a:r>
                        <a:rPr lang="en-CA" sz="1600" dirty="0"/>
                        <a:t>Sun Life BlackRock Global Equity Index Segregated Fund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600" dirty="0"/>
                        <a:t>1.50%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8115017"/>
                  </a:ext>
                </a:extLst>
              </a:tr>
            </a:tbl>
          </a:graphicData>
        </a:graphic>
      </p:graphicFrame>
      <p:sp>
        <p:nvSpPr>
          <p:cNvPr id="4" name="Footer Placeholder 2">
            <a:extLst>
              <a:ext uri="{FF2B5EF4-FFF2-40B4-BE49-F238E27FC236}">
                <a16:creationId xmlns:a16="http://schemas.microsoft.com/office/drawing/2014/main" id="{06B35E99-5901-3B1E-766D-D48F18EE1E36}"/>
              </a:ext>
            </a:extLst>
          </p:cNvPr>
          <p:cNvSpPr>
            <a:spLocks noGrp="1"/>
          </p:cNvSpPr>
          <p:nvPr>
            <p:ph type="ftr" sz="quarter" idx="3"/>
          </p:nvPr>
        </p:nvSpPr>
        <p:spPr>
          <a:xfrm>
            <a:off x="609600" y="6608064"/>
            <a:ext cx="4579200" cy="144000"/>
          </a:xfrm>
        </p:spPr>
        <p:txBody>
          <a:bodyPr/>
          <a:lstStyle/>
          <a:p>
            <a:r>
              <a:rPr lang="en-CA" noProof="0" dirty="0"/>
              <a:t>Voluntary Retirement Savings Plan</a:t>
            </a:r>
          </a:p>
        </p:txBody>
      </p:sp>
    </p:spTree>
    <p:extLst>
      <p:ext uri="{BB962C8B-B14F-4D97-AF65-F5344CB8AC3E}">
        <p14:creationId xmlns:p14="http://schemas.microsoft.com/office/powerpoint/2010/main" val="371388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D7F3C-FFC1-E56F-A1B8-F749ECC98559}"/>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83D0173F-9EB2-695C-5AC0-27623C77E436}"/>
              </a:ext>
            </a:extLst>
          </p:cNvPr>
          <p:cNvSpPr>
            <a:spLocks noGrp="1"/>
          </p:cNvSpPr>
          <p:nvPr>
            <p:ph type="body" sz="quarter" idx="29"/>
          </p:nvPr>
        </p:nvSpPr>
        <p:spPr>
          <a:xfrm>
            <a:off x="6170084" y="414031"/>
            <a:ext cx="5734578" cy="266699"/>
          </a:xfrm>
        </p:spPr>
        <p:txBody>
          <a:bodyPr/>
          <a:lstStyle/>
          <a:p>
            <a:r>
              <a:rPr lang="en-CA" dirty="0"/>
              <a:t>What is a VRSP? </a:t>
            </a:r>
          </a:p>
        </p:txBody>
      </p:sp>
      <p:sp>
        <p:nvSpPr>
          <p:cNvPr id="7" name="Text Placeholder 6">
            <a:extLst>
              <a:ext uri="{FF2B5EF4-FFF2-40B4-BE49-F238E27FC236}">
                <a16:creationId xmlns:a16="http://schemas.microsoft.com/office/drawing/2014/main" id="{B76E5909-AF0A-E078-ABC7-F935E69A138A}"/>
              </a:ext>
            </a:extLst>
          </p:cNvPr>
          <p:cNvSpPr>
            <a:spLocks noGrp="1"/>
          </p:cNvSpPr>
          <p:nvPr>
            <p:ph type="body" sz="quarter" idx="33"/>
          </p:nvPr>
        </p:nvSpPr>
        <p:spPr>
          <a:xfrm>
            <a:off x="6169029" y="815921"/>
            <a:ext cx="5728016" cy="492617"/>
          </a:xfrm>
        </p:spPr>
        <p:txBody>
          <a:bodyPr/>
          <a:lstStyle/>
          <a:p>
            <a:r>
              <a:rPr lang="en-CA" dirty="0"/>
              <a:t>Applicable fees for your employees</a:t>
            </a:r>
          </a:p>
        </p:txBody>
      </p:sp>
      <p:sp>
        <p:nvSpPr>
          <p:cNvPr id="11" name="Text Placeholder 4">
            <a:extLst>
              <a:ext uri="{FF2B5EF4-FFF2-40B4-BE49-F238E27FC236}">
                <a16:creationId xmlns:a16="http://schemas.microsoft.com/office/drawing/2014/main" id="{943F6E53-79F9-5D70-6A2B-4CECD543072C}"/>
              </a:ext>
            </a:extLst>
          </p:cNvPr>
          <p:cNvSpPr txBox="1">
            <a:spLocks/>
          </p:cNvSpPr>
          <p:nvPr/>
        </p:nvSpPr>
        <p:spPr>
          <a:xfrm>
            <a:off x="6169028" y="1443046"/>
            <a:ext cx="5728016" cy="266700"/>
          </a:xfrm>
          <a:prstGeom prst="rect">
            <a:avLst/>
          </a:prstGeom>
        </p:spPr>
        <p:txBody>
          <a:bodyPr vert="horz" lIns="0" tIns="0" rIns="0" bIns="0" rtlCol="0">
            <a:noAutofit/>
          </a:bodyPr>
          <a:lstStyle>
            <a:lvl1pPr marL="0" indent="0" algn="l" defTabSz="914377" rtl="0" eaLnBrk="1" latinLnBrk="0" hangingPunct="1">
              <a:lnSpc>
                <a:spcPct val="100000"/>
              </a:lnSpc>
              <a:spcBef>
                <a:spcPts val="1600"/>
              </a:spcBef>
              <a:buFont typeface="Arial" panose="020B0604020202020204" pitchFamily="34" charset="0"/>
              <a:buNone/>
              <a:defRPr sz="1400" b="0" i="0" kern="1200">
                <a:solidFill>
                  <a:schemeClr val="tx1"/>
                </a:solidFill>
                <a:latin typeface="+mn-lt"/>
                <a:ea typeface="+mn-ea"/>
                <a:cs typeface="+mn-cs"/>
              </a:defRPr>
            </a:lvl1pPr>
            <a:lvl2pPr marL="243834" indent="0" algn="l" defTabSz="914377" rtl="0" eaLnBrk="1" latinLnBrk="0" hangingPunct="1">
              <a:lnSpc>
                <a:spcPct val="100000"/>
              </a:lnSpc>
              <a:spcBef>
                <a:spcPts val="500"/>
              </a:spcBef>
              <a:buSzPct val="75000"/>
              <a:buFont typeface="Arial" pitchFamily="34" charset="0"/>
              <a:buNone/>
              <a:defRPr sz="1400" b="0" i="0" kern="1200">
                <a:solidFill>
                  <a:schemeClr val="tx1"/>
                </a:solidFill>
                <a:latin typeface="+mn-lt"/>
                <a:ea typeface="+mn-ea"/>
                <a:cs typeface="+mn-cs"/>
              </a:defRPr>
            </a:lvl2pPr>
            <a:lvl3pPr marL="487668" indent="0" algn="l" defTabSz="914377" rtl="0" eaLnBrk="1" latinLnBrk="0" hangingPunct="1">
              <a:lnSpc>
                <a:spcPct val="100000"/>
              </a:lnSpc>
              <a:spcBef>
                <a:spcPts val="500"/>
              </a:spcBef>
              <a:buFont typeface="Arial" panose="020B0604020202020204" pitchFamily="34" charset="0"/>
              <a:buNone/>
              <a:defRPr sz="1400" b="0" i="0" kern="1200">
                <a:solidFill>
                  <a:schemeClr val="tx1"/>
                </a:solidFill>
                <a:latin typeface="+mn-lt"/>
                <a:ea typeface="+mn-ea"/>
                <a:cs typeface="+mn-cs"/>
              </a:defRPr>
            </a:lvl3pPr>
            <a:lvl4pPr marL="731502" indent="0" algn="l" defTabSz="914377" rtl="0" eaLnBrk="1" latinLnBrk="0" hangingPunct="1">
              <a:lnSpc>
                <a:spcPct val="100000"/>
              </a:lnSpc>
              <a:spcBef>
                <a:spcPts val="500"/>
              </a:spcBef>
              <a:buFont typeface="Arial" pitchFamily="34" charset="0"/>
              <a:buNone/>
              <a:defRPr sz="1400" b="0" i="0" kern="1200">
                <a:solidFill>
                  <a:schemeClr val="tx1"/>
                </a:solidFill>
                <a:latin typeface="+mn-lt"/>
                <a:ea typeface="+mn-ea"/>
                <a:cs typeface="+mn-cs"/>
              </a:defRPr>
            </a:lvl4pPr>
            <a:lvl5pPr marL="975336" indent="0" algn="l" defTabSz="914377" rtl="0" eaLnBrk="1" latinLnBrk="0" hangingPunct="1">
              <a:lnSpc>
                <a:spcPct val="100000"/>
              </a:lnSpc>
              <a:spcBef>
                <a:spcPts val="500"/>
              </a:spcBef>
              <a:buFont typeface="Arial" panose="020B0604020202020204" pitchFamily="34" charset="0"/>
              <a:buNone/>
              <a:defRPr sz="1400" b="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600" b="1" dirty="0"/>
              <a:t>Other service fees, including:</a:t>
            </a:r>
            <a:endParaRPr lang="en-CA" b="1" dirty="0"/>
          </a:p>
        </p:txBody>
      </p:sp>
      <p:graphicFrame>
        <p:nvGraphicFramePr>
          <p:cNvPr id="2" name="Table 1">
            <a:extLst>
              <a:ext uri="{FF2B5EF4-FFF2-40B4-BE49-F238E27FC236}">
                <a16:creationId xmlns:a16="http://schemas.microsoft.com/office/drawing/2014/main" id="{6DBE714A-4209-A96D-AFE6-C4F47374FF33}"/>
              </a:ext>
            </a:extLst>
          </p:cNvPr>
          <p:cNvGraphicFramePr>
            <a:graphicFrameLocks noGrp="1"/>
          </p:cNvGraphicFramePr>
          <p:nvPr>
            <p:extLst>
              <p:ext uri="{D42A27DB-BD31-4B8C-83A1-F6EECF244321}">
                <p14:modId xmlns:p14="http://schemas.microsoft.com/office/powerpoint/2010/main" val="2544565577"/>
              </p:ext>
            </p:extLst>
          </p:nvPr>
        </p:nvGraphicFramePr>
        <p:xfrm>
          <a:off x="6176646" y="1849015"/>
          <a:ext cx="5728016" cy="3413760"/>
        </p:xfrm>
        <a:graphic>
          <a:graphicData uri="http://schemas.openxmlformats.org/drawingml/2006/table">
            <a:tbl>
              <a:tblPr firstRow="1" bandRow="1">
                <a:tableStyleId>{5C22544A-7EE6-4342-B048-85BDC9FD1C3A}</a:tableStyleId>
              </a:tblPr>
              <a:tblGrid>
                <a:gridCol w="2100251">
                  <a:extLst>
                    <a:ext uri="{9D8B030D-6E8A-4147-A177-3AD203B41FA5}">
                      <a16:colId xmlns:a16="http://schemas.microsoft.com/office/drawing/2014/main" val="1359135515"/>
                    </a:ext>
                  </a:extLst>
                </a:gridCol>
                <a:gridCol w="3627765">
                  <a:extLst>
                    <a:ext uri="{9D8B030D-6E8A-4147-A177-3AD203B41FA5}">
                      <a16:colId xmlns:a16="http://schemas.microsoft.com/office/drawing/2014/main" val="2395780564"/>
                    </a:ext>
                  </a:extLst>
                </a:gridCol>
              </a:tblGrid>
              <a:tr h="0">
                <a:tc>
                  <a:txBody>
                    <a:bodyPr/>
                    <a:lstStyle/>
                    <a:p>
                      <a:endParaRPr lang="en-CA" sz="1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endParaRPr lang="en-CA" sz="1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382045508"/>
                  </a:ext>
                </a:extLst>
              </a:tr>
              <a:tr h="370840">
                <a:tc>
                  <a:txBody>
                    <a:bodyPr/>
                    <a:lstStyle/>
                    <a:p>
                      <a:r>
                        <a:rPr lang="en-CA" sz="1400" dirty="0"/>
                        <a:t>Partial withdrawal fee</a:t>
                      </a:r>
                    </a:p>
                  </a:txBody>
                  <a:tcPr>
                    <a:lnT w="38100" cmpd="sng">
                      <a:noFill/>
                    </a:lnT>
                    <a:lnB w="12700" cap="flat" cmpd="sng" algn="ctr">
                      <a:solidFill>
                        <a:schemeClr val="tx1"/>
                      </a:solidFill>
                      <a:prstDash val="solid"/>
                      <a:round/>
                      <a:headEnd type="none" w="med" len="med"/>
                      <a:tailEnd type="none" w="med" len="med"/>
                    </a:lnB>
                    <a:noFill/>
                  </a:tcPr>
                </a:tc>
                <a:tc>
                  <a:txBody>
                    <a:bodyPr/>
                    <a:lstStyle/>
                    <a:p>
                      <a:r>
                        <a:rPr lang="en-CA" sz="1400" dirty="0"/>
                        <a:t>$25.00 per withdrawal</a:t>
                      </a:r>
                    </a:p>
                  </a:txBody>
                  <a:tcPr>
                    <a:lnT w="38100" cmpd="sng">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1324740"/>
                  </a:ext>
                </a:extLst>
              </a:tr>
              <a:tr h="370840">
                <a:tc>
                  <a:txBody>
                    <a:bodyPr/>
                    <a:lstStyle/>
                    <a:p>
                      <a:r>
                        <a:rPr lang="en-CA" sz="1400" dirty="0"/>
                        <a:t>Transfer fee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defTabSz="914377" rtl="0" eaLnBrk="1" latinLnBrk="0" hangingPunct="1">
                        <a:lnSpc>
                          <a:spcPct val="100000"/>
                        </a:lnSpc>
                        <a:spcBef>
                          <a:spcPts val="1600"/>
                        </a:spcBef>
                        <a:buFont typeface="Arial" panose="020B0604020202020204" pitchFamily="34" charset="0"/>
                        <a:buNone/>
                      </a:pPr>
                      <a:r>
                        <a:rPr lang="en-CA" sz="1400" b="0" i="0" kern="1200" dirty="0">
                          <a:solidFill>
                            <a:schemeClr val="tx1"/>
                          </a:solidFill>
                          <a:latin typeface="+mn-lt"/>
                          <a:ea typeface="+mn-ea"/>
                          <a:cs typeface="+mn-cs"/>
                        </a:rPr>
                        <a:t>$25.00 per partial asset transfer to another financial institution*</a:t>
                      </a:r>
                      <a:endParaRPr lang="en-CA"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1411306"/>
                  </a:ext>
                </a:extLst>
              </a:tr>
              <a:tr h="370840">
                <a:tc>
                  <a:txBody>
                    <a:bodyPr/>
                    <a:lstStyle/>
                    <a:p>
                      <a:r>
                        <a:rPr lang="en-CA" sz="1400" dirty="0"/>
                        <a:t>Full withdrawal/transfer fee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400" dirty="0"/>
                        <a:t>$50.00 charge will apply for full withdrawals or transfers to other financial institutions*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2644117"/>
                  </a:ext>
                </a:extLst>
              </a:tr>
              <a:tr h="370840">
                <a:tc>
                  <a:txBody>
                    <a:bodyPr/>
                    <a:lstStyle/>
                    <a:p>
                      <a:r>
                        <a:rPr lang="en-CA" sz="1400" dirty="0"/>
                        <a:t>Transfer of benefits between spouses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400" dirty="0"/>
                        <a:t>$100.00 shared equally between the spouses unless they have agreed otherwise between themselves</a:t>
                      </a:r>
                    </a:p>
                    <a:p>
                      <a:endParaRPr lang="en-CA"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1896629"/>
                  </a:ext>
                </a:extLst>
              </a:tr>
              <a:tr h="370840">
                <a:tc>
                  <a:txBody>
                    <a:bodyPr/>
                    <a:lstStyle/>
                    <a:p>
                      <a:r>
                        <a:rPr lang="en-CA" sz="1400" dirty="0"/>
                        <a:t>Statement for purposes of relationship breakdown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400" dirty="0"/>
                        <a:t>$150.00 shared equally between the spouses unless they have agreed otherwise between themselves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8115017"/>
                  </a:ext>
                </a:extLst>
              </a:tr>
            </a:tbl>
          </a:graphicData>
        </a:graphic>
      </p:graphicFrame>
      <p:sp>
        <p:nvSpPr>
          <p:cNvPr id="8" name="TextBox 7">
            <a:extLst>
              <a:ext uri="{FF2B5EF4-FFF2-40B4-BE49-F238E27FC236}">
                <a16:creationId xmlns:a16="http://schemas.microsoft.com/office/drawing/2014/main" id="{E94CB187-78BC-69F8-DBA2-2C9E33E22097}"/>
              </a:ext>
            </a:extLst>
          </p:cNvPr>
          <p:cNvSpPr txBox="1"/>
          <p:nvPr/>
        </p:nvSpPr>
        <p:spPr>
          <a:xfrm>
            <a:off x="6090746" y="5593843"/>
            <a:ext cx="6101254" cy="461665"/>
          </a:xfrm>
          <a:prstGeom prst="rect">
            <a:avLst/>
          </a:prstGeom>
          <a:noFill/>
        </p:spPr>
        <p:txBody>
          <a:bodyPr wrap="square">
            <a:spAutoFit/>
          </a:bodyPr>
          <a:lstStyle/>
          <a:p>
            <a:pPr marL="180975" indent="-180975">
              <a:spcBef>
                <a:spcPct val="0"/>
              </a:spcBef>
              <a:buFontTx/>
              <a:buChar char="•"/>
              <a:defRPr/>
            </a:pPr>
            <a:r>
              <a:rPr lang="en-US" altLang="en-US" sz="1200" dirty="0">
                <a:solidFill>
                  <a:srgbClr val="2E2E2E"/>
                </a:solidFill>
                <a:sym typeface="Agenda-Bold" charset="0"/>
              </a:rPr>
              <a:t>For a full list of applicable fees, refer to the Sun Life Financial VRSP Plan Text located on the contracts page at </a:t>
            </a:r>
            <a:r>
              <a:rPr lang="en-US" altLang="en-US" sz="1200" dirty="0">
                <a:solidFill>
                  <a:srgbClr val="2E2E2E"/>
                </a:solidFill>
                <a:sym typeface="Agenda-Bold" charset="0"/>
                <a:hlinkClick r:id="rId3"/>
              </a:rPr>
              <a:t>sunlife.ca/vrsp</a:t>
            </a:r>
            <a:endParaRPr lang="en-US" altLang="en-US" sz="1200" dirty="0">
              <a:solidFill>
                <a:srgbClr val="2E2E2E"/>
              </a:solidFill>
              <a:sym typeface="Agenda-Bold" charset="0"/>
            </a:endParaRPr>
          </a:p>
        </p:txBody>
      </p:sp>
      <p:sp>
        <p:nvSpPr>
          <p:cNvPr id="9" name="TextBox 8">
            <a:extLst>
              <a:ext uri="{FF2B5EF4-FFF2-40B4-BE49-F238E27FC236}">
                <a16:creationId xmlns:a16="http://schemas.microsoft.com/office/drawing/2014/main" id="{2BE535AB-5A75-8AE7-500C-96D4690FB376}"/>
              </a:ext>
            </a:extLst>
          </p:cNvPr>
          <p:cNvSpPr txBox="1"/>
          <p:nvPr/>
        </p:nvSpPr>
        <p:spPr>
          <a:xfrm>
            <a:off x="6090746" y="6121180"/>
            <a:ext cx="5465378" cy="461665"/>
          </a:xfrm>
          <a:prstGeom prst="rect">
            <a:avLst/>
          </a:prstGeom>
          <a:noFill/>
        </p:spPr>
        <p:txBody>
          <a:bodyPr wrap="square">
            <a:spAutoFit/>
          </a:bodyPr>
          <a:lstStyle/>
          <a:p>
            <a:pPr>
              <a:spcBef>
                <a:spcPct val="0"/>
              </a:spcBef>
              <a:defRPr/>
            </a:pPr>
            <a:r>
              <a:rPr lang="en-US" altLang="en-US" sz="1200" i="1" dirty="0">
                <a:solidFill>
                  <a:srgbClr val="2E2E2E"/>
                </a:solidFill>
                <a:sym typeface="Agenda-Bold" charset="0"/>
              </a:rPr>
              <a:t>* Note: There are no transfer fees within the Sun Life Financial group of companies</a:t>
            </a:r>
          </a:p>
        </p:txBody>
      </p:sp>
      <p:pic>
        <p:nvPicPr>
          <p:cNvPr id="10" name="Picture Placeholder 9" descr="A person walking with a bouquet of yellow flowers&#10;&#10;AI-generated content may be incorrect.">
            <a:extLst>
              <a:ext uri="{FF2B5EF4-FFF2-40B4-BE49-F238E27FC236}">
                <a16:creationId xmlns:a16="http://schemas.microsoft.com/office/drawing/2014/main" id="{9819F4C5-4A7A-B0F8-ACCF-D99100B77D73}"/>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a:stretch>
            <a:fillRect/>
          </a:stretch>
        </p:blipFill>
        <p:spPr/>
      </p:pic>
      <p:sp>
        <p:nvSpPr>
          <p:cNvPr id="4" name="Footer Placeholder 2">
            <a:extLst>
              <a:ext uri="{FF2B5EF4-FFF2-40B4-BE49-F238E27FC236}">
                <a16:creationId xmlns:a16="http://schemas.microsoft.com/office/drawing/2014/main" id="{16D66762-1D7D-1A0A-8C17-C9834F883996}"/>
              </a:ext>
            </a:extLst>
          </p:cNvPr>
          <p:cNvSpPr>
            <a:spLocks noGrp="1"/>
          </p:cNvSpPr>
          <p:nvPr>
            <p:ph type="ftr" sz="quarter" idx="3"/>
          </p:nvPr>
        </p:nvSpPr>
        <p:spPr>
          <a:xfrm>
            <a:off x="609600" y="6608064"/>
            <a:ext cx="4579200" cy="144000"/>
          </a:xfrm>
        </p:spPr>
        <p:txBody>
          <a:bodyPr/>
          <a:lstStyle/>
          <a:p>
            <a:r>
              <a:rPr lang="en-CA" noProof="0" dirty="0"/>
              <a:t>Voluntary Retirement Savings Plan</a:t>
            </a:r>
          </a:p>
        </p:txBody>
      </p:sp>
    </p:spTree>
    <p:extLst>
      <p:ext uri="{BB962C8B-B14F-4D97-AF65-F5344CB8AC3E}">
        <p14:creationId xmlns:p14="http://schemas.microsoft.com/office/powerpoint/2010/main" val="1185230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24289-7D72-B6B6-DD57-184678B64BB6}"/>
            </a:ext>
          </a:extLst>
        </p:cNvPr>
        <p:cNvGrpSpPr/>
        <p:nvPr/>
      </p:nvGrpSpPr>
      <p:grpSpPr>
        <a:xfrm>
          <a:off x="0" y="0"/>
          <a:ext cx="0" cy="0"/>
          <a:chOff x="0" y="0"/>
          <a:chExt cx="0" cy="0"/>
        </a:xfrm>
      </p:grpSpPr>
      <p:pic>
        <p:nvPicPr>
          <p:cNvPr id="9" name="Picture Placeholder 8" descr="A person holding a phone&#10;&#10;AI-generated content may be incorrect.">
            <a:extLst>
              <a:ext uri="{FF2B5EF4-FFF2-40B4-BE49-F238E27FC236}">
                <a16:creationId xmlns:a16="http://schemas.microsoft.com/office/drawing/2014/main" id="{424A023F-DB7A-95AF-9512-F582F977462E}"/>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287337" y="287339"/>
            <a:ext cx="5735637" cy="6281736"/>
          </a:xfrm>
        </p:spPr>
      </p:pic>
      <p:sp>
        <p:nvSpPr>
          <p:cNvPr id="6" name="Text Placeholder 5">
            <a:extLst>
              <a:ext uri="{FF2B5EF4-FFF2-40B4-BE49-F238E27FC236}">
                <a16:creationId xmlns:a16="http://schemas.microsoft.com/office/drawing/2014/main" id="{7FA06682-8F78-E352-A61B-0E9184474736}"/>
              </a:ext>
            </a:extLst>
          </p:cNvPr>
          <p:cNvSpPr>
            <a:spLocks noGrp="1"/>
          </p:cNvSpPr>
          <p:nvPr>
            <p:ph type="body" sz="quarter" idx="29"/>
          </p:nvPr>
        </p:nvSpPr>
        <p:spPr>
          <a:xfrm>
            <a:off x="6170084" y="414031"/>
            <a:ext cx="5734578" cy="266699"/>
          </a:xfrm>
        </p:spPr>
        <p:txBody>
          <a:bodyPr/>
          <a:lstStyle/>
          <a:p>
            <a:r>
              <a:rPr lang="en-CA" dirty="0"/>
              <a:t>What is a VRSP? </a:t>
            </a:r>
          </a:p>
        </p:txBody>
      </p:sp>
      <p:sp>
        <p:nvSpPr>
          <p:cNvPr id="7" name="Text Placeholder 6">
            <a:extLst>
              <a:ext uri="{FF2B5EF4-FFF2-40B4-BE49-F238E27FC236}">
                <a16:creationId xmlns:a16="http://schemas.microsoft.com/office/drawing/2014/main" id="{37DC91B5-5273-96AD-43C3-337BD9979F41}"/>
              </a:ext>
            </a:extLst>
          </p:cNvPr>
          <p:cNvSpPr>
            <a:spLocks noGrp="1"/>
          </p:cNvSpPr>
          <p:nvPr>
            <p:ph type="body" sz="quarter" idx="33"/>
          </p:nvPr>
        </p:nvSpPr>
        <p:spPr>
          <a:xfrm>
            <a:off x="6169029" y="815921"/>
            <a:ext cx="5728016" cy="960967"/>
          </a:xfrm>
        </p:spPr>
        <p:txBody>
          <a:bodyPr/>
          <a:lstStyle/>
          <a:p>
            <a:r>
              <a:rPr lang="en-CA" dirty="0"/>
              <a:t>Sun Life </a:t>
            </a:r>
            <a:r>
              <a:rPr lang="en-CA" dirty="0" err="1"/>
              <a:t>Financial’s</a:t>
            </a:r>
            <a:r>
              <a:rPr lang="en-CA" dirty="0"/>
              <a:t> VRSP </a:t>
            </a:r>
          </a:p>
        </p:txBody>
      </p:sp>
      <p:sp>
        <p:nvSpPr>
          <p:cNvPr id="11" name="Text Placeholder 4">
            <a:extLst>
              <a:ext uri="{FF2B5EF4-FFF2-40B4-BE49-F238E27FC236}">
                <a16:creationId xmlns:a16="http://schemas.microsoft.com/office/drawing/2014/main" id="{AA4FBF42-A105-9B85-601E-250676393DE1}"/>
              </a:ext>
            </a:extLst>
          </p:cNvPr>
          <p:cNvSpPr txBox="1">
            <a:spLocks/>
          </p:cNvSpPr>
          <p:nvPr/>
        </p:nvSpPr>
        <p:spPr>
          <a:xfrm>
            <a:off x="6169028" y="1569173"/>
            <a:ext cx="5728016" cy="1251125"/>
          </a:xfrm>
          <a:prstGeom prst="rect">
            <a:avLst/>
          </a:prstGeom>
        </p:spPr>
        <p:txBody>
          <a:bodyPr vert="horz" lIns="0" tIns="0" rIns="0" bIns="0" rtlCol="0">
            <a:noAutofit/>
          </a:bodyPr>
          <a:lstStyle>
            <a:lvl1pPr marL="0" indent="0" algn="l" defTabSz="914377" rtl="0" eaLnBrk="1" latinLnBrk="0" hangingPunct="1">
              <a:lnSpc>
                <a:spcPct val="100000"/>
              </a:lnSpc>
              <a:spcBef>
                <a:spcPts val="1600"/>
              </a:spcBef>
              <a:buFont typeface="Arial" panose="020B0604020202020204" pitchFamily="34" charset="0"/>
              <a:buNone/>
              <a:defRPr sz="1400" b="0" i="0" kern="1200">
                <a:solidFill>
                  <a:schemeClr val="tx1"/>
                </a:solidFill>
                <a:latin typeface="+mn-lt"/>
                <a:ea typeface="+mn-ea"/>
                <a:cs typeface="+mn-cs"/>
              </a:defRPr>
            </a:lvl1pPr>
            <a:lvl2pPr marL="243834" indent="0" algn="l" defTabSz="914377" rtl="0" eaLnBrk="1" latinLnBrk="0" hangingPunct="1">
              <a:lnSpc>
                <a:spcPct val="100000"/>
              </a:lnSpc>
              <a:spcBef>
                <a:spcPts val="500"/>
              </a:spcBef>
              <a:buSzPct val="75000"/>
              <a:buFont typeface="Arial" pitchFamily="34" charset="0"/>
              <a:buNone/>
              <a:defRPr sz="1400" b="0" i="0" kern="1200">
                <a:solidFill>
                  <a:schemeClr val="tx1"/>
                </a:solidFill>
                <a:latin typeface="+mn-lt"/>
                <a:ea typeface="+mn-ea"/>
                <a:cs typeface="+mn-cs"/>
              </a:defRPr>
            </a:lvl2pPr>
            <a:lvl3pPr marL="487668" indent="0" algn="l" defTabSz="914377" rtl="0" eaLnBrk="1" latinLnBrk="0" hangingPunct="1">
              <a:lnSpc>
                <a:spcPct val="100000"/>
              </a:lnSpc>
              <a:spcBef>
                <a:spcPts val="500"/>
              </a:spcBef>
              <a:buFont typeface="Arial" panose="020B0604020202020204" pitchFamily="34" charset="0"/>
              <a:buNone/>
              <a:defRPr sz="1400" b="0" i="0" kern="1200">
                <a:solidFill>
                  <a:schemeClr val="tx1"/>
                </a:solidFill>
                <a:latin typeface="+mn-lt"/>
                <a:ea typeface="+mn-ea"/>
                <a:cs typeface="+mn-cs"/>
              </a:defRPr>
            </a:lvl3pPr>
            <a:lvl4pPr marL="731502" indent="0" algn="l" defTabSz="914377" rtl="0" eaLnBrk="1" latinLnBrk="0" hangingPunct="1">
              <a:lnSpc>
                <a:spcPct val="100000"/>
              </a:lnSpc>
              <a:spcBef>
                <a:spcPts val="500"/>
              </a:spcBef>
              <a:buFont typeface="Arial" pitchFamily="34" charset="0"/>
              <a:buNone/>
              <a:defRPr sz="1400" b="0" i="0" kern="1200">
                <a:solidFill>
                  <a:schemeClr val="tx1"/>
                </a:solidFill>
                <a:latin typeface="+mn-lt"/>
                <a:ea typeface="+mn-ea"/>
                <a:cs typeface="+mn-cs"/>
              </a:defRPr>
            </a:lvl4pPr>
            <a:lvl5pPr marL="975336" indent="0" algn="l" defTabSz="914377" rtl="0" eaLnBrk="1" latinLnBrk="0" hangingPunct="1">
              <a:lnSpc>
                <a:spcPct val="100000"/>
              </a:lnSpc>
              <a:spcBef>
                <a:spcPts val="500"/>
              </a:spcBef>
              <a:buFont typeface="Arial" panose="020B0604020202020204" pitchFamily="34" charset="0"/>
              <a:buNone/>
              <a:defRPr sz="1400" b="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CA" dirty="0"/>
              <a:t>Easy to implement with help from our advisors and the VRSP-focused resources of our Client Relationship Centre</a:t>
            </a:r>
          </a:p>
          <a:p>
            <a:pPr marL="285750" indent="-285750">
              <a:buFont typeface="Arial" panose="020B0604020202020204" pitchFamily="34" charset="0"/>
              <a:buChar char="•"/>
            </a:pPr>
            <a:r>
              <a:rPr lang="en-CA" dirty="0"/>
              <a:t>Simple to manage and understand - our specialized team handles the administrative work </a:t>
            </a:r>
          </a:p>
          <a:p>
            <a:pPr marL="285750" indent="-285750">
              <a:buFont typeface="Arial" panose="020B0604020202020204" pitchFamily="34" charset="0"/>
              <a:buChar char="•"/>
            </a:pPr>
            <a:r>
              <a:rPr lang="en-CA" dirty="0"/>
              <a:t>Attractive investment options</a:t>
            </a:r>
          </a:p>
          <a:p>
            <a:pPr marL="285750" indent="-285750">
              <a:buFont typeface="Arial" panose="020B0604020202020204" pitchFamily="34" charset="0"/>
              <a:buChar char="•"/>
            </a:pPr>
            <a:r>
              <a:rPr lang="en-CA" dirty="0"/>
              <a:t>Depend on Canada's leader in retirement plan solutions!</a:t>
            </a:r>
            <a:r>
              <a:rPr lang="en-CA" baseline="30000" dirty="0"/>
              <a:t>1</a:t>
            </a:r>
          </a:p>
        </p:txBody>
      </p:sp>
      <p:sp>
        <p:nvSpPr>
          <p:cNvPr id="5" name="TextBox 4">
            <a:extLst>
              <a:ext uri="{FF2B5EF4-FFF2-40B4-BE49-F238E27FC236}">
                <a16:creationId xmlns:a16="http://schemas.microsoft.com/office/drawing/2014/main" id="{72584F11-C21A-8939-BEAD-6F95336766CC}"/>
              </a:ext>
            </a:extLst>
          </p:cNvPr>
          <p:cNvSpPr txBox="1"/>
          <p:nvPr/>
        </p:nvSpPr>
        <p:spPr>
          <a:xfrm>
            <a:off x="6257324" y="5731994"/>
            <a:ext cx="5551423" cy="620170"/>
          </a:xfrm>
          <a:prstGeom prst="rect">
            <a:avLst/>
          </a:prstGeom>
          <a:noFill/>
        </p:spPr>
        <p:txBody>
          <a:bodyPr wrap="square">
            <a:spAutoFit/>
          </a:bodyPr>
          <a:lstStyle/>
          <a:p>
            <a:pPr>
              <a:lnSpc>
                <a:spcPct val="80000"/>
              </a:lnSpc>
              <a:buSzPct val="100000"/>
            </a:pPr>
            <a:r>
              <a:rPr lang="fr-FR" altLang="en-US" sz="1400" i="1" baseline="30000" dirty="0">
                <a:solidFill>
                  <a:srgbClr val="2E2E2E"/>
                </a:solidFill>
                <a:latin typeface="Agenda-Light" charset="0"/>
                <a:sym typeface="Helvetica Light" charset="0"/>
              </a:rPr>
              <a:t>1</a:t>
            </a:r>
            <a:r>
              <a:rPr lang="fr-FR" altLang="en-US" sz="1400" i="1" dirty="0">
                <a:solidFill>
                  <a:srgbClr val="2E2E2E"/>
                </a:solidFill>
                <a:latin typeface="Agenda-Light" charset="0"/>
                <a:sym typeface="Helvetica Light" charset="0"/>
              </a:rPr>
              <a:t>Benefits Canada, 2013</a:t>
            </a:r>
            <a:r>
              <a:rPr lang="fr-FR" altLang="en-US" sz="1400" dirty="0">
                <a:solidFill>
                  <a:srgbClr val="2E2E2E"/>
                </a:solidFill>
                <a:latin typeface="Agenda-Light" charset="0"/>
                <a:sym typeface="Helvetica Light" charset="0"/>
              </a:rPr>
              <a:t> - Sun Life Financial Group Retirement Services' </a:t>
            </a:r>
            <a:r>
              <a:rPr lang="fr-FR" altLang="en-US" sz="1400" dirty="0" err="1">
                <a:solidFill>
                  <a:srgbClr val="2E2E2E"/>
                </a:solidFill>
                <a:latin typeface="Agenda-Light" charset="0"/>
                <a:sym typeface="Helvetica Light" charset="0"/>
              </a:rPr>
              <a:t>share</a:t>
            </a:r>
            <a:r>
              <a:rPr lang="fr-FR" altLang="en-US" sz="1400" dirty="0">
                <a:solidFill>
                  <a:srgbClr val="2E2E2E"/>
                </a:solidFill>
                <a:latin typeface="Agenda-Light" charset="0"/>
                <a:sym typeface="Helvetica Light" charset="0"/>
              </a:rPr>
              <a:t> of assets </a:t>
            </a:r>
            <a:r>
              <a:rPr lang="fr-FR" altLang="en-US" sz="1400" dirty="0" err="1">
                <a:solidFill>
                  <a:srgbClr val="2E2E2E"/>
                </a:solidFill>
                <a:latin typeface="Agenda-Light" charset="0"/>
                <a:sym typeface="Helvetica Light" charset="0"/>
              </a:rPr>
              <a:t>under</a:t>
            </a:r>
            <a:r>
              <a:rPr lang="fr-FR" altLang="en-US" sz="1400" dirty="0">
                <a:solidFill>
                  <a:srgbClr val="2E2E2E"/>
                </a:solidFill>
                <a:latin typeface="Agenda-Light" charset="0"/>
                <a:sym typeface="Helvetica Light" charset="0"/>
              </a:rPr>
              <a:t> management </a:t>
            </a:r>
            <a:r>
              <a:rPr lang="fr-FR" altLang="en-US" sz="1400" dirty="0" err="1">
                <a:solidFill>
                  <a:srgbClr val="2E2E2E"/>
                </a:solidFill>
                <a:latin typeface="Agenda-Light" charset="0"/>
                <a:sym typeface="Helvetica Light" charset="0"/>
              </a:rPr>
              <a:t>among</a:t>
            </a:r>
            <a:r>
              <a:rPr lang="fr-FR" altLang="en-US" sz="1400" dirty="0">
                <a:solidFill>
                  <a:srgbClr val="2E2E2E"/>
                </a:solidFill>
                <a:latin typeface="Agenda-Light" charset="0"/>
                <a:sym typeface="Helvetica Light" charset="0"/>
              </a:rPr>
              <a:t> the 10 </a:t>
            </a:r>
            <a:r>
              <a:rPr lang="fr-FR" altLang="en-US" sz="1400" dirty="0" err="1">
                <a:solidFill>
                  <a:srgbClr val="2E2E2E"/>
                </a:solidFill>
                <a:latin typeface="Agenda-Light" charset="0"/>
                <a:sym typeface="Helvetica Light" charset="0"/>
              </a:rPr>
              <a:t>largest</a:t>
            </a:r>
            <a:r>
              <a:rPr lang="fr-FR" altLang="en-US" sz="1400" dirty="0">
                <a:solidFill>
                  <a:srgbClr val="2E2E2E"/>
                </a:solidFill>
                <a:latin typeface="Agenda-Light" charset="0"/>
                <a:sym typeface="Helvetica Light" charset="0"/>
              </a:rPr>
              <a:t> </a:t>
            </a:r>
            <a:r>
              <a:rPr lang="fr-FR" altLang="en-US" sz="1400" dirty="0" err="1">
                <a:solidFill>
                  <a:srgbClr val="2E2E2E"/>
                </a:solidFill>
                <a:latin typeface="Agenda-Light" charset="0"/>
                <a:sym typeface="Helvetica Light" charset="0"/>
              </a:rPr>
              <a:t>defined</a:t>
            </a:r>
            <a:r>
              <a:rPr lang="fr-FR" altLang="en-US" sz="1400" dirty="0">
                <a:solidFill>
                  <a:srgbClr val="2E2E2E"/>
                </a:solidFill>
                <a:latin typeface="Agenda-Light" charset="0"/>
                <a:sym typeface="Helvetica Light" charset="0"/>
              </a:rPr>
              <a:t> contribution pension plans in Canada.</a:t>
            </a:r>
          </a:p>
        </p:txBody>
      </p:sp>
      <p:sp>
        <p:nvSpPr>
          <p:cNvPr id="2" name="Footer Placeholder 2">
            <a:extLst>
              <a:ext uri="{FF2B5EF4-FFF2-40B4-BE49-F238E27FC236}">
                <a16:creationId xmlns:a16="http://schemas.microsoft.com/office/drawing/2014/main" id="{051554AD-9629-C0FE-4807-BE048ED73695}"/>
              </a:ext>
            </a:extLst>
          </p:cNvPr>
          <p:cNvSpPr>
            <a:spLocks noGrp="1"/>
          </p:cNvSpPr>
          <p:nvPr>
            <p:ph type="ftr" sz="quarter" idx="3"/>
          </p:nvPr>
        </p:nvSpPr>
        <p:spPr>
          <a:xfrm>
            <a:off x="609600" y="6608064"/>
            <a:ext cx="4579200" cy="144000"/>
          </a:xfrm>
        </p:spPr>
        <p:txBody>
          <a:bodyPr/>
          <a:lstStyle/>
          <a:p>
            <a:r>
              <a:rPr lang="en-CA" noProof="0" dirty="0"/>
              <a:t>Voluntary Retirement Savings Plan</a:t>
            </a:r>
          </a:p>
        </p:txBody>
      </p:sp>
    </p:spTree>
    <p:extLst>
      <p:ext uri="{BB962C8B-B14F-4D97-AF65-F5344CB8AC3E}">
        <p14:creationId xmlns:p14="http://schemas.microsoft.com/office/powerpoint/2010/main" val="1547283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Content Placeholder 11">
            <a:extLst>
              <a:ext uri="{FF2B5EF4-FFF2-40B4-BE49-F238E27FC236}">
                <a16:creationId xmlns:a16="http://schemas.microsoft.com/office/drawing/2014/main" id="{5F213468-0824-A51E-EDF6-EFE039BB1BF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87337" y="287339"/>
            <a:ext cx="11615738" cy="6283324"/>
          </a:xfrm>
          <a:prstGeom prst="rect">
            <a:avLst/>
          </a:prstGeom>
        </p:spPr>
      </p:pic>
      <p:sp>
        <p:nvSpPr>
          <p:cNvPr id="27" name="Title 26">
            <a:extLst>
              <a:ext uri="{FF2B5EF4-FFF2-40B4-BE49-F238E27FC236}">
                <a16:creationId xmlns:a16="http://schemas.microsoft.com/office/drawing/2014/main" id="{FC2565E7-445A-D5E4-2936-B5A04982ADD0}"/>
              </a:ext>
            </a:extLst>
          </p:cNvPr>
          <p:cNvSpPr>
            <a:spLocks noGrp="1"/>
          </p:cNvSpPr>
          <p:nvPr>
            <p:ph type="title"/>
          </p:nvPr>
        </p:nvSpPr>
        <p:spPr>
          <a:xfrm>
            <a:off x="902929" y="1323658"/>
            <a:ext cx="3767137" cy="731520"/>
          </a:xfrm>
        </p:spPr>
        <p:txBody>
          <a:bodyPr/>
          <a:lstStyle/>
          <a:p>
            <a:r>
              <a:rPr lang="en-CA" sz="4000" noProof="0" dirty="0"/>
              <a:t>Agenda</a:t>
            </a:r>
          </a:p>
        </p:txBody>
      </p:sp>
      <p:sp>
        <p:nvSpPr>
          <p:cNvPr id="30" name="TextBox 29">
            <a:extLst>
              <a:ext uri="{FF2B5EF4-FFF2-40B4-BE49-F238E27FC236}">
                <a16:creationId xmlns:a16="http://schemas.microsoft.com/office/drawing/2014/main" id="{A5C1875F-E21F-3F06-46DD-43CD0C185F0B}"/>
              </a:ext>
            </a:extLst>
          </p:cNvPr>
          <p:cNvSpPr txBox="1"/>
          <p:nvPr/>
        </p:nvSpPr>
        <p:spPr>
          <a:xfrm>
            <a:off x="902929" y="2405697"/>
            <a:ext cx="6096000" cy="1938992"/>
          </a:xfrm>
          <a:prstGeom prst="rect">
            <a:avLst/>
          </a:prstGeom>
          <a:noFill/>
        </p:spPr>
        <p:txBody>
          <a:bodyPr wrap="square">
            <a:spAutoFit/>
          </a:bodyPr>
          <a:lstStyle/>
          <a:p>
            <a:pPr>
              <a:spcBef>
                <a:spcPct val="0"/>
              </a:spcBef>
            </a:pPr>
            <a:r>
              <a:rPr lang="en-CA" sz="2400" noProof="0" dirty="0">
                <a:solidFill>
                  <a:srgbClr val="2E2E2E"/>
                </a:solidFill>
                <a:sym typeface="Agenda-Medium" charset="0"/>
              </a:rPr>
              <a:t>VRSPs in Quebec's retirement landscape</a:t>
            </a:r>
          </a:p>
          <a:p>
            <a:pPr>
              <a:spcBef>
                <a:spcPct val="0"/>
              </a:spcBef>
            </a:pPr>
            <a:endParaRPr lang="en-CA" sz="2400" noProof="0" dirty="0">
              <a:solidFill>
                <a:srgbClr val="2E2E2E"/>
              </a:solidFill>
              <a:sym typeface="Agenda-Medium" charset="0"/>
            </a:endParaRPr>
          </a:p>
          <a:p>
            <a:pPr>
              <a:spcBef>
                <a:spcPct val="0"/>
              </a:spcBef>
            </a:pPr>
            <a:r>
              <a:rPr lang="en-CA" sz="2400" noProof="0" dirty="0">
                <a:solidFill>
                  <a:srgbClr val="2E2E2E"/>
                </a:solidFill>
                <a:sym typeface="Agenda-Medium" charset="0"/>
              </a:rPr>
              <a:t>What is a VRSP?</a:t>
            </a:r>
          </a:p>
          <a:p>
            <a:pPr>
              <a:spcBef>
                <a:spcPct val="0"/>
              </a:spcBef>
            </a:pPr>
            <a:endParaRPr lang="en-CA" sz="2400" noProof="0" dirty="0">
              <a:solidFill>
                <a:srgbClr val="2E2E2E"/>
              </a:solidFill>
              <a:sym typeface="Agenda-Medium" charset="0"/>
            </a:endParaRPr>
          </a:p>
          <a:p>
            <a:pPr>
              <a:spcBef>
                <a:spcPct val="0"/>
              </a:spcBef>
            </a:pPr>
            <a:r>
              <a:rPr lang="en-CA" sz="2400" noProof="0" dirty="0">
                <a:solidFill>
                  <a:srgbClr val="2E2E2E"/>
                </a:solidFill>
                <a:sym typeface="Agenda-Medium" charset="0"/>
              </a:rPr>
              <a:t>Opportunities for you </a:t>
            </a:r>
          </a:p>
        </p:txBody>
      </p:sp>
      <p:sp>
        <p:nvSpPr>
          <p:cNvPr id="31" name="Footer Placeholder 2">
            <a:extLst>
              <a:ext uri="{FF2B5EF4-FFF2-40B4-BE49-F238E27FC236}">
                <a16:creationId xmlns:a16="http://schemas.microsoft.com/office/drawing/2014/main" id="{E7C85904-53AB-91B6-B549-6FE19B9AF33E}"/>
              </a:ext>
            </a:extLst>
          </p:cNvPr>
          <p:cNvSpPr>
            <a:spLocks noGrp="1"/>
          </p:cNvSpPr>
          <p:nvPr>
            <p:ph type="ftr" sz="quarter" idx="3"/>
          </p:nvPr>
        </p:nvSpPr>
        <p:spPr>
          <a:xfrm>
            <a:off x="609600" y="6608064"/>
            <a:ext cx="4579200" cy="144000"/>
          </a:xfrm>
        </p:spPr>
        <p:txBody>
          <a:bodyPr/>
          <a:lstStyle/>
          <a:p>
            <a:r>
              <a:rPr lang="en-CA" noProof="0" dirty="0"/>
              <a:t>Voluntary Retirement Savings Plan</a:t>
            </a:r>
          </a:p>
        </p:txBody>
      </p:sp>
    </p:spTree>
    <p:extLst>
      <p:ext uri="{BB962C8B-B14F-4D97-AF65-F5344CB8AC3E}">
        <p14:creationId xmlns:p14="http://schemas.microsoft.com/office/powerpoint/2010/main" val="2755709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F2383-7191-7066-22E9-F1D447525275}"/>
            </a:ext>
          </a:extLst>
        </p:cNvPr>
        <p:cNvGrpSpPr/>
        <p:nvPr/>
      </p:nvGrpSpPr>
      <p:grpSpPr>
        <a:xfrm>
          <a:off x="0" y="0"/>
          <a:ext cx="0" cy="0"/>
          <a:chOff x="0" y="0"/>
          <a:chExt cx="0" cy="0"/>
        </a:xfrm>
      </p:grpSpPr>
      <p:pic>
        <p:nvPicPr>
          <p:cNvPr id="28" name="Content Placeholder 11">
            <a:extLst>
              <a:ext uri="{FF2B5EF4-FFF2-40B4-BE49-F238E27FC236}">
                <a16:creationId xmlns:a16="http://schemas.microsoft.com/office/drawing/2014/main" id="{06EC48C9-5CE9-0205-02BC-C3B8A2B404F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87337" y="287339"/>
            <a:ext cx="11615738" cy="6283324"/>
          </a:xfrm>
          <a:prstGeom prst="rect">
            <a:avLst/>
          </a:prstGeom>
        </p:spPr>
      </p:pic>
      <p:sp>
        <p:nvSpPr>
          <p:cNvPr id="27" name="Title 26">
            <a:extLst>
              <a:ext uri="{FF2B5EF4-FFF2-40B4-BE49-F238E27FC236}">
                <a16:creationId xmlns:a16="http://schemas.microsoft.com/office/drawing/2014/main" id="{F85A62D8-9C67-1069-4528-43F43D23F5C3}"/>
              </a:ext>
            </a:extLst>
          </p:cNvPr>
          <p:cNvSpPr>
            <a:spLocks noGrp="1"/>
          </p:cNvSpPr>
          <p:nvPr>
            <p:ph type="title"/>
          </p:nvPr>
        </p:nvSpPr>
        <p:spPr>
          <a:xfrm>
            <a:off x="902929" y="2697480"/>
            <a:ext cx="6226004" cy="731520"/>
          </a:xfrm>
        </p:spPr>
        <p:txBody>
          <a:bodyPr/>
          <a:lstStyle/>
          <a:p>
            <a:r>
              <a:rPr lang="en-CA" sz="4000" noProof="0" dirty="0"/>
              <a:t>Opportunities for you </a:t>
            </a:r>
            <a:br>
              <a:rPr lang="en-CA" sz="4000" noProof="0" dirty="0"/>
            </a:br>
            <a:endParaRPr lang="en-CA" sz="4000" noProof="0" dirty="0"/>
          </a:p>
        </p:txBody>
      </p:sp>
      <p:sp>
        <p:nvSpPr>
          <p:cNvPr id="2" name="Footer Placeholder 2">
            <a:extLst>
              <a:ext uri="{FF2B5EF4-FFF2-40B4-BE49-F238E27FC236}">
                <a16:creationId xmlns:a16="http://schemas.microsoft.com/office/drawing/2014/main" id="{DD8CC98F-FE74-422A-8498-22051F8A7241}"/>
              </a:ext>
            </a:extLst>
          </p:cNvPr>
          <p:cNvSpPr>
            <a:spLocks noGrp="1"/>
          </p:cNvSpPr>
          <p:nvPr>
            <p:ph type="ftr" sz="quarter" idx="3"/>
          </p:nvPr>
        </p:nvSpPr>
        <p:spPr>
          <a:xfrm>
            <a:off x="609600" y="6608064"/>
            <a:ext cx="4579200" cy="144000"/>
          </a:xfrm>
        </p:spPr>
        <p:txBody>
          <a:bodyPr/>
          <a:lstStyle/>
          <a:p>
            <a:r>
              <a:rPr lang="en-CA" noProof="0" dirty="0"/>
              <a:t>Voluntary Retirement Savings Plan</a:t>
            </a:r>
          </a:p>
        </p:txBody>
      </p:sp>
    </p:spTree>
    <p:extLst>
      <p:ext uri="{BB962C8B-B14F-4D97-AF65-F5344CB8AC3E}">
        <p14:creationId xmlns:p14="http://schemas.microsoft.com/office/powerpoint/2010/main" val="507334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6623F-48FF-ACB9-5D75-6C1C8D46D0B0}"/>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9C8D68C-70DF-BBAE-88BB-F86F44E95DBF}"/>
              </a:ext>
            </a:extLst>
          </p:cNvPr>
          <p:cNvSpPr>
            <a:spLocks noGrp="1"/>
          </p:cNvSpPr>
          <p:nvPr>
            <p:ph type="body" sz="quarter" idx="29"/>
          </p:nvPr>
        </p:nvSpPr>
        <p:spPr>
          <a:xfrm>
            <a:off x="6170084" y="414031"/>
            <a:ext cx="5734578" cy="266699"/>
          </a:xfrm>
        </p:spPr>
        <p:txBody>
          <a:bodyPr/>
          <a:lstStyle/>
          <a:p>
            <a:r>
              <a:rPr lang="en-CA" dirty="0"/>
              <a:t>Opportunities for you</a:t>
            </a:r>
          </a:p>
        </p:txBody>
      </p:sp>
      <p:sp>
        <p:nvSpPr>
          <p:cNvPr id="7" name="Text Placeholder 6">
            <a:extLst>
              <a:ext uri="{FF2B5EF4-FFF2-40B4-BE49-F238E27FC236}">
                <a16:creationId xmlns:a16="http://schemas.microsoft.com/office/drawing/2014/main" id="{602EAB0F-CB81-CF98-4991-1BC13CB038CC}"/>
              </a:ext>
            </a:extLst>
          </p:cNvPr>
          <p:cNvSpPr>
            <a:spLocks noGrp="1"/>
          </p:cNvSpPr>
          <p:nvPr>
            <p:ph type="body" sz="quarter" idx="33"/>
          </p:nvPr>
        </p:nvSpPr>
        <p:spPr>
          <a:xfrm>
            <a:off x="6169029" y="815921"/>
            <a:ext cx="5728016" cy="960967"/>
          </a:xfrm>
        </p:spPr>
        <p:txBody>
          <a:bodyPr/>
          <a:lstStyle/>
          <a:p>
            <a:r>
              <a:rPr lang="en-CA" dirty="0"/>
              <a:t>What are the benefits for you?</a:t>
            </a:r>
          </a:p>
        </p:txBody>
      </p:sp>
      <p:sp>
        <p:nvSpPr>
          <p:cNvPr id="11" name="Text Placeholder 4">
            <a:extLst>
              <a:ext uri="{FF2B5EF4-FFF2-40B4-BE49-F238E27FC236}">
                <a16:creationId xmlns:a16="http://schemas.microsoft.com/office/drawing/2014/main" id="{8EDED557-4CA7-1EFC-CE8F-E07A75FC48F8}"/>
              </a:ext>
            </a:extLst>
          </p:cNvPr>
          <p:cNvSpPr txBox="1">
            <a:spLocks/>
          </p:cNvSpPr>
          <p:nvPr/>
        </p:nvSpPr>
        <p:spPr>
          <a:xfrm>
            <a:off x="6169028" y="1569173"/>
            <a:ext cx="5728016" cy="1251125"/>
          </a:xfrm>
          <a:prstGeom prst="rect">
            <a:avLst/>
          </a:prstGeom>
        </p:spPr>
        <p:txBody>
          <a:bodyPr vert="horz" lIns="0" tIns="0" rIns="0" bIns="0" rtlCol="0">
            <a:noAutofit/>
          </a:bodyPr>
          <a:lstStyle>
            <a:lvl1pPr marL="0" indent="0" algn="l" defTabSz="914377" rtl="0" eaLnBrk="1" latinLnBrk="0" hangingPunct="1">
              <a:lnSpc>
                <a:spcPct val="100000"/>
              </a:lnSpc>
              <a:spcBef>
                <a:spcPts val="1600"/>
              </a:spcBef>
              <a:buFont typeface="Arial" panose="020B0604020202020204" pitchFamily="34" charset="0"/>
              <a:buNone/>
              <a:defRPr sz="1400" b="0" i="0" kern="1200">
                <a:solidFill>
                  <a:schemeClr val="tx1"/>
                </a:solidFill>
                <a:latin typeface="+mn-lt"/>
                <a:ea typeface="+mn-ea"/>
                <a:cs typeface="+mn-cs"/>
              </a:defRPr>
            </a:lvl1pPr>
            <a:lvl2pPr marL="243834" indent="0" algn="l" defTabSz="914377" rtl="0" eaLnBrk="1" latinLnBrk="0" hangingPunct="1">
              <a:lnSpc>
                <a:spcPct val="100000"/>
              </a:lnSpc>
              <a:spcBef>
                <a:spcPts val="500"/>
              </a:spcBef>
              <a:buSzPct val="75000"/>
              <a:buFont typeface="Arial" pitchFamily="34" charset="0"/>
              <a:buNone/>
              <a:defRPr sz="1400" b="0" i="0" kern="1200">
                <a:solidFill>
                  <a:schemeClr val="tx1"/>
                </a:solidFill>
                <a:latin typeface="+mn-lt"/>
                <a:ea typeface="+mn-ea"/>
                <a:cs typeface="+mn-cs"/>
              </a:defRPr>
            </a:lvl2pPr>
            <a:lvl3pPr marL="487668" indent="0" algn="l" defTabSz="914377" rtl="0" eaLnBrk="1" latinLnBrk="0" hangingPunct="1">
              <a:lnSpc>
                <a:spcPct val="100000"/>
              </a:lnSpc>
              <a:spcBef>
                <a:spcPts val="500"/>
              </a:spcBef>
              <a:buFont typeface="Arial" panose="020B0604020202020204" pitchFamily="34" charset="0"/>
              <a:buNone/>
              <a:defRPr sz="1400" b="0" i="0" kern="1200">
                <a:solidFill>
                  <a:schemeClr val="tx1"/>
                </a:solidFill>
                <a:latin typeface="+mn-lt"/>
                <a:ea typeface="+mn-ea"/>
                <a:cs typeface="+mn-cs"/>
              </a:defRPr>
            </a:lvl3pPr>
            <a:lvl4pPr marL="731502" indent="0" algn="l" defTabSz="914377" rtl="0" eaLnBrk="1" latinLnBrk="0" hangingPunct="1">
              <a:lnSpc>
                <a:spcPct val="100000"/>
              </a:lnSpc>
              <a:spcBef>
                <a:spcPts val="500"/>
              </a:spcBef>
              <a:buFont typeface="Arial" pitchFamily="34" charset="0"/>
              <a:buNone/>
              <a:defRPr sz="1400" b="0" i="0" kern="1200">
                <a:solidFill>
                  <a:schemeClr val="tx1"/>
                </a:solidFill>
                <a:latin typeface="+mn-lt"/>
                <a:ea typeface="+mn-ea"/>
                <a:cs typeface="+mn-cs"/>
              </a:defRPr>
            </a:lvl4pPr>
            <a:lvl5pPr marL="975336" indent="0" algn="l" defTabSz="914377" rtl="0" eaLnBrk="1" latinLnBrk="0" hangingPunct="1">
              <a:lnSpc>
                <a:spcPct val="100000"/>
              </a:lnSpc>
              <a:spcBef>
                <a:spcPts val="500"/>
              </a:spcBef>
              <a:buFont typeface="Arial" panose="020B0604020202020204" pitchFamily="34" charset="0"/>
              <a:buNone/>
              <a:defRPr sz="1400" b="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CA" dirty="0"/>
              <a:t>Quick and easy to implement with our Sun Life Financial Client Relationship Centre that's focused on serving you</a:t>
            </a:r>
          </a:p>
          <a:p>
            <a:pPr marL="285750" indent="-285750">
              <a:buFont typeface="Arial" panose="020B0604020202020204" pitchFamily="34" charset="0"/>
              <a:buChar char="•"/>
            </a:pPr>
            <a:r>
              <a:rPr lang="en-CA" dirty="0"/>
              <a:t>Administration done for you</a:t>
            </a:r>
          </a:p>
          <a:p>
            <a:pPr marL="285750" indent="-285750">
              <a:buFont typeface="Arial" panose="020B0604020202020204" pitchFamily="34" charset="0"/>
              <a:buChar char="•"/>
            </a:pPr>
            <a:r>
              <a:rPr lang="en-CA" dirty="0"/>
              <a:t>Information and education for your employees on VRSPs and retirement savings   </a:t>
            </a:r>
          </a:p>
          <a:p>
            <a:pPr marL="285750" indent="-285750">
              <a:buFont typeface="Arial" panose="020B0604020202020204" pitchFamily="34" charset="0"/>
              <a:buChar char="•"/>
            </a:pPr>
            <a:r>
              <a:rPr lang="en-CA" dirty="0"/>
              <a:t>Your contributions are tax deductible and there are no payroll taxes if you choose to contribute to the plan</a:t>
            </a:r>
          </a:p>
          <a:p>
            <a:pPr marL="285750" indent="-285750">
              <a:buFont typeface="Arial" panose="020B0604020202020204" pitchFamily="34" charset="0"/>
              <a:buChar char="•"/>
            </a:pPr>
            <a:r>
              <a:rPr lang="en-CA" dirty="0"/>
              <a:t>Excellent way to attract and retain talent</a:t>
            </a:r>
          </a:p>
          <a:p>
            <a:pPr marL="285750" indent="-285750">
              <a:buFont typeface="Arial" panose="020B0604020202020204" pitchFamily="34" charset="0"/>
              <a:buChar char="•"/>
            </a:pPr>
            <a:r>
              <a:rPr lang="en-CA" dirty="0"/>
              <a:t>Boosts staff loyalty (less turnover)</a:t>
            </a:r>
            <a:br>
              <a:rPr lang="en-CA" dirty="0"/>
            </a:br>
            <a:endParaRPr lang="en-CA"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pic>
        <p:nvPicPr>
          <p:cNvPr id="13" name="Picture Placeholder 12" descr="A person standing in a hallway with a tablet&#10;&#10;AI-generated content may be incorrect.">
            <a:extLst>
              <a:ext uri="{FF2B5EF4-FFF2-40B4-BE49-F238E27FC236}">
                <a16:creationId xmlns:a16="http://schemas.microsoft.com/office/drawing/2014/main" id="{9C66244B-AA6D-06DD-C7D8-F33DE82301A9}"/>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287337" y="287339"/>
            <a:ext cx="5735637" cy="6281736"/>
          </a:xfrm>
        </p:spPr>
      </p:pic>
      <p:sp>
        <p:nvSpPr>
          <p:cNvPr id="2" name="Footer Placeholder 2">
            <a:extLst>
              <a:ext uri="{FF2B5EF4-FFF2-40B4-BE49-F238E27FC236}">
                <a16:creationId xmlns:a16="http://schemas.microsoft.com/office/drawing/2014/main" id="{CAE4F066-1E64-8741-18CC-2F1DCE3B62C0}"/>
              </a:ext>
            </a:extLst>
          </p:cNvPr>
          <p:cNvSpPr>
            <a:spLocks noGrp="1"/>
          </p:cNvSpPr>
          <p:nvPr>
            <p:ph type="ftr" sz="quarter" idx="3"/>
          </p:nvPr>
        </p:nvSpPr>
        <p:spPr>
          <a:xfrm>
            <a:off x="609600" y="6608064"/>
            <a:ext cx="4579200" cy="144000"/>
          </a:xfrm>
        </p:spPr>
        <p:txBody>
          <a:bodyPr/>
          <a:lstStyle/>
          <a:p>
            <a:r>
              <a:rPr lang="en-CA" noProof="0" dirty="0"/>
              <a:t>Voluntary Retirement Savings Plan</a:t>
            </a:r>
          </a:p>
        </p:txBody>
      </p:sp>
    </p:spTree>
    <p:extLst>
      <p:ext uri="{BB962C8B-B14F-4D97-AF65-F5344CB8AC3E}">
        <p14:creationId xmlns:p14="http://schemas.microsoft.com/office/powerpoint/2010/main" val="3868496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D96E4-8791-4920-CEF1-707D53E2187D}"/>
            </a:ext>
          </a:extLst>
        </p:cNvPr>
        <p:cNvGrpSpPr/>
        <p:nvPr/>
      </p:nvGrpSpPr>
      <p:grpSpPr>
        <a:xfrm>
          <a:off x="0" y="0"/>
          <a:ext cx="0" cy="0"/>
          <a:chOff x="0" y="0"/>
          <a:chExt cx="0" cy="0"/>
        </a:xfrm>
      </p:grpSpPr>
      <p:pic>
        <p:nvPicPr>
          <p:cNvPr id="5" name="Picture Placeholder 4" descr="A person and person looking at a computer&#10;&#10;AI-generated content may be incorrect.">
            <a:extLst>
              <a:ext uri="{FF2B5EF4-FFF2-40B4-BE49-F238E27FC236}">
                <a16:creationId xmlns:a16="http://schemas.microsoft.com/office/drawing/2014/main" id="{18C7206A-C062-2485-976C-4FE2E3D1191E}"/>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287337" y="287339"/>
            <a:ext cx="5735637" cy="6281736"/>
          </a:xfrm>
        </p:spPr>
      </p:pic>
      <p:sp>
        <p:nvSpPr>
          <p:cNvPr id="6" name="Text Placeholder 5">
            <a:extLst>
              <a:ext uri="{FF2B5EF4-FFF2-40B4-BE49-F238E27FC236}">
                <a16:creationId xmlns:a16="http://schemas.microsoft.com/office/drawing/2014/main" id="{8878D80B-543D-5D6B-44FD-272BAF924B94}"/>
              </a:ext>
            </a:extLst>
          </p:cNvPr>
          <p:cNvSpPr>
            <a:spLocks noGrp="1"/>
          </p:cNvSpPr>
          <p:nvPr>
            <p:ph type="body" sz="quarter" idx="29"/>
          </p:nvPr>
        </p:nvSpPr>
        <p:spPr>
          <a:xfrm>
            <a:off x="6170084" y="414031"/>
            <a:ext cx="5734578" cy="266699"/>
          </a:xfrm>
        </p:spPr>
        <p:txBody>
          <a:bodyPr/>
          <a:lstStyle/>
          <a:p>
            <a:r>
              <a:rPr lang="en-CA" dirty="0"/>
              <a:t>Opportunities for you</a:t>
            </a:r>
          </a:p>
        </p:txBody>
      </p:sp>
      <p:sp>
        <p:nvSpPr>
          <p:cNvPr id="7" name="Text Placeholder 6">
            <a:extLst>
              <a:ext uri="{FF2B5EF4-FFF2-40B4-BE49-F238E27FC236}">
                <a16:creationId xmlns:a16="http://schemas.microsoft.com/office/drawing/2014/main" id="{BDEF5806-021F-A05B-4240-77FE6FC414D7}"/>
              </a:ext>
            </a:extLst>
          </p:cNvPr>
          <p:cNvSpPr>
            <a:spLocks noGrp="1"/>
          </p:cNvSpPr>
          <p:nvPr>
            <p:ph type="body" sz="quarter" idx="33"/>
          </p:nvPr>
        </p:nvSpPr>
        <p:spPr>
          <a:xfrm>
            <a:off x="6169029" y="815921"/>
            <a:ext cx="5728016" cy="960967"/>
          </a:xfrm>
        </p:spPr>
        <p:txBody>
          <a:bodyPr/>
          <a:lstStyle/>
          <a:p>
            <a:r>
              <a:rPr lang="en-CA" dirty="0"/>
              <a:t>What are the benefits for your employees?</a:t>
            </a:r>
          </a:p>
        </p:txBody>
      </p:sp>
      <p:sp>
        <p:nvSpPr>
          <p:cNvPr id="11" name="Text Placeholder 4">
            <a:extLst>
              <a:ext uri="{FF2B5EF4-FFF2-40B4-BE49-F238E27FC236}">
                <a16:creationId xmlns:a16="http://schemas.microsoft.com/office/drawing/2014/main" id="{2E25DFCC-F938-31BC-9222-75AF2FDAD360}"/>
              </a:ext>
            </a:extLst>
          </p:cNvPr>
          <p:cNvSpPr txBox="1">
            <a:spLocks/>
          </p:cNvSpPr>
          <p:nvPr/>
        </p:nvSpPr>
        <p:spPr>
          <a:xfrm>
            <a:off x="6169028" y="1912079"/>
            <a:ext cx="5728016" cy="1251125"/>
          </a:xfrm>
          <a:prstGeom prst="rect">
            <a:avLst/>
          </a:prstGeom>
        </p:spPr>
        <p:txBody>
          <a:bodyPr vert="horz" lIns="0" tIns="0" rIns="0" bIns="0" rtlCol="0">
            <a:noAutofit/>
          </a:bodyPr>
          <a:lstStyle>
            <a:lvl1pPr marL="0" indent="0" algn="l" defTabSz="914377" rtl="0" eaLnBrk="1" latinLnBrk="0" hangingPunct="1">
              <a:lnSpc>
                <a:spcPct val="100000"/>
              </a:lnSpc>
              <a:spcBef>
                <a:spcPts val="1600"/>
              </a:spcBef>
              <a:buFont typeface="Arial" panose="020B0604020202020204" pitchFamily="34" charset="0"/>
              <a:buNone/>
              <a:defRPr sz="1400" b="0" i="0" kern="1200">
                <a:solidFill>
                  <a:schemeClr val="tx1"/>
                </a:solidFill>
                <a:latin typeface="+mn-lt"/>
                <a:ea typeface="+mn-ea"/>
                <a:cs typeface="+mn-cs"/>
              </a:defRPr>
            </a:lvl1pPr>
            <a:lvl2pPr marL="243834" indent="0" algn="l" defTabSz="914377" rtl="0" eaLnBrk="1" latinLnBrk="0" hangingPunct="1">
              <a:lnSpc>
                <a:spcPct val="100000"/>
              </a:lnSpc>
              <a:spcBef>
                <a:spcPts val="500"/>
              </a:spcBef>
              <a:buSzPct val="75000"/>
              <a:buFont typeface="Arial" pitchFamily="34" charset="0"/>
              <a:buNone/>
              <a:defRPr sz="1400" b="0" i="0" kern="1200">
                <a:solidFill>
                  <a:schemeClr val="tx1"/>
                </a:solidFill>
                <a:latin typeface="+mn-lt"/>
                <a:ea typeface="+mn-ea"/>
                <a:cs typeface="+mn-cs"/>
              </a:defRPr>
            </a:lvl2pPr>
            <a:lvl3pPr marL="487668" indent="0" algn="l" defTabSz="914377" rtl="0" eaLnBrk="1" latinLnBrk="0" hangingPunct="1">
              <a:lnSpc>
                <a:spcPct val="100000"/>
              </a:lnSpc>
              <a:spcBef>
                <a:spcPts val="500"/>
              </a:spcBef>
              <a:buFont typeface="Arial" panose="020B0604020202020204" pitchFamily="34" charset="0"/>
              <a:buNone/>
              <a:defRPr sz="1400" b="0" i="0" kern="1200">
                <a:solidFill>
                  <a:schemeClr val="tx1"/>
                </a:solidFill>
                <a:latin typeface="+mn-lt"/>
                <a:ea typeface="+mn-ea"/>
                <a:cs typeface="+mn-cs"/>
              </a:defRPr>
            </a:lvl3pPr>
            <a:lvl4pPr marL="731502" indent="0" algn="l" defTabSz="914377" rtl="0" eaLnBrk="1" latinLnBrk="0" hangingPunct="1">
              <a:lnSpc>
                <a:spcPct val="100000"/>
              </a:lnSpc>
              <a:spcBef>
                <a:spcPts val="500"/>
              </a:spcBef>
              <a:buFont typeface="Arial" pitchFamily="34" charset="0"/>
              <a:buNone/>
              <a:defRPr sz="1400" b="0" i="0" kern="1200">
                <a:solidFill>
                  <a:schemeClr val="tx1"/>
                </a:solidFill>
                <a:latin typeface="+mn-lt"/>
                <a:ea typeface="+mn-ea"/>
                <a:cs typeface="+mn-cs"/>
              </a:defRPr>
            </a:lvl4pPr>
            <a:lvl5pPr marL="975336" indent="0" algn="l" defTabSz="914377" rtl="0" eaLnBrk="1" latinLnBrk="0" hangingPunct="1">
              <a:lnSpc>
                <a:spcPct val="100000"/>
              </a:lnSpc>
              <a:spcBef>
                <a:spcPts val="500"/>
              </a:spcBef>
              <a:buFont typeface="Arial" panose="020B0604020202020204" pitchFamily="34" charset="0"/>
              <a:buNone/>
              <a:defRPr sz="1400" b="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CA" dirty="0"/>
              <a:t>Easy access to an affordable workplace savings plan</a:t>
            </a:r>
          </a:p>
          <a:p>
            <a:pPr marL="285750" indent="-285750">
              <a:buFont typeface="Arial" panose="020B0604020202020204" pitchFamily="34" charset="0"/>
              <a:buChar char="•"/>
            </a:pPr>
            <a:r>
              <a:rPr lang="en-CA" dirty="0"/>
              <a:t>Simple, low-cost investment solutions</a:t>
            </a:r>
          </a:p>
          <a:p>
            <a:pPr marL="285750" indent="-285750">
              <a:buFont typeface="Arial" panose="020B0604020202020204" pitchFamily="34" charset="0"/>
              <a:buChar char="•"/>
            </a:pPr>
            <a:r>
              <a:rPr lang="en-CA" dirty="0"/>
              <a:t>Flexible contribution and investment options</a:t>
            </a:r>
          </a:p>
          <a:p>
            <a:pPr marL="285750" indent="-285750">
              <a:buFont typeface="Arial" panose="020B0604020202020204" pitchFamily="34" charset="0"/>
              <a:buChar char="•"/>
            </a:pPr>
            <a:r>
              <a:rPr lang="en-CA" dirty="0"/>
              <a:t>Employee contributions are tax deductible up to their RRSP limits</a:t>
            </a:r>
          </a:p>
          <a:p>
            <a:pPr marL="285750" indent="-285750">
              <a:buFont typeface="Arial" panose="020B0604020202020204" pitchFamily="34" charset="0"/>
              <a:buChar char="•"/>
            </a:pPr>
            <a:r>
              <a:rPr lang="en-CA" dirty="0"/>
              <a:t>Investment earnings are tax deferred until the benefits are paid</a:t>
            </a:r>
          </a:p>
          <a:p>
            <a:pPr marL="285750" indent="-285750">
              <a:buFont typeface="Arial" panose="020B0604020202020204" pitchFamily="34" charset="0"/>
              <a:buChar char="•"/>
            </a:pPr>
            <a:r>
              <a:rPr lang="en-CA" dirty="0"/>
              <a:t>Better retirement planning and ultimately better retirement outcomes</a:t>
            </a:r>
          </a:p>
          <a:p>
            <a:pPr marL="285750" indent="-285750">
              <a:buFont typeface="Arial" panose="020B0604020202020204" pitchFamily="34" charset="0"/>
              <a:buChar char="•"/>
            </a:pPr>
            <a:r>
              <a:rPr lang="en-CA" dirty="0"/>
              <a:t>Access to online training and financial planning resources on our plan member services website at </a:t>
            </a:r>
            <a:r>
              <a:rPr lang="en-CA" dirty="0">
                <a:hlinkClick r:id="rId4"/>
              </a:rPr>
              <a:t>mysunlife.ca</a:t>
            </a:r>
            <a:endParaRPr lang="en-CA" dirty="0"/>
          </a:p>
          <a:p>
            <a:pPr marL="285750" indent="-285750">
              <a:buFont typeface="Arial" panose="020B0604020202020204" pitchFamily="34" charset="0"/>
              <a:buChar char="•"/>
            </a:pPr>
            <a:r>
              <a:rPr lang="en-CA" dirty="0"/>
              <a:t>Access to world-class Client Care Centre for all their questions</a:t>
            </a:r>
          </a:p>
          <a:p>
            <a:pPr marL="285750" indent="-285750">
              <a:buFont typeface="Arial" panose="020B0604020202020204" pitchFamily="34" charset="0"/>
              <a:buChar char="•"/>
            </a:pPr>
            <a:r>
              <a:rPr lang="en-CA" dirty="0"/>
              <a:t>If desired, workplace training and education done by an advisor</a:t>
            </a:r>
            <a:br>
              <a:rPr lang="en-CA" dirty="0"/>
            </a:br>
            <a:endParaRPr lang="en-CA"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
        <p:nvSpPr>
          <p:cNvPr id="2" name="Footer Placeholder 2">
            <a:extLst>
              <a:ext uri="{FF2B5EF4-FFF2-40B4-BE49-F238E27FC236}">
                <a16:creationId xmlns:a16="http://schemas.microsoft.com/office/drawing/2014/main" id="{4B397E8D-FDAE-36E2-35A6-4047CB330643}"/>
              </a:ext>
            </a:extLst>
          </p:cNvPr>
          <p:cNvSpPr>
            <a:spLocks noGrp="1"/>
          </p:cNvSpPr>
          <p:nvPr>
            <p:ph type="ftr" sz="quarter" idx="3"/>
          </p:nvPr>
        </p:nvSpPr>
        <p:spPr>
          <a:xfrm>
            <a:off x="609600" y="6608064"/>
            <a:ext cx="4579200" cy="144000"/>
          </a:xfrm>
        </p:spPr>
        <p:txBody>
          <a:bodyPr/>
          <a:lstStyle/>
          <a:p>
            <a:r>
              <a:rPr lang="en-CA" noProof="0" dirty="0"/>
              <a:t>Voluntary Retirement Savings Plan</a:t>
            </a:r>
          </a:p>
        </p:txBody>
      </p:sp>
    </p:spTree>
    <p:extLst>
      <p:ext uri="{BB962C8B-B14F-4D97-AF65-F5344CB8AC3E}">
        <p14:creationId xmlns:p14="http://schemas.microsoft.com/office/powerpoint/2010/main" val="1973042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2D7E2-9DD2-E774-1D6F-1103EEE9C334}"/>
            </a:ext>
          </a:extLst>
        </p:cNvPr>
        <p:cNvGrpSpPr/>
        <p:nvPr/>
      </p:nvGrpSpPr>
      <p:grpSpPr>
        <a:xfrm>
          <a:off x="0" y="0"/>
          <a:ext cx="0" cy="0"/>
          <a:chOff x="0" y="0"/>
          <a:chExt cx="0" cy="0"/>
        </a:xfrm>
      </p:grpSpPr>
      <p:pic>
        <p:nvPicPr>
          <p:cNvPr id="28" name="Content Placeholder 11">
            <a:extLst>
              <a:ext uri="{FF2B5EF4-FFF2-40B4-BE49-F238E27FC236}">
                <a16:creationId xmlns:a16="http://schemas.microsoft.com/office/drawing/2014/main" id="{F703E879-9424-D3DE-A44D-CE463FEA13C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87337" y="287339"/>
            <a:ext cx="11615738" cy="6283324"/>
          </a:xfrm>
          <a:prstGeom prst="rect">
            <a:avLst/>
          </a:prstGeom>
        </p:spPr>
      </p:pic>
      <p:sp>
        <p:nvSpPr>
          <p:cNvPr id="27" name="Title 26">
            <a:extLst>
              <a:ext uri="{FF2B5EF4-FFF2-40B4-BE49-F238E27FC236}">
                <a16:creationId xmlns:a16="http://schemas.microsoft.com/office/drawing/2014/main" id="{F8861E20-6056-8EB5-7843-59CD4BE9AEFB}"/>
              </a:ext>
            </a:extLst>
          </p:cNvPr>
          <p:cNvSpPr>
            <a:spLocks noGrp="1"/>
          </p:cNvSpPr>
          <p:nvPr>
            <p:ph type="title"/>
          </p:nvPr>
        </p:nvSpPr>
        <p:spPr>
          <a:xfrm>
            <a:off x="902929" y="1830377"/>
            <a:ext cx="6226004" cy="731520"/>
          </a:xfrm>
        </p:spPr>
        <p:txBody>
          <a:bodyPr/>
          <a:lstStyle/>
          <a:p>
            <a:r>
              <a:rPr lang="en-CA" sz="4000" noProof="0" dirty="0"/>
              <a:t>For more information</a:t>
            </a:r>
            <a:br>
              <a:rPr lang="en-CA" sz="4000" noProof="0" dirty="0"/>
            </a:br>
            <a:br>
              <a:rPr lang="en-CA" sz="4000" noProof="0" dirty="0"/>
            </a:br>
            <a:endParaRPr lang="en-CA" sz="4000" noProof="0" dirty="0"/>
          </a:p>
        </p:txBody>
      </p:sp>
      <p:sp>
        <p:nvSpPr>
          <p:cNvPr id="3" name="TextBox 2">
            <a:extLst>
              <a:ext uri="{FF2B5EF4-FFF2-40B4-BE49-F238E27FC236}">
                <a16:creationId xmlns:a16="http://schemas.microsoft.com/office/drawing/2014/main" id="{D7ECEF11-23A6-B338-095B-D2E538A55819}"/>
              </a:ext>
            </a:extLst>
          </p:cNvPr>
          <p:cNvSpPr txBox="1"/>
          <p:nvPr/>
        </p:nvSpPr>
        <p:spPr>
          <a:xfrm>
            <a:off x="902929" y="3017805"/>
            <a:ext cx="5056437" cy="2547364"/>
          </a:xfrm>
          <a:prstGeom prst="rect">
            <a:avLst/>
          </a:prstGeom>
          <a:noFill/>
        </p:spPr>
        <p:txBody>
          <a:bodyPr wrap="square">
            <a:spAutoFit/>
          </a:bodyPr>
          <a:lstStyle/>
          <a:p>
            <a:pPr>
              <a:lnSpc>
                <a:spcPct val="90000"/>
              </a:lnSpc>
              <a:spcBef>
                <a:spcPts val="150"/>
              </a:spcBef>
              <a:buSzPct val="100000"/>
              <a:defRPr/>
            </a:pPr>
            <a:r>
              <a:rPr lang="fr-FR" altLang="en-US" sz="2400" dirty="0">
                <a:solidFill>
                  <a:srgbClr val="2E2E2E"/>
                </a:solidFill>
                <a:sym typeface="Agenda-Medium" charset="0"/>
                <a:hlinkClick r:id="rId4"/>
              </a:rPr>
              <a:t>sunlife.ca/</a:t>
            </a:r>
            <a:r>
              <a:rPr lang="fr-FR" altLang="en-US" sz="2400" dirty="0" err="1">
                <a:solidFill>
                  <a:srgbClr val="2E2E2E"/>
                </a:solidFill>
                <a:sym typeface="Agenda-Medium" charset="0"/>
                <a:hlinkClick r:id="rId4"/>
              </a:rPr>
              <a:t>vrsp</a:t>
            </a:r>
            <a:endParaRPr lang="fr-FR" altLang="en-US" sz="2400" dirty="0">
              <a:solidFill>
                <a:srgbClr val="2E2E2E"/>
              </a:solidFill>
              <a:sym typeface="Agenda-Medium" charset="0"/>
            </a:endParaRPr>
          </a:p>
          <a:p>
            <a:pPr>
              <a:lnSpc>
                <a:spcPct val="90000"/>
              </a:lnSpc>
              <a:spcBef>
                <a:spcPts val="150"/>
              </a:spcBef>
              <a:buSzPct val="100000"/>
              <a:defRPr/>
            </a:pPr>
            <a:endParaRPr lang="fr-FR" altLang="en-US" sz="2400" dirty="0">
              <a:solidFill>
                <a:srgbClr val="2E2E2E"/>
              </a:solidFill>
              <a:sym typeface="Agenda-Medium" charset="0"/>
            </a:endParaRPr>
          </a:p>
          <a:p>
            <a:pPr>
              <a:lnSpc>
                <a:spcPct val="90000"/>
              </a:lnSpc>
              <a:spcBef>
                <a:spcPts val="150"/>
              </a:spcBef>
              <a:buSzPct val="100000"/>
              <a:defRPr/>
            </a:pPr>
            <a:r>
              <a:rPr lang="fr-FR" altLang="en-US" sz="2400" dirty="0">
                <a:solidFill>
                  <a:srgbClr val="2E2E2E"/>
                </a:solidFill>
                <a:sym typeface="Agenda-Medium" charset="0"/>
              </a:rPr>
              <a:t>VRSP-</a:t>
            </a:r>
            <a:r>
              <a:rPr lang="fr-FR" altLang="en-US" sz="2400" dirty="0" err="1">
                <a:solidFill>
                  <a:srgbClr val="2E2E2E"/>
                </a:solidFill>
                <a:sym typeface="Agenda-Medium" charset="0"/>
              </a:rPr>
              <a:t>focused</a:t>
            </a:r>
            <a:r>
              <a:rPr lang="fr-FR" altLang="en-US" sz="2400" dirty="0">
                <a:solidFill>
                  <a:srgbClr val="2E2E2E"/>
                </a:solidFill>
                <a:sym typeface="Agenda-Medium" charset="0"/>
              </a:rPr>
              <a:t> Sun Life </a:t>
            </a:r>
            <a:r>
              <a:rPr lang="fr-CA" sz="2400" dirty="0">
                <a:solidFill>
                  <a:schemeClr val="tx1"/>
                </a:solidFill>
              </a:rPr>
              <a:t>Client Relationship Centre</a:t>
            </a:r>
            <a:endParaRPr lang="fr-FR" altLang="en-US" sz="2400" strike="sngStrike" dirty="0">
              <a:solidFill>
                <a:schemeClr val="tx1"/>
              </a:solidFill>
              <a:highlight>
                <a:srgbClr val="FFFF00"/>
              </a:highlight>
              <a:sym typeface="Agenda-Medium" charset="0"/>
            </a:endParaRPr>
          </a:p>
          <a:p>
            <a:pPr>
              <a:lnSpc>
                <a:spcPct val="90000"/>
              </a:lnSpc>
              <a:spcBef>
                <a:spcPts val="150"/>
              </a:spcBef>
              <a:buSzPct val="100000"/>
              <a:defRPr/>
            </a:pPr>
            <a:r>
              <a:rPr lang="fr-FR" altLang="en-US" sz="2400" dirty="0">
                <a:solidFill>
                  <a:srgbClr val="2E2E2E"/>
                </a:solidFill>
                <a:sym typeface="Agenda-Medium" charset="0"/>
              </a:rPr>
              <a:t>1-800-387-7262</a:t>
            </a:r>
          </a:p>
          <a:p>
            <a:pPr>
              <a:lnSpc>
                <a:spcPct val="90000"/>
              </a:lnSpc>
              <a:spcBef>
                <a:spcPts val="150"/>
              </a:spcBef>
              <a:buSzPct val="100000"/>
              <a:defRPr/>
            </a:pPr>
            <a:endParaRPr lang="fr-FR" altLang="en-US" sz="2400" dirty="0">
              <a:solidFill>
                <a:srgbClr val="2E2E2E"/>
              </a:solidFill>
              <a:sym typeface="Agenda-Medium" charset="0"/>
            </a:endParaRPr>
          </a:p>
          <a:p>
            <a:pPr>
              <a:lnSpc>
                <a:spcPct val="90000"/>
              </a:lnSpc>
              <a:spcBef>
                <a:spcPts val="150"/>
              </a:spcBef>
              <a:buSzPct val="100000"/>
              <a:defRPr/>
            </a:pPr>
            <a:r>
              <a:rPr lang="fr-FR" altLang="en-US" sz="2400" dirty="0">
                <a:solidFill>
                  <a:schemeClr val="tx1"/>
                </a:solidFill>
                <a:sym typeface="Agenda-Medium" charset="0"/>
                <a:hlinkClick r:id="rId5"/>
              </a:rPr>
              <a:t>CR.Centre@sunlife.com</a:t>
            </a:r>
            <a:endParaRPr lang="fr-FR" altLang="en-US" sz="2400" dirty="0">
              <a:solidFill>
                <a:schemeClr val="tx1"/>
              </a:solidFill>
              <a:sym typeface="Agenda-Medium" charset="0"/>
            </a:endParaRPr>
          </a:p>
        </p:txBody>
      </p:sp>
      <p:sp>
        <p:nvSpPr>
          <p:cNvPr id="2" name="Footer Placeholder 2">
            <a:extLst>
              <a:ext uri="{FF2B5EF4-FFF2-40B4-BE49-F238E27FC236}">
                <a16:creationId xmlns:a16="http://schemas.microsoft.com/office/drawing/2014/main" id="{F76BEE57-D517-FBE9-197A-37BE185ED9A1}"/>
              </a:ext>
            </a:extLst>
          </p:cNvPr>
          <p:cNvSpPr>
            <a:spLocks noGrp="1"/>
          </p:cNvSpPr>
          <p:nvPr>
            <p:ph type="ftr" sz="quarter" idx="3"/>
          </p:nvPr>
        </p:nvSpPr>
        <p:spPr>
          <a:xfrm>
            <a:off x="609600" y="6608064"/>
            <a:ext cx="4579200" cy="144000"/>
          </a:xfrm>
        </p:spPr>
        <p:txBody>
          <a:bodyPr/>
          <a:lstStyle/>
          <a:p>
            <a:r>
              <a:rPr lang="en-CA" noProof="0" dirty="0"/>
              <a:t>Voluntary Retirement Savings Plan</a:t>
            </a:r>
          </a:p>
        </p:txBody>
      </p:sp>
    </p:spTree>
    <p:extLst>
      <p:ext uri="{BB962C8B-B14F-4D97-AF65-F5344CB8AC3E}">
        <p14:creationId xmlns:p14="http://schemas.microsoft.com/office/powerpoint/2010/main" val="2926119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B9A76-62BE-D170-705A-C8DDEDE83AE9}"/>
            </a:ext>
          </a:extLst>
        </p:cNvPr>
        <p:cNvGrpSpPr/>
        <p:nvPr/>
      </p:nvGrpSpPr>
      <p:grpSpPr>
        <a:xfrm>
          <a:off x="0" y="0"/>
          <a:ext cx="0" cy="0"/>
          <a:chOff x="0" y="0"/>
          <a:chExt cx="0" cy="0"/>
        </a:xfrm>
      </p:grpSpPr>
      <p:pic>
        <p:nvPicPr>
          <p:cNvPr id="28" name="Content Placeholder 11">
            <a:extLst>
              <a:ext uri="{FF2B5EF4-FFF2-40B4-BE49-F238E27FC236}">
                <a16:creationId xmlns:a16="http://schemas.microsoft.com/office/drawing/2014/main" id="{88A56819-68C7-03CF-51A9-45C6BE21540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87337" y="287339"/>
            <a:ext cx="11615738" cy="6283324"/>
          </a:xfrm>
          <a:prstGeom prst="rect">
            <a:avLst/>
          </a:prstGeom>
        </p:spPr>
      </p:pic>
      <p:sp>
        <p:nvSpPr>
          <p:cNvPr id="27" name="Title 26">
            <a:extLst>
              <a:ext uri="{FF2B5EF4-FFF2-40B4-BE49-F238E27FC236}">
                <a16:creationId xmlns:a16="http://schemas.microsoft.com/office/drawing/2014/main" id="{BACA8DE0-7C3A-F88B-1E9F-C29F86E9CE68}"/>
              </a:ext>
            </a:extLst>
          </p:cNvPr>
          <p:cNvSpPr>
            <a:spLocks noGrp="1"/>
          </p:cNvSpPr>
          <p:nvPr>
            <p:ph type="title"/>
          </p:nvPr>
        </p:nvSpPr>
        <p:spPr>
          <a:xfrm>
            <a:off x="902929" y="2697480"/>
            <a:ext cx="6226004" cy="731520"/>
          </a:xfrm>
        </p:spPr>
        <p:txBody>
          <a:bodyPr/>
          <a:lstStyle/>
          <a:p>
            <a:r>
              <a:rPr lang="en-CA" sz="5400" noProof="0" dirty="0"/>
              <a:t>Thank you</a:t>
            </a:r>
          </a:p>
        </p:txBody>
      </p:sp>
      <p:sp>
        <p:nvSpPr>
          <p:cNvPr id="31" name="Footer Placeholder 2">
            <a:extLst>
              <a:ext uri="{FF2B5EF4-FFF2-40B4-BE49-F238E27FC236}">
                <a16:creationId xmlns:a16="http://schemas.microsoft.com/office/drawing/2014/main" id="{E6D6B714-914A-B707-A4A8-1D8162FC860C}"/>
              </a:ext>
            </a:extLst>
          </p:cNvPr>
          <p:cNvSpPr>
            <a:spLocks noGrp="1"/>
          </p:cNvSpPr>
          <p:nvPr>
            <p:ph type="ftr" sz="quarter" idx="3"/>
          </p:nvPr>
        </p:nvSpPr>
        <p:spPr>
          <a:xfrm>
            <a:off x="609600" y="6608064"/>
            <a:ext cx="4579200" cy="144000"/>
          </a:xfrm>
        </p:spPr>
        <p:txBody>
          <a:bodyPr/>
          <a:lstStyle/>
          <a:p>
            <a:r>
              <a:rPr lang="en-CA" noProof="0" dirty="0"/>
              <a:t>Voluntary Retirement Savings Plan</a:t>
            </a:r>
          </a:p>
        </p:txBody>
      </p:sp>
    </p:spTree>
    <p:extLst>
      <p:ext uri="{BB962C8B-B14F-4D97-AF65-F5344CB8AC3E}">
        <p14:creationId xmlns:p14="http://schemas.microsoft.com/office/powerpoint/2010/main" val="1533762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erson and person sitting at a table&#10;&#10;AI-generated content may be incorrect.">
            <a:extLst>
              <a:ext uri="{FF2B5EF4-FFF2-40B4-BE49-F238E27FC236}">
                <a16:creationId xmlns:a16="http://schemas.microsoft.com/office/drawing/2014/main" id="{11AF6F21-704E-97F3-835B-8EB55C5C4459}"/>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l="-132"/>
          <a:stretch>
            <a:fillRect/>
          </a:stretch>
        </p:blipFill>
        <p:spPr>
          <a:xfrm>
            <a:off x="287337" y="287339"/>
            <a:ext cx="5735637" cy="6281736"/>
          </a:xfrm>
        </p:spPr>
      </p:pic>
      <p:sp>
        <p:nvSpPr>
          <p:cNvPr id="10" name="Text Placeholder 9">
            <a:extLst>
              <a:ext uri="{FF2B5EF4-FFF2-40B4-BE49-F238E27FC236}">
                <a16:creationId xmlns:a16="http://schemas.microsoft.com/office/drawing/2014/main" id="{BF7E4AAF-A45C-08DF-890B-3F9C5109D8F7}"/>
              </a:ext>
            </a:extLst>
          </p:cNvPr>
          <p:cNvSpPr>
            <a:spLocks noGrp="1"/>
          </p:cNvSpPr>
          <p:nvPr>
            <p:ph type="body" sz="quarter" idx="33"/>
          </p:nvPr>
        </p:nvSpPr>
        <p:spPr>
          <a:xfrm>
            <a:off x="6169029" y="2467240"/>
            <a:ext cx="5728016" cy="960967"/>
          </a:xfrm>
        </p:spPr>
        <p:txBody>
          <a:bodyPr/>
          <a:lstStyle/>
          <a:p>
            <a:r>
              <a:rPr lang="en-CA" noProof="0" dirty="0"/>
              <a:t>Why offer a group savings plan?</a:t>
            </a:r>
          </a:p>
          <a:p>
            <a:endParaRPr lang="en-CA" noProof="0" dirty="0"/>
          </a:p>
          <a:p>
            <a:endParaRPr lang="en-CA" noProof="0" dirty="0"/>
          </a:p>
        </p:txBody>
      </p:sp>
      <p:sp>
        <p:nvSpPr>
          <p:cNvPr id="8" name="Text Placeholder 7">
            <a:extLst>
              <a:ext uri="{FF2B5EF4-FFF2-40B4-BE49-F238E27FC236}">
                <a16:creationId xmlns:a16="http://schemas.microsoft.com/office/drawing/2014/main" id="{5957BC38-B90E-50C0-6DEF-0D0D908D43AF}"/>
              </a:ext>
            </a:extLst>
          </p:cNvPr>
          <p:cNvSpPr>
            <a:spLocks noGrp="1"/>
          </p:cNvSpPr>
          <p:nvPr>
            <p:ph type="body" sz="quarter" idx="26"/>
          </p:nvPr>
        </p:nvSpPr>
        <p:spPr>
          <a:xfrm>
            <a:off x="6169028" y="3660560"/>
            <a:ext cx="5728016" cy="1652112"/>
          </a:xfrm>
        </p:spPr>
        <p:txBody>
          <a:bodyPr/>
          <a:lstStyle/>
          <a:p>
            <a:pPr marL="285750" indent="-285750">
              <a:buFont typeface="Arial" panose="020B0604020202020204" pitchFamily="34" charset="0"/>
              <a:buChar char="•"/>
            </a:pPr>
            <a:r>
              <a:rPr lang="en-CA" noProof="0" dirty="0"/>
              <a:t>Allows you to focus on what’s important, while we help you take care of your employees’ health and financial needs.</a:t>
            </a:r>
          </a:p>
          <a:p>
            <a:pPr marL="285750" indent="-285750">
              <a:buFont typeface="Arial" panose="020B0604020202020204" pitchFamily="34" charset="0"/>
              <a:buChar char="•"/>
            </a:pPr>
            <a:r>
              <a:rPr lang="en-CA" noProof="0" dirty="0"/>
              <a:t>Savings opportunities for your employees, with the simplicity and level of service that they need to take advantage of what the plan has to offer.</a:t>
            </a:r>
          </a:p>
        </p:txBody>
      </p:sp>
      <p:sp>
        <p:nvSpPr>
          <p:cNvPr id="3" name="Footer Placeholder 2">
            <a:extLst>
              <a:ext uri="{FF2B5EF4-FFF2-40B4-BE49-F238E27FC236}">
                <a16:creationId xmlns:a16="http://schemas.microsoft.com/office/drawing/2014/main" id="{88252976-D693-99E4-4379-601BF4B49777}"/>
              </a:ext>
            </a:extLst>
          </p:cNvPr>
          <p:cNvSpPr>
            <a:spLocks noGrp="1"/>
          </p:cNvSpPr>
          <p:nvPr>
            <p:ph type="ftr" sz="quarter" idx="3"/>
          </p:nvPr>
        </p:nvSpPr>
        <p:spPr/>
        <p:txBody>
          <a:bodyPr/>
          <a:lstStyle/>
          <a:p>
            <a:r>
              <a:rPr lang="en-CA" noProof="0" dirty="0"/>
              <a:t>Voluntary Retirement Savings Plan</a:t>
            </a:r>
          </a:p>
        </p:txBody>
      </p:sp>
    </p:spTree>
    <p:extLst>
      <p:ext uri="{BB962C8B-B14F-4D97-AF65-F5344CB8AC3E}">
        <p14:creationId xmlns:p14="http://schemas.microsoft.com/office/powerpoint/2010/main" val="3091528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77A8EC8-897B-EC8E-EBC5-C710DBB86BBD}"/>
              </a:ext>
            </a:extLst>
          </p:cNvPr>
          <p:cNvSpPr>
            <a:spLocks noGrp="1"/>
          </p:cNvSpPr>
          <p:nvPr>
            <p:ph type="title"/>
          </p:nvPr>
        </p:nvSpPr>
        <p:spPr/>
        <p:txBody>
          <a:bodyPr/>
          <a:lstStyle/>
          <a:p>
            <a:r>
              <a:rPr lang="en-CA" noProof="0" dirty="0"/>
              <a:t>Working together</a:t>
            </a:r>
          </a:p>
        </p:txBody>
      </p:sp>
      <p:sp>
        <p:nvSpPr>
          <p:cNvPr id="11" name="TextBox 10">
            <a:extLst>
              <a:ext uri="{FF2B5EF4-FFF2-40B4-BE49-F238E27FC236}">
                <a16:creationId xmlns:a16="http://schemas.microsoft.com/office/drawing/2014/main" id="{D3EA2F2E-3F4D-4EAE-6763-B9AD919E93B1}"/>
              </a:ext>
            </a:extLst>
          </p:cNvPr>
          <p:cNvSpPr txBox="1"/>
          <p:nvPr/>
        </p:nvSpPr>
        <p:spPr>
          <a:xfrm>
            <a:off x="287338" y="1018858"/>
            <a:ext cx="7147132" cy="738664"/>
          </a:xfrm>
          <a:prstGeom prst="rect">
            <a:avLst/>
          </a:prstGeom>
          <a:noFill/>
        </p:spPr>
        <p:txBody>
          <a:bodyPr wrap="square">
            <a:spAutoFit/>
          </a:bodyPr>
          <a:lstStyle/>
          <a:p>
            <a:r>
              <a:rPr lang="en-CA" sz="1800" noProof="0" dirty="0"/>
              <a:t>Helping Clients achieve lifetime financial security</a:t>
            </a:r>
          </a:p>
          <a:p>
            <a:endParaRPr lang="en-CA" noProof="0" dirty="0"/>
          </a:p>
        </p:txBody>
      </p:sp>
      <p:sp>
        <p:nvSpPr>
          <p:cNvPr id="12" name="Rectangle 11">
            <a:extLst>
              <a:ext uri="{FF2B5EF4-FFF2-40B4-BE49-F238E27FC236}">
                <a16:creationId xmlns:a16="http://schemas.microsoft.com/office/drawing/2014/main" id="{4C64E35F-5566-FAD1-70C4-40387ED213C8}"/>
              </a:ext>
            </a:extLst>
          </p:cNvPr>
          <p:cNvSpPr/>
          <p:nvPr/>
        </p:nvSpPr>
        <p:spPr>
          <a:xfrm>
            <a:off x="4368379" y="5235413"/>
            <a:ext cx="3618607" cy="369332"/>
          </a:xfrm>
          <a:prstGeom prst="rect">
            <a:avLst/>
          </a:prstGeom>
        </p:spPr>
        <p:txBody>
          <a:bodyPr wrap="square">
            <a:spAutoFit/>
          </a:bodyPr>
          <a:lstStyle/>
          <a:p>
            <a:pPr algn="ctr" defTabSz="914264" eaLnBrk="1" fontAlgn="auto" hangingPunct="1">
              <a:spcBef>
                <a:spcPts val="0"/>
              </a:spcBef>
              <a:spcAft>
                <a:spcPts val="0"/>
              </a:spcAft>
              <a:defRPr/>
            </a:pPr>
            <a:r>
              <a:rPr lang="en-CA" sz="1800" noProof="0" dirty="0">
                <a:solidFill>
                  <a:srgbClr val="003946"/>
                </a:solidFill>
                <a:latin typeface="+mj-lt"/>
                <a:ea typeface="Arial" charset="0"/>
                <a:cs typeface="Arial" charset="0"/>
              </a:rPr>
              <a:t>Driving better Member outcomes</a:t>
            </a:r>
          </a:p>
        </p:txBody>
      </p:sp>
      <p:sp>
        <p:nvSpPr>
          <p:cNvPr id="13" name="TextBox 12">
            <a:extLst>
              <a:ext uri="{FF2B5EF4-FFF2-40B4-BE49-F238E27FC236}">
                <a16:creationId xmlns:a16="http://schemas.microsoft.com/office/drawing/2014/main" id="{7874DE9B-35C7-E185-CCB5-880AA26DBC0F}"/>
              </a:ext>
            </a:extLst>
          </p:cNvPr>
          <p:cNvSpPr txBox="1"/>
          <p:nvPr/>
        </p:nvSpPr>
        <p:spPr>
          <a:xfrm>
            <a:off x="8475684" y="5235413"/>
            <a:ext cx="3370263" cy="369332"/>
          </a:xfrm>
          <a:prstGeom prst="rect">
            <a:avLst/>
          </a:prstGeom>
          <a:noFill/>
        </p:spPr>
        <p:txBody>
          <a:bodyPr wrap="square">
            <a:spAutoFit/>
          </a:bodyPr>
          <a:lstStyle>
            <a:defPPr>
              <a:defRPr lang="en-US"/>
            </a:defPPr>
            <a:lvl1pPr algn="ctr" defTabSz="1219140">
              <a:defRPr sz="2000" b="1">
                <a:latin typeface="Arial" charset="0"/>
                <a:ea typeface="Arial" charset="0"/>
                <a:cs typeface="Arial" charset="0"/>
              </a:defRPr>
            </a:lvl1pPr>
          </a:lstStyle>
          <a:p>
            <a:pPr defTabSz="914264" eaLnBrk="1" fontAlgn="auto" hangingPunct="1">
              <a:spcBef>
                <a:spcPts val="0"/>
              </a:spcBef>
              <a:spcAft>
                <a:spcPts val="0"/>
              </a:spcAft>
              <a:defRPr/>
            </a:pPr>
            <a:r>
              <a:rPr lang="en-CA" sz="1800" b="0" noProof="0" dirty="0">
                <a:solidFill>
                  <a:srgbClr val="003946"/>
                </a:solidFill>
                <a:latin typeface="+mj-lt"/>
              </a:rPr>
              <a:t>Supporting your Plan Members</a:t>
            </a:r>
          </a:p>
        </p:txBody>
      </p:sp>
      <p:pic>
        <p:nvPicPr>
          <p:cNvPr id="14" name="Picture 25">
            <a:extLst>
              <a:ext uri="{FF2B5EF4-FFF2-40B4-BE49-F238E27FC236}">
                <a16:creationId xmlns:a16="http://schemas.microsoft.com/office/drawing/2014/main" id="{98057324-5C81-FC0C-3F1D-2EE5908B474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52602" y="1811337"/>
            <a:ext cx="3370263"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6">
            <a:extLst>
              <a:ext uri="{FF2B5EF4-FFF2-40B4-BE49-F238E27FC236}">
                <a16:creationId xmlns:a16="http://schemas.microsoft.com/office/drawing/2014/main" id="{0FAD8884-2EFA-739C-3D7A-893D02D1734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42807" y="1811337"/>
            <a:ext cx="3370263"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F0F6FFB1-3CF5-80DE-4F56-B3A6CE7F6E11}"/>
              </a:ext>
            </a:extLst>
          </p:cNvPr>
          <p:cNvSpPr txBox="1"/>
          <p:nvPr/>
        </p:nvSpPr>
        <p:spPr>
          <a:xfrm>
            <a:off x="220657" y="5235413"/>
            <a:ext cx="3750949" cy="369332"/>
          </a:xfrm>
          <a:prstGeom prst="rect">
            <a:avLst/>
          </a:prstGeom>
          <a:noFill/>
        </p:spPr>
        <p:txBody>
          <a:bodyPr wrap="square">
            <a:spAutoFit/>
          </a:bodyPr>
          <a:lstStyle/>
          <a:p>
            <a:pPr algn="ctr" defTabSz="514312" eaLnBrk="1" fontAlgn="auto" hangingPunct="1">
              <a:spcBef>
                <a:spcPts val="0"/>
              </a:spcBef>
              <a:spcAft>
                <a:spcPts val="0"/>
              </a:spcAft>
              <a:defRPr/>
            </a:pPr>
            <a:r>
              <a:rPr lang="en-CA" sz="1800" noProof="0" dirty="0">
                <a:solidFill>
                  <a:srgbClr val="003946"/>
                </a:solidFill>
                <a:latin typeface="+mj-lt"/>
                <a:ea typeface="+mn-ea"/>
                <a:cs typeface="Arial" panose="020B0604020202020204" pitchFamily="34" charset="0"/>
              </a:rPr>
              <a:t>Supporting you as Plan Sponsor</a:t>
            </a:r>
            <a:endParaRPr lang="en-CA" sz="1800" noProof="0" dirty="0">
              <a:solidFill>
                <a:srgbClr val="003946"/>
              </a:solidFill>
              <a:latin typeface="+mj-lt"/>
              <a:ea typeface="Cambria" panose="02040503050406030204" pitchFamily="18" charset="0"/>
              <a:cs typeface="Arial" panose="020B0604020202020204" pitchFamily="34" charset="0"/>
            </a:endParaRPr>
          </a:p>
        </p:txBody>
      </p:sp>
      <p:pic>
        <p:nvPicPr>
          <p:cNvPr id="17" name="Picture 28">
            <a:extLst>
              <a:ext uri="{FF2B5EF4-FFF2-40B4-BE49-F238E27FC236}">
                <a16:creationId xmlns:a16="http://schemas.microsoft.com/office/drawing/2014/main" id="{B8CE2DA9-5262-EA7C-25E1-E419F7841ED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33010" y="1811337"/>
            <a:ext cx="3370265"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 person standing with her arms crossed&#10;&#10;AI-generated content may be incorrect.">
            <a:extLst>
              <a:ext uri="{FF2B5EF4-FFF2-40B4-BE49-F238E27FC236}">
                <a16:creationId xmlns:a16="http://schemas.microsoft.com/office/drawing/2014/main" id="{A4970157-00A6-EED8-1850-4D58C64E9543}"/>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433010" y="1811335"/>
            <a:ext cx="3370263" cy="3372140"/>
          </a:xfrm>
          <a:prstGeom prst="rect">
            <a:avLst/>
          </a:prstGeom>
        </p:spPr>
      </p:pic>
      <p:pic>
        <p:nvPicPr>
          <p:cNvPr id="23" name="Picture 22" descr="A person and child high five on a couch&#10;&#10;AI-generated content may be incorrect.">
            <a:extLst>
              <a:ext uri="{FF2B5EF4-FFF2-40B4-BE49-F238E27FC236}">
                <a16:creationId xmlns:a16="http://schemas.microsoft.com/office/drawing/2014/main" id="{A324689E-95F4-0769-9F0B-A5B12277736D}"/>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4442805" y="1810705"/>
            <a:ext cx="3370263" cy="3372140"/>
          </a:xfrm>
          <a:prstGeom prst="rect">
            <a:avLst/>
          </a:prstGeom>
        </p:spPr>
      </p:pic>
      <p:pic>
        <p:nvPicPr>
          <p:cNvPr id="25" name="Picture 24" descr="A person sitting on the floor with her legs crossed&#10;&#10;AI-generated content may be incorrect.">
            <a:extLst>
              <a:ext uri="{FF2B5EF4-FFF2-40B4-BE49-F238E27FC236}">
                <a16:creationId xmlns:a16="http://schemas.microsoft.com/office/drawing/2014/main" id="{5DA4904A-306A-0754-7513-0E657AF79DCE}"/>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8452598" y="1676400"/>
            <a:ext cx="3370263" cy="3505200"/>
          </a:xfrm>
          <a:prstGeom prst="rect">
            <a:avLst/>
          </a:prstGeom>
        </p:spPr>
      </p:pic>
      <p:sp>
        <p:nvSpPr>
          <p:cNvPr id="18" name="Arrow: Chevron 8">
            <a:extLst>
              <a:ext uri="{FF2B5EF4-FFF2-40B4-BE49-F238E27FC236}">
                <a16:creationId xmlns:a16="http://schemas.microsoft.com/office/drawing/2014/main" id="{E8DB61D7-10D6-2F52-112D-A849F77B6972}"/>
              </a:ext>
            </a:extLst>
          </p:cNvPr>
          <p:cNvSpPr/>
          <p:nvPr/>
        </p:nvSpPr>
        <p:spPr>
          <a:xfrm>
            <a:off x="3860904" y="2793201"/>
            <a:ext cx="471417" cy="1438893"/>
          </a:xfrm>
          <a:prstGeom prst="chevron">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14337" eaLnBrk="1" fontAlgn="auto" hangingPunct="1">
              <a:spcBef>
                <a:spcPts val="0"/>
              </a:spcBef>
              <a:spcAft>
                <a:spcPts val="0"/>
              </a:spcAft>
              <a:defRPr/>
            </a:pPr>
            <a:endParaRPr lang="en-CA" sz="1350" noProof="0" dirty="0">
              <a:solidFill>
                <a:srgbClr val="000000"/>
              </a:solidFill>
            </a:endParaRPr>
          </a:p>
        </p:txBody>
      </p:sp>
      <p:sp>
        <p:nvSpPr>
          <p:cNvPr id="26" name="Arrow: Chevron 8">
            <a:extLst>
              <a:ext uri="{FF2B5EF4-FFF2-40B4-BE49-F238E27FC236}">
                <a16:creationId xmlns:a16="http://schemas.microsoft.com/office/drawing/2014/main" id="{63AE58E5-F455-48BA-316B-D118E80BBE2D}"/>
              </a:ext>
            </a:extLst>
          </p:cNvPr>
          <p:cNvSpPr/>
          <p:nvPr/>
        </p:nvSpPr>
        <p:spPr>
          <a:xfrm rot="10800000">
            <a:off x="7892577" y="2793201"/>
            <a:ext cx="471417" cy="1438893"/>
          </a:xfrm>
          <a:prstGeom prst="chevron">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14337" eaLnBrk="1" fontAlgn="auto" hangingPunct="1">
              <a:spcBef>
                <a:spcPts val="0"/>
              </a:spcBef>
              <a:spcAft>
                <a:spcPts val="0"/>
              </a:spcAft>
              <a:defRPr/>
            </a:pPr>
            <a:endParaRPr lang="en-CA" sz="1350" noProof="0" dirty="0">
              <a:solidFill>
                <a:srgbClr val="000000"/>
              </a:solidFill>
            </a:endParaRPr>
          </a:p>
        </p:txBody>
      </p:sp>
      <p:sp>
        <p:nvSpPr>
          <p:cNvPr id="2" name="Footer Placeholder 2">
            <a:extLst>
              <a:ext uri="{FF2B5EF4-FFF2-40B4-BE49-F238E27FC236}">
                <a16:creationId xmlns:a16="http://schemas.microsoft.com/office/drawing/2014/main" id="{24AFFC92-D945-4DB6-1F29-0EC31DC3E3A3}"/>
              </a:ext>
            </a:extLst>
          </p:cNvPr>
          <p:cNvSpPr>
            <a:spLocks noGrp="1"/>
          </p:cNvSpPr>
          <p:nvPr>
            <p:ph type="ftr" sz="quarter" idx="3"/>
          </p:nvPr>
        </p:nvSpPr>
        <p:spPr>
          <a:xfrm>
            <a:off x="609600" y="6608064"/>
            <a:ext cx="4579200" cy="144000"/>
          </a:xfrm>
        </p:spPr>
        <p:txBody>
          <a:bodyPr/>
          <a:lstStyle/>
          <a:p>
            <a:r>
              <a:rPr lang="en-CA" noProof="0" dirty="0"/>
              <a:t>Voluntary Retirement Savings Plan</a:t>
            </a:r>
          </a:p>
        </p:txBody>
      </p:sp>
    </p:spTree>
    <p:extLst>
      <p:ext uri="{BB962C8B-B14F-4D97-AF65-F5344CB8AC3E}">
        <p14:creationId xmlns:p14="http://schemas.microsoft.com/office/powerpoint/2010/main" val="2409568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erson in a yellow shirt holding a skateboard&#10;&#10;AI-generated content may be incorrect.">
            <a:extLst>
              <a:ext uri="{FF2B5EF4-FFF2-40B4-BE49-F238E27FC236}">
                <a16:creationId xmlns:a16="http://schemas.microsoft.com/office/drawing/2014/main" id="{6A79A1CD-6D39-2AB9-4D10-708FF2A92AC1}"/>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5124A1E9-1737-8800-3157-A51344457720}"/>
              </a:ext>
            </a:extLst>
          </p:cNvPr>
          <p:cNvSpPr>
            <a:spLocks noGrp="1"/>
          </p:cNvSpPr>
          <p:nvPr>
            <p:ph type="body" sz="quarter" idx="33"/>
          </p:nvPr>
        </p:nvSpPr>
        <p:spPr/>
        <p:txBody>
          <a:bodyPr/>
          <a:lstStyle/>
          <a:p>
            <a:r>
              <a:rPr lang="en-CA" noProof="0" dirty="0"/>
              <a:t>Why VRSP?</a:t>
            </a:r>
          </a:p>
        </p:txBody>
      </p:sp>
      <p:sp>
        <p:nvSpPr>
          <p:cNvPr id="5" name="Text Placeholder 4">
            <a:extLst>
              <a:ext uri="{FF2B5EF4-FFF2-40B4-BE49-F238E27FC236}">
                <a16:creationId xmlns:a16="http://schemas.microsoft.com/office/drawing/2014/main" id="{F3B2EAC5-10AC-7156-19F1-2D81132A6A0A}"/>
              </a:ext>
            </a:extLst>
          </p:cNvPr>
          <p:cNvSpPr>
            <a:spLocks noGrp="1"/>
          </p:cNvSpPr>
          <p:nvPr>
            <p:ph type="body" sz="quarter" idx="26"/>
          </p:nvPr>
        </p:nvSpPr>
        <p:spPr>
          <a:xfrm>
            <a:off x="6169028" y="2850281"/>
            <a:ext cx="5728016" cy="1652112"/>
          </a:xfrm>
        </p:spPr>
        <p:txBody>
          <a:bodyPr/>
          <a:lstStyle/>
          <a:p>
            <a:pPr marL="285750" indent="-285750">
              <a:buFont typeface="Arial" panose="020B0604020202020204" pitchFamily="34" charset="0"/>
              <a:buChar char="•"/>
            </a:pPr>
            <a:r>
              <a:rPr lang="en-CA" noProof="0" dirty="0"/>
              <a:t>Designed for businesses with a minimum of five employees.</a:t>
            </a:r>
          </a:p>
          <a:p>
            <a:pPr marL="285750" indent="-285750">
              <a:buFont typeface="Arial" panose="020B0604020202020204" pitchFamily="34" charset="0"/>
              <a:buChar char="•"/>
            </a:pPr>
            <a:r>
              <a:rPr lang="en-CA" noProof="0" dirty="0"/>
              <a:t>Innovative and flexible coverage to suit your unique business needs. </a:t>
            </a:r>
          </a:p>
          <a:p>
            <a:pPr marL="285750" indent="-285750">
              <a:buFont typeface="Arial" panose="020B0604020202020204" pitchFamily="34" charset="0"/>
              <a:buChar char="•"/>
            </a:pPr>
            <a:r>
              <a:rPr lang="en-CA" noProof="0" dirty="0"/>
              <a:t>Hassle free plan administration.</a:t>
            </a:r>
          </a:p>
          <a:p>
            <a:pPr marL="285750" indent="-285750">
              <a:buFont typeface="Arial" panose="020B0604020202020204" pitchFamily="34" charset="0"/>
              <a:buChar char="•"/>
            </a:pPr>
            <a:r>
              <a:rPr lang="en-CA" noProof="0" dirty="0"/>
              <a:t>In line with Sun Life’s corporate commitment to sustainability. Exceptional range of pre-selected investment options.</a:t>
            </a:r>
          </a:p>
          <a:p>
            <a:pPr marL="285750" indent="-285750">
              <a:buFont typeface="Arial" panose="020B0604020202020204" pitchFamily="34" charset="0"/>
              <a:buChar char="•"/>
            </a:pPr>
            <a:r>
              <a:rPr lang="en-CA" noProof="0" dirty="0"/>
              <a:t>Often lower than comparable retail fund management fees.</a:t>
            </a:r>
          </a:p>
          <a:p>
            <a:pPr marL="285750" indent="-285750">
              <a:buFont typeface="Arial" panose="020B0604020202020204" pitchFamily="34" charset="0"/>
              <a:buChar char="•"/>
            </a:pPr>
            <a:endParaRPr lang="en-CA" noProof="0" dirty="0"/>
          </a:p>
          <a:p>
            <a:pPr marL="285750" indent="-285750">
              <a:buFont typeface="Arial" panose="020B0604020202020204" pitchFamily="34" charset="0"/>
              <a:buChar char="•"/>
            </a:pPr>
            <a:endParaRPr lang="en-CA" noProof="0" dirty="0"/>
          </a:p>
          <a:p>
            <a:pPr marL="285750" indent="-285750">
              <a:buFont typeface="Arial" panose="020B0604020202020204" pitchFamily="34" charset="0"/>
              <a:buChar char="•"/>
            </a:pPr>
            <a:endParaRPr lang="en-CA" noProof="0" dirty="0"/>
          </a:p>
          <a:p>
            <a:pPr marL="285750" indent="-285750">
              <a:buFont typeface="Arial" panose="020B0604020202020204" pitchFamily="34" charset="0"/>
              <a:buChar char="•"/>
            </a:pPr>
            <a:endParaRPr lang="en-CA" noProof="0" dirty="0"/>
          </a:p>
        </p:txBody>
      </p:sp>
      <p:sp>
        <p:nvSpPr>
          <p:cNvPr id="2" name="Footer Placeholder 2">
            <a:extLst>
              <a:ext uri="{FF2B5EF4-FFF2-40B4-BE49-F238E27FC236}">
                <a16:creationId xmlns:a16="http://schemas.microsoft.com/office/drawing/2014/main" id="{9AE14F2A-4FDF-38D3-B234-0F9ABF1BDE8D}"/>
              </a:ext>
            </a:extLst>
          </p:cNvPr>
          <p:cNvSpPr>
            <a:spLocks noGrp="1"/>
          </p:cNvSpPr>
          <p:nvPr>
            <p:ph type="ftr" sz="quarter" idx="3"/>
          </p:nvPr>
        </p:nvSpPr>
        <p:spPr>
          <a:xfrm>
            <a:off x="609600" y="6608064"/>
            <a:ext cx="4579200" cy="144000"/>
          </a:xfrm>
        </p:spPr>
        <p:txBody>
          <a:bodyPr/>
          <a:lstStyle/>
          <a:p>
            <a:r>
              <a:rPr lang="en-CA" noProof="0" dirty="0"/>
              <a:t>Voluntary Retirement Savings Plan</a:t>
            </a:r>
          </a:p>
        </p:txBody>
      </p:sp>
    </p:spTree>
    <p:extLst>
      <p:ext uri="{BB962C8B-B14F-4D97-AF65-F5344CB8AC3E}">
        <p14:creationId xmlns:p14="http://schemas.microsoft.com/office/powerpoint/2010/main" val="252031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3344B94-8748-3CCB-9EA4-6DB2D1B805DA}"/>
              </a:ext>
            </a:extLst>
          </p:cNvPr>
          <p:cNvSpPr/>
          <p:nvPr/>
        </p:nvSpPr>
        <p:spPr>
          <a:xfrm rot="2978713">
            <a:off x="884332" y="1541809"/>
            <a:ext cx="5631242" cy="8164545"/>
          </a:xfrm>
          <a:prstGeom prst="rect">
            <a:avLst/>
          </a:prstGeom>
          <a:gradFill>
            <a:gsLst>
              <a:gs pos="0">
                <a:srgbClr val="DDE6E1">
                  <a:alpha val="39817"/>
                </a:srgbClr>
              </a:gs>
              <a:gs pos="99000">
                <a:srgbClr val="DDE6E1">
                  <a:alpha val="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9" name="Chart 18">
            <a:extLst>
              <a:ext uri="{FF2B5EF4-FFF2-40B4-BE49-F238E27FC236}">
                <a16:creationId xmlns:a16="http://schemas.microsoft.com/office/drawing/2014/main" id="{C2135C1F-8C24-A956-8ACC-2BC081B53ACC}"/>
              </a:ext>
            </a:extLst>
          </p:cNvPr>
          <p:cNvGraphicFramePr/>
          <p:nvPr>
            <p:extLst>
              <p:ext uri="{D42A27DB-BD31-4B8C-83A1-F6EECF244321}">
                <p14:modId xmlns:p14="http://schemas.microsoft.com/office/powerpoint/2010/main" val="2473892432"/>
              </p:ext>
            </p:extLst>
          </p:nvPr>
        </p:nvGraphicFramePr>
        <p:xfrm>
          <a:off x="1435099" y="325130"/>
          <a:ext cx="9321800" cy="6214533"/>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DCE45564-2433-8643-D6C3-CA12CAE8CB44}"/>
              </a:ext>
            </a:extLst>
          </p:cNvPr>
          <p:cNvSpPr txBox="1"/>
          <p:nvPr/>
        </p:nvSpPr>
        <p:spPr>
          <a:xfrm rot="18052912">
            <a:off x="3218331" y="1373087"/>
            <a:ext cx="4335495" cy="3321670"/>
          </a:xfrm>
          <a:prstGeom prst="rect">
            <a:avLst/>
          </a:prstGeom>
          <a:noFill/>
        </p:spPr>
        <p:txBody>
          <a:bodyPr wrap="none" rtlCol="0">
            <a:prstTxWarp prst="textArchUp">
              <a:avLst/>
            </a:prstTxWarp>
            <a:spAutoFit/>
          </a:bodyPr>
          <a:lstStyle/>
          <a:p>
            <a:pPr algn="ctr"/>
            <a:r>
              <a:rPr lang="en-CA" noProof="0" dirty="0">
                <a:sym typeface="Agenda-BoldCondensed" charset="0"/>
              </a:rPr>
              <a:t>Easy to understand for employees</a:t>
            </a:r>
          </a:p>
        </p:txBody>
      </p:sp>
      <p:sp>
        <p:nvSpPr>
          <p:cNvPr id="21" name="TextBox 20">
            <a:extLst>
              <a:ext uri="{FF2B5EF4-FFF2-40B4-BE49-F238E27FC236}">
                <a16:creationId xmlns:a16="http://schemas.microsoft.com/office/drawing/2014/main" id="{6216B3FB-3035-17FA-0D5C-ADEE34C2F623}"/>
              </a:ext>
            </a:extLst>
          </p:cNvPr>
          <p:cNvSpPr txBox="1"/>
          <p:nvPr/>
        </p:nvSpPr>
        <p:spPr>
          <a:xfrm rot="3643522">
            <a:off x="3513794" y="843607"/>
            <a:ext cx="5164413" cy="5169410"/>
          </a:xfrm>
          <a:prstGeom prst="rect">
            <a:avLst/>
          </a:prstGeom>
          <a:noFill/>
        </p:spPr>
        <p:txBody>
          <a:bodyPr wrap="none" rtlCol="0">
            <a:prstTxWarp prst="textArchUp">
              <a:avLst/>
            </a:prstTxWarp>
            <a:spAutoFit/>
          </a:bodyPr>
          <a:lstStyle/>
          <a:p>
            <a:pPr algn="ctr"/>
            <a:r>
              <a:rPr lang="en-CA" noProof="0" dirty="0">
                <a:sym typeface="Agenda-BoldCondensed" charset="0"/>
              </a:rPr>
              <a:t>Affordable (low management fees)</a:t>
            </a:r>
          </a:p>
        </p:txBody>
      </p:sp>
      <p:sp>
        <p:nvSpPr>
          <p:cNvPr id="22" name="TextBox 21">
            <a:extLst>
              <a:ext uri="{FF2B5EF4-FFF2-40B4-BE49-F238E27FC236}">
                <a16:creationId xmlns:a16="http://schemas.microsoft.com/office/drawing/2014/main" id="{C530F2DB-A84F-61AE-3B0A-CE5EA61096E5}"/>
              </a:ext>
            </a:extLst>
          </p:cNvPr>
          <p:cNvSpPr txBox="1"/>
          <p:nvPr/>
        </p:nvSpPr>
        <p:spPr>
          <a:xfrm rot="10800000">
            <a:off x="3557985" y="128457"/>
            <a:ext cx="5076029" cy="5822869"/>
          </a:xfrm>
          <a:prstGeom prst="rect">
            <a:avLst/>
          </a:prstGeom>
          <a:noFill/>
        </p:spPr>
        <p:txBody>
          <a:bodyPr wrap="none" rtlCol="0">
            <a:prstTxWarp prst="textArchUp">
              <a:avLst/>
            </a:prstTxWarp>
            <a:spAutoFit/>
          </a:bodyPr>
          <a:lstStyle/>
          <a:p>
            <a:pPr algn="ctr"/>
            <a:r>
              <a:rPr lang="en-CA" noProof="0" dirty="0">
                <a:sym typeface="Agenda-BoldCondensed" charset="0"/>
              </a:rPr>
              <a:t>Easy to manage for you!</a:t>
            </a:r>
          </a:p>
        </p:txBody>
      </p:sp>
      <p:sp>
        <p:nvSpPr>
          <p:cNvPr id="23" name="Oval 22">
            <a:extLst>
              <a:ext uri="{FF2B5EF4-FFF2-40B4-BE49-F238E27FC236}">
                <a16:creationId xmlns:a16="http://schemas.microsoft.com/office/drawing/2014/main" id="{8212848F-F180-9E5F-412B-2BA11A23C478}"/>
              </a:ext>
            </a:extLst>
          </p:cNvPr>
          <p:cNvSpPr/>
          <p:nvPr/>
        </p:nvSpPr>
        <p:spPr>
          <a:xfrm>
            <a:off x="3829559" y="1298676"/>
            <a:ext cx="4390167" cy="4390167"/>
          </a:xfrm>
          <a:prstGeom prst="ellipse">
            <a:avLst/>
          </a:prstGeom>
          <a:solidFill>
            <a:schemeClr val="accent5">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18" name="Oval 17">
            <a:extLst>
              <a:ext uri="{FF2B5EF4-FFF2-40B4-BE49-F238E27FC236}">
                <a16:creationId xmlns:a16="http://schemas.microsoft.com/office/drawing/2014/main" id="{081B7253-1B01-5856-AC25-CB35A5BB0CF0}"/>
              </a:ext>
            </a:extLst>
          </p:cNvPr>
          <p:cNvSpPr/>
          <p:nvPr/>
        </p:nvSpPr>
        <p:spPr>
          <a:xfrm>
            <a:off x="3900917" y="1233917"/>
            <a:ext cx="4390167" cy="4390167"/>
          </a:xfrm>
          <a:prstGeom prst="ellipse">
            <a:avLst/>
          </a:prstGeom>
          <a:solidFill>
            <a:schemeClr val="accent5"/>
          </a:solidFill>
          <a:ln w="76200">
            <a:solidFill>
              <a:srgbClr val="FEBE1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15" name="TextBox 14">
            <a:extLst>
              <a:ext uri="{FF2B5EF4-FFF2-40B4-BE49-F238E27FC236}">
                <a16:creationId xmlns:a16="http://schemas.microsoft.com/office/drawing/2014/main" id="{4E1BD810-5092-D044-168A-5E66D34C7A3C}"/>
              </a:ext>
            </a:extLst>
          </p:cNvPr>
          <p:cNvSpPr txBox="1"/>
          <p:nvPr/>
        </p:nvSpPr>
        <p:spPr>
          <a:xfrm>
            <a:off x="3991673" y="2551149"/>
            <a:ext cx="4208654" cy="1754326"/>
          </a:xfrm>
          <a:prstGeom prst="rect">
            <a:avLst/>
          </a:prstGeom>
          <a:noFill/>
          <a:ln>
            <a:noFill/>
          </a:ln>
        </p:spPr>
        <p:txBody>
          <a:bodyPr wrap="square">
            <a:spAutoFit/>
          </a:bodyPr>
          <a:lstStyle/>
          <a:p>
            <a:pPr algn="ctr">
              <a:spcBef>
                <a:spcPct val="0"/>
              </a:spcBef>
            </a:pPr>
            <a:r>
              <a:rPr lang="en-CA" sz="5400" b="1" noProof="0" dirty="0">
                <a:solidFill>
                  <a:schemeClr val="bg1"/>
                </a:solidFill>
                <a:latin typeface="+mj-lt"/>
                <a:sym typeface="Agenda-Medium" charset="0"/>
              </a:rPr>
              <a:t>VRSP</a:t>
            </a:r>
          </a:p>
          <a:p>
            <a:pPr algn="ctr">
              <a:spcBef>
                <a:spcPct val="0"/>
              </a:spcBef>
            </a:pPr>
            <a:r>
              <a:rPr lang="en-CA" sz="5400" b="1" noProof="0" dirty="0">
                <a:solidFill>
                  <a:schemeClr val="bg1"/>
                </a:solidFill>
                <a:latin typeface="+mj-lt"/>
                <a:sym typeface="Agenda-Medium" charset="0"/>
              </a:rPr>
              <a:t>advantages</a:t>
            </a:r>
          </a:p>
        </p:txBody>
      </p:sp>
      <p:sp>
        <p:nvSpPr>
          <p:cNvPr id="2" name="Footer Placeholder 2">
            <a:extLst>
              <a:ext uri="{FF2B5EF4-FFF2-40B4-BE49-F238E27FC236}">
                <a16:creationId xmlns:a16="http://schemas.microsoft.com/office/drawing/2014/main" id="{9ACE6FF7-7AA4-EBBD-1B7B-5CB72B3C96E1}"/>
              </a:ext>
            </a:extLst>
          </p:cNvPr>
          <p:cNvSpPr>
            <a:spLocks noGrp="1"/>
          </p:cNvSpPr>
          <p:nvPr>
            <p:ph type="ftr" sz="quarter" idx="3"/>
          </p:nvPr>
        </p:nvSpPr>
        <p:spPr>
          <a:xfrm>
            <a:off x="609600" y="6608064"/>
            <a:ext cx="4579200" cy="144000"/>
          </a:xfrm>
        </p:spPr>
        <p:txBody>
          <a:bodyPr/>
          <a:lstStyle/>
          <a:p>
            <a:r>
              <a:rPr lang="en-CA" noProof="0" dirty="0"/>
              <a:t>Voluntary Retirement Savings Plan</a:t>
            </a:r>
          </a:p>
        </p:txBody>
      </p:sp>
    </p:spTree>
    <p:extLst>
      <p:ext uri="{BB962C8B-B14F-4D97-AF65-F5344CB8AC3E}">
        <p14:creationId xmlns:p14="http://schemas.microsoft.com/office/powerpoint/2010/main" val="794117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F6537-8952-625E-D3E6-D7B0A27FB6EF}"/>
            </a:ext>
          </a:extLst>
        </p:cNvPr>
        <p:cNvGrpSpPr/>
        <p:nvPr/>
      </p:nvGrpSpPr>
      <p:grpSpPr>
        <a:xfrm>
          <a:off x="0" y="0"/>
          <a:ext cx="0" cy="0"/>
          <a:chOff x="0" y="0"/>
          <a:chExt cx="0" cy="0"/>
        </a:xfrm>
      </p:grpSpPr>
      <p:pic>
        <p:nvPicPr>
          <p:cNvPr id="28" name="Content Placeholder 11">
            <a:extLst>
              <a:ext uri="{FF2B5EF4-FFF2-40B4-BE49-F238E27FC236}">
                <a16:creationId xmlns:a16="http://schemas.microsoft.com/office/drawing/2014/main" id="{1E95A994-3348-AA16-FABC-570005F7868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87337" y="287339"/>
            <a:ext cx="11615738" cy="6283324"/>
          </a:xfrm>
          <a:prstGeom prst="rect">
            <a:avLst/>
          </a:prstGeom>
        </p:spPr>
      </p:pic>
      <p:sp>
        <p:nvSpPr>
          <p:cNvPr id="27" name="Title 26">
            <a:extLst>
              <a:ext uri="{FF2B5EF4-FFF2-40B4-BE49-F238E27FC236}">
                <a16:creationId xmlns:a16="http://schemas.microsoft.com/office/drawing/2014/main" id="{72665382-7F7D-B71B-EC2E-975DC7FF931F}"/>
              </a:ext>
            </a:extLst>
          </p:cNvPr>
          <p:cNvSpPr>
            <a:spLocks noGrp="1"/>
          </p:cNvSpPr>
          <p:nvPr>
            <p:ph type="title"/>
          </p:nvPr>
        </p:nvSpPr>
        <p:spPr>
          <a:xfrm>
            <a:off x="902929" y="2697480"/>
            <a:ext cx="6226004" cy="731520"/>
          </a:xfrm>
        </p:spPr>
        <p:txBody>
          <a:bodyPr/>
          <a:lstStyle/>
          <a:p>
            <a:r>
              <a:rPr lang="en-CA" sz="4000" noProof="0" dirty="0"/>
              <a:t>What is a VRSP? </a:t>
            </a:r>
            <a:br>
              <a:rPr lang="en-CA" sz="4000" noProof="0" dirty="0"/>
            </a:br>
            <a:endParaRPr lang="en-CA" sz="4000" noProof="0" dirty="0"/>
          </a:p>
        </p:txBody>
      </p:sp>
      <p:sp>
        <p:nvSpPr>
          <p:cNvPr id="2" name="Footer Placeholder 2">
            <a:extLst>
              <a:ext uri="{FF2B5EF4-FFF2-40B4-BE49-F238E27FC236}">
                <a16:creationId xmlns:a16="http://schemas.microsoft.com/office/drawing/2014/main" id="{F31FB1F1-B91D-04FB-2FAA-AE73E1EDF19A}"/>
              </a:ext>
            </a:extLst>
          </p:cNvPr>
          <p:cNvSpPr>
            <a:spLocks noGrp="1"/>
          </p:cNvSpPr>
          <p:nvPr>
            <p:ph type="ftr" sz="quarter" idx="3"/>
          </p:nvPr>
        </p:nvSpPr>
        <p:spPr>
          <a:xfrm>
            <a:off x="609600" y="6608064"/>
            <a:ext cx="4579200" cy="144000"/>
          </a:xfrm>
        </p:spPr>
        <p:txBody>
          <a:bodyPr/>
          <a:lstStyle/>
          <a:p>
            <a:r>
              <a:rPr lang="en-CA" noProof="0" dirty="0"/>
              <a:t>Voluntary Retirement Savings Plan</a:t>
            </a:r>
          </a:p>
        </p:txBody>
      </p:sp>
    </p:spTree>
    <p:extLst>
      <p:ext uri="{BB962C8B-B14F-4D97-AF65-F5344CB8AC3E}">
        <p14:creationId xmlns:p14="http://schemas.microsoft.com/office/powerpoint/2010/main" val="3439820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erson sitting on a couch using a computer&#10;&#10;AI-generated content may be incorrect.">
            <a:extLst>
              <a:ext uri="{FF2B5EF4-FFF2-40B4-BE49-F238E27FC236}">
                <a16:creationId xmlns:a16="http://schemas.microsoft.com/office/drawing/2014/main" id="{466437B2-54A0-54A3-2E88-866BDDED4AE2}"/>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BFB2FBED-24B4-AA17-42FE-F85EFC207F72}"/>
              </a:ext>
            </a:extLst>
          </p:cNvPr>
          <p:cNvSpPr>
            <a:spLocks noGrp="1"/>
          </p:cNvSpPr>
          <p:nvPr>
            <p:ph type="body" sz="quarter" idx="29"/>
          </p:nvPr>
        </p:nvSpPr>
        <p:spPr>
          <a:xfrm>
            <a:off x="6170084" y="1037724"/>
            <a:ext cx="5734578" cy="266699"/>
          </a:xfrm>
        </p:spPr>
        <p:txBody>
          <a:bodyPr/>
          <a:lstStyle/>
          <a:p>
            <a:r>
              <a:rPr lang="en-CA" dirty="0"/>
              <a:t>What is a VRSP? </a:t>
            </a:r>
          </a:p>
        </p:txBody>
      </p:sp>
      <p:sp>
        <p:nvSpPr>
          <p:cNvPr id="7" name="Text Placeholder 6">
            <a:extLst>
              <a:ext uri="{FF2B5EF4-FFF2-40B4-BE49-F238E27FC236}">
                <a16:creationId xmlns:a16="http://schemas.microsoft.com/office/drawing/2014/main" id="{956D0AB1-4C00-F838-224F-CE5FA0A82BDF}"/>
              </a:ext>
            </a:extLst>
          </p:cNvPr>
          <p:cNvSpPr>
            <a:spLocks noGrp="1"/>
          </p:cNvSpPr>
          <p:nvPr>
            <p:ph type="body" sz="quarter" idx="33"/>
          </p:nvPr>
        </p:nvSpPr>
        <p:spPr>
          <a:xfrm>
            <a:off x="6169029" y="1439614"/>
            <a:ext cx="5728016" cy="960967"/>
          </a:xfrm>
        </p:spPr>
        <p:txBody>
          <a:bodyPr/>
          <a:lstStyle/>
          <a:p>
            <a:r>
              <a:rPr lang="en-CA" dirty="0"/>
              <a:t>About VRSPs </a:t>
            </a:r>
          </a:p>
        </p:txBody>
      </p:sp>
      <p:sp>
        <p:nvSpPr>
          <p:cNvPr id="5" name="Text Placeholder 4">
            <a:extLst>
              <a:ext uri="{FF2B5EF4-FFF2-40B4-BE49-F238E27FC236}">
                <a16:creationId xmlns:a16="http://schemas.microsoft.com/office/drawing/2014/main" id="{32F47ADA-1BD3-CBA7-FDB9-7F1D1E8DBDB9}"/>
              </a:ext>
            </a:extLst>
          </p:cNvPr>
          <p:cNvSpPr>
            <a:spLocks noGrp="1"/>
          </p:cNvSpPr>
          <p:nvPr>
            <p:ph type="body" sz="quarter" idx="26"/>
          </p:nvPr>
        </p:nvSpPr>
        <p:spPr>
          <a:xfrm>
            <a:off x="6169028" y="2400581"/>
            <a:ext cx="5728016" cy="1652112"/>
          </a:xfrm>
        </p:spPr>
        <p:txBody>
          <a:bodyPr/>
          <a:lstStyle/>
          <a:p>
            <a:pPr marL="285750" indent="-285750">
              <a:buFont typeface="Arial" panose="020B0604020202020204" pitchFamily="34" charset="0"/>
              <a:buChar char="•"/>
            </a:pPr>
            <a:r>
              <a:rPr lang="en-CA" dirty="0"/>
              <a:t>The VRSP is a simple, low-cost registered savings plan. It is similar to a Defined Contribution Pension Plan except that it allows employees of unrelated employers and self-employed persons to pool their assets and participate in a registered savings product.	</a:t>
            </a:r>
          </a:p>
          <a:p>
            <a:pPr marL="285750" indent="-285750">
              <a:buFont typeface="Arial" panose="020B0604020202020204" pitchFamily="34" charset="0"/>
              <a:buChar char="•"/>
            </a:pPr>
            <a:r>
              <a:rPr lang="en-CA" dirty="0"/>
              <a:t>Employers with 5 or more eligible employees must put a VRSP in place if they do not offer a pension plan (RPP), or an RRSP or TFSA with payroll deduction to all eligible employees. Employers must automatically enrol eligible employees who do not have access to one of these other plans.</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
        <p:nvSpPr>
          <p:cNvPr id="2" name="Footer Placeholder 2">
            <a:extLst>
              <a:ext uri="{FF2B5EF4-FFF2-40B4-BE49-F238E27FC236}">
                <a16:creationId xmlns:a16="http://schemas.microsoft.com/office/drawing/2014/main" id="{C8230B0C-5C7F-CD1B-1546-42636C3398A5}"/>
              </a:ext>
            </a:extLst>
          </p:cNvPr>
          <p:cNvSpPr>
            <a:spLocks noGrp="1"/>
          </p:cNvSpPr>
          <p:nvPr>
            <p:ph type="ftr" sz="quarter" idx="3"/>
          </p:nvPr>
        </p:nvSpPr>
        <p:spPr>
          <a:xfrm>
            <a:off x="609600" y="6608064"/>
            <a:ext cx="4579200" cy="144000"/>
          </a:xfrm>
        </p:spPr>
        <p:txBody>
          <a:bodyPr/>
          <a:lstStyle/>
          <a:p>
            <a:r>
              <a:rPr lang="en-CA" noProof="0" dirty="0"/>
              <a:t>Voluntary Retirement Savings Plan</a:t>
            </a:r>
          </a:p>
        </p:txBody>
      </p:sp>
    </p:spTree>
    <p:extLst>
      <p:ext uri="{BB962C8B-B14F-4D97-AF65-F5344CB8AC3E}">
        <p14:creationId xmlns:p14="http://schemas.microsoft.com/office/powerpoint/2010/main" val="4277588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8A71E-B344-CCD5-85EB-B96F843C551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889ABF8D-54F9-9728-242B-04C1AFFCF88D}"/>
              </a:ext>
            </a:extLst>
          </p:cNvPr>
          <p:cNvSpPr>
            <a:spLocks noGrp="1"/>
          </p:cNvSpPr>
          <p:nvPr>
            <p:ph type="body" sz="quarter" idx="29"/>
          </p:nvPr>
        </p:nvSpPr>
        <p:spPr>
          <a:xfrm>
            <a:off x="6170084" y="1037724"/>
            <a:ext cx="5734578" cy="266699"/>
          </a:xfrm>
        </p:spPr>
        <p:txBody>
          <a:bodyPr/>
          <a:lstStyle/>
          <a:p>
            <a:r>
              <a:rPr lang="en-CA" dirty="0"/>
              <a:t>What is a VRSP? </a:t>
            </a:r>
          </a:p>
        </p:txBody>
      </p:sp>
      <p:sp>
        <p:nvSpPr>
          <p:cNvPr id="7" name="Text Placeholder 6">
            <a:extLst>
              <a:ext uri="{FF2B5EF4-FFF2-40B4-BE49-F238E27FC236}">
                <a16:creationId xmlns:a16="http://schemas.microsoft.com/office/drawing/2014/main" id="{FEC48645-E5A9-A141-647D-DA13F8B51AAF}"/>
              </a:ext>
            </a:extLst>
          </p:cNvPr>
          <p:cNvSpPr>
            <a:spLocks noGrp="1"/>
          </p:cNvSpPr>
          <p:nvPr>
            <p:ph type="body" sz="quarter" idx="33"/>
          </p:nvPr>
        </p:nvSpPr>
        <p:spPr>
          <a:xfrm>
            <a:off x="6169029" y="1439614"/>
            <a:ext cx="5728016" cy="960967"/>
          </a:xfrm>
        </p:spPr>
        <p:txBody>
          <a:bodyPr/>
          <a:lstStyle/>
          <a:p>
            <a:r>
              <a:rPr lang="en-CA" dirty="0"/>
              <a:t>About VRSPs </a:t>
            </a:r>
          </a:p>
        </p:txBody>
      </p:sp>
      <p:sp>
        <p:nvSpPr>
          <p:cNvPr id="5" name="Text Placeholder 4">
            <a:extLst>
              <a:ext uri="{FF2B5EF4-FFF2-40B4-BE49-F238E27FC236}">
                <a16:creationId xmlns:a16="http://schemas.microsoft.com/office/drawing/2014/main" id="{0683FF27-0015-7C64-385A-09FC98B695A4}"/>
              </a:ext>
            </a:extLst>
          </p:cNvPr>
          <p:cNvSpPr>
            <a:spLocks noGrp="1"/>
          </p:cNvSpPr>
          <p:nvPr>
            <p:ph type="body" sz="quarter" idx="26"/>
          </p:nvPr>
        </p:nvSpPr>
        <p:spPr>
          <a:xfrm>
            <a:off x="6169028" y="2310641"/>
            <a:ext cx="5728016" cy="1652112"/>
          </a:xfrm>
        </p:spPr>
        <p:txBody>
          <a:bodyPr/>
          <a:lstStyle/>
          <a:p>
            <a:r>
              <a:rPr lang="en-CA" sz="1600" b="1" dirty="0"/>
              <a:t>Employees are eligible if they: </a:t>
            </a:r>
          </a:p>
          <a:p>
            <a:pPr marL="285750" indent="-285750">
              <a:buFont typeface="Arial" panose="020B0604020202020204" pitchFamily="34" charset="0"/>
              <a:buChar char="•"/>
            </a:pPr>
            <a:r>
              <a:rPr lang="en-CA" dirty="0"/>
              <a:t>perform work in Quebec (allowing for exceptions), </a:t>
            </a:r>
          </a:p>
          <a:p>
            <a:pPr marL="285750" indent="-285750">
              <a:buFont typeface="Arial" panose="020B0604020202020204" pitchFamily="34" charset="0"/>
              <a:buChar char="•"/>
            </a:pPr>
            <a:r>
              <a:rPr lang="en-CA" dirty="0"/>
              <a:t>are age 18 or over, </a:t>
            </a:r>
          </a:p>
          <a:p>
            <a:pPr marL="285750" indent="-285750">
              <a:buFont typeface="Arial" panose="020B0604020202020204" pitchFamily="34" charset="0"/>
              <a:buChar char="•"/>
            </a:pPr>
            <a:r>
              <a:rPr lang="en-CA" dirty="0"/>
              <a:t>have at least 1 year of uninterrupted service,</a:t>
            </a:r>
          </a:p>
          <a:p>
            <a:pPr marL="285750" indent="-285750">
              <a:buFont typeface="Arial" panose="020B0604020202020204" pitchFamily="34" charset="0"/>
              <a:buChar char="•"/>
            </a:pPr>
            <a:r>
              <a:rPr lang="en-CA" dirty="0"/>
              <a:t>work full-time or part-time (including contract and temporary employment).</a:t>
            </a:r>
          </a:p>
          <a:p>
            <a:pPr marL="285750" indent="-285750">
              <a:buFont typeface="Arial" panose="020B0604020202020204" pitchFamily="34" charset="0"/>
              <a:buChar char="•"/>
            </a:pPr>
            <a:endParaRPr lang="en-CA" dirty="0"/>
          </a:p>
        </p:txBody>
      </p:sp>
      <p:sp>
        <p:nvSpPr>
          <p:cNvPr id="3" name="Footer Placeholder 2">
            <a:extLst>
              <a:ext uri="{FF2B5EF4-FFF2-40B4-BE49-F238E27FC236}">
                <a16:creationId xmlns:a16="http://schemas.microsoft.com/office/drawing/2014/main" id="{3595C1E2-8C57-F79C-A867-2C1AE1F221E5}"/>
              </a:ext>
            </a:extLst>
          </p:cNvPr>
          <p:cNvSpPr>
            <a:spLocks noGrp="1"/>
          </p:cNvSpPr>
          <p:nvPr>
            <p:ph type="ftr" sz="quarter" idx="3"/>
          </p:nvPr>
        </p:nvSpPr>
        <p:spPr/>
        <p:txBody>
          <a:bodyPr/>
          <a:lstStyle/>
          <a:p>
            <a:r>
              <a:rPr lang="en-CA"/>
              <a:t>Presentation Name or INTERNAL USE ONLY</a:t>
            </a:r>
            <a:endParaRPr lang="en-CA" dirty="0"/>
          </a:p>
        </p:txBody>
      </p:sp>
      <p:sp>
        <p:nvSpPr>
          <p:cNvPr id="2" name="ZoneTexte 1">
            <a:extLst>
              <a:ext uri="{FF2B5EF4-FFF2-40B4-BE49-F238E27FC236}">
                <a16:creationId xmlns:a16="http://schemas.microsoft.com/office/drawing/2014/main" id="{CC563139-A3C5-884A-6469-8D172D347DF3}"/>
              </a:ext>
            </a:extLst>
          </p:cNvPr>
          <p:cNvSpPr txBox="1">
            <a:spLocks noChangeArrowheads="1"/>
          </p:cNvSpPr>
          <p:nvPr/>
        </p:nvSpPr>
        <p:spPr bwMode="auto">
          <a:xfrm>
            <a:off x="6169027" y="5500996"/>
            <a:ext cx="558326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a:r>
              <a:rPr lang="en-CA" altLang="en-US" sz="1200" b="1" i="1" dirty="0">
                <a:solidFill>
                  <a:srgbClr val="2E2E2E"/>
                </a:solidFill>
              </a:rPr>
              <a:t>Note:</a:t>
            </a:r>
            <a:r>
              <a:rPr lang="en-CA" altLang="en-US" sz="1200" i="1" dirty="0">
                <a:solidFill>
                  <a:srgbClr val="2E2E2E"/>
                </a:solidFill>
              </a:rPr>
              <a:t> Employers in federally regulated industries (e.g., banks, telecommunications, interprovincial transportation), as well as employers and self-employed workers in the three territories, are subject to the Pooled Registered Pension Plans Act (PRPP). PRPPs are a type of defined contribution pension plan gradually being implemented in Canada.</a:t>
            </a:r>
          </a:p>
        </p:txBody>
      </p:sp>
      <p:pic>
        <p:nvPicPr>
          <p:cNvPr id="8" name="Picture Placeholder 10" descr="A person sitting on a couch using a computer&#10;&#10;AI-generated content may be incorrect.">
            <a:extLst>
              <a:ext uri="{FF2B5EF4-FFF2-40B4-BE49-F238E27FC236}">
                <a16:creationId xmlns:a16="http://schemas.microsoft.com/office/drawing/2014/main" id="{72366B15-93C0-4BEA-2151-88BA82B04133}"/>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41904187"/>
      </p:ext>
    </p:extLst>
  </p:cSld>
  <p:clrMapOvr>
    <a:masterClrMapping/>
  </p:clrMapOvr>
</p:sld>
</file>

<file path=ppt/theme/theme1.xml><?xml version="1.0" encoding="utf-8"?>
<a:theme xmlns:a="http://schemas.openxmlformats.org/drawingml/2006/main" name="Office Theme">
  <a:themeElements>
    <a:clrScheme name="Sun Life 2024">
      <a:dk1>
        <a:srgbClr val="000000"/>
      </a:dk1>
      <a:lt1>
        <a:srgbClr val="FFFFFF"/>
      </a:lt1>
      <a:dk2>
        <a:srgbClr val="003846"/>
      </a:dk2>
      <a:lt2>
        <a:srgbClr val="FFF8E0"/>
      </a:lt2>
      <a:accent1>
        <a:srgbClr val="AC6100"/>
      </a:accent1>
      <a:accent2>
        <a:srgbClr val="D9541A"/>
      </a:accent2>
      <a:accent3>
        <a:srgbClr val="FCDB54"/>
      </a:accent3>
      <a:accent4>
        <a:srgbClr val="004F73"/>
      </a:accent4>
      <a:accent5>
        <a:srgbClr val="38758E"/>
      </a:accent5>
      <a:accent6>
        <a:srgbClr val="6ED2DF"/>
      </a:accent6>
      <a:hlink>
        <a:srgbClr val="004F73"/>
      </a:hlink>
      <a:folHlink>
        <a:srgbClr val="D9541A"/>
      </a:folHlink>
    </a:clrScheme>
    <a:fontScheme name="SunLife_2024">
      <a:majorFont>
        <a:latin typeface="Sun Life New Display"/>
        <a:ea typeface=""/>
        <a:cs typeface=""/>
      </a:majorFont>
      <a:minorFont>
        <a:latin typeface="Sun Life New Tex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un Life Warm Yellow (Primary)">
      <a:srgbClr val="FFF8E0"/>
    </a:custClr>
    <a:custClr name="Sun Life Blue (Iconic)">
      <a:srgbClr val="003946"/>
    </a:custClr>
    <a:custClr name="Sun Life Yellow (Iconic)">
      <a:srgbClr val="FEBE10"/>
    </a:custClr>
    <a:custClr name="No color">
      <a:srgbClr val="FFFFFF"/>
    </a:custClr>
    <a:custClr name="No color">
      <a:srgbClr val="FFFFFF"/>
    </a:custClr>
    <a:custClr name="No color">
      <a:srgbClr val="FFFFFF"/>
    </a:custClr>
    <a:custClr name="No color">
      <a:srgbClr val="FFFFFF"/>
    </a:custClr>
    <a:custClr name="No color">
      <a:srgbClr val="FFFFFF"/>
    </a:custClr>
    <a:custClr name="No color">
      <a:srgbClr val="FFFFFF"/>
    </a:custClr>
    <a:custClr name="No color">
      <a:srgbClr val="FFFFFF"/>
    </a:custClr>
    <a:custClr name="Light Grey (Secondary)">
      <a:srgbClr val="DDE6E1"/>
    </a:custClr>
    <a:custClr name="Medium Grey (Secondary)">
      <a:srgbClr val="E0DCD1"/>
    </a:custClr>
    <a:custClr name="Warm Grey (Secondary)">
      <a:srgbClr val="A59E8C"/>
    </a:custClr>
    <a:custClr name="No color">
      <a:srgbClr val="FFFFFF"/>
    </a:custClr>
    <a:custClr name="No color">
      <a:srgbClr val="FFFFFF"/>
    </a:custClr>
    <a:custClr name="No color">
      <a:srgbClr val="FFFFFF"/>
    </a:custClr>
    <a:custClr name="No color">
      <a:srgbClr val="FFFFFF"/>
    </a:custClr>
    <a:custClr name="No color">
      <a:srgbClr val="FFFFFF"/>
    </a:custClr>
    <a:custClr name="No color">
      <a:srgbClr val="FFFFFF"/>
    </a:custClr>
    <a:custClr name="No color">
      <a:srgbClr val="FFFFFF"/>
    </a:custClr>
    <a:custClr name="Gold (Graphs)">
      <a:srgbClr val="AC6100"/>
    </a:custClr>
    <a:custClr name="Deep orange (Graphs)">
      <a:srgbClr val="D9541A"/>
    </a:custClr>
    <a:custClr name="Orange (Graphs)">
      <a:srgbClr val="FC9E2D"/>
    </a:custClr>
    <a:custClr name="Light yellow (Graphs)">
      <a:srgbClr val="FCDB54"/>
    </a:custClr>
    <a:custClr name="Medium blue (Graphs)">
      <a:srgbClr val="004F73"/>
    </a:custClr>
    <a:custClr name="Light blue (Graphs)">
      <a:srgbClr val="38758E"/>
    </a:custClr>
    <a:custClr name="Teal (Graphs)">
      <a:srgbClr val="6ED2DF"/>
    </a:custClr>
    <a:custClr name="No color">
      <a:srgbClr val="FFFFFF"/>
    </a:custClr>
    <a:custClr name="No color">
      <a:srgbClr val="FFFFFF"/>
    </a:custClr>
    <a:custClr name="No color">
      <a:srgbClr val="FFFFFF"/>
    </a:custClr>
  </a:custClrLst>
  <a:extLst>
    <a:ext uri="{05A4C25C-085E-4340-85A3-A5531E510DB2}">
      <thm15:themeFamily xmlns:thm15="http://schemas.microsoft.com/office/thememl/2012/main" name="Template_SunLife_Canada_Eng" id="{F089A39D-0EB9-AE48-BDD2-D262D62CF353}" vid="{013D0F0A-1BB1-AC44-A165-BB409DB6D9CD}"/>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font script="Armn" typeface="Arial"/>
        <a:font script="Bugi" typeface="Arial"/>
        <a:font script="Bopo" typeface="Arial"/>
        <a:font script="Java" typeface="Arial"/>
        <a:font script="Lisu" typeface="Arial"/>
        <a:font script="Mymr" typeface="Arial"/>
        <a:font script="Nkoo" typeface="Arial"/>
        <a:font script="Olck" typeface="Arial"/>
        <a:font script="Osma" typeface="Arial"/>
        <a:font script="Phag" typeface="Arial"/>
        <a:font script="Syrn" typeface="Arial"/>
        <a:font script="Syrj" typeface="Arial"/>
        <a:font script="Syre" typeface="Arial"/>
        <a:font script="Sora" typeface="Arial"/>
        <a:font script="Tale" typeface="Arial"/>
        <a:font script="Talu" typeface="Arial"/>
        <a:font script="Tfng" typeface="Arial"/>
      </a:majorFont>
      <a:min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font script="Armn" typeface="Arial"/>
        <a:font script="Bugi" typeface="Arial"/>
        <a:font script="Bopo" typeface="Arial"/>
        <a:font script="Java" typeface="Arial"/>
        <a:font script="Lisu" typeface="Arial"/>
        <a:font script="Mymr" typeface="Arial"/>
        <a:font script="Nkoo" typeface="Arial"/>
        <a:font script="Olck" typeface="Arial"/>
        <a:font script="Osma" typeface="Arial"/>
        <a:font script="Phag" typeface="Arial"/>
        <a:font script="Syrn" typeface="Arial"/>
        <a:font script="Syrj" typeface="Arial"/>
        <a:font script="Syre" typeface="Arial"/>
        <a:font script="Sora" typeface="Arial"/>
        <a:font script="Tale" typeface="Arial"/>
        <a:font script="Talu" typeface="Arial"/>
        <a:font script="Tfng"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un Life Warm Yellow (Primary)">
      <a:srgbClr val="FFF8E0"/>
    </a:custClr>
    <a:custClr name="Sun Life Blue (Iconic)">
      <a:srgbClr val="003946"/>
    </a:custClr>
    <a:custClr name="Sun Life Yellow (Iconic)">
      <a:srgbClr val="FEBE10"/>
    </a:custClr>
    <a:custClr name="No color">
      <a:srgbClr val="FFFFFF"/>
    </a:custClr>
    <a:custClr name="No color">
      <a:srgbClr val="FFFFFF"/>
    </a:custClr>
    <a:custClr name="No color">
      <a:srgbClr val="FFFFFF"/>
    </a:custClr>
    <a:custClr name="No color">
      <a:srgbClr val="FFFFFF"/>
    </a:custClr>
    <a:custClr name="No color">
      <a:srgbClr val="FFFFFF"/>
    </a:custClr>
    <a:custClr name="No color">
      <a:srgbClr val="FFFFFF"/>
    </a:custClr>
    <a:custClr name="No color">
      <a:srgbClr val="FFFFFF"/>
    </a:custClr>
    <a:custClr name="Light Grey (Secondary)">
      <a:srgbClr val="DDE6E1"/>
    </a:custClr>
    <a:custClr name="Medium Grey (Secondary)">
      <a:srgbClr val="E0DCD1"/>
    </a:custClr>
    <a:custClr name="Warm Grey (Secondary)">
      <a:srgbClr val="A59E8C"/>
    </a:custClr>
    <a:custClr name="No color">
      <a:srgbClr val="FFFFFF"/>
    </a:custClr>
    <a:custClr name="No color">
      <a:srgbClr val="FFFFFF"/>
    </a:custClr>
    <a:custClr name="No color">
      <a:srgbClr val="FFFFFF"/>
    </a:custClr>
    <a:custClr name="No color">
      <a:srgbClr val="FFFFFF"/>
    </a:custClr>
    <a:custClr name="No color">
      <a:srgbClr val="FFFFFF"/>
    </a:custClr>
    <a:custClr name="No color">
      <a:srgbClr val="FFFFFF"/>
    </a:custClr>
    <a:custClr name="No color">
      <a:srgbClr val="FFFFFF"/>
    </a:custClr>
    <a:custClr name="Gold (Graphs)">
      <a:srgbClr val="AC6100"/>
    </a:custClr>
    <a:custClr name="Deep orange (Graphs)">
      <a:srgbClr val="D9541A"/>
    </a:custClr>
    <a:custClr name="Orange (Graphs)">
      <a:srgbClr val="FC9E2D"/>
    </a:custClr>
    <a:custClr name="Light yellow (Graphs)">
      <a:srgbClr val="FCDB54"/>
    </a:custClr>
    <a:custClr name="Medium blue (Graphs)">
      <a:srgbClr val="004F73"/>
    </a:custClr>
    <a:custClr name="Light blue (Graphs)">
      <a:srgbClr val="38758E"/>
    </a:custClr>
    <a:custClr name="Teal (Graphs)">
      <a:srgbClr val="6ED2DF"/>
    </a:custClr>
    <a:custClr name="No color">
      <a:srgbClr val="FFFFFF"/>
    </a:custClr>
    <a:custClr name="No color">
      <a:srgbClr val="FFFFFF"/>
    </a:custClr>
    <a:custClr name="No color">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7922bf3-68de-4039-a5a9-b2ed728e0152" xsi:nil="true"/>
    <TaxCatchAll xmlns="abf36e6d-89de-460f-bd1a-1aa4d52e3d39" xsi:nil="true"/>
    <Order0 xmlns="77922bf3-68de-4039-a5a9-b2ed728e0152" xsi:nil="true"/>
    <Assignee xmlns="77922bf3-68de-4039-a5a9-b2ed728e0152" xsi:nil="true"/>
    <_dlc_DocIdPersistId xmlns="abf36e6d-89de-460f-bd1a-1aa4d52e3d39" xsi:nil="true"/>
    <_dlc_DocId xmlns="abf36e6d-89de-460f-bd1a-1aa4d52e3d39">PHP772T4M25V-1548315969-142780</_dlc_DocId>
    <_dlc_DocIdUrl xmlns="abf36e6d-89de-460f-bd1a-1aa4d52e3d39">
      <Url>https://sunlifefinancial.sharepoint.com/sites/GRSMC/_layouts/15/DocIdRedir.aspx?ID=PHP772T4M25V-1548315969-142780</Url>
      <Description>PHP772T4M25V-1548315969-142780</Description>
    </_dlc_DocIdUrl>
  </documentManagement>
</p:properties>
</file>

<file path=customXml/item2.xml><?xml version="1.0" encoding="utf-8"?>
<TemplafyFormConfiguration><![CDATA[{"formFields":[{"distinct":false,"hideIfNoUserInteractionRequired":false,"required":true,"autoSelectFirstOption":false,"helpTexts":{"postfix":"Based on this selection, the relevant logo will be applied."},"spacing":{},"shareValue":false,"type":"dropDown","dataSourceName":"LegalEntities","dataSourceFieldName":"Selection","name":"Selectlegalentity","label":"Select a region:"},{"distinct":false,"hideIfNoUserInteractionRequired":true,"required":false,"autoSelectFirstOption":true,"spacing":{},"shareValue":false,"type":"dropDown","dataSourceName":"PP_LanguageSelector","dataSourceFieldName":"LanguageRef","filterCondition":{"type":"and","conditions":[{"type":"formFieldMatch","formFieldName":"Selectlegalentity","dataSourceFieldName":"LegalEntitesRef"}]},"name":"Selectaspellinglanguage","label":"Select a spelling language:"},{"defaultValue":{"fixedValue":true},"helpTexts":{},"spacing":{},"shareValue":false,"type":"checkBox","name":"Includeguidanceslides","label":"Include guidance slides"},{"type":"slidesElementPlaceholder","name":"SlidesElement1","label":"Placeholder 1"}],"formDataEntries":[{"name":"Selectlegalentity","value":"P2J7tMNiWTglLaMIm6OCAn+KXT5pnTbRp4YcHCMtjsw="},{"name":"Selectaspellinglanguage","value":"sQlA5qIGvCoYcwjVQgClu8MfoD8tipKZ3qXDW3ECIRk="},{"name":"Includeguidanceslides","value":"JmsEoV14ujQReG8xalipWA=="}]}]]></TemplafyFormConfiguration>
</file>

<file path=customXml/item3.xml><?xml version="1.0" encoding="utf-8"?>
<TemplafySlideTemplateConfiguration><![CDATA[{"slideVersion":2,"isValidatorEnabled":false,"isLocked":false,"elementsMetadata":[{"type":"shape","elementConfiguration":{"inheritDimensions":"{{InheritDimensions.InheritNone}}","width":"11.5 cm","height":"2.68 cm","image":"{{Form.Selectlegalentity.PPLogoFooter.Image}}","visibility":"","type":"image","disableUpdates":false}}],"slideId":"1001659448761253888","enableDocumentContentUpdater":false,"version":"2.0"}]]></TemplafySlideTemplateConfiguration>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TemplafySlideCollectionConfigurations xmlns:xsi="http://www.w3.org/2001/XMLSchema-instance" xmlns:xsd="http://www.w3.org/2001/XMLSchema">
  <SlideCollection ElementMetadataLinkId="36786028-aa4b-4330-a073-ea101cf4e60d" TemplateId="912507652208593152">
    <TemplateConfiguration>{"elementsMetadata":[],"transformationConfigurations":[],"enableDocumentContentUpdater":false,"version":"2.0"}</TemplateConfiguration>
    <FormConfiguration>{"formFields":[],"formDataEntries":[]}</FormConfiguration>
  </SlideCollection>
</TemplafySlideCollectionConfigurations>
</file>

<file path=customXml/item6.xml><?xml version="1.0" encoding="utf-8"?>
<TemplafySlideFormConfiguration><![CDATA[{"formFields":[{"distinct":false,"hideIfNoUserInteractionRequired":false,"required":true,"autoSelectFirstOption":false,"helpTexts":{"postfix":"Based on this selection, the relevant logo will be applied."},"spacing":{},"shareValue":false,"type":"dropDown","dataSourceName":"LegalEntities","dataSourceFieldName":"Selection","name":"Selectlegalentity","label":"Select a region:"}],"formDataEntries":[]}]]></TemplafySlideFormConfiguration>
</file>

<file path=customXml/item7.xml><?xml version="1.0" encoding="utf-8"?>
<TemplafyTemplateConfiguration><![CDATA[{"elementsMetadata":[{"type":"shape","id":"dc0c0a97-ca06-4bac-bc64-14b8a194e79e","elementConfiguration":{"binding":"{{Form.Selectlegalentity.EntityName}}","visibility":"{{IfElse(Equals(Form.Selectlegalentity.EntityName, \"Sun Life U.S.\"), VisibilityType.Hidden, VisibilityType.Visible)}}","type":"text","disableUpdates":false}},{"type":"shape","id":"899c7068-b6b0-4fac-9b04-c638eeeb6bda","elementConfiguration":{"binding":"{{Form.Selectlegalentity.Tagline}}","visibility":"{{IfElse(Equals(Form.Selectlegalentity.EntityName, \"Sun Life U.S.\"), VisibilityType.Hidden, VisibilityType.Visible)}}","type":"text","disableUpdates":false}},{"type":"shape","id":"b3869463-7896-4828-9daf-a569b9ecce97","elementConfiguration":{"binding":"{{Form.Selectlegalentity.EntityName}}","visibility":"{{IfElse(Equals(Form.Selectlegalentity.EntityName, \"Sun Life U.S.\"), VisibilityType.Visible, VisibilityType.Hidden)}}","type":"text","disableUpdates":false}},{"type":"shape","id":"41a799af-b8f2-4558-acb1-1fd0e8f0e298","elementConfiguration":{"binding":"{{Form.Selectlegalentity.Tagline}}","visibility":"{{IfElse(Equals(Form.Selectlegalentity.EntityName, \"Sun Life U.S.\"), VisibilityType.Visible, VisibilityType.Hidden)}}","type":"text","disableUpdates":false}},{"type":"shape","id":"029922bb-d574-4b55-a6ed-68b856ecd31f","elementConfiguration":{"binding":"{{Form.Selectlegalentity.EntityName}}","visibility":"{{IfElse(Equals(Form.Selectlegalentity.EntityName, \"Sun Life U.S.\"), VisibilityType.Hidden, VisibilityType.Visible)}}","type":"text","disableUpdates":false}},{"type":"shape","id":"f0f2b4e8-47b9-4e76-bdf2-2eda5167f3fd","elementConfiguration":{"binding":"{{Form.Selectlegalentity.Tagline}}","visibility":"{{IfElse(Equals(Form.Selectlegalentity.EntityName, \"Sun Life U.S.\"), VisibilityType.Hidden, VisibilityType.Visible)}}","type":"text","disableUpdates":false}},{"type":"shape","id":"b64b9273-4b3a-474f-9665-d1e78f64787e","elementConfiguration":{"binding":"{{Form.Selectlegalentity.EntityName}}","visibility":"{{IfElse(Equals(Form.Selectlegalentity.EntityName, \"Sun Life U.S.\"), VisibilityType.Visible, VisibilityType.Hidden)}}","type":"text","disableUpdates":false}},{"type":"shape","id":"cca2a8d4-71f5-47d5-af47-d4d1347e46a6","elementConfiguration":{"binding":"{{Form.Selectlegalentity.Tagline}}","visibility":"{{IfElse(Equals(Form.Selectlegalentity.EntityName, \"Sun Life U.S.\"), VisibilityType.Visible, VisibilityType.Hidden)}}","type":"text","disableUpdates":false}},{"type":"shape","id":"8f92cafe-d9e5-463d-8e3f-df62e2461923","elementConfiguration":{"binding":"{{Form.Selectlegalentity.EntityName}}","visibility":"{{IfElse(Equals(Form.Selectlegalentity.EntityName, \"Sun Life U.S.\"), VisibilityType.Hidden, VisibilityType.Visible)}}","type":"text","disableUpdates":false}},{"type":"shape","id":"303f7456-10f1-4c70-9610-30ac86e17c38","elementConfiguration":{"binding":"{{Form.Selectlegalentity.Tagline}}","visibility":"{{IfElse(Equals(Form.Selectlegalentity.EntityName, \"Sun Life U.S.\"), VisibilityType.Hidden, VisibilityType.Visible)}}","type":"text","disableUpdates":false}},{"type":"shape","id":"a6db46f4-756a-478c-bf6a-7e6a129251a2","elementConfiguration":{"binding":"{{Form.Selectlegalentity.EntityName}}","visibility":"{{IfElse(Equals(Form.Selectlegalentity.EntityName, \"Sun Life U.S.\"), VisibilityType.Visible, VisibilityType.Hidden)}}","type":"text","disableUpdates":false}},{"type":"shape","id":"7b636fca-d205-445e-bd85-1c632e8cfabf","elementConfiguration":{"binding":"{{Form.Selectlegalentity.Tagline}}","visibility":"{{IfElse(Equals(Form.Selectlegalentity.EntityName, \"Sun Life U.S.\"), VisibilityType.Visible, VisibilityType.Hidden)}}","type":"text","disableUpdates":false}},{"type":"shape","id":"e8915933-6ad1-4fd8-94b5-697e1a224b1c","elementConfiguration":{"inheritDimensions":"{{InheritDimensions.InheritNone}}","width":"11.5 cm","height":"2.68 cm","image":"{{Form.Selectlegalentity.PPLogoHeader.Image}}","visibility":"","type":"image","disableUpdates":false}},{"type":"shape","id":"bb611f53-1c2a-4b1a-9e4c-2fee8316d96f","elementConfiguration":{"binding":"{{Form.Selectlegalentity.EntityName}}","visibility":"{{IfElse(Equals(Form.Selectlegalentity.EntityName, \"Sun Life U.S.\"), VisibilityType.Hidden, VisibilityType.Visible)}}","type":"text","disableUpdates":false}},{"type":"shape","id":"a71d362f-cb1c-4be6-8ad9-bba844b81286","elementConfiguration":{"binding":"{{Form.Selectlegalentity.Tagline}}","visibility":"{{IfElse(Equals(Form.Selectlegalentity.EntityName, \"Sun Life U.S.\"), VisibilityType.Hidden, VisibilityType.Visible)}}","type":"text","disableUpdates":false}},{"type":"shape","id":"0e44edd9-0aa7-40f3-a936-bd91545e7de2","elementConfiguration":{"binding":"{{Form.Selectlegalentity.EntityName}}","visibility":"{{IfElse(Equals(Form.Selectlegalentity.EntityName, \"Sun Life U.S.\"), VisibilityType.Visible, VisibilityType.Hidden)}}","type":"text","disableUpdates":false}},{"type":"shape","id":"77d414ee-53a8-4a69-870b-3d66776f3cef","elementConfiguration":{"binding":"{{Form.Selectlegalentity.Tagline}}","visibility":"{{IfElse(Equals(Form.Selectlegalentity.EntityName, \"Sun Life U.S.\"), VisibilityType.Visible, VisibilityType.Hidden)}}","type":"text","disableUpdates":false}},{"type":"shape","id":"5930b1dc-3b9a-4a1a-911b-a63197b7e307","elementConfiguration":{"binding":"{{Form.Selectlegalentity.EntityName}}","visibility":"{{IfElse(Equals(Form.Selectlegalentity.EntityName, \"Sun Life U.S.\"), VisibilityType.Hidden, VisibilityType.Visible)}}","type":"text","disableUpdates":false}},{"type":"shape","id":"57d252e0-34f6-4cc8-b781-457d46a81ec5","elementConfiguration":{"binding":"{{Form.Selectlegalentity.Tagline}}","visibility":"{{IfElse(Equals(Form.Selectlegalentity.EntityName, \"Sun Life U.S.\"), VisibilityType.Hidden, VisibilityType.Visible)}}","type":"text","disableUpdates":false}},{"type":"shape","id":"48b04f24-e73b-477a-9dda-c7a0f85c0f07","elementConfiguration":{"binding":"{{Form.Selectlegalentity.EntityName}}","visibility":"{{IfElse(Equals(Form.Selectlegalentity.EntityName, \"Sun Life U.S.\"), VisibilityType.Visible, VisibilityType.Hidden)}}","type":"text","disableUpdates":false}},{"type":"shape","id":"e9dee234-ebc1-4a31-a78d-66386eafecf8","elementConfiguration":{"binding":"{{Form.Selectlegalentity.Tagline}}","visibility":"{{IfElse(Equals(Form.Selectlegalentity.EntityName, \"Sun Life U.S.\"), VisibilityType.Visible, VisibilityType.Hidden)}}","type":"text","disableUpdates":false}},{"type":"shape","id":"68f7cc2f-e5f8-4110-b3c2-9deb73471bba","elementConfiguration":{"inheritDimensions":"{{InheritDimensions.InheritNone}}","width":"11.5 cm","height":"2.68 cm","image":"{{Form.Selectlegalentity.PPLogoHeader.Image}}","visibility":"","type":"image","disableUpdates":false}},{"type":"shape","id":"465178e3-6db7-46af-afd1-51853fff3319","elementConfiguration":{"inheritDimensions":"{{InheritDimensions.InheritNone}}","width":"11.5 cm","height":"2.68 cm","image":"{{Form.Selectlegalentity.PPLogoHeader.Image}}","visibility":"","type":"image","disableUpdates":false}},{"type":"shape","id":"518be7e8-753c-48ab-9be6-878bf69493f7","elementConfiguration":{"binding":"{{Form.Selectlegalentity.EntityName}}","visibility":"{{IfElse(Equals(Form.Selectlegalentity.EntityName, \"Sun Life U.S.\"), VisibilityType.Hidden, VisibilityType.Visible)}}","type":"text","disableUpdates":false}},{"type":"shape","id":"22e2d8dc-0cd6-40e0-993f-0ac05f0ecc53","elementConfiguration":{"binding":"{{Form.Selectlegalentity.Tagline}}","visibility":"{{IfElse(Equals(Form.Selectlegalentity.EntityName, \"Sun Life U.S.\"), VisibilityType.Hidden, VisibilityType.Visible)}}","type":"text","disableUpdates":false}},{"type":"shape","id":"ed3d759b-1914-4feb-8b5c-ef955ada8e92","elementConfiguration":{"binding":"{{Form.Selectlegalentity.EntityName}}","visibility":"{{IfElse(Equals(Form.Selectlegalentity.EntityName, \"Sun Life U.S.\"), VisibilityType.Visible, VisibilityType.Hidden)}}","type":"text","disableUpdates":false}},{"type":"shape","id":"443cfc0a-79c6-4a0a-b8d9-12494e484374","elementConfiguration":{"binding":"{{Form.Selectlegalentity.Tagline}}","visibility":"{{IfElse(Equals(Form.Selectlegalentity.EntityName, \"Sun Life U.S.\"), VisibilityType.Visible, VisibilityType.Hidden)}}","type":"text","disableUpdates":false}},{"type":"shape","id":"2bb95bd3-bb9d-4a52-bef0-64942ddfdcbe","elementConfiguration":{"inheritDimensions":"{{InheritDimensions.InheritNone}}","width":"11.5 cm","height":"2.68 cm","image":"{{Form.Selectlegalentity.PPLogoFooter.Image}}","visibility":"","type":"image","disableUpdates":false}},{"type":"shape","id":"e16e09a0-78b9-4cd5-8023-1a7add24afa8","elementConfiguration":{"binding":"{{Form.Selectlegalentity.EntityName}}","visibility":"{{IfElse(Equals(Form.Selectlegalentity.EntityName, \"Sun Life U.S.\"), VisibilityType.Hidden, VisibilityType.Visible)}}","type":"text","disableUpdates":false}},{"type":"shape","id":"0c1474a0-c29c-4050-afaa-6f94b5d70f29","elementConfiguration":{"binding":"{{Form.Selectlegalentity.Tagline}}","visibility":"{{IfElse(Equals(Form.Selectlegalentity.EntityName, \"Sun Life U.S.\"), VisibilityType.Hidden, VisibilityType.Visible)}}","type":"text","disableUpdates":false}},{"type":"shape","id":"e336097e-4392-4b65-b187-6f737094b75f","elementConfiguration":{"binding":"{{Form.Selectlegalentity.EntityName}}","visibility":"{{IfElse(Equals(Form.Selectlegalentity.EntityName, \"Sun Life U.S.\"), VisibilityType.Visible, VisibilityType.Hidden)}}","type":"text","disableUpdates":false}},{"type":"shape","id":"30d40d80-d23b-483e-815d-3089ceab76c1","elementConfiguration":{"binding":"{{Form.Selectlegalentity.Tagline}}","visibility":"{{IfElse(Equals(Form.Selectlegalentity.EntityName, \"Sun Life U.S.\"), VisibilityType.Visible, VisibilityType.Hidden)}}","type":"text","disableUpdates":false}},{"type":"shape","id":"218020ed-da53-44f8-9f4b-e57bd5c31408","elementConfiguration":{"inheritDimensions":"{{InheritDimensions.InheritNone}}","width":"11.5 cm","height":"2.68 cm","image":"{{Form.Selectlegalentity.PPLogoFooter.Image}}","visibility":"","type":"image","disableUpdates":false}},{"type":"shape","id":"ed200c0d-a23c-4a93-8631-41fad718367c","elementConfiguration":{"inheritDimensions":"{{InheritDimensions.InheritNone}}","width":"11.5 cm","height":"2.68 cm","image":"{{Form.Selectlegalentity.PPLogoHeader.Image}}","visibility":"","type":"image","disableUpdates":false}},{"type":"shape","id":"8e145892-a12b-4707-bf65-88b96c3a0b60","elementConfiguration":{"binding":"{{Form.Selectlegalentity.EntityName}}","visibility":"{{IfElse(Equals(Form.Selectlegalentity.EntityName, \"Sun Life U.S.\"), VisibilityType.Hidden, VisibilityType.Visible)}}","type":"text","disableUpdates":false}},{"type":"shape","id":"4a69b89a-69ff-4ad8-8dd0-64ad9ba5914f","elementConfiguration":{"binding":"{{Form.Selectlegalentity.Tagline}}","visibility":"{{IfElse(Equals(Form.Selectlegalentity.EntityName, \"Sun Life U.S.\"), VisibilityType.Hidden, VisibilityType.Visible)}}","type":"text","disableUpdates":false}},{"type":"shape","id":"be507bb9-b9b7-4384-8201-dd99952d4035","elementConfiguration":{"binding":"{{Form.Selectlegalentity.EntityName}}","visibility":"{{IfElse(Equals(Form.Selectlegalentity.EntityName, \"Sun Life U.S.\"), VisibilityType.Visible, VisibilityType.Hidden)}}","type":"text","disableUpdates":false}},{"type":"shape","id":"f34e4e12-6545-4917-ac48-4c90da7defd3","elementConfiguration":{"binding":"{{Form.Selectlegalentity.Tagline}}","visibility":"{{IfElse(Equals(Form.Selectlegalentity.EntityName, \"Sun Life U.S.\"), VisibilityType.Visible, VisibilityType.Hidden)}}","type":"text","disableUpdates":false}},{"type":"shape","id":"4d4aac02-85fa-45b7-a183-7f6a2da270df","elementConfiguration":{"binding":"{{Form.Selectlegalentity.EntityName}}","visibility":"{{IfElse(Equals(Form.Selectlegalentity.EntityName, \"Sun Life U.S.\"), VisibilityType.Hidden, VisibilityType.Visible)}}","type":"text","disableUpdates":false}},{"type":"shape","id":"5f1da0e1-637f-4a56-95ac-20eedee431ce","elementConfiguration":{"binding":"{{Form.Selectlegalentity.Tagline}}","visibility":"{{IfElse(Equals(Form.Selectlegalentity.EntityName, \"Sun Life U.S.\"), VisibilityType.Hidden, VisibilityType.Visible)}}","type":"text","disableUpdates":false}},{"type":"shape","id":"eef6d8d6-6671-46f4-9b4a-d02471f0e3d0","elementConfiguration":{"binding":"{{Form.Selectlegalentity.EntityName}}","visibility":"{{IfElse(Equals(Form.Selectlegalentity.EntityName, \"Sun Life U.S.\"), VisibilityType.Visible, VisibilityType.Hidden)}}","type":"text","disableUpdates":false}},{"type":"shape","id":"10fdbfd7-c52e-432e-b9c1-793cbb17cb60","elementConfiguration":{"binding":"{{Form.Selectlegalentity.Tagline}}","visibility":"{{IfElse(Equals(Form.Selectlegalentity.EntityName, \"Sun Life U.S.\"), VisibilityType.Visible, VisibilityType.Hidden)}}","type":"text","disableUpdates":false}},{"type":"shape","id":"37083084-cfdd-49f4-91a2-0ba5309002b9","elementConfiguration":{"inheritDimensions":"{{InheritDimensions.InheritNone}}","width":"11.5 cm","height":"2.68 cm","image":"{{Form.Selectlegalentity.PPLogoHeader.Image}}","visibility":"","type":"image","disableUpdates":false}},{"type":"shape","id":"717c931c-ff71-4ddc-ab29-bafce2e5af02","elementConfiguration":{"binding":"{{Form.Selectlegalentity.EntityName}}","visibility":"{{IfElse(Equals(Form.Selectlegalentity.EntityName, \"Sun Life U.S.\"), VisibilityType.Hidden, VisibilityType.Visible)}}","type":"text","disableUpdates":false}},{"type":"shape","id":"6f36242e-0986-4c5c-8d05-7ac54b40641a","elementConfiguration":{"binding":"{{Form.Selectlegalentity.Tagline}}","visibility":"{{IfElse(Equals(Form.Selectlegalentity.EntityName, \"Sun Life U.S.\"), VisibilityType.Hidden, VisibilityType.Visible)}}","type":"text","disableUpdates":false}},{"type":"shape","id":"c841db43-a0ff-4c59-a72d-554c09632213","elementConfiguration":{"binding":"{{Form.Selectlegalentity.EntityName}}","visibility":"{{IfElse(Equals(Form.Selectlegalentity.EntityName, \"Sun Life U.S.\"), VisibilityType.Visible, VisibilityType.Hidden)}}","type":"text","disableUpdates":false}},{"type":"shape","id":"95960624-e226-42a2-b82e-7b2a9b1b86cb","elementConfiguration":{"binding":"{{Form.Selectlegalentity.Tagline}}","visibility":"{{IfElse(Equals(Form.Selectlegalentity.EntityName, \"Sun Life U.S.\"), VisibilityType.Visible, VisibilityType.Hidden)}}","type":"text","disableUpdates":false}},{"type":"shape","id":"36786028-aa4b-4330-a073-ea101cf4e60d","elementConfiguration":{"slideTitle":"Guidance slides","binding":"{{IfElse(Form.Includeguidanceslides,Form.Selectlegalentity.GuidanceSlides-SlideRef.AssetID,\"\")}}","slidesElementPlaceholderName":"SlidesElement1","type":"slide(s)"}}],"transformationConfigurations":[{"language":"{{Form.Selectaspellinglanguage.LanguageRef.Language}}","disableUpdates":false,"type":"proofingLanguage"},{"documentName":"{{StringJoin(\"\",\"Template_SunLife_\",Form.Selectaspellinglanguage.Country,\"_\",Form.Selectaspellinglanguage.LanguageShortName)}}\n\n","type":"documentName"}],"templateName":"Brand template-ENG","templateDescription":"Last updated Sept 25/24","enableDocumentContentUpdater":true,"version":"2.0"}]]></TemplafyTemplateConfiguration>
</file>

<file path=customXml/item8.xml><?xml version="1.0" encoding="utf-8"?>
<ct:contentTypeSchema xmlns:ct="http://schemas.microsoft.com/office/2006/metadata/contentType" xmlns:ma="http://schemas.microsoft.com/office/2006/metadata/properties/metaAttributes" ct:_="" ma:_="" ma:contentTypeName="Document" ma:contentTypeID="0x010100162AF045FBA4F740B3EE4AA74E84649A" ma:contentTypeVersion="41" ma:contentTypeDescription="Create a new document." ma:contentTypeScope="" ma:versionID="73dfaff7ad6057a7232c60b4b88a141e">
  <xsd:schema xmlns:xsd="http://www.w3.org/2001/XMLSchema" xmlns:xs="http://www.w3.org/2001/XMLSchema" xmlns:p="http://schemas.microsoft.com/office/2006/metadata/properties" xmlns:ns2="77922bf3-68de-4039-a5a9-b2ed728e0152" xmlns:ns3="abf36e6d-89de-460f-bd1a-1aa4d52e3d39" targetNamespace="http://schemas.microsoft.com/office/2006/metadata/properties" ma:root="true" ma:fieldsID="ecc006fa46cc3e0c3575dbbb895d3161" ns2:_="" ns3:_="">
    <xsd:import namespace="77922bf3-68de-4039-a5a9-b2ed728e0152"/>
    <xsd:import namespace="abf36e6d-89de-460f-bd1a-1aa4d52e3d39"/>
    <xsd:element name="properties">
      <xsd:complexType>
        <xsd:sequence>
          <xsd:element name="documentManagement">
            <xsd:complexType>
              <xsd:all>
                <xsd:element ref="ns2:Assignee" minOccurs="0"/>
                <xsd:element ref="ns3:_dlc_DocId" minOccurs="0"/>
                <xsd:element ref="ns3:_dlc_DocIdUrl" minOccurs="0"/>
                <xsd:element ref="ns3:_dlc_DocIdPersistId" minOccurs="0"/>
                <xsd:element ref="ns3:SharedWithUsers" minOccurs="0"/>
                <xsd:element ref="ns3:SharedWithDetails" minOccurs="0"/>
                <xsd:element ref="ns2:MediaServiceMetadata" minOccurs="0"/>
                <xsd:element ref="ns2:MediaServiceFastMetadata" minOccurs="0"/>
                <xsd:element ref="ns2:MediaServiceObjectDetectorVersions" minOccurs="0"/>
                <xsd:element ref="ns2:MediaLengthInSeconds" minOccurs="0"/>
                <xsd:element ref="ns2:MediaServiceDateTaken"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Location" minOccurs="0"/>
                <xsd:element ref="ns2:MediaServiceSearchProperties" minOccurs="0"/>
                <xsd:element ref="ns2:Order0"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922bf3-68de-4039-a5a9-b2ed728e0152" elementFormDefault="qualified">
    <xsd:import namespace="http://schemas.microsoft.com/office/2006/documentManagement/types"/>
    <xsd:import namespace="http://schemas.microsoft.com/office/infopath/2007/PartnerControls"/>
    <xsd:element name="Assignee" ma:index="8" nillable="true" ma:displayName="Assignee" ma:internalName="Assignee" ma:readOnly="false">
      <xsd:simpleType>
        <xsd:restriction base="dms:Text">
          <xsd:maxLength value="255"/>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lcf76f155ced4ddcb4097134ff3c332f" ma:index="23" nillable="true" ma:displayName="Image Tags_0" ma:hidden="true" ma:internalName="lcf76f155ced4ddcb4097134ff3c332f">
      <xsd:simpleType>
        <xsd:restriction base="dms:Note"/>
      </xsd:simpleType>
    </xsd:element>
    <xsd:element name="MediaServiceLocation" ma:index="24" nillable="true" ma:displayName="Location" ma:descrip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Order0" ma:index="26" nillable="true" ma:displayName="Order" ma:format="Dropdown" ma:internalName="Order0" ma:percentage="FALSE">
      <xsd:simpleType>
        <xsd:restriction base="dms:Number"/>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f36e6d-89de-460f-bd1a-1aa4d52e3d39"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false">
      <xsd:simpleType>
        <xsd:restriction base="dms:Boolean"/>
      </xsd:simpleType>
    </xsd:element>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da6415c-3da9-4a18-a811-1a2f05d2ed9c}" ma:internalName="TaxCatchAll" ma:showField="CatchAllData" ma:web="abf36e6d-89de-460f-bd1a-1aa4d52e3d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39EAE6E-B396-4F64-BBFC-5843656B7FEE}">
  <ds:schemaRefs>
    <ds:schemaRef ds:uri="http://schemas.microsoft.com/office/2006/documentManagement/types"/>
    <ds:schemaRef ds:uri="http://www.w3.org/XML/1998/namespace"/>
    <ds:schemaRef ds:uri="http://purl.org/dc/terms/"/>
    <ds:schemaRef ds:uri="http://purl.org/dc/elements/1.1/"/>
    <ds:schemaRef ds:uri="http://schemas.microsoft.com/office/2006/metadata/properties"/>
    <ds:schemaRef ds:uri="fe0e463f-46c1-4b5a-aeae-2e65b5901510"/>
    <ds:schemaRef ds:uri="http://schemas.microsoft.com/office/infopath/2007/PartnerControls"/>
    <ds:schemaRef ds:uri="http://schemas.openxmlformats.org/package/2006/metadata/core-properties"/>
    <ds:schemaRef ds:uri="adc6f7d2-2fd4-4c58-add3-50ea831b733c"/>
    <ds:schemaRef ds:uri="http://purl.org/dc/dcmitype/"/>
  </ds:schemaRefs>
</ds:datastoreItem>
</file>

<file path=customXml/itemProps2.xml><?xml version="1.0" encoding="utf-8"?>
<ds:datastoreItem xmlns:ds="http://schemas.openxmlformats.org/officeDocument/2006/customXml" ds:itemID="{2364BF54-2F33-4F10-AFAE-833293BA3142}">
  <ds:schemaRefs/>
</ds:datastoreItem>
</file>

<file path=customXml/itemProps3.xml><?xml version="1.0" encoding="utf-8"?>
<ds:datastoreItem xmlns:ds="http://schemas.openxmlformats.org/officeDocument/2006/customXml" ds:itemID="{C8003891-0F34-4736-BCC8-74F79185DC0E}">
  <ds:schemaRefs/>
</ds:datastoreItem>
</file>

<file path=customXml/itemProps4.xml><?xml version="1.0" encoding="utf-8"?>
<ds:datastoreItem xmlns:ds="http://schemas.openxmlformats.org/officeDocument/2006/customXml" ds:itemID="{4127B51D-0CA9-46E0-BC2F-CF3865E05549}">
  <ds:schemaRefs>
    <ds:schemaRef ds:uri="http://schemas.microsoft.com/sharepoint/v3/contenttype/forms"/>
  </ds:schemaRefs>
</ds:datastoreItem>
</file>

<file path=customXml/itemProps5.xml><?xml version="1.0" encoding="utf-8"?>
<ds:datastoreItem xmlns:ds="http://schemas.openxmlformats.org/officeDocument/2006/customXml" ds:itemID="{BE02ADE2-0744-4D6D-9E6F-357363F1CCD8}">
  <ds:schemaRefs/>
</ds:datastoreItem>
</file>

<file path=customXml/itemProps6.xml><?xml version="1.0" encoding="utf-8"?>
<ds:datastoreItem xmlns:ds="http://schemas.openxmlformats.org/officeDocument/2006/customXml" ds:itemID="{324EB8F4-920D-4209-8F74-2E7684688C91}">
  <ds:schemaRefs/>
</ds:datastoreItem>
</file>

<file path=customXml/itemProps7.xml><?xml version="1.0" encoding="utf-8"?>
<ds:datastoreItem xmlns:ds="http://schemas.openxmlformats.org/officeDocument/2006/customXml" ds:itemID="{82DDE415-706D-4CBF-A8F8-74766BF1F8BB}">
  <ds:schemaRefs/>
</ds:datastoreItem>
</file>

<file path=customXml/itemProps8.xml><?xml version="1.0" encoding="utf-8"?>
<ds:datastoreItem xmlns:ds="http://schemas.openxmlformats.org/officeDocument/2006/customXml" ds:itemID="{B8B42D1F-65B7-401A-A9A2-2EEC04246F9E}"/>
</file>

<file path=customXml/itemProps9.xml><?xml version="1.0" encoding="utf-8"?>
<ds:datastoreItem xmlns:ds="http://schemas.openxmlformats.org/officeDocument/2006/customXml" ds:itemID="{64E4141F-C42D-41C5-81EF-F6732A3B9771}"/>
</file>

<file path=docProps/app.xml><?xml version="1.0" encoding="utf-8"?>
<Properties xmlns="http://schemas.openxmlformats.org/officeDocument/2006/extended-properties" xmlns:vt="http://schemas.openxmlformats.org/officeDocument/2006/docPropsVTypes">
  <Template>Office Theme</Template>
  <TotalTime>1152</TotalTime>
  <Words>2304</Words>
  <Application>Microsoft Macintosh PowerPoint</Application>
  <PresentationFormat>Widescreen</PresentationFormat>
  <Paragraphs>244</Paragraphs>
  <Slides>24</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Agenda-Medium</vt:lpstr>
      <vt:lpstr>Sun Life New Display</vt:lpstr>
      <vt:lpstr>Agenda-BoldCondensed</vt:lpstr>
      <vt:lpstr>Arial</vt:lpstr>
      <vt:lpstr>Agenda-Bold</vt:lpstr>
      <vt:lpstr>Agenda-Light</vt:lpstr>
      <vt:lpstr>Sun Life New Text</vt:lpstr>
      <vt:lpstr>Office Theme</vt:lpstr>
      <vt:lpstr>PowerPoint Presentation</vt:lpstr>
      <vt:lpstr>Agenda</vt:lpstr>
      <vt:lpstr>PowerPoint Presentation</vt:lpstr>
      <vt:lpstr>Working together</vt:lpstr>
      <vt:lpstr>PowerPoint Presentation</vt:lpstr>
      <vt:lpstr>PowerPoint Presentation</vt:lpstr>
      <vt:lpstr>What is a VRSP?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Opportunities for you  </vt:lpstr>
      <vt:lpstr>PowerPoint Presentation</vt:lpstr>
      <vt:lpstr>PowerPoint Presentation</vt:lpstr>
      <vt:lpstr>For more information  </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Chris Moull</dc:creator>
  <cp:keywords/>
  <dc:description/>
  <cp:lastModifiedBy>Chris Moull</cp:lastModifiedBy>
  <cp:revision>11</cp:revision>
  <dcterms:created xsi:type="dcterms:W3CDTF">2025-02-06T14:08:12Z</dcterms:created>
  <dcterms:modified xsi:type="dcterms:W3CDTF">2026-04-09T17:28:45Z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0x010100162AF045FBA4F740B3EE4AA74E84649A</vt:lpwstr>
  </property>
  <property fmtid="{D5CDD505-2E9C-101B-9397-08002B2CF9AE}" pid="3" name="TemplafyTimeStamp">
    <vt:lpwstr>2024-09-25T14:51:07</vt:lpwstr>
  </property>
  <property fmtid="{D5CDD505-2E9C-101B-9397-08002B2CF9AE}" pid="4" name="TemplafyTenantId">
    <vt:lpwstr>sunlife</vt:lpwstr>
  </property>
  <property fmtid="{D5CDD505-2E9C-101B-9397-08002B2CF9AE}" pid="5" name="TemplafyTemplateId">
    <vt:lpwstr>902815406516602430</vt:lpwstr>
  </property>
  <property fmtid="{D5CDD505-2E9C-101B-9397-08002B2CF9AE}" pid="6" name="TemplafyUserProfileId">
    <vt:lpwstr>911852575214010521</vt:lpwstr>
  </property>
  <property fmtid="{D5CDD505-2E9C-101B-9397-08002B2CF9AE}" pid="7" name="TemplafyLanguageCode">
    <vt:lpwstr>en-CA</vt:lpwstr>
  </property>
  <property fmtid="{D5CDD505-2E9C-101B-9397-08002B2CF9AE}" pid="8" name="TemplafyFromBlank">
    <vt:bool>false</vt:bool>
  </property>
  <property fmtid="{D5CDD505-2E9C-101B-9397-08002B2CF9AE}" pid="9" name="_dlc_DocIdItemGuid">
    <vt:lpwstr>8cfaa563-e992-42fe-9b2a-29a548c396fe</vt:lpwstr>
  </property>
</Properties>
</file>