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2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3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4.xml" ContentType="application/vnd.openxmlformats-officedocument.theme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theme/theme5.xml" ContentType="application/vnd.openxmlformats-officedocument.theme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5"/>
    <p:sldMasterId id="2147483764" r:id="rId6"/>
    <p:sldMasterId id="2147483903" r:id="rId7"/>
    <p:sldMasterId id="2147483931" r:id="rId8"/>
    <p:sldMasterId id="2147483959" r:id="rId9"/>
    <p:sldMasterId id="2147483987" r:id="rId10"/>
  </p:sldMasterIdLst>
  <p:notesMasterIdLst>
    <p:notesMasterId r:id="rId23"/>
  </p:notesMasterIdLst>
  <p:handoutMasterIdLst>
    <p:handoutMasterId r:id="rId24"/>
  </p:handoutMasterIdLst>
  <p:sldIdLst>
    <p:sldId id="1995" r:id="rId11"/>
    <p:sldId id="1982" r:id="rId12"/>
    <p:sldId id="390" r:id="rId13"/>
    <p:sldId id="391" r:id="rId14"/>
    <p:sldId id="392" r:id="rId15"/>
    <p:sldId id="393" r:id="rId16"/>
    <p:sldId id="262" r:id="rId17"/>
    <p:sldId id="402" r:id="rId18"/>
    <p:sldId id="1983" r:id="rId19"/>
    <p:sldId id="2042" r:id="rId20"/>
    <p:sldId id="2076" r:id="rId21"/>
    <p:sldId id="2077" r:id="rId22"/>
  </p:sldIdLst>
  <p:sldSz cx="9144000" cy="5143500" type="screen16x9"/>
  <p:notesSz cx="6858000" cy="9144000"/>
  <p:custDataLst>
    <p:tags r:id="rId2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544A924-74E9-23E5-EC95-C4F8E4BE3565}" name="Craig Knight" initials="CK" userId="S::Craig.Knight@sunlife.com::32a3ead4-4b30-4217-b24e-7329372bf26d" providerId="AD"/>
  <p188:author id="{C07D0981-9573-5AEC-CB66-A18F9425FD77}" name="Lisa Plater" initials="LP" userId="S::lisa.plater@sunlife.com::3108f9e6-46bb-406e-962f-36880693622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0900"/>
    <a:srgbClr val="003846"/>
    <a:srgbClr val="38758E"/>
    <a:srgbClr val="004F73"/>
    <a:srgbClr val="6ED2DF"/>
    <a:srgbClr val="D9541A"/>
    <a:srgbClr val="FC9E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412" autoAdjust="0"/>
    <p:restoredTop sz="68250" autoAdjust="0"/>
  </p:normalViewPr>
  <p:slideViewPr>
    <p:cSldViewPr snapToGrid="0">
      <p:cViewPr varScale="1">
        <p:scale>
          <a:sx n="58" d="100"/>
          <a:sy n="58" d="100"/>
        </p:scale>
        <p:origin x="99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4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1.xml"/><Relationship Id="rId24" Type="http://schemas.openxmlformats.org/officeDocument/2006/relationships/handoutMaster" Target="handoutMasters/handoutMaster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5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Master" Target="slideMasters/slideMaster6.xml"/><Relationship Id="rId19" Type="http://schemas.openxmlformats.org/officeDocument/2006/relationships/slide" Target="slides/slide9.xml"/><Relationship Id="rId31" Type="http://schemas.microsoft.com/office/2018/10/relationships/authors" Target="authors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5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raig Knight" userId="32a3ead4-4b30-4217-b24e-7329372bf26d" providerId="ADAL" clId="{78B04BB1-D520-4042-9979-CDD851083FD6}"/>
    <pc:docChg chg="modSld">
      <pc:chgData name="Craig Knight" userId="32a3ead4-4b30-4217-b24e-7329372bf26d" providerId="ADAL" clId="{78B04BB1-D520-4042-9979-CDD851083FD6}" dt="2024-01-29T19:38:44.471" v="1" actId="20577"/>
      <pc:docMkLst>
        <pc:docMk/>
      </pc:docMkLst>
      <pc:sldChg chg="modNotesTx">
        <pc:chgData name="Craig Knight" userId="32a3ead4-4b30-4217-b24e-7329372bf26d" providerId="ADAL" clId="{78B04BB1-D520-4042-9979-CDD851083FD6}" dt="2024-01-29T19:38:44.471" v="1" actId="20577"/>
        <pc:sldMkLst>
          <pc:docMk/>
          <pc:sldMk cId="4281155520" sldId="1977"/>
        </pc:sldMkLst>
      </pc:sldChg>
    </pc:docChg>
  </pc:docChgLst>
  <pc:docChgLst>
    <pc:chgData name="Daniela Popescu" userId="fa5065a0-270f-4c04-b0bd-d4b4bccfd249" providerId="ADAL" clId="{75D8D463-AEA1-45FA-83B3-DEE6CD110B47}"/>
    <pc:docChg chg="custSel delSld modSld sldOrd">
      <pc:chgData name="Daniela Popescu" userId="fa5065a0-270f-4c04-b0bd-d4b4bccfd249" providerId="ADAL" clId="{75D8D463-AEA1-45FA-83B3-DEE6CD110B47}" dt="2024-04-12T16:44:26.988" v="123" actId="2696"/>
      <pc:docMkLst>
        <pc:docMk/>
      </pc:docMkLst>
      <pc:sldChg chg="del">
        <pc:chgData name="Daniela Popescu" userId="fa5065a0-270f-4c04-b0bd-d4b4bccfd249" providerId="ADAL" clId="{75D8D463-AEA1-45FA-83B3-DEE6CD110B47}" dt="2024-04-12T16:37:32.489" v="0" actId="2696"/>
        <pc:sldMkLst>
          <pc:docMk/>
          <pc:sldMk cId="181450463" sldId="257"/>
        </pc:sldMkLst>
      </pc:sldChg>
      <pc:sldChg chg="del">
        <pc:chgData name="Daniela Popescu" userId="fa5065a0-270f-4c04-b0bd-d4b4bccfd249" providerId="ADAL" clId="{75D8D463-AEA1-45FA-83B3-DEE6CD110B47}" dt="2024-04-12T16:37:39.911" v="1" actId="2696"/>
        <pc:sldMkLst>
          <pc:docMk/>
          <pc:sldMk cId="2330749242" sldId="281"/>
        </pc:sldMkLst>
      </pc:sldChg>
      <pc:sldChg chg="del">
        <pc:chgData name="Daniela Popescu" userId="fa5065a0-270f-4c04-b0bd-d4b4bccfd249" providerId="ADAL" clId="{75D8D463-AEA1-45FA-83B3-DEE6CD110B47}" dt="2024-04-12T16:44:11.515" v="122" actId="2696"/>
        <pc:sldMkLst>
          <pc:docMk/>
          <pc:sldMk cId="2527208993" sldId="397"/>
        </pc:sldMkLst>
      </pc:sldChg>
      <pc:sldChg chg="del">
        <pc:chgData name="Daniela Popescu" userId="fa5065a0-270f-4c04-b0bd-d4b4bccfd249" providerId="ADAL" clId="{75D8D463-AEA1-45FA-83B3-DEE6CD110B47}" dt="2024-04-12T16:37:54.522" v="2" actId="2696"/>
        <pc:sldMkLst>
          <pc:docMk/>
          <pc:sldMk cId="3583421357" sldId="401"/>
        </pc:sldMkLst>
      </pc:sldChg>
      <pc:sldChg chg="delSp modSp mod">
        <pc:chgData name="Daniela Popescu" userId="fa5065a0-270f-4c04-b0bd-d4b4bccfd249" providerId="ADAL" clId="{75D8D463-AEA1-45FA-83B3-DEE6CD110B47}" dt="2024-04-12T16:38:44.928" v="26" actId="20577"/>
        <pc:sldMkLst>
          <pc:docMk/>
          <pc:sldMk cId="2132935504" sldId="402"/>
        </pc:sldMkLst>
      </pc:sldChg>
      <pc:sldChg chg="modSp mod ord modNotesTx">
        <pc:chgData name="Daniela Popescu" userId="fa5065a0-270f-4c04-b0bd-d4b4bccfd249" providerId="ADAL" clId="{75D8D463-AEA1-45FA-83B3-DEE6CD110B47}" dt="2024-04-12T16:41:13.581" v="119"/>
        <pc:sldMkLst>
          <pc:docMk/>
          <pc:sldMk cId="2831327097" sldId="1957"/>
        </pc:sldMkLst>
      </pc:sldChg>
      <pc:sldChg chg="del">
        <pc:chgData name="Daniela Popescu" userId="fa5065a0-270f-4c04-b0bd-d4b4bccfd249" providerId="ADAL" clId="{75D8D463-AEA1-45FA-83B3-DEE6CD110B47}" dt="2024-04-12T16:44:26.988" v="123" actId="2696"/>
        <pc:sldMkLst>
          <pc:docMk/>
          <pc:sldMk cId="2301071128" sldId="1959"/>
        </pc:sldMkLst>
      </pc:sldChg>
      <pc:sldChg chg="delSp modSp mod">
        <pc:chgData name="Daniela Popescu" userId="fa5065a0-270f-4c04-b0bd-d4b4bccfd249" providerId="ADAL" clId="{75D8D463-AEA1-45FA-83B3-DEE6CD110B47}" dt="2024-04-12T16:43:30.939" v="121" actId="478"/>
        <pc:sldMkLst>
          <pc:docMk/>
          <pc:sldMk cId="425109594" sldId="2042"/>
        </pc:sldMkLst>
      </pc:sldChg>
    </pc:docChg>
  </pc:docChgLst>
  <pc:docChgLst>
    <pc:chgData name="Daniela Popescu" userId="fa5065a0-270f-4c04-b0bd-d4b4bccfd249" providerId="ADAL" clId="{55726C47-8D85-4AF8-A38E-811237BE71E7}"/>
    <pc:docChg chg="modSld">
      <pc:chgData name="Daniela Popescu" userId="fa5065a0-270f-4c04-b0bd-d4b4bccfd249" providerId="ADAL" clId="{55726C47-8D85-4AF8-A38E-811237BE71E7}" dt="2024-04-02T13:49:10.074" v="0" actId="14826"/>
      <pc:docMkLst>
        <pc:docMk/>
      </pc:docMkLst>
      <pc:sldChg chg="modSp">
        <pc:chgData name="Daniela Popescu" userId="fa5065a0-270f-4c04-b0bd-d4b4bccfd249" providerId="ADAL" clId="{55726C47-8D85-4AF8-A38E-811237BE71E7}" dt="2024-04-02T13:49:10.074" v="0" actId="14826"/>
        <pc:sldMkLst>
          <pc:docMk/>
          <pc:sldMk cId="2913658118" sldId="372"/>
        </pc:sldMkLst>
      </pc:sldChg>
    </pc:docChg>
  </pc:docChgLst>
  <pc:docChgLst>
    <pc:chgData name="Daniela Popescu" userId="fa5065a0-270f-4c04-b0bd-d4b4bccfd249" providerId="ADAL" clId="{D8235652-5AE1-4AA0-BE93-DCAB010C6636}"/>
    <pc:docChg chg="delSld">
      <pc:chgData name="Daniela Popescu" userId="fa5065a0-270f-4c04-b0bd-d4b4bccfd249" providerId="ADAL" clId="{D8235652-5AE1-4AA0-BE93-DCAB010C6636}" dt="2024-04-02T14:50:50.600" v="0" actId="2696"/>
      <pc:docMkLst>
        <pc:docMk/>
      </pc:docMkLst>
      <pc:sldChg chg="del">
        <pc:chgData name="Daniela Popescu" userId="fa5065a0-270f-4c04-b0bd-d4b4bccfd249" providerId="ADAL" clId="{D8235652-5AE1-4AA0-BE93-DCAB010C6636}" dt="2024-04-02T14:50:50.600" v="0" actId="2696"/>
        <pc:sldMkLst>
          <pc:docMk/>
          <pc:sldMk cId="2906909460" sldId="1998"/>
        </pc:sldMkLst>
      </pc:sldChg>
    </pc:docChg>
  </pc:docChgLst>
  <pc:docChgLst>
    <pc:chgData name="Daniela Popescu" userId="fa5065a0-270f-4c04-b0bd-d4b4bccfd249" providerId="ADAL" clId="{BE9AEAC8-A49D-4638-A982-189B7223B6DB}"/>
    <pc:docChg chg="custSel modSld">
      <pc:chgData name="Daniela Popescu" userId="fa5065a0-270f-4c04-b0bd-d4b4bccfd249" providerId="ADAL" clId="{BE9AEAC8-A49D-4638-A982-189B7223B6DB}" dt="2024-04-02T13:42:27.541" v="9" actId="14826"/>
      <pc:docMkLst>
        <pc:docMk/>
      </pc:docMkLst>
      <pc:sldChg chg="addSp delSp modSp mod">
        <pc:chgData name="Daniela Popescu" userId="fa5065a0-270f-4c04-b0bd-d4b4bccfd249" providerId="ADAL" clId="{BE9AEAC8-A49D-4638-A982-189B7223B6DB}" dt="2024-04-02T13:42:27.541" v="9" actId="14826"/>
        <pc:sldMkLst>
          <pc:docMk/>
          <pc:sldMk cId="2913658118" sldId="372"/>
        </pc:sldMkLst>
      </pc:sldChg>
    </pc:docChg>
  </pc:docChgLst>
  <pc:docChgLst>
    <pc:chgData name="Daniela Popescu" userId="fa5065a0-270f-4c04-b0bd-d4b4bccfd249" providerId="ADAL" clId="{C2EDFF83-4FED-487B-8E9A-0C4BAD3FFA61}"/>
    <pc:docChg chg="delSld modSld sldOrd delMainMaster">
      <pc:chgData name="Daniela Popescu" userId="fa5065a0-270f-4c04-b0bd-d4b4bccfd249" providerId="ADAL" clId="{C2EDFF83-4FED-487B-8E9A-0C4BAD3FFA61}" dt="2024-04-18T15:03:43.746" v="4"/>
      <pc:docMkLst>
        <pc:docMk/>
      </pc:docMkLst>
      <pc:sldChg chg="del">
        <pc:chgData name="Daniela Popescu" userId="fa5065a0-270f-4c04-b0bd-d4b4bccfd249" providerId="ADAL" clId="{C2EDFF83-4FED-487B-8E9A-0C4BAD3FFA61}" dt="2024-04-18T14:53:55.971" v="0" actId="2696"/>
        <pc:sldMkLst>
          <pc:docMk/>
          <pc:sldMk cId="2132935504" sldId="402"/>
        </pc:sldMkLst>
      </pc:sldChg>
      <pc:sldChg chg="del">
        <pc:chgData name="Daniela Popescu" userId="fa5065a0-270f-4c04-b0bd-d4b4bccfd249" providerId="ADAL" clId="{C2EDFF83-4FED-487B-8E9A-0C4BAD3FFA61}" dt="2024-04-18T14:59:02.818" v="2" actId="2696"/>
        <pc:sldMkLst>
          <pc:docMk/>
          <pc:sldMk cId="2831327097" sldId="1957"/>
        </pc:sldMkLst>
      </pc:sldChg>
      <pc:sldChg chg="ord">
        <pc:chgData name="Daniela Popescu" userId="fa5065a0-270f-4c04-b0bd-d4b4bccfd249" providerId="ADAL" clId="{C2EDFF83-4FED-487B-8E9A-0C4BAD3FFA61}" dt="2024-04-18T15:03:43.746" v="4"/>
        <pc:sldMkLst>
          <pc:docMk/>
          <pc:sldMk cId="3035013631" sldId="1994"/>
        </pc:sldMkLst>
      </pc:sldChg>
      <pc:sldChg chg="del">
        <pc:chgData name="Daniela Popescu" userId="fa5065a0-270f-4c04-b0bd-d4b4bccfd249" providerId="ADAL" clId="{C2EDFF83-4FED-487B-8E9A-0C4BAD3FFA61}" dt="2024-04-18T14:54:27.665" v="1" actId="2696"/>
        <pc:sldMkLst>
          <pc:docMk/>
          <pc:sldMk cId="425109594" sldId="2042"/>
        </pc:sldMkLst>
      </pc:sldChg>
      <pc:sldMasterChg chg="del delSldLayout">
        <pc:chgData name="Daniela Popescu" userId="fa5065a0-270f-4c04-b0bd-d4b4bccfd249" providerId="ADAL" clId="{C2EDFF83-4FED-487B-8E9A-0C4BAD3FFA61}" dt="2024-04-18T14:54:27.665" v="1" actId="2696"/>
        <pc:sldMasterMkLst>
          <pc:docMk/>
          <pc:sldMasterMk cId="64446409" sldId="2147483875"/>
        </pc:sldMasterMkLst>
        <pc:sldLayoutChg chg="del">
          <pc:chgData name="Daniela Popescu" userId="fa5065a0-270f-4c04-b0bd-d4b4bccfd249" providerId="ADAL" clId="{C2EDFF83-4FED-487B-8E9A-0C4BAD3FFA61}" dt="2024-04-18T14:54:27.665" v="1" actId="2696"/>
          <pc:sldLayoutMkLst>
            <pc:docMk/>
            <pc:sldMasterMk cId="64446409" sldId="2147483875"/>
            <pc:sldLayoutMk cId="4216194688" sldId="2147483876"/>
          </pc:sldLayoutMkLst>
        </pc:sldLayoutChg>
        <pc:sldLayoutChg chg="del">
          <pc:chgData name="Daniela Popescu" userId="fa5065a0-270f-4c04-b0bd-d4b4bccfd249" providerId="ADAL" clId="{C2EDFF83-4FED-487B-8E9A-0C4BAD3FFA61}" dt="2024-04-18T14:54:27.665" v="1" actId="2696"/>
          <pc:sldLayoutMkLst>
            <pc:docMk/>
            <pc:sldMasterMk cId="64446409" sldId="2147483875"/>
            <pc:sldLayoutMk cId="2704291224" sldId="2147483877"/>
          </pc:sldLayoutMkLst>
        </pc:sldLayoutChg>
        <pc:sldLayoutChg chg="del">
          <pc:chgData name="Daniela Popescu" userId="fa5065a0-270f-4c04-b0bd-d4b4bccfd249" providerId="ADAL" clId="{C2EDFF83-4FED-487B-8E9A-0C4BAD3FFA61}" dt="2024-04-18T14:54:27.665" v="1" actId="2696"/>
          <pc:sldLayoutMkLst>
            <pc:docMk/>
            <pc:sldMasterMk cId="64446409" sldId="2147483875"/>
            <pc:sldLayoutMk cId="383051061" sldId="2147483878"/>
          </pc:sldLayoutMkLst>
        </pc:sldLayoutChg>
        <pc:sldLayoutChg chg="del">
          <pc:chgData name="Daniela Popescu" userId="fa5065a0-270f-4c04-b0bd-d4b4bccfd249" providerId="ADAL" clId="{C2EDFF83-4FED-487B-8E9A-0C4BAD3FFA61}" dt="2024-04-18T14:54:27.665" v="1" actId="2696"/>
          <pc:sldLayoutMkLst>
            <pc:docMk/>
            <pc:sldMasterMk cId="64446409" sldId="2147483875"/>
            <pc:sldLayoutMk cId="10614903" sldId="2147483879"/>
          </pc:sldLayoutMkLst>
        </pc:sldLayoutChg>
        <pc:sldLayoutChg chg="del">
          <pc:chgData name="Daniela Popescu" userId="fa5065a0-270f-4c04-b0bd-d4b4bccfd249" providerId="ADAL" clId="{C2EDFF83-4FED-487B-8E9A-0C4BAD3FFA61}" dt="2024-04-18T14:54:27.665" v="1" actId="2696"/>
          <pc:sldLayoutMkLst>
            <pc:docMk/>
            <pc:sldMasterMk cId="64446409" sldId="2147483875"/>
            <pc:sldLayoutMk cId="156089227" sldId="2147483880"/>
          </pc:sldLayoutMkLst>
        </pc:sldLayoutChg>
        <pc:sldLayoutChg chg="del">
          <pc:chgData name="Daniela Popescu" userId="fa5065a0-270f-4c04-b0bd-d4b4bccfd249" providerId="ADAL" clId="{C2EDFF83-4FED-487B-8E9A-0C4BAD3FFA61}" dt="2024-04-18T14:54:27.665" v="1" actId="2696"/>
          <pc:sldLayoutMkLst>
            <pc:docMk/>
            <pc:sldMasterMk cId="64446409" sldId="2147483875"/>
            <pc:sldLayoutMk cId="1455495050" sldId="2147483881"/>
          </pc:sldLayoutMkLst>
        </pc:sldLayoutChg>
        <pc:sldLayoutChg chg="del">
          <pc:chgData name="Daniela Popescu" userId="fa5065a0-270f-4c04-b0bd-d4b4bccfd249" providerId="ADAL" clId="{C2EDFF83-4FED-487B-8E9A-0C4BAD3FFA61}" dt="2024-04-18T14:54:27.665" v="1" actId="2696"/>
          <pc:sldLayoutMkLst>
            <pc:docMk/>
            <pc:sldMasterMk cId="64446409" sldId="2147483875"/>
            <pc:sldLayoutMk cId="3144089393" sldId="2147483882"/>
          </pc:sldLayoutMkLst>
        </pc:sldLayoutChg>
        <pc:sldLayoutChg chg="del">
          <pc:chgData name="Daniela Popescu" userId="fa5065a0-270f-4c04-b0bd-d4b4bccfd249" providerId="ADAL" clId="{C2EDFF83-4FED-487B-8E9A-0C4BAD3FFA61}" dt="2024-04-18T14:54:27.665" v="1" actId="2696"/>
          <pc:sldLayoutMkLst>
            <pc:docMk/>
            <pc:sldMasterMk cId="64446409" sldId="2147483875"/>
            <pc:sldLayoutMk cId="2032703082" sldId="2147483883"/>
          </pc:sldLayoutMkLst>
        </pc:sldLayoutChg>
        <pc:sldLayoutChg chg="del">
          <pc:chgData name="Daniela Popescu" userId="fa5065a0-270f-4c04-b0bd-d4b4bccfd249" providerId="ADAL" clId="{C2EDFF83-4FED-487B-8E9A-0C4BAD3FFA61}" dt="2024-04-18T14:54:27.665" v="1" actId="2696"/>
          <pc:sldLayoutMkLst>
            <pc:docMk/>
            <pc:sldMasterMk cId="64446409" sldId="2147483875"/>
            <pc:sldLayoutMk cId="1702025836" sldId="2147483884"/>
          </pc:sldLayoutMkLst>
        </pc:sldLayoutChg>
        <pc:sldLayoutChg chg="del">
          <pc:chgData name="Daniela Popescu" userId="fa5065a0-270f-4c04-b0bd-d4b4bccfd249" providerId="ADAL" clId="{C2EDFF83-4FED-487B-8E9A-0C4BAD3FFA61}" dt="2024-04-18T14:54:27.665" v="1" actId="2696"/>
          <pc:sldLayoutMkLst>
            <pc:docMk/>
            <pc:sldMasterMk cId="64446409" sldId="2147483875"/>
            <pc:sldLayoutMk cId="1039144203" sldId="2147483885"/>
          </pc:sldLayoutMkLst>
        </pc:sldLayoutChg>
        <pc:sldLayoutChg chg="del">
          <pc:chgData name="Daniela Popescu" userId="fa5065a0-270f-4c04-b0bd-d4b4bccfd249" providerId="ADAL" clId="{C2EDFF83-4FED-487B-8E9A-0C4BAD3FFA61}" dt="2024-04-18T14:54:27.665" v="1" actId="2696"/>
          <pc:sldLayoutMkLst>
            <pc:docMk/>
            <pc:sldMasterMk cId="64446409" sldId="2147483875"/>
            <pc:sldLayoutMk cId="4080058555" sldId="2147483886"/>
          </pc:sldLayoutMkLst>
        </pc:sldLayoutChg>
        <pc:sldLayoutChg chg="del">
          <pc:chgData name="Daniela Popescu" userId="fa5065a0-270f-4c04-b0bd-d4b4bccfd249" providerId="ADAL" clId="{C2EDFF83-4FED-487B-8E9A-0C4BAD3FFA61}" dt="2024-04-18T14:54:27.665" v="1" actId="2696"/>
          <pc:sldLayoutMkLst>
            <pc:docMk/>
            <pc:sldMasterMk cId="64446409" sldId="2147483875"/>
            <pc:sldLayoutMk cId="3342591682" sldId="2147483887"/>
          </pc:sldLayoutMkLst>
        </pc:sldLayoutChg>
        <pc:sldLayoutChg chg="del">
          <pc:chgData name="Daniela Popescu" userId="fa5065a0-270f-4c04-b0bd-d4b4bccfd249" providerId="ADAL" clId="{C2EDFF83-4FED-487B-8E9A-0C4BAD3FFA61}" dt="2024-04-18T14:54:27.665" v="1" actId="2696"/>
          <pc:sldLayoutMkLst>
            <pc:docMk/>
            <pc:sldMasterMk cId="64446409" sldId="2147483875"/>
            <pc:sldLayoutMk cId="3231911915" sldId="2147483888"/>
          </pc:sldLayoutMkLst>
        </pc:sldLayoutChg>
        <pc:sldLayoutChg chg="del">
          <pc:chgData name="Daniela Popescu" userId="fa5065a0-270f-4c04-b0bd-d4b4bccfd249" providerId="ADAL" clId="{C2EDFF83-4FED-487B-8E9A-0C4BAD3FFA61}" dt="2024-04-18T14:54:27.665" v="1" actId="2696"/>
          <pc:sldLayoutMkLst>
            <pc:docMk/>
            <pc:sldMasterMk cId="64446409" sldId="2147483875"/>
            <pc:sldLayoutMk cId="2002518553" sldId="2147483889"/>
          </pc:sldLayoutMkLst>
        </pc:sldLayoutChg>
        <pc:sldLayoutChg chg="del">
          <pc:chgData name="Daniela Popescu" userId="fa5065a0-270f-4c04-b0bd-d4b4bccfd249" providerId="ADAL" clId="{C2EDFF83-4FED-487B-8E9A-0C4BAD3FFA61}" dt="2024-04-18T14:54:27.665" v="1" actId="2696"/>
          <pc:sldLayoutMkLst>
            <pc:docMk/>
            <pc:sldMasterMk cId="64446409" sldId="2147483875"/>
            <pc:sldLayoutMk cId="2500195942" sldId="2147483890"/>
          </pc:sldLayoutMkLst>
        </pc:sldLayoutChg>
        <pc:sldLayoutChg chg="del">
          <pc:chgData name="Daniela Popescu" userId="fa5065a0-270f-4c04-b0bd-d4b4bccfd249" providerId="ADAL" clId="{C2EDFF83-4FED-487B-8E9A-0C4BAD3FFA61}" dt="2024-04-18T14:54:27.665" v="1" actId="2696"/>
          <pc:sldLayoutMkLst>
            <pc:docMk/>
            <pc:sldMasterMk cId="64446409" sldId="2147483875"/>
            <pc:sldLayoutMk cId="3977888242" sldId="2147483891"/>
          </pc:sldLayoutMkLst>
        </pc:sldLayoutChg>
        <pc:sldLayoutChg chg="del">
          <pc:chgData name="Daniela Popescu" userId="fa5065a0-270f-4c04-b0bd-d4b4bccfd249" providerId="ADAL" clId="{C2EDFF83-4FED-487B-8E9A-0C4BAD3FFA61}" dt="2024-04-18T14:54:27.665" v="1" actId="2696"/>
          <pc:sldLayoutMkLst>
            <pc:docMk/>
            <pc:sldMasterMk cId="64446409" sldId="2147483875"/>
            <pc:sldLayoutMk cId="3503029474" sldId="2147483892"/>
          </pc:sldLayoutMkLst>
        </pc:sldLayoutChg>
        <pc:sldLayoutChg chg="del">
          <pc:chgData name="Daniela Popescu" userId="fa5065a0-270f-4c04-b0bd-d4b4bccfd249" providerId="ADAL" clId="{C2EDFF83-4FED-487B-8E9A-0C4BAD3FFA61}" dt="2024-04-18T14:54:27.665" v="1" actId="2696"/>
          <pc:sldLayoutMkLst>
            <pc:docMk/>
            <pc:sldMasterMk cId="64446409" sldId="2147483875"/>
            <pc:sldLayoutMk cId="1836182843" sldId="2147483893"/>
          </pc:sldLayoutMkLst>
        </pc:sldLayoutChg>
        <pc:sldLayoutChg chg="del">
          <pc:chgData name="Daniela Popescu" userId="fa5065a0-270f-4c04-b0bd-d4b4bccfd249" providerId="ADAL" clId="{C2EDFF83-4FED-487B-8E9A-0C4BAD3FFA61}" dt="2024-04-18T14:54:27.665" v="1" actId="2696"/>
          <pc:sldLayoutMkLst>
            <pc:docMk/>
            <pc:sldMasterMk cId="64446409" sldId="2147483875"/>
            <pc:sldLayoutMk cId="749144328" sldId="2147483894"/>
          </pc:sldLayoutMkLst>
        </pc:sldLayoutChg>
        <pc:sldLayoutChg chg="del">
          <pc:chgData name="Daniela Popescu" userId="fa5065a0-270f-4c04-b0bd-d4b4bccfd249" providerId="ADAL" clId="{C2EDFF83-4FED-487B-8E9A-0C4BAD3FFA61}" dt="2024-04-18T14:54:27.665" v="1" actId="2696"/>
          <pc:sldLayoutMkLst>
            <pc:docMk/>
            <pc:sldMasterMk cId="64446409" sldId="2147483875"/>
            <pc:sldLayoutMk cId="995848974" sldId="2147483895"/>
          </pc:sldLayoutMkLst>
        </pc:sldLayoutChg>
        <pc:sldLayoutChg chg="del">
          <pc:chgData name="Daniela Popescu" userId="fa5065a0-270f-4c04-b0bd-d4b4bccfd249" providerId="ADAL" clId="{C2EDFF83-4FED-487B-8E9A-0C4BAD3FFA61}" dt="2024-04-18T14:54:27.665" v="1" actId="2696"/>
          <pc:sldLayoutMkLst>
            <pc:docMk/>
            <pc:sldMasterMk cId="64446409" sldId="2147483875"/>
            <pc:sldLayoutMk cId="3718196977" sldId="2147483896"/>
          </pc:sldLayoutMkLst>
        </pc:sldLayoutChg>
        <pc:sldLayoutChg chg="del">
          <pc:chgData name="Daniela Popescu" userId="fa5065a0-270f-4c04-b0bd-d4b4bccfd249" providerId="ADAL" clId="{C2EDFF83-4FED-487B-8E9A-0C4BAD3FFA61}" dt="2024-04-18T14:54:27.665" v="1" actId="2696"/>
          <pc:sldLayoutMkLst>
            <pc:docMk/>
            <pc:sldMasterMk cId="64446409" sldId="2147483875"/>
            <pc:sldLayoutMk cId="625802341" sldId="2147483897"/>
          </pc:sldLayoutMkLst>
        </pc:sldLayoutChg>
        <pc:sldLayoutChg chg="del">
          <pc:chgData name="Daniela Popescu" userId="fa5065a0-270f-4c04-b0bd-d4b4bccfd249" providerId="ADAL" clId="{C2EDFF83-4FED-487B-8E9A-0C4BAD3FFA61}" dt="2024-04-18T14:54:27.665" v="1" actId="2696"/>
          <pc:sldLayoutMkLst>
            <pc:docMk/>
            <pc:sldMasterMk cId="64446409" sldId="2147483875"/>
            <pc:sldLayoutMk cId="1385390867" sldId="2147483898"/>
          </pc:sldLayoutMkLst>
        </pc:sldLayoutChg>
        <pc:sldLayoutChg chg="del">
          <pc:chgData name="Daniela Popescu" userId="fa5065a0-270f-4c04-b0bd-d4b4bccfd249" providerId="ADAL" clId="{C2EDFF83-4FED-487B-8E9A-0C4BAD3FFA61}" dt="2024-04-18T14:54:27.665" v="1" actId="2696"/>
          <pc:sldLayoutMkLst>
            <pc:docMk/>
            <pc:sldMasterMk cId="64446409" sldId="2147483875"/>
            <pc:sldLayoutMk cId="2025610934" sldId="2147483899"/>
          </pc:sldLayoutMkLst>
        </pc:sldLayoutChg>
        <pc:sldLayoutChg chg="del">
          <pc:chgData name="Daniela Popescu" userId="fa5065a0-270f-4c04-b0bd-d4b4bccfd249" providerId="ADAL" clId="{C2EDFF83-4FED-487B-8E9A-0C4BAD3FFA61}" dt="2024-04-18T14:54:27.665" v="1" actId="2696"/>
          <pc:sldLayoutMkLst>
            <pc:docMk/>
            <pc:sldMasterMk cId="64446409" sldId="2147483875"/>
            <pc:sldLayoutMk cId="1448655636" sldId="2147483900"/>
          </pc:sldLayoutMkLst>
        </pc:sldLayoutChg>
        <pc:sldLayoutChg chg="del">
          <pc:chgData name="Daniela Popescu" userId="fa5065a0-270f-4c04-b0bd-d4b4bccfd249" providerId="ADAL" clId="{C2EDFF83-4FED-487B-8E9A-0C4BAD3FFA61}" dt="2024-04-18T14:54:27.665" v="1" actId="2696"/>
          <pc:sldLayoutMkLst>
            <pc:docMk/>
            <pc:sldMasterMk cId="64446409" sldId="2147483875"/>
            <pc:sldLayoutMk cId="2826839081" sldId="2147483901"/>
          </pc:sldLayoutMkLst>
        </pc:sldLayoutChg>
        <pc:sldLayoutChg chg="del">
          <pc:chgData name="Daniela Popescu" userId="fa5065a0-270f-4c04-b0bd-d4b4bccfd249" providerId="ADAL" clId="{C2EDFF83-4FED-487B-8E9A-0C4BAD3FFA61}" dt="2024-04-18T14:54:27.665" v="1" actId="2696"/>
          <pc:sldLayoutMkLst>
            <pc:docMk/>
            <pc:sldMasterMk cId="64446409" sldId="2147483875"/>
            <pc:sldLayoutMk cId="3841717858" sldId="2147483902"/>
          </pc:sldLayoutMkLst>
        </pc:sldLayoutChg>
      </pc:sldMasterChg>
    </pc:docChg>
  </pc:docChgLst>
  <pc:docChgLst>
    <pc:chgData name="Daniela Popescu" userId="fa5065a0-270f-4c04-b0bd-d4b4bccfd249" providerId="ADAL" clId="{C190E5FF-879D-43E0-9DE3-63CB2219EB90}"/>
    <pc:docChg chg="delSld">
      <pc:chgData name="Daniela Popescu" userId="fa5065a0-270f-4c04-b0bd-d4b4bccfd249" providerId="ADAL" clId="{C190E5FF-879D-43E0-9DE3-63CB2219EB90}" dt="2024-12-30T14:35:49.509" v="0" actId="2696"/>
      <pc:docMkLst>
        <pc:docMk/>
      </pc:docMkLst>
      <pc:sldChg chg="del">
        <pc:chgData name="Daniela Popescu" userId="fa5065a0-270f-4c04-b0bd-d4b4bccfd249" providerId="ADAL" clId="{C190E5FF-879D-43E0-9DE3-63CB2219EB90}" dt="2024-12-30T14:35:49.509" v="0" actId="2696"/>
        <pc:sldMkLst>
          <pc:docMk/>
          <pc:sldMk cId="3035013631" sldId="1994"/>
        </pc:sldMkLst>
      </pc:sldChg>
    </pc:docChg>
  </pc:docChgLst>
  <pc:docChgLst>
    <pc:chgData name="Lisa Plater" userId="3108f9e6-46bb-406e-962f-36880693622a" providerId="ADAL" clId="{6A3853F3-FC71-4BB7-85AA-F93D20DA78AD}"/>
    <pc:docChg chg="custSel addSld delSld modSld delMainMaster">
      <pc:chgData name="Lisa Plater" userId="3108f9e6-46bb-406e-962f-36880693622a" providerId="ADAL" clId="{6A3853F3-FC71-4BB7-85AA-F93D20DA78AD}" dt="2025-04-04T16:45:02.897" v="40"/>
      <pc:docMkLst>
        <pc:docMk/>
      </pc:docMkLst>
      <pc:sldChg chg="modNotesTx">
        <pc:chgData name="Lisa Plater" userId="3108f9e6-46bb-406e-962f-36880693622a" providerId="ADAL" clId="{6A3853F3-FC71-4BB7-85AA-F93D20DA78AD}" dt="2025-04-04T16:42:53.019" v="13" actId="6549"/>
        <pc:sldMkLst>
          <pc:docMk/>
          <pc:sldMk cId="3592594867" sldId="262"/>
        </pc:sldMkLst>
      </pc:sldChg>
      <pc:sldChg chg="del">
        <pc:chgData name="Lisa Plater" userId="3108f9e6-46bb-406e-962f-36880693622a" providerId="ADAL" clId="{6A3853F3-FC71-4BB7-85AA-F93D20DA78AD}" dt="2025-04-04T16:42:20.885" v="5" actId="47"/>
        <pc:sldMkLst>
          <pc:docMk/>
          <pc:sldMk cId="2642722767" sldId="279"/>
        </pc:sldMkLst>
      </pc:sldChg>
      <pc:sldChg chg="modNotesTx">
        <pc:chgData name="Lisa Plater" userId="3108f9e6-46bb-406e-962f-36880693622a" providerId="ADAL" clId="{6A3853F3-FC71-4BB7-85AA-F93D20DA78AD}" dt="2025-04-04T16:42:35.822" v="9" actId="6549"/>
        <pc:sldMkLst>
          <pc:docMk/>
          <pc:sldMk cId="809087785" sldId="390"/>
        </pc:sldMkLst>
      </pc:sldChg>
      <pc:sldChg chg="modNotesTx">
        <pc:chgData name="Lisa Plater" userId="3108f9e6-46bb-406e-962f-36880693622a" providerId="ADAL" clId="{6A3853F3-FC71-4BB7-85AA-F93D20DA78AD}" dt="2025-04-04T16:42:40.029" v="10" actId="6549"/>
        <pc:sldMkLst>
          <pc:docMk/>
          <pc:sldMk cId="2957837546" sldId="391"/>
        </pc:sldMkLst>
      </pc:sldChg>
      <pc:sldChg chg="modNotesTx">
        <pc:chgData name="Lisa Plater" userId="3108f9e6-46bb-406e-962f-36880693622a" providerId="ADAL" clId="{6A3853F3-FC71-4BB7-85AA-F93D20DA78AD}" dt="2025-04-04T16:42:44.134" v="11" actId="6549"/>
        <pc:sldMkLst>
          <pc:docMk/>
          <pc:sldMk cId="1876982240" sldId="392"/>
        </pc:sldMkLst>
      </pc:sldChg>
      <pc:sldChg chg="modNotesTx">
        <pc:chgData name="Lisa Plater" userId="3108f9e6-46bb-406e-962f-36880693622a" providerId="ADAL" clId="{6A3853F3-FC71-4BB7-85AA-F93D20DA78AD}" dt="2025-04-04T16:42:48.262" v="12" actId="6549"/>
        <pc:sldMkLst>
          <pc:docMk/>
          <pc:sldMk cId="1953294256" sldId="393"/>
        </pc:sldMkLst>
      </pc:sldChg>
      <pc:sldChg chg="add del">
        <pc:chgData name="Lisa Plater" userId="3108f9e6-46bb-406e-962f-36880693622a" providerId="ADAL" clId="{6A3853F3-FC71-4BB7-85AA-F93D20DA78AD}" dt="2025-04-04T16:43:46.230" v="24" actId="47"/>
        <pc:sldMkLst>
          <pc:docMk/>
          <pc:sldMk cId="3719868578" sldId="1922"/>
        </pc:sldMkLst>
      </pc:sldChg>
      <pc:sldChg chg="del modNotesTx">
        <pc:chgData name="Lisa Plater" userId="3108f9e6-46bb-406e-962f-36880693622a" providerId="ADAL" clId="{6A3853F3-FC71-4BB7-85AA-F93D20DA78AD}" dt="2025-04-04T16:44:08.142" v="25" actId="47"/>
        <pc:sldMkLst>
          <pc:docMk/>
          <pc:sldMk cId="215742997" sldId="1956"/>
        </pc:sldMkLst>
      </pc:sldChg>
      <pc:sldChg chg="del">
        <pc:chgData name="Lisa Plater" userId="3108f9e6-46bb-406e-962f-36880693622a" providerId="ADAL" clId="{6A3853F3-FC71-4BB7-85AA-F93D20DA78AD}" dt="2025-04-04T16:41:39.740" v="1" actId="47"/>
        <pc:sldMkLst>
          <pc:docMk/>
          <pc:sldMk cId="2831327097" sldId="1957"/>
        </pc:sldMkLst>
      </pc:sldChg>
      <pc:sldChg chg="del">
        <pc:chgData name="Lisa Plater" userId="3108f9e6-46bb-406e-962f-36880693622a" providerId="ADAL" clId="{6A3853F3-FC71-4BB7-85AA-F93D20DA78AD}" dt="2025-04-04T16:41:26.331" v="0" actId="47"/>
        <pc:sldMkLst>
          <pc:docMk/>
          <pc:sldMk cId="4281155520" sldId="1977"/>
        </pc:sldMkLst>
      </pc:sldChg>
      <pc:sldChg chg="modNotesTx">
        <pc:chgData name="Lisa Plater" userId="3108f9e6-46bb-406e-962f-36880693622a" providerId="ADAL" clId="{6A3853F3-FC71-4BB7-85AA-F93D20DA78AD}" dt="2025-04-04T16:42:31.950" v="8" actId="5793"/>
        <pc:sldMkLst>
          <pc:docMk/>
          <pc:sldMk cId="377167906" sldId="1982"/>
        </pc:sldMkLst>
      </pc:sldChg>
      <pc:sldChg chg="modNotesTx">
        <pc:chgData name="Lisa Plater" userId="3108f9e6-46bb-406e-962f-36880693622a" providerId="ADAL" clId="{6A3853F3-FC71-4BB7-85AA-F93D20DA78AD}" dt="2025-04-04T16:42:57.971" v="14" actId="6549"/>
        <pc:sldMkLst>
          <pc:docMk/>
          <pc:sldMk cId="3978832781" sldId="1983"/>
        </pc:sldMkLst>
      </pc:sldChg>
      <pc:sldChg chg="del">
        <pc:chgData name="Lisa Plater" userId="3108f9e6-46bb-406e-962f-36880693622a" providerId="ADAL" clId="{6A3853F3-FC71-4BB7-85AA-F93D20DA78AD}" dt="2025-04-04T16:41:50.436" v="2" actId="47"/>
        <pc:sldMkLst>
          <pc:docMk/>
          <pc:sldMk cId="2535930084" sldId="1993"/>
        </pc:sldMkLst>
      </pc:sldChg>
      <pc:sldChg chg="modSp add mod">
        <pc:chgData name="Lisa Plater" userId="3108f9e6-46bb-406e-962f-36880693622a" providerId="ADAL" clId="{6A3853F3-FC71-4BB7-85AA-F93D20DA78AD}" dt="2025-04-04T16:44:29.112" v="28" actId="33553"/>
        <pc:sldMkLst>
          <pc:docMk/>
          <pc:sldMk cId="2418183586" sldId="1995"/>
        </pc:sldMkLst>
        <pc:spChg chg="mod">
          <ac:chgData name="Lisa Plater" userId="3108f9e6-46bb-406e-962f-36880693622a" providerId="ADAL" clId="{6A3853F3-FC71-4BB7-85AA-F93D20DA78AD}" dt="2025-04-04T16:44:29.112" v="28" actId="33553"/>
          <ac:spMkLst>
            <pc:docMk/>
            <pc:sldMk cId="2418183586" sldId="1995"/>
            <ac:spMk id="10" creationId="{C774D5DF-F416-9048-8FA4-75CA684385EF}"/>
          </ac:spMkLst>
        </pc:spChg>
        <pc:picChg chg="mod">
          <ac:chgData name="Lisa Plater" userId="3108f9e6-46bb-406e-962f-36880693622a" providerId="ADAL" clId="{6A3853F3-FC71-4BB7-85AA-F93D20DA78AD}" dt="2025-04-04T16:44:20.467" v="26" actId="962"/>
          <ac:picMkLst>
            <pc:docMk/>
            <pc:sldMk cId="2418183586" sldId="1995"/>
            <ac:picMk id="6" creationId="{215FF439-754E-EAB7-8DBF-F1C75C39E07C}"/>
          </ac:picMkLst>
        </pc:picChg>
      </pc:sldChg>
      <pc:sldChg chg="addSp delSp modSp mod modNotesTx">
        <pc:chgData name="Lisa Plater" userId="3108f9e6-46bb-406e-962f-36880693622a" providerId="ADAL" clId="{6A3853F3-FC71-4BB7-85AA-F93D20DA78AD}" dt="2025-04-04T16:45:02.897" v="40"/>
        <pc:sldMkLst>
          <pc:docMk/>
          <pc:sldMk cId="1855065858" sldId="1997"/>
        </pc:sldMkLst>
      </pc:sldChg>
      <pc:sldChg chg="modNotesTx">
        <pc:chgData name="Lisa Plater" userId="3108f9e6-46bb-406e-962f-36880693622a" providerId="ADAL" clId="{6A3853F3-FC71-4BB7-85AA-F93D20DA78AD}" dt="2025-04-04T16:43:05.039" v="15" actId="6549"/>
        <pc:sldMkLst>
          <pc:docMk/>
          <pc:sldMk cId="425109594" sldId="2042"/>
        </pc:sldMkLst>
      </pc:sldChg>
      <pc:sldChg chg="modNotesTx">
        <pc:chgData name="Lisa Plater" userId="3108f9e6-46bb-406e-962f-36880693622a" providerId="ADAL" clId="{6A3853F3-FC71-4BB7-85AA-F93D20DA78AD}" dt="2025-04-04T16:43:15.502" v="17" actId="6549"/>
        <pc:sldMkLst>
          <pc:docMk/>
          <pc:sldMk cId="886713572" sldId="2076"/>
        </pc:sldMkLst>
      </pc:sldChg>
      <pc:sldMasterChg chg="del delSldLayout">
        <pc:chgData name="Lisa Plater" userId="3108f9e6-46bb-406e-962f-36880693622a" providerId="ADAL" clId="{6A3853F3-FC71-4BB7-85AA-F93D20DA78AD}" dt="2025-04-04T16:43:46.230" v="24" actId="47"/>
        <pc:sldMasterMkLst>
          <pc:docMk/>
          <pc:sldMasterMk cId="378903824" sldId="2147483698"/>
        </pc:sldMasterMkLst>
        <pc:sldLayoutChg chg="del">
          <pc:chgData name="Lisa Plater" userId="3108f9e6-46bb-406e-962f-36880693622a" providerId="ADAL" clId="{6A3853F3-FC71-4BB7-85AA-F93D20DA78AD}" dt="2025-04-04T16:43:46.230" v="24" actId="47"/>
          <pc:sldLayoutMkLst>
            <pc:docMk/>
            <pc:sldMasterMk cId="378903824" sldId="2147483698"/>
            <pc:sldLayoutMk cId="4208905490" sldId="2147483699"/>
          </pc:sldLayoutMkLst>
        </pc:sldLayoutChg>
        <pc:sldLayoutChg chg="del">
          <pc:chgData name="Lisa Plater" userId="3108f9e6-46bb-406e-962f-36880693622a" providerId="ADAL" clId="{6A3853F3-FC71-4BB7-85AA-F93D20DA78AD}" dt="2025-04-04T16:43:46.230" v="24" actId="47"/>
          <pc:sldLayoutMkLst>
            <pc:docMk/>
            <pc:sldMasterMk cId="378903824" sldId="2147483698"/>
            <pc:sldLayoutMk cId="3873890205" sldId="2147483700"/>
          </pc:sldLayoutMkLst>
        </pc:sldLayoutChg>
        <pc:sldLayoutChg chg="del">
          <pc:chgData name="Lisa Plater" userId="3108f9e6-46bb-406e-962f-36880693622a" providerId="ADAL" clId="{6A3853F3-FC71-4BB7-85AA-F93D20DA78AD}" dt="2025-04-04T16:43:46.230" v="24" actId="47"/>
          <pc:sldLayoutMkLst>
            <pc:docMk/>
            <pc:sldMasterMk cId="378903824" sldId="2147483698"/>
            <pc:sldLayoutMk cId="97137858" sldId="2147483701"/>
          </pc:sldLayoutMkLst>
        </pc:sldLayoutChg>
        <pc:sldLayoutChg chg="del">
          <pc:chgData name="Lisa Plater" userId="3108f9e6-46bb-406e-962f-36880693622a" providerId="ADAL" clId="{6A3853F3-FC71-4BB7-85AA-F93D20DA78AD}" dt="2025-04-04T16:43:46.230" v="24" actId="47"/>
          <pc:sldLayoutMkLst>
            <pc:docMk/>
            <pc:sldMasterMk cId="378903824" sldId="2147483698"/>
            <pc:sldLayoutMk cId="1826562983" sldId="2147483702"/>
          </pc:sldLayoutMkLst>
        </pc:sldLayoutChg>
        <pc:sldLayoutChg chg="del">
          <pc:chgData name="Lisa Plater" userId="3108f9e6-46bb-406e-962f-36880693622a" providerId="ADAL" clId="{6A3853F3-FC71-4BB7-85AA-F93D20DA78AD}" dt="2025-04-04T16:43:46.230" v="24" actId="47"/>
          <pc:sldLayoutMkLst>
            <pc:docMk/>
            <pc:sldMasterMk cId="378903824" sldId="2147483698"/>
            <pc:sldLayoutMk cId="3577907208" sldId="2147483703"/>
          </pc:sldLayoutMkLst>
        </pc:sldLayoutChg>
        <pc:sldLayoutChg chg="del">
          <pc:chgData name="Lisa Plater" userId="3108f9e6-46bb-406e-962f-36880693622a" providerId="ADAL" clId="{6A3853F3-FC71-4BB7-85AA-F93D20DA78AD}" dt="2025-04-04T16:43:46.230" v="24" actId="47"/>
          <pc:sldLayoutMkLst>
            <pc:docMk/>
            <pc:sldMasterMk cId="378903824" sldId="2147483698"/>
            <pc:sldLayoutMk cId="2177093726" sldId="2147483704"/>
          </pc:sldLayoutMkLst>
        </pc:sldLayoutChg>
        <pc:sldLayoutChg chg="del">
          <pc:chgData name="Lisa Plater" userId="3108f9e6-46bb-406e-962f-36880693622a" providerId="ADAL" clId="{6A3853F3-FC71-4BB7-85AA-F93D20DA78AD}" dt="2025-04-04T16:43:46.230" v="24" actId="47"/>
          <pc:sldLayoutMkLst>
            <pc:docMk/>
            <pc:sldMasterMk cId="378903824" sldId="2147483698"/>
            <pc:sldLayoutMk cId="1195193214" sldId="2147483705"/>
          </pc:sldLayoutMkLst>
        </pc:sldLayoutChg>
        <pc:sldLayoutChg chg="del">
          <pc:chgData name="Lisa Plater" userId="3108f9e6-46bb-406e-962f-36880693622a" providerId="ADAL" clId="{6A3853F3-FC71-4BB7-85AA-F93D20DA78AD}" dt="2025-04-04T16:43:46.230" v="24" actId="47"/>
          <pc:sldLayoutMkLst>
            <pc:docMk/>
            <pc:sldMasterMk cId="378903824" sldId="2147483698"/>
            <pc:sldLayoutMk cId="2651882105" sldId="2147483706"/>
          </pc:sldLayoutMkLst>
        </pc:sldLayoutChg>
        <pc:sldLayoutChg chg="del">
          <pc:chgData name="Lisa Plater" userId="3108f9e6-46bb-406e-962f-36880693622a" providerId="ADAL" clId="{6A3853F3-FC71-4BB7-85AA-F93D20DA78AD}" dt="2025-04-04T16:43:46.230" v="24" actId="47"/>
          <pc:sldLayoutMkLst>
            <pc:docMk/>
            <pc:sldMasterMk cId="378903824" sldId="2147483698"/>
            <pc:sldLayoutMk cId="1349785702" sldId="2147483707"/>
          </pc:sldLayoutMkLst>
        </pc:sldLayoutChg>
        <pc:sldLayoutChg chg="del">
          <pc:chgData name="Lisa Plater" userId="3108f9e6-46bb-406e-962f-36880693622a" providerId="ADAL" clId="{6A3853F3-FC71-4BB7-85AA-F93D20DA78AD}" dt="2025-04-04T16:43:46.230" v="24" actId="47"/>
          <pc:sldLayoutMkLst>
            <pc:docMk/>
            <pc:sldMasterMk cId="378903824" sldId="2147483698"/>
            <pc:sldLayoutMk cId="854910543" sldId="2147483708"/>
          </pc:sldLayoutMkLst>
        </pc:sldLayoutChg>
        <pc:sldLayoutChg chg="del">
          <pc:chgData name="Lisa Plater" userId="3108f9e6-46bb-406e-962f-36880693622a" providerId="ADAL" clId="{6A3853F3-FC71-4BB7-85AA-F93D20DA78AD}" dt="2025-04-04T16:43:46.230" v="24" actId="47"/>
          <pc:sldLayoutMkLst>
            <pc:docMk/>
            <pc:sldMasterMk cId="378903824" sldId="2147483698"/>
            <pc:sldLayoutMk cId="923999971" sldId="2147483709"/>
          </pc:sldLayoutMkLst>
        </pc:sldLayoutChg>
        <pc:sldLayoutChg chg="del">
          <pc:chgData name="Lisa Plater" userId="3108f9e6-46bb-406e-962f-36880693622a" providerId="ADAL" clId="{6A3853F3-FC71-4BB7-85AA-F93D20DA78AD}" dt="2025-04-04T16:43:46.230" v="24" actId="47"/>
          <pc:sldLayoutMkLst>
            <pc:docMk/>
            <pc:sldMasterMk cId="378903824" sldId="2147483698"/>
            <pc:sldLayoutMk cId="3199547391" sldId="2147483710"/>
          </pc:sldLayoutMkLst>
        </pc:sldLayoutChg>
        <pc:sldLayoutChg chg="del">
          <pc:chgData name="Lisa Plater" userId="3108f9e6-46bb-406e-962f-36880693622a" providerId="ADAL" clId="{6A3853F3-FC71-4BB7-85AA-F93D20DA78AD}" dt="2025-04-04T16:43:46.230" v="24" actId="47"/>
          <pc:sldLayoutMkLst>
            <pc:docMk/>
            <pc:sldMasterMk cId="378903824" sldId="2147483698"/>
            <pc:sldLayoutMk cId="3431432101" sldId="2147483711"/>
          </pc:sldLayoutMkLst>
        </pc:sldLayoutChg>
        <pc:sldLayoutChg chg="del">
          <pc:chgData name="Lisa Plater" userId="3108f9e6-46bb-406e-962f-36880693622a" providerId="ADAL" clId="{6A3853F3-FC71-4BB7-85AA-F93D20DA78AD}" dt="2025-04-04T16:43:46.230" v="24" actId="47"/>
          <pc:sldLayoutMkLst>
            <pc:docMk/>
            <pc:sldMasterMk cId="378903824" sldId="2147483698"/>
            <pc:sldLayoutMk cId="977350635" sldId="2147483712"/>
          </pc:sldLayoutMkLst>
        </pc:sldLayoutChg>
        <pc:sldLayoutChg chg="del">
          <pc:chgData name="Lisa Plater" userId="3108f9e6-46bb-406e-962f-36880693622a" providerId="ADAL" clId="{6A3853F3-FC71-4BB7-85AA-F93D20DA78AD}" dt="2025-04-04T16:43:46.230" v="24" actId="47"/>
          <pc:sldLayoutMkLst>
            <pc:docMk/>
            <pc:sldMasterMk cId="378903824" sldId="2147483698"/>
            <pc:sldLayoutMk cId="1639164882" sldId="2147483713"/>
          </pc:sldLayoutMkLst>
        </pc:sldLayoutChg>
        <pc:sldLayoutChg chg="del">
          <pc:chgData name="Lisa Plater" userId="3108f9e6-46bb-406e-962f-36880693622a" providerId="ADAL" clId="{6A3853F3-FC71-4BB7-85AA-F93D20DA78AD}" dt="2025-04-04T16:43:46.230" v="24" actId="47"/>
          <pc:sldLayoutMkLst>
            <pc:docMk/>
            <pc:sldMasterMk cId="378903824" sldId="2147483698"/>
            <pc:sldLayoutMk cId="4080598539" sldId="2147483714"/>
          </pc:sldLayoutMkLst>
        </pc:sldLayoutChg>
        <pc:sldLayoutChg chg="del">
          <pc:chgData name="Lisa Plater" userId="3108f9e6-46bb-406e-962f-36880693622a" providerId="ADAL" clId="{6A3853F3-FC71-4BB7-85AA-F93D20DA78AD}" dt="2025-04-04T16:43:46.230" v="24" actId="47"/>
          <pc:sldLayoutMkLst>
            <pc:docMk/>
            <pc:sldMasterMk cId="378903824" sldId="2147483698"/>
            <pc:sldLayoutMk cId="1644979830" sldId="2147483715"/>
          </pc:sldLayoutMkLst>
        </pc:sldLayoutChg>
        <pc:sldLayoutChg chg="del">
          <pc:chgData name="Lisa Plater" userId="3108f9e6-46bb-406e-962f-36880693622a" providerId="ADAL" clId="{6A3853F3-FC71-4BB7-85AA-F93D20DA78AD}" dt="2025-04-04T16:43:46.230" v="24" actId="47"/>
          <pc:sldLayoutMkLst>
            <pc:docMk/>
            <pc:sldMasterMk cId="378903824" sldId="2147483698"/>
            <pc:sldLayoutMk cId="4211928797" sldId="2147483716"/>
          </pc:sldLayoutMkLst>
        </pc:sldLayoutChg>
        <pc:sldLayoutChg chg="del">
          <pc:chgData name="Lisa Plater" userId="3108f9e6-46bb-406e-962f-36880693622a" providerId="ADAL" clId="{6A3853F3-FC71-4BB7-85AA-F93D20DA78AD}" dt="2025-04-04T16:43:46.230" v="24" actId="47"/>
          <pc:sldLayoutMkLst>
            <pc:docMk/>
            <pc:sldMasterMk cId="378903824" sldId="2147483698"/>
            <pc:sldLayoutMk cId="1071623207" sldId="2147483717"/>
          </pc:sldLayoutMkLst>
        </pc:sldLayoutChg>
        <pc:sldLayoutChg chg="del">
          <pc:chgData name="Lisa Plater" userId="3108f9e6-46bb-406e-962f-36880693622a" providerId="ADAL" clId="{6A3853F3-FC71-4BB7-85AA-F93D20DA78AD}" dt="2025-04-04T16:43:46.230" v="24" actId="47"/>
          <pc:sldLayoutMkLst>
            <pc:docMk/>
            <pc:sldMasterMk cId="378903824" sldId="2147483698"/>
            <pc:sldLayoutMk cId="2661251329" sldId="2147483718"/>
          </pc:sldLayoutMkLst>
        </pc:sldLayoutChg>
        <pc:sldLayoutChg chg="del">
          <pc:chgData name="Lisa Plater" userId="3108f9e6-46bb-406e-962f-36880693622a" providerId="ADAL" clId="{6A3853F3-FC71-4BB7-85AA-F93D20DA78AD}" dt="2025-04-04T16:43:46.230" v="24" actId="47"/>
          <pc:sldLayoutMkLst>
            <pc:docMk/>
            <pc:sldMasterMk cId="378903824" sldId="2147483698"/>
            <pc:sldLayoutMk cId="81315769" sldId="2147483724"/>
          </pc:sldLayoutMkLst>
        </pc:sldLayoutChg>
        <pc:sldLayoutChg chg="del">
          <pc:chgData name="Lisa Plater" userId="3108f9e6-46bb-406e-962f-36880693622a" providerId="ADAL" clId="{6A3853F3-FC71-4BB7-85AA-F93D20DA78AD}" dt="2025-04-04T16:43:46.230" v="24" actId="47"/>
          <pc:sldLayoutMkLst>
            <pc:docMk/>
            <pc:sldMasterMk cId="378903824" sldId="2147483698"/>
            <pc:sldLayoutMk cId="50194281" sldId="2147483725"/>
          </pc:sldLayoutMkLst>
        </pc:sldLayoutChg>
        <pc:sldLayoutChg chg="del">
          <pc:chgData name="Lisa Plater" userId="3108f9e6-46bb-406e-962f-36880693622a" providerId="ADAL" clId="{6A3853F3-FC71-4BB7-85AA-F93D20DA78AD}" dt="2025-04-04T16:43:46.230" v="24" actId="47"/>
          <pc:sldLayoutMkLst>
            <pc:docMk/>
            <pc:sldMasterMk cId="378903824" sldId="2147483698"/>
            <pc:sldLayoutMk cId="1845842380" sldId="2147483726"/>
          </pc:sldLayoutMkLst>
        </pc:sldLayoutChg>
        <pc:sldLayoutChg chg="del">
          <pc:chgData name="Lisa Plater" userId="3108f9e6-46bb-406e-962f-36880693622a" providerId="ADAL" clId="{6A3853F3-FC71-4BB7-85AA-F93D20DA78AD}" dt="2025-04-04T16:43:46.230" v="24" actId="47"/>
          <pc:sldLayoutMkLst>
            <pc:docMk/>
            <pc:sldMasterMk cId="378903824" sldId="2147483698"/>
            <pc:sldLayoutMk cId="1723214089" sldId="2147483730"/>
          </pc:sldLayoutMkLst>
        </pc:sldLayoutChg>
        <pc:sldLayoutChg chg="del">
          <pc:chgData name="Lisa Plater" userId="3108f9e6-46bb-406e-962f-36880693622a" providerId="ADAL" clId="{6A3853F3-FC71-4BB7-85AA-F93D20DA78AD}" dt="2025-04-04T16:43:46.230" v="24" actId="47"/>
          <pc:sldLayoutMkLst>
            <pc:docMk/>
            <pc:sldMasterMk cId="378903824" sldId="2147483698"/>
            <pc:sldLayoutMk cId="2189499397" sldId="2147483731"/>
          </pc:sldLayoutMkLst>
        </pc:sldLayoutChg>
        <pc:sldLayoutChg chg="del">
          <pc:chgData name="Lisa Plater" userId="3108f9e6-46bb-406e-962f-36880693622a" providerId="ADAL" clId="{6A3853F3-FC71-4BB7-85AA-F93D20DA78AD}" dt="2025-04-04T16:43:46.230" v="24" actId="47"/>
          <pc:sldLayoutMkLst>
            <pc:docMk/>
            <pc:sldMasterMk cId="378903824" sldId="2147483698"/>
            <pc:sldLayoutMk cId="3806539818" sldId="2147483732"/>
          </pc:sldLayoutMkLst>
        </pc:sldLayoutChg>
        <pc:sldLayoutChg chg="del">
          <pc:chgData name="Lisa Plater" userId="3108f9e6-46bb-406e-962f-36880693622a" providerId="ADAL" clId="{6A3853F3-FC71-4BB7-85AA-F93D20DA78AD}" dt="2025-04-04T16:43:46.230" v="24" actId="47"/>
          <pc:sldLayoutMkLst>
            <pc:docMk/>
            <pc:sldMasterMk cId="378903824" sldId="2147483698"/>
            <pc:sldLayoutMk cId="647523155" sldId="2147483735"/>
          </pc:sldLayoutMkLst>
        </pc:sldLayoutChg>
      </pc:sldMasterChg>
      <pc:sldMasterChg chg="del delSldLayout">
        <pc:chgData name="Lisa Plater" userId="3108f9e6-46bb-406e-962f-36880693622a" providerId="ADAL" clId="{6A3853F3-FC71-4BB7-85AA-F93D20DA78AD}" dt="2025-04-04T16:44:08.142" v="25" actId="47"/>
        <pc:sldMasterMkLst>
          <pc:docMk/>
          <pc:sldMasterMk cId="2372005436" sldId="2147483792"/>
        </pc:sldMasterMkLst>
        <pc:sldLayoutChg chg="del">
          <pc:chgData name="Lisa Plater" userId="3108f9e6-46bb-406e-962f-36880693622a" providerId="ADAL" clId="{6A3853F3-FC71-4BB7-85AA-F93D20DA78AD}" dt="2025-04-04T16:44:08.142" v="25" actId="47"/>
          <pc:sldLayoutMkLst>
            <pc:docMk/>
            <pc:sldMasterMk cId="2372005436" sldId="2147483792"/>
            <pc:sldLayoutMk cId="4268343397" sldId="2147483793"/>
          </pc:sldLayoutMkLst>
        </pc:sldLayoutChg>
        <pc:sldLayoutChg chg="del">
          <pc:chgData name="Lisa Plater" userId="3108f9e6-46bb-406e-962f-36880693622a" providerId="ADAL" clId="{6A3853F3-FC71-4BB7-85AA-F93D20DA78AD}" dt="2025-04-04T16:44:08.142" v="25" actId="47"/>
          <pc:sldLayoutMkLst>
            <pc:docMk/>
            <pc:sldMasterMk cId="2372005436" sldId="2147483792"/>
            <pc:sldLayoutMk cId="1311013520" sldId="2147483794"/>
          </pc:sldLayoutMkLst>
        </pc:sldLayoutChg>
        <pc:sldLayoutChg chg="del">
          <pc:chgData name="Lisa Plater" userId="3108f9e6-46bb-406e-962f-36880693622a" providerId="ADAL" clId="{6A3853F3-FC71-4BB7-85AA-F93D20DA78AD}" dt="2025-04-04T16:44:08.142" v="25" actId="47"/>
          <pc:sldLayoutMkLst>
            <pc:docMk/>
            <pc:sldMasterMk cId="2372005436" sldId="2147483792"/>
            <pc:sldLayoutMk cId="439449092" sldId="2147483795"/>
          </pc:sldLayoutMkLst>
        </pc:sldLayoutChg>
        <pc:sldLayoutChg chg="del">
          <pc:chgData name="Lisa Plater" userId="3108f9e6-46bb-406e-962f-36880693622a" providerId="ADAL" clId="{6A3853F3-FC71-4BB7-85AA-F93D20DA78AD}" dt="2025-04-04T16:44:08.142" v="25" actId="47"/>
          <pc:sldLayoutMkLst>
            <pc:docMk/>
            <pc:sldMasterMk cId="2372005436" sldId="2147483792"/>
            <pc:sldLayoutMk cId="3469250604" sldId="2147483796"/>
          </pc:sldLayoutMkLst>
        </pc:sldLayoutChg>
        <pc:sldLayoutChg chg="del">
          <pc:chgData name="Lisa Plater" userId="3108f9e6-46bb-406e-962f-36880693622a" providerId="ADAL" clId="{6A3853F3-FC71-4BB7-85AA-F93D20DA78AD}" dt="2025-04-04T16:44:08.142" v="25" actId="47"/>
          <pc:sldLayoutMkLst>
            <pc:docMk/>
            <pc:sldMasterMk cId="2372005436" sldId="2147483792"/>
            <pc:sldLayoutMk cId="1658568645" sldId="2147483797"/>
          </pc:sldLayoutMkLst>
        </pc:sldLayoutChg>
        <pc:sldLayoutChg chg="del">
          <pc:chgData name="Lisa Plater" userId="3108f9e6-46bb-406e-962f-36880693622a" providerId="ADAL" clId="{6A3853F3-FC71-4BB7-85AA-F93D20DA78AD}" dt="2025-04-04T16:44:08.142" v="25" actId="47"/>
          <pc:sldLayoutMkLst>
            <pc:docMk/>
            <pc:sldMasterMk cId="2372005436" sldId="2147483792"/>
            <pc:sldLayoutMk cId="939219589" sldId="2147483798"/>
          </pc:sldLayoutMkLst>
        </pc:sldLayoutChg>
        <pc:sldLayoutChg chg="del">
          <pc:chgData name="Lisa Plater" userId="3108f9e6-46bb-406e-962f-36880693622a" providerId="ADAL" clId="{6A3853F3-FC71-4BB7-85AA-F93D20DA78AD}" dt="2025-04-04T16:44:08.142" v="25" actId="47"/>
          <pc:sldLayoutMkLst>
            <pc:docMk/>
            <pc:sldMasterMk cId="2372005436" sldId="2147483792"/>
            <pc:sldLayoutMk cId="3952464478" sldId="2147483799"/>
          </pc:sldLayoutMkLst>
        </pc:sldLayoutChg>
        <pc:sldLayoutChg chg="del">
          <pc:chgData name="Lisa Plater" userId="3108f9e6-46bb-406e-962f-36880693622a" providerId="ADAL" clId="{6A3853F3-FC71-4BB7-85AA-F93D20DA78AD}" dt="2025-04-04T16:44:08.142" v="25" actId="47"/>
          <pc:sldLayoutMkLst>
            <pc:docMk/>
            <pc:sldMasterMk cId="2372005436" sldId="2147483792"/>
            <pc:sldLayoutMk cId="842863449" sldId="2147483800"/>
          </pc:sldLayoutMkLst>
        </pc:sldLayoutChg>
        <pc:sldLayoutChg chg="del">
          <pc:chgData name="Lisa Plater" userId="3108f9e6-46bb-406e-962f-36880693622a" providerId="ADAL" clId="{6A3853F3-FC71-4BB7-85AA-F93D20DA78AD}" dt="2025-04-04T16:44:08.142" v="25" actId="47"/>
          <pc:sldLayoutMkLst>
            <pc:docMk/>
            <pc:sldMasterMk cId="2372005436" sldId="2147483792"/>
            <pc:sldLayoutMk cId="2915709681" sldId="2147483801"/>
          </pc:sldLayoutMkLst>
        </pc:sldLayoutChg>
        <pc:sldLayoutChg chg="del">
          <pc:chgData name="Lisa Plater" userId="3108f9e6-46bb-406e-962f-36880693622a" providerId="ADAL" clId="{6A3853F3-FC71-4BB7-85AA-F93D20DA78AD}" dt="2025-04-04T16:44:08.142" v="25" actId="47"/>
          <pc:sldLayoutMkLst>
            <pc:docMk/>
            <pc:sldMasterMk cId="2372005436" sldId="2147483792"/>
            <pc:sldLayoutMk cId="3486837751" sldId="2147483802"/>
          </pc:sldLayoutMkLst>
        </pc:sldLayoutChg>
        <pc:sldLayoutChg chg="del">
          <pc:chgData name="Lisa Plater" userId="3108f9e6-46bb-406e-962f-36880693622a" providerId="ADAL" clId="{6A3853F3-FC71-4BB7-85AA-F93D20DA78AD}" dt="2025-04-04T16:44:08.142" v="25" actId="47"/>
          <pc:sldLayoutMkLst>
            <pc:docMk/>
            <pc:sldMasterMk cId="2372005436" sldId="2147483792"/>
            <pc:sldLayoutMk cId="2645129534" sldId="2147483803"/>
          </pc:sldLayoutMkLst>
        </pc:sldLayoutChg>
        <pc:sldLayoutChg chg="del">
          <pc:chgData name="Lisa Plater" userId="3108f9e6-46bb-406e-962f-36880693622a" providerId="ADAL" clId="{6A3853F3-FC71-4BB7-85AA-F93D20DA78AD}" dt="2025-04-04T16:44:08.142" v="25" actId="47"/>
          <pc:sldLayoutMkLst>
            <pc:docMk/>
            <pc:sldMasterMk cId="2372005436" sldId="2147483792"/>
            <pc:sldLayoutMk cId="1825870636" sldId="2147483804"/>
          </pc:sldLayoutMkLst>
        </pc:sldLayoutChg>
        <pc:sldLayoutChg chg="del">
          <pc:chgData name="Lisa Plater" userId="3108f9e6-46bb-406e-962f-36880693622a" providerId="ADAL" clId="{6A3853F3-FC71-4BB7-85AA-F93D20DA78AD}" dt="2025-04-04T16:44:08.142" v="25" actId="47"/>
          <pc:sldLayoutMkLst>
            <pc:docMk/>
            <pc:sldMasterMk cId="2372005436" sldId="2147483792"/>
            <pc:sldLayoutMk cId="3134752397" sldId="2147483805"/>
          </pc:sldLayoutMkLst>
        </pc:sldLayoutChg>
        <pc:sldLayoutChg chg="del">
          <pc:chgData name="Lisa Plater" userId="3108f9e6-46bb-406e-962f-36880693622a" providerId="ADAL" clId="{6A3853F3-FC71-4BB7-85AA-F93D20DA78AD}" dt="2025-04-04T16:44:08.142" v="25" actId="47"/>
          <pc:sldLayoutMkLst>
            <pc:docMk/>
            <pc:sldMasterMk cId="2372005436" sldId="2147483792"/>
            <pc:sldLayoutMk cId="4224524053" sldId="2147483806"/>
          </pc:sldLayoutMkLst>
        </pc:sldLayoutChg>
        <pc:sldLayoutChg chg="del">
          <pc:chgData name="Lisa Plater" userId="3108f9e6-46bb-406e-962f-36880693622a" providerId="ADAL" clId="{6A3853F3-FC71-4BB7-85AA-F93D20DA78AD}" dt="2025-04-04T16:44:08.142" v="25" actId="47"/>
          <pc:sldLayoutMkLst>
            <pc:docMk/>
            <pc:sldMasterMk cId="2372005436" sldId="2147483792"/>
            <pc:sldLayoutMk cId="1657554736" sldId="2147483807"/>
          </pc:sldLayoutMkLst>
        </pc:sldLayoutChg>
        <pc:sldLayoutChg chg="del">
          <pc:chgData name="Lisa Plater" userId="3108f9e6-46bb-406e-962f-36880693622a" providerId="ADAL" clId="{6A3853F3-FC71-4BB7-85AA-F93D20DA78AD}" dt="2025-04-04T16:44:08.142" v="25" actId="47"/>
          <pc:sldLayoutMkLst>
            <pc:docMk/>
            <pc:sldMasterMk cId="2372005436" sldId="2147483792"/>
            <pc:sldLayoutMk cId="2935705850" sldId="2147483808"/>
          </pc:sldLayoutMkLst>
        </pc:sldLayoutChg>
        <pc:sldLayoutChg chg="del">
          <pc:chgData name="Lisa Plater" userId="3108f9e6-46bb-406e-962f-36880693622a" providerId="ADAL" clId="{6A3853F3-FC71-4BB7-85AA-F93D20DA78AD}" dt="2025-04-04T16:44:08.142" v="25" actId="47"/>
          <pc:sldLayoutMkLst>
            <pc:docMk/>
            <pc:sldMasterMk cId="2372005436" sldId="2147483792"/>
            <pc:sldLayoutMk cId="1270099517" sldId="2147483809"/>
          </pc:sldLayoutMkLst>
        </pc:sldLayoutChg>
        <pc:sldLayoutChg chg="del">
          <pc:chgData name="Lisa Plater" userId="3108f9e6-46bb-406e-962f-36880693622a" providerId="ADAL" clId="{6A3853F3-FC71-4BB7-85AA-F93D20DA78AD}" dt="2025-04-04T16:44:08.142" v="25" actId="47"/>
          <pc:sldLayoutMkLst>
            <pc:docMk/>
            <pc:sldMasterMk cId="2372005436" sldId="2147483792"/>
            <pc:sldLayoutMk cId="449568381" sldId="2147483810"/>
          </pc:sldLayoutMkLst>
        </pc:sldLayoutChg>
        <pc:sldLayoutChg chg="del">
          <pc:chgData name="Lisa Plater" userId="3108f9e6-46bb-406e-962f-36880693622a" providerId="ADAL" clId="{6A3853F3-FC71-4BB7-85AA-F93D20DA78AD}" dt="2025-04-04T16:44:08.142" v="25" actId="47"/>
          <pc:sldLayoutMkLst>
            <pc:docMk/>
            <pc:sldMasterMk cId="2372005436" sldId="2147483792"/>
            <pc:sldLayoutMk cId="1601030812" sldId="2147483811"/>
          </pc:sldLayoutMkLst>
        </pc:sldLayoutChg>
        <pc:sldLayoutChg chg="del">
          <pc:chgData name="Lisa Plater" userId="3108f9e6-46bb-406e-962f-36880693622a" providerId="ADAL" clId="{6A3853F3-FC71-4BB7-85AA-F93D20DA78AD}" dt="2025-04-04T16:44:08.142" v="25" actId="47"/>
          <pc:sldLayoutMkLst>
            <pc:docMk/>
            <pc:sldMasterMk cId="2372005436" sldId="2147483792"/>
            <pc:sldLayoutMk cId="891789011" sldId="2147483812"/>
          </pc:sldLayoutMkLst>
        </pc:sldLayoutChg>
        <pc:sldLayoutChg chg="del">
          <pc:chgData name="Lisa Plater" userId="3108f9e6-46bb-406e-962f-36880693622a" providerId="ADAL" clId="{6A3853F3-FC71-4BB7-85AA-F93D20DA78AD}" dt="2025-04-04T16:44:08.142" v="25" actId="47"/>
          <pc:sldLayoutMkLst>
            <pc:docMk/>
            <pc:sldMasterMk cId="2372005436" sldId="2147483792"/>
            <pc:sldLayoutMk cId="1716541270" sldId="2147483813"/>
          </pc:sldLayoutMkLst>
        </pc:sldLayoutChg>
        <pc:sldLayoutChg chg="del">
          <pc:chgData name="Lisa Plater" userId="3108f9e6-46bb-406e-962f-36880693622a" providerId="ADAL" clId="{6A3853F3-FC71-4BB7-85AA-F93D20DA78AD}" dt="2025-04-04T16:44:08.142" v="25" actId="47"/>
          <pc:sldLayoutMkLst>
            <pc:docMk/>
            <pc:sldMasterMk cId="2372005436" sldId="2147483792"/>
            <pc:sldLayoutMk cId="1231719652" sldId="2147483814"/>
          </pc:sldLayoutMkLst>
        </pc:sldLayoutChg>
        <pc:sldLayoutChg chg="del">
          <pc:chgData name="Lisa Plater" userId="3108f9e6-46bb-406e-962f-36880693622a" providerId="ADAL" clId="{6A3853F3-FC71-4BB7-85AA-F93D20DA78AD}" dt="2025-04-04T16:44:08.142" v="25" actId="47"/>
          <pc:sldLayoutMkLst>
            <pc:docMk/>
            <pc:sldMasterMk cId="2372005436" sldId="2147483792"/>
            <pc:sldLayoutMk cId="43225044" sldId="2147483815"/>
          </pc:sldLayoutMkLst>
        </pc:sldLayoutChg>
        <pc:sldLayoutChg chg="del">
          <pc:chgData name="Lisa Plater" userId="3108f9e6-46bb-406e-962f-36880693622a" providerId="ADAL" clId="{6A3853F3-FC71-4BB7-85AA-F93D20DA78AD}" dt="2025-04-04T16:44:08.142" v="25" actId="47"/>
          <pc:sldLayoutMkLst>
            <pc:docMk/>
            <pc:sldMasterMk cId="2372005436" sldId="2147483792"/>
            <pc:sldLayoutMk cId="1803745032" sldId="2147483816"/>
          </pc:sldLayoutMkLst>
        </pc:sldLayoutChg>
        <pc:sldLayoutChg chg="del">
          <pc:chgData name="Lisa Plater" userId="3108f9e6-46bb-406e-962f-36880693622a" providerId="ADAL" clId="{6A3853F3-FC71-4BB7-85AA-F93D20DA78AD}" dt="2025-04-04T16:44:08.142" v="25" actId="47"/>
          <pc:sldLayoutMkLst>
            <pc:docMk/>
            <pc:sldMasterMk cId="2372005436" sldId="2147483792"/>
            <pc:sldLayoutMk cId="2572212342" sldId="2147483817"/>
          </pc:sldLayoutMkLst>
        </pc:sldLayoutChg>
        <pc:sldLayoutChg chg="del">
          <pc:chgData name="Lisa Plater" userId="3108f9e6-46bb-406e-962f-36880693622a" providerId="ADAL" clId="{6A3853F3-FC71-4BB7-85AA-F93D20DA78AD}" dt="2025-04-04T16:44:08.142" v="25" actId="47"/>
          <pc:sldLayoutMkLst>
            <pc:docMk/>
            <pc:sldMasterMk cId="2372005436" sldId="2147483792"/>
            <pc:sldLayoutMk cId="1269400881" sldId="2147483818"/>
          </pc:sldLayoutMkLst>
        </pc:sldLayoutChg>
        <pc:sldLayoutChg chg="del">
          <pc:chgData name="Lisa Plater" userId="3108f9e6-46bb-406e-962f-36880693622a" providerId="ADAL" clId="{6A3853F3-FC71-4BB7-85AA-F93D20DA78AD}" dt="2025-04-04T16:44:08.142" v="25" actId="47"/>
          <pc:sldLayoutMkLst>
            <pc:docMk/>
            <pc:sldMasterMk cId="2372005436" sldId="2147483792"/>
            <pc:sldLayoutMk cId="1321477295" sldId="2147483819"/>
          </pc:sldLayoutMkLst>
        </pc:sldLayoutChg>
        <pc:sldLayoutChg chg="del">
          <pc:chgData name="Lisa Plater" userId="3108f9e6-46bb-406e-962f-36880693622a" providerId="ADAL" clId="{6A3853F3-FC71-4BB7-85AA-F93D20DA78AD}" dt="2025-04-04T16:44:08.142" v="25" actId="47"/>
          <pc:sldLayoutMkLst>
            <pc:docMk/>
            <pc:sldMasterMk cId="2372005436" sldId="2147483792"/>
            <pc:sldLayoutMk cId="2823028495" sldId="2147483820"/>
          </pc:sldLayoutMkLst>
        </pc:sldLayoutChg>
        <pc:sldLayoutChg chg="del">
          <pc:chgData name="Lisa Plater" userId="3108f9e6-46bb-406e-962f-36880693622a" providerId="ADAL" clId="{6A3853F3-FC71-4BB7-85AA-F93D20DA78AD}" dt="2025-04-04T16:44:08.142" v="25" actId="47"/>
          <pc:sldLayoutMkLst>
            <pc:docMk/>
            <pc:sldMasterMk cId="2372005436" sldId="2147483792"/>
            <pc:sldLayoutMk cId="3249194401" sldId="2147483821"/>
          </pc:sldLayoutMkLst>
        </pc:sldLayoutChg>
        <pc:sldLayoutChg chg="del">
          <pc:chgData name="Lisa Plater" userId="3108f9e6-46bb-406e-962f-36880693622a" providerId="ADAL" clId="{6A3853F3-FC71-4BB7-85AA-F93D20DA78AD}" dt="2025-04-04T16:44:08.142" v="25" actId="47"/>
          <pc:sldLayoutMkLst>
            <pc:docMk/>
            <pc:sldMasterMk cId="2372005436" sldId="2147483792"/>
            <pc:sldLayoutMk cId="1822335303" sldId="2147483822"/>
          </pc:sldLayoutMkLst>
        </pc:sldLayoutChg>
      </pc:sldMasterChg>
      <pc:sldMasterChg chg="del delSldLayout">
        <pc:chgData name="Lisa Plater" userId="3108f9e6-46bb-406e-962f-36880693622a" providerId="ADAL" clId="{6A3853F3-FC71-4BB7-85AA-F93D20DA78AD}" dt="2025-04-04T16:41:50.436" v="2" actId="47"/>
        <pc:sldMasterMkLst>
          <pc:docMk/>
          <pc:sldMasterMk cId="2102611974" sldId="2147483848"/>
        </pc:sldMasterMkLst>
        <pc:sldLayoutChg chg="del">
          <pc:chgData name="Lisa Plater" userId="3108f9e6-46bb-406e-962f-36880693622a" providerId="ADAL" clId="{6A3853F3-FC71-4BB7-85AA-F93D20DA78AD}" dt="2025-04-04T16:41:50.436" v="2" actId="47"/>
          <pc:sldLayoutMkLst>
            <pc:docMk/>
            <pc:sldMasterMk cId="2102611974" sldId="2147483848"/>
            <pc:sldLayoutMk cId="1967730167" sldId="2147483849"/>
          </pc:sldLayoutMkLst>
        </pc:sldLayoutChg>
        <pc:sldLayoutChg chg="del">
          <pc:chgData name="Lisa Plater" userId="3108f9e6-46bb-406e-962f-36880693622a" providerId="ADAL" clId="{6A3853F3-FC71-4BB7-85AA-F93D20DA78AD}" dt="2025-04-04T16:41:50.436" v="2" actId="47"/>
          <pc:sldLayoutMkLst>
            <pc:docMk/>
            <pc:sldMasterMk cId="2102611974" sldId="2147483848"/>
            <pc:sldLayoutMk cId="2538418401" sldId="2147483850"/>
          </pc:sldLayoutMkLst>
        </pc:sldLayoutChg>
        <pc:sldLayoutChg chg="del">
          <pc:chgData name="Lisa Plater" userId="3108f9e6-46bb-406e-962f-36880693622a" providerId="ADAL" clId="{6A3853F3-FC71-4BB7-85AA-F93D20DA78AD}" dt="2025-04-04T16:41:50.436" v="2" actId="47"/>
          <pc:sldLayoutMkLst>
            <pc:docMk/>
            <pc:sldMasterMk cId="2102611974" sldId="2147483848"/>
            <pc:sldLayoutMk cId="3762148576" sldId="2147483851"/>
          </pc:sldLayoutMkLst>
        </pc:sldLayoutChg>
        <pc:sldLayoutChg chg="del">
          <pc:chgData name="Lisa Plater" userId="3108f9e6-46bb-406e-962f-36880693622a" providerId="ADAL" clId="{6A3853F3-FC71-4BB7-85AA-F93D20DA78AD}" dt="2025-04-04T16:41:50.436" v="2" actId="47"/>
          <pc:sldLayoutMkLst>
            <pc:docMk/>
            <pc:sldMasterMk cId="2102611974" sldId="2147483848"/>
            <pc:sldLayoutMk cId="1262539228" sldId="2147483852"/>
          </pc:sldLayoutMkLst>
        </pc:sldLayoutChg>
        <pc:sldLayoutChg chg="del">
          <pc:chgData name="Lisa Plater" userId="3108f9e6-46bb-406e-962f-36880693622a" providerId="ADAL" clId="{6A3853F3-FC71-4BB7-85AA-F93D20DA78AD}" dt="2025-04-04T16:41:50.436" v="2" actId="47"/>
          <pc:sldLayoutMkLst>
            <pc:docMk/>
            <pc:sldMasterMk cId="2102611974" sldId="2147483848"/>
            <pc:sldLayoutMk cId="1489291400" sldId="2147483853"/>
          </pc:sldLayoutMkLst>
        </pc:sldLayoutChg>
        <pc:sldLayoutChg chg="del">
          <pc:chgData name="Lisa Plater" userId="3108f9e6-46bb-406e-962f-36880693622a" providerId="ADAL" clId="{6A3853F3-FC71-4BB7-85AA-F93D20DA78AD}" dt="2025-04-04T16:41:50.436" v="2" actId="47"/>
          <pc:sldLayoutMkLst>
            <pc:docMk/>
            <pc:sldMasterMk cId="2102611974" sldId="2147483848"/>
            <pc:sldLayoutMk cId="3452802315" sldId="2147483854"/>
          </pc:sldLayoutMkLst>
        </pc:sldLayoutChg>
        <pc:sldLayoutChg chg="del">
          <pc:chgData name="Lisa Plater" userId="3108f9e6-46bb-406e-962f-36880693622a" providerId="ADAL" clId="{6A3853F3-FC71-4BB7-85AA-F93D20DA78AD}" dt="2025-04-04T16:41:50.436" v="2" actId="47"/>
          <pc:sldLayoutMkLst>
            <pc:docMk/>
            <pc:sldMasterMk cId="2102611974" sldId="2147483848"/>
            <pc:sldLayoutMk cId="1718469706" sldId="2147483855"/>
          </pc:sldLayoutMkLst>
        </pc:sldLayoutChg>
        <pc:sldLayoutChg chg="del">
          <pc:chgData name="Lisa Plater" userId="3108f9e6-46bb-406e-962f-36880693622a" providerId="ADAL" clId="{6A3853F3-FC71-4BB7-85AA-F93D20DA78AD}" dt="2025-04-04T16:41:50.436" v="2" actId="47"/>
          <pc:sldLayoutMkLst>
            <pc:docMk/>
            <pc:sldMasterMk cId="2102611974" sldId="2147483848"/>
            <pc:sldLayoutMk cId="675930691" sldId="2147483856"/>
          </pc:sldLayoutMkLst>
        </pc:sldLayoutChg>
        <pc:sldLayoutChg chg="del">
          <pc:chgData name="Lisa Plater" userId="3108f9e6-46bb-406e-962f-36880693622a" providerId="ADAL" clId="{6A3853F3-FC71-4BB7-85AA-F93D20DA78AD}" dt="2025-04-04T16:41:50.436" v="2" actId="47"/>
          <pc:sldLayoutMkLst>
            <pc:docMk/>
            <pc:sldMasterMk cId="2102611974" sldId="2147483848"/>
            <pc:sldLayoutMk cId="304537120" sldId="2147483857"/>
          </pc:sldLayoutMkLst>
        </pc:sldLayoutChg>
        <pc:sldLayoutChg chg="del">
          <pc:chgData name="Lisa Plater" userId="3108f9e6-46bb-406e-962f-36880693622a" providerId="ADAL" clId="{6A3853F3-FC71-4BB7-85AA-F93D20DA78AD}" dt="2025-04-04T16:41:50.436" v="2" actId="47"/>
          <pc:sldLayoutMkLst>
            <pc:docMk/>
            <pc:sldMasterMk cId="2102611974" sldId="2147483848"/>
            <pc:sldLayoutMk cId="3769522979" sldId="2147483858"/>
          </pc:sldLayoutMkLst>
        </pc:sldLayoutChg>
        <pc:sldLayoutChg chg="del">
          <pc:chgData name="Lisa Plater" userId="3108f9e6-46bb-406e-962f-36880693622a" providerId="ADAL" clId="{6A3853F3-FC71-4BB7-85AA-F93D20DA78AD}" dt="2025-04-04T16:41:50.436" v="2" actId="47"/>
          <pc:sldLayoutMkLst>
            <pc:docMk/>
            <pc:sldMasterMk cId="2102611974" sldId="2147483848"/>
            <pc:sldLayoutMk cId="2751812532" sldId="2147483859"/>
          </pc:sldLayoutMkLst>
        </pc:sldLayoutChg>
        <pc:sldLayoutChg chg="del">
          <pc:chgData name="Lisa Plater" userId="3108f9e6-46bb-406e-962f-36880693622a" providerId="ADAL" clId="{6A3853F3-FC71-4BB7-85AA-F93D20DA78AD}" dt="2025-04-04T16:41:50.436" v="2" actId="47"/>
          <pc:sldLayoutMkLst>
            <pc:docMk/>
            <pc:sldMasterMk cId="2102611974" sldId="2147483848"/>
            <pc:sldLayoutMk cId="3136792679" sldId="2147483860"/>
          </pc:sldLayoutMkLst>
        </pc:sldLayoutChg>
        <pc:sldLayoutChg chg="del">
          <pc:chgData name="Lisa Plater" userId="3108f9e6-46bb-406e-962f-36880693622a" providerId="ADAL" clId="{6A3853F3-FC71-4BB7-85AA-F93D20DA78AD}" dt="2025-04-04T16:41:50.436" v="2" actId="47"/>
          <pc:sldLayoutMkLst>
            <pc:docMk/>
            <pc:sldMasterMk cId="2102611974" sldId="2147483848"/>
            <pc:sldLayoutMk cId="1266371790" sldId="2147483861"/>
          </pc:sldLayoutMkLst>
        </pc:sldLayoutChg>
        <pc:sldLayoutChg chg="del">
          <pc:chgData name="Lisa Plater" userId="3108f9e6-46bb-406e-962f-36880693622a" providerId="ADAL" clId="{6A3853F3-FC71-4BB7-85AA-F93D20DA78AD}" dt="2025-04-04T16:41:50.436" v="2" actId="47"/>
          <pc:sldLayoutMkLst>
            <pc:docMk/>
            <pc:sldMasterMk cId="2102611974" sldId="2147483848"/>
            <pc:sldLayoutMk cId="3902466734" sldId="2147483862"/>
          </pc:sldLayoutMkLst>
        </pc:sldLayoutChg>
        <pc:sldLayoutChg chg="del">
          <pc:chgData name="Lisa Plater" userId="3108f9e6-46bb-406e-962f-36880693622a" providerId="ADAL" clId="{6A3853F3-FC71-4BB7-85AA-F93D20DA78AD}" dt="2025-04-04T16:41:50.436" v="2" actId="47"/>
          <pc:sldLayoutMkLst>
            <pc:docMk/>
            <pc:sldMasterMk cId="2102611974" sldId="2147483848"/>
            <pc:sldLayoutMk cId="2259424364" sldId="2147483863"/>
          </pc:sldLayoutMkLst>
        </pc:sldLayoutChg>
        <pc:sldLayoutChg chg="del">
          <pc:chgData name="Lisa Plater" userId="3108f9e6-46bb-406e-962f-36880693622a" providerId="ADAL" clId="{6A3853F3-FC71-4BB7-85AA-F93D20DA78AD}" dt="2025-04-04T16:41:50.436" v="2" actId="47"/>
          <pc:sldLayoutMkLst>
            <pc:docMk/>
            <pc:sldMasterMk cId="2102611974" sldId="2147483848"/>
            <pc:sldLayoutMk cId="3014751728" sldId="2147483864"/>
          </pc:sldLayoutMkLst>
        </pc:sldLayoutChg>
        <pc:sldLayoutChg chg="del">
          <pc:chgData name="Lisa Plater" userId="3108f9e6-46bb-406e-962f-36880693622a" providerId="ADAL" clId="{6A3853F3-FC71-4BB7-85AA-F93D20DA78AD}" dt="2025-04-04T16:41:50.436" v="2" actId="47"/>
          <pc:sldLayoutMkLst>
            <pc:docMk/>
            <pc:sldMasterMk cId="2102611974" sldId="2147483848"/>
            <pc:sldLayoutMk cId="3469435028" sldId="2147483865"/>
          </pc:sldLayoutMkLst>
        </pc:sldLayoutChg>
        <pc:sldLayoutChg chg="del">
          <pc:chgData name="Lisa Plater" userId="3108f9e6-46bb-406e-962f-36880693622a" providerId="ADAL" clId="{6A3853F3-FC71-4BB7-85AA-F93D20DA78AD}" dt="2025-04-04T16:41:50.436" v="2" actId="47"/>
          <pc:sldLayoutMkLst>
            <pc:docMk/>
            <pc:sldMasterMk cId="2102611974" sldId="2147483848"/>
            <pc:sldLayoutMk cId="567504743" sldId="2147483866"/>
          </pc:sldLayoutMkLst>
        </pc:sldLayoutChg>
        <pc:sldLayoutChg chg="del">
          <pc:chgData name="Lisa Plater" userId="3108f9e6-46bb-406e-962f-36880693622a" providerId="ADAL" clId="{6A3853F3-FC71-4BB7-85AA-F93D20DA78AD}" dt="2025-04-04T16:41:50.436" v="2" actId="47"/>
          <pc:sldLayoutMkLst>
            <pc:docMk/>
            <pc:sldMasterMk cId="2102611974" sldId="2147483848"/>
            <pc:sldLayoutMk cId="824830458" sldId="2147483867"/>
          </pc:sldLayoutMkLst>
        </pc:sldLayoutChg>
        <pc:sldLayoutChg chg="del">
          <pc:chgData name="Lisa Plater" userId="3108f9e6-46bb-406e-962f-36880693622a" providerId="ADAL" clId="{6A3853F3-FC71-4BB7-85AA-F93D20DA78AD}" dt="2025-04-04T16:41:50.436" v="2" actId="47"/>
          <pc:sldLayoutMkLst>
            <pc:docMk/>
            <pc:sldMasterMk cId="2102611974" sldId="2147483848"/>
            <pc:sldLayoutMk cId="4172990743" sldId="2147483868"/>
          </pc:sldLayoutMkLst>
        </pc:sldLayoutChg>
        <pc:sldLayoutChg chg="del">
          <pc:chgData name="Lisa Plater" userId="3108f9e6-46bb-406e-962f-36880693622a" providerId="ADAL" clId="{6A3853F3-FC71-4BB7-85AA-F93D20DA78AD}" dt="2025-04-04T16:41:50.436" v="2" actId="47"/>
          <pc:sldLayoutMkLst>
            <pc:docMk/>
            <pc:sldMasterMk cId="2102611974" sldId="2147483848"/>
            <pc:sldLayoutMk cId="1943344123" sldId="2147483869"/>
          </pc:sldLayoutMkLst>
        </pc:sldLayoutChg>
        <pc:sldLayoutChg chg="del">
          <pc:chgData name="Lisa Plater" userId="3108f9e6-46bb-406e-962f-36880693622a" providerId="ADAL" clId="{6A3853F3-FC71-4BB7-85AA-F93D20DA78AD}" dt="2025-04-04T16:41:50.436" v="2" actId="47"/>
          <pc:sldLayoutMkLst>
            <pc:docMk/>
            <pc:sldMasterMk cId="2102611974" sldId="2147483848"/>
            <pc:sldLayoutMk cId="1295858349" sldId="2147483870"/>
          </pc:sldLayoutMkLst>
        </pc:sldLayoutChg>
        <pc:sldLayoutChg chg="del">
          <pc:chgData name="Lisa Plater" userId="3108f9e6-46bb-406e-962f-36880693622a" providerId="ADAL" clId="{6A3853F3-FC71-4BB7-85AA-F93D20DA78AD}" dt="2025-04-04T16:41:50.436" v="2" actId="47"/>
          <pc:sldLayoutMkLst>
            <pc:docMk/>
            <pc:sldMasterMk cId="2102611974" sldId="2147483848"/>
            <pc:sldLayoutMk cId="3286207802" sldId="2147483871"/>
          </pc:sldLayoutMkLst>
        </pc:sldLayoutChg>
        <pc:sldLayoutChg chg="del">
          <pc:chgData name="Lisa Plater" userId="3108f9e6-46bb-406e-962f-36880693622a" providerId="ADAL" clId="{6A3853F3-FC71-4BB7-85AA-F93D20DA78AD}" dt="2025-04-04T16:41:50.436" v="2" actId="47"/>
          <pc:sldLayoutMkLst>
            <pc:docMk/>
            <pc:sldMasterMk cId="2102611974" sldId="2147483848"/>
            <pc:sldLayoutMk cId="2589130768" sldId="2147483872"/>
          </pc:sldLayoutMkLst>
        </pc:sldLayoutChg>
        <pc:sldLayoutChg chg="del">
          <pc:chgData name="Lisa Plater" userId="3108f9e6-46bb-406e-962f-36880693622a" providerId="ADAL" clId="{6A3853F3-FC71-4BB7-85AA-F93D20DA78AD}" dt="2025-04-04T16:41:50.436" v="2" actId="47"/>
          <pc:sldLayoutMkLst>
            <pc:docMk/>
            <pc:sldMasterMk cId="2102611974" sldId="2147483848"/>
            <pc:sldLayoutMk cId="434918789" sldId="2147483873"/>
          </pc:sldLayoutMkLst>
        </pc:sldLayoutChg>
        <pc:sldLayoutChg chg="del">
          <pc:chgData name="Lisa Plater" userId="3108f9e6-46bb-406e-962f-36880693622a" providerId="ADAL" clId="{6A3853F3-FC71-4BB7-85AA-F93D20DA78AD}" dt="2025-04-04T16:41:50.436" v="2" actId="47"/>
          <pc:sldLayoutMkLst>
            <pc:docMk/>
            <pc:sldMasterMk cId="2102611974" sldId="2147483848"/>
            <pc:sldLayoutMk cId="3651405089" sldId="2147483874"/>
          </pc:sldLayoutMkLst>
        </pc:sldLayoutChg>
      </pc:sldMasterChg>
      <pc:sldMasterChg chg="del delSldLayout">
        <pc:chgData name="Lisa Plater" userId="3108f9e6-46bb-406e-962f-36880693622a" providerId="ADAL" clId="{6A3853F3-FC71-4BB7-85AA-F93D20DA78AD}" dt="2025-04-04T16:41:39.740" v="1" actId="47"/>
        <pc:sldMasterMkLst>
          <pc:docMk/>
          <pc:sldMasterMk cId="4139163765" sldId="2147483875"/>
        </pc:sldMasterMkLst>
        <pc:sldLayoutChg chg="del">
          <pc:chgData name="Lisa Plater" userId="3108f9e6-46bb-406e-962f-36880693622a" providerId="ADAL" clId="{6A3853F3-FC71-4BB7-85AA-F93D20DA78AD}" dt="2025-04-04T16:41:39.740" v="1" actId="47"/>
          <pc:sldLayoutMkLst>
            <pc:docMk/>
            <pc:sldMasterMk cId="4139163765" sldId="2147483875"/>
            <pc:sldLayoutMk cId="273390574" sldId="2147483876"/>
          </pc:sldLayoutMkLst>
        </pc:sldLayoutChg>
        <pc:sldLayoutChg chg="del">
          <pc:chgData name="Lisa Plater" userId="3108f9e6-46bb-406e-962f-36880693622a" providerId="ADAL" clId="{6A3853F3-FC71-4BB7-85AA-F93D20DA78AD}" dt="2025-04-04T16:41:39.740" v="1" actId="47"/>
          <pc:sldLayoutMkLst>
            <pc:docMk/>
            <pc:sldMasterMk cId="4139163765" sldId="2147483875"/>
            <pc:sldLayoutMk cId="811240983" sldId="2147483877"/>
          </pc:sldLayoutMkLst>
        </pc:sldLayoutChg>
        <pc:sldLayoutChg chg="del">
          <pc:chgData name="Lisa Plater" userId="3108f9e6-46bb-406e-962f-36880693622a" providerId="ADAL" clId="{6A3853F3-FC71-4BB7-85AA-F93D20DA78AD}" dt="2025-04-04T16:41:39.740" v="1" actId="47"/>
          <pc:sldLayoutMkLst>
            <pc:docMk/>
            <pc:sldMasterMk cId="4139163765" sldId="2147483875"/>
            <pc:sldLayoutMk cId="1171392608" sldId="2147483878"/>
          </pc:sldLayoutMkLst>
        </pc:sldLayoutChg>
        <pc:sldLayoutChg chg="del">
          <pc:chgData name="Lisa Plater" userId="3108f9e6-46bb-406e-962f-36880693622a" providerId="ADAL" clId="{6A3853F3-FC71-4BB7-85AA-F93D20DA78AD}" dt="2025-04-04T16:41:39.740" v="1" actId="47"/>
          <pc:sldLayoutMkLst>
            <pc:docMk/>
            <pc:sldMasterMk cId="4139163765" sldId="2147483875"/>
            <pc:sldLayoutMk cId="2670380956" sldId="2147483879"/>
          </pc:sldLayoutMkLst>
        </pc:sldLayoutChg>
        <pc:sldLayoutChg chg="del">
          <pc:chgData name="Lisa Plater" userId="3108f9e6-46bb-406e-962f-36880693622a" providerId="ADAL" clId="{6A3853F3-FC71-4BB7-85AA-F93D20DA78AD}" dt="2025-04-04T16:41:39.740" v="1" actId="47"/>
          <pc:sldLayoutMkLst>
            <pc:docMk/>
            <pc:sldMasterMk cId="4139163765" sldId="2147483875"/>
            <pc:sldLayoutMk cId="2414236201" sldId="2147483880"/>
          </pc:sldLayoutMkLst>
        </pc:sldLayoutChg>
        <pc:sldLayoutChg chg="del">
          <pc:chgData name="Lisa Plater" userId="3108f9e6-46bb-406e-962f-36880693622a" providerId="ADAL" clId="{6A3853F3-FC71-4BB7-85AA-F93D20DA78AD}" dt="2025-04-04T16:41:39.740" v="1" actId="47"/>
          <pc:sldLayoutMkLst>
            <pc:docMk/>
            <pc:sldMasterMk cId="4139163765" sldId="2147483875"/>
            <pc:sldLayoutMk cId="1980126338" sldId="2147483881"/>
          </pc:sldLayoutMkLst>
        </pc:sldLayoutChg>
        <pc:sldLayoutChg chg="del">
          <pc:chgData name="Lisa Plater" userId="3108f9e6-46bb-406e-962f-36880693622a" providerId="ADAL" clId="{6A3853F3-FC71-4BB7-85AA-F93D20DA78AD}" dt="2025-04-04T16:41:39.740" v="1" actId="47"/>
          <pc:sldLayoutMkLst>
            <pc:docMk/>
            <pc:sldMasterMk cId="4139163765" sldId="2147483875"/>
            <pc:sldLayoutMk cId="3335689646" sldId="2147483882"/>
          </pc:sldLayoutMkLst>
        </pc:sldLayoutChg>
        <pc:sldLayoutChg chg="del">
          <pc:chgData name="Lisa Plater" userId="3108f9e6-46bb-406e-962f-36880693622a" providerId="ADAL" clId="{6A3853F3-FC71-4BB7-85AA-F93D20DA78AD}" dt="2025-04-04T16:41:39.740" v="1" actId="47"/>
          <pc:sldLayoutMkLst>
            <pc:docMk/>
            <pc:sldMasterMk cId="4139163765" sldId="2147483875"/>
            <pc:sldLayoutMk cId="405026434" sldId="2147483883"/>
          </pc:sldLayoutMkLst>
        </pc:sldLayoutChg>
        <pc:sldLayoutChg chg="del">
          <pc:chgData name="Lisa Plater" userId="3108f9e6-46bb-406e-962f-36880693622a" providerId="ADAL" clId="{6A3853F3-FC71-4BB7-85AA-F93D20DA78AD}" dt="2025-04-04T16:41:39.740" v="1" actId="47"/>
          <pc:sldLayoutMkLst>
            <pc:docMk/>
            <pc:sldMasterMk cId="4139163765" sldId="2147483875"/>
            <pc:sldLayoutMk cId="3346613870" sldId="2147483884"/>
          </pc:sldLayoutMkLst>
        </pc:sldLayoutChg>
        <pc:sldLayoutChg chg="del">
          <pc:chgData name="Lisa Plater" userId="3108f9e6-46bb-406e-962f-36880693622a" providerId="ADAL" clId="{6A3853F3-FC71-4BB7-85AA-F93D20DA78AD}" dt="2025-04-04T16:41:39.740" v="1" actId="47"/>
          <pc:sldLayoutMkLst>
            <pc:docMk/>
            <pc:sldMasterMk cId="4139163765" sldId="2147483875"/>
            <pc:sldLayoutMk cId="465238007" sldId="2147483885"/>
          </pc:sldLayoutMkLst>
        </pc:sldLayoutChg>
        <pc:sldLayoutChg chg="del">
          <pc:chgData name="Lisa Plater" userId="3108f9e6-46bb-406e-962f-36880693622a" providerId="ADAL" clId="{6A3853F3-FC71-4BB7-85AA-F93D20DA78AD}" dt="2025-04-04T16:41:39.740" v="1" actId="47"/>
          <pc:sldLayoutMkLst>
            <pc:docMk/>
            <pc:sldMasterMk cId="4139163765" sldId="2147483875"/>
            <pc:sldLayoutMk cId="5200066" sldId="2147483886"/>
          </pc:sldLayoutMkLst>
        </pc:sldLayoutChg>
        <pc:sldLayoutChg chg="del">
          <pc:chgData name="Lisa Plater" userId="3108f9e6-46bb-406e-962f-36880693622a" providerId="ADAL" clId="{6A3853F3-FC71-4BB7-85AA-F93D20DA78AD}" dt="2025-04-04T16:41:39.740" v="1" actId="47"/>
          <pc:sldLayoutMkLst>
            <pc:docMk/>
            <pc:sldMasterMk cId="4139163765" sldId="2147483875"/>
            <pc:sldLayoutMk cId="2077715469" sldId="2147483887"/>
          </pc:sldLayoutMkLst>
        </pc:sldLayoutChg>
        <pc:sldLayoutChg chg="del">
          <pc:chgData name="Lisa Plater" userId="3108f9e6-46bb-406e-962f-36880693622a" providerId="ADAL" clId="{6A3853F3-FC71-4BB7-85AA-F93D20DA78AD}" dt="2025-04-04T16:41:39.740" v="1" actId="47"/>
          <pc:sldLayoutMkLst>
            <pc:docMk/>
            <pc:sldMasterMk cId="4139163765" sldId="2147483875"/>
            <pc:sldLayoutMk cId="1605040192" sldId="2147483888"/>
          </pc:sldLayoutMkLst>
        </pc:sldLayoutChg>
        <pc:sldLayoutChg chg="del">
          <pc:chgData name="Lisa Plater" userId="3108f9e6-46bb-406e-962f-36880693622a" providerId="ADAL" clId="{6A3853F3-FC71-4BB7-85AA-F93D20DA78AD}" dt="2025-04-04T16:41:39.740" v="1" actId="47"/>
          <pc:sldLayoutMkLst>
            <pc:docMk/>
            <pc:sldMasterMk cId="4139163765" sldId="2147483875"/>
            <pc:sldLayoutMk cId="294932604" sldId="2147483889"/>
          </pc:sldLayoutMkLst>
        </pc:sldLayoutChg>
        <pc:sldLayoutChg chg="del">
          <pc:chgData name="Lisa Plater" userId="3108f9e6-46bb-406e-962f-36880693622a" providerId="ADAL" clId="{6A3853F3-FC71-4BB7-85AA-F93D20DA78AD}" dt="2025-04-04T16:41:39.740" v="1" actId="47"/>
          <pc:sldLayoutMkLst>
            <pc:docMk/>
            <pc:sldMasterMk cId="4139163765" sldId="2147483875"/>
            <pc:sldLayoutMk cId="667157891" sldId="2147483890"/>
          </pc:sldLayoutMkLst>
        </pc:sldLayoutChg>
        <pc:sldLayoutChg chg="del">
          <pc:chgData name="Lisa Plater" userId="3108f9e6-46bb-406e-962f-36880693622a" providerId="ADAL" clId="{6A3853F3-FC71-4BB7-85AA-F93D20DA78AD}" dt="2025-04-04T16:41:39.740" v="1" actId="47"/>
          <pc:sldLayoutMkLst>
            <pc:docMk/>
            <pc:sldMasterMk cId="4139163765" sldId="2147483875"/>
            <pc:sldLayoutMk cId="1430629963" sldId="2147483891"/>
          </pc:sldLayoutMkLst>
        </pc:sldLayoutChg>
        <pc:sldLayoutChg chg="del">
          <pc:chgData name="Lisa Plater" userId="3108f9e6-46bb-406e-962f-36880693622a" providerId="ADAL" clId="{6A3853F3-FC71-4BB7-85AA-F93D20DA78AD}" dt="2025-04-04T16:41:39.740" v="1" actId="47"/>
          <pc:sldLayoutMkLst>
            <pc:docMk/>
            <pc:sldMasterMk cId="4139163765" sldId="2147483875"/>
            <pc:sldLayoutMk cId="346069833" sldId="2147483892"/>
          </pc:sldLayoutMkLst>
        </pc:sldLayoutChg>
        <pc:sldLayoutChg chg="del">
          <pc:chgData name="Lisa Plater" userId="3108f9e6-46bb-406e-962f-36880693622a" providerId="ADAL" clId="{6A3853F3-FC71-4BB7-85AA-F93D20DA78AD}" dt="2025-04-04T16:41:39.740" v="1" actId="47"/>
          <pc:sldLayoutMkLst>
            <pc:docMk/>
            <pc:sldMasterMk cId="4139163765" sldId="2147483875"/>
            <pc:sldLayoutMk cId="2442636462" sldId="2147483893"/>
          </pc:sldLayoutMkLst>
        </pc:sldLayoutChg>
        <pc:sldLayoutChg chg="del">
          <pc:chgData name="Lisa Plater" userId="3108f9e6-46bb-406e-962f-36880693622a" providerId="ADAL" clId="{6A3853F3-FC71-4BB7-85AA-F93D20DA78AD}" dt="2025-04-04T16:41:39.740" v="1" actId="47"/>
          <pc:sldLayoutMkLst>
            <pc:docMk/>
            <pc:sldMasterMk cId="4139163765" sldId="2147483875"/>
            <pc:sldLayoutMk cId="1748585712" sldId="2147483894"/>
          </pc:sldLayoutMkLst>
        </pc:sldLayoutChg>
        <pc:sldLayoutChg chg="del">
          <pc:chgData name="Lisa Plater" userId="3108f9e6-46bb-406e-962f-36880693622a" providerId="ADAL" clId="{6A3853F3-FC71-4BB7-85AA-F93D20DA78AD}" dt="2025-04-04T16:41:39.740" v="1" actId="47"/>
          <pc:sldLayoutMkLst>
            <pc:docMk/>
            <pc:sldMasterMk cId="4139163765" sldId="2147483875"/>
            <pc:sldLayoutMk cId="3991608545" sldId="2147483895"/>
          </pc:sldLayoutMkLst>
        </pc:sldLayoutChg>
        <pc:sldLayoutChg chg="del">
          <pc:chgData name="Lisa Plater" userId="3108f9e6-46bb-406e-962f-36880693622a" providerId="ADAL" clId="{6A3853F3-FC71-4BB7-85AA-F93D20DA78AD}" dt="2025-04-04T16:41:39.740" v="1" actId="47"/>
          <pc:sldLayoutMkLst>
            <pc:docMk/>
            <pc:sldMasterMk cId="4139163765" sldId="2147483875"/>
            <pc:sldLayoutMk cId="275560232" sldId="2147483896"/>
          </pc:sldLayoutMkLst>
        </pc:sldLayoutChg>
        <pc:sldLayoutChg chg="del">
          <pc:chgData name="Lisa Plater" userId="3108f9e6-46bb-406e-962f-36880693622a" providerId="ADAL" clId="{6A3853F3-FC71-4BB7-85AA-F93D20DA78AD}" dt="2025-04-04T16:41:39.740" v="1" actId="47"/>
          <pc:sldLayoutMkLst>
            <pc:docMk/>
            <pc:sldMasterMk cId="4139163765" sldId="2147483875"/>
            <pc:sldLayoutMk cId="252389101" sldId="2147483897"/>
          </pc:sldLayoutMkLst>
        </pc:sldLayoutChg>
        <pc:sldLayoutChg chg="del">
          <pc:chgData name="Lisa Plater" userId="3108f9e6-46bb-406e-962f-36880693622a" providerId="ADAL" clId="{6A3853F3-FC71-4BB7-85AA-F93D20DA78AD}" dt="2025-04-04T16:41:39.740" v="1" actId="47"/>
          <pc:sldLayoutMkLst>
            <pc:docMk/>
            <pc:sldMasterMk cId="4139163765" sldId="2147483875"/>
            <pc:sldLayoutMk cId="755495010" sldId="2147483898"/>
          </pc:sldLayoutMkLst>
        </pc:sldLayoutChg>
        <pc:sldLayoutChg chg="del">
          <pc:chgData name="Lisa Plater" userId="3108f9e6-46bb-406e-962f-36880693622a" providerId="ADAL" clId="{6A3853F3-FC71-4BB7-85AA-F93D20DA78AD}" dt="2025-04-04T16:41:39.740" v="1" actId="47"/>
          <pc:sldLayoutMkLst>
            <pc:docMk/>
            <pc:sldMasterMk cId="4139163765" sldId="2147483875"/>
            <pc:sldLayoutMk cId="2862224078" sldId="2147483899"/>
          </pc:sldLayoutMkLst>
        </pc:sldLayoutChg>
        <pc:sldLayoutChg chg="del">
          <pc:chgData name="Lisa Plater" userId="3108f9e6-46bb-406e-962f-36880693622a" providerId="ADAL" clId="{6A3853F3-FC71-4BB7-85AA-F93D20DA78AD}" dt="2025-04-04T16:41:39.740" v="1" actId="47"/>
          <pc:sldLayoutMkLst>
            <pc:docMk/>
            <pc:sldMasterMk cId="4139163765" sldId="2147483875"/>
            <pc:sldLayoutMk cId="956029245" sldId="2147483900"/>
          </pc:sldLayoutMkLst>
        </pc:sldLayoutChg>
        <pc:sldLayoutChg chg="del">
          <pc:chgData name="Lisa Plater" userId="3108f9e6-46bb-406e-962f-36880693622a" providerId="ADAL" clId="{6A3853F3-FC71-4BB7-85AA-F93D20DA78AD}" dt="2025-04-04T16:41:39.740" v="1" actId="47"/>
          <pc:sldLayoutMkLst>
            <pc:docMk/>
            <pc:sldMasterMk cId="4139163765" sldId="2147483875"/>
            <pc:sldLayoutMk cId="858108560" sldId="2147483901"/>
          </pc:sldLayoutMkLst>
        </pc:sldLayoutChg>
        <pc:sldLayoutChg chg="del">
          <pc:chgData name="Lisa Plater" userId="3108f9e6-46bb-406e-962f-36880693622a" providerId="ADAL" clId="{6A3853F3-FC71-4BB7-85AA-F93D20DA78AD}" dt="2025-04-04T16:41:39.740" v="1" actId="47"/>
          <pc:sldLayoutMkLst>
            <pc:docMk/>
            <pc:sldMasterMk cId="4139163765" sldId="2147483875"/>
            <pc:sldLayoutMk cId="3501110134" sldId="2147483902"/>
          </pc:sldLayoutMkLst>
        </pc:sldLayoutChg>
      </pc:sldMasterChg>
    </pc:docChg>
  </pc:docChgLst>
  <pc:docChgLst>
    <pc:chgData name="Lisa Plater" userId="3108f9e6-46bb-406e-962f-36880693622a" providerId="ADAL" clId="{2E0CB576-9BCF-4069-91D7-437FF07E0FE1}"/>
    <pc:docChg chg="addSld delSld modSld">
      <pc:chgData name="Lisa Plater" userId="3108f9e6-46bb-406e-962f-36880693622a" providerId="ADAL" clId="{2E0CB576-9BCF-4069-91D7-437FF07E0FE1}" dt="2025-04-07T16:40:55.348" v="28"/>
      <pc:docMkLst>
        <pc:docMk/>
      </pc:docMkLst>
      <pc:sldChg chg="del">
        <pc:chgData name="Lisa Plater" userId="3108f9e6-46bb-406e-962f-36880693622a" providerId="ADAL" clId="{2E0CB576-9BCF-4069-91D7-437FF07E0FE1}" dt="2025-04-07T16:38:03.614" v="1" actId="47"/>
        <pc:sldMkLst>
          <pc:docMk/>
          <pc:sldMk cId="1855065858" sldId="1997"/>
        </pc:sldMkLst>
      </pc:sldChg>
      <pc:sldChg chg="modSp add mod">
        <pc:chgData name="Lisa Plater" userId="3108f9e6-46bb-406e-962f-36880693622a" providerId="ADAL" clId="{2E0CB576-9BCF-4069-91D7-437FF07E0FE1}" dt="2025-04-07T16:40:55.348" v="28"/>
        <pc:sldMkLst>
          <pc:docMk/>
          <pc:sldMk cId="959617470" sldId="2077"/>
        </pc:sldMkLst>
        <pc:spChg chg="ord">
          <ac:chgData name="Lisa Plater" userId="3108f9e6-46bb-406e-962f-36880693622a" providerId="ADAL" clId="{2E0CB576-9BCF-4069-91D7-437FF07E0FE1}" dt="2025-04-07T16:40:49.064" v="23"/>
          <ac:spMkLst>
            <pc:docMk/>
            <pc:sldMk cId="959617470" sldId="2077"/>
            <ac:spMk id="17" creationId="{CFC5C746-CD8D-C242-85F8-2889E2F4204A}"/>
          </ac:spMkLst>
        </pc:spChg>
        <pc:spChg chg="ord">
          <ac:chgData name="Lisa Plater" userId="3108f9e6-46bb-406e-962f-36880693622a" providerId="ADAL" clId="{2E0CB576-9BCF-4069-91D7-437FF07E0FE1}" dt="2025-04-07T16:40:55.348" v="28"/>
          <ac:spMkLst>
            <pc:docMk/>
            <pc:sldMk cId="959617470" sldId="2077"/>
            <ac:spMk id="18" creationId="{7F9EA9EF-113C-71EE-2FD2-F9E0CABFE934}"/>
          </ac:spMkLst>
        </pc:spChg>
        <pc:spChg chg="ord">
          <ac:chgData name="Lisa Plater" userId="3108f9e6-46bb-406e-962f-36880693622a" providerId="ADAL" clId="{2E0CB576-9BCF-4069-91D7-437FF07E0FE1}" dt="2025-04-07T16:40:30.981" v="10"/>
          <ac:spMkLst>
            <pc:docMk/>
            <pc:sldMk cId="959617470" sldId="2077"/>
            <ac:spMk id="20" creationId="{438D7FD9-8824-8AC0-4CD6-5B3B205C4659}"/>
          </ac:spMkLst>
        </pc:spChg>
        <pc:spChg chg="ord">
          <ac:chgData name="Lisa Plater" userId="3108f9e6-46bb-406e-962f-36880693622a" providerId="ADAL" clId="{2E0CB576-9BCF-4069-91D7-437FF07E0FE1}" dt="2025-04-07T16:40:38.465" v="18"/>
          <ac:spMkLst>
            <pc:docMk/>
            <pc:sldMk cId="959617470" sldId="2077"/>
            <ac:spMk id="21" creationId="{E87BA35A-F0C0-4308-B7D1-91D6459F551C}"/>
          </ac:spMkLst>
        </pc:spChg>
        <pc:grpChg chg="mod">
          <ac:chgData name="Lisa Plater" userId="3108f9e6-46bb-406e-962f-36880693622a" providerId="ADAL" clId="{2E0CB576-9BCF-4069-91D7-437FF07E0FE1}" dt="2025-04-07T16:39:59.876" v="2" actId="962"/>
          <ac:grpSpMkLst>
            <pc:docMk/>
            <pc:sldMk cId="959617470" sldId="2077"/>
            <ac:grpSpMk id="22" creationId="{ECA73F14-0978-3094-0E89-273D874E0517}"/>
          </ac:grpSpMkLst>
        </pc:grpChg>
      </pc:sldChg>
    </pc:docChg>
  </pc:docChgLst>
  <pc:docChgLst>
    <pc:chgData name="Lisa Plater" userId="3108f9e6-46bb-406e-962f-36880693622a" providerId="ADAL" clId="{6C50277E-6B02-4E91-B9F9-C3D557D2E453}"/>
    <pc:docChg chg="modSld">
      <pc:chgData name="Lisa Plater" userId="3108f9e6-46bb-406e-962f-36880693622a" providerId="ADAL" clId="{6C50277E-6B02-4E91-B9F9-C3D557D2E453}" dt="2025-04-04T16:10:14.582" v="251" actId="962"/>
      <pc:docMkLst>
        <pc:docMk/>
      </pc:docMkLst>
      <pc:sldChg chg="modSp mod">
        <pc:chgData name="Lisa Plater" userId="3108f9e6-46bb-406e-962f-36880693622a" providerId="ADAL" clId="{6C50277E-6B02-4E91-B9F9-C3D557D2E453}" dt="2025-04-04T16:07:25.487" v="176"/>
        <pc:sldMkLst>
          <pc:docMk/>
          <pc:sldMk cId="3592594867" sldId="262"/>
        </pc:sldMkLst>
        <pc:spChg chg="mod ord">
          <ac:chgData name="Lisa Plater" userId="3108f9e6-46bb-406e-962f-36880693622a" providerId="ADAL" clId="{6C50277E-6B02-4E91-B9F9-C3D557D2E453}" dt="2025-04-04T16:07:25.487" v="176"/>
          <ac:spMkLst>
            <pc:docMk/>
            <pc:sldMk cId="3592594867" sldId="262"/>
            <ac:spMk id="16" creationId="{8D38D89F-2441-6093-3040-A026F9ED0141}"/>
          </ac:spMkLst>
        </pc:spChg>
        <pc:grpChg chg="mod">
          <ac:chgData name="Lisa Plater" userId="3108f9e6-46bb-406e-962f-36880693622a" providerId="ADAL" clId="{6C50277E-6B02-4E91-B9F9-C3D557D2E453}" dt="2025-04-04T16:05:39.603" v="126" actId="962"/>
          <ac:grpSpMkLst>
            <pc:docMk/>
            <pc:sldMk cId="3592594867" sldId="262"/>
            <ac:grpSpMk id="32" creationId="{650B01BA-88A4-0CD3-26C3-E7C4EE967D68}"/>
          </ac:grpSpMkLst>
        </pc:grpChg>
        <pc:picChg chg="mod">
          <ac:chgData name="Lisa Plater" userId="3108f9e6-46bb-406e-962f-36880693622a" providerId="ADAL" clId="{6C50277E-6B02-4E91-B9F9-C3D557D2E453}" dt="2025-04-04T16:05:40.276" v="127" actId="962"/>
          <ac:picMkLst>
            <pc:docMk/>
            <pc:sldMk cId="3592594867" sldId="262"/>
            <ac:picMk id="4" creationId="{B35EEC93-49BC-AC7C-891F-9B82476AA3C4}"/>
          </ac:picMkLst>
        </pc:picChg>
        <pc:picChg chg="mod">
          <ac:chgData name="Lisa Plater" userId="3108f9e6-46bb-406e-962f-36880693622a" providerId="ADAL" clId="{6C50277E-6B02-4E91-B9F9-C3D557D2E453}" dt="2025-04-04T16:05:42.678" v="130" actId="962"/>
          <ac:picMkLst>
            <pc:docMk/>
            <pc:sldMk cId="3592594867" sldId="262"/>
            <ac:picMk id="8" creationId="{0EAD3D93-1AF4-B415-716A-A00FB253651A}"/>
          </ac:picMkLst>
        </pc:picChg>
        <pc:picChg chg="mod">
          <ac:chgData name="Lisa Plater" userId="3108f9e6-46bb-406e-962f-36880693622a" providerId="ADAL" clId="{6C50277E-6B02-4E91-B9F9-C3D557D2E453}" dt="2025-04-04T16:05:41.033" v="128" actId="962"/>
          <ac:picMkLst>
            <pc:docMk/>
            <pc:sldMk cId="3592594867" sldId="262"/>
            <ac:picMk id="10" creationId="{40BBDFD2-2E6A-807D-B418-68E47875154A}"/>
          </ac:picMkLst>
        </pc:picChg>
        <pc:picChg chg="mod">
          <ac:chgData name="Lisa Plater" userId="3108f9e6-46bb-406e-962f-36880693622a" providerId="ADAL" clId="{6C50277E-6B02-4E91-B9F9-C3D557D2E453}" dt="2025-04-04T16:05:41.817" v="129" actId="962"/>
          <ac:picMkLst>
            <pc:docMk/>
            <pc:sldMk cId="3592594867" sldId="262"/>
            <ac:picMk id="14" creationId="{276595B8-E7C3-82CB-8B30-027F06DA91AE}"/>
          </ac:picMkLst>
        </pc:picChg>
      </pc:sldChg>
      <pc:sldChg chg="modSp mod">
        <pc:chgData name="Lisa Plater" userId="3108f9e6-46bb-406e-962f-36880693622a" providerId="ADAL" clId="{6C50277E-6B02-4E91-B9F9-C3D557D2E453}" dt="2025-04-04T16:05:27.155" v="115" actId="962"/>
        <pc:sldMkLst>
          <pc:docMk/>
          <pc:sldMk cId="2642722767" sldId="279"/>
        </pc:sldMkLst>
      </pc:sldChg>
      <pc:sldChg chg="modSp mod">
        <pc:chgData name="Lisa Plater" userId="3108f9e6-46bb-406e-962f-36880693622a" providerId="ADAL" clId="{6C50277E-6B02-4E91-B9F9-C3D557D2E453}" dt="2025-04-04T16:06:55.567" v="165"/>
        <pc:sldMkLst>
          <pc:docMk/>
          <pc:sldMk cId="809087785" sldId="390"/>
        </pc:sldMkLst>
        <pc:spChg chg="mod ord">
          <ac:chgData name="Lisa Plater" userId="3108f9e6-46bb-406e-962f-36880693622a" providerId="ADAL" clId="{6C50277E-6B02-4E91-B9F9-C3D557D2E453}" dt="2025-04-04T16:06:45.298" v="163"/>
          <ac:spMkLst>
            <pc:docMk/>
            <pc:sldMk cId="809087785" sldId="390"/>
            <ac:spMk id="11" creationId="{D1F2989E-C02A-6166-30C1-5AFD682AC1C4}"/>
          </ac:spMkLst>
        </pc:spChg>
        <pc:spChg chg="ord">
          <ac:chgData name="Lisa Plater" userId="3108f9e6-46bb-406e-962f-36880693622a" providerId="ADAL" clId="{6C50277E-6B02-4E91-B9F9-C3D557D2E453}" dt="2025-04-04T16:06:50.543" v="164"/>
          <ac:spMkLst>
            <pc:docMk/>
            <pc:sldMk cId="809087785" sldId="390"/>
            <ac:spMk id="12" creationId="{9E046BF0-8531-A03E-1603-AF2D3418D425}"/>
          </ac:spMkLst>
        </pc:spChg>
        <pc:spChg chg="ord">
          <ac:chgData name="Lisa Plater" userId="3108f9e6-46bb-406e-962f-36880693622a" providerId="ADAL" clId="{6C50277E-6B02-4E91-B9F9-C3D557D2E453}" dt="2025-04-04T16:06:55.567" v="165"/>
          <ac:spMkLst>
            <pc:docMk/>
            <pc:sldMk cId="809087785" sldId="390"/>
            <ac:spMk id="15" creationId="{9FF9D887-B356-8F3D-7B7E-5B4C5794FA6F}"/>
          </ac:spMkLst>
        </pc:spChg>
        <pc:picChg chg="mod">
          <ac:chgData name="Lisa Plater" userId="3108f9e6-46bb-406e-962f-36880693622a" providerId="ADAL" clId="{6C50277E-6B02-4E91-B9F9-C3D557D2E453}" dt="2025-04-04T16:05:33.478" v="121" actId="962"/>
          <ac:picMkLst>
            <pc:docMk/>
            <pc:sldMk cId="809087785" sldId="390"/>
            <ac:picMk id="17" creationId="{BCA2B03F-C100-350B-E814-1CAE10C0E943}"/>
          </ac:picMkLst>
        </pc:picChg>
      </pc:sldChg>
      <pc:sldChg chg="modSp mod">
        <pc:chgData name="Lisa Plater" userId="3108f9e6-46bb-406e-962f-36880693622a" providerId="ADAL" clId="{6C50277E-6B02-4E91-B9F9-C3D557D2E453}" dt="2025-04-04T16:05:34.433" v="122" actId="962"/>
        <pc:sldMkLst>
          <pc:docMk/>
          <pc:sldMk cId="2957837546" sldId="391"/>
        </pc:sldMkLst>
        <pc:spChg chg="mod">
          <ac:chgData name="Lisa Plater" userId="3108f9e6-46bb-406e-962f-36880693622a" providerId="ADAL" clId="{6C50277E-6B02-4E91-B9F9-C3D557D2E453}" dt="2025-04-04T16:03:37.101" v="12" actId="33553"/>
          <ac:spMkLst>
            <pc:docMk/>
            <pc:sldMk cId="2957837546" sldId="391"/>
            <ac:spMk id="15" creationId="{CE3F4B36-4831-DFEA-667F-8C10AE63FA63}"/>
          </ac:spMkLst>
        </pc:spChg>
        <pc:picChg chg="mod">
          <ac:chgData name="Lisa Plater" userId="3108f9e6-46bb-406e-962f-36880693622a" providerId="ADAL" clId="{6C50277E-6B02-4E91-B9F9-C3D557D2E453}" dt="2025-04-04T16:05:34.433" v="122" actId="962"/>
          <ac:picMkLst>
            <pc:docMk/>
            <pc:sldMk cId="2957837546" sldId="391"/>
            <ac:picMk id="24" creationId="{E21925B9-8D8A-FD2E-A40A-80318FC3C197}"/>
          </ac:picMkLst>
        </pc:picChg>
      </pc:sldChg>
      <pc:sldChg chg="modSp mod">
        <pc:chgData name="Lisa Plater" userId="3108f9e6-46bb-406e-962f-36880693622a" providerId="ADAL" clId="{6C50277E-6B02-4E91-B9F9-C3D557D2E453}" dt="2025-04-04T16:07:02.855" v="166"/>
        <pc:sldMkLst>
          <pc:docMk/>
          <pc:sldMk cId="1876982240" sldId="392"/>
        </pc:sldMkLst>
        <pc:spChg chg="mod ord">
          <ac:chgData name="Lisa Plater" userId="3108f9e6-46bb-406e-962f-36880693622a" providerId="ADAL" clId="{6C50277E-6B02-4E91-B9F9-C3D557D2E453}" dt="2025-04-04T16:07:02.855" v="166"/>
          <ac:spMkLst>
            <pc:docMk/>
            <pc:sldMk cId="1876982240" sldId="392"/>
            <ac:spMk id="11" creationId="{8DC427C7-7438-7B09-E48B-9853D49B0FA3}"/>
          </ac:spMkLst>
        </pc:spChg>
        <pc:picChg chg="mod">
          <ac:chgData name="Lisa Plater" userId="3108f9e6-46bb-406e-962f-36880693622a" providerId="ADAL" clId="{6C50277E-6B02-4E91-B9F9-C3D557D2E453}" dt="2025-04-04T16:05:35.543" v="123" actId="962"/>
          <ac:picMkLst>
            <pc:docMk/>
            <pc:sldMk cId="1876982240" sldId="392"/>
            <ac:picMk id="6" creationId="{940F0702-DAA8-FC85-868A-FE31D4514897}"/>
          </ac:picMkLst>
        </pc:picChg>
      </pc:sldChg>
      <pc:sldChg chg="addSp modSp mod">
        <pc:chgData name="Lisa Plater" userId="3108f9e6-46bb-406e-962f-36880693622a" providerId="ADAL" clId="{6C50277E-6B02-4E91-B9F9-C3D557D2E453}" dt="2025-04-04T16:07:13.953" v="171"/>
        <pc:sldMkLst>
          <pc:docMk/>
          <pc:sldMk cId="1953294256" sldId="393"/>
        </pc:sldMkLst>
        <pc:spChg chg="add mod ord">
          <ac:chgData name="Lisa Plater" userId="3108f9e6-46bb-406e-962f-36880693622a" providerId="ADAL" clId="{6C50277E-6B02-4E91-B9F9-C3D557D2E453}" dt="2025-04-04T16:07:13.953" v="171"/>
          <ac:spMkLst>
            <pc:docMk/>
            <pc:sldMk cId="1953294256" sldId="393"/>
            <ac:spMk id="2" creationId="{43A62641-F2B4-F5A3-FC34-80E05F61B25F}"/>
          </ac:spMkLst>
        </pc:spChg>
        <pc:picChg chg="mod">
          <ac:chgData name="Lisa Plater" userId="3108f9e6-46bb-406e-962f-36880693622a" providerId="ADAL" clId="{6C50277E-6B02-4E91-B9F9-C3D557D2E453}" dt="2025-04-04T16:05:38.106" v="125" actId="962"/>
          <ac:picMkLst>
            <pc:docMk/>
            <pc:sldMk cId="1953294256" sldId="393"/>
            <ac:picMk id="27" creationId="{F70B6D30-25A4-E8DE-E1E6-8D10D114BE60}"/>
          </ac:picMkLst>
        </pc:picChg>
      </pc:sldChg>
      <pc:sldChg chg="modSp mod">
        <pc:chgData name="Lisa Plater" userId="3108f9e6-46bb-406e-962f-36880693622a" providerId="ADAL" clId="{6C50277E-6B02-4E91-B9F9-C3D557D2E453}" dt="2025-04-04T16:03:51.885" v="30" actId="33553"/>
        <pc:sldMkLst>
          <pc:docMk/>
          <pc:sldMk cId="2132935504" sldId="402"/>
        </pc:sldMkLst>
        <pc:spChg chg="mod">
          <ac:chgData name="Lisa Plater" userId="3108f9e6-46bb-406e-962f-36880693622a" providerId="ADAL" clId="{6C50277E-6B02-4E91-B9F9-C3D557D2E453}" dt="2025-04-04T16:03:51.885" v="30" actId="33553"/>
          <ac:spMkLst>
            <pc:docMk/>
            <pc:sldMk cId="2132935504" sldId="402"/>
            <ac:spMk id="3" creationId="{CA5118FD-349E-1247-BE81-A8F96DBEEC77}"/>
          </ac:spMkLst>
        </pc:spChg>
      </pc:sldChg>
      <pc:sldChg chg="modSp mod">
        <pc:chgData name="Lisa Plater" userId="3108f9e6-46bb-406e-962f-36880693622a" providerId="ADAL" clId="{6C50277E-6B02-4E91-B9F9-C3D557D2E453}" dt="2025-04-04T16:09:00.901" v="218"/>
        <pc:sldMkLst>
          <pc:docMk/>
          <pc:sldMk cId="215742997" sldId="1956"/>
        </pc:sldMkLst>
      </pc:sldChg>
      <pc:sldChg chg="modSp mod">
        <pc:chgData name="Lisa Plater" userId="3108f9e6-46bb-406e-962f-36880693622a" providerId="ADAL" clId="{6C50277E-6B02-4E91-B9F9-C3D557D2E453}" dt="2025-04-04T16:05:37.071" v="124" actId="962"/>
        <pc:sldMkLst>
          <pc:docMk/>
          <pc:sldMk cId="2831327097" sldId="1957"/>
        </pc:sldMkLst>
      </pc:sldChg>
      <pc:sldChg chg="modSp mod">
        <pc:chgData name="Lisa Plater" userId="3108f9e6-46bb-406e-962f-36880693622a" providerId="ADAL" clId="{6C50277E-6B02-4E91-B9F9-C3D557D2E453}" dt="2025-04-04T16:05:28.540" v="116" actId="962"/>
        <pc:sldMkLst>
          <pc:docMk/>
          <pc:sldMk cId="4281155520" sldId="1977"/>
        </pc:sldMkLst>
      </pc:sldChg>
      <pc:sldChg chg="addSp modSp mod">
        <pc:chgData name="Lisa Plater" userId="3108f9e6-46bb-406e-962f-36880693622a" providerId="ADAL" clId="{6C50277E-6B02-4E91-B9F9-C3D557D2E453}" dt="2025-04-04T16:06:33.754" v="159"/>
        <pc:sldMkLst>
          <pc:docMk/>
          <pc:sldMk cId="377167906" sldId="1982"/>
        </pc:sldMkLst>
        <pc:spChg chg="add mod ord">
          <ac:chgData name="Lisa Plater" userId="3108f9e6-46bb-406e-962f-36880693622a" providerId="ADAL" clId="{6C50277E-6B02-4E91-B9F9-C3D557D2E453}" dt="2025-04-04T16:06:33.754" v="159"/>
          <ac:spMkLst>
            <pc:docMk/>
            <pc:sldMk cId="377167906" sldId="1982"/>
            <ac:spMk id="2" creationId="{32054A86-46C7-95CD-DEAB-593DB4D2F1C7}"/>
          </ac:spMkLst>
        </pc:spChg>
        <pc:picChg chg="mod">
          <ac:chgData name="Lisa Plater" userId="3108f9e6-46bb-406e-962f-36880693622a" providerId="ADAL" clId="{6C50277E-6B02-4E91-B9F9-C3D557D2E453}" dt="2025-04-04T16:05:29.573" v="117" actId="962"/>
          <ac:picMkLst>
            <pc:docMk/>
            <pc:sldMk cId="377167906" sldId="1982"/>
            <ac:picMk id="24" creationId="{1D7030C2-D108-18FF-BA24-4EBF9039DE48}"/>
          </ac:picMkLst>
        </pc:picChg>
        <pc:picChg chg="mod">
          <ac:chgData name="Lisa Plater" userId="3108f9e6-46bb-406e-962f-36880693622a" providerId="ADAL" clId="{6C50277E-6B02-4E91-B9F9-C3D557D2E453}" dt="2025-04-04T16:05:30.506" v="118" actId="962"/>
          <ac:picMkLst>
            <pc:docMk/>
            <pc:sldMk cId="377167906" sldId="1982"/>
            <ac:picMk id="26" creationId="{DD0D75C4-E3B1-AE74-EDDD-DF799398ABC9}"/>
          </ac:picMkLst>
        </pc:picChg>
        <pc:picChg chg="mod">
          <ac:chgData name="Lisa Plater" userId="3108f9e6-46bb-406e-962f-36880693622a" providerId="ADAL" clId="{6C50277E-6B02-4E91-B9F9-C3D557D2E453}" dt="2025-04-04T16:05:31.239" v="119" actId="962"/>
          <ac:picMkLst>
            <pc:docMk/>
            <pc:sldMk cId="377167906" sldId="1982"/>
            <ac:picMk id="28" creationId="{2CC21980-A6FD-1333-35D4-2EA8DF4F7D49}"/>
          </ac:picMkLst>
        </pc:picChg>
        <pc:picChg chg="mod">
          <ac:chgData name="Lisa Plater" userId="3108f9e6-46bb-406e-962f-36880693622a" providerId="ADAL" clId="{6C50277E-6B02-4E91-B9F9-C3D557D2E453}" dt="2025-04-04T16:05:31.928" v="120" actId="962"/>
          <ac:picMkLst>
            <pc:docMk/>
            <pc:sldMk cId="377167906" sldId="1982"/>
            <ac:picMk id="30" creationId="{EFECD13E-B824-D4B5-AB2B-4F6C192524DC}"/>
          </ac:picMkLst>
        </pc:picChg>
      </pc:sldChg>
      <pc:sldChg chg="modSp mod">
        <pc:chgData name="Lisa Plater" userId="3108f9e6-46bb-406e-962f-36880693622a" providerId="ADAL" clId="{6C50277E-6B02-4E91-B9F9-C3D557D2E453}" dt="2025-04-04T16:10:14.582" v="251" actId="962"/>
        <pc:sldMkLst>
          <pc:docMk/>
          <pc:sldMk cId="3978832781" sldId="1983"/>
        </pc:sldMkLst>
        <pc:spChg chg="mod">
          <ac:chgData name="Lisa Plater" userId="3108f9e6-46bb-406e-962f-36880693622a" providerId="ADAL" clId="{6C50277E-6B02-4E91-B9F9-C3D557D2E453}" dt="2025-04-04T16:03:53.369" v="31" actId="33553"/>
          <ac:spMkLst>
            <pc:docMk/>
            <pc:sldMk cId="3978832781" sldId="1983"/>
            <ac:spMk id="11" creationId="{DF79B314-0156-EB73-242B-65D1FB344E28}"/>
          </ac:spMkLst>
        </pc:spChg>
        <pc:spChg chg="mod">
          <ac:chgData name="Lisa Plater" userId="3108f9e6-46bb-406e-962f-36880693622a" providerId="ADAL" clId="{6C50277E-6B02-4E91-B9F9-C3D557D2E453}" dt="2025-04-04T16:03:09.079" v="1" actId="207"/>
          <ac:spMkLst>
            <pc:docMk/>
            <pc:sldMk cId="3978832781" sldId="1983"/>
            <ac:spMk id="18" creationId="{FBC94CE4-D89E-F13B-A4D2-2FAA4B296392}"/>
          </ac:spMkLst>
        </pc:spChg>
        <pc:spChg chg="mod">
          <ac:chgData name="Lisa Plater" userId="3108f9e6-46bb-406e-962f-36880693622a" providerId="ADAL" clId="{6C50277E-6B02-4E91-B9F9-C3D557D2E453}" dt="2025-04-04T16:03:10.699" v="3" actId="207"/>
          <ac:spMkLst>
            <pc:docMk/>
            <pc:sldMk cId="3978832781" sldId="1983"/>
            <ac:spMk id="22" creationId="{F66CA575-E9AA-8332-AD14-538D9FF3CCB6}"/>
          </ac:spMkLst>
        </pc:spChg>
        <pc:spChg chg="mod ord">
          <ac:chgData name="Lisa Plater" userId="3108f9e6-46bb-406e-962f-36880693622a" providerId="ADAL" clId="{6C50277E-6B02-4E91-B9F9-C3D557D2E453}" dt="2025-04-04T16:10:14.582" v="251" actId="962"/>
          <ac:spMkLst>
            <pc:docMk/>
            <pc:sldMk cId="3978832781" sldId="1983"/>
            <ac:spMk id="23" creationId="{08AFB77B-9640-9899-9E57-4D28D46BD687}"/>
          </ac:spMkLst>
        </pc:spChg>
        <pc:spChg chg="mod ord">
          <ac:chgData name="Lisa Plater" userId="3108f9e6-46bb-406e-962f-36880693622a" providerId="ADAL" clId="{6C50277E-6B02-4E91-B9F9-C3D557D2E453}" dt="2025-04-04T16:07:42.571" v="180"/>
          <ac:spMkLst>
            <pc:docMk/>
            <pc:sldMk cId="3978832781" sldId="1983"/>
            <ac:spMk id="25" creationId="{4D583790-1806-A96C-EA28-C62E311F298C}"/>
          </ac:spMkLst>
        </pc:spChg>
        <pc:spChg chg="mod ord">
          <ac:chgData name="Lisa Plater" userId="3108f9e6-46bb-406e-962f-36880693622a" providerId="ADAL" clId="{6C50277E-6B02-4E91-B9F9-C3D557D2E453}" dt="2025-04-04T16:07:48.460" v="183"/>
          <ac:spMkLst>
            <pc:docMk/>
            <pc:sldMk cId="3978832781" sldId="1983"/>
            <ac:spMk id="26" creationId="{B5585B53-35A3-07A6-D1AD-EA42FD06C6D6}"/>
          </ac:spMkLst>
        </pc:spChg>
        <pc:picChg chg="mod">
          <ac:chgData name="Lisa Plater" userId="3108f9e6-46bb-406e-962f-36880693622a" providerId="ADAL" clId="{6C50277E-6B02-4E91-B9F9-C3D557D2E453}" dt="2025-04-04T16:05:43.810" v="131" actId="962"/>
          <ac:picMkLst>
            <pc:docMk/>
            <pc:sldMk cId="3978832781" sldId="1983"/>
            <ac:picMk id="16" creationId="{EE4E7CE6-72A9-1BE3-A716-1671A846A50C}"/>
          </ac:picMkLst>
        </pc:picChg>
      </pc:sldChg>
      <pc:sldChg chg="modSp mod">
        <pc:chgData name="Lisa Plater" userId="3108f9e6-46bb-406e-962f-36880693622a" providerId="ADAL" clId="{6C50277E-6B02-4E91-B9F9-C3D557D2E453}" dt="2025-04-04T16:04:23.528" v="84" actId="33553"/>
        <pc:sldMkLst>
          <pc:docMk/>
          <pc:sldMk cId="2535930084" sldId="1993"/>
        </pc:sldMkLst>
      </pc:sldChg>
      <pc:sldChg chg="addSp modSp mod">
        <pc:chgData name="Lisa Plater" userId="3108f9e6-46bb-406e-962f-36880693622a" providerId="ADAL" clId="{6C50277E-6B02-4E91-B9F9-C3D557D2E453}" dt="2025-04-04T16:10:04.312" v="249"/>
        <pc:sldMkLst>
          <pc:docMk/>
          <pc:sldMk cId="1855065858" sldId="1997"/>
        </pc:sldMkLst>
      </pc:sldChg>
      <pc:sldChg chg="addSp modSp mod">
        <pc:chgData name="Lisa Plater" userId="3108f9e6-46bb-406e-962f-36880693622a" providerId="ADAL" clId="{6C50277E-6B02-4E91-B9F9-C3D557D2E453}" dt="2025-04-04T16:08:38.842" v="196"/>
        <pc:sldMkLst>
          <pc:docMk/>
          <pc:sldMk cId="425109594" sldId="2042"/>
        </pc:sldMkLst>
        <pc:spChg chg="add mod ord">
          <ac:chgData name="Lisa Plater" userId="3108f9e6-46bb-406e-962f-36880693622a" providerId="ADAL" clId="{6C50277E-6B02-4E91-B9F9-C3D557D2E453}" dt="2025-04-04T16:08:18.300" v="195"/>
          <ac:spMkLst>
            <pc:docMk/>
            <pc:sldMk cId="425109594" sldId="2042"/>
            <ac:spMk id="2" creationId="{39211A77-2BED-5F78-8107-F7B8CCF9DFBB}"/>
          </ac:spMkLst>
        </pc:spChg>
        <pc:spChg chg="ord">
          <ac:chgData name="Lisa Plater" userId="3108f9e6-46bb-406e-962f-36880693622a" providerId="ADAL" clId="{6C50277E-6B02-4E91-B9F9-C3D557D2E453}" dt="2025-04-04T16:08:38.842" v="196"/>
          <ac:spMkLst>
            <pc:docMk/>
            <pc:sldMk cId="425109594" sldId="2042"/>
            <ac:spMk id="8" creationId="{6EBF06B9-B258-9131-35AC-D3902FD702B3}"/>
          </ac:spMkLst>
        </pc:spChg>
        <pc:picChg chg="mod">
          <ac:chgData name="Lisa Plater" userId="3108f9e6-46bb-406e-962f-36880693622a" providerId="ADAL" clId="{6C50277E-6B02-4E91-B9F9-C3D557D2E453}" dt="2025-04-04T16:06:00.503" v="137" actId="962"/>
          <ac:picMkLst>
            <pc:docMk/>
            <pc:sldMk cId="425109594" sldId="2042"/>
            <ac:picMk id="17" creationId="{453DA6DB-145A-00C2-CF94-F6DD8B6A29C8}"/>
          </ac:picMkLst>
        </pc:picChg>
        <pc:picChg chg="mod">
          <ac:chgData name="Lisa Plater" userId="3108f9e6-46bb-406e-962f-36880693622a" providerId="ADAL" clId="{6C50277E-6B02-4E91-B9F9-C3D557D2E453}" dt="2025-04-04T16:06:01.894" v="138" actId="962"/>
          <ac:picMkLst>
            <pc:docMk/>
            <pc:sldMk cId="425109594" sldId="2042"/>
            <ac:picMk id="21" creationId="{E9FA86DA-5232-5677-B84B-1659E5D23918}"/>
          </ac:picMkLst>
        </pc:picChg>
        <pc:picChg chg="mod">
          <ac:chgData name="Lisa Plater" userId="3108f9e6-46bb-406e-962f-36880693622a" providerId="ADAL" clId="{6C50277E-6B02-4E91-B9F9-C3D557D2E453}" dt="2025-04-04T16:06:02.558" v="139" actId="962"/>
          <ac:picMkLst>
            <pc:docMk/>
            <pc:sldMk cId="425109594" sldId="2042"/>
            <ac:picMk id="23" creationId="{9BB10A9D-E523-22CB-D549-34C4B3C0CAC1}"/>
          </ac:picMkLst>
        </pc:picChg>
      </pc:sldChg>
      <pc:sldChg chg="modSp mod">
        <pc:chgData name="Lisa Plater" userId="3108f9e6-46bb-406e-962f-36880693622a" providerId="ADAL" clId="{6C50277E-6B02-4E91-B9F9-C3D557D2E453}" dt="2025-04-04T16:09:10.765" v="224"/>
        <pc:sldMkLst>
          <pc:docMk/>
          <pc:sldMk cId="886713572" sldId="2076"/>
        </pc:sldMkLst>
        <pc:spChg chg="mod ord">
          <ac:chgData name="Lisa Plater" userId="3108f9e6-46bb-406e-962f-36880693622a" providerId="ADAL" clId="{6C50277E-6B02-4E91-B9F9-C3D557D2E453}" dt="2025-04-04T16:09:10.765" v="224"/>
          <ac:spMkLst>
            <pc:docMk/>
            <pc:sldMk cId="886713572" sldId="2076"/>
            <ac:spMk id="47" creationId="{ADD4779F-8DA4-300B-0953-A3D82250240F}"/>
          </ac:spMkLst>
        </pc:spChg>
        <pc:picChg chg="mod">
          <ac:chgData name="Lisa Plater" userId="3108f9e6-46bb-406e-962f-36880693622a" providerId="ADAL" clId="{6C50277E-6B02-4E91-B9F9-C3D557D2E453}" dt="2025-04-04T16:06:10.150" v="144" actId="962"/>
          <ac:picMkLst>
            <pc:docMk/>
            <pc:sldMk cId="886713572" sldId="2076"/>
            <ac:picMk id="57" creationId="{484D1B33-2F72-D0D9-DBF8-2ADEAB3D5713}"/>
          </ac:picMkLst>
        </pc:picChg>
      </pc:sldChg>
    </pc:docChg>
  </pc:docChgLst>
  <pc:docChgLst>
    <pc:chgData name="Mia Galivan" userId="6704f8e5-54c0-4117-bd48-3be3f4c7935a" providerId="ADAL" clId="{217EF926-2395-4BCB-BA64-9F2D10C9F274}"/>
    <pc:docChg chg="custSel delSld modSld modMainMaster">
      <pc:chgData name="Mia Galivan" userId="6704f8e5-54c0-4117-bd48-3be3f4c7935a" providerId="ADAL" clId="{217EF926-2395-4BCB-BA64-9F2D10C9F274}" dt="2023-02-13T15:14:45.424" v="108"/>
      <pc:docMkLst>
        <pc:docMk/>
      </pc:docMkLst>
      <pc:sldChg chg="delSp mod">
        <pc:chgData name="Mia Galivan" userId="6704f8e5-54c0-4117-bd48-3be3f4c7935a" providerId="ADAL" clId="{217EF926-2395-4BCB-BA64-9F2D10C9F274}" dt="2023-02-13T13:27:40.384" v="1" actId="478"/>
        <pc:sldMkLst>
          <pc:docMk/>
          <pc:sldMk cId="181450463" sldId="257"/>
        </pc:sldMkLst>
      </pc:sldChg>
      <pc:sldChg chg="addSp delSp modSp mod">
        <pc:chgData name="Mia Galivan" userId="6704f8e5-54c0-4117-bd48-3be3f4c7935a" providerId="ADAL" clId="{217EF926-2395-4BCB-BA64-9F2D10C9F274}" dt="2023-02-13T14:41:38.337" v="99" actId="962"/>
        <pc:sldMkLst>
          <pc:docMk/>
          <pc:sldMk cId="3592594867" sldId="262"/>
        </pc:sldMkLst>
      </pc:sldChg>
      <pc:sldChg chg="delSp mod">
        <pc:chgData name="Mia Galivan" userId="6704f8e5-54c0-4117-bd48-3be3f4c7935a" providerId="ADAL" clId="{217EF926-2395-4BCB-BA64-9F2D10C9F274}" dt="2023-02-13T13:27:50.923" v="3" actId="478"/>
        <pc:sldMkLst>
          <pc:docMk/>
          <pc:sldMk cId="2330749242" sldId="281"/>
        </pc:sldMkLst>
      </pc:sldChg>
      <pc:sldChg chg="delSp modSp mod">
        <pc:chgData name="Mia Galivan" userId="6704f8e5-54c0-4117-bd48-3be3f4c7935a" providerId="ADAL" clId="{217EF926-2395-4BCB-BA64-9F2D10C9F274}" dt="2023-02-13T13:28:01.391" v="6" actId="478"/>
        <pc:sldMkLst>
          <pc:docMk/>
          <pc:sldMk cId="3326592599" sldId="318"/>
        </pc:sldMkLst>
      </pc:sldChg>
      <pc:sldChg chg="delSp mod">
        <pc:chgData name="Mia Galivan" userId="6704f8e5-54c0-4117-bd48-3be3f4c7935a" providerId="ADAL" clId="{217EF926-2395-4BCB-BA64-9F2D10C9F274}" dt="2023-02-13T13:28:05.228" v="7" actId="478"/>
        <pc:sldMkLst>
          <pc:docMk/>
          <pc:sldMk cId="809087785" sldId="390"/>
        </pc:sldMkLst>
      </pc:sldChg>
      <pc:sldChg chg="delSp mod">
        <pc:chgData name="Mia Galivan" userId="6704f8e5-54c0-4117-bd48-3be3f4c7935a" providerId="ADAL" clId="{217EF926-2395-4BCB-BA64-9F2D10C9F274}" dt="2023-02-13T13:28:08.948" v="8" actId="478"/>
        <pc:sldMkLst>
          <pc:docMk/>
          <pc:sldMk cId="2957837546" sldId="391"/>
        </pc:sldMkLst>
      </pc:sldChg>
      <pc:sldChg chg="addSp delSp modSp mod">
        <pc:chgData name="Mia Galivan" userId="6704f8e5-54c0-4117-bd48-3be3f4c7935a" providerId="ADAL" clId="{217EF926-2395-4BCB-BA64-9F2D10C9F274}" dt="2023-02-13T14:31:55.921" v="95" actId="962"/>
        <pc:sldMkLst>
          <pc:docMk/>
          <pc:sldMk cId="1876982240" sldId="392"/>
        </pc:sldMkLst>
      </pc:sldChg>
      <pc:sldChg chg="delSp modSp mod">
        <pc:chgData name="Mia Galivan" userId="6704f8e5-54c0-4117-bd48-3be3f4c7935a" providerId="ADAL" clId="{217EF926-2395-4BCB-BA64-9F2D10C9F274}" dt="2023-02-13T13:28:24.915" v="13" actId="478"/>
        <pc:sldMkLst>
          <pc:docMk/>
          <pc:sldMk cId="1953294256" sldId="393"/>
        </pc:sldMkLst>
      </pc:sldChg>
      <pc:sldChg chg="delSp mod">
        <pc:chgData name="Mia Galivan" userId="6704f8e5-54c0-4117-bd48-3be3f4c7935a" providerId="ADAL" clId="{217EF926-2395-4BCB-BA64-9F2D10C9F274}" dt="2023-02-13T13:28:42.600" v="20" actId="478"/>
        <pc:sldMkLst>
          <pc:docMk/>
          <pc:sldMk cId="2124040286" sldId="394"/>
        </pc:sldMkLst>
      </pc:sldChg>
      <pc:sldChg chg="addSp delSp modSp mod">
        <pc:chgData name="Mia Galivan" userId="6704f8e5-54c0-4117-bd48-3be3f4c7935a" providerId="ADAL" clId="{217EF926-2395-4BCB-BA64-9F2D10C9F274}" dt="2023-02-13T14:43:23.180" v="105" actId="962"/>
        <pc:sldMkLst>
          <pc:docMk/>
          <pc:sldMk cId="2527208993" sldId="397"/>
        </pc:sldMkLst>
      </pc:sldChg>
      <pc:sldChg chg="delSp modSp mod">
        <pc:chgData name="Mia Galivan" userId="6704f8e5-54c0-4117-bd48-3be3f4c7935a" providerId="ADAL" clId="{217EF926-2395-4BCB-BA64-9F2D10C9F274}" dt="2023-02-13T13:29:28.282" v="32" actId="478"/>
        <pc:sldMkLst>
          <pc:docMk/>
          <pc:sldMk cId="151793707" sldId="398"/>
        </pc:sldMkLst>
      </pc:sldChg>
      <pc:sldChg chg="delSp mod">
        <pc:chgData name="Mia Galivan" userId="6704f8e5-54c0-4117-bd48-3be3f4c7935a" providerId="ADAL" clId="{217EF926-2395-4BCB-BA64-9F2D10C9F274}" dt="2023-02-13T13:29:45.192" v="38" actId="478"/>
        <pc:sldMkLst>
          <pc:docMk/>
          <pc:sldMk cId="64676514" sldId="399"/>
        </pc:sldMkLst>
      </pc:sldChg>
      <pc:sldChg chg="delSp mod">
        <pc:chgData name="Mia Galivan" userId="6704f8e5-54c0-4117-bd48-3be3f4c7935a" providerId="ADAL" clId="{217EF926-2395-4BCB-BA64-9F2D10C9F274}" dt="2023-02-13T13:28:14.368" v="10" actId="478"/>
        <pc:sldMkLst>
          <pc:docMk/>
          <pc:sldMk cId="3583421357" sldId="401"/>
        </pc:sldMkLst>
      </pc:sldChg>
      <pc:sldChg chg="delSp mod">
        <pc:chgData name="Mia Galivan" userId="6704f8e5-54c0-4117-bd48-3be3f4c7935a" providerId="ADAL" clId="{217EF926-2395-4BCB-BA64-9F2D10C9F274}" dt="2023-02-13T13:28:39.311" v="19" actId="478"/>
        <pc:sldMkLst>
          <pc:docMk/>
          <pc:sldMk cId="2132935504" sldId="402"/>
        </pc:sldMkLst>
      </pc:sldChg>
      <pc:sldChg chg="delSp mod">
        <pc:chgData name="Mia Galivan" userId="6704f8e5-54c0-4117-bd48-3be3f4c7935a" providerId="ADAL" clId="{217EF926-2395-4BCB-BA64-9F2D10C9F274}" dt="2023-02-13T13:29:51.305" v="40" actId="478"/>
        <pc:sldMkLst>
          <pc:docMk/>
          <pc:sldMk cId="1494514994" sldId="1922"/>
        </pc:sldMkLst>
      </pc:sldChg>
      <pc:sldChg chg="delSp mod">
        <pc:chgData name="Mia Galivan" userId="6704f8e5-54c0-4117-bd48-3be3f4c7935a" providerId="ADAL" clId="{217EF926-2395-4BCB-BA64-9F2D10C9F274}" dt="2023-02-13T13:30:02.328" v="44" actId="478"/>
        <pc:sldMkLst>
          <pc:docMk/>
          <pc:sldMk cId="3008324501" sldId="1933"/>
        </pc:sldMkLst>
      </pc:sldChg>
      <pc:sldChg chg="delSp modSp mod">
        <pc:chgData name="Mia Galivan" userId="6704f8e5-54c0-4117-bd48-3be3f4c7935a" providerId="ADAL" clId="{217EF926-2395-4BCB-BA64-9F2D10C9F274}" dt="2023-02-13T13:28:56.836" v="25" actId="478"/>
        <pc:sldMkLst>
          <pc:docMk/>
          <pc:sldMk cId="215742997" sldId="1956"/>
        </pc:sldMkLst>
      </pc:sldChg>
      <pc:sldChg chg="addSp delSp modSp mod">
        <pc:chgData name="Mia Galivan" userId="6704f8e5-54c0-4117-bd48-3be3f4c7935a" providerId="ADAL" clId="{217EF926-2395-4BCB-BA64-9F2D10C9F274}" dt="2023-02-13T15:14:45.424" v="108"/>
        <pc:sldMkLst>
          <pc:docMk/>
          <pc:sldMk cId="2831327097" sldId="1957"/>
        </pc:sldMkLst>
      </pc:sldChg>
      <pc:sldChg chg="delSp mod">
        <pc:chgData name="Mia Galivan" userId="6704f8e5-54c0-4117-bd48-3be3f4c7935a" providerId="ADAL" clId="{217EF926-2395-4BCB-BA64-9F2D10C9F274}" dt="2023-02-13T13:29:34.257" v="34" actId="478"/>
        <pc:sldMkLst>
          <pc:docMk/>
          <pc:sldMk cId="662239653" sldId="1958"/>
        </pc:sldMkLst>
      </pc:sldChg>
      <pc:sldChg chg="delSp mod">
        <pc:chgData name="Mia Galivan" userId="6704f8e5-54c0-4117-bd48-3be3f4c7935a" providerId="ADAL" clId="{217EF926-2395-4BCB-BA64-9F2D10C9F274}" dt="2023-02-13T13:29:39.409" v="36" actId="478"/>
        <pc:sldMkLst>
          <pc:docMk/>
          <pc:sldMk cId="2301071128" sldId="1959"/>
        </pc:sldMkLst>
      </pc:sldChg>
      <pc:sldChg chg="delSp mod">
        <pc:chgData name="Mia Galivan" userId="6704f8e5-54c0-4117-bd48-3be3f4c7935a" providerId="ADAL" clId="{217EF926-2395-4BCB-BA64-9F2D10C9F274}" dt="2023-02-13T13:29:57.570" v="42" actId="478"/>
        <pc:sldMkLst>
          <pc:docMk/>
          <pc:sldMk cId="3533353823" sldId="1960"/>
        </pc:sldMkLst>
      </pc:sldChg>
      <pc:sldChg chg="del">
        <pc:chgData name="Mia Galivan" userId="6704f8e5-54c0-4117-bd48-3be3f4c7935a" providerId="ADAL" clId="{217EF926-2395-4BCB-BA64-9F2D10C9F274}" dt="2023-02-13T15:14:13.137" v="106" actId="47"/>
        <pc:sldMkLst>
          <pc:docMk/>
          <pc:sldMk cId="1675540786" sldId="1976"/>
        </pc:sldMkLst>
      </pc:sldChg>
      <pc:sldMasterChg chg="delSp modSp mod modSldLayout">
        <pc:chgData name="Mia Galivan" userId="6704f8e5-54c0-4117-bd48-3be3f4c7935a" providerId="ADAL" clId="{217EF926-2395-4BCB-BA64-9F2D10C9F274}" dt="2023-02-13T13:32:15.406" v="91" actId="478"/>
        <pc:sldMasterMkLst>
          <pc:docMk/>
          <pc:sldMasterMk cId="2171943175" sldId="2147483660"/>
        </pc:sldMasterMkLst>
        <pc:sldLayoutChg chg="delSp mod">
          <pc:chgData name="Mia Galivan" userId="6704f8e5-54c0-4117-bd48-3be3f4c7935a" providerId="ADAL" clId="{217EF926-2395-4BCB-BA64-9F2D10C9F274}" dt="2023-02-13T13:30:26.484" v="50" actId="478"/>
          <pc:sldLayoutMkLst>
            <pc:docMk/>
            <pc:sldMasterMk cId="2171943175" sldId="2147483660"/>
            <pc:sldLayoutMk cId="2322326338" sldId="2147483662"/>
          </pc:sldLayoutMkLst>
        </pc:sldLayoutChg>
        <pc:sldLayoutChg chg="delSp mod">
          <pc:chgData name="Mia Galivan" userId="6704f8e5-54c0-4117-bd48-3be3f4c7935a" providerId="ADAL" clId="{217EF926-2395-4BCB-BA64-9F2D10C9F274}" dt="2023-02-13T13:30:30.701" v="52" actId="478"/>
          <pc:sldLayoutMkLst>
            <pc:docMk/>
            <pc:sldMasterMk cId="2171943175" sldId="2147483660"/>
            <pc:sldLayoutMk cId="625026267" sldId="2147483663"/>
          </pc:sldLayoutMkLst>
        </pc:sldLayoutChg>
        <pc:sldLayoutChg chg="delSp mod">
          <pc:chgData name="Mia Galivan" userId="6704f8e5-54c0-4117-bd48-3be3f4c7935a" providerId="ADAL" clId="{217EF926-2395-4BCB-BA64-9F2D10C9F274}" dt="2023-02-13T13:30:51.536" v="60" actId="478"/>
          <pc:sldLayoutMkLst>
            <pc:docMk/>
            <pc:sldMasterMk cId="2171943175" sldId="2147483660"/>
            <pc:sldLayoutMk cId="3109706286" sldId="2147483664"/>
          </pc:sldLayoutMkLst>
        </pc:sldLayoutChg>
        <pc:sldLayoutChg chg="delSp mod">
          <pc:chgData name="Mia Galivan" userId="6704f8e5-54c0-4117-bd48-3be3f4c7935a" providerId="ADAL" clId="{217EF926-2395-4BCB-BA64-9F2D10C9F274}" dt="2023-02-13T13:31:27.868" v="72" actId="478"/>
          <pc:sldLayoutMkLst>
            <pc:docMk/>
            <pc:sldMasterMk cId="2171943175" sldId="2147483660"/>
            <pc:sldLayoutMk cId="718237956" sldId="2147483665"/>
          </pc:sldLayoutMkLst>
        </pc:sldLayoutChg>
        <pc:sldLayoutChg chg="delSp mod">
          <pc:chgData name="Mia Galivan" userId="6704f8e5-54c0-4117-bd48-3be3f4c7935a" providerId="ADAL" clId="{217EF926-2395-4BCB-BA64-9F2D10C9F274}" dt="2023-02-13T13:31:37.989" v="77" actId="478"/>
          <pc:sldLayoutMkLst>
            <pc:docMk/>
            <pc:sldMasterMk cId="2171943175" sldId="2147483660"/>
            <pc:sldLayoutMk cId="1051956863" sldId="2147483667"/>
          </pc:sldLayoutMkLst>
        </pc:sldLayoutChg>
        <pc:sldLayoutChg chg="delSp mod">
          <pc:chgData name="Mia Galivan" userId="6704f8e5-54c0-4117-bd48-3be3f4c7935a" providerId="ADAL" clId="{217EF926-2395-4BCB-BA64-9F2D10C9F274}" dt="2023-02-13T13:30:34.911" v="54" actId="478"/>
          <pc:sldLayoutMkLst>
            <pc:docMk/>
            <pc:sldMasterMk cId="2171943175" sldId="2147483660"/>
            <pc:sldLayoutMk cId="4012484786" sldId="2147483672"/>
          </pc:sldLayoutMkLst>
        </pc:sldLayoutChg>
        <pc:sldLayoutChg chg="delSp modSp mod">
          <pc:chgData name="Mia Galivan" userId="6704f8e5-54c0-4117-bd48-3be3f4c7935a" providerId="ADAL" clId="{217EF926-2395-4BCB-BA64-9F2D10C9F274}" dt="2023-02-13T13:31:33.263" v="75" actId="478"/>
          <pc:sldLayoutMkLst>
            <pc:docMk/>
            <pc:sldMasterMk cId="2171943175" sldId="2147483660"/>
            <pc:sldLayoutMk cId="1879305275" sldId="2147483673"/>
          </pc:sldLayoutMkLst>
        </pc:sldLayoutChg>
        <pc:sldLayoutChg chg="delSp mod">
          <pc:chgData name="Mia Galivan" userId="6704f8e5-54c0-4117-bd48-3be3f4c7935a" providerId="ADAL" clId="{217EF926-2395-4BCB-BA64-9F2D10C9F274}" dt="2023-02-13T13:30:58.646" v="62" actId="478"/>
          <pc:sldLayoutMkLst>
            <pc:docMk/>
            <pc:sldMasterMk cId="2171943175" sldId="2147483660"/>
            <pc:sldLayoutMk cId="845530520" sldId="2147483674"/>
          </pc:sldLayoutMkLst>
        </pc:sldLayoutChg>
        <pc:sldLayoutChg chg="delSp mod">
          <pc:chgData name="Mia Galivan" userId="6704f8e5-54c0-4117-bd48-3be3f4c7935a" providerId="ADAL" clId="{217EF926-2395-4BCB-BA64-9F2D10C9F274}" dt="2023-02-13T13:31:04.063" v="64" actId="478"/>
          <pc:sldLayoutMkLst>
            <pc:docMk/>
            <pc:sldMasterMk cId="2171943175" sldId="2147483660"/>
            <pc:sldLayoutMk cId="3917875381" sldId="2147483675"/>
          </pc:sldLayoutMkLst>
        </pc:sldLayoutChg>
        <pc:sldLayoutChg chg="delSp mod">
          <pc:chgData name="Mia Galivan" userId="6704f8e5-54c0-4117-bd48-3be3f4c7935a" providerId="ADAL" clId="{217EF926-2395-4BCB-BA64-9F2D10C9F274}" dt="2023-02-13T13:31:11.798" v="66" actId="478"/>
          <pc:sldLayoutMkLst>
            <pc:docMk/>
            <pc:sldMasterMk cId="2171943175" sldId="2147483660"/>
            <pc:sldLayoutMk cId="2186150923" sldId="2147483676"/>
          </pc:sldLayoutMkLst>
        </pc:sldLayoutChg>
        <pc:sldLayoutChg chg="delSp mod">
          <pc:chgData name="Mia Galivan" userId="6704f8e5-54c0-4117-bd48-3be3f4c7935a" providerId="ADAL" clId="{217EF926-2395-4BCB-BA64-9F2D10C9F274}" dt="2023-02-13T13:31:22.595" v="70" actId="478"/>
          <pc:sldLayoutMkLst>
            <pc:docMk/>
            <pc:sldMasterMk cId="2171943175" sldId="2147483660"/>
            <pc:sldLayoutMk cId="1477543462" sldId="2147483677"/>
          </pc:sldLayoutMkLst>
        </pc:sldLayoutChg>
        <pc:sldLayoutChg chg="delSp mod">
          <pc:chgData name="Mia Galivan" userId="6704f8e5-54c0-4117-bd48-3be3f4c7935a" providerId="ADAL" clId="{217EF926-2395-4BCB-BA64-9F2D10C9F274}" dt="2023-02-13T13:31:42.553" v="79" actId="478"/>
          <pc:sldLayoutMkLst>
            <pc:docMk/>
            <pc:sldMasterMk cId="2171943175" sldId="2147483660"/>
            <pc:sldLayoutMk cId="2509685869" sldId="2147483678"/>
          </pc:sldLayoutMkLst>
        </pc:sldLayoutChg>
        <pc:sldLayoutChg chg="delSp mod">
          <pc:chgData name="Mia Galivan" userId="6704f8e5-54c0-4117-bd48-3be3f4c7935a" providerId="ADAL" clId="{217EF926-2395-4BCB-BA64-9F2D10C9F274}" dt="2023-02-13T13:31:48.349" v="81" actId="478"/>
          <pc:sldLayoutMkLst>
            <pc:docMk/>
            <pc:sldMasterMk cId="2171943175" sldId="2147483660"/>
            <pc:sldLayoutMk cId="4214198671" sldId="2147483679"/>
          </pc:sldLayoutMkLst>
        </pc:sldLayoutChg>
        <pc:sldLayoutChg chg="delSp modSp mod">
          <pc:chgData name="Mia Galivan" userId="6704f8e5-54c0-4117-bd48-3be3f4c7935a" providerId="ADAL" clId="{217EF926-2395-4BCB-BA64-9F2D10C9F274}" dt="2023-02-13T13:32:01.241" v="86" actId="478"/>
          <pc:sldLayoutMkLst>
            <pc:docMk/>
            <pc:sldMasterMk cId="2171943175" sldId="2147483660"/>
            <pc:sldLayoutMk cId="2534768978" sldId="2147483680"/>
          </pc:sldLayoutMkLst>
        </pc:sldLayoutChg>
        <pc:sldLayoutChg chg="delSp mod">
          <pc:chgData name="Mia Galivan" userId="6704f8e5-54c0-4117-bd48-3be3f4c7935a" providerId="ADAL" clId="{217EF926-2395-4BCB-BA64-9F2D10C9F274}" dt="2023-02-13T13:31:53.833" v="83" actId="478"/>
          <pc:sldLayoutMkLst>
            <pc:docMk/>
            <pc:sldMasterMk cId="2171943175" sldId="2147483660"/>
            <pc:sldLayoutMk cId="2686960034" sldId="2147483681"/>
          </pc:sldLayoutMkLst>
        </pc:sldLayoutChg>
        <pc:sldLayoutChg chg="delSp mod">
          <pc:chgData name="Mia Galivan" userId="6704f8e5-54c0-4117-bd48-3be3f4c7935a" providerId="ADAL" clId="{217EF926-2395-4BCB-BA64-9F2D10C9F274}" dt="2023-02-13T13:30:38.794" v="56" actId="478"/>
          <pc:sldLayoutMkLst>
            <pc:docMk/>
            <pc:sldMasterMk cId="2171943175" sldId="2147483660"/>
            <pc:sldLayoutMk cId="2391887977" sldId="2147483689"/>
          </pc:sldLayoutMkLst>
        </pc:sldLayoutChg>
        <pc:sldLayoutChg chg="delSp mod">
          <pc:chgData name="Mia Galivan" userId="6704f8e5-54c0-4117-bd48-3be3f4c7935a" providerId="ADAL" clId="{217EF926-2395-4BCB-BA64-9F2D10C9F274}" dt="2023-02-13T13:30:42.746" v="58" actId="478"/>
          <pc:sldLayoutMkLst>
            <pc:docMk/>
            <pc:sldMasterMk cId="2171943175" sldId="2147483660"/>
            <pc:sldLayoutMk cId="1584849295" sldId="2147483690"/>
          </pc:sldLayoutMkLst>
        </pc:sldLayoutChg>
        <pc:sldLayoutChg chg="delSp mod">
          <pc:chgData name="Mia Galivan" userId="6704f8e5-54c0-4117-bd48-3be3f4c7935a" providerId="ADAL" clId="{217EF926-2395-4BCB-BA64-9F2D10C9F274}" dt="2023-02-13T13:31:16.890" v="68" actId="478"/>
          <pc:sldLayoutMkLst>
            <pc:docMk/>
            <pc:sldMasterMk cId="2171943175" sldId="2147483660"/>
            <pc:sldLayoutMk cId="3259240018" sldId="2147483692"/>
          </pc:sldLayoutMkLst>
        </pc:sldLayoutChg>
        <pc:sldLayoutChg chg="delSp modSp mod">
          <pc:chgData name="Mia Galivan" userId="6704f8e5-54c0-4117-bd48-3be3f4c7935a" providerId="ADAL" clId="{217EF926-2395-4BCB-BA64-9F2D10C9F274}" dt="2023-02-13T13:32:10.464" v="89" actId="478"/>
          <pc:sldLayoutMkLst>
            <pc:docMk/>
            <pc:sldMasterMk cId="2171943175" sldId="2147483660"/>
            <pc:sldLayoutMk cId="3488095548" sldId="2147483695"/>
          </pc:sldLayoutMkLst>
        </pc:sldLayoutChg>
        <pc:sldLayoutChg chg="delSp mod">
          <pc:chgData name="Mia Galivan" userId="6704f8e5-54c0-4117-bd48-3be3f4c7935a" providerId="ADAL" clId="{217EF926-2395-4BCB-BA64-9F2D10C9F274}" dt="2023-02-13T13:32:15.406" v="91" actId="478"/>
          <pc:sldLayoutMkLst>
            <pc:docMk/>
            <pc:sldMasterMk cId="2171943175" sldId="2147483660"/>
            <pc:sldLayoutMk cId="3271629790" sldId="2147483697"/>
          </pc:sldLayoutMkLst>
        </pc:sldLayoutChg>
      </pc:sldMasterChg>
    </pc:docChg>
  </pc:docChgLst>
  <pc:docChgLst>
    <pc:chgData name="Daniela Popescu" userId="fa5065a0-270f-4c04-b0bd-d4b4bccfd249" providerId="ADAL" clId="{EE56C631-2292-4BA1-957D-66A46A3B94F1}"/>
    <pc:docChg chg="delSld">
      <pc:chgData name="Daniela Popescu" userId="fa5065a0-270f-4c04-b0bd-d4b4bccfd249" providerId="ADAL" clId="{EE56C631-2292-4BA1-957D-66A46A3B94F1}" dt="2024-04-02T19:44:01.858" v="0" actId="2696"/>
      <pc:docMkLst>
        <pc:docMk/>
      </pc:docMkLst>
      <pc:sldChg chg="del">
        <pc:chgData name="Daniela Popescu" userId="fa5065a0-270f-4c04-b0bd-d4b4bccfd249" providerId="ADAL" clId="{EE56C631-2292-4BA1-957D-66A46A3B94F1}" dt="2024-04-02T19:44:01.858" v="0" actId="2696"/>
        <pc:sldMkLst>
          <pc:docMk/>
          <pc:sldMk cId="2913658118" sldId="372"/>
        </pc:sldMkLst>
      </pc:sldChg>
    </pc:docChg>
  </pc:docChgLst>
  <pc:docChgLst>
    <pc:chgData name="Mia Galivan" userId="6704f8e5-54c0-4117-bd48-3be3f4c7935a" providerId="ADAL" clId="{AB5CFBA9-86C6-4F39-9EA2-FB985CB3A2F5}"/>
    <pc:docChg chg="delSld">
      <pc:chgData name="Mia Galivan" userId="6704f8e5-54c0-4117-bd48-3be3f4c7935a" providerId="ADAL" clId="{AB5CFBA9-86C6-4F39-9EA2-FB985CB3A2F5}" dt="2023-11-13T14:55:05.974" v="0" actId="47"/>
      <pc:docMkLst>
        <pc:docMk/>
      </pc:docMkLst>
      <pc:sldChg chg="del">
        <pc:chgData name="Mia Galivan" userId="6704f8e5-54c0-4117-bd48-3be3f4c7935a" providerId="ADAL" clId="{AB5CFBA9-86C6-4F39-9EA2-FB985CB3A2F5}" dt="2023-11-13T14:55:05.974" v="0" actId="47"/>
        <pc:sldMkLst>
          <pc:docMk/>
          <pc:sldMk cId="1494514994" sldId="1922"/>
        </pc:sldMkLst>
      </pc:sldChg>
    </pc:docChg>
  </pc:docChgLst>
  <pc:docChgLst>
    <pc:chgData name="Craig Knight" userId="32a3ead4-4b30-4217-b24e-7329372bf26d" providerId="ADAL" clId="{3DC6FB60-8B5B-41DB-A89D-289DEE72EE1B}"/>
    <pc:docChg chg="delSld modSld delMainMaster">
      <pc:chgData name="Craig Knight" userId="32a3ead4-4b30-4217-b24e-7329372bf26d" providerId="ADAL" clId="{3DC6FB60-8B5B-41DB-A89D-289DEE72EE1B}" dt="2024-01-23T20:40:02.469" v="26" actId="20577"/>
      <pc:docMkLst>
        <pc:docMk/>
      </pc:docMkLst>
      <pc:sldChg chg="modNotesTx">
        <pc:chgData name="Craig Knight" userId="32a3ead4-4b30-4217-b24e-7329372bf26d" providerId="ADAL" clId="{3DC6FB60-8B5B-41DB-A89D-289DEE72EE1B}" dt="2024-01-23T20:29:52.132" v="1"/>
        <pc:sldMkLst>
          <pc:docMk/>
          <pc:sldMk cId="181450463" sldId="257"/>
        </pc:sldMkLst>
      </pc:sldChg>
      <pc:sldChg chg="modNotesTx">
        <pc:chgData name="Craig Knight" userId="32a3ead4-4b30-4217-b24e-7329372bf26d" providerId="ADAL" clId="{3DC6FB60-8B5B-41DB-A89D-289DEE72EE1B}" dt="2024-01-23T20:40:02.469" v="26" actId="20577"/>
        <pc:sldMkLst>
          <pc:docMk/>
          <pc:sldMk cId="2913658118" sldId="372"/>
        </pc:sldMkLst>
      </pc:sldChg>
      <pc:sldChg chg="modNotesTx">
        <pc:chgData name="Craig Knight" userId="32a3ead4-4b30-4217-b24e-7329372bf26d" providerId="ADAL" clId="{3DC6FB60-8B5B-41DB-A89D-289DEE72EE1B}" dt="2024-01-23T20:34:06.334" v="3" actId="6549"/>
        <pc:sldMkLst>
          <pc:docMk/>
          <pc:sldMk cId="1876982240" sldId="392"/>
        </pc:sldMkLst>
      </pc:sldChg>
      <pc:sldChg chg="del">
        <pc:chgData name="Craig Knight" userId="32a3ead4-4b30-4217-b24e-7329372bf26d" providerId="ADAL" clId="{3DC6FB60-8B5B-41DB-A89D-289DEE72EE1B}" dt="2024-01-23T20:39:05.444" v="5" actId="47"/>
        <pc:sldMkLst>
          <pc:docMk/>
          <pc:sldMk cId="1494514994" sldId="1922"/>
        </pc:sldMkLst>
      </pc:sldChg>
      <pc:sldChg chg="modNotesTx">
        <pc:chgData name="Craig Knight" userId="32a3ead4-4b30-4217-b24e-7329372bf26d" providerId="ADAL" clId="{3DC6FB60-8B5B-41DB-A89D-289DEE72EE1B}" dt="2024-01-23T20:38:13.680" v="4" actId="6549"/>
        <pc:sldMkLst>
          <pc:docMk/>
          <pc:sldMk cId="662239653" sldId="1958"/>
        </pc:sldMkLst>
      </pc:sldChg>
      <pc:sldChg chg="modNotesTx">
        <pc:chgData name="Craig Knight" userId="32a3ead4-4b30-4217-b24e-7329372bf26d" providerId="ADAL" clId="{3DC6FB60-8B5B-41DB-A89D-289DEE72EE1B}" dt="2024-01-23T20:31:52.472" v="2" actId="20577"/>
        <pc:sldMkLst>
          <pc:docMk/>
          <pc:sldMk cId="377167906" sldId="1982"/>
        </pc:sldMkLst>
      </pc:sldChg>
      <pc:sldChg chg="del">
        <pc:chgData name="Craig Knight" userId="32a3ead4-4b30-4217-b24e-7329372bf26d" providerId="ADAL" clId="{3DC6FB60-8B5B-41DB-A89D-289DEE72EE1B}" dt="2024-01-23T20:39:07.022" v="6" actId="47"/>
        <pc:sldMkLst>
          <pc:docMk/>
          <pc:sldMk cId="2622836294" sldId="1992"/>
        </pc:sldMkLst>
      </pc:sldChg>
      <pc:sldMasterChg chg="del delSldLayout">
        <pc:chgData name="Craig Knight" userId="32a3ead4-4b30-4217-b24e-7329372bf26d" providerId="ADAL" clId="{3DC6FB60-8B5B-41DB-A89D-289DEE72EE1B}" dt="2024-01-23T20:39:07.022" v="6" actId="47"/>
        <pc:sldMasterMkLst>
          <pc:docMk/>
          <pc:sldMasterMk cId="926545785" sldId="2147483823"/>
        </pc:sldMasterMkLst>
        <pc:sldLayoutChg chg="del">
          <pc:chgData name="Craig Knight" userId="32a3ead4-4b30-4217-b24e-7329372bf26d" providerId="ADAL" clId="{3DC6FB60-8B5B-41DB-A89D-289DEE72EE1B}" dt="2024-01-23T20:39:07.022" v="6" actId="47"/>
          <pc:sldLayoutMkLst>
            <pc:docMk/>
            <pc:sldMasterMk cId="926545785" sldId="2147483823"/>
            <pc:sldLayoutMk cId="1325462137" sldId="2147483824"/>
          </pc:sldLayoutMkLst>
        </pc:sldLayoutChg>
        <pc:sldLayoutChg chg="del">
          <pc:chgData name="Craig Knight" userId="32a3ead4-4b30-4217-b24e-7329372bf26d" providerId="ADAL" clId="{3DC6FB60-8B5B-41DB-A89D-289DEE72EE1B}" dt="2024-01-23T20:39:07.022" v="6" actId="47"/>
          <pc:sldLayoutMkLst>
            <pc:docMk/>
            <pc:sldMasterMk cId="926545785" sldId="2147483823"/>
            <pc:sldLayoutMk cId="1531831831" sldId="2147483825"/>
          </pc:sldLayoutMkLst>
        </pc:sldLayoutChg>
        <pc:sldLayoutChg chg="del">
          <pc:chgData name="Craig Knight" userId="32a3ead4-4b30-4217-b24e-7329372bf26d" providerId="ADAL" clId="{3DC6FB60-8B5B-41DB-A89D-289DEE72EE1B}" dt="2024-01-23T20:39:07.022" v="6" actId="47"/>
          <pc:sldLayoutMkLst>
            <pc:docMk/>
            <pc:sldMasterMk cId="926545785" sldId="2147483823"/>
            <pc:sldLayoutMk cId="684695157" sldId="2147483826"/>
          </pc:sldLayoutMkLst>
        </pc:sldLayoutChg>
        <pc:sldLayoutChg chg="del">
          <pc:chgData name="Craig Knight" userId="32a3ead4-4b30-4217-b24e-7329372bf26d" providerId="ADAL" clId="{3DC6FB60-8B5B-41DB-A89D-289DEE72EE1B}" dt="2024-01-23T20:39:07.022" v="6" actId="47"/>
          <pc:sldLayoutMkLst>
            <pc:docMk/>
            <pc:sldMasterMk cId="926545785" sldId="2147483823"/>
            <pc:sldLayoutMk cId="2509835739" sldId="2147483827"/>
          </pc:sldLayoutMkLst>
        </pc:sldLayoutChg>
        <pc:sldLayoutChg chg="del">
          <pc:chgData name="Craig Knight" userId="32a3ead4-4b30-4217-b24e-7329372bf26d" providerId="ADAL" clId="{3DC6FB60-8B5B-41DB-A89D-289DEE72EE1B}" dt="2024-01-23T20:39:07.022" v="6" actId="47"/>
          <pc:sldLayoutMkLst>
            <pc:docMk/>
            <pc:sldMasterMk cId="926545785" sldId="2147483823"/>
            <pc:sldLayoutMk cId="3124450409" sldId="2147483828"/>
          </pc:sldLayoutMkLst>
        </pc:sldLayoutChg>
        <pc:sldLayoutChg chg="del">
          <pc:chgData name="Craig Knight" userId="32a3ead4-4b30-4217-b24e-7329372bf26d" providerId="ADAL" clId="{3DC6FB60-8B5B-41DB-A89D-289DEE72EE1B}" dt="2024-01-23T20:39:07.022" v="6" actId="47"/>
          <pc:sldLayoutMkLst>
            <pc:docMk/>
            <pc:sldMasterMk cId="926545785" sldId="2147483823"/>
            <pc:sldLayoutMk cId="1785402884" sldId="2147483829"/>
          </pc:sldLayoutMkLst>
        </pc:sldLayoutChg>
        <pc:sldLayoutChg chg="del">
          <pc:chgData name="Craig Knight" userId="32a3ead4-4b30-4217-b24e-7329372bf26d" providerId="ADAL" clId="{3DC6FB60-8B5B-41DB-A89D-289DEE72EE1B}" dt="2024-01-23T20:39:07.022" v="6" actId="47"/>
          <pc:sldLayoutMkLst>
            <pc:docMk/>
            <pc:sldMasterMk cId="926545785" sldId="2147483823"/>
            <pc:sldLayoutMk cId="280494439" sldId="2147483830"/>
          </pc:sldLayoutMkLst>
        </pc:sldLayoutChg>
        <pc:sldLayoutChg chg="del">
          <pc:chgData name="Craig Knight" userId="32a3ead4-4b30-4217-b24e-7329372bf26d" providerId="ADAL" clId="{3DC6FB60-8B5B-41DB-A89D-289DEE72EE1B}" dt="2024-01-23T20:39:07.022" v="6" actId="47"/>
          <pc:sldLayoutMkLst>
            <pc:docMk/>
            <pc:sldMasterMk cId="926545785" sldId="2147483823"/>
            <pc:sldLayoutMk cId="1263939389" sldId="2147483831"/>
          </pc:sldLayoutMkLst>
        </pc:sldLayoutChg>
        <pc:sldLayoutChg chg="del">
          <pc:chgData name="Craig Knight" userId="32a3ead4-4b30-4217-b24e-7329372bf26d" providerId="ADAL" clId="{3DC6FB60-8B5B-41DB-A89D-289DEE72EE1B}" dt="2024-01-23T20:39:07.022" v="6" actId="47"/>
          <pc:sldLayoutMkLst>
            <pc:docMk/>
            <pc:sldMasterMk cId="926545785" sldId="2147483823"/>
            <pc:sldLayoutMk cId="460225042" sldId="2147483832"/>
          </pc:sldLayoutMkLst>
        </pc:sldLayoutChg>
        <pc:sldLayoutChg chg="del">
          <pc:chgData name="Craig Knight" userId="32a3ead4-4b30-4217-b24e-7329372bf26d" providerId="ADAL" clId="{3DC6FB60-8B5B-41DB-A89D-289DEE72EE1B}" dt="2024-01-23T20:39:07.022" v="6" actId="47"/>
          <pc:sldLayoutMkLst>
            <pc:docMk/>
            <pc:sldMasterMk cId="926545785" sldId="2147483823"/>
            <pc:sldLayoutMk cId="3591275987" sldId="2147483833"/>
          </pc:sldLayoutMkLst>
        </pc:sldLayoutChg>
        <pc:sldLayoutChg chg="del">
          <pc:chgData name="Craig Knight" userId="32a3ead4-4b30-4217-b24e-7329372bf26d" providerId="ADAL" clId="{3DC6FB60-8B5B-41DB-A89D-289DEE72EE1B}" dt="2024-01-23T20:39:07.022" v="6" actId="47"/>
          <pc:sldLayoutMkLst>
            <pc:docMk/>
            <pc:sldMasterMk cId="926545785" sldId="2147483823"/>
            <pc:sldLayoutMk cId="59209149" sldId="2147483834"/>
          </pc:sldLayoutMkLst>
        </pc:sldLayoutChg>
        <pc:sldLayoutChg chg="del">
          <pc:chgData name="Craig Knight" userId="32a3ead4-4b30-4217-b24e-7329372bf26d" providerId="ADAL" clId="{3DC6FB60-8B5B-41DB-A89D-289DEE72EE1B}" dt="2024-01-23T20:39:07.022" v="6" actId="47"/>
          <pc:sldLayoutMkLst>
            <pc:docMk/>
            <pc:sldMasterMk cId="926545785" sldId="2147483823"/>
            <pc:sldLayoutMk cId="539875391" sldId="2147483835"/>
          </pc:sldLayoutMkLst>
        </pc:sldLayoutChg>
        <pc:sldLayoutChg chg="del">
          <pc:chgData name="Craig Knight" userId="32a3ead4-4b30-4217-b24e-7329372bf26d" providerId="ADAL" clId="{3DC6FB60-8B5B-41DB-A89D-289DEE72EE1B}" dt="2024-01-23T20:39:07.022" v="6" actId="47"/>
          <pc:sldLayoutMkLst>
            <pc:docMk/>
            <pc:sldMasterMk cId="926545785" sldId="2147483823"/>
            <pc:sldLayoutMk cId="4196903494" sldId="2147483836"/>
          </pc:sldLayoutMkLst>
        </pc:sldLayoutChg>
        <pc:sldLayoutChg chg="del">
          <pc:chgData name="Craig Knight" userId="32a3ead4-4b30-4217-b24e-7329372bf26d" providerId="ADAL" clId="{3DC6FB60-8B5B-41DB-A89D-289DEE72EE1B}" dt="2024-01-23T20:39:07.022" v="6" actId="47"/>
          <pc:sldLayoutMkLst>
            <pc:docMk/>
            <pc:sldMasterMk cId="926545785" sldId="2147483823"/>
            <pc:sldLayoutMk cId="619285479" sldId="2147483837"/>
          </pc:sldLayoutMkLst>
        </pc:sldLayoutChg>
        <pc:sldLayoutChg chg="del">
          <pc:chgData name="Craig Knight" userId="32a3ead4-4b30-4217-b24e-7329372bf26d" providerId="ADAL" clId="{3DC6FB60-8B5B-41DB-A89D-289DEE72EE1B}" dt="2024-01-23T20:39:07.022" v="6" actId="47"/>
          <pc:sldLayoutMkLst>
            <pc:docMk/>
            <pc:sldMasterMk cId="926545785" sldId="2147483823"/>
            <pc:sldLayoutMk cId="3451244316" sldId="2147483838"/>
          </pc:sldLayoutMkLst>
        </pc:sldLayoutChg>
        <pc:sldLayoutChg chg="del">
          <pc:chgData name="Craig Knight" userId="32a3ead4-4b30-4217-b24e-7329372bf26d" providerId="ADAL" clId="{3DC6FB60-8B5B-41DB-A89D-289DEE72EE1B}" dt="2024-01-23T20:39:07.022" v="6" actId="47"/>
          <pc:sldLayoutMkLst>
            <pc:docMk/>
            <pc:sldMasterMk cId="926545785" sldId="2147483823"/>
            <pc:sldLayoutMk cId="2855951203" sldId="2147483839"/>
          </pc:sldLayoutMkLst>
        </pc:sldLayoutChg>
        <pc:sldLayoutChg chg="del">
          <pc:chgData name="Craig Knight" userId="32a3ead4-4b30-4217-b24e-7329372bf26d" providerId="ADAL" clId="{3DC6FB60-8B5B-41DB-A89D-289DEE72EE1B}" dt="2024-01-23T20:39:07.022" v="6" actId="47"/>
          <pc:sldLayoutMkLst>
            <pc:docMk/>
            <pc:sldMasterMk cId="926545785" sldId="2147483823"/>
            <pc:sldLayoutMk cId="2333613050" sldId="2147483840"/>
          </pc:sldLayoutMkLst>
        </pc:sldLayoutChg>
        <pc:sldLayoutChg chg="del">
          <pc:chgData name="Craig Knight" userId="32a3ead4-4b30-4217-b24e-7329372bf26d" providerId="ADAL" clId="{3DC6FB60-8B5B-41DB-A89D-289DEE72EE1B}" dt="2024-01-23T20:39:07.022" v="6" actId="47"/>
          <pc:sldLayoutMkLst>
            <pc:docMk/>
            <pc:sldMasterMk cId="926545785" sldId="2147483823"/>
            <pc:sldLayoutMk cId="559335506" sldId="2147483841"/>
          </pc:sldLayoutMkLst>
        </pc:sldLayoutChg>
        <pc:sldLayoutChg chg="del">
          <pc:chgData name="Craig Knight" userId="32a3ead4-4b30-4217-b24e-7329372bf26d" providerId="ADAL" clId="{3DC6FB60-8B5B-41DB-A89D-289DEE72EE1B}" dt="2024-01-23T20:39:07.022" v="6" actId="47"/>
          <pc:sldLayoutMkLst>
            <pc:docMk/>
            <pc:sldMasterMk cId="926545785" sldId="2147483823"/>
            <pc:sldLayoutMk cId="3409555937" sldId="2147483842"/>
          </pc:sldLayoutMkLst>
        </pc:sldLayoutChg>
        <pc:sldLayoutChg chg="del">
          <pc:chgData name="Craig Knight" userId="32a3ead4-4b30-4217-b24e-7329372bf26d" providerId="ADAL" clId="{3DC6FB60-8B5B-41DB-A89D-289DEE72EE1B}" dt="2024-01-23T20:39:07.022" v="6" actId="47"/>
          <pc:sldLayoutMkLst>
            <pc:docMk/>
            <pc:sldMasterMk cId="926545785" sldId="2147483823"/>
            <pc:sldLayoutMk cId="2805276020" sldId="2147483843"/>
          </pc:sldLayoutMkLst>
        </pc:sldLayoutChg>
        <pc:sldLayoutChg chg="del">
          <pc:chgData name="Craig Knight" userId="32a3ead4-4b30-4217-b24e-7329372bf26d" providerId="ADAL" clId="{3DC6FB60-8B5B-41DB-A89D-289DEE72EE1B}" dt="2024-01-23T20:39:07.022" v="6" actId="47"/>
          <pc:sldLayoutMkLst>
            <pc:docMk/>
            <pc:sldMasterMk cId="926545785" sldId="2147483823"/>
            <pc:sldLayoutMk cId="274596728" sldId="2147483844"/>
          </pc:sldLayoutMkLst>
        </pc:sldLayoutChg>
        <pc:sldLayoutChg chg="del">
          <pc:chgData name="Craig Knight" userId="32a3ead4-4b30-4217-b24e-7329372bf26d" providerId="ADAL" clId="{3DC6FB60-8B5B-41DB-A89D-289DEE72EE1B}" dt="2024-01-23T20:39:07.022" v="6" actId="47"/>
          <pc:sldLayoutMkLst>
            <pc:docMk/>
            <pc:sldMasterMk cId="926545785" sldId="2147483823"/>
            <pc:sldLayoutMk cId="23536514" sldId="2147483845"/>
          </pc:sldLayoutMkLst>
        </pc:sldLayoutChg>
        <pc:sldLayoutChg chg="del">
          <pc:chgData name="Craig Knight" userId="32a3ead4-4b30-4217-b24e-7329372bf26d" providerId="ADAL" clId="{3DC6FB60-8B5B-41DB-A89D-289DEE72EE1B}" dt="2024-01-23T20:39:07.022" v="6" actId="47"/>
          <pc:sldLayoutMkLst>
            <pc:docMk/>
            <pc:sldMasterMk cId="926545785" sldId="2147483823"/>
            <pc:sldLayoutMk cId="1456420724" sldId="2147483846"/>
          </pc:sldLayoutMkLst>
        </pc:sldLayoutChg>
        <pc:sldLayoutChg chg="del">
          <pc:chgData name="Craig Knight" userId="32a3ead4-4b30-4217-b24e-7329372bf26d" providerId="ADAL" clId="{3DC6FB60-8B5B-41DB-A89D-289DEE72EE1B}" dt="2024-01-23T20:39:07.022" v="6" actId="47"/>
          <pc:sldLayoutMkLst>
            <pc:docMk/>
            <pc:sldMasterMk cId="926545785" sldId="2147483823"/>
            <pc:sldLayoutMk cId="3228804682" sldId="2147483847"/>
          </pc:sldLayoutMkLst>
        </pc:sldLayoutChg>
      </pc:sldMasterChg>
    </pc:docChg>
  </pc:docChgLst>
  <pc:docChgLst>
    <pc:chgData name="Lisa Plater" userId="3108f9e6-46bb-406e-962f-36880693622a" providerId="ADAL" clId="{F016B628-0B22-4F35-BE38-977362599826}"/>
    <pc:docChg chg="modSld">
      <pc:chgData name="Lisa Plater" userId="3108f9e6-46bb-406e-962f-36880693622a" providerId="ADAL" clId="{F016B628-0B22-4F35-BE38-977362599826}" dt="2025-04-10T13:45:18.841" v="1" actId="20577"/>
      <pc:docMkLst>
        <pc:docMk/>
      </pc:docMkLst>
      <pc:sldChg chg="modSp mod">
        <pc:chgData name="Lisa Plater" userId="3108f9e6-46bb-406e-962f-36880693622a" providerId="ADAL" clId="{F016B628-0B22-4F35-BE38-977362599826}" dt="2025-04-10T13:45:18.841" v="1" actId="20577"/>
        <pc:sldMkLst>
          <pc:docMk/>
          <pc:sldMk cId="959617470" sldId="2077"/>
        </pc:sldMkLst>
        <pc:spChg chg="mod">
          <ac:chgData name="Lisa Plater" userId="3108f9e6-46bb-406e-962f-36880693622a" providerId="ADAL" clId="{F016B628-0B22-4F35-BE38-977362599826}" dt="2025-04-10T13:45:18.841" v="1" actId="20577"/>
          <ac:spMkLst>
            <pc:docMk/>
            <pc:sldMk cId="959617470" sldId="2077"/>
            <ac:spMk id="17" creationId="{CFC5C746-CD8D-C242-85F8-2889E2F4204A}"/>
          </ac:spMkLst>
        </pc:spChg>
      </pc:sldChg>
    </pc:docChg>
  </pc:docChgLst>
  <pc:docChgLst>
    <pc:chgData name="Mia Galivan" userId="6704f8e5-54c0-4117-bd48-3be3f4c7935a" providerId="ADAL" clId="{F5E5F540-9EB9-4111-8960-0F3AAC49D2FF}"/>
    <pc:docChg chg="delSld">
      <pc:chgData name="Mia Galivan" userId="6704f8e5-54c0-4117-bd48-3be3f4c7935a" providerId="ADAL" clId="{F5E5F540-9EB9-4111-8960-0F3AAC49D2FF}" dt="2023-06-07T19:18:21.839" v="1" actId="47"/>
      <pc:docMkLst>
        <pc:docMk/>
      </pc:docMkLst>
      <pc:sldChg chg="del">
        <pc:chgData name="Mia Galivan" userId="6704f8e5-54c0-4117-bd48-3be3f4c7935a" providerId="ADAL" clId="{F5E5F540-9EB9-4111-8960-0F3AAC49D2FF}" dt="2023-06-07T19:18:21.839" v="1" actId="47"/>
        <pc:sldMkLst>
          <pc:docMk/>
          <pc:sldMk cId="3592594867" sldId="262"/>
        </pc:sldMkLst>
      </pc:sldChg>
      <pc:sldChg chg="del">
        <pc:chgData name="Mia Galivan" userId="6704f8e5-54c0-4117-bd48-3be3f4c7935a" providerId="ADAL" clId="{F5E5F540-9EB9-4111-8960-0F3AAC49D2FF}" dt="2023-06-07T19:18:20.414" v="0" actId="47"/>
        <pc:sldMkLst>
          <pc:docMk/>
          <pc:sldMk cId="1953294256" sldId="393"/>
        </pc:sldMkLst>
      </pc:sldChg>
    </pc:docChg>
  </pc:docChgLst>
  <pc:docChgLst>
    <pc:chgData name="Daniela Popescu" userId="fa5065a0-270f-4c04-b0bd-d4b4bccfd249" providerId="ADAL" clId="{1B041BFD-41DA-4422-BB61-88B91F1B495C}"/>
    <pc:docChg chg="custSel delSld modSld delMainMaster">
      <pc:chgData name="Daniela Popescu" userId="fa5065a0-270f-4c04-b0bd-d4b4bccfd249" providerId="ADAL" clId="{1B041BFD-41DA-4422-BB61-88B91F1B495C}" dt="2023-12-28T20:19:38.177" v="81" actId="2696"/>
      <pc:docMkLst>
        <pc:docMk/>
      </pc:docMkLst>
      <pc:sldChg chg="modSp mod">
        <pc:chgData name="Daniela Popescu" userId="fa5065a0-270f-4c04-b0bd-d4b4bccfd249" providerId="ADAL" clId="{1B041BFD-41DA-4422-BB61-88B91F1B495C}" dt="2023-12-28T20:05:05.716" v="15" actId="20577"/>
        <pc:sldMkLst>
          <pc:docMk/>
          <pc:sldMk cId="181450463" sldId="257"/>
        </pc:sldMkLst>
      </pc:sldChg>
      <pc:sldChg chg="modSp mod">
        <pc:chgData name="Daniela Popescu" userId="fa5065a0-270f-4c04-b0bd-d4b4bccfd249" providerId="ADAL" clId="{1B041BFD-41DA-4422-BB61-88B91F1B495C}" dt="2023-12-28T20:12:02.219" v="49" actId="2711"/>
        <pc:sldMkLst>
          <pc:docMk/>
          <pc:sldMk cId="3592594867" sldId="262"/>
        </pc:sldMkLst>
      </pc:sldChg>
      <pc:sldChg chg="modSp mod">
        <pc:chgData name="Daniela Popescu" userId="fa5065a0-270f-4c04-b0bd-d4b4bccfd249" providerId="ADAL" clId="{1B041BFD-41DA-4422-BB61-88B91F1B495C}" dt="2023-12-28T20:05:35.064" v="19" actId="20577"/>
        <pc:sldMkLst>
          <pc:docMk/>
          <pc:sldMk cId="2330749242" sldId="281"/>
        </pc:sldMkLst>
      </pc:sldChg>
      <pc:sldChg chg="del">
        <pc:chgData name="Daniela Popescu" userId="fa5065a0-270f-4c04-b0bd-d4b4bccfd249" providerId="ADAL" clId="{1B041BFD-41DA-4422-BB61-88B91F1B495C}" dt="2023-12-28T20:07:07.338" v="20" actId="2696"/>
        <pc:sldMkLst>
          <pc:docMk/>
          <pc:sldMk cId="3326592599" sldId="318"/>
        </pc:sldMkLst>
      </pc:sldChg>
      <pc:sldChg chg="modSp mod">
        <pc:chgData name="Daniela Popescu" userId="fa5065a0-270f-4c04-b0bd-d4b4bccfd249" providerId="ADAL" clId="{1B041BFD-41DA-4422-BB61-88B91F1B495C}" dt="2023-12-28T20:02:28.432" v="0" actId="2711"/>
        <pc:sldMkLst>
          <pc:docMk/>
          <pc:sldMk cId="2913658118" sldId="372"/>
        </pc:sldMkLst>
      </pc:sldChg>
      <pc:sldChg chg="modSp mod">
        <pc:chgData name="Daniela Popescu" userId="fa5065a0-270f-4c04-b0bd-d4b4bccfd249" providerId="ADAL" clId="{1B041BFD-41DA-4422-BB61-88B91F1B495C}" dt="2023-12-28T20:08:24.402" v="28" actId="207"/>
        <pc:sldMkLst>
          <pc:docMk/>
          <pc:sldMk cId="809087785" sldId="390"/>
        </pc:sldMkLst>
      </pc:sldChg>
      <pc:sldChg chg="modSp mod">
        <pc:chgData name="Daniela Popescu" userId="fa5065a0-270f-4c04-b0bd-d4b4bccfd249" providerId="ADAL" clId="{1B041BFD-41DA-4422-BB61-88B91F1B495C}" dt="2023-12-28T20:09:06.125" v="30" actId="255"/>
        <pc:sldMkLst>
          <pc:docMk/>
          <pc:sldMk cId="2957837546" sldId="391"/>
        </pc:sldMkLst>
      </pc:sldChg>
      <pc:sldChg chg="delSp modSp mod">
        <pc:chgData name="Daniela Popescu" userId="fa5065a0-270f-4c04-b0bd-d4b4bccfd249" providerId="ADAL" clId="{1B041BFD-41DA-4422-BB61-88B91F1B495C}" dt="2023-12-28T20:10:10.632" v="39" actId="1076"/>
        <pc:sldMkLst>
          <pc:docMk/>
          <pc:sldMk cId="1876982240" sldId="392"/>
        </pc:sldMkLst>
      </pc:sldChg>
      <pc:sldChg chg="modSp mod">
        <pc:chgData name="Daniela Popescu" userId="fa5065a0-270f-4c04-b0bd-d4b4bccfd249" providerId="ADAL" clId="{1B041BFD-41DA-4422-BB61-88B91F1B495C}" dt="2023-12-28T20:11:07.651" v="44" actId="2711"/>
        <pc:sldMkLst>
          <pc:docMk/>
          <pc:sldMk cId="1953294256" sldId="393"/>
        </pc:sldMkLst>
      </pc:sldChg>
      <pc:sldChg chg="del">
        <pc:chgData name="Daniela Popescu" userId="fa5065a0-270f-4c04-b0bd-d4b4bccfd249" providerId="ADAL" clId="{1B041BFD-41DA-4422-BB61-88B91F1B495C}" dt="2023-12-28T20:13:11.497" v="55" actId="2696"/>
        <pc:sldMkLst>
          <pc:docMk/>
          <pc:sldMk cId="2124040286" sldId="394"/>
        </pc:sldMkLst>
      </pc:sldChg>
      <pc:sldChg chg="delSp modSp mod">
        <pc:chgData name="Daniela Popescu" userId="fa5065a0-270f-4c04-b0bd-d4b4bccfd249" providerId="ADAL" clId="{1B041BFD-41DA-4422-BB61-88B91F1B495C}" dt="2023-12-28T20:14:38.424" v="62" actId="255"/>
        <pc:sldMkLst>
          <pc:docMk/>
          <pc:sldMk cId="2527208993" sldId="397"/>
        </pc:sldMkLst>
      </pc:sldChg>
      <pc:sldChg chg="modSp del mod">
        <pc:chgData name="Daniela Popescu" userId="fa5065a0-270f-4c04-b0bd-d4b4bccfd249" providerId="ADAL" clId="{1B041BFD-41DA-4422-BB61-88B91F1B495C}" dt="2023-12-28T20:16:08.748" v="68" actId="2696"/>
        <pc:sldMkLst>
          <pc:docMk/>
          <pc:sldMk cId="151793707" sldId="398"/>
        </pc:sldMkLst>
      </pc:sldChg>
      <pc:sldChg chg="del">
        <pc:chgData name="Daniela Popescu" userId="fa5065a0-270f-4c04-b0bd-d4b4bccfd249" providerId="ADAL" clId="{1B041BFD-41DA-4422-BB61-88B91F1B495C}" dt="2023-12-28T20:17:15.327" v="74" actId="2696"/>
        <pc:sldMkLst>
          <pc:docMk/>
          <pc:sldMk cId="64676514" sldId="399"/>
        </pc:sldMkLst>
      </pc:sldChg>
      <pc:sldChg chg="del">
        <pc:chgData name="Daniela Popescu" userId="fa5065a0-270f-4c04-b0bd-d4b4bccfd249" providerId="ADAL" clId="{1B041BFD-41DA-4422-BB61-88B91F1B495C}" dt="2023-12-28T20:17:51.623" v="80" actId="2696"/>
        <pc:sldMkLst>
          <pc:docMk/>
          <pc:sldMk cId="2926627831" sldId="400"/>
        </pc:sldMkLst>
      </pc:sldChg>
      <pc:sldChg chg="modSp mod">
        <pc:chgData name="Daniela Popescu" userId="fa5065a0-270f-4c04-b0bd-d4b4bccfd249" providerId="ADAL" clId="{1B041BFD-41DA-4422-BB61-88B91F1B495C}" dt="2023-12-28T20:09:19.122" v="33" actId="20577"/>
        <pc:sldMkLst>
          <pc:docMk/>
          <pc:sldMk cId="3583421357" sldId="401"/>
        </pc:sldMkLst>
      </pc:sldChg>
      <pc:sldChg chg="modSp mod">
        <pc:chgData name="Daniela Popescu" userId="fa5065a0-270f-4c04-b0bd-d4b4bccfd249" providerId="ADAL" clId="{1B041BFD-41DA-4422-BB61-88B91F1B495C}" dt="2023-12-28T20:12:22.225" v="52" actId="20577"/>
        <pc:sldMkLst>
          <pc:docMk/>
          <pc:sldMk cId="2132935504" sldId="402"/>
        </pc:sldMkLst>
      </pc:sldChg>
      <pc:sldChg chg="del">
        <pc:chgData name="Daniela Popescu" userId="fa5065a0-270f-4c04-b0bd-d4b4bccfd249" providerId="ADAL" clId="{1B041BFD-41DA-4422-BB61-88B91F1B495C}" dt="2023-12-28T20:19:38.177" v="81" actId="2696"/>
        <pc:sldMkLst>
          <pc:docMk/>
          <pc:sldMk cId="215742997" sldId="1956"/>
        </pc:sldMkLst>
      </pc:sldChg>
      <pc:sldChg chg="modSp mod">
        <pc:chgData name="Daniela Popescu" userId="fa5065a0-270f-4c04-b0bd-d4b4bccfd249" providerId="ADAL" clId="{1B041BFD-41DA-4422-BB61-88B91F1B495C}" dt="2023-12-28T20:15:03.587" v="63" actId="2711"/>
        <pc:sldMkLst>
          <pc:docMk/>
          <pc:sldMk cId="2831327097" sldId="1957"/>
        </pc:sldMkLst>
      </pc:sldChg>
      <pc:sldChg chg="modSp mod">
        <pc:chgData name="Daniela Popescu" userId="fa5065a0-270f-4c04-b0bd-d4b4bccfd249" providerId="ADAL" clId="{1B041BFD-41DA-4422-BB61-88B91F1B495C}" dt="2023-12-28T20:16:21.103" v="70" actId="2711"/>
        <pc:sldMkLst>
          <pc:docMk/>
          <pc:sldMk cId="662239653" sldId="1958"/>
        </pc:sldMkLst>
      </pc:sldChg>
      <pc:sldChg chg="modSp mod">
        <pc:chgData name="Daniela Popescu" userId="fa5065a0-270f-4c04-b0bd-d4b4bccfd249" providerId="ADAL" clId="{1B041BFD-41DA-4422-BB61-88B91F1B495C}" dt="2023-12-28T20:16:46.813" v="73" actId="20577"/>
        <pc:sldMkLst>
          <pc:docMk/>
          <pc:sldMk cId="2301071128" sldId="1959"/>
        </pc:sldMkLst>
      </pc:sldChg>
      <pc:sldChg chg="del">
        <pc:chgData name="Daniela Popescu" userId="fa5065a0-270f-4c04-b0bd-d4b4bccfd249" providerId="ADAL" clId="{1B041BFD-41DA-4422-BB61-88B91F1B495C}" dt="2023-12-28T20:17:21.612" v="75" actId="2696"/>
        <pc:sldMkLst>
          <pc:docMk/>
          <pc:sldMk cId="3533353823" sldId="1960"/>
        </pc:sldMkLst>
      </pc:sldChg>
      <pc:sldChg chg="del">
        <pc:chgData name="Daniela Popescu" userId="fa5065a0-270f-4c04-b0bd-d4b4bccfd249" providerId="ADAL" clId="{1B041BFD-41DA-4422-BB61-88B91F1B495C}" dt="2023-12-28T20:17:48.453" v="79" actId="2696"/>
        <pc:sldMkLst>
          <pc:docMk/>
          <pc:sldMk cId="2622836294" sldId="1972"/>
        </pc:sldMkLst>
      </pc:sldChg>
      <pc:sldChg chg="modSp mod">
        <pc:chgData name="Daniela Popescu" userId="fa5065a0-270f-4c04-b0bd-d4b4bccfd249" providerId="ADAL" clId="{1B041BFD-41DA-4422-BB61-88B91F1B495C}" dt="2023-12-28T20:05:19.369" v="16" actId="2711"/>
        <pc:sldMkLst>
          <pc:docMk/>
          <pc:sldMk cId="4281155520" sldId="1977"/>
        </pc:sldMkLst>
      </pc:sldChg>
      <pc:sldChg chg="del">
        <pc:chgData name="Daniela Popescu" userId="fa5065a0-270f-4c04-b0bd-d4b4bccfd249" providerId="ADAL" clId="{1B041BFD-41DA-4422-BB61-88B91F1B495C}" dt="2023-12-28T20:17:45.959" v="78" actId="2696"/>
        <pc:sldMkLst>
          <pc:docMk/>
          <pc:sldMk cId="2311854339" sldId="1981"/>
        </pc:sldMkLst>
      </pc:sldChg>
      <pc:sldChg chg="delSp mod delAnim">
        <pc:chgData name="Daniela Popescu" userId="fa5065a0-270f-4c04-b0bd-d4b4bccfd249" providerId="ADAL" clId="{1B041BFD-41DA-4422-BB61-88B91F1B495C}" dt="2023-12-28T20:07:10.729" v="21" actId="478"/>
        <pc:sldMkLst>
          <pc:docMk/>
          <pc:sldMk cId="377167906" sldId="1982"/>
        </pc:sldMkLst>
      </pc:sldChg>
      <pc:sldChg chg="delSp mod delAnim modNotesTx">
        <pc:chgData name="Daniela Popescu" userId="fa5065a0-270f-4c04-b0bd-d4b4bccfd249" providerId="ADAL" clId="{1B041BFD-41DA-4422-BB61-88B91F1B495C}" dt="2023-12-28T20:13:03.291" v="54"/>
        <pc:sldMkLst>
          <pc:docMk/>
          <pc:sldMk cId="3978832781" sldId="1983"/>
        </pc:sldMkLst>
      </pc:sldChg>
      <pc:sldChg chg="delSp mod delAnim modNotesTx">
        <pc:chgData name="Daniela Popescu" userId="fa5065a0-270f-4c04-b0bd-d4b4bccfd249" providerId="ADAL" clId="{1B041BFD-41DA-4422-BB61-88B91F1B495C}" dt="2023-12-28T20:16:03.267" v="67" actId="478"/>
        <pc:sldMkLst>
          <pc:docMk/>
          <pc:sldMk cId="4090442370" sldId="1984"/>
        </pc:sldMkLst>
      </pc:sldChg>
      <pc:sldChg chg="delSp mod delAnim">
        <pc:chgData name="Daniela Popescu" userId="fa5065a0-270f-4c04-b0bd-d4b4bccfd249" providerId="ADAL" clId="{1B041BFD-41DA-4422-BB61-88B91F1B495C}" dt="2023-12-28T20:17:31.766" v="77" actId="478"/>
        <pc:sldMkLst>
          <pc:docMk/>
          <pc:sldMk cId="1896140495" sldId="1985"/>
        </pc:sldMkLst>
      </pc:sldChg>
      <pc:sldMasterChg chg="delSldLayout">
        <pc:chgData name="Daniela Popescu" userId="fa5065a0-270f-4c04-b0bd-d4b4bccfd249" providerId="ADAL" clId="{1B041BFD-41DA-4422-BB61-88B91F1B495C}" dt="2023-12-28T20:17:21.612" v="75" actId="2696"/>
        <pc:sldMasterMkLst>
          <pc:docMk/>
          <pc:sldMasterMk cId="2171943175" sldId="2147483660"/>
        </pc:sldMasterMkLst>
        <pc:sldLayoutChg chg="del">
          <pc:chgData name="Daniela Popescu" userId="fa5065a0-270f-4c04-b0bd-d4b4bccfd249" providerId="ADAL" clId="{1B041BFD-41DA-4422-BB61-88B91F1B495C}" dt="2023-12-28T20:17:21.612" v="75" actId="2696"/>
          <pc:sldLayoutMkLst>
            <pc:docMk/>
            <pc:sldMasterMk cId="2171943175" sldId="2147483660"/>
            <pc:sldLayoutMk cId="3271629790" sldId="2147483697"/>
          </pc:sldLayoutMkLst>
        </pc:sldLayoutChg>
      </pc:sldMasterChg>
      <pc:sldMasterChg chg="del delSldLayout">
        <pc:chgData name="Daniela Popescu" userId="fa5065a0-270f-4c04-b0bd-d4b4bccfd249" providerId="ADAL" clId="{1B041BFD-41DA-4422-BB61-88B91F1B495C}" dt="2023-12-28T20:17:48.453" v="79" actId="2696"/>
        <pc:sldMasterMkLst>
          <pc:docMk/>
          <pc:sldMasterMk cId="1527745772" sldId="2147483736"/>
        </pc:sldMasterMkLst>
        <pc:sldLayoutChg chg="del">
          <pc:chgData name="Daniela Popescu" userId="fa5065a0-270f-4c04-b0bd-d4b4bccfd249" providerId="ADAL" clId="{1B041BFD-41DA-4422-BB61-88B91F1B495C}" dt="2023-12-28T20:17:48.453" v="79" actId="2696"/>
          <pc:sldLayoutMkLst>
            <pc:docMk/>
            <pc:sldMasterMk cId="1527745772" sldId="2147483736"/>
            <pc:sldLayoutMk cId="2485764538" sldId="2147483737"/>
          </pc:sldLayoutMkLst>
        </pc:sldLayoutChg>
        <pc:sldLayoutChg chg="del">
          <pc:chgData name="Daniela Popescu" userId="fa5065a0-270f-4c04-b0bd-d4b4bccfd249" providerId="ADAL" clId="{1B041BFD-41DA-4422-BB61-88B91F1B495C}" dt="2023-12-28T20:17:48.453" v="79" actId="2696"/>
          <pc:sldLayoutMkLst>
            <pc:docMk/>
            <pc:sldMasterMk cId="1527745772" sldId="2147483736"/>
            <pc:sldLayoutMk cId="1713798088" sldId="2147483738"/>
          </pc:sldLayoutMkLst>
        </pc:sldLayoutChg>
        <pc:sldLayoutChg chg="del">
          <pc:chgData name="Daniela Popescu" userId="fa5065a0-270f-4c04-b0bd-d4b4bccfd249" providerId="ADAL" clId="{1B041BFD-41DA-4422-BB61-88B91F1B495C}" dt="2023-12-28T20:17:48.453" v="79" actId="2696"/>
          <pc:sldLayoutMkLst>
            <pc:docMk/>
            <pc:sldMasterMk cId="1527745772" sldId="2147483736"/>
            <pc:sldLayoutMk cId="2795317117" sldId="2147483739"/>
          </pc:sldLayoutMkLst>
        </pc:sldLayoutChg>
        <pc:sldLayoutChg chg="del">
          <pc:chgData name="Daniela Popescu" userId="fa5065a0-270f-4c04-b0bd-d4b4bccfd249" providerId="ADAL" clId="{1B041BFD-41DA-4422-BB61-88B91F1B495C}" dt="2023-12-28T20:17:48.453" v="79" actId="2696"/>
          <pc:sldLayoutMkLst>
            <pc:docMk/>
            <pc:sldMasterMk cId="1527745772" sldId="2147483736"/>
            <pc:sldLayoutMk cId="3312986500" sldId="2147483740"/>
          </pc:sldLayoutMkLst>
        </pc:sldLayoutChg>
        <pc:sldLayoutChg chg="del">
          <pc:chgData name="Daniela Popescu" userId="fa5065a0-270f-4c04-b0bd-d4b4bccfd249" providerId="ADAL" clId="{1B041BFD-41DA-4422-BB61-88B91F1B495C}" dt="2023-12-28T20:17:48.453" v="79" actId="2696"/>
          <pc:sldLayoutMkLst>
            <pc:docMk/>
            <pc:sldMasterMk cId="1527745772" sldId="2147483736"/>
            <pc:sldLayoutMk cId="934136436" sldId="2147483741"/>
          </pc:sldLayoutMkLst>
        </pc:sldLayoutChg>
        <pc:sldLayoutChg chg="del">
          <pc:chgData name="Daniela Popescu" userId="fa5065a0-270f-4c04-b0bd-d4b4bccfd249" providerId="ADAL" clId="{1B041BFD-41DA-4422-BB61-88B91F1B495C}" dt="2023-12-28T20:17:48.453" v="79" actId="2696"/>
          <pc:sldLayoutMkLst>
            <pc:docMk/>
            <pc:sldMasterMk cId="1527745772" sldId="2147483736"/>
            <pc:sldLayoutMk cId="560910721" sldId="2147483742"/>
          </pc:sldLayoutMkLst>
        </pc:sldLayoutChg>
        <pc:sldLayoutChg chg="del">
          <pc:chgData name="Daniela Popescu" userId="fa5065a0-270f-4c04-b0bd-d4b4bccfd249" providerId="ADAL" clId="{1B041BFD-41DA-4422-BB61-88B91F1B495C}" dt="2023-12-28T20:17:48.453" v="79" actId="2696"/>
          <pc:sldLayoutMkLst>
            <pc:docMk/>
            <pc:sldMasterMk cId="1527745772" sldId="2147483736"/>
            <pc:sldLayoutMk cId="462132539" sldId="2147483743"/>
          </pc:sldLayoutMkLst>
        </pc:sldLayoutChg>
        <pc:sldLayoutChg chg="del">
          <pc:chgData name="Daniela Popescu" userId="fa5065a0-270f-4c04-b0bd-d4b4bccfd249" providerId="ADAL" clId="{1B041BFD-41DA-4422-BB61-88B91F1B495C}" dt="2023-12-28T20:17:48.453" v="79" actId="2696"/>
          <pc:sldLayoutMkLst>
            <pc:docMk/>
            <pc:sldMasterMk cId="1527745772" sldId="2147483736"/>
            <pc:sldLayoutMk cId="1482747891" sldId="2147483744"/>
          </pc:sldLayoutMkLst>
        </pc:sldLayoutChg>
        <pc:sldLayoutChg chg="del">
          <pc:chgData name="Daniela Popescu" userId="fa5065a0-270f-4c04-b0bd-d4b4bccfd249" providerId="ADAL" clId="{1B041BFD-41DA-4422-BB61-88B91F1B495C}" dt="2023-12-28T20:17:48.453" v="79" actId="2696"/>
          <pc:sldLayoutMkLst>
            <pc:docMk/>
            <pc:sldMasterMk cId="1527745772" sldId="2147483736"/>
            <pc:sldLayoutMk cId="1807146602" sldId="2147483745"/>
          </pc:sldLayoutMkLst>
        </pc:sldLayoutChg>
        <pc:sldLayoutChg chg="del">
          <pc:chgData name="Daniela Popescu" userId="fa5065a0-270f-4c04-b0bd-d4b4bccfd249" providerId="ADAL" clId="{1B041BFD-41DA-4422-BB61-88B91F1B495C}" dt="2023-12-28T20:17:48.453" v="79" actId="2696"/>
          <pc:sldLayoutMkLst>
            <pc:docMk/>
            <pc:sldMasterMk cId="1527745772" sldId="2147483736"/>
            <pc:sldLayoutMk cId="2442132485" sldId="2147483746"/>
          </pc:sldLayoutMkLst>
        </pc:sldLayoutChg>
        <pc:sldLayoutChg chg="del">
          <pc:chgData name="Daniela Popescu" userId="fa5065a0-270f-4c04-b0bd-d4b4bccfd249" providerId="ADAL" clId="{1B041BFD-41DA-4422-BB61-88B91F1B495C}" dt="2023-12-28T20:17:48.453" v="79" actId="2696"/>
          <pc:sldLayoutMkLst>
            <pc:docMk/>
            <pc:sldMasterMk cId="1527745772" sldId="2147483736"/>
            <pc:sldLayoutMk cId="1064134537" sldId="2147483747"/>
          </pc:sldLayoutMkLst>
        </pc:sldLayoutChg>
        <pc:sldLayoutChg chg="del">
          <pc:chgData name="Daniela Popescu" userId="fa5065a0-270f-4c04-b0bd-d4b4bccfd249" providerId="ADAL" clId="{1B041BFD-41DA-4422-BB61-88B91F1B495C}" dt="2023-12-28T20:17:48.453" v="79" actId="2696"/>
          <pc:sldLayoutMkLst>
            <pc:docMk/>
            <pc:sldMasterMk cId="1527745772" sldId="2147483736"/>
            <pc:sldLayoutMk cId="2285391536" sldId="2147483748"/>
          </pc:sldLayoutMkLst>
        </pc:sldLayoutChg>
        <pc:sldLayoutChg chg="del">
          <pc:chgData name="Daniela Popescu" userId="fa5065a0-270f-4c04-b0bd-d4b4bccfd249" providerId="ADAL" clId="{1B041BFD-41DA-4422-BB61-88B91F1B495C}" dt="2023-12-28T20:17:48.453" v="79" actId="2696"/>
          <pc:sldLayoutMkLst>
            <pc:docMk/>
            <pc:sldMasterMk cId="1527745772" sldId="2147483736"/>
            <pc:sldLayoutMk cId="2449414857" sldId="2147483749"/>
          </pc:sldLayoutMkLst>
        </pc:sldLayoutChg>
        <pc:sldLayoutChg chg="del">
          <pc:chgData name="Daniela Popescu" userId="fa5065a0-270f-4c04-b0bd-d4b4bccfd249" providerId="ADAL" clId="{1B041BFD-41DA-4422-BB61-88B91F1B495C}" dt="2023-12-28T20:17:48.453" v="79" actId="2696"/>
          <pc:sldLayoutMkLst>
            <pc:docMk/>
            <pc:sldMasterMk cId="1527745772" sldId="2147483736"/>
            <pc:sldLayoutMk cId="2227054406" sldId="2147483750"/>
          </pc:sldLayoutMkLst>
        </pc:sldLayoutChg>
        <pc:sldLayoutChg chg="del">
          <pc:chgData name="Daniela Popescu" userId="fa5065a0-270f-4c04-b0bd-d4b4bccfd249" providerId="ADAL" clId="{1B041BFD-41DA-4422-BB61-88B91F1B495C}" dt="2023-12-28T20:17:48.453" v="79" actId="2696"/>
          <pc:sldLayoutMkLst>
            <pc:docMk/>
            <pc:sldMasterMk cId="1527745772" sldId="2147483736"/>
            <pc:sldLayoutMk cId="3935569461" sldId="2147483751"/>
          </pc:sldLayoutMkLst>
        </pc:sldLayoutChg>
        <pc:sldLayoutChg chg="del">
          <pc:chgData name="Daniela Popescu" userId="fa5065a0-270f-4c04-b0bd-d4b4bccfd249" providerId="ADAL" clId="{1B041BFD-41DA-4422-BB61-88B91F1B495C}" dt="2023-12-28T20:17:48.453" v="79" actId="2696"/>
          <pc:sldLayoutMkLst>
            <pc:docMk/>
            <pc:sldMasterMk cId="1527745772" sldId="2147483736"/>
            <pc:sldLayoutMk cId="3838514737" sldId="2147483752"/>
          </pc:sldLayoutMkLst>
        </pc:sldLayoutChg>
        <pc:sldLayoutChg chg="del">
          <pc:chgData name="Daniela Popescu" userId="fa5065a0-270f-4c04-b0bd-d4b4bccfd249" providerId="ADAL" clId="{1B041BFD-41DA-4422-BB61-88B91F1B495C}" dt="2023-12-28T20:17:48.453" v="79" actId="2696"/>
          <pc:sldLayoutMkLst>
            <pc:docMk/>
            <pc:sldMasterMk cId="1527745772" sldId="2147483736"/>
            <pc:sldLayoutMk cId="3785132628" sldId="2147483753"/>
          </pc:sldLayoutMkLst>
        </pc:sldLayoutChg>
        <pc:sldLayoutChg chg="del">
          <pc:chgData name="Daniela Popescu" userId="fa5065a0-270f-4c04-b0bd-d4b4bccfd249" providerId="ADAL" clId="{1B041BFD-41DA-4422-BB61-88B91F1B495C}" dt="2023-12-28T20:17:48.453" v="79" actId="2696"/>
          <pc:sldLayoutMkLst>
            <pc:docMk/>
            <pc:sldMasterMk cId="1527745772" sldId="2147483736"/>
            <pc:sldLayoutMk cId="1479685572" sldId="2147483754"/>
          </pc:sldLayoutMkLst>
        </pc:sldLayoutChg>
        <pc:sldLayoutChg chg="del">
          <pc:chgData name="Daniela Popescu" userId="fa5065a0-270f-4c04-b0bd-d4b4bccfd249" providerId="ADAL" clId="{1B041BFD-41DA-4422-BB61-88B91F1B495C}" dt="2023-12-28T20:17:48.453" v="79" actId="2696"/>
          <pc:sldLayoutMkLst>
            <pc:docMk/>
            <pc:sldMasterMk cId="1527745772" sldId="2147483736"/>
            <pc:sldLayoutMk cId="2867169747" sldId="2147483755"/>
          </pc:sldLayoutMkLst>
        </pc:sldLayoutChg>
        <pc:sldLayoutChg chg="del">
          <pc:chgData name="Daniela Popescu" userId="fa5065a0-270f-4c04-b0bd-d4b4bccfd249" providerId="ADAL" clId="{1B041BFD-41DA-4422-BB61-88B91F1B495C}" dt="2023-12-28T20:17:48.453" v="79" actId="2696"/>
          <pc:sldLayoutMkLst>
            <pc:docMk/>
            <pc:sldMasterMk cId="1527745772" sldId="2147483736"/>
            <pc:sldLayoutMk cId="2898445736" sldId="2147483756"/>
          </pc:sldLayoutMkLst>
        </pc:sldLayoutChg>
        <pc:sldLayoutChg chg="del">
          <pc:chgData name="Daniela Popescu" userId="fa5065a0-270f-4c04-b0bd-d4b4bccfd249" providerId="ADAL" clId="{1B041BFD-41DA-4422-BB61-88B91F1B495C}" dt="2023-12-28T20:17:48.453" v="79" actId="2696"/>
          <pc:sldLayoutMkLst>
            <pc:docMk/>
            <pc:sldMasterMk cId="1527745772" sldId="2147483736"/>
            <pc:sldLayoutMk cId="3510533461" sldId="2147483757"/>
          </pc:sldLayoutMkLst>
        </pc:sldLayoutChg>
        <pc:sldLayoutChg chg="del">
          <pc:chgData name="Daniela Popescu" userId="fa5065a0-270f-4c04-b0bd-d4b4bccfd249" providerId="ADAL" clId="{1B041BFD-41DA-4422-BB61-88B91F1B495C}" dt="2023-12-28T20:17:48.453" v="79" actId="2696"/>
          <pc:sldLayoutMkLst>
            <pc:docMk/>
            <pc:sldMasterMk cId="1527745772" sldId="2147483736"/>
            <pc:sldLayoutMk cId="1710605696" sldId="2147483758"/>
          </pc:sldLayoutMkLst>
        </pc:sldLayoutChg>
        <pc:sldLayoutChg chg="del">
          <pc:chgData name="Daniela Popescu" userId="fa5065a0-270f-4c04-b0bd-d4b4bccfd249" providerId="ADAL" clId="{1B041BFD-41DA-4422-BB61-88B91F1B495C}" dt="2023-12-28T20:17:48.453" v="79" actId="2696"/>
          <pc:sldLayoutMkLst>
            <pc:docMk/>
            <pc:sldMasterMk cId="1527745772" sldId="2147483736"/>
            <pc:sldLayoutMk cId="368123271" sldId="2147483759"/>
          </pc:sldLayoutMkLst>
        </pc:sldLayoutChg>
        <pc:sldLayoutChg chg="del">
          <pc:chgData name="Daniela Popescu" userId="fa5065a0-270f-4c04-b0bd-d4b4bccfd249" providerId="ADAL" clId="{1B041BFD-41DA-4422-BB61-88B91F1B495C}" dt="2023-12-28T20:17:48.453" v="79" actId="2696"/>
          <pc:sldLayoutMkLst>
            <pc:docMk/>
            <pc:sldMasterMk cId="1527745772" sldId="2147483736"/>
            <pc:sldLayoutMk cId="1332875844" sldId="2147483760"/>
          </pc:sldLayoutMkLst>
        </pc:sldLayoutChg>
        <pc:sldLayoutChg chg="del">
          <pc:chgData name="Daniela Popescu" userId="fa5065a0-270f-4c04-b0bd-d4b4bccfd249" providerId="ADAL" clId="{1B041BFD-41DA-4422-BB61-88B91F1B495C}" dt="2023-12-28T20:17:48.453" v="79" actId="2696"/>
          <pc:sldLayoutMkLst>
            <pc:docMk/>
            <pc:sldMasterMk cId="1527745772" sldId="2147483736"/>
            <pc:sldLayoutMk cId="292263170" sldId="2147483761"/>
          </pc:sldLayoutMkLst>
        </pc:sldLayoutChg>
        <pc:sldLayoutChg chg="del">
          <pc:chgData name="Daniela Popescu" userId="fa5065a0-270f-4c04-b0bd-d4b4bccfd249" providerId="ADAL" clId="{1B041BFD-41DA-4422-BB61-88B91F1B495C}" dt="2023-12-28T20:17:48.453" v="79" actId="2696"/>
          <pc:sldLayoutMkLst>
            <pc:docMk/>
            <pc:sldMasterMk cId="1527745772" sldId="2147483736"/>
            <pc:sldLayoutMk cId="3409834301" sldId="2147483762"/>
          </pc:sldLayoutMkLst>
        </pc:sldLayoutChg>
        <pc:sldLayoutChg chg="del">
          <pc:chgData name="Daniela Popescu" userId="fa5065a0-270f-4c04-b0bd-d4b4bccfd249" providerId="ADAL" clId="{1B041BFD-41DA-4422-BB61-88B91F1B495C}" dt="2023-12-28T20:17:48.453" v="79" actId="2696"/>
          <pc:sldLayoutMkLst>
            <pc:docMk/>
            <pc:sldMasterMk cId="1527745772" sldId="2147483736"/>
            <pc:sldLayoutMk cId="551271374" sldId="2147483763"/>
          </pc:sldLayoutMkLst>
        </pc:sldLayoutChg>
      </pc:sldMasterChg>
    </pc:docChg>
  </pc:docChgLst>
  <pc:docChgLst>
    <pc:chgData name="Paula Zinken" userId="a54fa322-9d59-480e-a8e8-f2f430895215" providerId="ADAL" clId="{2F107806-29D4-49B9-A35D-1A57D3F9CB77}"/>
    <pc:docChg chg="delSld">
      <pc:chgData name="Paula Zinken" userId="a54fa322-9d59-480e-a8e8-f2f430895215" providerId="ADAL" clId="{2F107806-29D4-49B9-A35D-1A57D3F9CB77}" dt="2023-11-01T23:16:28.419" v="0" actId="2696"/>
      <pc:docMkLst>
        <pc:docMk/>
      </pc:docMkLst>
      <pc:sldChg chg="del">
        <pc:chgData name="Paula Zinken" userId="a54fa322-9d59-480e-a8e8-f2f430895215" providerId="ADAL" clId="{2F107806-29D4-49B9-A35D-1A57D3F9CB77}" dt="2023-11-01T23:16:28.419" v="0" actId="2696"/>
        <pc:sldMkLst>
          <pc:docMk/>
          <pc:sldMk cId="3008324501" sldId="1933"/>
        </pc:sldMkLst>
      </pc:sldChg>
    </pc:docChg>
  </pc:docChgLst>
  <pc:docChgLst>
    <pc:chgData name="Craig Knight" userId="32a3ead4-4b30-4217-b24e-7329372bf26d" providerId="ADAL" clId="{AEB3E45B-F2B6-4CE4-BDA4-956149A88B0B}"/>
    <pc:docChg chg="delSld modSld modShowInfo">
      <pc:chgData name="Craig Knight" userId="32a3ead4-4b30-4217-b24e-7329372bf26d" providerId="ADAL" clId="{AEB3E45B-F2B6-4CE4-BDA4-956149A88B0B}" dt="2025-01-22T20:39:04.795" v="3" actId="6549"/>
      <pc:docMkLst>
        <pc:docMk/>
      </pc:docMkLst>
      <pc:sldChg chg="del">
        <pc:chgData name="Craig Knight" userId="32a3ead4-4b30-4217-b24e-7329372bf26d" providerId="ADAL" clId="{AEB3E45B-F2B6-4CE4-BDA4-956149A88B0B}" dt="2025-01-22T20:39:00.579" v="1" actId="47"/>
        <pc:sldMkLst>
          <pc:docMk/>
          <pc:sldMk cId="3529118212" sldId="1980"/>
        </pc:sldMkLst>
      </pc:sldChg>
      <pc:sldChg chg="modNotesTx">
        <pc:chgData name="Craig Knight" userId="32a3ead4-4b30-4217-b24e-7329372bf26d" providerId="ADAL" clId="{AEB3E45B-F2B6-4CE4-BDA4-956149A88B0B}" dt="2025-01-22T20:39:04.795" v="3" actId="6549"/>
        <pc:sldMkLst>
          <pc:docMk/>
          <pc:sldMk cId="1855065858" sldId="1997"/>
        </pc:sldMkLst>
      </pc:sldChg>
    </pc:docChg>
  </pc:docChgLst>
  <pc:docChgLst>
    <pc:chgData name="Daniela Popescu" userId="fa5065a0-270f-4c04-b0bd-d4b4bccfd249" providerId="ADAL" clId="{695BBAF3-7840-4C17-9D41-4D4284DD7705}"/>
    <pc:docChg chg="custSel delSld modSld">
      <pc:chgData name="Daniela Popescu" userId="fa5065a0-270f-4c04-b0bd-d4b4bccfd249" providerId="ADAL" clId="{695BBAF3-7840-4C17-9D41-4D4284DD7705}" dt="2024-04-02T16:23:27.983" v="7" actId="2696"/>
      <pc:docMkLst>
        <pc:docMk/>
      </pc:docMkLst>
      <pc:sldChg chg="addSp delSp modSp del mod">
        <pc:chgData name="Daniela Popescu" userId="fa5065a0-270f-4c04-b0bd-d4b4bccfd249" providerId="ADAL" clId="{695BBAF3-7840-4C17-9D41-4D4284DD7705}" dt="2024-04-02T16:23:12.445" v="6" actId="207"/>
        <pc:sldMkLst>
          <pc:docMk/>
          <pc:sldMk cId="2642722767" sldId="279"/>
        </pc:sldMkLst>
      </pc:sldChg>
      <pc:sldChg chg="del">
        <pc:chgData name="Daniela Popescu" userId="fa5065a0-270f-4c04-b0bd-d4b4bccfd249" providerId="ADAL" clId="{695BBAF3-7840-4C17-9D41-4D4284DD7705}" dt="2024-04-02T16:23:27.983" v="7" actId="2696"/>
        <pc:sldMkLst>
          <pc:docMk/>
          <pc:sldMk cId="624958542" sldId="1998"/>
        </pc:sldMkLst>
      </pc:sldChg>
    </pc:docChg>
  </pc:docChgLst>
  <pc:docChgLst>
    <pc:chgData name="Daniela Popescu" userId="fa5065a0-270f-4c04-b0bd-d4b4bccfd249" providerId="ADAL" clId="{7F993DEA-FF20-4BDD-9B24-9317B4F153FF}"/>
    <pc:docChg chg="custSel delSld modSld sldOrd">
      <pc:chgData name="Daniela Popescu" userId="fa5065a0-270f-4c04-b0bd-d4b4bccfd249" providerId="ADAL" clId="{7F993DEA-FF20-4BDD-9B24-9317B4F153FF}" dt="2024-04-24T19:14:34.685" v="16" actId="478"/>
      <pc:docMkLst>
        <pc:docMk/>
      </pc:docMkLst>
      <pc:sldChg chg="del">
        <pc:chgData name="Daniela Popescu" userId="fa5065a0-270f-4c04-b0bd-d4b4bccfd249" providerId="ADAL" clId="{7F993DEA-FF20-4BDD-9B24-9317B4F153FF}" dt="2024-04-24T19:05:22.519" v="0" actId="2696"/>
        <pc:sldMkLst>
          <pc:docMk/>
          <pc:sldMk cId="181450463" sldId="257"/>
        </pc:sldMkLst>
      </pc:sldChg>
      <pc:sldChg chg="del">
        <pc:chgData name="Daniela Popescu" userId="fa5065a0-270f-4c04-b0bd-d4b4bccfd249" providerId="ADAL" clId="{7F993DEA-FF20-4BDD-9B24-9317B4F153FF}" dt="2024-04-24T19:08:02.304" v="1" actId="2696"/>
        <pc:sldMkLst>
          <pc:docMk/>
          <pc:sldMk cId="2330749242" sldId="281"/>
        </pc:sldMkLst>
      </pc:sldChg>
      <pc:sldChg chg="del">
        <pc:chgData name="Daniela Popescu" userId="fa5065a0-270f-4c04-b0bd-d4b4bccfd249" providerId="ADAL" clId="{7F993DEA-FF20-4BDD-9B24-9317B4F153FF}" dt="2024-04-24T19:11:20.164" v="9" actId="2696"/>
        <pc:sldMkLst>
          <pc:docMk/>
          <pc:sldMk cId="2527208993" sldId="397"/>
        </pc:sldMkLst>
      </pc:sldChg>
      <pc:sldChg chg="del">
        <pc:chgData name="Daniela Popescu" userId="fa5065a0-270f-4c04-b0bd-d4b4bccfd249" providerId="ADAL" clId="{7F993DEA-FF20-4BDD-9B24-9317B4F153FF}" dt="2024-04-24T19:09:15.707" v="4" actId="2696"/>
        <pc:sldMkLst>
          <pc:docMk/>
          <pc:sldMk cId="3583421357" sldId="401"/>
        </pc:sldMkLst>
      </pc:sldChg>
      <pc:sldChg chg="ord">
        <pc:chgData name="Daniela Popescu" userId="fa5065a0-270f-4c04-b0bd-d4b4bccfd249" providerId="ADAL" clId="{7F993DEA-FF20-4BDD-9B24-9317B4F153FF}" dt="2024-04-24T19:10:52.156" v="8"/>
        <pc:sldMkLst>
          <pc:docMk/>
          <pc:sldMk cId="2132935504" sldId="402"/>
        </pc:sldMkLst>
      </pc:sldChg>
      <pc:sldChg chg="delSp mod">
        <pc:chgData name="Daniela Popescu" userId="fa5065a0-270f-4c04-b0bd-d4b4bccfd249" providerId="ADAL" clId="{7F993DEA-FF20-4BDD-9B24-9317B4F153FF}" dt="2024-04-24T19:10:07.954" v="5" actId="478"/>
        <pc:sldMkLst>
          <pc:docMk/>
          <pc:sldMk cId="2831327097" sldId="1957"/>
        </pc:sldMkLst>
      </pc:sldChg>
      <pc:sldChg chg="del">
        <pc:chgData name="Daniela Popescu" userId="fa5065a0-270f-4c04-b0bd-d4b4bccfd249" providerId="ADAL" clId="{7F993DEA-FF20-4BDD-9B24-9317B4F153FF}" dt="2024-04-24T19:11:57.621" v="12" actId="2696"/>
        <pc:sldMkLst>
          <pc:docMk/>
          <pc:sldMk cId="662239653" sldId="1958"/>
        </pc:sldMkLst>
      </pc:sldChg>
      <pc:sldChg chg="del">
        <pc:chgData name="Daniela Popescu" userId="fa5065a0-270f-4c04-b0bd-d4b4bccfd249" providerId="ADAL" clId="{7F993DEA-FF20-4BDD-9B24-9317B4F153FF}" dt="2024-04-24T19:12:00.699" v="13" actId="2696"/>
        <pc:sldMkLst>
          <pc:docMk/>
          <pc:sldMk cId="2301071128" sldId="1959"/>
        </pc:sldMkLst>
      </pc:sldChg>
      <pc:sldChg chg="modNotesTx">
        <pc:chgData name="Daniela Popescu" userId="fa5065a0-270f-4c04-b0bd-d4b4bccfd249" providerId="ADAL" clId="{7F993DEA-FF20-4BDD-9B24-9317B4F153FF}" dt="2024-04-24T19:08:42.750" v="3" actId="20577"/>
        <pc:sldMkLst>
          <pc:docMk/>
          <pc:sldMk cId="377167906" sldId="1982"/>
        </pc:sldMkLst>
      </pc:sldChg>
      <pc:sldChg chg="del">
        <pc:chgData name="Daniela Popescu" userId="fa5065a0-270f-4c04-b0bd-d4b4bccfd249" providerId="ADAL" clId="{7F993DEA-FF20-4BDD-9B24-9317B4F153FF}" dt="2024-04-24T19:11:53.865" v="11" actId="2696"/>
        <pc:sldMkLst>
          <pc:docMk/>
          <pc:sldMk cId="4090442370" sldId="1984"/>
        </pc:sldMkLst>
      </pc:sldChg>
      <pc:sldChg chg="del">
        <pc:chgData name="Daniela Popescu" userId="fa5065a0-270f-4c04-b0bd-d4b4bccfd249" providerId="ADAL" clId="{7F993DEA-FF20-4BDD-9B24-9317B4F153FF}" dt="2024-04-24T19:12:19.115" v="14" actId="2696"/>
        <pc:sldMkLst>
          <pc:docMk/>
          <pc:sldMk cId="1896140495" sldId="1985"/>
        </pc:sldMkLst>
      </pc:sldChg>
      <pc:sldChg chg="delSp mod">
        <pc:chgData name="Daniela Popescu" userId="fa5065a0-270f-4c04-b0bd-d4b4bccfd249" providerId="ADAL" clId="{7F993DEA-FF20-4BDD-9B24-9317B4F153FF}" dt="2024-04-24T19:14:34.685" v="16" actId="478"/>
        <pc:sldMkLst>
          <pc:docMk/>
          <pc:sldMk cId="425109594" sldId="2042"/>
        </pc:sldMkLst>
      </pc:sldChg>
      <pc:sldChg chg="del">
        <pc:chgData name="Daniela Popescu" userId="fa5065a0-270f-4c04-b0bd-d4b4bccfd249" providerId="ADAL" clId="{7F993DEA-FF20-4BDD-9B24-9317B4F153FF}" dt="2024-04-24T19:10:23.827" v="6" actId="2696"/>
        <pc:sldMkLst>
          <pc:docMk/>
          <pc:sldMk cId="3259764" sldId="2043"/>
        </pc:sldMkLst>
      </pc:sldChg>
      <pc:sldChg chg="del">
        <pc:chgData name="Daniela Popescu" userId="fa5065a0-270f-4c04-b0bd-d4b4bccfd249" providerId="ADAL" clId="{7F993DEA-FF20-4BDD-9B24-9317B4F153FF}" dt="2024-04-24T19:11:49.731" v="10" actId="2696"/>
        <pc:sldMkLst>
          <pc:docMk/>
          <pc:sldMk cId="1626393184" sldId="2044"/>
        </pc:sldMkLst>
      </pc:sldChg>
      <pc:sldChg chg="delSp mod">
        <pc:chgData name="Daniela Popescu" userId="fa5065a0-270f-4c04-b0bd-d4b4bccfd249" providerId="ADAL" clId="{7F993DEA-FF20-4BDD-9B24-9317B4F153FF}" dt="2024-04-24T19:14:22.738" v="15" actId="478"/>
        <pc:sldMkLst>
          <pc:docMk/>
          <pc:sldMk cId="886713572" sldId="2076"/>
        </pc:sldMkLst>
      </pc:sldChg>
    </pc:docChg>
  </pc:docChgLst>
  <pc:docChgLst>
    <pc:chgData name="Daniela Popescu" userId="fa5065a0-270f-4c04-b0bd-d4b4bccfd249" providerId="ADAL" clId="{AB971E6E-1198-4519-8ECA-8C716AD6210F}"/>
    <pc:docChg chg="custSel modSld">
      <pc:chgData name="Daniela Popescu" userId="fa5065a0-270f-4c04-b0bd-d4b4bccfd249" providerId="ADAL" clId="{AB971E6E-1198-4519-8ECA-8C716AD6210F}" dt="2024-04-02T16:18:00.960" v="5" actId="962"/>
      <pc:docMkLst>
        <pc:docMk/>
      </pc:docMkLst>
      <pc:sldChg chg="addSp delSp modSp mod">
        <pc:chgData name="Daniela Popescu" userId="fa5065a0-270f-4c04-b0bd-d4b4bccfd249" providerId="ADAL" clId="{AB971E6E-1198-4519-8ECA-8C716AD6210F}" dt="2024-04-02T16:18:00.960" v="5" actId="962"/>
        <pc:sldMkLst>
          <pc:docMk/>
          <pc:sldMk cId="2642722767" sldId="279"/>
        </pc:sldMkLst>
      </pc:sldChg>
      <pc:sldChg chg="modSp mod">
        <pc:chgData name="Daniela Popescu" userId="fa5065a0-270f-4c04-b0bd-d4b4bccfd249" providerId="ADAL" clId="{AB971E6E-1198-4519-8ECA-8C716AD6210F}" dt="2024-04-02T16:16:27.670" v="0" actId="1076"/>
        <pc:sldMkLst>
          <pc:docMk/>
          <pc:sldMk cId="624958542" sldId="1998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561608A-06B6-5A4F-BD90-1243779936A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1098EAF-2642-8671-2314-07C75815838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71B1A6-73BC-4D8F-A2B7-5913DFD8A20D}" type="datetimeFigureOut">
              <a:rPr lang="en-US" smtClean="0"/>
              <a:t>4/10/2025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A0FF74-50D3-25FB-119B-45BC2560188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15406B3-369A-8C30-09D6-42795F1FD0A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215907-0F16-45AB-AF3D-420B33E84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3096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D10896-C5D7-2849-8149-EB1C546F261E}" type="datetimeFigureOut">
              <a:rPr lang="en-US" smtClean="0"/>
              <a:t>4/10/2025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17A1A7-703D-AF42-A879-6FFC267805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123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01637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87595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3561F5-30E7-4196-BC7E-489D242C7544}" type="slidenum">
              <a:rPr kumimoji="0" lang="en-CA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CA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07228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>
              <a:latin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85788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spcAft>
                <a:spcPts val="600"/>
              </a:spcAft>
              <a:buFont typeface="+mj-lt"/>
              <a:buNone/>
            </a:pPr>
            <a:endParaRPr lang="en-US" sz="1200" dirty="0">
              <a:solidFill>
                <a:srgbClr val="696158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C8F598-576A-A140-BD5F-93E49FA96CE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19594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en-US" sz="1200" dirty="0">
              <a:latin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C8F598-576A-A140-BD5F-93E49FA96CE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4392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b="1" dirty="0">
              <a:latin typeface="Arial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C8F598-576A-A140-BD5F-93E49FA96CE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78197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C8F598-576A-A140-BD5F-93E49FA96CE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01468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C8F598-576A-A140-BD5F-93E49FA96CE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51558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02021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D17A1A7-703D-AF42-A879-6FFC267805B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99997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C8F598-576A-A140-BD5F-93E49FA96CE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0276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2607898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1" y="204788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8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6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6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3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1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8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6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6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3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1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84553052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7295483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1063558"/>
            <a:ext cx="2087563" cy="388468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1063558"/>
            <a:ext cx="2087563" cy="388468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0979" y="1086746"/>
            <a:ext cx="2087563" cy="38846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9" y="1063558"/>
            <a:ext cx="2087563" cy="388468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ext Placeholder 15">
            <a:extLst>
              <a:ext uri="{FF2B5EF4-FFF2-40B4-BE49-F238E27FC236}">
                <a16:creationId xmlns:a16="http://schemas.microsoft.com/office/drawing/2014/main" id="{D11132FC-48B7-1261-098E-6E9CC41AE8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9186156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806336081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74928114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1" y="195264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1" y="195264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90" y="195264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4992C5A0-AFE7-DC4B-061E-8F1D134CE4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4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D688AB2E-D0DA-16A3-A057-1377E84481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97042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80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4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9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ACA80DCC-6B5F-DBC6-057F-779BB84A0C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70427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4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007E23B5-D0F4-3EFC-7902-E038FA32F27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70428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7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7" y="3041189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9" y="3041189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CC6B5DA9-7035-E337-2946-3DC9393E8EC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4961" y="3041189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5305310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1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1385572974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6272287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3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8711038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8418579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84376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086492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89509240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467919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3" y="204788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0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391787538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2490011818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1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4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5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8" y="1816101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4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5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8" y="3444485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4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4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5175188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4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1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1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4433671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4017521904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56512811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757099388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1" y="195264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1" y="195264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90" y="195264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330201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4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80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4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9" y="1416986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4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7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7" y="3041189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9" y="3041189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9188704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7" y="206376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9" y="2342394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9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9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6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212791219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2" y="204789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9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7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7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4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2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9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7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7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4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2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116129374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4" y="204789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1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13171922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0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2186150923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1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3627763304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6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6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7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92" indent="0">
              <a:buNone/>
              <a:defRPr sz="800"/>
            </a:lvl2pPr>
            <a:lvl3pPr marL="685783" indent="0">
              <a:buNone/>
              <a:defRPr sz="800"/>
            </a:lvl3pPr>
            <a:lvl4pPr marL="1028675" indent="0">
              <a:buNone/>
              <a:defRPr sz="800"/>
            </a:lvl4pPr>
            <a:lvl5pPr marL="1371566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89" indent="0">
              <a:buNone/>
              <a:defRPr sz="100"/>
            </a:lvl2pPr>
            <a:lvl3pPr marL="914378" indent="0">
              <a:buNone/>
              <a:defRPr sz="100"/>
            </a:lvl3pPr>
            <a:lvl4pPr marL="1371566" indent="0">
              <a:buNone/>
              <a:defRPr sz="100"/>
            </a:lvl4pPr>
            <a:lvl5pPr marL="1828754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82106915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700392"/>
            <a:ext cx="2087563" cy="34176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700392"/>
            <a:ext cx="2087563" cy="34176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700392"/>
            <a:ext cx="2087563" cy="34176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9" y="700392"/>
            <a:ext cx="2087563" cy="34176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865011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8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679295032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713219736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2087563" cy="114313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1" y="3435350"/>
            <a:ext cx="2087563" cy="114313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90" y="3435350"/>
            <a:ext cx="2087563" cy="11431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29" y="3435350"/>
            <a:ext cx="2087563" cy="114313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2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8" y="3778388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70586581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6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4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4" y="195264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1" y="2643189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5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4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9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1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9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70986792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951726371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239401581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045063962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16311982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59240018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3878619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1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4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8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8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8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40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7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8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5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6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40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40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2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3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40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40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2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3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26278519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2330532897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43667564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2"/>
            <a:ext cx="799104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8"/>
            <a:ext cx="8009106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2066387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1" y="837287"/>
            <a:ext cx="2087563" cy="399411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1" y="837287"/>
            <a:ext cx="2087563" cy="39941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0" y="837287"/>
            <a:ext cx="2087563" cy="39941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9" y="837287"/>
            <a:ext cx="2087563" cy="399411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58653194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3492501784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3712210667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0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3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4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7" y="1816100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3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4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7" y="3444484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3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3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7273798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3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0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0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54654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0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0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89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8" y="195263"/>
            <a:ext cx="2087563" cy="47529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7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477543462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721820070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8" y="2342393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8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8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3543157220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1" y="204788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8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6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6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3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1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8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6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6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3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1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70669035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3" y="204788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0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3858527713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131226" y="195263"/>
            <a:ext cx="2087563" cy="44415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2333765" y="195263"/>
            <a:ext cx="2087563" cy="4441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4536304" y="195263"/>
            <a:ext cx="2087563" cy="44415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510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63654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7470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4510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4510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2463654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463654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67470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467470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4410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246365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4674703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862032532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3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3" y="195263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0" y="2643188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4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3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8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8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0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8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806125981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640419854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059025290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477658939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38770972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2087563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0" y="3435350"/>
            <a:ext cx="2087563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89" y="3435350"/>
            <a:ext cx="2087563" cy="1512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28" y="3435350"/>
            <a:ext cx="2087563" cy="15128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18237956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3169206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9876966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0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3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7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7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7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6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7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4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5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39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39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1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2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39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39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1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2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261550045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3638519016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64022538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725132084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586868615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6832028" y="195140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0" y="195263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89" y="195263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4992C5A0-AFE7-DC4B-061E-8F1D134CE4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3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D688AB2E-D0DA-16A3-A057-1377E84481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970427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79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3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ACA80DCC-6B5F-DBC6-057F-779BB84A0C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70427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3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8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007E23B5-D0F4-3EFC-7902-E038FA32F27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70427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6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6" y="3041188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8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CC6B5DA9-7035-E337-2946-3DC9393E8EC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4961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2797652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0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3052039194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208279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3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3" y="195263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0" y="2643188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4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3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8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8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0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8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879305275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3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8711038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8" y="3579951"/>
            <a:ext cx="8418579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8" y="3778387"/>
            <a:ext cx="8437605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593423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0519568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5096858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4214198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40726785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26869600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91066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0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3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7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7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7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6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7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4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5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39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39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1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2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39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39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1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2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5347689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247466278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Blank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876736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729399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612145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95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08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9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2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634743"/>
            <a:ext cx="6740854" cy="85737"/>
          </a:xfrm>
        </p:spPr>
        <p:txBody>
          <a:bodyPr anchor="t" anchorCtr="0">
            <a:noAutofit/>
          </a:bodyPr>
          <a:lstStyle>
            <a:lvl1pPr marL="0" indent="0">
              <a:buNone/>
              <a:defRPr sz="810" b="1">
                <a:solidFill>
                  <a:schemeClr val="tx1"/>
                </a:solidFill>
              </a:defRPr>
            </a:lvl1pPr>
            <a:lvl2pPr marL="308600" indent="0">
              <a:buNone/>
              <a:defRPr sz="900">
                <a:solidFill>
                  <a:schemeClr val="tx2"/>
                </a:solidFill>
              </a:defRPr>
            </a:lvl2pPr>
            <a:lvl3pPr marL="617202" indent="0">
              <a:buNone/>
              <a:defRPr sz="810">
                <a:solidFill>
                  <a:schemeClr val="tx2"/>
                </a:solidFill>
              </a:defRPr>
            </a:lvl3pPr>
            <a:lvl4pPr marL="925802" indent="0">
              <a:buNone/>
              <a:defRPr sz="720">
                <a:solidFill>
                  <a:schemeClr val="tx2"/>
                </a:solidFill>
              </a:defRPr>
            </a:lvl4pPr>
            <a:lvl5pPr marL="1234404" indent="0">
              <a:buNone/>
              <a:defRPr sz="72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919877"/>
            <a:ext cx="6756088" cy="90750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10">
                <a:solidFill>
                  <a:schemeClr val="tx1"/>
                </a:solidFill>
              </a:defRPr>
            </a:lvl1pPr>
            <a:lvl2pPr marL="308600" indent="0">
              <a:lnSpc>
                <a:spcPct val="114000"/>
              </a:lnSpc>
              <a:buNone/>
              <a:defRPr sz="810">
                <a:solidFill>
                  <a:schemeClr val="tx1"/>
                </a:solidFill>
              </a:defRPr>
            </a:lvl2pPr>
            <a:lvl3pPr marL="617202" indent="0">
              <a:lnSpc>
                <a:spcPct val="114000"/>
              </a:lnSpc>
              <a:buNone/>
              <a:defRPr sz="810">
                <a:solidFill>
                  <a:schemeClr val="tx1"/>
                </a:solidFill>
              </a:defRPr>
            </a:lvl3pPr>
            <a:lvl4pPr marL="925802" indent="0">
              <a:lnSpc>
                <a:spcPct val="114000"/>
              </a:lnSpc>
              <a:buNone/>
              <a:defRPr sz="810">
                <a:solidFill>
                  <a:schemeClr val="tx1"/>
                </a:solidFill>
              </a:defRPr>
            </a:lvl4pPr>
            <a:lvl5pPr marL="1234404" indent="0">
              <a:lnSpc>
                <a:spcPct val="114000"/>
              </a:lnSpc>
              <a:buNone/>
              <a:defRPr sz="81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8809554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41483253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3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2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5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2" y="204788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1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1" y="3447002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2954422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0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3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4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7" y="1816100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3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4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7" y="3444484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3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3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232633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0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6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29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3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4" y="1816100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7" y="1816100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3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4" y="3444484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7" y="3444484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3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4" y="2218824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3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4" y="3834682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283246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3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0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0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5194319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69700857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33431685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95706918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0" y="195263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0" y="195263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89" y="195263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8D67548-D607-0D13-A6E0-21EBE5DD9465}"/>
              </a:ext>
            </a:extLst>
          </p:cNvPr>
          <p:cNvSpPr/>
          <p:nvPr userDrawn="1"/>
        </p:nvSpPr>
        <p:spPr>
          <a:xfrm>
            <a:off x="6832028" y="195263"/>
            <a:ext cx="2087563" cy="7207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4992C5A0-AFE7-DC4B-061E-8F1D134CE4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3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D688AB2E-D0DA-16A3-A057-1377E84481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970427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79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3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ACA80DCC-6B5F-DBC6-057F-779BB84A0C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70427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3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8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007E23B5-D0F4-3EFC-7902-E038FA32F27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70427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6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6" y="3041188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8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CC6B5DA9-7035-E337-2946-3DC9393E8EC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4961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4875456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8" y="2342393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8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8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50782902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1" y="204788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8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6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6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3" y="102393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1" y="1222375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8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6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6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3" y="34380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1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2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278006447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3" y="204788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0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398323451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0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881132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3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0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0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buNone/>
              <a:defRPr sz="800"/>
            </a:lvl2pPr>
            <a:lvl3pPr marL="685800" indent="0">
              <a:buNone/>
              <a:defRPr sz="700"/>
            </a:lvl3pPr>
            <a:lvl4pPr marL="1028700" indent="0">
              <a:buNone/>
              <a:defRPr sz="600"/>
            </a:lvl4pPr>
            <a:lvl5pPr marL="1371600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2502626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5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800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700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600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8" y="3186875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6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900" indent="0">
              <a:buNone/>
              <a:defRPr sz="800"/>
            </a:lvl2pPr>
            <a:lvl3pPr marL="685800" indent="0">
              <a:buNone/>
              <a:defRPr sz="8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0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200" indent="0">
              <a:buNone/>
              <a:defRPr sz="100"/>
            </a:lvl2pPr>
            <a:lvl3pPr marL="914400" indent="0">
              <a:buNone/>
              <a:defRPr sz="100"/>
            </a:lvl3pPr>
            <a:lvl4pPr marL="1371600" indent="0">
              <a:buNone/>
              <a:defRPr sz="100"/>
            </a:lvl4pPr>
            <a:lvl5pPr marL="1828800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4356022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0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0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89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28" y="195263"/>
            <a:ext cx="2087563" cy="47529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5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4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7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7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83419657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8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0" y="3435350"/>
            <a:ext cx="2087563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0" y="3435350"/>
            <a:ext cx="2087563" cy="15128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89" y="3435350"/>
            <a:ext cx="2087563" cy="1512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28" y="3435350"/>
            <a:ext cx="2087563" cy="15128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1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7" y="3778387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5868068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3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3" y="195263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0" y="2643188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4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3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8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8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0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8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75126216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93114922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35885368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4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373969795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154464500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946536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7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89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0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3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7" y="1419225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7" y="2608263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7" y="3824880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6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7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4" y="1568886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5" y="161556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39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39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1" y="2941605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2" y="278984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39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39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6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1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2" y="3993001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6777892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401248478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122358001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Blank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584908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226361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1" y="1338609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2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1" y="2802100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2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7" y="4582633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784975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95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08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Where there’s a will there’s a way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9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2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634743"/>
            <a:ext cx="6740854" cy="85737"/>
          </a:xfrm>
        </p:spPr>
        <p:txBody>
          <a:bodyPr anchor="t" anchorCtr="0">
            <a:noAutofit/>
          </a:bodyPr>
          <a:lstStyle>
            <a:lvl1pPr marL="0" indent="0">
              <a:buNone/>
              <a:defRPr sz="810" b="1">
                <a:solidFill>
                  <a:schemeClr val="tx1"/>
                </a:solidFill>
              </a:defRPr>
            </a:lvl1pPr>
            <a:lvl2pPr marL="308600" indent="0">
              <a:buNone/>
              <a:defRPr sz="900">
                <a:solidFill>
                  <a:schemeClr val="tx2"/>
                </a:solidFill>
              </a:defRPr>
            </a:lvl2pPr>
            <a:lvl3pPr marL="617202" indent="0">
              <a:buNone/>
              <a:defRPr sz="810">
                <a:solidFill>
                  <a:schemeClr val="tx2"/>
                </a:solidFill>
              </a:defRPr>
            </a:lvl3pPr>
            <a:lvl4pPr marL="925802" indent="0">
              <a:buNone/>
              <a:defRPr sz="720">
                <a:solidFill>
                  <a:schemeClr val="tx2"/>
                </a:solidFill>
              </a:defRPr>
            </a:lvl4pPr>
            <a:lvl5pPr marL="1234404" indent="0">
              <a:buNone/>
              <a:defRPr sz="72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919877"/>
            <a:ext cx="6756088" cy="90750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10">
                <a:solidFill>
                  <a:schemeClr val="tx1"/>
                </a:solidFill>
              </a:defRPr>
            </a:lvl1pPr>
            <a:lvl2pPr marL="308600" indent="0">
              <a:lnSpc>
                <a:spcPct val="114000"/>
              </a:lnSpc>
              <a:buNone/>
              <a:defRPr sz="810">
                <a:solidFill>
                  <a:schemeClr val="tx1"/>
                </a:solidFill>
              </a:defRPr>
            </a:lvl2pPr>
            <a:lvl3pPr marL="617202" indent="0">
              <a:lnSpc>
                <a:spcPct val="114000"/>
              </a:lnSpc>
              <a:buNone/>
              <a:defRPr sz="810">
                <a:solidFill>
                  <a:schemeClr val="tx1"/>
                </a:solidFill>
              </a:defRPr>
            </a:lvl3pPr>
            <a:lvl4pPr marL="925802" indent="0">
              <a:lnSpc>
                <a:spcPct val="114000"/>
              </a:lnSpc>
              <a:buNone/>
              <a:defRPr sz="810">
                <a:solidFill>
                  <a:schemeClr val="tx1"/>
                </a:solidFill>
              </a:defRPr>
            </a:lvl4pPr>
            <a:lvl5pPr marL="1234404" indent="0">
              <a:lnSpc>
                <a:spcPct val="114000"/>
              </a:lnSpc>
              <a:buNone/>
              <a:defRPr sz="81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7393645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5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7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4" y="204790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5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3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3" y="3447004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84" indent="0">
              <a:lnSpc>
                <a:spcPct val="114000"/>
              </a:lnSpc>
              <a:buNone/>
              <a:defRPr sz="800"/>
            </a:lvl2pPr>
            <a:lvl3pPr marL="685766" indent="0">
              <a:lnSpc>
                <a:spcPct val="114000"/>
              </a:lnSpc>
              <a:buNone/>
              <a:defRPr sz="800"/>
            </a:lvl3pPr>
            <a:lvl4pPr marL="1028649" indent="0">
              <a:lnSpc>
                <a:spcPct val="114000"/>
              </a:lnSpc>
              <a:buNone/>
              <a:defRPr sz="800"/>
            </a:lvl4pPr>
            <a:lvl5pPr marL="1371532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126054525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5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84" indent="0" algn="ctr">
              <a:buNone/>
              <a:defRPr sz="1500"/>
            </a:lvl2pPr>
            <a:lvl3pPr marL="685766" indent="0" algn="ctr">
              <a:buNone/>
              <a:defRPr sz="1350"/>
            </a:lvl3pPr>
            <a:lvl4pPr marL="1028649" indent="0" algn="ctr">
              <a:buNone/>
              <a:defRPr sz="1200"/>
            </a:lvl4pPr>
            <a:lvl5pPr marL="1371532" indent="0" algn="ctr">
              <a:buNone/>
              <a:defRPr sz="1200"/>
            </a:lvl5pPr>
            <a:lvl6pPr marL="1714415" indent="0" algn="ctr">
              <a:buNone/>
              <a:defRPr sz="1200"/>
            </a:lvl6pPr>
            <a:lvl7pPr marL="2057297" indent="0" algn="ctr">
              <a:buNone/>
              <a:defRPr sz="1200"/>
            </a:lvl7pPr>
            <a:lvl8pPr marL="2400180" indent="0" algn="ctr">
              <a:buNone/>
              <a:defRPr sz="1200"/>
            </a:lvl8pPr>
            <a:lvl9pPr marL="2743064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7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4" y="204790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5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3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3" y="3447004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84" indent="0">
              <a:lnSpc>
                <a:spcPct val="114000"/>
              </a:lnSpc>
              <a:buNone/>
              <a:defRPr sz="800"/>
            </a:lvl2pPr>
            <a:lvl3pPr marL="685766" indent="0">
              <a:lnSpc>
                <a:spcPct val="114000"/>
              </a:lnSpc>
              <a:buNone/>
              <a:defRPr sz="800"/>
            </a:lvl3pPr>
            <a:lvl4pPr marL="1028649" indent="0">
              <a:lnSpc>
                <a:spcPct val="114000"/>
              </a:lnSpc>
              <a:buNone/>
              <a:defRPr sz="800"/>
            </a:lvl4pPr>
            <a:lvl5pPr marL="1371532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80531143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1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5" y="1816102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6" y="1816102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9" y="1816102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5" y="3444486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6" y="3444486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9" y="3444486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5" y="2218826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6" y="2218826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6" y="2218826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6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6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012055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5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2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66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9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0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2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buNone/>
              <a:defRPr sz="800"/>
            </a:lvl2pPr>
            <a:lvl3pPr marL="685766" indent="0">
              <a:buNone/>
              <a:defRPr sz="700"/>
            </a:lvl3pPr>
            <a:lvl4pPr marL="1028649" indent="0">
              <a:buNone/>
              <a:defRPr sz="600"/>
            </a:lvl4pPr>
            <a:lvl5pPr marL="1371532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84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66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49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32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5271677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66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9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0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10" y="2275718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3977728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39188797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66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9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0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10" y="2275718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6381136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66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29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1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06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10" y="2275718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89564185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2" y="195265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2" y="195265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91" y="195265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330202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5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80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80" y="1416987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4" y="1416987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9" y="1416987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5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80" y="2705986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8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8" y="3041190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9" y="3041190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3012952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8" y="206377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80" y="2342395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80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84" indent="0">
              <a:lnSpc>
                <a:spcPct val="114000"/>
              </a:lnSpc>
              <a:buNone/>
              <a:defRPr sz="800"/>
            </a:lvl2pPr>
            <a:lvl3pPr marL="685766" indent="0">
              <a:lnSpc>
                <a:spcPct val="114000"/>
              </a:lnSpc>
              <a:buNone/>
              <a:defRPr sz="800"/>
            </a:lvl3pPr>
            <a:lvl4pPr marL="1028649" indent="0">
              <a:lnSpc>
                <a:spcPct val="114000"/>
              </a:lnSpc>
              <a:buNone/>
              <a:defRPr sz="800"/>
            </a:lvl4pPr>
            <a:lvl5pPr marL="1371532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200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80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7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86284823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3" y="204790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9" y="1023940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8" y="1222377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7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5" y="1023940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3" y="1222377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9" y="343807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8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7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5" y="343807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3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84" indent="0">
              <a:lnSpc>
                <a:spcPct val="114000"/>
              </a:lnSpc>
              <a:buNone/>
              <a:defRPr sz="900"/>
            </a:lvl2pPr>
            <a:lvl3pPr marL="685766" indent="0">
              <a:lnSpc>
                <a:spcPct val="114000"/>
              </a:lnSpc>
              <a:buNone/>
              <a:defRPr sz="900"/>
            </a:lvl3pPr>
            <a:lvl4pPr marL="1028649" indent="0">
              <a:lnSpc>
                <a:spcPct val="114000"/>
              </a:lnSpc>
              <a:buNone/>
              <a:defRPr sz="900"/>
            </a:lvl4pPr>
            <a:lvl5pPr marL="1371532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98235405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5" y="204790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2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171655644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arm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414D47-2E79-0DFD-30E8-6DE211F7F62D}"/>
              </a:ext>
            </a:extLst>
          </p:cNvPr>
          <p:cNvSpPr/>
          <p:nvPr userDrawn="1"/>
        </p:nvSpPr>
        <p:spPr>
          <a:xfrm>
            <a:off x="215902" y="195263"/>
            <a:ext cx="8712200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7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E9D42CF-D2C4-43DB-4B4A-9B1C7EEC28C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78" indent="0">
              <a:buNone/>
              <a:defRPr sz="100"/>
            </a:lvl2pPr>
            <a:lvl3pPr marL="914355" indent="0">
              <a:buNone/>
              <a:defRPr sz="100"/>
            </a:lvl3pPr>
            <a:lvl4pPr marL="1371532" indent="0">
              <a:buNone/>
              <a:defRPr sz="100"/>
            </a:lvl4pPr>
            <a:lvl5pPr marL="1828709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8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84" indent="0">
              <a:buNone/>
              <a:defRPr sz="800"/>
            </a:lvl2pPr>
            <a:lvl3pPr marL="685766" indent="0">
              <a:buNone/>
              <a:defRPr sz="800"/>
            </a:lvl3pPr>
            <a:lvl4pPr marL="1028649" indent="0">
              <a:buNone/>
              <a:defRPr sz="800"/>
            </a:lvl4pPr>
            <a:lvl5pPr marL="1371532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</p:spTree>
    <p:extLst>
      <p:ext uri="{BB962C8B-B14F-4D97-AF65-F5344CB8AC3E}">
        <p14:creationId xmlns:p14="http://schemas.microsoft.com/office/powerpoint/2010/main" val="145010866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D089EF-1FFD-0D2D-8D12-EC38E66A32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038" y="1419227"/>
            <a:ext cx="7237412" cy="1223963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>
                <a:solidFill>
                  <a:schemeClr val="tx2"/>
                </a:solidFill>
                <a:latin typeface="+mj-lt"/>
              </a:defRPr>
            </a:lvl2pPr>
            <a:lvl3pPr marL="685766" indent="0">
              <a:buNone/>
              <a:defRPr>
                <a:solidFill>
                  <a:schemeClr val="tx2"/>
                </a:solidFill>
                <a:latin typeface="+mj-lt"/>
              </a:defRPr>
            </a:lvl3pPr>
            <a:lvl4pPr marL="1028649" indent="0">
              <a:buNone/>
              <a:defRPr>
                <a:solidFill>
                  <a:schemeClr val="tx2"/>
                </a:solidFill>
                <a:latin typeface="+mj-lt"/>
              </a:defRPr>
            </a:lvl4pPr>
            <a:lvl5pPr marL="1371532" indent="0">
              <a:buNone/>
              <a:defRPr>
                <a:solidFill>
                  <a:schemeClr val="tx2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“Lorem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consectetuer</a:t>
            </a:r>
            <a:r>
              <a:rPr lang="en-US" dirty="0"/>
              <a:t> </a:t>
            </a:r>
            <a:r>
              <a:rPr lang="en-US" dirty="0" err="1"/>
              <a:t>adipi</a:t>
            </a:r>
            <a:r>
              <a:rPr lang="en-US" dirty="0"/>
              <a:t> </a:t>
            </a:r>
            <a:r>
              <a:rPr lang="en-US" dirty="0" err="1"/>
              <a:t>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diam </a:t>
            </a:r>
            <a:r>
              <a:rPr lang="en-US" dirty="0" err="1"/>
              <a:t>nonummy</a:t>
            </a:r>
            <a:r>
              <a:rPr lang="en-US" dirty="0"/>
              <a:t>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euismod</a:t>
            </a:r>
            <a:r>
              <a:rPr lang="en-US" dirty="0"/>
              <a:t> </a:t>
            </a:r>
            <a:r>
              <a:rPr lang="en-US" dirty="0" err="1"/>
              <a:t>tincidunt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dolore magna.”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A2DA35A8-B74A-F135-D7CC-769A96F325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39" y="3186877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800" b="1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2" name="Text Placeholder 32">
            <a:extLst>
              <a:ext uri="{FF2B5EF4-FFF2-40B4-BE49-F238E27FC236}">
                <a16:creationId xmlns:a16="http://schemas.microsoft.com/office/drawing/2014/main" id="{C2B432E4-26D8-D91A-78DA-42F0BF30541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39438" y="3359802"/>
            <a:ext cx="2084867" cy="137352"/>
          </a:xfrm>
        </p:spPr>
        <p:txBody>
          <a:bodyPr>
            <a:noAutofit/>
          </a:bodyPr>
          <a:lstStyle>
            <a:lvl1pPr marL="0" indent="0">
              <a:buNone/>
              <a:defRPr sz="800"/>
            </a:lvl1pPr>
            <a:lvl2pPr marL="342884" indent="0">
              <a:buNone/>
              <a:defRPr sz="800"/>
            </a:lvl2pPr>
            <a:lvl3pPr marL="685766" indent="0">
              <a:buNone/>
              <a:defRPr sz="800"/>
            </a:lvl3pPr>
            <a:lvl4pPr marL="1028649" indent="0">
              <a:buNone/>
              <a:defRPr sz="800"/>
            </a:lvl4pPr>
            <a:lvl5pPr marL="1371532" indent="0">
              <a:buNone/>
              <a:defRPr sz="800"/>
            </a:lvl5pPr>
          </a:lstStyle>
          <a:p>
            <a:pPr lvl="0"/>
            <a:r>
              <a:rPr lang="en-US" dirty="0"/>
              <a:t>Job title / Credential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21CC044-6F5F-184E-9C25-8C2B078EC7A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 rot="5400000">
            <a:off x="1259931" y="2597111"/>
            <a:ext cx="3274" cy="659265"/>
          </a:xfrm>
          <a:solidFill>
            <a:schemeClr val="tx2"/>
          </a:solidFill>
          <a:ln w="12700">
            <a:solidFill>
              <a:schemeClr val="tx2"/>
            </a:solidFill>
          </a:ln>
        </p:spPr>
        <p:txBody>
          <a:bodyPr wrap="none" lIns="0" tIns="0" rIns="0" bIns="0">
            <a:noAutofit/>
          </a:bodyPr>
          <a:lstStyle>
            <a:lvl1pPr marL="0" indent="0">
              <a:buNone/>
              <a:defRPr sz="100">
                <a:noFill/>
              </a:defRPr>
            </a:lvl1pPr>
            <a:lvl2pPr marL="457178" indent="0">
              <a:buNone/>
              <a:defRPr sz="100"/>
            </a:lvl2pPr>
            <a:lvl3pPr marL="914355" indent="0">
              <a:buNone/>
              <a:defRPr sz="100"/>
            </a:lvl3pPr>
            <a:lvl4pPr marL="1371532" indent="0">
              <a:buNone/>
              <a:defRPr sz="100"/>
            </a:lvl4pPr>
            <a:lvl5pPr marL="1828709" indent="0">
              <a:buNone/>
              <a:defRPr sz="100"/>
            </a:lvl5pPr>
          </a:lstStyle>
          <a:p>
            <a:pPr lvl="0"/>
            <a:r>
              <a:rPr lang="en-US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5909149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2" y="700392"/>
            <a:ext cx="2087563" cy="341765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2" y="700392"/>
            <a:ext cx="2087563" cy="34176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1" y="700392"/>
            <a:ext cx="2087563" cy="34176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30" y="700392"/>
            <a:ext cx="2087563" cy="34176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865011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80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8" y="865011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1196915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2" y="195263"/>
            <a:ext cx="2087563" cy="47529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2" y="195263"/>
            <a:ext cx="2087563" cy="47529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1" y="195263"/>
            <a:ext cx="2087563" cy="4752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80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430044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1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5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9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8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7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60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8" y="2275716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8484929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4789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2" y="3435350"/>
            <a:ext cx="2087563" cy="114313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36A61E-E85D-B141-AB46-3B5843E38ECD}"/>
              </a:ext>
            </a:extLst>
          </p:cNvPr>
          <p:cNvSpPr/>
          <p:nvPr userDrawn="1"/>
        </p:nvSpPr>
        <p:spPr>
          <a:xfrm>
            <a:off x="2426952" y="3435350"/>
            <a:ext cx="2087563" cy="114313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DD4F5D3-7D3C-601E-C77C-CC2BEF2215F0}"/>
              </a:ext>
            </a:extLst>
          </p:cNvPr>
          <p:cNvSpPr/>
          <p:nvPr userDrawn="1"/>
        </p:nvSpPr>
        <p:spPr>
          <a:xfrm>
            <a:off x="4629491" y="3435350"/>
            <a:ext cx="2087563" cy="11431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A518629-76A3-B763-BAB7-696DA3291A3C}"/>
              </a:ext>
            </a:extLst>
          </p:cNvPr>
          <p:cNvSpPr/>
          <p:nvPr userDrawn="1"/>
        </p:nvSpPr>
        <p:spPr>
          <a:xfrm>
            <a:off x="6832030" y="3435350"/>
            <a:ext cx="2087563" cy="114313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3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9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BE3D0FC-2E75-E34E-72BB-CE9BD7CE6F7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3579953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BE0BA8A1-0C3F-6B57-B094-21EEFB7F7366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778389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51FB4F4-9FBA-1FB7-5EF7-C43CA10D1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3579953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6FF719E1-8629-FDE8-AA71-C6462CEA8D08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778389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ED53FA62-2A1A-CD38-823C-C465A1BDAD2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3579953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4" name="Text Placeholder 32">
            <a:extLst>
              <a:ext uri="{FF2B5EF4-FFF2-40B4-BE49-F238E27FC236}">
                <a16:creationId xmlns:a16="http://schemas.microsoft.com/office/drawing/2014/main" id="{EC70EB82-438B-2CA2-2449-A4FD3C465DB2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9" y="3778389"/>
            <a:ext cx="1831610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813163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6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5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5" y="195265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2" y="2643190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6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5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600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200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2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9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54477695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6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88524158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6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44107093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6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94222162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9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375928026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245290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8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9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2" y="1419227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5" y="1419227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9" y="1419227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5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8" y="2608265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2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8" y="3824882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41" y="1568888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8" y="1568888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8" y="161556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6" y="1568888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7" y="161556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41" y="2743170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40" y="2941607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70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3" y="2941607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3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41" y="394632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40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8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3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3" y="3993003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94818851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5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3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3" y="2802102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4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66914411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Imag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2">
            <a:extLst>
              <a:ext uri="{FF2B5EF4-FFF2-40B4-BE49-F238E27FC236}">
                <a16:creationId xmlns:a16="http://schemas.microsoft.com/office/drawing/2014/main" id="{F8809E32-D55A-B026-A70E-B556A2B83C00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1" y="202860"/>
            <a:ext cx="8711038" cy="3123298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14145BF-3C04-B770-EEC0-2BB4215FF942}"/>
              </a:ext>
            </a:extLst>
          </p:cNvPr>
          <p:cNvSpPr/>
          <p:nvPr userDrawn="1"/>
        </p:nvSpPr>
        <p:spPr>
          <a:xfrm>
            <a:off x="215901" y="3435350"/>
            <a:ext cx="8711038" cy="15128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48D24284-21AC-B155-FDE2-93BE1BDB0E5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3579953"/>
            <a:ext cx="799104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2E49D26F-B81C-0FAE-7172-C3BDB033F292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778389"/>
            <a:ext cx="8009106" cy="1048985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09619841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4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6"/>
            <a:ext cx="3086100" cy="1405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– Presentation Title: Section Name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215900" y="4971426"/>
            <a:ext cx="264621" cy="140525"/>
          </a:xfrm>
          <a:prstGeom prst="rect">
            <a:avLst/>
          </a:prstGeom>
        </p:spPr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21602C-1817-2D77-A081-1D7796E7C5B6}"/>
              </a:ext>
            </a:extLst>
          </p:cNvPr>
          <p:cNvSpPr/>
          <p:nvPr userDrawn="1"/>
        </p:nvSpPr>
        <p:spPr>
          <a:xfrm>
            <a:off x="215900" y="195263"/>
            <a:ext cx="2087563" cy="72072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9AE944-9E9A-E641-568E-43B357820865}"/>
              </a:ext>
            </a:extLst>
          </p:cNvPr>
          <p:cNvSpPr/>
          <p:nvPr userDrawn="1"/>
        </p:nvSpPr>
        <p:spPr>
          <a:xfrm>
            <a:off x="2426950" y="195263"/>
            <a:ext cx="2087563" cy="7207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397701-33FC-1827-B791-3523EF2FEEE2}"/>
              </a:ext>
            </a:extLst>
          </p:cNvPr>
          <p:cNvSpPr/>
          <p:nvPr userDrawn="1"/>
        </p:nvSpPr>
        <p:spPr>
          <a:xfrm>
            <a:off x="4629489" y="195263"/>
            <a:ext cx="2087563" cy="72072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8D67548-D607-0D13-A6E0-21EBE5DD9465}"/>
              </a:ext>
            </a:extLst>
          </p:cNvPr>
          <p:cNvSpPr/>
          <p:nvPr userDrawn="1"/>
        </p:nvSpPr>
        <p:spPr>
          <a:xfrm>
            <a:off x="6832028" y="195263"/>
            <a:ext cx="2087563" cy="7207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4C441049-7DCC-789E-9202-B5466EFE4C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79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14F9B1C3-BAFF-0618-1141-9AAA542572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3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B73DEC17-A2ED-C6B1-7627-4114335158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8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4992C5A0-AFE7-DC4B-061E-8F1D134CE4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330200"/>
            <a:ext cx="1836009" cy="471488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Highlight stats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ACC3BA3-CB38-F60C-880B-784B3DE49A5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37279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F4020213-FD1D-48D2-D5B9-FC1C316AD3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40833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0FB1A36-7502-387F-9A00-B790FE5197E7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D688AB2E-D0DA-16A3-A057-1377E84481F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970427" y="1111252"/>
            <a:ext cx="182507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68B0EF8-930A-D4CC-FA42-DD1AE40F2F9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37279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49B6E47E-D3D1-E382-095D-913E79B452F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540833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6" name="Text Placeholder 15">
            <a:extLst>
              <a:ext uri="{FF2B5EF4-FFF2-40B4-BE49-F238E27FC236}">
                <a16:creationId xmlns:a16="http://schemas.microsoft.com/office/drawing/2014/main" id="{528E9BF7-B39D-2EAE-E33F-B469445D815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7" name="Text Placeholder 15">
            <a:extLst>
              <a:ext uri="{FF2B5EF4-FFF2-40B4-BE49-F238E27FC236}">
                <a16:creationId xmlns:a16="http://schemas.microsoft.com/office/drawing/2014/main" id="{ACA80DCC-6B5F-DBC6-057F-779BB84A0C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70427" y="1416985"/>
            <a:ext cx="1836009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57A68056-2B29-782E-3763-8AFAEBD187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9" name="Text Placeholder 9">
            <a:extLst>
              <a:ext uri="{FF2B5EF4-FFF2-40B4-BE49-F238E27FC236}">
                <a16:creationId xmlns:a16="http://schemas.microsoft.com/office/drawing/2014/main" id="{9B2EB121-896A-3DF7-92E7-266C1E20F1E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540833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CAFD655C-6EA7-1F97-1F5D-07C5C3F6BC9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59378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007E23B5-D0F4-3EFC-7902-E038FA32F27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70427" y="2705985"/>
            <a:ext cx="1825078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13581A65-E016-F310-EB02-64983DA0439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41676" y="3034476"/>
            <a:ext cx="1820681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0A225663-63EF-BCCA-A4C0-8496132464E5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2536236" y="3041188"/>
            <a:ext cx="1829675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Text Placeholder 32">
            <a:extLst>
              <a:ext uri="{FF2B5EF4-FFF2-40B4-BE49-F238E27FC236}">
                <a16:creationId xmlns:a16="http://schemas.microsoft.com/office/drawing/2014/main" id="{80474354-0A59-F05F-AF6E-74F85E8B81C2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59378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CC6B5DA9-7035-E337-2946-3DC9393E8EC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6964961" y="3041188"/>
            <a:ext cx="1836009" cy="10223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900" indent="0">
              <a:lnSpc>
                <a:spcPct val="114000"/>
              </a:lnSpc>
              <a:buNone/>
              <a:defRPr sz="900"/>
            </a:lvl2pPr>
            <a:lvl3pPr marL="685800" indent="0">
              <a:lnSpc>
                <a:spcPct val="114000"/>
              </a:lnSpc>
              <a:buNone/>
              <a:defRPr sz="900"/>
            </a:lvl3pPr>
            <a:lvl4pPr marL="1028700" indent="0">
              <a:lnSpc>
                <a:spcPct val="114000"/>
              </a:lnSpc>
              <a:buNone/>
              <a:defRPr sz="900"/>
            </a:lvl4pPr>
            <a:lvl5pPr marL="1371600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41523569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Placeholder 15">
            <a:extLst>
              <a:ext uri="{FF2B5EF4-FFF2-40B4-BE49-F238E27FC236}">
                <a16:creationId xmlns:a16="http://schemas.microsoft.com/office/drawing/2014/main" id="{5F9F1CC7-BCB0-5844-B142-02231C3E30F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3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50" name="Text Placeholder 32">
            <a:extLst>
              <a:ext uri="{FF2B5EF4-FFF2-40B4-BE49-F238E27FC236}">
                <a16:creationId xmlns:a16="http://schemas.microsoft.com/office/drawing/2014/main" id="{C04B0BAC-1678-9447-BFE6-A7D671988C1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1" name="Text Placeholder 9">
            <a:extLst>
              <a:ext uri="{FF2B5EF4-FFF2-40B4-BE49-F238E27FC236}">
                <a16:creationId xmlns:a16="http://schemas.microsoft.com/office/drawing/2014/main" id="{3CF649F7-AADA-034C-90E5-2FD2E10FE54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3" y="2802102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52" name="Text Placeholder 32">
            <a:extLst>
              <a:ext uri="{FF2B5EF4-FFF2-40B4-BE49-F238E27FC236}">
                <a16:creationId xmlns:a16="http://schemas.microsoft.com/office/drawing/2014/main" id="{EEE903D1-E1BB-634A-9A28-B09E2D82649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53" name="Text Placeholder 32">
            <a:extLst>
              <a:ext uri="{FF2B5EF4-FFF2-40B4-BE49-F238E27FC236}">
                <a16:creationId xmlns:a16="http://schemas.microsoft.com/office/drawing/2014/main" id="{4AD3A378-A47E-8947-9E8C-5D120F2D328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4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5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5024934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98B7A5-0403-A06C-DFC5-CBD9F96E532C}"/>
              </a:ext>
            </a:extLst>
          </p:cNvPr>
          <p:cNvSpPr/>
          <p:nvPr userDrawn="1"/>
        </p:nvSpPr>
        <p:spPr>
          <a:xfrm>
            <a:off x="215902" y="837287"/>
            <a:ext cx="2087563" cy="399411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2426952" y="837287"/>
            <a:ext cx="2087563" cy="39941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4629491" y="837287"/>
            <a:ext cx="2087563" cy="39941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6832030" y="837287"/>
            <a:ext cx="2087563" cy="399411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Text Placeholder 15">
            <a:extLst>
              <a:ext uri="{FF2B5EF4-FFF2-40B4-BE49-F238E27FC236}">
                <a16:creationId xmlns:a16="http://schemas.microsoft.com/office/drawing/2014/main" id="{832D6164-9BE5-E5B3-D4A5-7CBB4C08D67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7280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one goes here.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540834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9379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0427" y="1416987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84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66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49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32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AAD8114-419D-E3DE-8654-F6E6FA5285E8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37279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411DC17F-39A0-531C-57DE-EC1E993A730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3727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540833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54083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759378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59378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970427" y="2783426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84" indent="0">
              <a:buNone/>
              <a:defRPr sz="1000">
                <a:solidFill>
                  <a:schemeClr val="tx2"/>
                </a:solidFill>
              </a:defRPr>
            </a:lvl2pPr>
            <a:lvl3pPr marL="685766" indent="0">
              <a:buNone/>
              <a:defRPr sz="900">
                <a:solidFill>
                  <a:schemeClr val="tx2"/>
                </a:solidFill>
              </a:defRPr>
            </a:lvl3pPr>
            <a:lvl4pPr marL="1028649" indent="0">
              <a:buNone/>
              <a:defRPr sz="800">
                <a:solidFill>
                  <a:schemeClr val="tx2"/>
                </a:solidFill>
              </a:defRPr>
            </a:lvl4pPr>
            <a:lvl5pPr marL="1371532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429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84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49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3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A8D30F47-1B63-CFF7-E8E1-69AAA63FDCB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23850" y="391599"/>
            <a:ext cx="61118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539829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4759380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970428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70990964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340040838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5900" y="1414244"/>
            <a:ext cx="3600450" cy="818332"/>
          </a:xfrm>
        </p:spPr>
        <p:txBody>
          <a:bodyPr anchor="b">
            <a:noAutofit/>
          </a:bodyPr>
          <a:lstStyle>
            <a:lvl1pPr algn="l">
              <a:defRPr sz="28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5900" y="2647593"/>
            <a:ext cx="3600450" cy="273844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+mj-lt"/>
              </a:defRPr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 dirty="0"/>
              <a:t>Click to insert subtitle.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AEE579C-8BF3-5AF2-FDA6-405F238F1F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192806"/>
            <a:ext cx="3600450" cy="12995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050">
                <a:solidFill>
                  <a:schemeClr val="tx2"/>
                </a:solidFill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DD / MM / YYYY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8EA885D4-90FB-BF40-DC43-B7F714E4A8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7583" y="204789"/>
            <a:ext cx="4300517" cy="4730750"/>
          </a:xfrm>
          <a:solidFill>
            <a:schemeClr val="bg1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43082B-CD40-8C3F-DC5C-2F5101E239D7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" name="Graphic 11">
              <a:extLst>
                <a:ext uri="{FF2B5EF4-FFF2-40B4-BE49-F238E27FC236}">
                  <a16:creationId xmlns:a16="http://schemas.microsoft.com/office/drawing/2014/main" id="{7C6E4AE8-3014-F584-0A34-99DC87F67983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31FCB52D-45BB-1DC4-6C13-09DFAFCD57E9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28C842DC-0BC4-43F9-3166-7F99556234E4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AA17555-F54D-5856-A9CD-BDC4C9AE5B86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6DCCCBE3-854E-92EB-A384-37665845459F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1D4ED9F-839E-E741-1400-1E2CE9587755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6B33F132-74A5-78C5-B6AB-5C31CF31F96C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1A430638-798A-F097-09FC-B11B43051DA6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6" name="Graphic 11">
              <a:extLst>
                <a:ext uri="{FF2B5EF4-FFF2-40B4-BE49-F238E27FC236}">
                  <a16:creationId xmlns:a16="http://schemas.microsoft.com/office/drawing/2014/main" id="{C2E7E580-B960-24CA-17A0-CF1CCCCDB36B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A537EAA-DEC9-40FF-C57A-EF0E1B331A68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AA49F3E3-4F1A-ED3E-E4E7-B22B8F211719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B5E7CAD6-21F8-BC6B-A40C-7F7DEC05F38F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41A5FF07-0C32-0472-A569-782723C8FA8E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E6B39DFA-60ED-5330-1D12-7D72CB47CB4A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EA739B27-CF4D-AA1F-DCFE-7BFAB26E544C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2" name="Freeform 41">
                <a:extLst>
                  <a:ext uri="{FF2B5EF4-FFF2-40B4-BE49-F238E27FC236}">
                    <a16:creationId xmlns:a16="http://schemas.microsoft.com/office/drawing/2014/main" id="{1DB94C2D-D032-FFB7-D1EA-AA20B9EBB96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4" name="Freeform 43">
                <a:extLst>
                  <a:ext uri="{FF2B5EF4-FFF2-40B4-BE49-F238E27FC236}">
                    <a16:creationId xmlns:a16="http://schemas.microsoft.com/office/drawing/2014/main" id="{699B8C6A-AC95-55A1-73C5-968CAC112223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5" name="Freeform 44">
                <a:extLst>
                  <a:ext uri="{FF2B5EF4-FFF2-40B4-BE49-F238E27FC236}">
                    <a16:creationId xmlns:a16="http://schemas.microsoft.com/office/drawing/2014/main" id="{580EDE9A-3D2D-BAC1-3DF2-5E849923A5CF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E220FC21-6E16-F69F-043A-76A523072F49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0DE76647-A11D-E485-1F85-B9EA5E2473A6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73ABC87C-6CCF-1DFE-FF48-FF212CEE86DF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D97BF4F8-6010-74ED-9422-6866417EAF09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DE6761B5-F9C7-9B84-6E55-2BD24FC8D0D6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ACDA9A79-59A7-E6B2-3A4A-1B7A489BF073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38E9BCFD-4ACB-4D0C-4CA2-787692E01A42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7FC6AC7F-5738-CB7F-BF4B-D60C9346BCFD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DF0FE2F9-BC25-1ABE-9A91-B35ECA45F36A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92E3C8A-8993-1A60-BAFA-D5E2C5580BC0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35" name="Text Placeholder 9">
            <a:extLst>
              <a:ext uri="{FF2B5EF4-FFF2-40B4-BE49-F238E27FC236}">
                <a16:creationId xmlns:a16="http://schemas.microsoft.com/office/drawing/2014/main" id="{D1C9238D-353A-FC4D-8EE9-06DAB6A0BFB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7192" y="3107458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Presenters goes here.</a:t>
            </a:r>
          </a:p>
        </p:txBody>
      </p:sp>
      <p:sp>
        <p:nvSpPr>
          <p:cNvPr id="36" name="Text Placeholder 32">
            <a:extLst>
              <a:ext uri="{FF2B5EF4-FFF2-40B4-BE49-F238E27FC236}">
                <a16:creationId xmlns:a16="http://schemas.microsoft.com/office/drawing/2014/main" id="{3CDDDA68-C26C-194C-8B2C-DDAB904CB0B5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27192" y="3447003"/>
            <a:ext cx="4151537" cy="683071"/>
          </a:xfrm>
        </p:spPr>
        <p:txBody>
          <a:bodyPr numCol="2" spcCol="216000"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lvl="0"/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First Last—Job Title</a:t>
            </a:r>
          </a:p>
        </p:txBody>
      </p:sp>
    </p:spTree>
    <p:extLst>
      <p:ext uri="{BB962C8B-B14F-4D97-AF65-F5344CB8AC3E}">
        <p14:creationId xmlns:p14="http://schemas.microsoft.com/office/powerpoint/2010/main" val="264258593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4726DB1-B7E6-1774-F331-3A22F3BF643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901" y="1419225"/>
            <a:ext cx="1919788" cy="973246"/>
          </a:xfrm>
        </p:spPr>
        <p:txBody>
          <a:bodyPr anchor="ctr" anchorCtr="0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Table of</a:t>
            </a:r>
            <a:br>
              <a:rPr lang="en-US" dirty="0"/>
            </a:br>
            <a:r>
              <a:rPr lang="en-US" dirty="0"/>
              <a:t>contents.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3387E6-AEDC-1EEF-F5B5-55F1233CAA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11413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01.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7A4626EC-51F0-97F1-2D9E-32E394B5A7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15994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02.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8CB200F9-6303-78EB-9E3A-11D192A3D6F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45627" y="1349197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03.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D8644989-7F22-2D6A-8DAB-DEDFFCBA056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11413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04.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41BC573E-68DD-3A53-8495-2D83C448F86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615994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05.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F1AF766-EF3A-C147-4975-4E61F2964BE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45627" y="2971930"/>
            <a:ext cx="647700" cy="363326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/>
            </a:lvl2pPr>
            <a:lvl3pPr marL="685783" indent="0">
              <a:buNone/>
              <a:defRPr/>
            </a:lvl3pPr>
            <a:lvl4pPr marL="1028675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 dirty="0"/>
              <a:t>06.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C354461-06FE-8570-AD97-25189E294D6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11414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D6DDE41C-EE2D-AE60-0664-7A0FC9C6A54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615995" y="1816101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0" name="Text Placeholder 17">
            <a:extLst>
              <a:ext uri="{FF2B5EF4-FFF2-40B4-BE49-F238E27FC236}">
                <a16:creationId xmlns:a16="http://schemas.microsoft.com/office/drawing/2014/main" id="{1DB719A2-ECB3-1418-6F81-018BB5AA97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845628" y="1816101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1" name="Text Placeholder 17">
            <a:extLst>
              <a:ext uri="{FF2B5EF4-FFF2-40B4-BE49-F238E27FC236}">
                <a16:creationId xmlns:a16="http://schemas.microsoft.com/office/drawing/2014/main" id="{582135BD-34EE-D87B-0257-976D83410E4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411414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2" name="Text Placeholder 17">
            <a:extLst>
              <a:ext uri="{FF2B5EF4-FFF2-40B4-BE49-F238E27FC236}">
                <a16:creationId xmlns:a16="http://schemas.microsoft.com/office/drawing/2014/main" id="{ECF57AAC-A1E0-DD7E-92AD-CFF7D43015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5995" y="3444485"/>
            <a:ext cx="2098675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3" name="Text Placeholder 17">
            <a:extLst>
              <a:ext uri="{FF2B5EF4-FFF2-40B4-BE49-F238E27FC236}">
                <a16:creationId xmlns:a16="http://schemas.microsoft.com/office/drawing/2014/main" id="{8CC48DB9-BEF8-4DB7-BED7-BD75E2464D5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45628" y="3444485"/>
            <a:ext cx="2092412" cy="125413"/>
          </a:xfrm>
        </p:spPr>
        <p:txBody>
          <a:bodyPr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  <a:latin typeface="+mn-lt"/>
              </a:defRPr>
            </a:lvl1pPr>
            <a:lvl2pPr marL="342892" indent="0">
              <a:buNone/>
              <a:defRPr>
                <a:solidFill>
                  <a:schemeClr val="tx2"/>
                </a:solidFill>
                <a:latin typeface="+mn-lt"/>
              </a:defRPr>
            </a:lvl2pPr>
            <a:lvl3pPr marL="685783" indent="0">
              <a:buNone/>
              <a:defRPr>
                <a:solidFill>
                  <a:schemeClr val="tx2"/>
                </a:solidFill>
                <a:latin typeface="+mn-lt"/>
              </a:defRPr>
            </a:lvl3pPr>
            <a:lvl4pPr marL="1028675" indent="0">
              <a:buNone/>
              <a:defRPr>
                <a:solidFill>
                  <a:schemeClr val="tx2"/>
                </a:solidFill>
                <a:latin typeface="+mn-lt"/>
              </a:defRPr>
            </a:lvl4pPr>
            <a:lvl5pPr marL="1371566" indent="0">
              <a:buNone/>
              <a:defRPr>
                <a:solidFill>
                  <a:schemeClr val="tx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8474B4D8-4C65-E890-B5DE-6BFDAF2A76B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11414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8" name="Text Placeholder 26">
            <a:extLst>
              <a:ext uri="{FF2B5EF4-FFF2-40B4-BE49-F238E27FC236}">
                <a16:creationId xmlns:a16="http://schemas.microsoft.com/office/drawing/2014/main" id="{41775F53-27CA-6212-5A52-C45880B23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61599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D66A3B78-41DC-06D1-36A3-D91EC6C32F9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839365" y="2218825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3EC79D14-346D-23BE-D99A-733F910EBFAA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411414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BBF6F0CC-4A3F-D822-3CD3-1B0ABB27FF9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61599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EBA69CA3-3E77-09CD-FFBE-B77B2658218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39365" y="3834683"/>
            <a:ext cx="2098675" cy="820737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/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727060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5900" y="1779374"/>
            <a:ext cx="1497570" cy="724930"/>
          </a:xfrm>
        </p:spPr>
        <p:txBody>
          <a:bodyPr anchor="b">
            <a:normAutofit/>
          </a:bodyPr>
          <a:lstStyle>
            <a:lvl1pPr>
              <a:defRPr sz="4800" b="1"/>
            </a:lvl1pPr>
          </a:lstStyle>
          <a:p>
            <a:r>
              <a:rPr lang="en-US" dirty="0"/>
              <a:t>01.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5901" y="2639198"/>
            <a:ext cx="4281959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D04805F5-7E8C-D806-3F0A-79377EA8A2F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15901" y="3767496"/>
            <a:ext cx="4281959" cy="778626"/>
          </a:xfrm>
        </p:spPr>
        <p:txBody>
          <a:bodyPr wrap="none">
            <a:noAutofit/>
          </a:bodyPr>
          <a:lstStyle>
            <a:lvl1pPr marL="0" indent="0">
              <a:spcBef>
                <a:spcPts val="0"/>
              </a:spcBef>
              <a:spcAft>
                <a:spcPts val="200"/>
              </a:spcAft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buNone/>
              <a:defRPr sz="800"/>
            </a:lvl2pPr>
            <a:lvl3pPr marL="685783" indent="0">
              <a:buNone/>
              <a:defRPr sz="700"/>
            </a:lvl3pPr>
            <a:lvl4pPr marL="1028675" indent="0">
              <a:buNone/>
              <a:defRPr sz="600"/>
            </a:lvl4pPr>
            <a:lvl5pPr marL="1371566" indent="0">
              <a:buNone/>
              <a:defRPr sz="600"/>
            </a:lvl5pPr>
          </a:lstStyle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r>
              <a:rPr lang="en-US" dirty="0"/>
              <a:t>Subsection</a:t>
            </a:r>
          </a:p>
          <a:p>
            <a:pPr lvl="0"/>
            <a:endParaRPr lang="en-US" dirty="0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638675" y="2620483"/>
            <a:ext cx="4281958" cy="1818246"/>
          </a:xfrm>
        </p:spPr>
        <p:txBody>
          <a:bodyPr>
            <a:noAutofit/>
          </a:bodyPr>
          <a:lstStyle>
            <a:lvl1pPr marL="0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20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0840577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Medium Grey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32212" y="2639198"/>
            <a:ext cx="4258925" cy="936024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title goes here.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158E40-8F99-0CD3-28AF-D46165656244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251206" y="3735151"/>
            <a:ext cx="4249358" cy="101168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1pPr>
            <a:lvl2pPr marL="342892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2pPr>
            <a:lvl3pPr marL="685783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3pPr>
            <a:lvl4pPr marL="1028675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4pPr>
            <a:lvl5pPr marL="1371566" indent="0">
              <a:lnSpc>
                <a:spcPct val="114000"/>
              </a:lnSpc>
              <a:buNone/>
              <a:defRPr sz="9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4D439A0-A9B0-861F-CEF2-DA751F9DC4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1209" y="2275717"/>
            <a:ext cx="4258925" cy="249237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&lt;##&gt;. 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2914689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7" y="206376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9" y="2342394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9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892" indent="0">
              <a:lnSpc>
                <a:spcPct val="114000"/>
              </a:lnSpc>
              <a:buNone/>
              <a:defRPr sz="800"/>
            </a:lvl2pPr>
            <a:lvl3pPr marL="685783" indent="0">
              <a:lnSpc>
                <a:spcPct val="114000"/>
              </a:lnSpc>
              <a:buNone/>
              <a:defRPr sz="800"/>
            </a:lvl3pPr>
            <a:lvl4pPr marL="1028675" indent="0">
              <a:lnSpc>
                <a:spcPct val="114000"/>
              </a:lnSpc>
              <a:buNone/>
              <a:defRPr sz="800"/>
            </a:lvl4pPr>
            <a:lvl5pPr marL="1371566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9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9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6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29528154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26422" y="204789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14199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7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42">
            <a:extLst>
              <a:ext uri="{FF2B5EF4-FFF2-40B4-BE49-F238E27FC236}">
                <a16:creationId xmlns:a16="http://schemas.microsoft.com/office/drawing/2014/main" id="{3B887223-998B-4307-9C22-F26FD8CFC683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22777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508EA3EE-D630-D8C9-A3F8-C6182FF3677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407384" y="1023939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" name="Text Placeholder 32">
            <a:extLst>
              <a:ext uri="{FF2B5EF4-FFF2-40B4-BE49-F238E27FC236}">
                <a16:creationId xmlns:a16="http://schemas.microsoft.com/office/drawing/2014/main" id="{46FB238B-1C1F-BD84-1A8C-62290B97E6EE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2" y="1222376"/>
            <a:ext cx="2084867" cy="88106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5E3FCDD4-E7AE-4EBC-0080-35ECF115344A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2415961" y="195264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57FEEB62-DDEE-713E-6617-589D9DE3F5C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4199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7" name="Text Placeholder 32">
            <a:extLst>
              <a:ext uri="{FF2B5EF4-FFF2-40B4-BE49-F238E27FC236}">
                <a16:creationId xmlns:a16="http://schemas.microsoft.com/office/drawing/2014/main" id="{209D4E28-5A85-7F65-1663-7BFDD176E15D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7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Picture Placeholder 42">
            <a:extLst>
              <a:ext uri="{FF2B5EF4-FFF2-40B4-BE49-F238E27FC236}">
                <a16:creationId xmlns:a16="http://schemas.microsoft.com/office/drawing/2014/main" id="{92C64E15-424B-2943-5EA9-1D657F59298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222777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E73CB260-3973-C98D-22D8-7061846577B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407384" y="3438078"/>
            <a:ext cx="2080167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0FE44D2-903D-5A8A-80B2-D769466AC3E7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2" y="3636514"/>
            <a:ext cx="2084867" cy="9840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900"/>
            </a:lvl1pPr>
            <a:lvl2pPr marL="342892" indent="0">
              <a:lnSpc>
                <a:spcPct val="114000"/>
              </a:lnSpc>
              <a:buNone/>
              <a:defRPr sz="900"/>
            </a:lvl2pPr>
            <a:lvl3pPr marL="685783" indent="0">
              <a:lnSpc>
                <a:spcPct val="114000"/>
              </a:lnSpc>
              <a:buNone/>
              <a:defRPr sz="900"/>
            </a:lvl3pPr>
            <a:lvl4pPr marL="1028675" indent="0">
              <a:lnSpc>
                <a:spcPct val="114000"/>
              </a:lnSpc>
              <a:buNone/>
              <a:defRPr sz="900"/>
            </a:lvl4pPr>
            <a:lvl5pPr marL="1371566" indent="0">
              <a:lnSpc>
                <a:spcPct val="114000"/>
              </a:lnSpc>
              <a:buNone/>
              <a:defRPr sz="9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Picture Placeholder 42">
            <a:extLst>
              <a:ext uri="{FF2B5EF4-FFF2-40B4-BE49-F238E27FC236}">
                <a16:creationId xmlns:a16="http://schemas.microsoft.com/office/drawing/2014/main" id="{83E4C305-F76E-4E1E-D24E-8A49F9149F6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2415961" y="2609403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225519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Larg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42">
            <a:extLst>
              <a:ext uri="{FF2B5EF4-FFF2-40B4-BE49-F238E27FC236}">
                <a16:creationId xmlns:a16="http://schemas.microsoft.com/office/drawing/2014/main" id="{0D5DD147-C73A-B4DA-1321-B559075FE55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167064" y="204789"/>
            <a:ext cx="5759875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9D5A45A1-3577-DE4C-DF6F-5B433B6C18C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15901" y="202138"/>
            <a:ext cx="2843213" cy="2369612"/>
          </a:xfrm>
        </p:spPr>
        <p:txBody>
          <a:bodyPr rIns="144000" anchor="t" anchorCtr="0">
            <a:noAutofit/>
          </a:bodyPr>
          <a:lstStyle>
            <a:lvl1pPr marL="0" indent="0">
              <a:lnSpc>
                <a:spcPct val="95000"/>
              </a:lnSpc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Large header </a:t>
            </a:r>
            <a:br>
              <a:rPr lang="en-US" dirty="0"/>
            </a:br>
            <a:r>
              <a:rPr lang="en-US" dirty="0"/>
              <a:t>text can go here.</a:t>
            </a:r>
          </a:p>
        </p:txBody>
      </p:sp>
    </p:spTree>
    <p:extLst>
      <p:ext uri="{BB962C8B-B14F-4D97-AF65-F5344CB8AC3E}">
        <p14:creationId xmlns:p14="http://schemas.microsoft.com/office/powerpoint/2010/main" val="2066406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Image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2">
            <a:extLst>
              <a:ext uri="{FF2B5EF4-FFF2-40B4-BE49-F238E27FC236}">
                <a16:creationId xmlns:a16="http://schemas.microsoft.com/office/drawing/2014/main" id="{475CA766-0803-2CD7-140A-C6D1F4CDEC9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5"/>
            <a:ext cx="4300517" cy="47307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4EBF9D06-F3D9-0C5E-52ED-0BF5DDB7C5E3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59378" y="2342393"/>
            <a:ext cx="1960421" cy="222872"/>
          </a:xfrm>
        </p:spPr>
        <p:txBody>
          <a:bodyPr anchor="b" anchorCtr="0">
            <a:noAutofit/>
          </a:bodyPr>
          <a:lstStyle>
            <a:lvl1pPr marL="0" indent="0">
              <a:buNone/>
              <a:defRPr sz="1000" b="1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4" name="Text Placeholder 32">
            <a:extLst>
              <a:ext uri="{FF2B5EF4-FFF2-40B4-BE49-F238E27FC236}">
                <a16:creationId xmlns:a16="http://schemas.microsoft.com/office/drawing/2014/main" id="{CD1C5905-6C50-FD04-B627-753F1CC01FC5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59378" y="3040063"/>
            <a:ext cx="4151537" cy="118745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/>
            </a:lvl1pPr>
            <a:lvl2pPr marL="342900" indent="0">
              <a:lnSpc>
                <a:spcPct val="114000"/>
              </a:lnSpc>
              <a:buNone/>
              <a:defRPr sz="800"/>
            </a:lvl2pPr>
            <a:lvl3pPr marL="685800" indent="0">
              <a:lnSpc>
                <a:spcPct val="114000"/>
              </a:lnSpc>
              <a:buNone/>
              <a:defRPr sz="800"/>
            </a:lvl3pPr>
            <a:lvl4pPr marL="1028700" indent="0">
              <a:lnSpc>
                <a:spcPct val="114000"/>
              </a:lnSpc>
              <a:buNone/>
              <a:defRPr sz="800"/>
            </a:lvl4pPr>
            <a:lvl5pPr marL="1371600" indent="0">
              <a:lnSpc>
                <a:spcPct val="114000"/>
              </a:lnSpc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A874CF84-747E-7589-CA7F-7DE9988FCF7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759378" y="2644198"/>
            <a:ext cx="1960422" cy="137914"/>
          </a:xfrm>
        </p:spPr>
        <p:txBody>
          <a:bodyPr anchor="b" anchorCtr="0">
            <a:noAutofit/>
          </a:bodyPr>
          <a:lstStyle>
            <a:lvl1pPr marL="0" indent="0">
              <a:buNone/>
              <a:defRPr sz="800" b="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Recommended count: 350 characters.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E495CD0A-363B-1C73-7CD9-ACB163B104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759378" y="1111252"/>
            <a:ext cx="4138618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900" indent="0">
              <a:buNone/>
              <a:defRPr sz="1000">
                <a:solidFill>
                  <a:schemeClr val="tx2"/>
                </a:solidFill>
              </a:defRPr>
            </a:lvl2pPr>
            <a:lvl3pPr marL="685800" indent="0">
              <a:buNone/>
              <a:defRPr sz="900">
                <a:solidFill>
                  <a:schemeClr val="tx2"/>
                </a:solidFill>
              </a:defRPr>
            </a:lvl3pPr>
            <a:lvl4pPr marL="1028700" indent="0">
              <a:buNone/>
              <a:defRPr sz="800">
                <a:solidFill>
                  <a:schemeClr val="tx2"/>
                </a:solidFill>
              </a:defRPr>
            </a:lvl4pPr>
            <a:lvl5pPr marL="1371600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B14A558D-2652-9586-15BD-60A531A9C26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759378" y="1416985"/>
            <a:ext cx="4163406" cy="720725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800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700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600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</p:spTree>
    <p:extLst>
      <p:ext uri="{BB962C8B-B14F-4D97-AF65-F5344CB8AC3E}">
        <p14:creationId xmlns:p14="http://schemas.microsoft.com/office/powerpoint/2010/main" val="310970628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Column Colo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9DF10-5C87-3222-7342-BAB7A22B6C62}"/>
              </a:ext>
            </a:extLst>
          </p:cNvPr>
          <p:cNvSpPr/>
          <p:nvPr userDrawn="1"/>
        </p:nvSpPr>
        <p:spPr>
          <a:xfrm>
            <a:off x="131227" y="195263"/>
            <a:ext cx="2087563" cy="44415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82F32D-1FE9-85D2-2F1E-95069B1E7EF0}"/>
              </a:ext>
            </a:extLst>
          </p:cNvPr>
          <p:cNvSpPr/>
          <p:nvPr userDrawn="1"/>
        </p:nvSpPr>
        <p:spPr>
          <a:xfrm>
            <a:off x="2333766" y="195263"/>
            <a:ext cx="2087563" cy="44415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06C5FF-85CD-EC6D-BBE9-72AEE39E5BAD}"/>
              </a:ext>
            </a:extLst>
          </p:cNvPr>
          <p:cNvSpPr/>
          <p:nvPr userDrawn="1"/>
        </p:nvSpPr>
        <p:spPr>
          <a:xfrm>
            <a:off x="4536305" y="195263"/>
            <a:ext cx="2087563" cy="44415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EFC1E3D1-472F-9835-7DC6-AD658A295F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5110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two goes here.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86F5C8FC-F5E5-8ABF-AE08-1810B37DC1F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63655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three goes here.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D9061F47-6EFB-73DC-B51C-FC4AFFE7497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74704" y="1416986"/>
            <a:ext cx="1836009" cy="792163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four goes here.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1109AEB5-A705-B1E3-C50A-E4713A363CF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45109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8" name="Text Placeholder 32">
            <a:extLst>
              <a:ext uri="{FF2B5EF4-FFF2-40B4-BE49-F238E27FC236}">
                <a16:creationId xmlns:a16="http://schemas.microsoft.com/office/drawing/2014/main" id="{A8F0BEC8-81AB-BEC9-97A4-5329385620EC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45110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F3F4150-A89F-9860-1925-5439571394A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2463654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0" name="Text Placeholder 32">
            <a:extLst>
              <a:ext uri="{FF2B5EF4-FFF2-40B4-BE49-F238E27FC236}">
                <a16:creationId xmlns:a16="http://schemas.microsoft.com/office/drawing/2014/main" id="{8B3A13E3-50DE-E7AD-7CDC-E5F7336F97F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2463655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B09EDD68-8884-92F9-5D26-76930F77228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674703" y="2783425"/>
            <a:ext cx="1827480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9D2A4232-20EE-2827-23C2-ACE4C2C18918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4674703" y="3054351"/>
            <a:ext cx="1831610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4" name="Picture Placeholder 42">
            <a:extLst>
              <a:ext uri="{FF2B5EF4-FFF2-40B4-BE49-F238E27FC236}">
                <a16:creationId xmlns:a16="http://schemas.microsoft.com/office/drawing/2014/main" id="{3F95AB88-1959-29F2-17F9-707484C9F48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24410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5" name="Picture Placeholder 42">
            <a:extLst>
              <a:ext uri="{FF2B5EF4-FFF2-40B4-BE49-F238E27FC236}">
                <a16:creationId xmlns:a16="http://schemas.microsoft.com/office/drawing/2014/main" id="{F783E5A6-D544-5F28-F224-AFDFA2B1FC93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246365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BECF269F-F2F6-081F-E14E-8CE4EDAB79F3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4674704" y="391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39114571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Four T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42">
            <a:extLst>
              <a:ext uri="{FF2B5EF4-FFF2-40B4-BE49-F238E27FC236}">
                <a16:creationId xmlns:a16="http://schemas.microsoft.com/office/drawing/2014/main" id="{5E50BEDE-12F8-C493-D1C5-A6F59F0EF74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21216" y="206376"/>
            <a:ext cx="4279347" cy="2328863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9" name="Picture Placeholder 42">
            <a:extLst>
              <a:ext uri="{FF2B5EF4-FFF2-40B4-BE49-F238E27FC236}">
                <a16:creationId xmlns:a16="http://schemas.microsoft.com/office/drawing/2014/main" id="{10A48A3F-D2D4-3681-218B-4627129E090B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608514" y="2643188"/>
            <a:ext cx="4319587" cy="230505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55B7B2-BFF6-F30D-F1CA-0E0B1DCBDDC6}"/>
              </a:ext>
            </a:extLst>
          </p:cNvPr>
          <p:cNvSpPr/>
          <p:nvPr userDrawn="1"/>
        </p:nvSpPr>
        <p:spPr>
          <a:xfrm>
            <a:off x="4608514" y="195264"/>
            <a:ext cx="4319587" cy="23399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532E05-1B05-0DD1-4003-824295BD069F}"/>
              </a:ext>
            </a:extLst>
          </p:cNvPr>
          <p:cNvSpPr/>
          <p:nvPr userDrawn="1"/>
        </p:nvSpPr>
        <p:spPr>
          <a:xfrm>
            <a:off x="211681" y="2643189"/>
            <a:ext cx="4300517" cy="231048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DE9FAA5-4D97-85D2-696A-B97472BC0BB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766404" y="1168285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3" name="Text Placeholder 32">
            <a:extLst>
              <a:ext uri="{FF2B5EF4-FFF2-40B4-BE49-F238E27FC236}">
                <a16:creationId xmlns:a16="http://schemas.microsoft.com/office/drawing/2014/main" id="{93881D5E-D7BA-1080-8686-8AF960E041C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4" y="1426681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Picture Placeholder 42">
            <a:extLst>
              <a:ext uri="{FF2B5EF4-FFF2-40B4-BE49-F238E27FC236}">
                <a16:creationId xmlns:a16="http://schemas.microsoft.com/office/drawing/2014/main" id="{7516312C-4CBD-87AC-3F09-00C3A9ECDCE6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4752975" y="300599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7D9075EF-66DF-8532-5BDC-5413AF114AB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03141" y="3587199"/>
            <a:ext cx="3982308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B641C6B7-2682-04C2-5546-54F21B1895B8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403141" y="3833965"/>
            <a:ext cx="3982309" cy="990600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8AD98225-F6FF-6097-07BF-A4B8A705A96F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95289" y="2773077"/>
            <a:ext cx="611188" cy="723340"/>
          </a:xfrm>
          <a:solidFill>
            <a:schemeClr val="bg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40391874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7661319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Light Gre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05DA9270-0C8F-AE43-9DDB-CCD2F8C3C5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23152428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08147F08-5EB9-9345-BD50-B2D4254A446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212185"/>
            <a:ext cx="8353425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</p:spTree>
    <p:extLst>
      <p:ext uri="{BB962C8B-B14F-4D97-AF65-F5344CB8AC3E}">
        <p14:creationId xmlns:p14="http://schemas.microsoft.com/office/powerpoint/2010/main" val="124144681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 Whit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</p:spTree>
    <p:extLst>
      <p:ext uri="{BB962C8B-B14F-4D97-AF65-F5344CB8AC3E}">
        <p14:creationId xmlns:p14="http://schemas.microsoft.com/office/powerpoint/2010/main" val="384371589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656735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612229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28495" y="4971427"/>
            <a:ext cx="3086100" cy="1405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635D2-B142-BE49-AECA-6169441F1F9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B92AED2F-7E09-5FBA-1CE8-AF2BEB53912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617008"/>
            <a:ext cx="8724900" cy="204789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Click to insert title.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1F23F4A2-995F-91FA-375C-59861C4C3D0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5900" y="319090"/>
            <a:ext cx="4284663" cy="200024"/>
          </a:xfrm>
        </p:spPr>
        <p:txBody>
          <a:bodyPr anchor="b" anchorCtr="0">
            <a:noAutofit/>
          </a:bodyPr>
          <a:lstStyle>
            <a:lvl1pPr marL="0" indent="0">
              <a:buNone/>
              <a:defRPr sz="700">
                <a:solidFill>
                  <a:schemeClr val="tx2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EYEBROW TEXT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8927A4D-6948-2588-3C64-B2E81481CDB5}"/>
              </a:ext>
            </a:extLst>
          </p:cNvPr>
          <p:cNvSpPr/>
          <p:nvPr userDrawn="1"/>
        </p:nvSpPr>
        <p:spPr>
          <a:xfrm>
            <a:off x="215901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4923238-AAEA-3311-1B76-232B599FDABD}"/>
              </a:ext>
            </a:extLst>
          </p:cNvPr>
          <p:cNvSpPr/>
          <p:nvPr userDrawn="1"/>
        </p:nvSpPr>
        <p:spPr>
          <a:xfrm>
            <a:off x="3156744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B788F1-6012-D560-F1CD-EE5F2B838BA1}"/>
              </a:ext>
            </a:extLst>
          </p:cNvPr>
          <p:cNvSpPr/>
          <p:nvPr userDrawn="1"/>
        </p:nvSpPr>
        <p:spPr>
          <a:xfrm>
            <a:off x="6084888" y="1419226"/>
            <a:ext cx="284321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3D8033-4A90-1E75-9747-999B07E26A66}"/>
              </a:ext>
            </a:extLst>
          </p:cNvPr>
          <p:cNvSpPr/>
          <p:nvPr userDrawn="1"/>
        </p:nvSpPr>
        <p:spPr>
          <a:xfrm>
            <a:off x="215900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37C1A9-0D32-5D38-442A-20AB9B875D32}"/>
              </a:ext>
            </a:extLst>
          </p:cNvPr>
          <p:cNvSpPr/>
          <p:nvPr userDrawn="1"/>
        </p:nvSpPr>
        <p:spPr>
          <a:xfrm>
            <a:off x="4643438" y="2608264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96CFFF-6D63-3B93-E817-82FFD599E098}"/>
              </a:ext>
            </a:extLst>
          </p:cNvPr>
          <p:cNvSpPr/>
          <p:nvPr userDrawn="1"/>
        </p:nvSpPr>
        <p:spPr>
          <a:xfrm>
            <a:off x="215900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BE2293B-519A-F72D-D662-879CCCF478DE}"/>
              </a:ext>
            </a:extLst>
          </p:cNvPr>
          <p:cNvSpPr/>
          <p:nvPr userDrawn="1"/>
        </p:nvSpPr>
        <p:spPr>
          <a:xfrm>
            <a:off x="4643438" y="3824881"/>
            <a:ext cx="4284663" cy="111601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25BEF1AC-6CBD-F292-CB10-8BFDF79B280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5040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06DD891-EA8A-9247-4E03-C8F7BA9DDC4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935039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Picture Placeholder 42">
            <a:extLst>
              <a:ext uri="{FF2B5EF4-FFF2-40B4-BE49-F238E27FC236}">
                <a16:creationId xmlns:a16="http://schemas.microsoft.com/office/drawing/2014/main" id="{AE7043E8-FBCF-6007-B1D9-774B080363B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348210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19F6B059-D5DD-4A0D-D3AA-9AA2D5249932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3856307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19" name="Text Placeholder 32">
            <a:extLst>
              <a:ext uri="{FF2B5EF4-FFF2-40B4-BE49-F238E27FC236}">
                <a16:creationId xmlns:a16="http://schemas.microsoft.com/office/drawing/2014/main" id="{D38C44B3-A269-67F7-4EF3-4934DF3CF37C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856306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Picture Placeholder 42">
            <a:extLst>
              <a:ext uri="{FF2B5EF4-FFF2-40B4-BE49-F238E27FC236}">
                <a16:creationId xmlns:a16="http://schemas.microsoft.com/office/drawing/2014/main" id="{DAC687B8-6538-7DA3-DF46-8E5E29C9EE7B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3269478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0FEFA35E-B823-AAE3-3188-9D7A3978FDA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785755" y="1568887"/>
            <a:ext cx="2010035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2" name="Text Placeholder 32">
            <a:extLst>
              <a:ext uri="{FF2B5EF4-FFF2-40B4-BE49-F238E27FC236}">
                <a16:creationId xmlns:a16="http://schemas.microsoft.com/office/drawing/2014/main" id="{A6B82983-BED2-D0BA-E34B-57A7DB4B91B3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785754" y="1767323"/>
            <a:ext cx="2010036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Picture Placeholder 42">
            <a:extLst>
              <a:ext uri="{FF2B5EF4-FFF2-40B4-BE49-F238E27FC236}">
                <a16:creationId xmlns:a16="http://schemas.microsoft.com/office/drawing/2014/main" id="{FF98E427-BE82-669F-F2CF-2BB448B764DB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6198926" y="161556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98C6CB1-222B-6AFE-169F-A237D408911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35040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5" name="Text Placeholder 32">
            <a:extLst>
              <a:ext uri="{FF2B5EF4-FFF2-40B4-BE49-F238E27FC236}">
                <a16:creationId xmlns:a16="http://schemas.microsoft.com/office/drawing/2014/main" id="{83362D77-B6AD-46F5-B12B-0883235381CE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935040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Picture Placeholder 42">
            <a:extLst>
              <a:ext uri="{FF2B5EF4-FFF2-40B4-BE49-F238E27FC236}">
                <a16:creationId xmlns:a16="http://schemas.microsoft.com/office/drawing/2014/main" id="{A800F9CE-9041-C86D-674B-609A51E04DDF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348210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A1416BDE-92B4-54DA-1113-EA73E9844661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365771" y="2743169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28" name="Text Placeholder 32">
            <a:extLst>
              <a:ext uri="{FF2B5EF4-FFF2-40B4-BE49-F238E27FC236}">
                <a16:creationId xmlns:a16="http://schemas.microsoft.com/office/drawing/2014/main" id="{AA7A5419-060B-866A-3638-18BD9ABD8EC5}"/>
              </a:ext>
            </a:extLst>
          </p:cNvPr>
          <p:cNvSpPr>
            <a:spLocks noGrp="1"/>
          </p:cNvSpPr>
          <p:nvPr>
            <p:ph type="body" sz="quarter" idx="57"/>
          </p:nvPr>
        </p:nvSpPr>
        <p:spPr>
          <a:xfrm>
            <a:off x="5365772" y="2941606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Picture Placeholder 42">
            <a:extLst>
              <a:ext uri="{FF2B5EF4-FFF2-40B4-BE49-F238E27FC236}">
                <a16:creationId xmlns:a16="http://schemas.microsoft.com/office/drawing/2014/main" id="{6ADAEBC5-AD26-30C8-0351-BB9C77FD7AC0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778943" y="2789844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868867B-06CF-B338-EFA7-1B4285076BF2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935040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1" name="Text Placeholder 32">
            <a:extLst>
              <a:ext uri="{FF2B5EF4-FFF2-40B4-BE49-F238E27FC236}">
                <a16:creationId xmlns:a16="http://schemas.microsoft.com/office/drawing/2014/main" id="{45856CB2-3EFB-0690-1F14-C969A0ABAC6A}"/>
              </a:ext>
            </a:extLst>
          </p:cNvPr>
          <p:cNvSpPr>
            <a:spLocks noGrp="1"/>
          </p:cNvSpPr>
          <p:nvPr>
            <p:ph type="body" sz="quarter" idx="60"/>
          </p:nvPr>
        </p:nvSpPr>
        <p:spPr>
          <a:xfrm>
            <a:off x="935040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2" name="Picture Placeholder 42">
            <a:extLst>
              <a:ext uri="{FF2B5EF4-FFF2-40B4-BE49-F238E27FC236}">
                <a16:creationId xmlns:a16="http://schemas.microsoft.com/office/drawing/2014/main" id="{AEC65C40-26B6-4785-C35A-E29368598AA9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348210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EC3CD7E-008A-0911-0C42-6CC6F76670E7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365771" y="3946327"/>
            <a:ext cx="3430016" cy="140525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34" name="Text Placeholder 32">
            <a:extLst>
              <a:ext uri="{FF2B5EF4-FFF2-40B4-BE49-F238E27FC236}">
                <a16:creationId xmlns:a16="http://schemas.microsoft.com/office/drawing/2014/main" id="{B5C9427E-D8DD-4AA3-033A-E5AB8628EEFF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>
          <a:xfrm>
            <a:off x="5365772" y="4144763"/>
            <a:ext cx="3430018" cy="667869"/>
          </a:xfrm>
        </p:spPr>
        <p:txBody>
          <a:bodyPr>
            <a:noAutofit/>
          </a:bodyPr>
          <a:lstStyle>
            <a:lvl1pPr marL="0" indent="0"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5" name="Picture Placeholder 42">
            <a:extLst>
              <a:ext uri="{FF2B5EF4-FFF2-40B4-BE49-F238E27FC236}">
                <a16:creationId xmlns:a16="http://schemas.microsoft.com/office/drawing/2014/main" id="{DEAA93CA-8846-45AB-5ADC-B6FB7B378705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4778943" y="3993002"/>
            <a:ext cx="522478" cy="723340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500"/>
            </a:lvl1pPr>
          </a:lstStyle>
          <a:p>
            <a:r>
              <a:rPr lang="en-US" dirty="0"/>
              <a:t>CLICK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38051370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ing Slide Warm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528A66DD-E13F-2C47-99F0-7BDEC1B3EE58}"/>
              </a:ext>
            </a:extLst>
          </p:cNvPr>
          <p:cNvGrpSpPr/>
          <p:nvPr userDrawn="1"/>
        </p:nvGrpSpPr>
        <p:grpSpPr>
          <a:xfrm>
            <a:off x="211588" y="4582634"/>
            <a:ext cx="1514666" cy="365605"/>
            <a:chOff x="211587" y="4593566"/>
            <a:chExt cx="1429538" cy="345057"/>
          </a:xfrm>
        </p:grpSpPr>
        <p:grpSp>
          <p:nvGrpSpPr>
            <p:cNvPr id="55" name="Graphic 11">
              <a:extLst>
                <a:ext uri="{FF2B5EF4-FFF2-40B4-BE49-F238E27FC236}">
                  <a16:creationId xmlns:a16="http://schemas.microsoft.com/office/drawing/2014/main" id="{40F98975-7FCD-844D-9889-8527072A9AB8}"/>
                </a:ext>
              </a:extLst>
            </p:cNvPr>
            <p:cNvGrpSpPr/>
            <p:nvPr/>
          </p:nvGrpSpPr>
          <p:grpSpPr>
            <a:xfrm>
              <a:off x="638681" y="4671130"/>
              <a:ext cx="1002444" cy="224838"/>
              <a:chOff x="3733211" y="2293774"/>
              <a:chExt cx="2924878" cy="656020"/>
            </a:xfrm>
            <a:solidFill>
              <a:schemeClr val="tx2"/>
            </a:solidFill>
          </p:grpSpPr>
          <p:sp>
            <p:nvSpPr>
              <p:cNvPr id="76" name="Freeform 75">
                <a:extLst>
                  <a:ext uri="{FF2B5EF4-FFF2-40B4-BE49-F238E27FC236}">
                    <a16:creationId xmlns:a16="http://schemas.microsoft.com/office/drawing/2014/main" id="{B57B3853-ADFF-4149-A7A6-E633CD2CFD2D}"/>
                  </a:ext>
                </a:extLst>
              </p:cNvPr>
              <p:cNvSpPr/>
              <p:nvPr/>
            </p:nvSpPr>
            <p:spPr>
              <a:xfrm>
                <a:off x="3733211" y="2345339"/>
                <a:ext cx="395331" cy="601591"/>
              </a:xfrm>
              <a:custGeom>
                <a:avLst/>
                <a:gdLst>
                  <a:gd name="connsiteX0" fmla="*/ 326751 w 395331"/>
                  <a:gd name="connsiteY0" fmla="*/ 166343 h 601591"/>
                  <a:gd name="connsiteX1" fmla="*/ 203568 w 395331"/>
                  <a:gd name="connsiteY1" fmla="*/ 34566 h 601591"/>
                  <a:gd name="connsiteX2" fmla="*/ 117627 w 395331"/>
                  <a:gd name="connsiteY2" fmla="*/ 120507 h 601591"/>
                  <a:gd name="connsiteX3" fmla="*/ 395504 w 395331"/>
                  <a:gd name="connsiteY3" fmla="*/ 432762 h 601591"/>
                  <a:gd name="connsiteX4" fmla="*/ 180650 w 395331"/>
                  <a:gd name="connsiteY4" fmla="*/ 601780 h 601591"/>
                  <a:gd name="connsiteX5" fmla="*/ 25956 w 395331"/>
                  <a:gd name="connsiteY5" fmla="*/ 567404 h 601591"/>
                  <a:gd name="connsiteX6" fmla="*/ 173 w 395331"/>
                  <a:gd name="connsiteY6" fmla="*/ 404115 h 601591"/>
                  <a:gd name="connsiteX7" fmla="*/ 40279 w 395331"/>
                  <a:gd name="connsiteY7" fmla="*/ 395520 h 601591"/>
                  <a:gd name="connsiteX8" fmla="*/ 192109 w 395331"/>
                  <a:gd name="connsiteY8" fmla="*/ 570268 h 601591"/>
                  <a:gd name="connsiteX9" fmla="*/ 283780 w 395331"/>
                  <a:gd name="connsiteY9" fmla="*/ 472868 h 601591"/>
                  <a:gd name="connsiteX10" fmla="*/ 14497 w 395331"/>
                  <a:gd name="connsiteY10" fmla="*/ 157749 h 601591"/>
                  <a:gd name="connsiteX11" fmla="*/ 209298 w 395331"/>
                  <a:gd name="connsiteY11" fmla="*/ 189 h 601591"/>
                  <a:gd name="connsiteX12" fmla="*/ 346804 w 395331"/>
                  <a:gd name="connsiteY12" fmla="*/ 31701 h 601591"/>
                  <a:gd name="connsiteX13" fmla="*/ 355398 w 395331"/>
                  <a:gd name="connsiteY13" fmla="*/ 166343 h 601591"/>
                  <a:gd name="connsiteX14" fmla="*/ 326751 w 395331"/>
                  <a:gd name="connsiteY14" fmla="*/ 166343 h 601591"/>
                  <a:gd name="connsiteX15" fmla="*/ 326751 w 395331"/>
                  <a:gd name="connsiteY15" fmla="*/ 166343 h 60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95331" h="601591">
                    <a:moveTo>
                      <a:pt x="326751" y="166343"/>
                    </a:moveTo>
                    <a:cubicBezTo>
                      <a:pt x="315292" y="120507"/>
                      <a:pt x="298104" y="34566"/>
                      <a:pt x="203568" y="34566"/>
                    </a:cubicBezTo>
                    <a:cubicBezTo>
                      <a:pt x="154868" y="34566"/>
                      <a:pt x="117627" y="68942"/>
                      <a:pt x="117627" y="120507"/>
                    </a:cubicBezTo>
                    <a:cubicBezTo>
                      <a:pt x="117627" y="255149"/>
                      <a:pt x="395504" y="246555"/>
                      <a:pt x="395504" y="432762"/>
                    </a:cubicBezTo>
                    <a:cubicBezTo>
                      <a:pt x="395504" y="555945"/>
                      <a:pt x="286645" y="601780"/>
                      <a:pt x="180650" y="601780"/>
                    </a:cubicBezTo>
                    <a:cubicBezTo>
                      <a:pt x="106168" y="601780"/>
                      <a:pt x="54603" y="581727"/>
                      <a:pt x="25956" y="567404"/>
                    </a:cubicBezTo>
                    <a:cubicBezTo>
                      <a:pt x="5902" y="512974"/>
                      <a:pt x="173" y="472868"/>
                      <a:pt x="173" y="404115"/>
                    </a:cubicBezTo>
                    <a:lnTo>
                      <a:pt x="40279" y="395520"/>
                    </a:lnTo>
                    <a:cubicBezTo>
                      <a:pt x="51738" y="447085"/>
                      <a:pt x="80385" y="570268"/>
                      <a:pt x="192109" y="570268"/>
                    </a:cubicBezTo>
                    <a:cubicBezTo>
                      <a:pt x="246539" y="570268"/>
                      <a:pt x="283780" y="533027"/>
                      <a:pt x="283780" y="472868"/>
                    </a:cubicBezTo>
                    <a:cubicBezTo>
                      <a:pt x="283780" y="326767"/>
                      <a:pt x="14497" y="338226"/>
                      <a:pt x="14497" y="157749"/>
                    </a:cubicBezTo>
                    <a:cubicBezTo>
                      <a:pt x="14497" y="46025"/>
                      <a:pt x="97574" y="189"/>
                      <a:pt x="209298" y="189"/>
                    </a:cubicBezTo>
                    <a:cubicBezTo>
                      <a:pt x="275186" y="189"/>
                      <a:pt x="312428" y="14513"/>
                      <a:pt x="346804" y="31701"/>
                    </a:cubicBezTo>
                    <a:cubicBezTo>
                      <a:pt x="352534" y="74672"/>
                      <a:pt x="355398" y="120507"/>
                      <a:pt x="355398" y="166343"/>
                    </a:cubicBezTo>
                    <a:lnTo>
                      <a:pt x="326751" y="166343"/>
                    </a:lnTo>
                    <a:lnTo>
                      <a:pt x="326751" y="16634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7" name="Freeform 76">
                <a:extLst>
                  <a:ext uri="{FF2B5EF4-FFF2-40B4-BE49-F238E27FC236}">
                    <a16:creationId xmlns:a16="http://schemas.microsoft.com/office/drawing/2014/main" id="{D1CF3B8F-C2D5-DE43-9EB8-A432C8CEB597}"/>
                  </a:ext>
                </a:extLst>
              </p:cNvPr>
              <p:cNvSpPr/>
              <p:nvPr/>
            </p:nvSpPr>
            <p:spPr>
              <a:xfrm>
                <a:off x="4154325" y="2525817"/>
                <a:ext cx="478408" cy="423978"/>
              </a:xfrm>
              <a:custGeom>
                <a:avLst/>
                <a:gdLst>
                  <a:gd name="connsiteX0" fmla="*/ 326784 w 478408"/>
                  <a:gd name="connsiteY0" fmla="*/ 378338 h 423978"/>
                  <a:gd name="connsiteX1" fmla="*/ 195006 w 478408"/>
                  <a:gd name="connsiteY1" fmla="*/ 424174 h 423978"/>
                  <a:gd name="connsiteX2" fmla="*/ 54635 w 478408"/>
                  <a:gd name="connsiteY2" fmla="*/ 249426 h 423978"/>
                  <a:gd name="connsiteX3" fmla="*/ 54635 w 478408"/>
                  <a:gd name="connsiteY3" fmla="*/ 123378 h 423978"/>
                  <a:gd name="connsiteX4" fmla="*/ 28853 w 478408"/>
                  <a:gd name="connsiteY4" fmla="*/ 54625 h 423978"/>
                  <a:gd name="connsiteX5" fmla="*/ 205 w 478408"/>
                  <a:gd name="connsiteY5" fmla="*/ 60355 h 423978"/>
                  <a:gd name="connsiteX6" fmla="*/ 205 w 478408"/>
                  <a:gd name="connsiteY6" fmla="*/ 34572 h 423978"/>
                  <a:gd name="connsiteX7" fmla="*/ 157765 w 478408"/>
                  <a:gd name="connsiteY7" fmla="*/ 3060 h 423978"/>
                  <a:gd name="connsiteX8" fmla="*/ 157765 w 478408"/>
                  <a:gd name="connsiteY8" fmla="*/ 246561 h 423978"/>
                  <a:gd name="connsiteX9" fmla="*/ 255166 w 478408"/>
                  <a:gd name="connsiteY9" fmla="*/ 372609 h 423978"/>
                  <a:gd name="connsiteX10" fmla="*/ 321054 w 478408"/>
                  <a:gd name="connsiteY10" fmla="*/ 349691 h 423978"/>
                  <a:gd name="connsiteX11" fmla="*/ 321054 w 478408"/>
                  <a:gd name="connsiteY11" fmla="*/ 120514 h 423978"/>
                  <a:gd name="connsiteX12" fmla="*/ 295272 w 478408"/>
                  <a:gd name="connsiteY12" fmla="*/ 51760 h 423978"/>
                  <a:gd name="connsiteX13" fmla="*/ 266624 w 478408"/>
                  <a:gd name="connsiteY13" fmla="*/ 57490 h 423978"/>
                  <a:gd name="connsiteX14" fmla="*/ 266624 w 478408"/>
                  <a:gd name="connsiteY14" fmla="*/ 31707 h 423978"/>
                  <a:gd name="connsiteX15" fmla="*/ 424184 w 478408"/>
                  <a:gd name="connsiteY15" fmla="*/ 195 h 423978"/>
                  <a:gd name="connsiteX16" fmla="*/ 424184 w 478408"/>
                  <a:gd name="connsiteY16" fmla="*/ 260885 h 423978"/>
                  <a:gd name="connsiteX17" fmla="*/ 452831 w 478408"/>
                  <a:gd name="connsiteY17" fmla="*/ 366880 h 423978"/>
                  <a:gd name="connsiteX18" fmla="*/ 475749 w 478408"/>
                  <a:gd name="connsiteY18" fmla="*/ 366880 h 423978"/>
                  <a:gd name="connsiteX19" fmla="*/ 478614 w 478408"/>
                  <a:gd name="connsiteY19" fmla="*/ 389797 h 423978"/>
                  <a:gd name="connsiteX20" fmla="*/ 346836 w 478408"/>
                  <a:gd name="connsiteY20" fmla="*/ 424174 h 423978"/>
                  <a:gd name="connsiteX21" fmla="*/ 326784 w 478408"/>
                  <a:gd name="connsiteY21" fmla="*/ 378338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78408" h="423978">
                    <a:moveTo>
                      <a:pt x="326784" y="378338"/>
                    </a:moveTo>
                    <a:cubicBezTo>
                      <a:pt x="301001" y="395527"/>
                      <a:pt x="260895" y="424174"/>
                      <a:pt x="195006" y="424174"/>
                    </a:cubicBezTo>
                    <a:cubicBezTo>
                      <a:pt x="60364" y="424174"/>
                      <a:pt x="54635" y="346827"/>
                      <a:pt x="54635" y="249426"/>
                    </a:cubicBezTo>
                    <a:lnTo>
                      <a:pt x="54635" y="123378"/>
                    </a:lnTo>
                    <a:cubicBezTo>
                      <a:pt x="54635" y="91866"/>
                      <a:pt x="54635" y="54625"/>
                      <a:pt x="28853" y="54625"/>
                    </a:cubicBezTo>
                    <a:cubicBezTo>
                      <a:pt x="14529" y="54625"/>
                      <a:pt x="5935" y="60355"/>
                      <a:pt x="205" y="60355"/>
                    </a:cubicBezTo>
                    <a:lnTo>
                      <a:pt x="205" y="34572"/>
                    </a:lnTo>
                    <a:cubicBezTo>
                      <a:pt x="66094" y="11654"/>
                      <a:pt x="114794" y="5925"/>
                      <a:pt x="157765" y="3060"/>
                    </a:cubicBezTo>
                    <a:lnTo>
                      <a:pt x="157765" y="246561"/>
                    </a:lnTo>
                    <a:cubicBezTo>
                      <a:pt x="157765" y="315315"/>
                      <a:pt x="172089" y="372609"/>
                      <a:pt x="255166" y="372609"/>
                    </a:cubicBezTo>
                    <a:cubicBezTo>
                      <a:pt x="289542" y="372609"/>
                      <a:pt x="309595" y="355421"/>
                      <a:pt x="321054" y="349691"/>
                    </a:cubicBezTo>
                    <a:lnTo>
                      <a:pt x="321054" y="120514"/>
                    </a:lnTo>
                    <a:cubicBezTo>
                      <a:pt x="321054" y="89002"/>
                      <a:pt x="321054" y="51760"/>
                      <a:pt x="295272" y="51760"/>
                    </a:cubicBezTo>
                    <a:cubicBezTo>
                      <a:pt x="280948" y="51760"/>
                      <a:pt x="272354" y="57490"/>
                      <a:pt x="266624" y="57490"/>
                    </a:cubicBezTo>
                    <a:lnTo>
                      <a:pt x="266624" y="31707"/>
                    </a:lnTo>
                    <a:cubicBezTo>
                      <a:pt x="332513" y="8790"/>
                      <a:pt x="381213" y="3060"/>
                      <a:pt x="424184" y="195"/>
                    </a:cubicBezTo>
                    <a:lnTo>
                      <a:pt x="424184" y="260885"/>
                    </a:lnTo>
                    <a:cubicBezTo>
                      <a:pt x="424184" y="332503"/>
                      <a:pt x="424184" y="366880"/>
                      <a:pt x="452831" y="366880"/>
                    </a:cubicBezTo>
                    <a:cubicBezTo>
                      <a:pt x="458561" y="366880"/>
                      <a:pt x="470020" y="366880"/>
                      <a:pt x="475749" y="366880"/>
                    </a:cubicBezTo>
                    <a:lnTo>
                      <a:pt x="478614" y="389797"/>
                    </a:lnTo>
                    <a:cubicBezTo>
                      <a:pt x="438508" y="404121"/>
                      <a:pt x="389807" y="415580"/>
                      <a:pt x="346836" y="424174"/>
                    </a:cubicBezTo>
                    <a:lnTo>
                      <a:pt x="326784" y="37833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8" name="Freeform 77">
                <a:extLst>
                  <a:ext uri="{FF2B5EF4-FFF2-40B4-BE49-F238E27FC236}">
                    <a16:creationId xmlns:a16="http://schemas.microsoft.com/office/drawing/2014/main" id="{380334FD-3DFC-4045-822B-38E6C8E6BDA0}"/>
                  </a:ext>
                </a:extLst>
              </p:cNvPr>
              <p:cNvSpPr/>
              <p:nvPr/>
            </p:nvSpPr>
            <p:spPr>
              <a:xfrm>
                <a:off x="4658516" y="2525817"/>
                <a:ext cx="484137" cy="409654"/>
              </a:xfrm>
              <a:custGeom>
                <a:avLst/>
                <a:gdLst>
                  <a:gd name="connsiteX0" fmla="*/ 60400 w 484137"/>
                  <a:gd name="connsiteY0" fmla="*/ 120513 h 409654"/>
                  <a:gd name="connsiteX1" fmla="*/ 34618 w 484137"/>
                  <a:gd name="connsiteY1" fmla="*/ 51760 h 409654"/>
                  <a:gd name="connsiteX2" fmla="*/ 5971 w 484137"/>
                  <a:gd name="connsiteY2" fmla="*/ 57489 h 409654"/>
                  <a:gd name="connsiteX3" fmla="*/ 5971 w 484137"/>
                  <a:gd name="connsiteY3" fmla="*/ 31707 h 409654"/>
                  <a:gd name="connsiteX4" fmla="*/ 163530 w 484137"/>
                  <a:gd name="connsiteY4" fmla="*/ 195 h 409654"/>
                  <a:gd name="connsiteX5" fmla="*/ 163530 w 484137"/>
                  <a:gd name="connsiteY5" fmla="*/ 51760 h 409654"/>
                  <a:gd name="connsiteX6" fmla="*/ 301037 w 484137"/>
                  <a:gd name="connsiteY6" fmla="*/ 195 h 409654"/>
                  <a:gd name="connsiteX7" fmla="*/ 432814 w 484137"/>
                  <a:gd name="connsiteY7" fmla="*/ 154890 h 409654"/>
                  <a:gd name="connsiteX8" fmla="*/ 432814 w 484137"/>
                  <a:gd name="connsiteY8" fmla="*/ 326773 h 409654"/>
                  <a:gd name="connsiteX9" fmla="*/ 467190 w 484137"/>
                  <a:gd name="connsiteY9" fmla="*/ 384067 h 409654"/>
                  <a:gd name="connsiteX10" fmla="*/ 484379 w 484137"/>
                  <a:gd name="connsiteY10" fmla="*/ 386932 h 409654"/>
                  <a:gd name="connsiteX11" fmla="*/ 484379 w 484137"/>
                  <a:gd name="connsiteY11" fmla="*/ 409850 h 409654"/>
                  <a:gd name="connsiteX12" fmla="*/ 272389 w 484137"/>
                  <a:gd name="connsiteY12" fmla="*/ 409850 h 409654"/>
                  <a:gd name="connsiteX13" fmla="*/ 272389 w 484137"/>
                  <a:gd name="connsiteY13" fmla="*/ 384067 h 409654"/>
                  <a:gd name="connsiteX14" fmla="*/ 289578 w 484137"/>
                  <a:gd name="connsiteY14" fmla="*/ 381203 h 409654"/>
                  <a:gd name="connsiteX15" fmla="*/ 323954 w 484137"/>
                  <a:gd name="connsiteY15" fmla="*/ 323908 h 409654"/>
                  <a:gd name="connsiteX16" fmla="*/ 323954 w 484137"/>
                  <a:gd name="connsiteY16" fmla="*/ 200725 h 409654"/>
                  <a:gd name="connsiteX17" fmla="*/ 232283 w 484137"/>
                  <a:gd name="connsiteY17" fmla="*/ 48895 h 409654"/>
                  <a:gd name="connsiteX18" fmla="*/ 160665 w 484137"/>
                  <a:gd name="connsiteY18" fmla="*/ 83272 h 409654"/>
                  <a:gd name="connsiteX19" fmla="*/ 160665 w 484137"/>
                  <a:gd name="connsiteY19" fmla="*/ 326773 h 409654"/>
                  <a:gd name="connsiteX20" fmla="*/ 195042 w 484137"/>
                  <a:gd name="connsiteY20" fmla="*/ 384067 h 409654"/>
                  <a:gd name="connsiteX21" fmla="*/ 212230 w 484137"/>
                  <a:gd name="connsiteY21" fmla="*/ 386932 h 409654"/>
                  <a:gd name="connsiteX22" fmla="*/ 212230 w 484137"/>
                  <a:gd name="connsiteY22" fmla="*/ 409850 h 409654"/>
                  <a:gd name="connsiteX23" fmla="*/ 241 w 484137"/>
                  <a:gd name="connsiteY23" fmla="*/ 409850 h 409654"/>
                  <a:gd name="connsiteX24" fmla="*/ 241 w 484137"/>
                  <a:gd name="connsiteY24" fmla="*/ 384067 h 409654"/>
                  <a:gd name="connsiteX25" fmla="*/ 26023 w 484137"/>
                  <a:gd name="connsiteY25" fmla="*/ 384067 h 409654"/>
                  <a:gd name="connsiteX26" fmla="*/ 60400 w 484137"/>
                  <a:gd name="connsiteY26" fmla="*/ 326773 h 409654"/>
                  <a:gd name="connsiteX27" fmla="*/ 60400 w 484137"/>
                  <a:gd name="connsiteY27" fmla="*/ 120513 h 409654"/>
                  <a:gd name="connsiteX28" fmla="*/ 60400 w 484137"/>
                  <a:gd name="connsiteY28" fmla="*/ 120513 h 40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484137" h="409654">
                    <a:moveTo>
                      <a:pt x="60400" y="120513"/>
                    </a:moveTo>
                    <a:cubicBezTo>
                      <a:pt x="60400" y="89001"/>
                      <a:pt x="60400" y="51760"/>
                      <a:pt x="34618" y="51760"/>
                    </a:cubicBezTo>
                    <a:cubicBezTo>
                      <a:pt x="20294" y="51760"/>
                      <a:pt x="11700" y="57489"/>
                      <a:pt x="5971" y="57489"/>
                    </a:cubicBezTo>
                    <a:lnTo>
                      <a:pt x="5971" y="31707"/>
                    </a:lnTo>
                    <a:cubicBezTo>
                      <a:pt x="71859" y="8789"/>
                      <a:pt x="117694" y="3060"/>
                      <a:pt x="163530" y="195"/>
                    </a:cubicBezTo>
                    <a:lnTo>
                      <a:pt x="163530" y="51760"/>
                    </a:lnTo>
                    <a:cubicBezTo>
                      <a:pt x="186448" y="31707"/>
                      <a:pt x="226554" y="195"/>
                      <a:pt x="301037" y="195"/>
                    </a:cubicBezTo>
                    <a:cubicBezTo>
                      <a:pt x="378384" y="195"/>
                      <a:pt x="432814" y="37436"/>
                      <a:pt x="432814" y="154890"/>
                    </a:cubicBezTo>
                    <a:lnTo>
                      <a:pt x="432814" y="326773"/>
                    </a:lnTo>
                    <a:cubicBezTo>
                      <a:pt x="432814" y="372609"/>
                      <a:pt x="438543" y="381203"/>
                      <a:pt x="467190" y="384067"/>
                    </a:cubicBezTo>
                    <a:lnTo>
                      <a:pt x="484379" y="386932"/>
                    </a:lnTo>
                    <a:lnTo>
                      <a:pt x="484379" y="409850"/>
                    </a:lnTo>
                    <a:lnTo>
                      <a:pt x="272389" y="409850"/>
                    </a:lnTo>
                    <a:lnTo>
                      <a:pt x="272389" y="384067"/>
                    </a:lnTo>
                    <a:lnTo>
                      <a:pt x="289578" y="381203"/>
                    </a:lnTo>
                    <a:cubicBezTo>
                      <a:pt x="321090" y="378338"/>
                      <a:pt x="323954" y="369744"/>
                      <a:pt x="323954" y="323908"/>
                    </a:cubicBezTo>
                    <a:lnTo>
                      <a:pt x="323954" y="200725"/>
                    </a:lnTo>
                    <a:cubicBezTo>
                      <a:pt x="323954" y="131972"/>
                      <a:pt x="323954" y="48895"/>
                      <a:pt x="232283" y="48895"/>
                    </a:cubicBezTo>
                    <a:cubicBezTo>
                      <a:pt x="197907" y="48895"/>
                      <a:pt x="174989" y="66083"/>
                      <a:pt x="160665" y="83272"/>
                    </a:cubicBezTo>
                    <a:lnTo>
                      <a:pt x="160665" y="326773"/>
                    </a:lnTo>
                    <a:cubicBezTo>
                      <a:pt x="160665" y="372609"/>
                      <a:pt x="166395" y="381203"/>
                      <a:pt x="195042" y="384067"/>
                    </a:cubicBezTo>
                    <a:lnTo>
                      <a:pt x="212230" y="386932"/>
                    </a:lnTo>
                    <a:lnTo>
                      <a:pt x="212230" y="409850"/>
                    </a:lnTo>
                    <a:lnTo>
                      <a:pt x="241" y="409850"/>
                    </a:lnTo>
                    <a:lnTo>
                      <a:pt x="241" y="384067"/>
                    </a:lnTo>
                    <a:lnTo>
                      <a:pt x="26023" y="384067"/>
                    </a:lnTo>
                    <a:cubicBezTo>
                      <a:pt x="54671" y="381203"/>
                      <a:pt x="60400" y="372609"/>
                      <a:pt x="60400" y="326773"/>
                    </a:cubicBezTo>
                    <a:lnTo>
                      <a:pt x="60400" y="120513"/>
                    </a:lnTo>
                    <a:lnTo>
                      <a:pt x="60400" y="120513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9" name="Freeform 78">
                <a:extLst>
                  <a:ext uri="{FF2B5EF4-FFF2-40B4-BE49-F238E27FC236}">
                    <a16:creationId xmlns:a16="http://schemas.microsoft.com/office/drawing/2014/main" id="{6471CD38-0CA4-664C-AA5A-04AE92F34C88}"/>
                  </a:ext>
                </a:extLst>
              </p:cNvPr>
              <p:cNvSpPr/>
              <p:nvPr/>
            </p:nvSpPr>
            <p:spPr>
              <a:xfrm>
                <a:off x="5303078" y="2359663"/>
                <a:ext cx="438302" cy="572943"/>
              </a:xfrm>
              <a:custGeom>
                <a:avLst/>
                <a:gdLst>
                  <a:gd name="connsiteX0" fmla="*/ 285 w 438302"/>
                  <a:gd name="connsiteY0" fmla="*/ 553080 h 572943"/>
                  <a:gd name="connsiteX1" fmla="*/ 20338 w 438302"/>
                  <a:gd name="connsiteY1" fmla="*/ 550215 h 572943"/>
                  <a:gd name="connsiteX2" fmla="*/ 60444 w 438302"/>
                  <a:gd name="connsiteY2" fmla="*/ 447085 h 572943"/>
                  <a:gd name="connsiteX3" fmla="*/ 60444 w 438302"/>
                  <a:gd name="connsiteY3" fmla="*/ 126237 h 572943"/>
                  <a:gd name="connsiteX4" fmla="*/ 20338 w 438302"/>
                  <a:gd name="connsiteY4" fmla="*/ 25971 h 572943"/>
                  <a:gd name="connsiteX5" fmla="*/ 285 w 438302"/>
                  <a:gd name="connsiteY5" fmla="*/ 23107 h 572943"/>
                  <a:gd name="connsiteX6" fmla="*/ 285 w 438302"/>
                  <a:gd name="connsiteY6" fmla="*/ 189 h 572943"/>
                  <a:gd name="connsiteX7" fmla="*/ 238056 w 438302"/>
                  <a:gd name="connsiteY7" fmla="*/ 189 h 572943"/>
                  <a:gd name="connsiteX8" fmla="*/ 238056 w 438302"/>
                  <a:gd name="connsiteY8" fmla="*/ 23107 h 572943"/>
                  <a:gd name="connsiteX9" fmla="*/ 218003 w 438302"/>
                  <a:gd name="connsiteY9" fmla="*/ 25971 h 572943"/>
                  <a:gd name="connsiteX10" fmla="*/ 177897 w 438302"/>
                  <a:gd name="connsiteY10" fmla="*/ 126237 h 572943"/>
                  <a:gd name="connsiteX11" fmla="*/ 177897 w 438302"/>
                  <a:gd name="connsiteY11" fmla="*/ 530162 h 572943"/>
                  <a:gd name="connsiteX12" fmla="*/ 258109 w 438302"/>
                  <a:gd name="connsiteY12" fmla="*/ 541621 h 572943"/>
                  <a:gd name="connsiteX13" fmla="*/ 407075 w 438302"/>
                  <a:gd name="connsiteY13" fmla="*/ 409844 h 572943"/>
                  <a:gd name="connsiteX14" fmla="*/ 438587 w 438302"/>
                  <a:gd name="connsiteY14" fmla="*/ 415573 h 572943"/>
                  <a:gd name="connsiteX15" fmla="*/ 407075 w 438302"/>
                  <a:gd name="connsiteY15" fmla="*/ 573133 h 572943"/>
                  <a:gd name="connsiteX16" fmla="*/ 285 w 438302"/>
                  <a:gd name="connsiteY16" fmla="*/ 573133 h 572943"/>
                  <a:gd name="connsiteX17" fmla="*/ 285 w 438302"/>
                  <a:gd name="connsiteY17" fmla="*/ 553080 h 572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38302" h="572943">
                    <a:moveTo>
                      <a:pt x="285" y="553080"/>
                    </a:moveTo>
                    <a:lnTo>
                      <a:pt x="20338" y="550215"/>
                    </a:lnTo>
                    <a:cubicBezTo>
                      <a:pt x="60444" y="541621"/>
                      <a:pt x="60444" y="544486"/>
                      <a:pt x="60444" y="447085"/>
                    </a:cubicBezTo>
                    <a:lnTo>
                      <a:pt x="60444" y="126237"/>
                    </a:lnTo>
                    <a:cubicBezTo>
                      <a:pt x="60444" y="40295"/>
                      <a:pt x="60444" y="31701"/>
                      <a:pt x="20338" y="25971"/>
                    </a:cubicBezTo>
                    <a:lnTo>
                      <a:pt x="285" y="23107"/>
                    </a:lnTo>
                    <a:lnTo>
                      <a:pt x="285" y="189"/>
                    </a:lnTo>
                    <a:lnTo>
                      <a:pt x="238056" y="189"/>
                    </a:lnTo>
                    <a:lnTo>
                      <a:pt x="238056" y="23107"/>
                    </a:lnTo>
                    <a:lnTo>
                      <a:pt x="218003" y="25971"/>
                    </a:lnTo>
                    <a:cubicBezTo>
                      <a:pt x="177897" y="31701"/>
                      <a:pt x="177897" y="43160"/>
                      <a:pt x="177897" y="126237"/>
                    </a:cubicBezTo>
                    <a:lnTo>
                      <a:pt x="177897" y="530162"/>
                    </a:lnTo>
                    <a:cubicBezTo>
                      <a:pt x="203680" y="535892"/>
                      <a:pt x="232327" y="541621"/>
                      <a:pt x="258109" y="541621"/>
                    </a:cubicBezTo>
                    <a:cubicBezTo>
                      <a:pt x="381292" y="541621"/>
                      <a:pt x="381292" y="481462"/>
                      <a:pt x="407075" y="409844"/>
                    </a:cubicBezTo>
                    <a:lnTo>
                      <a:pt x="438587" y="415573"/>
                    </a:lnTo>
                    <a:cubicBezTo>
                      <a:pt x="432857" y="472868"/>
                      <a:pt x="427128" y="518703"/>
                      <a:pt x="407075" y="573133"/>
                    </a:cubicBezTo>
                    <a:lnTo>
                      <a:pt x="285" y="573133"/>
                    </a:lnTo>
                    <a:lnTo>
                      <a:pt x="285" y="553080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0" name="Freeform 79">
                <a:extLst>
                  <a:ext uri="{FF2B5EF4-FFF2-40B4-BE49-F238E27FC236}">
                    <a16:creationId xmlns:a16="http://schemas.microsoft.com/office/drawing/2014/main" id="{6837098D-3737-2142-9853-BEFD889F0324}"/>
                  </a:ext>
                </a:extLst>
              </p:cNvPr>
              <p:cNvSpPr/>
              <p:nvPr/>
            </p:nvSpPr>
            <p:spPr>
              <a:xfrm>
                <a:off x="5752839" y="2331016"/>
                <a:ext cx="211989" cy="604455"/>
              </a:xfrm>
              <a:custGeom>
                <a:avLst/>
                <a:gdLst>
                  <a:gd name="connsiteX0" fmla="*/ 6037 w 211989"/>
                  <a:gd name="connsiteY0" fmla="*/ 581726 h 604455"/>
                  <a:gd name="connsiteX1" fmla="*/ 23226 w 211989"/>
                  <a:gd name="connsiteY1" fmla="*/ 578862 h 604455"/>
                  <a:gd name="connsiteX2" fmla="*/ 57603 w 211989"/>
                  <a:gd name="connsiteY2" fmla="*/ 521567 h 604455"/>
                  <a:gd name="connsiteX3" fmla="*/ 57603 w 211989"/>
                  <a:gd name="connsiteY3" fmla="*/ 315307 h 604455"/>
                  <a:gd name="connsiteX4" fmla="*/ 31820 w 211989"/>
                  <a:gd name="connsiteY4" fmla="*/ 246554 h 604455"/>
                  <a:gd name="connsiteX5" fmla="*/ 3173 w 211989"/>
                  <a:gd name="connsiteY5" fmla="*/ 252283 h 604455"/>
                  <a:gd name="connsiteX6" fmla="*/ 3173 w 211989"/>
                  <a:gd name="connsiteY6" fmla="*/ 226501 h 604455"/>
                  <a:gd name="connsiteX7" fmla="*/ 160732 w 211989"/>
                  <a:gd name="connsiteY7" fmla="*/ 194989 h 604455"/>
                  <a:gd name="connsiteX8" fmla="*/ 160732 w 211989"/>
                  <a:gd name="connsiteY8" fmla="*/ 521567 h 604455"/>
                  <a:gd name="connsiteX9" fmla="*/ 195109 w 211989"/>
                  <a:gd name="connsiteY9" fmla="*/ 578862 h 604455"/>
                  <a:gd name="connsiteX10" fmla="*/ 212297 w 211989"/>
                  <a:gd name="connsiteY10" fmla="*/ 581726 h 604455"/>
                  <a:gd name="connsiteX11" fmla="*/ 212297 w 211989"/>
                  <a:gd name="connsiteY11" fmla="*/ 604644 h 604455"/>
                  <a:gd name="connsiteX12" fmla="*/ 308 w 211989"/>
                  <a:gd name="connsiteY12" fmla="*/ 604644 h 604455"/>
                  <a:gd name="connsiteX13" fmla="*/ 6037 w 211989"/>
                  <a:gd name="connsiteY13" fmla="*/ 581726 h 604455"/>
                  <a:gd name="connsiteX14" fmla="*/ 6037 w 211989"/>
                  <a:gd name="connsiteY14" fmla="*/ 581726 h 604455"/>
                  <a:gd name="connsiteX15" fmla="*/ 46144 w 211989"/>
                  <a:gd name="connsiteY15" fmla="*/ 60347 h 604455"/>
                  <a:gd name="connsiteX16" fmla="*/ 106303 w 211989"/>
                  <a:gd name="connsiteY16" fmla="*/ 188 h 604455"/>
                  <a:gd name="connsiteX17" fmla="*/ 166462 w 211989"/>
                  <a:gd name="connsiteY17" fmla="*/ 60347 h 604455"/>
                  <a:gd name="connsiteX18" fmla="*/ 106303 w 211989"/>
                  <a:gd name="connsiteY18" fmla="*/ 123371 h 604455"/>
                  <a:gd name="connsiteX19" fmla="*/ 46144 w 211989"/>
                  <a:gd name="connsiteY19" fmla="*/ 60347 h 60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1989" h="604455">
                    <a:moveTo>
                      <a:pt x="6037" y="581726"/>
                    </a:moveTo>
                    <a:lnTo>
                      <a:pt x="23226" y="578862"/>
                    </a:lnTo>
                    <a:cubicBezTo>
                      <a:pt x="54738" y="575997"/>
                      <a:pt x="57603" y="567403"/>
                      <a:pt x="57603" y="521567"/>
                    </a:cubicBezTo>
                    <a:lnTo>
                      <a:pt x="57603" y="315307"/>
                    </a:lnTo>
                    <a:cubicBezTo>
                      <a:pt x="57603" y="283795"/>
                      <a:pt x="57603" y="246554"/>
                      <a:pt x="31820" y="246554"/>
                    </a:cubicBezTo>
                    <a:cubicBezTo>
                      <a:pt x="17496" y="246554"/>
                      <a:pt x="8902" y="252283"/>
                      <a:pt x="3173" y="252283"/>
                    </a:cubicBezTo>
                    <a:lnTo>
                      <a:pt x="3173" y="226501"/>
                    </a:lnTo>
                    <a:cubicBezTo>
                      <a:pt x="69061" y="203583"/>
                      <a:pt x="117762" y="197854"/>
                      <a:pt x="160732" y="194989"/>
                    </a:cubicBezTo>
                    <a:lnTo>
                      <a:pt x="160732" y="521567"/>
                    </a:lnTo>
                    <a:cubicBezTo>
                      <a:pt x="160732" y="567403"/>
                      <a:pt x="166462" y="575997"/>
                      <a:pt x="195109" y="578862"/>
                    </a:cubicBezTo>
                    <a:lnTo>
                      <a:pt x="212297" y="581726"/>
                    </a:lnTo>
                    <a:lnTo>
                      <a:pt x="212297" y="604644"/>
                    </a:lnTo>
                    <a:lnTo>
                      <a:pt x="308" y="604644"/>
                    </a:lnTo>
                    <a:lnTo>
                      <a:pt x="6037" y="581726"/>
                    </a:lnTo>
                    <a:lnTo>
                      <a:pt x="6037" y="581726"/>
                    </a:lnTo>
                    <a:close/>
                    <a:moveTo>
                      <a:pt x="46144" y="60347"/>
                    </a:moveTo>
                    <a:cubicBezTo>
                      <a:pt x="46144" y="25971"/>
                      <a:pt x="71926" y="188"/>
                      <a:pt x="106303" y="188"/>
                    </a:cubicBezTo>
                    <a:cubicBezTo>
                      <a:pt x="140679" y="188"/>
                      <a:pt x="166462" y="25971"/>
                      <a:pt x="166462" y="60347"/>
                    </a:cubicBezTo>
                    <a:cubicBezTo>
                      <a:pt x="166462" y="97589"/>
                      <a:pt x="137815" y="123371"/>
                      <a:pt x="106303" y="123371"/>
                    </a:cubicBezTo>
                    <a:cubicBezTo>
                      <a:pt x="71926" y="120506"/>
                      <a:pt x="46144" y="94724"/>
                      <a:pt x="46144" y="60347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1" name="Freeform 80">
                <a:extLst>
                  <a:ext uri="{FF2B5EF4-FFF2-40B4-BE49-F238E27FC236}">
                    <a16:creationId xmlns:a16="http://schemas.microsoft.com/office/drawing/2014/main" id="{D2B4F8FB-8C9B-D14C-A7BB-24161BFA0421}"/>
                  </a:ext>
                </a:extLst>
              </p:cNvPr>
              <p:cNvSpPr/>
              <p:nvPr/>
            </p:nvSpPr>
            <p:spPr>
              <a:xfrm>
                <a:off x="6007799" y="2293774"/>
                <a:ext cx="343766" cy="641697"/>
              </a:xfrm>
              <a:custGeom>
                <a:avLst/>
                <a:gdLst>
                  <a:gd name="connsiteX0" fmla="*/ 51896 w 343766"/>
                  <a:gd name="connsiteY0" fmla="*/ 243688 h 641697"/>
                  <a:gd name="connsiteX1" fmla="*/ 249561 w 343766"/>
                  <a:gd name="connsiteY1" fmla="*/ 187 h 641697"/>
                  <a:gd name="connsiteX2" fmla="*/ 344097 w 343766"/>
                  <a:gd name="connsiteY2" fmla="*/ 28834 h 641697"/>
                  <a:gd name="connsiteX3" fmla="*/ 309720 w 343766"/>
                  <a:gd name="connsiteY3" fmla="*/ 94723 h 641697"/>
                  <a:gd name="connsiteX4" fmla="*/ 303991 w 343766"/>
                  <a:gd name="connsiteY4" fmla="*/ 94723 h 641697"/>
                  <a:gd name="connsiteX5" fmla="*/ 212320 w 343766"/>
                  <a:gd name="connsiteY5" fmla="*/ 43158 h 641697"/>
                  <a:gd name="connsiteX6" fmla="*/ 157890 w 343766"/>
                  <a:gd name="connsiteY6" fmla="*/ 194988 h 641697"/>
                  <a:gd name="connsiteX7" fmla="*/ 157890 w 343766"/>
                  <a:gd name="connsiteY7" fmla="*/ 243688 h 641697"/>
                  <a:gd name="connsiteX8" fmla="*/ 266750 w 343766"/>
                  <a:gd name="connsiteY8" fmla="*/ 252282 h 641697"/>
                  <a:gd name="connsiteX9" fmla="*/ 266750 w 343766"/>
                  <a:gd name="connsiteY9" fmla="*/ 275200 h 641697"/>
                  <a:gd name="connsiteX10" fmla="*/ 157890 w 343766"/>
                  <a:gd name="connsiteY10" fmla="*/ 283794 h 641697"/>
                  <a:gd name="connsiteX11" fmla="*/ 157890 w 343766"/>
                  <a:gd name="connsiteY11" fmla="*/ 558807 h 641697"/>
                  <a:gd name="connsiteX12" fmla="*/ 195132 w 343766"/>
                  <a:gd name="connsiteY12" fmla="*/ 616102 h 641697"/>
                  <a:gd name="connsiteX13" fmla="*/ 229508 w 343766"/>
                  <a:gd name="connsiteY13" fmla="*/ 618966 h 641697"/>
                  <a:gd name="connsiteX14" fmla="*/ 229508 w 343766"/>
                  <a:gd name="connsiteY14" fmla="*/ 641884 h 641697"/>
                  <a:gd name="connsiteX15" fmla="*/ 331 w 343766"/>
                  <a:gd name="connsiteY15" fmla="*/ 641884 h 641697"/>
                  <a:gd name="connsiteX16" fmla="*/ 331 w 343766"/>
                  <a:gd name="connsiteY16" fmla="*/ 616102 h 641697"/>
                  <a:gd name="connsiteX17" fmla="*/ 17519 w 343766"/>
                  <a:gd name="connsiteY17" fmla="*/ 613237 h 641697"/>
                  <a:gd name="connsiteX18" fmla="*/ 54760 w 343766"/>
                  <a:gd name="connsiteY18" fmla="*/ 555942 h 641697"/>
                  <a:gd name="connsiteX19" fmla="*/ 51896 w 343766"/>
                  <a:gd name="connsiteY19" fmla="*/ 243688 h 641697"/>
                  <a:gd name="connsiteX20" fmla="*/ 51896 w 343766"/>
                  <a:gd name="connsiteY20" fmla="*/ 243688 h 6416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43766" h="641697">
                    <a:moveTo>
                      <a:pt x="51896" y="243688"/>
                    </a:moveTo>
                    <a:cubicBezTo>
                      <a:pt x="51896" y="123370"/>
                      <a:pt x="112055" y="187"/>
                      <a:pt x="249561" y="187"/>
                    </a:cubicBezTo>
                    <a:cubicBezTo>
                      <a:pt x="295397" y="187"/>
                      <a:pt x="324044" y="14510"/>
                      <a:pt x="344097" y="28834"/>
                    </a:cubicBezTo>
                    <a:cubicBezTo>
                      <a:pt x="338368" y="54616"/>
                      <a:pt x="329773" y="71805"/>
                      <a:pt x="309720" y="94723"/>
                    </a:cubicBezTo>
                    <a:lnTo>
                      <a:pt x="303991" y="94723"/>
                    </a:lnTo>
                    <a:cubicBezTo>
                      <a:pt x="286803" y="77534"/>
                      <a:pt x="246697" y="43158"/>
                      <a:pt x="212320" y="43158"/>
                    </a:cubicBezTo>
                    <a:cubicBezTo>
                      <a:pt x="160755" y="43158"/>
                      <a:pt x="157890" y="114776"/>
                      <a:pt x="157890" y="194988"/>
                    </a:cubicBezTo>
                    <a:lnTo>
                      <a:pt x="157890" y="243688"/>
                    </a:lnTo>
                    <a:cubicBezTo>
                      <a:pt x="183673" y="243688"/>
                      <a:pt x="238102" y="249417"/>
                      <a:pt x="266750" y="252282"/>
                    </a:cubicBezTo>
                    <a:lnTo>
                      <a:pt x="266750" y="275200"/>
                    </a:lnTo>
                    <a:cubicBezTo>
                      <a:pt x="229508" y="280929"/>
                      <a:pt x="195132" y="280929"/>
                      <a:pt x="157890" y="283794"/>
                    </a:cubicBezTo>
                    <a:lnTo>
                      <a:pt x="157890" y="558807"/>
                    </a:lnTo>
                    <a:cubicBezTo>
                      <a:pt x="157890" y="604643"/>
                      <a:pt x="163620" y="613237"/>
                      <a:pt x="195132" y="616102"/>
                    </a:cubicBezTo>
                    <a:lnTo>
                      <a:pt x="229508" y="618966"/>
                    </a:lnTo>
                    <a:lnTo>
                      <a:pt x="229508" y="641884"/>
                    </a:lnTo>
                    <a:lnTo>
                      <a:pt x="331" y="641884"/>
                    </a:lnTo>
                    <a:lnTo>
                      <a:pt x="331" y="616102"/>
                    </a:lnTo>
                    <a:lnTo>
                      <a:pt x="17519" y="613237"/>
                    </a:lnTo>
                    <a:cubicBezTo>
                      <a:pt x="49031" y="610372"/>
                      <a:pt x="54760" y="601778"/>
                      <a:pt x="54760" y="555942"/>
                    </a:cubicBezTo>
                    <a:lnTo>
                      <a:pt x="51896" y="243688"/>
                    </a:lnTo>
                    <a:lnTo>
                      <a:pt x="51896" y="243688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82" name="Freeform 81">
                <a:extLst>
                  <a:ext uri="{FF2B5EF4-FFF2-40B4-BE49-F238E27FC236}">
                    <a16:creationId xmlns:a16="http://schemas.microsoft.com/office/drawing/2014/main" id="{93218CD8-D191-B14D-BDF5-7712A24031AD}"/>
                  </a:ext>
                </a:extLst>
              </p:cNvPr>
              <p:cNvSpPr/>
              <p:nvPr/>
            </p:nvSpPr>
            <p:spPr>
              <a:xfrm>
                <a:off x="6285677" y="2522952"/>
                <a:ext cx="372413" cy="423978"/>
              </a:xfrm>
              <a:custGeom>
                <a:avLst/>
                <a:gdLst>
                  <a:gd name="connsiteX0" fmla="*/ 369900 w 372413"/>
                  <a:gd name="connsiteY0" fmla="*/ 369744 h 423978"/>
                  <a:gd name="connsiteX1" fmla="*/ 203746 w 372413"/>
                  <a:gd name="connsiteY1" fmla="*/ 424174 h 423978"/>
                  <a:gd name="connsiteX2" fmla="*/ 351 w 372413"/>
                  <a:gd name="connsiteY2" fmla="*/ 217914 h 423978"/>
                  <a:gd name="connsiteX3" fmla="*/ 200881 w 372413"/>
                  <a:gd name="connsiteY3" fmla="*/ 195 h 423978"/>
                  <a:gd name="connsiteX4" fmla="*/ 372764 w 372413"/>
                  <a:gd name="connsiteY4" fmla="*/ 143431 h 423978"/>
                  <a:gd name="connsiteX5" fmla="*/ 109210 w 372413"/>
                  <a:gd name="connsiteY5" fmla="*/ 226508 h 423978"/>
                  <a:gd name="connsiteX6" fmla="*/ 263905 w 372413"/>
                  <a:gd name="connsiteY6" fmla="*/ 372609 h 423978"/>
                  <a:gd name="connsiteX7" fmla="*/ 358441 w 372413"/>
                  <a:gd name="connsiteY7" fmla="*/ 346826 h 423978"/>
                  <a:gd name="connsiteX8" fmla="*/ 369900 w 372413"/>
                  <a:gd name="connsiteY8" fmla="*/ 369744 h 423978"/>
                  <a:gd name="connsiteX9" fmla="*/ 266770 w 372413"/>
                  <a:gd name="connsiteY9" fmla="*/ 149161 h 423978"/>
                  <a:gd name="connsiteX10" fmla="*/ 180828 w 372413"/>
                  <a:gd name="connsiteY10" fmla="*/ 34572 h 423978"/>
                  <a:gd name="connsiteX11" fmla="*/ 106346 w 372413"/>
                  <a:gd name="connsiteY11" fmla="*/ 186402 h 423978"/>
                  <a:gd name="connsiteX12" fmla="*/ 266770 w 372413"/>
                  <a:gd name="connsiteY12" fmla="*/ 149161 h 423978"/>
                  <a:gd name="connsiteX13" fmla="*/ 266770 w 372413"/>
                  <a:gd name="connsiteY13" fmla="*/ 149161 h 423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72413" h="423978">
                    <a:moveTo>
                      <a:pt x="369900" y="369744"/>
                    </a:moveTo>
                    <a:cubicBezTo>
                      <a:pt x="346982" y="386932"/>
                      <a:pt x="292553" y="424174"/>
                      <a:pt x="203746" y="424174"/>
                    </a:cubicBezTo>
                    <a:cubicBezTo>
                      <a:pt x="100616" y="424174"/>
                      <a:pt x="351" y="358285"/>
                      <a:pt x="351" y="217914"/>
                    </a:cubicBezTo>
                    <a:cubicBezTo>
                      <a:pt x="351" y="80407"/>
                      <a:pt x="100616" y="195"/>
                      <a:pt x="200881" y="195"/>
                    </a:cubicBezTo>
                    <a:cubicBezTo>
                      <a:pt x="341253" y="195"/>
                      <a:pt x="364171" y="91866"/>
                      <a:pt x="372764" y="143431"/>
                    </a:cubicBezTo>
                    <a:cubicBezTo>
                      <a:pt x="298282" y="177808"/>
                      <a:pt x="200881" y="206455"/>
                      <a:pt x="109210" y="226508"/>
                    </a:cubicBezTo>
                    <a:cubicBezTo>
                      <a:pt x="117805" y="278073"/>
                      <a:pt x="143587" y="372609"/>
                      <a:pt x="263905" y="372609"/>
                    </a:cubicBezTo>
                    <a:cubicBezTo>
                      <a:pt x="309741" y="372609"/>
                      <a:pt x="346982" y="352556"/>
                      <a:pt x="358441" y="346826"/>
                    </a:cubicBezTo>
                    <a:lnTo>
                      <a:pt x="369900" y="369744"/>
                    </a:lnTo>
                    <a:close/>
                    <a:moveTo>
                      <a:pt x="266770" y="149161"/>
                    </a:moveTo>
                    <a:cubicBezTo>
                      <a:pt x="261041" y="86137"/>
                      <a:pt x="235258" y="34572"/>
                      <a:pt x="180828" y="34572"/>
                    </a:cubicBezTo>
                    <a:cubicBezTo>
                      <a:pt x="106346" y="34572"/>
                      <a:pt x="106346" y="169214"/>
                      <a:pt x="106346" y="186402"/>
                    </a:cubicBezTo>
                    <a:cubicBezTo>
                      <a:pt x="160775" y="177808"/>
                      <a:pt x="215205" y="166349"/>
                      <a:pt x="266770" y="149161"/>
                    </a:cubicBezTo>
                    <a:lnTo>
                      <a:pt x="266770" y="149161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  <p:grpSp>
          <p:nvGrpSpPr>
            <p:cNvPr id="56" name="Graphic 11">
              <a:extLst>
                <a:ext uri="{FF2B5EF4-FFF2-40B4-BE49-F238E27FC236}">
                  <a16:creationId xmlns:a16="http://schemas.microsoft.com/office/drawing/2014/main" id="{1DC60074-FE00-7E45-A907-F525238EAB48}"/>
                </a:ext>
              </a:extLst>
            </p:cNvPr>
            <p:cNvGrpSpPr/>
            <p:nvPr/>
          </p:nvGrpSpPr>
          <p:grpSpPr>
            <a:xfrm>
              <a:off x="211587" y="4593566"/>
              <a:ext cx="352564" cy="345057"/>
              <a:chOff x="2487058" y="2067462"/>
              <a:chExt cx="1028692" cy="1006789"/>
            </a:xfrm>
            <a:solidFill>
              <a:schemeClr val="accent1"/>
            </a:solidFill>
          </p:grpSpPr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6E9ECE57-CDCD-E040-AD00-640910AF86D1}"/>
                  </a:ext>
                </a:extLst>
              </p:cNvPr>
              <p:cNvSpPr/>
              <p:nvPr/>
            </p:nvSpPr>
            <p:spPr>
              <a:xfrm>
                <a:off x="2974060" y="2069140"/>
                <a:ext cx="80992" cy="141557"/>
              </a:xfrm>
              <a:custGeom>
                <a:avLst/>
                <a:gdLst>
                  <a:gd name="connsiteX0" fmla="*/ 74591 w 80992"/>
                  <a:gd name="connsiteY0" fmla="*/ 78688 h 141557"/>
                  <a:gd name="connsiteX1" fmla="*/ 74591 w 80992"/>
                  <a:gd name="connsiteY1" fmla="*/ 32852 h 141557"/>
                  <a:gd name="connsiteX2" fmla="*/ 77456 w 80992"/>
                  <a:gd name="connsiteY2" fmla="*/ 9934 h 141557"/>
                  <a:gd name="connsiteX3" fmla="*/ 77456 w 80992"/>
                  <a:gd name="connsiteY3" fmla="*/ 4205 h 141557"/>
                  <a:gd name="connsiteX4" fmla="*/ 71727 w 80992"/>
                  <a:gd name="connsiteY4" fmla="*/ 1340 h 141557"/>
                  <a:gd name="connsiteX5" fmla="*/ 20162 w 80992"/>
                  <a:gd name="connsiteY5" fmla="*/ 61499 h 141557"/>
                  <a:gd name="connsiteX6" fmla="*/ 109 w 80992"/>
                  <a:gd name="connsiteY6" fmla="*/ 124523 h 141557"/>
                  <a:gd name="connsiteX7" fmla="*/ 80321 w 80992"/>
                  <a:gd name="connsiteY7" fmla="*/ 141711 h 141557"/>
                  <a:gd name="connsiteX8" fmla="*/ 74591 w 80992"/>
                  <a:gd name="connsiteY8" fmla="*/ 78688 h 14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992" h="141557">
                    <a:moveTo>
                      <a:pt x="74591" y="78688"/>
                    </a:moveTo>
                    <a:cubicBezTo>
                      <a:pt x="71727" y="64364"/>
                      <a:pt x="71727" y="47176"/>
                      <a:pt x="74591" y="32852"/>
                    </a:cubicBezTo>
                    <a:cubicBezTo>
                      <a:pt x="74591" y="24258"/>
                      <a:pt x="74591" y="18528"/>
                      <a:pt x="77456" y="9934"/>
                    </a:cubicBezTo>
                    <a:cubicBezTo>
                      <a:pt x="77456" y="9934"/>
                      <a:pt x="77456" y="7070"/>
                      <a:pt x="77456" y="4205"/>
                    </a:cubicBezTo>
                    <a:cubicBezTo>
                      <a:pt x="77456" y="1340"/>
                      <a:pt x="74591" y="-1525"/>
                      <a:pt x="71727" y="1340"/>
                    </a:cubicBezTo>
                    <a:cubicBezTo>
                      <a:pt x="51674" y="15664"/>
                      <a:pt x="34485" y="38582"/>
                      <a:pt x="20162" y="61499"/>
                    </a:cubicBezTo>
                    <a:cubicBezTo>
                      <a:pt x="11568" y="81552"/>
                      <a:pt x="2973" y="101605"/>
                      <a:pt x="109" y="124523"/>
                    </a:cubicBezTo>
                    <a:cubicBezTo>
                      <a:pt x="28756" y="127388"/>
                      <a:pt x="54538" y="133117"/>
                      <a:pt x="80321" y="141711"/>
                    </a:cubicBezTo>
                    <a:cubicBezTo>
                      <a:pt x="83186" y="121658"/>
                      <a:pt x="77456" y="98741"/>
                      <a:pt x="74591" y="7868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311929BE-3316-984B-96BA-4CF246723233}"/>
                  </a:ext>
                </a:extLst>
              </p:cNvPr>
              <p:cNvSpPr/>
              <p:nvPr/>
            </p:nvSpPr>
            <p:spPr>
              <a:xfrm>
                <a:off x="2850877" y="2067462"/>
                <a:ext cx="77347" cy="128912"/>
              </a:xfrm>
              <a:custGeom>
                <a:avLst/>
                <a:gdLst>
                  <a:gd name="connsiteX0" fmla="*/ 2965 w 77347"/>
                  <a:gd name="connsiteY0" fmla="*/ 129065 h 128912"/>
                  <a:gd name="connsiteX1" fmla="*/ 77447 w 77347"/>
                  <a:gd name="connsiteY1" fmla="*/ 123336 h 128912"/>
                  <a:gd name="connsiteX2" fmla="*/ 74583 w 77347"/>
                  <a:gd name="connsiteY2" fmla="*/ 114742 h 128912"/>
                  <a:gd name="connsiteX3" fmla="*/ 60259 w 77347"/>
                  <a:gd name="connsiteY3" fmla="*/ 86095 h 128912"/>
                  <a:gd name="connsiteX4" fmla="*/ 48800 w 77347"/>
                  <a:gd name="connsiteY4" fmla="*/ 48853 h 128912"/>
                  <a:gd name="connsiteX5" fmla="*/ 43071 w 77347"/>
                  <a:gd name="connsiteY5" fmla="*/ 23071 h 128912"/>
                  <a:gd name="connsiteX6" fmla="*/ 43071 w 77347"/>
                  <a:gd name="connsiteY6" fmla="*/ 8747 h 128912"/>
                  <a:gd name="connsiteX7" fmla="*/ 43071 w 77347"/>
                  <a:gd name="connsiteY7" fmla="*/ 3018 h 128912"/>
                  <a:gd name="connsiteX8" fmla="*/ 37341 w 77347"/>
                  <a:gd name="connsiteY8" fmla="*/ 153 h 128912"/>
                  <a:gd name="connsiteX9" fmla="*/ 8694 w 77347"/>
                  <a:gd name="connsiteY9" fmla="*/ 57447 h 128912"/>
                  <a:gd name="connsiteX10" fmla="*/ 100 w 77347"/>
                  <a:gd name="connsiteY10" fmla="*/ 103283 h 128912"/>
                  <a:gd name="connsiteX11" fmla="*/ 100 w 77347"/>
                  <a:gd name="connsiteY11" fmla="*/ 123336 h 128912"/>
                  <a:gd name="connsiteX12" fmla="*/ 2965 w 77347"/>
                  <a:gd name="connsiteY12" fmla="*/ 129065 h 128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347" h="128912">
                    <a:moveTo>
                      <a:pt x="2965" y="129065"/>
                    </a:moveTo>
                    <a:cubicBezTo>
                      <a:pt x="28747" y="126201"/>
                      <a:pt x="51665" y="123336"/>
                      <a:pt x="77447" y="123336"/>
                    </a:cubicBezTo>
                    <a:cubicBezTo>
                      <a:pt x="77447" y="120471"/>
                      <a:pt x="77447" y="117606"/>
                      <a:pt x="74583" y="114742"/>
                    </a:cubicBezTo>
                    <a:cubicBezTo>
                      <a:pt x="71718" y="103283"/>
                      <a:pt x="65989" y="94689"/>
                      <a:pt x="60259" y="86095"/>
                    </a:cubicBezTo>
                    <a:cubicBezTo>
                      <a:pt x="54530" y="71771"/>
                      <a:pt x="51665" y="60312"/>
                      <a:pt x="48800" y="48853"/>
                    </a:cubicBezTo>
                    <a:cubicBezTo>
                      <a:pt x="45936" y="40259"/>
                      <a:pt x="43071" y="31665"/>
                      <a:pt x="43071" y="23071"/>
                    </a:cubicBezTo>
                    <a:cubicBezTo>
                      <a:pt x="43071" y="17341"/>
                      <a:pt x="43071" y="11612"/>
                      <a:pt x="43071" y="8747"/>
                    </a:cubicBezTo>
                    <a:lnTo>
                      <a:pt x="43071" y="3018"/>
                    </a:lnTo>
                    <a:cubicBezTo>
                      <a:pt x="43071" y="153"/>
                      <a:pt x="40206" y="153"/>
                      <a:pt x="37341" y="153"/>
                    </a:cubicBezTo>
                    <a:cubicBezTo>
                      <a:pt x="25882" y="17341"/>
                      <a:pt x="14424" y="37394"/>
                      <a:pt x="8694" y="57447"/>
                    </a:cubicBezTo>
                    <a:cubicBezTo>
                      <a:pt x="2965" y="74636"/>
                      <a:pt x="100" y="88959"/>
                      <a:pt x="100" y="103283"/>
                    </a:cubicBezTo>
                    <a:cubicBezTo>
                      <a:pt x="100" y="109012"/>
                      <a:pt x="100" y="117606"/>
                      <a:pt x="100" y="123336"/>
                    </a:cubicBezTo>
                    <a:cubicBezTo>
                      <a:pt x="100" y="126201"/>
                      <a:pt x="2965" y="126201"/>
                      <a:pt x="2965" y="1290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B7630551-220C-484B-BD0D-C636E8DA3F5A}"/>
                  </a:ext>
                </a:extLst>
              </p:cNvPr>
              <p:cNvSpPr/>
              <p:nvPr/>
            </p:nvSpPr>
            <p:spPr>
              <a:xfrm>
                <a:off x="2724830" y="2114013"/>
                <a:ext cx="71618" cy="116737"/>
              </a:xfrm>
              <a:custGeom>
                <a:avLst/>
                <a:gdLst>
                  <a:gd name="connsiteX0" fmla="*/ 8685 w 71618"/>
                  <a:gd name="connsiteY0" fmla="*/ 114028 h 116737"/>
                  <a:gd name="connsiteX1" fmla="*/ 11550 w 71618"/>
                  <a:gd name="connsiteY1" fmla="*/ 116893 h 116737"/>
                  <a:gd name="connsiteX2" fmla="*/ 17279 w 71618"/>
                  <a:gd name="connsiteY2" fmla="*/ 114028 h 116737"/>
                  <a:gd name="connsiteX3" fmla="*/ 71709 w 71618"/>
                  <a:gd name="connsiteY3" fmla="*/ 93975 h 116737"/>
                  <a:gd name="connsiteX4" fmla="*/ 68844 w 71618"/>
                  <a:gd name="connsiteY4" fmla="*/ 88246 h 116737"/>
                  <a:gd name="connsiteX5" fmla="*/ 51656 w 71618"/>
                  <a:gd name="connsiteY5" fmla="*/ 65328 h 116737"/>
                  <a:gd name="connsiteX6" fmla="*/ 31603 w 71618"/>
                  <a:gd name="connsiteY6" fmla="*/ 39546 h 116737"/>
                  <a:gd name="connsiteX7" fmla="*/ 20144 w 71618"/>
                  <a:gd name="connsiteY7" fmla="*/ 16628 h 116737"/>
                  <a:gd name="connsiteX8" fmla="*/ 17279 w 71618"/>
                  <a:gd name="connsiteY8" fmla="*/ 5169 h 116737"/>
                  <a:gd name="connsiteX9" fmla="*/ 17279 w 71618"/>
                  <a:gd name="connsiteY9" fmla="*/ 2304 h 116737"/>
                  <a:gd name="connsiteX10" fmla="*/ 11550 w 71618"/>
                  <a:gd name="connsiteY10" fmla="*/ 2304 h 116737"/>
                  <a:gd name="connsiteX11" fmla="*/ 91 w 71618"/>
                  <a:gd name="connsiteY11" fmla="*/ 59599 h 116737"/>
                  <a:gd name="connsiteX12" fmla="*/ 2956 w 71618"/>
                  <a:gd name="connsiteY12" fmla="*/ 99705 h 116737"/>
                  <a:gd name="connsiteX13" fmla="*/ 8685 w 71618"/>
                  <a:gd name="connsiteY13" fmla="*/ 114028 h 116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1618" h="116737">
                    <a:moveTo>
                      <a:pt x="8685" y="114028"/>
                    </a:moveTo>
                    <a:cubicBezTo>
                      <a:pt x="8685" y="114028"/>
                      <a:pt x="8685" y="116893"/>
                      <a:pt x="11550" y="116893"/>
                    </a:cubicBezTo>
                    <a:cubicBezTo>
                      <a:pt x="14415" y="116893"/>
                      <a:pt x="17279" y="114028"/>
                      <a:pt x="17279" y="114028"/>
                    </a:cubicBezTo>
                    <a:cubicBezTo>
                      <a:pt x="34468" y="105434"/>
                      <a:pt x="54521" y="99705"/>
                      <a:pt x="71709" y="93975"/>
                    </a:cubicBezTo>
                    <a:cubicBezTo>
                      <a:pt x="71709" y="91111"/>
                      <a:pt x="68844" y="88246"/>
                      <a:pt x="68844" y="88246"/>
                    </a:cubicBezTo>
                    <a:cubicBezTo>
                      <a:pt x="65980" y="79652"/>
                      <a:pt x="57385" y="71058"/>
                      <a:pt x="51656" y="65328"/>
                    </a:cubicBezTo>
                    <a:cubicBezTo>
                      <a:pt x="45927" y="56734"/>
                      <a:pt x="37332" y="48140"/>
                      <a:pt x="31603" y="39546"/>
                    </a:cubicBezTo>
                    <a:cubicBezTo>
                      <a:pt x="28738" y="33816"/>
                      <a:pt x="23009" y="25222"/>
                      <a:pt x="20144" y="16628"/>
                    </a:cubicBezTo>
                    <a:cubicBezTo>
                      <a:pt x="17279" y="13763"/>
                      <a:pt x="17279" y="8034"/>
                      <a:pt x="17279" y="5169"/>
                    </a:cubicBezTo>
                    <a:cubicBezTo>
                      <a:pt x="17279" y="5169"/>
                      <a:pt x="17279" y="2304"/>
                      <a:pt x="17279" y="2304"/>
                    </a:cubicBezTo>
                    <a:cubicBezTo>
                      <a:pt x="17279" y="-560"/>
                      <a:pt x="14415" y="-560"/>
                      <a:pt x="11550" y="2304"/>
                    </a:cubicBezTo>
                    <a:cubicBezTo>
                      <a:pt x="5820" y="19493"/>
                      <a:pt x="2956" y="39546"/>
                      <a:pt x="91" y="59599"/>
                    </a:cubicBezTo>
                    <a:cubicBezTo>
                      <a:pt x="91" y="73922"/>
                      <a:pt x="91" y="85381"/>
                      <a:pt x="2956" y="99705"/>
                    </a:cubicBezTo>
                    <a:cubicBezTo>
                      <a:pt x="5820" y="102570"/>
                      <a:pt x="8685" y="108299"/>
                      <a:pt x="8685" y="11402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0" name="Freeform 59">
                <a:extLst>
                  <a:ext uri="{FF2B5EF4-FFF2-40B4-BE49-F238E27FC236}">
                    <a16:creationId xmlns:a16="http://schemas.microsoft.com/office/drawing/2014/main" id="{4476EEE4-6915-1842-856D-E15EDCC8B640}"/>
                  </a:ext>
                </a:extLst>
              </p:cNvPr>
              <p:cNvSpPr/>
              <p:nvPr/>
            </p:nvSpPr>
            <p:spPr>
              <a:xfrm>
                <a:off x="3194644" y="2210698"/>
                <a:ext cx="161610" cy="143236"/>
              </a:xfrm>
              <a:custGeom>
                <a:avLst/>
                <a:gdLst>
                  <a:gd name="connsiteX0" fmla="*/ 127 w 161610"/>
                  <a:gd name="connsiteY0" fmla="*/ 74646 h 143236"/>
                  <a:gd name="connsiteX1" fmla="*/ 68880 w 161610"/>
                  <a:gd name="connsiteY1" fmla="*/ 143400 h 143236"/>
                  <a:gd name="connsiteX2" fmla="*/ 106122 w 161610"/>
                  <a:gd name="connsiteY2" fmla="*/ 77511 h 143236"/>
                  <a:gd name="connsiteX3" fmla="*/ 134769 w 161610"/>
                  <a:gd name="connsiteY3" fmla="*/ 31675 h 143236"/>
                  <a:gd name="connsiteX4" fmla="*/ 151957 w 161610"/>
                  <a:gd name="connsiteY4" fmla="*/ 11622 h 143236"/>
                  <a:gd name="connsiteX5" fmla="*/ 160551 w 161610"/>
                  <a:gd name="connsiteY5" fmla="*/ 5893 h 143236"/>
                  <a:gd name="connsiteX6" fmla="*/ 157687 w 161610"/>
                  <a:gd name="connsiteY6" fmla="*/ 164 h 143236"/>
                  <a:gd name="connsiteX7" fmla="*/ 63151 w 161610"/>
                  <a:gd name="connsiteY7" fmla="*/ 25946 h 143236"/>
                  <a:gd name="connsiteX8" fmla="*/ 127 w 161610"/>
                  <a:gd name="connsiteY8" fmla="*/ 74646 h 143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1610" h="143236">
                    <a:moveTo>
                      <a:pt x="127" y="74646"/>
                    </a:moveTo>
                    <a:cubicBezTo>
                      <a:pt x="25910" y="94699"/>
                      <a:pt x="48827" y="117617"/>
                      <a:pt x="68880" y="143400"/>
                    </a:cubicBezTo>
                    <a:cubicBezTo>
                      <a:pt x="86069" y="126211"/>
                      <a:pt x="94663" y="100429"/>
                      <a:pt x="106122" y="77511"/>
                    </a:cubicBezTo>
                    <a:cubicBezTo>
                      <a:pt x="114716" y="60323"/>
                      <a:pt x="123310" y="45999"/>
                      <a:pt x="134769" y="31675"/>
                    </a:cubicBezTo>
                    <a:cubicBezTo>
                      <a:pt x="140498" y="25946"/>
                      <a:pt x="146228" y="17352"/>
                      <a:pt x="151957" y="11622"/>
                    </a:cubicBezTo>
                    <a:cubicBezTo>
                      <a:pt x="151957" y="11622"/>
                      <a:pt x="157687" y="8758"/>
                      <a:pt x="160551" y="5893"/>
                    </a:cubicBezTo>
                    <a:cubicBezTo>
                      <a:pt x="163416" y="3028"/>
                      <a:pt x="160551" y="164"/>
                      <a:pt x="157687" y="164"/>
                    </a:cubicBezTo>
                    <a:cubicBezTo>
                      <a:pt x="126175" y="3028"/>
                      <a:pt x="91798" y="11622"/>
                      <a:pt x="63151" y="25946"/>
                    </a:cubicBezTo>
                    <a:cubicBezTo>
                      <a:pt x="40233" y="37405"/>
                      <a:pt x="17315" y="54593"/>
                      <a:pt x="127" y="74646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F6B36593-228C-E848-B7AA-EAC0A3AF1868}"/>
                  </a:ext>
                </a:extLst>
              </p:cNvPr>
              <p:cNvSpPr/>
              <p:nvPr/>
            </p:nvSpPr>
            <p:spPr>
              <a:xfrm>
                <a:off x="3274856" y="2332752"/>
                <a:ext cx="188355" cy="135770"/>
              </a:xfrm>
              <a:custGeom>
                <a:avLst/>
                <a:gdLst>
                  <a:gd name="connsiteX0" fmla="*/ 48834 w 188355"/>
                  <a:gd name="connsiteY0" fmla="*/ 121618 h 135770"/>
                  <a:gd name="connsiteX1" fmla="*/ 54563 w 188355"/>
                  <a:gd name="connsiteY1" fmla="*/ 135942 h 135770"/>
                  <a:gd name="connsiteX2" fmla="*/ 111858 w 188355"/>
                  <a:gd name="connsiteY2" fmla="*/ 72918 h 135770"/>
                  <a:gd name="connsiteX3" fmla="*/ 154829 w 188355"/>
                  <a:gd name="connsiteY3" fmla="*/ 32812 h 135770"/>
                  <a:gd name="connsiteX4" fmla="*/ 177746 w 188355"/>
                  <a:gd name="connsiteY4" fmla="*/ 18488 h 135770"/>
                  <a:gd name="connsiteX5" fmla="*/ 186340 w 188355"/>
                  <a:gd name="connsiteY5" fmla="*/ 12759 h 135770"/>
                  <a:gd name="connsiteX6" fmla="*/ 186340 w 188355"/>
                  <a:gd name="connsiteY6" fmla="*/ 4165 h 135770"/>
                  <a:gd name="connsiteX7" fmla="*/ 80346 w 188355"/>
                  <a:gd name="connsiteY7" fmla="*/ 7030 h 135770"/>
                  <a:gd name="connsiteX8" fmla="*/ 134 w 188355"/>
                  <a:gd name="connsiteY8" fmla="*/ 41406 h 135770"/>
                  <a:gd name="connsiteX9" fmla="*/ 48834 w 188355"/>
                  <a:gd name="connsiteY9" fmla="*/ 121618 h 135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8355" h="135770">
                    <a:moveTo>
                      <a:pt x="48834" y="121618"/>
                    </a:moveTo>
                    <a:cubicBezTo>
                      <a:pt x="51699" y="127348"/>
                      <a:pt x="54563" y="133077"/>
                      <a:pt x="54563" y="135942"/>
                    </a:cubicBezTo>
                    <a:cubicBezTo>
                      <a:pt x="77481" y="118754"/>
                      <a:pt x="94669" y="92971"/>
                      <a:pt x="111858" y="72918"/>
                    </a:cubicBezTo>
                    <a:cubicBezTo>
                      <a:pt x="126181" y="58595"/>
                      <a:pt x="140505" y="44271"/>
                      <a:pt x="154829" y="32812"/>
                    </a:cubicBezTo>
                    <a:cubicBezTo>
                      <a:pt x="163423" y="27083"/>
                      <a:pt x="172017" y="21353"/>
                      <a:pt x="177746" y="18488"/>
                    </a:cubicBezTo>
                    <a:cubicBezTo>
                      <a:pt x="180611" y="18488"/>
                      <a:pt x="183476" y="15624"/>
                      <a:pt x="186340" y="12759"/>
                    </a:cubicBezTo>
                    <a:cubicBezTo>
                      <a:pt x="189205" y="9894"/>
                      <a:pt x="189205" y="7030"/>
                      <a:pt x="186340" y="4165"/>
                    </a:cubicBezTo>
                    <a:cubicBezTo>
                      <a:pt x="151964" y="-1565"/>
                      <a:pt x="114722" y="-1565"/>
                      <a:pt x="80346" y="7030"/>
                    </a:cubicBezTo>
                    <a:cubicBezTo>
                      <a:pt x="51699" y="12759"/>
                      <a:pt x="23051" y="24218"/>
                      <a:pt x="134" y="41406"/>
                    </a:cubicBezTo>
                    <a:cubicBezTo>
                      <a:pt x="23051" y="67189"/>
                      <a:pt x="37375" y="92971"/>
                      <a:pt x="48834" y="12161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5FA45320-C7E4-E14A-A453-02661ECA9662}"/>
                  </a:ext>
                </a:extLst>
              </p:cNvPr>
              <p:cNvSpPr/>
              <p:nvPr/>
            </p:nvSpPr>
            <p:spPr>
              <a:xfrm>
                <a:off x="3097243" y="2116162"/>
                <a:ext cx="121504" cy="151830"/>
              </a:xfrm>
              <a:custGeom>
                <a:avLst/>
                <a:gdLst>
                  <a:gd name="connsiteX0" fmla="*/ 88925 w 121504"/>
                  <a:gd name="connsiteY0" fmla="*/ 83234 h 151830"/>
                  <a:gd name="connsiteX1" fmla="*/ 103249 w 121504"/>
                  <a:gd name="connsiteY1" fmla="*/ 34534 h 151830"/>
                  <a:gd name="connsiteX2" fmla="*/ 114708 w 121504"/>
                  <a:gd name="connsiteY2" fmla="*/ 14481 h 151830"/>
                  <a:gd name="connsiteX3" fmla="*/ 120437 w 121504"/>
                  <a:gd name="connsiteY3" fmla="*/ 5887 h 151830"/>
                  <a:gd name="connsiteX4" fmla="*/ 117572 w 121504"/>
                  <a:gd name="connsiteY4" fmla="*/ 157 h 151830"/>
                  <a:gd name="connsiteX5" fmla="*/ 43090 w 121504"/>
                  <a:gd name="connsiteY5" fmla="*/ 48857 h 151830"/>
                  <a:gd name="connsiteX6" fmla="*/ 119 w 121504"/>
                  <a:gd name="connsiteY6" fmla="*/ 109017 h 151830"/>
                  <a:gd name="connsiteX7" fmla="*/ 80331 w 121504"/>
                  <a:gd name="connsiteY7" fmla="*/ 151987 h 151830"/>
                  <a:gd name="connsiteX8" fmla="*/ 88925 w 121504"/>
                  <a:gd name="connsiteY8" fmla="*/ 83234 h 15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504" h="151830">
                    <a:moveTo>
                      <a:pt x="88925" y="83234"/>
                    </a:moveTo>
                    <a:cubicBezTo>
                      <a:pt x="91790" y="66046"/>
                      <a:pt x="97519" y="48857"/>
                      <a:pt x="103249" y="34534"/>
                    </a:cubicBezTo>
                    <a:cubicBezTo>
                      <a:pt x="106113" y="25940"/>
                      <a:pt x="108978" y="20210"/>
                      <a:pt x="114708" y="14481"/>
                    </a:cubicBezTo>
                    <a:cubicBezTo>
                      <a:pt x="114708" y="11616"/>
                      <a:pt x="117572" y="8751"/>
                      <a:pt x="120437" y="5887"/>
                    </a:cubicBezTo>
                    <a:cubicBezTo>
                      <a:pt x="123302" y="3022"/>
                      <a:pt x="120437" y="157"/>
                      <a:pt x="117572" y="157"/>
                    </a:cubicBezTo>
                    <a:cubicBezTo>
                      <a:pt x="91790" y="11616"/>
                      <a:pt x="63143" y="28804"/>
                      <a:pt x="43090" y="48857"/>
                    </a:cubicBezTo>
                    <a:cubicBezTo>
                      <a:pt x="25901" y="66046"/>
                      <a:pt x="8713" y="86099"/>
                      <a:pt x="119" y="109017"/>
                    </a:cubicBezTo>
                    <a:cubicBezTo>
                      <a:pt x="28766" y="120475"/>
                      <a:pt x="54548" y="134799"/>
                      <a:pt x="80331" y="151987"/>
                    </a:cubicBezTo>
                    <a:cubicBezTo>
                      <a:pt x="83196" y="129070"/>
                      <a:pt x="83196" y="106152"/>
                      <a:pt x="88925" y="83234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E27CD072-EFC4-964D-A411-CE2809B055D5}"/>
                  </a:ext>
                </a:extLst>
              </p:cNvPr>
              <p:cNvSpPr/>
              <p:nvPr/>
            </p:nvSpPr>
            <p:spPr>
              <a:xfrm>
                <a:off x="3357933" y="2616743"/>
                <a:ext cx="155881" cy="92416"/>
              </a:xfrm>
              <a:custGeom>
                <a:avLst/>
                <a:gdLst>
                  <a:gd name="connsiteX0" fmla="*/ 77486 w 155881"/>
                  <a:gd name="connsiteY0" fmla="*/ 12394 h 92416"/>
                  <a:gd name="connsiteX1" fmla="*/ 5868 w 155881"/>
                  <a:gd name="connsiteY1" fmla="*/ 935 h 92416"/>
                  <a:gd name="connsiteX2" fmla="*/ 138 w 155881"/>
                  <a:gd name="connsiteY2" fmla="*/ 92606 h 92416"/>
                  <a:gd name="connsiteX3" fmla="*/ 71756 w 155881"/>
                  <a:gd name="connsiteY3" fmla="*/ 72553 h 92416"/>
                  <a:gd name="connsiteX4" fmla="*/ 120457 w 155881"/>
                  <a:gd name="connsiteY4" fmla="*/ 63959 h 92416"/>
                  <a:gd name="connsiteX5" fmla="*/ 143374 w 155881"/>
                  <a:gd name="connsiteY5" fmla="*/ 63959 h 92416"/>
                  <a:gd name="connsiteX6" fmla="*/ 151968 w 155881"/>
                  <a:gd name="connsiteY6" fmla="*/ 63959 h 92416"/>
                  <a:gd name="connsiteX7" fmla="*/ 154833 w 155881"/>
                  <a:gd name="connsiteY7" fmla="*/ 58230 h 92416"/>
                  <a:gd name="connsiteX8" fmla="*/ 77486 w 155881"/>
                  <a:gd name="connsiteY8" fmla="*/ 12394 h 92416"/>
                  <a:gd name="connsiteX9" fmla="*/ 77486 w 155881"/>
                  <a:gd name="connsiteY9" fmla="*/ 12394 h 92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881" h="92416">
                    <a:moveTo>
                      <a:pt x="77486" y="12394"/>
                    </a:moveTo>
                    <a:cubicBezTo>
                      <a:pt x="54568" y="3800"/>
                      <a:pt x="28786" y="-1929"/>
                      <a:pt x="5868" y="935"/>
                    </a:cubicBezTo>
                    <a:cubicBezTo>
                      <a:pt x="5868" y="32447"/>
                      <a:pt x="5868" y="61095"/>
                      <a:pt x="138" y="92606"/>
                    </a:cubicBezTo>
                    <a:cubicBezTo>
                      <a:pt x="25921" y="89742"/>
                      <a:pt x="48839" y="81148"/>
                      <a:pt x="71756" y="72553"/>
                    </a:cubicBezTo>
                    <a:cubicBezTo>
                      <a:pt x="88945" y="66824"/>
                      <a:pt x="103268" y="63959"/>
                      <a:pt x="120457" y="63959"/>
                    </a:cubicBezTo>
                    <a:cubicBezTo>
                      <a:pt x="129051" y="63959"/>
                      <a:pt x="137645" y="63959"/>
                      <a:pt x="143374" y="63959"/>
                    </a:cubicBezTo>
                    <a:cubicBezTo>
                      <a:pt x="146239" y="63959"/>
                      <a:pt x="149104" y="63959"/>
                      <a:pt x="151968" y="63959"/>
                    </a:cubicBezTo>
                    <a:cubicBezTo>
                      <a:pt x="154833" y="63959"/>
                      <a:pt x="157698" y="61095"/>
                      <a:pt x="154833" y="58230"/>
                    </a:cubicBezTo>
                    <a:cubicBezTo>
                      <a:pt x="131915" y="41041"/>
                      <a:pt x="103268" y="23853"/>
                      <a:pt x="77486" y="12394"/>
                    </a:cubicBezTo>
                    <a:lnTo>
                      <a:pt x="77486" y="12394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E7EC9A50-35AA-3E4B-87DD-8EB0EB97A14C}"/>
                  </a:ext>
                </a:extLst>
              </p:cNvPr>
              <p:cNvSpPr/>
              <p:nvPr/>
            </p:nvSpPr>
            <p:spPr>
              <a:xfrm>
                <a:off x="3337880" y="2478907"/>
                <a:ext cx="177870" cy="107068"/>
              </a:xfrm>
              <a:custGeom>
                <a:avLst/>
                <a:gdLst>
                  <a:gd name="connsiteX0" fmla="*/ 174886 w 177870"/>
                  <a:gd name="connsiteY0" fmla="*/ 27038 h 107068"/>
                  <a:gd name="connsiteX1" fmla="*/ 80350 w 177870"/>
                  <a:gd name="connsiteY1" fmla="*/ 1255 h 107068"/>
                  <a:gd name="connsiteX2" fmla="*/ 138 w 177870"/>
                  <a:gd name="connsiteY2" fmla="*/ 9849 h 107068"/>
                  <a:gd name="connsiteX3" fmla="*/ 20191 w 177870"/>
                  <a:gd name="connsiteY3" fmla="*/ 107250 h 107068"/>
                  <a:gd name="connsiteX4" fmla="*/ 88944 w 177870"/>
                  <a:gd name="connsiteY4" fmla="*/ 67144 h 107068"/>
                  <a:gd name="connsiteX5" fmla="*/ 137644 w 177870"/>
                  <a:gd name="connsiteY5" fmla="*/ 44226 h 107068"/>
                  <a:gd name="connsiteX6" fmla="*/ 163427 w 177870"/>
                  <a:gd name="connsiteY6" fmla="*/ 38497 h 107068"/>
                  <a:gd name="connsiteX7" fmla="*/ 172021 w 177870"/>
                  <a:gd name="connsiteY7" fmla="*/ 35632 h 107068"/>
                  <a:gd name="connsiteX8" fmla="*/ 174886 w 177870"/>
                  <a:gd name="connsiteY8" fmla="*/ 27038 h 107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70" h="107068">
                    <a:moveTo>
                      <a:pt x="174886" y="27038"/>
                    </a:moveTo>
                    <a:cubicBezTo>
                      <a:pt x="146238" y="12714"/>
                      <a:pt x="111862" y="4120"/>
                      <a:pt x="80350" y="1255"/>
                    </a:cubicBezTo>
                    <a:cubicBezTo>
                      <a:pt x="54567" y="-1609"/>
                      <a:pt x="25920" y="1255"/>
                      <a:pt x="138" y="9849"/>
                    </a:cubicBezTo>
                    <a:cubicBezTo>
                      <a:pt x="11597" y="41361"/>
                      <a:pt x="17326" y="75738"/>
                      <a:pt x="20191" y="107250"/>
                    </a:cubicBezTo>
                    <a:cubicBezTo>
                      <a:pt x="45973" y="98656"/>
                      <a:pt x="66026" y="78603"/>
                      <a:pt x="88944" y="67144"/>
                    </a:cubicBezTo>
                    <a:cubicBezTo>
                      <a:pt x="103268" y="58550"/>
                      <a:pt x="120456" y="49956"/>
                      <a:pt x="137644" y="44226"/>
                    </a:cubicBezTo>
                    <a:cubicBezTo>
                      <a:pt x="146238" y="41361"/>
                      <a:pt x="154833" y="38497"/>
                      <a:pt x="163427" y="38497"/>
                    </a:cubicBezTo>
                    <a:cubicBezTo>
                      <a:pt x="166291" y="38497"/>
                      <a:pt x="169156" y="38497"/>
                      <a:pt x="172021" y="35632"/>
                    </a:cubicBezTo>
                    <a:cubicBezTo>
                      <a:pt x="177750" y="32767"/>
                      <a:pt x="180615" y="29903"/>
                      <a:pt x="174886" y="2703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07D665BD-B436-0C4A-BB5C-A2D93BE9538C}"/>
                  </a:ext>
                </a:extLst>
              </p:cNvPr>
              <p:cNvSpPr/>
              <p:nvPr/>
            </p:nvSpPr>
            <p:spPr>
              <a:xfrm>
                <a:off x="3160267" y="2961254"/>
                <a:ext cx="91671" cy="112997"/>
              </a:xfrm>
              <a:custGeom>
                <a:avLst/>
                <a:gdLst>
                  <a:gd name="connsiteX0" fmla="*/ 51687 w 91671"/>
                  <a:gd name="connsiteY0" fmla="*/ 215 h 112997"/>
                  <a:gd name="connsiteX1" fmla="*/ 122 w 91671"/>
                  <a:gd name="connsiteY1" fmla="*/ 40321 h 112997"/>
                  <a:gd name="connsiteX2" fmla="*/ 43093 w 91671"/>
                  <a:gd name="connsiteY2" fmla="*/ 68968 h 112997"/>
                  <a:gd name="connsiteX3" fmla="*/ 71740 w 91671"/>
                  <a:gd name="connsiteY3" fmla="*/ 91886 h 112997"/>
                  <a:gd name="connsiteX4" fmla="*/ 83199 w 91671"/>
                  <a:gd name="connsiteY4" fmla="*/ 106210 h 112997"/>
                  <a:gd name="connsiteX5" fmla="*/ 86064 w 91671"/>
                  <a:gd name="connsiteY5" fmla="*/ 111939 h 112997"/>
                  <a:gd name="connsiteX6" fmla="*/ 91793 w 91671"/>
                  <a:gd name="connsiteY6" fmla="*/ 111939 h 112997"/>
                  <a:gd name="connsiteX7" fmla="*/ 83199 w 91671"/>
                  <a:gd name="connsiteY7" fmla="*/ 48915 h 112997"/>
                  <a:gd name="connsiteX8" fmla="*/ 51687 w 91671"/>
                  <a:gd name="connsiteY8" fmla="*/ 215 h 112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1671" h="112997">
                    <a:moveTo>
                      <a:pt x="51687" y="215"/>
                    </a:moveTo>
                    <a:cubicBezTo>
                      <a:pt x="34499" y="14539"/>
                      <a:pt x="17311" y="28862"/>
                      <a:pt x="122" y="40321"/>
                    </a:cubicBezTo>
                    <a:cubicBezTo>
                      <a:pt x="11581" y="51780"/>
                      <a:pt x="28769" y="60374"/>
                      <a:pt x="43093" y="68968"/>
                    </a:cubicBezTo>
                    <a:cubicBezTo>
                      <a:pt x="51687" y="74698"/>
                      <a:pt x="63146" y="83292"/>
                      <a:pt x="71740" y="91886"/>
                    </a:cubicBezTo>
                    <a:cubicBezTo>
                      <a:pt x="74605" y="97616"/>
                      <a:pt x="80334" y="100480"/>
                      <a:pt x="83199" y="106210"/>
                    </a:cubicBezTo>
                    <a:cubicBezTo>
                      <a:pt x="83199" y="106210"/>
                      <a:pt x="86064" y="109074"/>
                      <a:pt x="86064" y="111939"/>
                    </a:cubicBezTo>
                    <a:cubicBezTo>
                      <a:pt x="86064" y="114804"/>
                      <a:pt x="91793" y="111939"/>
                      <a:pt x="91793" y="111939"/>
                    </a:cubicBezTo>
                    <a:cubicBezTo>
                      <a:pt x="91793" y="91886"/>
                      <a:pt x="88929" y="68968"/>
                      <a:pt x="83199" y="48915"/>
                    </a:cubicBezTo>
                    <a:cubicBezTo>
                      <a:pt x="71740" y="31727"/>
                      <a:pt x="63146" y="14539"/>
                      <a:pt x="51687" y="21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D0BCD27-B4DC-774B-A362-6E82BD01A428}"/>
                  </a:ext>
                </a:extLst>
              </p:cNvPr>
              <p:cNvSpPr/>
              <p:nvPr/>
            </p:nvSpPr>
            <p:spPr>
              <a:xfrm>
                <a:off x="3249073" y="2863854"/>
                <a:ext cx="123182" cy="112910"/>
              </a:xfrm>
              <a:custGeom>
                <a:avLst/>
                <a:gdLst>
                  <a:gd name="connsiteX0" fmla="*/ 45965 w 123182"/>
                  <a:gd name="connsiteY0" fmla="*/ 208 h 112910"/>
                  <a:gd name="connsiteX1" fmla="*/ 130 w 123182"/>
                  <a:gd name="connsiteY1" fmla="*/ 60367 h 112910"/>
                  <a:gd name="connsiteX2" fmla="*/ 57424 w 123182"/>
                  <a:gd name="connsiteY2" fmla="*/ 77556 h 112910"/>
                  <a:gd name="connsiteX3" fmla="*/ 94665 w 123182"/>
                  <a:gd name="connsiteY3" fmla="*/ 94744 h 112910"/>
                  <a:gd name="connsiteX4" fmla="*/ 111854 w 123182"/>
                  <a:gd name="connsiteY4" fmla="*/ 106203 h 112910"/>
                  <a:gd name="connsiteX5" fmla="*/ 117583 w 123182"/>
                  <a:gd name="connsiteY5" fmla="*/ 111932 h 112910"/>
                  <a:gd name="connsiteX6" fmla="*/ 123313 w 123182"/>
                  <a:gd name="connsiteY6" fmla="*/ 109068 h 112910"/>
                  <a:gd name="connsiteX7" fmla="*/ 91801 w 123182"/>
                  <a:gd name="connsiteY7" fmla="*/ 43179 h 112910"/>
                  <a:gd name="connsiteX8" fmla="*/ 45965 w 123182"/>
                  <a:gd name="connsiteY8" fmla="*/ 208 h 112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182" h="112910">
                    <a:moveTo>
                      <a:pt x="45965" y="208"/>
                    </a:moveTo>
                    <a:cubicBezTo>
                      <a:pt x="31641" y="20261"/>
                      <a:pt x="17318" y="40314"/>
                      <a:pt x="130" y="60367"/>
                    </a:cubicBezTo>
                    <a:cubicBezTo>
                      <a:pt x="17318" y="68961"/>
                      <a:pt x="37371" y="71826"/>
                      <a:pt x="57424" y="77556"/>
                    </a:cubicBezTo>
                    <a:cubicBezTo>
                      <a:pt x="68883" y="80420"/>
                      <a:pt x="83206" y="86150"/>
                      <a:pt x="94665" y="94744"/>
                    </a:cubicBezTo>
                    <a:cubicBezTo>
                      <a:pt x="100395" y="97609"/>
                      <a:pt x="106124" y="100473"/>
                      <a:pt x="111854" y="106203"/>
                    </a:cubicBezTo>
                    <a:cubicBezTo>
                      <a:pt x="111854" y="106203"/>
                      <a:pt x="114718" y="109068"/>
                      <a:pt x="117583" y="111932"/>
                    </a:cubicBezTo>
                    <a:cubicBezTo>
                      <a:pt x="120448" y="114797"/>
                      <a:pt x="123313" y="111932"/>
                      <a:pt x="123313" y="109068"/>
                    </a:cubicBezTo>
                    <a:cubicBezTo>
                      <a:pt x="117583" y="86150"/>
                      <a:pt x="106124" y="63232"/>
                      <a:pt x="91801" y="43179"/>
                    </a:cubicBezTo>
                    <a:cubicBezTo>
                      <a:pt x="77477" y="25991"/>
                      <a:pt x="63153" y="11667"/>
                      <a:pt x="45965" y="20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88583048-B3C8-E848-81EC-35398C74850E}"/>
                  </a:ext>
                </a:extLst>
              </p:cNvPr>
              <p:cNvSpPr/>
              <p:nvPr/>
            </p:nvSpPr>
            <p:spPr>
              <a:xfrm>
                <a:off x="3317827" y="2743536"/>
                <a:ext cx="144422" cy="94535"/>
              </a:xfrm>
              <a:custGeom>
                <a:avLst/>
                <a:gdLst>
                  <a:gd name="connsiteX0" fmla="*/ 88941 w 144422"/>
                  <a:gd name="connsiteY0" fmla="*/ 31711 h 94535"/>
                  <a:gd name="connsiteX1" fmla="*/ 28782 w 144422"/>
                  <a:gd name="connsiteY1" fmla="*/ 199 h 94535"/>
                  <a:gd name="connsiteX2" fmla="*/ 135 w 144422"/>
                  <a:gd name="connsiteY2" fmla="*/ 77547 h 94535"/>
                  <a:gd name="connsiteX3" fmla="*/ 66024 w 144422"/>
                  <a:gd name="connsiteY3" fmla="*/ 80411 h 94535"/>
                  <a:gd name="connsiteX4" fmla="*/ 111859 w 144422"/>
                  <a:gd name="connsiteY4" fmla="*/ 86141 h 94535"/>
                  <a:gd name="connsiteX5" fmla="*/ 131912 w 144422"/>
                  <a:gd name="connsiteY5" fmla="*/ 91870 h 94535"/>
                  <a:gd name="connsiteX6" fmla="*/ 140506 w 144422"/>
                  <a:gd name="connsiteY6" fmla="*/ 94735 h 94535"/>
                  <a:gd name="connsiteX7" fmla="*/ 143371 w 144422"/>
                  <a:gd name="connsiteY7" fmla="*/ 91870 h 94535"/>
                  <a:gd name="connsiteX8" fmla="*/ 88941 w 144422"/>
                  <a:gd name="connsiteY8" fmla="*/ 31711 h 94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4422" h="94535">
                    <a:moveTo>
                      <a:pt x="88941" y="31711"/>
                    </a:moveTo>
                    <a:cubicBezTo>
                      <a:pt x="71753" y="17387"/>
                      <a:pt x="51700" y="5929"/>
                      <a:pt x="28782" y="199"/>
                    </a:cubicBezTo>
                    <a:cubicBezTo>
                      <a:pt x="23053" y="25982"/>
                      <a:pt x="11594" y="51764"/>
                      <a:pt x="135" y="77547"/>
                    </a:cubicBezTo>
                    <a:cubicBezTo>
                      <a:pt x="23053" y="83276"/>
                      <a:pt x="43106" y="77547"/>
                      <a:pt x="66024" y="80411"/>
                    </a:cubicBezTo>
                    <a:cubicBezTo>
                      <a:pt x="80347" y="80411"/>
                      <a:pt x="97536" y="83276"/>
                      <a:pt x="111859" y="86141"/>
                    </a:cubicBezTo>
                    <a:cubicBezTo>
                      <a:pt x="117589" y="89005"/>
                      <a:pt x="126183" y="89005"/>
                      <a:pt x="131912" y="91870"/>
                    </a:cubicBezTo>
                    <a:cubicBezTo>
                      <a:pt x="134777" y="91870"/>
                      <a:pt x="137642" y="94735"/>
                      <a:pt x="140506" y="94735"/>
                    </a:cubicBezTo>
                    <a:cubicBezTo>
                      <a:pt x="143371" y="94735"/>
                      <a:pt x="146236" y="91870"/>
                      <a:pt x="143371" y="91870"/>
                    </a:cubicBezTo>
                    <a:cubicBezTo>
                      <a:pt x="129047" y="68952"/>
                      <a:pt x="108994" y="48899"/>
                      <a:pt x="88941" y="317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66C11ADC-3A09-3847-BC25-70519EE378BA}"/>
                  </a:ext>
                </a:extLst>
              </p:cNvPr>
              <p:cNvSpPr/>
              <p:nvPr/>
            </p:nvSpPr>
            <p:spPr>
              <a:xfrm>
                <a:off x="2647482" y="2966984"/>
                <a:ext cx="381007" cy="97708"/>
              </a:xfrm>
              <a:custGeom>
                <a:avLst/>
                <a:gdLst>
                  <a:gd name="connsiteX0" fmla="*/ 189168 w 381007"/>
                  <a:gd name="connsiteY0" fmla="*/ 20268 h 97708"/>
                  <a:gd name="connsiteX1" fmla="*/ 96 w 381007"/>
                  <a:gd name="connsiteY1" fmla="*/ 215 h 97708"/>
                  <a:gd name="connsiteX2" fmla="*/ 74579 w 381007"/>
                  <a:gd name="connsiteY2" fmla="*/ 48915 h 97708"/>
                  <a:gd name="connsiteX3" fmla="*/ 286568 w 381007"/>
                  <a:gd name="connsiteY3" fmla="*/ 97615 h 97708"/>
                  <a:gd name="connsiteX4" fmla="*/ 381104 w 381007"/>
                  <a:gd name="connsiteY4" fmla="*/ 86157 h 97708"/>
                  <a:gd name="connsiteX5" fmla="*/ 235003 w 381007"/>
                  <a:gd name="connsiteY5" fmla="*/ 46050 h 97708"/>
                  <a:gd name="connsiteX6" fmla="*/ 189168 w 381007"/>
                  <a:gd name="connsiteY6" fmla="*/ 20268 h 9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1007" h="97708">
                    <a:moveTo>
                      <a:pt x="189168" y="20268"/>
                    </a:moveTo>
                    <a:cubicBezTo>
                      <a:pt x="117550" y="28862"/>
                      <a:pt x="51661" y="23133"/>
                      <a:pt x="96" y="215"/>
                    </a:cubicBezTo>
                    <a:cubicBezTo>
                      <a:pt x="23014" y="20268"/>
                      <a:pt x="48797" y="34592"/>
                      <a:pt x="74579" y="48915"/>
                    </a:cubicBezTo>
                    <a:cubicBezTo>
                      <a:pt x="137603" y="83292"/>
                      <a:pt x="212086" y="100480"/>
                      <a:pt x="286568" y="97615"/>
                    </a:cubicBezTo>
                    <a:cubicBezTo>
                      <a:pt x="318080" y="97615"/>
                      <a:pt x="349592" y="91886"/>
                      <a:pt x="381104" y="86157"/>
                    </a:cubicBezTo>
                    <a:cubicBezTo>
                      <a:pt x="329539" y="80427"/>
                      <a:pt x="280839" y="66103"/>
                      <a:pt x="235003" y="46050"/>
                    </a:cubicBezTo>
                    <a:cubicBezTo>
                      <a:pt x="220680" y="37456"/>
                      <a:pt x="203492" y="28862"/>
                      <a:pt x="189168" y="20268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id="{B313BFFE-FB16-DE41-B806-6148BAACC0D7}"/>
                  </a:ext>
                </a:extLst>
              </p:cNvPr>
              <p:cNvSpPr/>
              <p:nvPr/>
            </p:nvSpPr>
            <p:spPr>
              <a:xfrm>
                <a:off x="2876660" y="2799557"/>
                <a:ext cx="345039" cy="241909"/>
              </a:xfrm>
              <a:custGeom>
                <a:avLst/>
                <a:gdLst>
                  <a:gd name="connsiteX0" fmla="*/ 343878 w 345039"/>
                  <a:gd name="connsiteY0" fmla="*/ 7211 h 241909"/>
                  <a:gd name="connsiteX1" fmla="*/ 343878 w 345039"/>
                  <a:gd name="connsiteY1" fmla="*/ 1481 h 241909"/>
                  <a:gd name="connsiteX2" fmla="*/ 338148 w 345039"/>
                  <a:gd name="connsiteY2" fmla="*/ 1481 h 241909"/>
                  <a:gd name="connsiteX3" fmla="*/ 183453 w 345039"/>
                  <a:gd name="connsiteY3" fmla="*/ 113206 h 241909"/>
                  <a:gd name="connsiteX4" fmla="*/ 149077 w 345039"/>
                  <a:gd name="connsiteY4" fmla="*/ 130394 h 241909"/>
                  <a:gd name="connsiteX5" fmla="*/ 111 w 345039"/>
                  <a:gd name="connsiteY5" fmla="*/ 179094 h 241909"/>
                  <a:gd name="connsiteX6" fmla="*/ 43082 w 345039"/>
                  <a:gd name="connsiteY6" fmla="*/ 202012 h 241909"/>
                  <a:gd name="connsiteX7" fmla="*/ 186318 w 345039"/>
                  <a:gd name="connsiteY7" fmla="*/ 242118 h 241909"/>
                  <a:gd name="connsiteX8" fmla="*/ 243612 w 345039"/>
                  <a:gd name="connsiteY8" fmla="*/ 216335 h 241909"/>
                  <a:gd name="connsiteX9" fmla="*/ 166265 w 345039"/>
                  <a:gd name="connsiteY9" fmla="*/ 150447 h 241909"/>
                  <a:gd name="connsiteX10" fmla="*/ 343878 w 345039"/>
                  <a:gd name="connsiteY10" fmla="*/ 7211 h 241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5039" h="241909">
                    <a:moveTo>
                      <a:pt x="343878" y="7211"/>
                    </a:moveTo>
                    <a:cubicBezTo>
                      <a:pt x="343878" y="7211"/>
                      <a:pt x="346742" y="4346"/>
                      <a:pt x="343878" y="1481"/>
                    </a:cubicBezTo>
                    <a:cubicBezTo>
                      <a:pt x="341013" y="-1383"/>
                      <a:pt x="338148" y="1481"/>
                      <a:pt x="338148" y="1481"/>
                    </a:cubicBezTo>
                    <a:cubicBezTo>
                      <a:pt x="295177" y="44452"/>
                      <a:pt x="243612" y="81694"/>
                      <a:pt x="183453" y="113206"/>
                    </a:cubicBezTo>
                    <a:cubicBezTo>
                      <a:pt x="171994" y="118935"/>
                      <a:pt x="160536" y="124664"/>
                      <a:pt x="149077" y="130394"/>
                    </a:cubicBezTo>
                    <a:cubicBezTo>
                      <a:pt x="100376" y="153312"/>
                      <a:pt x="48811" y="170500"/>
                      <a:pt x="111" y="179094"/>
                    </a:cubicBezTo>
                    <a:cubicBezTo>
                      <a:pt x="14435" y="187688"/>
                      <a:pt x="28758" y="193418"/>
                      <a:pt x="43082" y="202012"/>
                    </a:cubicBezTo>
                    <a:cubicBezTo>
                      <a:pt x="88918" y="222065"/>
                      <a:pt x="134753" y="236389"/>
                      <a:pt x="186318" y="242118"/>
                    </a:cubicBezTo>
                    <a:cubicBezTo>
                      <a:pt x="206371" y="236389"/>
                      <a:pt x="226424" y="227794"/>
                      <a:pt x="243612" y="216335"/>
                    </a:cubicBezTo>
                    <a:cubicBezTo>
                      <a:pt x="217830" y="196282"/>
                      <a:pt x="192047" y="173365"/>
                      <a:pt x="166265" y="150447"/>
                    </a:cubicBezTo>
                    <a:cubicBezTo>
                      <a:pt x="246477" y="113206"/>
                      <a:pt x="303772" y="61641"/>
                      <a:pt x="343878" y="721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008E915-99ED-9745-9CCA-E9D650F71AD7}"/>
                  </a:ext>
                </a:extLst>
              </p:cNvPr>
              <p:cNvSpPr/>
              <p:nvPr/>
            </p:nvSpPr>
            <p:spPr>
              <a:xfrm>
                <a:off x="2487058" y="2474252"/>
                <a:ext cx="143235" cy="277877"/>
              </a:xfrm>
              <a:custGeom>
                <a:avLst/>
                <a:gdLst>
                  <a:gd name="connsiteX0" fmla="*/ 45912 w 143235"/>
                  <a:gd name="connsiteY0" fmla="*/ 252282 h 277877"/>
                  <a:gd name="connsiteX1" fmla="*/ 57371 w 143235"/>
                  <a:gd name="connsiteY1" fmla="*/ 258011 h 277877"/>
                  <a:gd name="connsiteX2" fmla="*/ 100342 w 143235"/>
                  <a:gd name="connsiteY2" fmla="*/ 272335 h 277877"/>
                  <a:gd name="connsiteX3" fmla="*/ 143313 w 143235"/>
                  <a:gd name="connsiteY3" fmla="*/ 278065 h 277877"/>
                  <a:gd name="connsiteX4" fmla="*/ 126124 w 143235"/>
                  <a:gd name="connsiteY4" fmla="*/ 232229 h 277877"/>
                  <a:gd name="connsiteX5" fmla="*/ 108936 w 143235"/>
                  <a:gd name="connsiteY5" fmla="*/ 157746 h 277877"/>
                  <a:gd name="connsiteX6" fmla="*/ 106071 w 143235"/>
                  <a:gd name="connsiteY6" fmla="*/ 131964 h 277877"/>
                  <a:gd name="connsiteX7" fmla="*/ 103207 w 143235"/>
                  <a:gd name="connsiteY7" fmla="*/ 109046 h 277877"/>
                  <a:gd name="connsiteX8" fmla="*/ 103207 w 143235"/>
                  <a:gd name="connsiteY8" fmla="*/ 97587 h 277877"/>
                  <a:gd name="connsiteX9" fmla="*/ 103207 w 143235"/>
                  <a:gd name="connsiteY9" fmla="*/ 54616 h 277877"/>
                  <a:gd name="connsiteX10" fmla="*/ 60236 w 143235"/>
                  <a:gd name="connsiteY10" fmla="*/ 40293 h 277877"/>
                  <a:gd name="connsiteX11" fmla="*/ 54506 w 143235"/>
                  <a:gd name="connsiteY11" fmla="*/ 37428 h 277877"/>
                  <a:gd name="connsiteX12" fmla="*/ 37318 w 143235"/>
                  <a:gd name="connsiteY12" fmla="*/ 23104 h 277877"/>
                  <a:gd name="connsiteX13" fmla="*/ 31589 w 143235"/>
                  <a:gd name="connsiteY13" fmla="*/ 11646 h 277877"/>
                  <a:gd name="connsiteX14" fmla="*/ 28724 w 143235"/>
                  <a:gd name="connsiteY14" fmla="*/ 187 h 277877"/>
                  <a:gd name="connsiteX15" fmla="*/ 11536 w 143235"/>
                  <a:gd name="connsiteY15" fmla="*/ 54616 h 277877"/>
                  <a:gd name="connsiteX16" fmla="*/ 5806 w 143235"/>
                  <a:gd name="connsiteY16" fmla="*/ 77534 h 277877"/>
                  <a:gd name="connsiteX17" fmla="*/ 77 w 143235"/>
                  <a:gd name="connsiteY17" fmla="*/ 123370 h 277877"/>
                  <a:gd name="connsiteX18" fmla="*/ 77 w 143235"/>
                  <a:gd name="connsiteY18" fmla="*/ 134829 h 277877"/>
                  <a:gd name="connsiteX19" fmla="*/ 77 w 143235"/>
                  <a:gd name="connsiteY19" fmla="*/ 169205 h 277877"/>
                  <a:gd name="connsiteX20" fmla="*/ 2942 w 143235"/>
                  <a:gd name="connsiteY20" fmla="*/ 212176 h 277877"/>
                  <a:gd name="connsiteX21" fmla="*/ 45912 w 143235"/>
                  <a:gd name="connsiteY21" fmla="*/ 252282 h 277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43235" h="277877">
                    <a:moveTo>
                      <a:pt x="45912" y="252282"/>
                    </a:moveTo>
                    <a:cubicBezTo>
                      <a:pt x="48777" y="255147"/>
                      <a:pt x="51642" y="255147"/>
                      <a:pt x="57371" y="258011"/>
                    </a:cubicBezTo>
                    <a:cubicBezTo>
                      <a:pt x="71695" y="263741"/>
                      <a:pt x="86018" y="269470"/>
                      <a:pt x="100342" y="272335"/>
                    </a:cubicBezTo>
                    <a:cubicBezTo>
                      <a:pt x="114666" y="275200"/>
                      <a:pt x="128989" y="278065"/>
                      <a:pt x="143313" y="278065"/>
                    </a:cubicBezTo>
                    <a:cubicBezTo>
                      <a:pt x="137583" y="263741"/>
                      <a:pt x="131854" y="249417"/>
                      <a:pt x="126124" y="232229"/>
                    </a:cubicBezTo>
                    <a:cubicBezTo>
                      <a:pt x="117530" y="209311"/>
                      <a:pt x="111801" y="183529"/>
                      <a:pt x="108936" y="157746"/>
                    </a:cubicBezTo>
                    <a:cubicBezTo>
                      <a:pt x="108936" y="149152"/>
                      <a:pt x="106071" y="140558"/>
                      <a:pt x="106071" y="131964"/>
                    </a:cubicBezTo>
                    <a:cubicBezTo>
                      <a:pt x="106071" y="126234"/>
                      <a:pt x="106071" y="117640"/>
                      <a:pt x="103207" y="109046"/>
                    </a:cubicBezTo>
                    <a:cubicBezTo>
                      <a:pt x="103207" y="106181"/>
                      <a:pt x="103207" y="100452"/>
                      <a:pt x="103207" y="97587"/>
                    </a:cubicBezTo>
                    <a:cubicBezTo>
                      <a:pt x="103207" y="83264"/>
                      <a:pt x="103207" y="68940"/>
                      <a:pt x="103207" y="54616"/>
                    </a:cubicBezTo>
                    <a:cubicBezTo>
                      <a:pt x="86018" y="51752"/>
                      <a:pt x="71695" y="48887"/>
                      <a:pt x="60236" y="40293"/>
                    </a:cubicBezTo>
                    <a:cubicBezTo>
                      <a:pt x="57371" y="40293"/>
                      <a:pt x="57371" y="37428"/>
                      <a:pt x="54506" y="37428"/>
                    </a:cubicBezTo>
                    <a:cubicBezTo>
                      <a:pt x="48777" y="34563"/>
                      <a:pt x="43048" y="28834"/>
                      <a:pt x="37318" y="23104"/>
                    </a:cubicBezTo>
                    <a:cubicBezTo>
                      <a:pt x="34453" y="20240"/>
                      <a:pt x="31589" y="17375"/>
                      <a:pt x="31589" y="11646"/>
                    </a:cubicBezTo>
                    <a:cubicBezTo>
                      <a:pt x="28724" y="8781"/>
                      <a:pt x="28724" y="3051"/>
                      <a:pt x="28724" y="187"/>
                    </a:cubicBezTo>
                    <a:cubicBezTo>
                      <a:pt x="22995" y="17375"/>
                      <a:pt x="17265" y="34563"/>
                      <a:pt x="11536" y="54616"/>
                    </a:cubicBezTo>
                    <a:cubicBezTo>
                      <a:pt x="8671" y="60346"/>
                      <a:pt x="8671" y="68940"/>
                      <a:pt x="5806" y="77534"/>
                    </a:cubicBezTo>
                    <a:cubicBezTo>
                      <a:pt x="2942" y="91858"/>
                      <a:pt x="77" y="106181"/>
                      <a:pt x="77" y="123370"/>
                    </a:cubicBezTo>
                    <a:cubicBezTo>
                      <a:pt x="77" y="126234"/>
                      <a:pt x="77" y="131964"/>
                      <a:pt x="77" y="134829"/>
                    </a:cubicBezTo>
                    <a:cubicBezTo>
                      <a:pt x="77" y="146287"/>
                      <a:pt x="77" y="157746"/>
                      <a:pt x="77" y="169205"/>
                    </a:cubicBezTo>
                    <a:cubicBezTo>
                      <a:pt x="77" y="183529"/>
                      <a:pt x="77" y="197852"/>
                      <a:pt x="2942" y="212176"/>
                    </a:cubicBezTo>
                    <a:cubicBezTo>
                      <a:pt x="11536" y="226500"/>
                      <a:pt x="28724" y="240823"/>
                      <a:pt x="45912" y="252282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20157F9C-81B0-2146-B99E-D8BFF40F4075}"/>
                  </a:ext>
                </a:extLst>
              </p:cNvPr>
              <p:cNvSpPr/>
              <p:nvPr/>
            </p:nvSpPr>
            <p:spPr>
              <a:xfrm>
                <a:off x="2630294" y="2369849"/>
                <a:ext cx="379416" cy="385145"/>
              </a:xfrm>
              <a:custGeom>
                <a:avLst/>
                <a:gdLst>
                  <a:gd name="connsiteX0" fmla="*/ 31607 w 379416"/>
                  <a:gd name="connsiteY0" fmla="*/ 161881 h 385145"/>
                  <a:gd name="connsiteX1" fmla="*/ 95 w 379416"/>
                  <a:gd name="connsiteY1" fmla="*/ 164745 h 385145"/>
                  <a:gd name="connsiteX2" fmla="*/ 95 w 379416"/>
                  <a:gd name="connsiteY2" fmla="*/ 196257 h 385145"/>
                  <a:gd name="connsiteX3" fmla="*/ 95 w 379416"/>
                  <a:gd name="connsiteY3" fmla="*/ 196257 h 385145"/>
                  <a:gd name="connsiteX4" fmla="*/ 95 w 379416"/>
                  <a:gd name="connsiteY4" fmla="*/ 207716 h 385145"/>
                  <a:gd name="connsiteX5" fmla="*/ 95 w 379416"/>
                  <a:gd name="connsiteY5" fmla="*/ 224905 h 385145"/>
                  <a:gd name="connsiteX6" fmla="*/ 14419 w 379416"/>
                  <a:gd name="connsiteY6" fmla="*/ 305117 h 385145"/>
                  <a:gd name="connsiteX7" fmla="*/ 43066 w 379416"/>
                  <a:gd name="connsiteY7" fmla="*/ 385329 h 385145"/>
                  <a:gd name="connsiteX8" fmla="*/ 235002 w 379416"/>
                  <a:gd name="connsiteY8" fmla="*/ 342358 h 385145"/>
                  <a:gd name="connsiteX9" fmla="*/ 166249 w 379416"/>
                  <a:gd name="connsiteY9" fmla="*/ 196257 h 385145"/>
                  <a:gd name="connsiteX10" fmla="*/ 154790 w 379416"/>
                  <a:gd name="connsiteY10" fmla="*/ 170475 h 385145"/>
                  <a:gd name="connsiteX11" fmla="*/ 192031 w 379416"/>
                  <a:gd name="connsiteY11" fmla="*/ 153287 h 385145"/>
                  <a:gd name="connsiteX12" fmla="*/ 372509 w 379416"/>
                  <a:gd name="connsiteY12" fmla="*/ 15780 h 385145"/>
                  <a:gd name="connsiteX13" fmla="*/ 378238 w 379416"/>
                  <a:gd name="connsiteY13" fmla="*/ 7186 h 385145"/>
                  <a:gd name="connsiteX14" fmla="*/ 378238 w 379416"/>
                  <a:gd name="connsiteY14" fmla="*/ 1456 h 385145"/>
                  <a:gd name="connsiteX15" fmla="*/ 372509 w 379416"/>
                  <a:gd name="connsiteY15" fmla="*/ 1456 h 385145"/>
                  <a:gd name="connsiteX16" fmla="*/ 352456 w 379416"/>
                  <a:gd name="connsiteY16" fmla="*/ 18645 h 385145"/>
                  <a:gd name="connsiteX17" fmla="*/ 214949 w 379416"/>
                  <a:gd name="connsiteY17" fmla="*/ 104586 h 385145"/>
                  <a:gd name="connsiteX18" fmla="*/ 143331 w 379416"/>
                  <a:gd name="connsiteY18" fmla="*/ 133233 h 385145"/>
                  <a:gd name="connsiteX19" fmla="*/ 74578 w 379416"/>
                  <a:gd name="connsiteY19" fmla="*/ 153287 h 385145"/>
                  <a:gd name="connsiteX20" fmla="*/ 31607 w 379416"/>
                  <a:gd name="connsiteY20" fmla="*/ 161881 h 385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79416" h="385145">
                    <a:moveTo>
                      <a:pt x="31607" y="161881"/>
                    </a:moveTo>
                    <a:cubicBezTo>
                      <a:pt x="20148" y="161881"/>
                      <a:pt x="8689" y="164745"/>
                      <a:pt x="95" y="164745"/>
                    </a:cubicBezTo>
                    <a:cubicBezTo>
                      <a:pt x="95" y="176204"/>
                      <a:pt x="95" y="184798"/>
                      <a:pt x="95" y="196257"/>
                    </a:cubicBezTo>
                    <a:lnTo>
                      <a:pt x="95" y="196257"/>
                    </a:lnTo>
                    <a:cubicBezTo>
                      <a:pt x="95" y="199122"/>
                      <a:pt x="95" y="201987"/>
                      <a:pt x="95" y="207716"/>
                    </a:cubicBezTo>
                    <a:cubicBezTo>
                      <a:pt x="95" y="213446"/>
                      <a:pt x="95" y="219175"/>
                      <a:pt x="95" y="224905"/>
                    </a:cubicBezTo>
                    <a:cubicBezTo>
                      <a:pt x="2960" y="253552"/>
                      <a:pt x="8689" y="279334"/>
                      <a:pt x="14419" y="305117"/>
                    </a:cubicBezTo>
                    <a:cubicBezTo>
                      <a:pt x="20148" y="333764"/>
                      <a:pt x="31607" y="359546"/>
                      <a:pt x="43066" y="385329"/>
                    </a:cubicBezTo>
                    <a:cubicBezTo>
                      <a:pt x="100360" y="382464"/>
                      <a:pt x="166249" y="368141"/>
                      <a:pt x="235002" y="342358"/>
                    </a:cubicBezTo>
                    <a:cubicBezTo>
                      <a:pt x="206355" y="293658"/>
                      <a:pt x="183437" y="242093"/>
                      <a:pt x="166249" y="196257"/>
                    </a:cubicBezTo>
                    <a:cubicBezTo>
                      <a:pt x="163384" y="187663"/>
                      <a:pt x="160519" y="179069"/>
                      <a:pt x="154790" y="170475"/>
                    </a:cubicBezTo>
                    <a:cubicBezTo>
                      <a:pt x="166249" y="164745"/>
                      <a:pt x="180573" y="159016"/>
                      <a:pt x="192031" y="153287"/>
                    </a:cubicBezTo>
                    <a:cubicBezTo>
                      <a:pt x="272244" y="116045"/>
                      <a:pt x="335267" y="64480"/>
                      <a:pt x="372509" y="15780"/>
                    </a:cubicBezTo>
                    <a:cubicBezTo>
                      <a:pt x="375373" y="12915"/>
                      <a:pt x="378238" y="10051"/>
                      <a:pt x="378238" y="7186"/>
                    </a:cubicBezTo>
                    <a:cubicBezTo>
                      <a:pt x="378238" y="7186"/>
                      <a:pt x="381103" y="4321"/>
                      <a:pt x="378238" y="1456"/>
                    </a:cubicBezTo>
                    <a:cubicBezTo>
                      <a:pt x="375373" y="-1408"/>
                      <a:pt x="372509" y="1456"/>
                      <a:pt x="372509" y="1456"/>
                    </a:cubicBezTo>
                    <a:cubicBezTo>
                      <a:pt x="366779" y="4321"/>
                      <a:pt x="361050" y="10051"/>
                      <a:pt x="352456" y="18645"/>
                    </a:cubicBezTo>
                    <a:cubicBezTo>
                      <a:pt x="315214" y="50157"/>
                      <a:pt x="269379" y="78804"/>
                      <a:pt x="214949" y="104586"/>
                    </a:cubicBezTo>
                    <a:cubicBezTo>
                      <a:pt x="192031" y="116045"/>
                      <a:pt x="166249" y="124639"/>
                      <a:pt x="143331" y="133233"/>
                    </a:cubicBezTo>
                    <a:cubicBezTo>
                      <a:pt x="120413" y="141828"/>
                      <a:pt x="97496" y="147557"/>
                      <a:pt x="74578" y="153287"/>
                    </a:cubicBezTo>
                    <a:cubicBezTo>
                      <a:pt x="60254" y="156151"/>
                      <a:pt x="45931" y="159016"/>
                      <a:pt x="31607" y="161881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2" name="Freeform 71">
                <a:extLst>
                  <a:ext uri="{FF2B5EF4-FFF2-40B4-BE49-F238E27FC236}">
                    <a16:creationId xmlns:a16="http://schemas.microsoft.com/office/drawing/2014/main" id="{98F18F33-AB28-A644-A8A8-74694A9532D1}"/>
                  </a:ext>
                </a:extLst>
              </p:cNvPr>
              <p:cNvSpPr/>
              <p:nvPr/>
            </p:nvSpPr>
            <p:spPr>
              <a:xfrm>
                <a:off x="2530029" y="2265127"/>
                <a:ext cx="146100" cy="226312"/>
              </a:xfrm>
              <a:custGeom>
                <a:avLst/>
                <a:gdLst>
                  <a:gd name="connsiteX0" fmla="*/ 17268 w 146100"/>
                  <a:gd name="connsiteY0" fmla="*/ 206430 h 226312"/>
                  <a:gd name="connsiteX1" fmla="*/ 40186 w 146100"/>
                  <a:gd name="connsiteY1" fmla="*/ 220754 h 226312"/>
                  <a:gd name="connsiteX2" fmla="*/ 48780 w 146100"/>
                  <a:gd name="connsiteY2" fmla="*/ 223618 h 226312"/>
                  <a:gd name="connsiteX3" fmla="*/ 65968 w 146100"/>
                  <a:gd name="connsiteY3" fmla="*/ 226483 h 226312"/>
                  <a:gd name="connsiteX4" fmla="*/ 68833 w 146100"/>
                  <a:gd name="connsiteY4" fmla="*/ 206430 h 226312"/>
                  <a:gd name="connsiteX5" fmla="*/ 71698 w 146100"/>
                  <a:gd name="connsiteY5" fmla="*/ 189242 h 226312"/>
                  <a:gd name="connsiteX6" fmla="*/ 83157 w 146100"/>
                  <a:gd name="connsiteY6" fmla="*/ 137677 h 226312"/>
                  <a:gd name="connsiteX7" fmla="*/ 126128 w 146100"/>
                  <a:gd name="connsiteY7" fmla="*/ 34547 h 226312"/>
                  <a:gd name="connsiteX8" fmla="*/ 140451 w 146100"/>
                  <a:gd name="connsiteY8" fmla="*/ 8764 h 226312"/>
                  <a:gd name="connsiteX9" fmla="*/ 146181 w 146100"/>
                  <a:gd name="connsiteY9" fmla="*/ 170 h 226312"/>
                  <a:gd name="connsiteX10" fmla="*/ 108939 w 146100"/>
                  <a:gd name="connsiteY10" fmla="*/ 28817 h 226312"/>
                  <a:gd name="connsiteX11" fmla="*/ 60239 w 146100"/>
                  <a:gd name="connsiteY11" fmla="*/ 83247 h 226312"/>
                  <a:gd name="connsiteX12" fmla="*/ 80 w 146100"/>
                  <a:gd name="connsiteY12" fmla="*/ 174918 h 226312"/>
                  <a:gd name="connsiteX13" fmla="*/ 5809 w 146100"/>
                  <a:gd name="connsiteY13" fmla="*/ 192106 h 226312"/>
                  <a:gd name="connsiteX14" fmla="*/ 17268 w 146100"/>
                  <a:gd name="connsiteY14" fmla="*/ 206430 h 226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6100" h="226312">
                    <a:moveTo>
                      <a:pt x="17268" y="206430"/>
                    </a:moveTo>
                    <a:cubicBezTo>
                      <a:pt x="22998" y="212160"/>
                      <a:pt x="31592" y="217889"/>
                      <a:pt x="40186" y="220754"/>
                    </a:cubicBezTo>
                    <a:cubicBezTo>
                      <a:pt x="43051" y="220754"/>
                      <a:pt x="45915" y="223618"/>
                      <a:pt x="48780" y="223618"/>
                    </a:cubicBezTo>
                    <a:cubicBezTo>
                      <a:pt x="54510" y="226483"/>
                      <a:pt x="60239" y="226483"/>
                      <a:pt x="65968" y="226483"/>
                    </a:cubicBezTo>
                    <a:cubicBezTo>
                      <a:pt x="65968" y="220754"/>
                      <a:pt x="68833" y="212160"/>
                      <a:pt x="68833" y="206430"/>
                    </a:cubicBezTo>
                    <a:cubicBezTo>
                      <a:pt x="68833" y="200701"/>
                      <a:pt x="71698" y="194971"/>
                      <a:pt x="71698" y="189242"/>
                    </a:cubicBezTo>
                    <a:cubicBezTo>
                      <a:pt x="74563" y="172053"/>
                      <a:pt x="80292" y="154865"/>
                      <a:pt x="83157" y="137677"/>
                    </a:cubicBezTo>
                    <a:cubicBezTo>
                      <a:pt x="94616" y="100435"/>
                      <a:pt x="108939" y="66059"/>
                      <a:pt x="126128" y="34547"/>
                    </a:cubicBezTo>
                    <a:cubicBezTo>
                      <a:pt x="131857" y="25953"/>
                      <a:pt x="134722" y="17359"/>
                      <a:pt x="140451" y="8764"/>
                    </a:cubicBezTo>
                    <a:cubicBezTo>
                      <a:pt x="143316" y="5900"/>
                      <a:pt x="143316" y="3035"/>
                      <a:pt x="146181" y="170"/>
                    </a:cubicBezTo>
                    <a:cubicBezTo>
                      <a:pt x="131857" y="8764"/>
                      <a:pt x="120398" y="17359"/>
                      <a:pt x="108939" y="28817"/>
                    </a:cubicBezTo>
                    <a:cubicBezTo>
                      <a:pt x="91751" y="46006"/>
                      <a:pt x="74563" y="63194"/>
                      <a:pt x="60239" y="83247"/>
                    </a:cubicBezTo>
                    <a:cubicBezTo>
                      <a:pt x="37321" y="111894"/>
                      <a:pt x="17268" y="140542"/>
                      <a:pt x="80" y="174918"/>
                    </a:cubicBezTo>
                    <a:cubicBezTo>
                      <a:pt x="80" y="180648"/>
                      <a:pt x="2945" y="186377"/>
                      <a:pt x="5809" y="192106"/>
                    </a:cubicBezTo>
                    <a:cubicBezTo>
                      <a:pt x="5809" y="194971"/>
                      <a:pt x="11539" y="200701"/>
                      <a:pt x="17268" y="206430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3" name="Freeform 72">
                <a:extLst>
                  <a:ext uri="{FF2B5EF4-FFF2-40B4-BE49-F238E27FC236}">
                    <a16:creationId xmlns:a16="http://schemas.microsoft.com/office/drawing/2014/main" id="{6570459D-FF85-354E-996C-B4307DBC80FE}"/>
                  </a:ext>
                </a:extLst>
              </p:cNvPr>
              <p:cNvSpPr/>
              <p:nvPr/>
            </p:nvSpPr>
            <p:spPr>
              <a:xfrm>
                <a:off x="2630294" y="2253668"/>
                <a:ext cx="131777" cy="243501"/>
              </a:xfrm>
              <a:custGeom>
                <a:avLst/>
                <a:gdLst>
                  <a:gd name="connsiteX0" fmla="*/ 8681 w 131777"/>
                  <a:gd name="connsiteY0" fmla="*/ 172053 h 243501"/>
                  <a:gd name="connsiteX1" fmla="*/ 5816 w 131777"/>
                  <a:gd name="connsiteY1" fmla="*/ 192106 h 243501"/>
                  <a:gd name="connsiteX2" fmla="*/ 86 w 131777"/>
                  <a:gd name="connsiteY2" fmla="*/ 243671 h 243501"/>
                  <a:gd name="connsiteX3" fmla="*/ 83163 w 131777"/>
                  <a:gd name="connsiteY3" fmla="*/ 235077 h 243501"/>
                  <a:gd name="connsiteX4" fmla="*/ 131864 w 131777"/>
                  <a:gd name="connsiteY4" fmla="*/ 220753 h 243501"/>
                  <a:gd name="connsiteX5" fmla="*/ 126134 w 131777"/>
                  <a:gd name="connsiteY5" fmla="*/ 203565 h 243501"/>
                  <a:gd name="connsiteX6" fmla="*/ 106081 w 131777"/>
                  <a:gd name="connsiteY6" fmla="*/ 134812 h 243501"/>
                  <a:gd name="connsiteX7" fmla="*/ 100352 w 131777"/>
                  <a:gd name="connsiteY7" fmla="*/ 111894 h 243501"/>
                  <a:gd name="connsiteX8" fmla="*/ 91758 w 131777"/>
                  <a:gd name="connsiteY8" fmla="*/ 77517 h 243501"/>
                  <a:gd name="connsiteX9" fmla="*/ 80299 w 131777"/>
                  <a:gd name="connsiteY9" fmla="*/ 20223 h 243501"/>
                  <a:gd name="connsiteX10" fmla="*/ 74569 w 131777"/>
                  <a:gd name="connsiteY10" fmla="*/ 3035 h 243501"/>
                  <a:gd name="connsiteX11" fmla="*/ 74569 w 131777"/>
                  <a:gd name="connsiteY11" fmla="*/ 170 h 243501"/>
                  <a:gd name="connsiteX12" fmla="*/ 71704 w 131777"/>
                  <a:gd name="connsiteY12" fmla="*/ 5899 h 243501"/>
                  <a:gd name="connsiteX13" fmla="*/ 57381 w 131777"/>
                  <a:gd name="connsiteY13" fmla="*/ 31682 h 243501"/>
                  <a:gd name="connsiteX14" fmla="*/ 23004 w 131777"/>
                  <a:gd name="connsiteY14" fmla="*/ 123353 h 243501"/>
                  <a:gd name="connsiteX15" fmla="*/ 8681 w 131777"/>
                  <a:gd name="connsiteY15" fmla="*/ 172053 h 243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31777" h="243501">
                    <a:moveTo>
                      <a:pt x="8681" y="172053"/>
                    </a:moveTo>
                    <a:cubicBezTo>
                      <a:pt x="8681" y="177783"/>
                      <a:pt x="5816" y="186377"/>
                      <a:pt x="5816" y="192106"/>
                    </a:cubicBezTo>
                    <a:cubicBezTo>
                      <a:pt x="2951" y="209295"/>
                      <a:pt x="86" y="226483"/>
                      <a:pt x="86" y="243671"/>
                    </a:cubicBezTo>
                    <a:cubicBezTo>
                      <a:pt x="25869" y="243671"/>
                      <a:pt x="54516" y="240807"/>
                      <a:pt x="83163" y="235077"/>
                    </a:cubicBezTo>
                    <a:cubicBezTo>
                      <a:pt x="100352" y="232212"/>
                      <a:pt x="114675" y="226483"/>
                      <a:pt x="131864" y="220753"/>
                    </a:cubicBezTo>
                    <a:cubicBezTo>
                      <a:pt x="128999" y="215024"/>
                      <a:pt x="128999" y="209295"/>
                      <a:pt x="126134" y="203565"/>
                    </a:cubicBezTo>
                    <a:cubicBezTo>
                      <a:pt x="117540" y="180647"/>
                      <a:pt x="111811" y="157730"/>
                      <a:pt x="106081" y="134812"/>
                    </a:cubicBezTo>
                    <a:cubicBezTo>
                      <a:pt x="106081" y="126218"/>
                      <a:pt x="103216" y="117624"/>
                      <a:pt x="100352" y="111894"/>
                    </a:cubicBezTo>
                    <a:cubicBezTo>
                      <a:pt x="97487" y="100435"/>
                      <a:pt x="94622" y="88976"/>
                      <a:pt x="91758" y="77517"/>
                    </a:cubicBezTo>
                    <a:cubicBezTo>
                      <a:pt x="86028" y="54600"/>
                      <a:pt x="83163" y="37411"/>
                      <a:pt x="80299" y="20223"/>
                    </a:cubicBezTo>
                    <a:cubicBezTo>
                      <a:pt x="77434" y="14494"/>
                      <a:pt x="77434" y="8764"/>
                      <a:pt x="74569" y="3035"/>
                    </a:cubicBezTo>
                    <a:cubicBezTo>
                      <a:pt x="74569" y="3035"/>
                      <a:pt x="74569" y="170"/>
                      <a:pt x="74569" y="170"/>
                    </a:cubicBezTo>
                    <a:cubicBezTo>
                      <a:pt x="74569" y="3035"/>
                      <a:pt x="71704" y="5899"/>
                      <a:pt x="71704" y="5899"/>
                    </a:cubicBezTo>
                    <a:cubicBezTo>
                      <a:pt x="65975" y="14494"/>
                      <a:pt x="63110" y="23088"/>
                      <a:pt x="57381" y="31682"/>
                    </a:cubicBezTo>
                    <a:cubicBezTo>
                      <a:pt x="43057" y="60329"/>
                      <a:pt x="31598" y="91841"/>
                      <a:pt x="23004" y="123353"/>
                    </a:cubicBezTo>
                    <a:cubicBezTo>
                      <a:pt x="17275" y="137677"/>
                      <a:pt x="11545" y="154865"/>
                      <a:pt x="8681" y="172053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4" name="Freeform 73">
                <a:extLst>
                  <a:ext uri="{FF2B5EF4-FFF2-40B4-BE49-F238E27FC236}">
                    <a16:creationId xmlns:a16="http://schemas.microsoft.com/office/drawing/2014/main" id="{695AB8E3-9A53-6D46-91FD-E59C7A3B8AE4}"/>
                  </a:ext>
                </a:extLst>
              </p:cNvPr>
              <p:cNvSpPr/>
              <p:nvPr/>
            </p:nvSpPr>
            <p:spPr>
              <a:xfrm>
                <a:off x="2501382" y="2737806"/>
                <a:ext cx="292201" cy="221657"/>
              </a:xfrm>
              <a:custGeom>
                <a:avLst/>
                <a:gdLst>
                  <a:gd name="connsiteX0" fmla="*/ 292284 w 292201"/>
                  <a:gd name="connsiteY0" fmla="*/ 220787 h 221657"/>
                  <a:gd name="connsiteX1" fmla="*/ 171966 w 292201"/>
                  <a:gd name="connsiteY1" fmla="*/ 91874 h 221657"/>
                  <a:gd name="connsiteX2" fmla="*/ 149048 w 292201"/>
                  <a:gd name="connsiteY2" fmla="*/ 51768 h 221657"/>
                  <a:gd name="connsiteX3" fmla="*/ 68836 w 292201"/>
                  <a:gd name="connsiteY3" fmla="*/ 40309 h 221657"/>
                  <a:gd name="connsiteX4" fmla="*/ 34460 w 292201"/>
                  <a:gd name="connsiteY4" fmla="*/ 28850 h 221657"/>
                  <a:gd name="connsiteX5" fmla="*/ 25866 w 292201"/>
                  <a:gd name="connsiteY5" fmla="*/ 23121 h 221657"/>
                  <a:gd name="connsiteX6" fmla="*/ 83 w 292201"/>
                  <a:gd name="connsiteY6" fmla="*/ 203 h 221657"/>
                  <a:gd name="connsiteX7" fmla="*/ 20136 w 292201"/>
                  <a:gd name="connsiteY7" fmla="*/ 60362 h 221657"/>
                  <a:gd name="connsiteX8" fmla="*/ 23001 w 292201"/>
                  <a:gd name="connsiteY8" fmla="*/ 68956 h 221657"/>
                  <a:gd name="connsiteX9" fmla="*/ 40189 w 292201"/>
                  <a:gd name="connsiteY9" fmla="*/ 100468 h 221657"/>
                  <a:gd name="connsiteX10" fmla="*/ 57377 w 292201"/>
                  <a:gd name="connsiteY10" fmla="*/ 126251 h 221657"/>
                  <a:gd name="connsiteX11" fmla="*/ 88889 w 292201"/>
                  <a:gd name="connsiteY11" fmla="*/ 169222 h 221657"/>
                  <a:gd name="connsiteX12" fmla="*/ 292284 w 292201"/>
                  <a:gd name="connsiteY12" fmla="*/ 220787 h 221657"/>
                  <a:gd name="connsiteX13" fmla="*/ 292284 w 292201"/>
                  <a:gd name="connsiteY13" fmla="*/ 220787 h 221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201" h="221657">
                    <a:moveTo>
                      <a:pt x="292284" y="220787"/>
                    </a:moveTo>
                    <a:cubicBezTo>
                      <a:pt x="246449" y="186410"/>
                      <a:pt x="203478" y="140574"/>
                      <a:pt x="171966" y="91874"/>
                    </a:cubicBezTo>
                    <a:cubicBezTo>
                      <a:pt x="163372" y="80415"/>
                      <a:pt x="154778" y="66092"/>
                      <a:pt x="149048" y="51768"/>
                    </a:cubicBezTo>
                    <a:cubicBezTo>
                      <a:pt x="120401" y="51768"/>
                      <a:pt x="91754" y="48903"/>
                      <a:pt x="68836" y="40309"/>
                    </a:cubicBezTo>
                    <a:cubicBezTo>
                      <a:pt x="57377" y="40309"/>
                      <a:pt x="45919" y="34580"/>
                      <a:pt x="34460" y="28850"/>
                    </a:cubicBezTo>
                    <a:cubicBezTo>
                      <a:pt x="31595" y="25986"/>
                      <a:pt x="28730" y="25986"/>
                      <a:pt x="25866" y="23121"/>
                    </a:cubicBezTo>
                    <a:cubicBezTo>
                      <a:pt x="14407" y="17392"/>
                      <a:pt x="5812" y="8797"/>
                      <a:pt x="83" y="203"/>
                    </a:cubicBezTo>
                    <a:cubicBezTo>
                      <a:pt x="5812" y="20256"/>
                      <a:pt x="11542" y="40309"/>
                      <a:pt x="20136" y="60362"/>
                    </a:cubicBezTo>
                    <a:cubicBezTo>
                      <a:pt x="20136" y="63227"/>
                      <a:pt x="23001" y="66092"/>
                      <a:pt x="23001" y="68956"/>
                    </a:cubicBezTo>
                    <a:cubicBezTo>
                      <a:pt x="28730" y="80415"/>
                      <a:pt x="34460" y="89010"/>
                      <a:pt x="40189" y="100468"/>
                    </a:cubicBezTo>
                    <a:cubicBezTo>
                      <a:pt x="45919" y="109063"/>
                      <a:pt x="51648" y="117657"/>
                      <a:pt x="57377" y="126251"/>
                    </a:cubicBezTo>
                    <a:cubicBezTo>
                      <a:pt x="65972" y="140574"/>
                      <a:pt x="77430" y="154898"/>
                      <a:pt x="88889" y="169222"/>
                    </a:cubicBezTo>
                    <a:cubicBezTo>
                      <a:pt x="134725" y="209328"/>
                      <a:pt x="209208" y="226516"/>
                      <a:pt x="292284" y="220787"/>
                    </a:cubicBezTo>
                    <a:lnTo>
                      <a:pt x="292284" y="220787"/>
                    </a:ln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  <p:sp>
            <p:nvSpPr>
              <p:cNvPr id="75" name="Freeform 74">
                <a:extLst>
                  <a:ext uri="{FF2B5EF4-FFF2-40B4-BE49-F238E27FC236}">
                    <a16:creationId xmlns:a16="http://schemas.microsoft.com/office/drawing/2014/main" id="{D49AF016-69D5-C74D-B92C-F27D32F46B3B}"/>
                  </a:ext>
                </a:extLst>
              </p:cNvPr>
              <p:cNvSpPr/>
              <p:nvPr/>
            </p:nvSpPr>
            <p:spPr>
              <a:xfrm>
                <a:off x="2693318" y="2558920"/>
                <a:ext cx="476816" cy="396604"/>
              </a:xfrm>
              <a:custGeom>
                <a:avLst/>
                <a:gdLst>
                  <a:gd name="connsiteX0" fmla="*/ 255063 w 476816"/>
                  <a:gd name="connsiteY0" fmla="*/ 156165 h 396604"/>
                  <a:gd name="connsiteX1" fmla="*/ 192039 w 476816"/>
                  <a:gd name="connsiteY1" fmla="*/ 184812 h 396604"/>
                  <a:gd name="connsiteX2" fmla="*/ 103 w 476816"/>
                  <a:gd name="connsiteY2" fmla="*/ 233512 h 396604"/>
                  <a:gd name="connsiteX3" fmla="*/ 23021 w 476816"/>
                  <a:gd name="connsiteY3" fmla="*/ 270754 h 396604"/>
                  <a:gd name="connsiteX4" fmla="*/ 146204 w 476816"/>
                  <a:gd name="connsiteY4" fmla="*/ 396801 h 396604"/>
                  <a:gd name="connsiteX5" fmla="*/ 312357 w 476816"/>
                  <a:gd name="connsiteY5" fmla="*/ 348101 h 396604"/>
                  <a:gd name="connsiteX6" fmla="*/ 212092 w 476816"/>
                  <a:gd name="connsiteY6" fmla="*/ 216324 h 396604"/>
                  <a:gd name="connsiteX7" fmla="*/ 246469 w 476816"/>
                  <a:gd name="connsiteY7" fmla="*/ 199136 h 396604"/>
                  <a:gd name="connsiteX8" fmla="*/ 475647 w 476816"/>
                  <a:gd name="connsiteY8" fmla="*/ 7199 h 396604"/>
                  <a:gd name="connsiteX9" fmla="*/ 475647 w 476816"/>
                  <a:gd name="connsiteY9" fmla="*/ 1470 h 396604"/>
                  <a:gd name="connsiteX10" fmla="*/ 469917 w 476816"/>
                  <a:gd name="connsiteY10" fmla="*/ 1470 h 396604"/>
                  <a:gd name="connsiteX11" fmla="*/ 255063 w 476816"/>
                  <a:gd name="connsiteY11" fmla="*/ 156165 h 39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816" h="396604">
                    <a:moveTo>
                      <a:pt x="255063" y="156165"/>
                    </a:moveTo>
                    <a:cubicBezTo>
                      <a:pt x="235010" y="167624"/>
                      <a:pt x="214957" y="176218"/>
                      <a:pt x="192039" y="184812"/>
                    </a:cubicBezTo>
                    <a:cubicBezTo>
                      <a:pt x="123286" y="210595"/>
                      <a:pt x="57397" y="227783"/>
                      <a:pt x="103" y="233512"/>
                    </a:cubicBezTo>
                    <a:cubicBezTo>
                      <a:pt x="5832" y="244971"/>
                      <a:pt x="14427" y="259295"/>
                      <a:pt x="23021" y="270754"/>
                    </a:cubicBezTo>
                    <a:cubicBezTo>
                      <a:pt x="57397" y="322319"/>
                      <a:pt x="97503" y="362425"/>
                      <a:pt x="146204" y="396801"/>
                    </a:cubicBezTo>
                    <a:cubicBezTo>
                      <a:pt x="197769" y="388207"/>
                      <a:pt x="255063" y="373884"/>
                      <a:pt x="312357" y="348101"/>
                    </a:cubicBezTo>
                    <a:cubicBezTo>
                      <a:pt x="275116" y="305130"/>
                      <a:pt x="243604" y="262160"/>
                      <a:pt x="212092" y="216324"/>
                    </a:cubicBezTo>
                    <a:cubicBezTo>
                      <a:pt x="223551" y="210595"/>
                      <a:pt x="235010" y="204865"/>
                      <a:pt x="246469" y="199136"/>
                    </a:cubicBezTo>
                    <a:cubicBezTo>
                      <a:pt x="352464" y="147571"/>
                      <a:pt x="432676" y="75953"/>
                      <a:pt x="475647" y="7199"/>
                    </a:cubicBezTo>
                    <a:cubicBezTo>
                      <a:pt x="475647" y="7199"/>
                      <a:pt x="478511" y="4335"/>
                      <a:pt x="475647" y="1470"/>
                    </a:cubicBezTo>
                    <a:cubicBezTo>
                      <a:pt x="472782" y="-1395"/>
                      <a:pt x="469917" y="1470"/>
                      <a:pt x="469917" y="1470"/>
                    </a:cubicBezTo>
                    <a:cubicBezTo>
                      <a:pt x="415487" y="58764"/>
                      <a:pt x="343869" y="113194"/>
                      <a:pt x="255063" y="156165"/>
                    </a:cubicBezTo>
                    <a:close/>
                  </a:path>
                </a:pathLst>
              </a:custGeom>
              <a:grpFill/>
              <a:ln w="286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1800"/>
              </a:p>
            </p:txBody>
          </p:sp>
        </p:grpSp>
      </p:grpSp>
      <p:sp>
        <p:nvSpPr>
          <p:cNvPr id="83" name="Text Placeholder 15">
            <a:extLst>
              <a:ext uri="{FF2B5EF4-FFF2-40B4-BE49-F238E27FC236}">
                <a16:creationId xmlns:a16="http://schemas.microsoft.com/office/drawing/2014/main" id="{5245708D-39F0-0549-BEB2-D1CD4477F72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7192" y="1338610"/>
            <a:ext cx="4273372" cy="418736"/>
          </a:xfrm>
        </p:spPr>
        <p:txBody>
          <a:bodyPr anchor="t" anchorCtr="0">
            <a:noAutofit/>
          </a:bodyPr>
          <a:lstStyle>
            <a:lvl1pPr marL="0" indent="0">
              <a:buNone/>
              <a:defRPr sz="3200">
                <a:solidFill>
                  <a:schemeClr val="tx2"/>
                </a:solidFill>
                <a:latin typeface="+mj-lt"/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  <a:latin typeface="+mj-lt"/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  <a:latin typeface="+mj-lt"/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  <a:latin typeface="+mj-lt"/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/>
              <a:t>Thank you!</a:t>
            </a:r>
          </a:p>
        </p:txBody>
      </p:sp>
      <p:sp>
        <p:nvSpPr>
          <p:cNvPr id="84" name="Text Placeholder 32">
            <a:extLst>
              <a:ext uri="{FF2B5EF4-FFF2-40B4-BE49-F238E27FC236}">
                <a16:creationId xmlns:a16="http://schemas.microsoft.com/office/drawing/2014/main" id="{8ABD3588-FD5B-CC46-B06E-456A729736FF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23203" y="2218265"/>
            <a:ext cx="4273372" cy="424923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lnSpc>
                <a:spcPct val="114000"/>
              </a:lnSpc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Text Placeholder 9">
            <a:extLst>
              <a:ext uri="{FF2B5EF4-FFF2-40B4-BE49-F238E27FC236}">
                <a16:creationId xmlns:a16="http://schemas.microsoft.com/office/drawing/2014/main" id="{792CFF5D-6C9E-1F45-9D58-FD3D4D08AE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23202" y="2802101"/>
            <a:ext cx="4277362" cy="130013"/>
          </a:xfrm>
        </p:spPr>
        <p:txBody>
          <a:bodyPr anchor="t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  <a:lvl2pPr marL="342892" indent="0">
              <a:buNone/>
              <a:defRPr sz="1000">
                <a:solidFill>
                  <a:schemeClr val="tx2"/>
                </a:solidFill>
              </a:defRPr>
            </a:lvl2pPr>
            <a:lvl3pPr marL="685783" indent="0">
              <a:buNone/>
              <a:defRPr sz="900">
                <a:solidFill>
                  <a:schemeClr val="tx2"/>
                </a:solidFill>
              </a:defRPr>
            </a:lvl3pPr>
            <a:lvl4pPr marL="1028675" indent="0">
              <a:buNone/>
              <a:defRPr sz="800">
                <a:solidFill>
                  <a:schemeClr val="tx2"/>
                </a:solidFill>
              </a:defRPr>
            </a:lvl4pPr>
            <a:lvl5pPr marL="1371566" indent="0">
              <a:buNone/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err="1"/>
              <a:t>Subheader</a:t>
            </a:r>
            <a:r>
              <a:rPr lang="en-US" dirty="0"/>
              <a:t> goes here.</a:t>
            </a:r>
          </a:p>
        </p:txBody>
      </p:sp>
      <p:sp>
        <p:nvSpPr>
          <p:cNvPr id="86" name="Text Placeholder 32">
            <a:extLst>
              <a:ext uri="{FF2B5EF4-FFF2-40B4-BE49-F238E27FC236}">
                <a16:creationId xmlns:a16="http://schemas.microsoft.com/office/drawing/2014/main" id="{45E670BD-D326-0A4E-86DC-7AF8A809964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40619" y="3054545"/>
            <a:ext cx="2062844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  <p:sp>
        <p:nvSpPr>
          <p:cNvPr id="87" name="Text Placeholder 32">
            <a:extLst>
              <a:ext uri="{FF2B5EF4-FFF2-40B4-BE49-F238E27FC236}">
                <a16:creationId xmlns:a16="http://schemas.microsoft.com/office/drawing/2014/main" id="{9449C036-C3AD-E846-ACDA-73192F83706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411413" y="3054545"/>
            <a:ext cx="2089151" cy="682614"/>
          </a:xfrm>
        </p:spPr>
        <p:txBody>
          <a:bodyPr>
            <a:no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spcAft>
                <a:spcPts val="400"/>
              </a:spcAft>
              <a:buNone/>
              <a:defRPr sz="800">
                <a:solidFill>
                  <a:schemeClr val="tx1"/>
                </a:solidFill>
              </a:defRPr>
            </a:lvl1pPr>
            <a:lvl2pPr marL="342892" indent="0">
              <a:buNone/>
              <a:defRPr sz="800">
                <a:solidFill>
                  <a:schemeClr val="tx1"/>
                </a:solidFill>
              </a:defRPr>
            </a:lvl2pPr>
            <a:lvl3pPr marL="685783" indent="0">
              <a:buNone/>
              <a:defRPr sz="800">
                <a:solidFill>
                  <a:schemeClr val="tx1"/>
                </a:solidFill>
              </a:defRPr>
            </a:lvl3pPr>
            <a:lvl4pPr marL="1028675" indent="0">
              <a:buNone/>
              <a:defRPr sz="800">
                <a:solidFill>
                  <a:schemeClr val="tx1"/>
                </a:solidFill>
              </a:defRPr>
            </a:lvl4pPr>
            <a:lvl5pPr marL="1371566" indent="0">
              <a:buNone/>
              <a:defRPr sz="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Last</a:t>
            </a:r>
          </a:p>
          <a:p>
            <a:pPr lvl="0"/>
            <a:r>
              <a:rPr lang="en-US" dirty="0"/>
              <a:t>Job title</a:t>
            </a:r>
          </a:p>
          <a:p>
            <a:pPr lvl="0"/>
            <a:r>
              <a:rPr lang="en-US" dirty="0"/>
              <a:t>Phone:</a:t>
            </a:r>
          </a:p>
          <a:p>
            <a:pPr lvl="0"/>
            <a:r>
              <a:rPr lang="en-US" dirty="0"/>
              <a:t>Email:</a:t>
            </a:r>
          </a:p>
        </p:txBody>
      </p:sp>
    </p:spTree>
    <p:extLst>
      <p:ext uri="{BB962C8B-B14F-4D97-AF65-F5344CB8AC3E}">
        <p14:creationId xmlns:p14="http://schemas.microsoft.com/office/powerpoint/2010/main" val="16409837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18" Type="http://schemas.openxmlformats.org/officeDocument/2006/relationships/slideLayout" Target="../slideLayouts/slideLayout45.xml"/><Relationship Id="rId26" Type="http://schemas.openxmlformats.org/officeDocument/2006/relationships/slideLayout" Target="../slideLayouts/slideLayout53.xml"/><Relationship Id="rId3" Type="http://schemas.openxmlformats.org/officeDocument/2006/relationships/slideLayout" Target="../slideLayouts/slideLayout30.xml"/><Relationship Id="rId21" Type="http://schemas.openxmlformats.org/officeDocument/2006/relationships/slideLayout" Target="../slideLayouts/slideLayout48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17" Type="http://schemas.openxmlformats.org/officeDocument/2006/relationships/slideLayout" Target="../slideLayouts/slideLayout44.xml"/><Relationship Id="rId25" Type="http://schemas.openxmlformats.org/officeDocument/2006/relationships/slideLayout" Target="../slideLayouts/slideLayout52.xml"/><Relationship Id="rId2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43.xml"/><Relationship Id="rId20" Type="http://schemas.openxmlformats.org/officeDocument/2006/relationships/slideLayout" Target="../slideLayouts/slideLayout47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24" Type="http://schemas.openxmlformats.org/officeDocument/2006/relationships/slideLayout" Target="../slideLayouts/slideLayout51.xml"/><Relationship Id="rId5" Type="http://schemas.openxmlformats.org/officeDocument/2006/relationships/slideLayout" Target="../slideLayouts/slideLayout32.xml"/><Relationship Id="rId15" Type="http://schemas.openxmlformats.org/officeDocument/2006/relationships/slideLayout" Target="../slideLayouts/slideLayout42.xml"/><Relationship Id="rId23" Type="http://schemas.openxmlformats.org/officeDocument/2006/relationships/slideLayout" Target="../slideLayouts/slideLayout50.xml"/><Relationship Id="rId28" Type="http://schemas.openxmlformats.org/officeDocument/2006/relationships/theme" Target="../theme/theme2.xml"/><Relationship Id="rId10" Type="http://schemas.openxmlformats.org/officeDocument/2006/relationships/slideLayout" Target="../slideLayouts/slideLayout37.xml"/><Relationship Id="rId19" Type="http://schemas.openxmlformats.org/officeDocument/2006/relationships/slideLayout" Target="../slideLayouts/slideLayout46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Relationship Id="rId22" Type="http://schemas.openxmlformats.org/officeDocument/2006/relationships/slideLayout" Target="../slideLayouts/slideLayout49.xml"/><Relationship Id="rId27" Type="http://schemas.openxmlformats.org/officeDocument/2006/relationships/slideLayout" Target="../slideLayouts/slideLayout5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13" Type="http://schemas.openxmlformats.org/officeDocument/2006/relationships/slideLayout" Target="../slideLayouts/slideLayout67.xml"/><Relationship Id="rId18" Type="http://schemas.openxmlformats.org/officeDocument/2006/relationships/slideLayout" Target="../slideLayouts/slideLayout72.xml"/><Relationship Id="rId26" Type="http://schemas.openxmlformats.org/officeDocument/2006/relationships/slideLayout" Target="../slideLayouts/slideLayout80.xml"/><Relationship Id="rId3" Type="http://schemas.openxmlformats.org/officeDocument/2006/relationships/slideLayout" Target="../slideLayouts/slideLayout57.xml"/><Relationship Id="rId21" Type="http://schemas.openxmlformats.org/officeDocument/2006/relationships/slideLayout" Target="../slideLayouts/slideLayout75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17" Type="http://schemas.openxmlformats.org/officeDocument/2006/relationships/slideLayout" Target="../slideLayouts/slideLayout71.xml"/><Relationship Id="rId25" Type="http://schemas.openxmlformats.org/officeDocument/2006/relationships/slideLayout" Target="../slideLayouts/slideLayout79.xml"/><Relationship Id="rId2" Type="http://schemas.openxmlformats.org/officeDocument/2006/relationships/slideLayout" Target="../slideLayouts/slideLayout56.xml"/><Relationship Id="rId16" Type="http://schemas.openxmlformats.org/officeDocument/2006/relationships/slideLayout" Target="../slideLayouts/slideLayout70.xml"/><Relationship Id="rId20" Type="http://schemas.openxmlformats.org/officeDocument/2006/relationships/slideLayout" Target="../slideLayouts/slideLayout74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24" Type="http://schemas.openxmlformats.org/officeDocument/2006/relationships/slideLayout" Target="../slideLayouts/slideLayout78.xml"/><Relationship Id="rId5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9.xml"/><Relationship Id="rId23" Type="http://schemas.openxmlformats.org/officeDocument/2006/relationships/slideLayout" Target="../slideLayouts/slideLayout77.xml"/><Relationship Id="rId28" Type="http://schemas.openxmlformats.org/officeDocument/2006/relationships/theme" Target="../theme/theme3.xml"/><Relationship Id="rId10" Type="http://schemas.openxmlformats.org/officeDocument/2006/relationships/slideLayout" Target="../slideLayouts/slideLayout64.xml"/><Relationship Id="rId19" Type="http://schemas.openxmlformats.org/officeDocument/2006/relationships/slideLayout" Target="../slideLayouts/slideLayout73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Relationship Id="rId14" Type="http://schemas.openxmlformats.org/officeDocument/2006/relationships/slideLayout" Target="../slideLayouts/slideLayout68.xml"/><Relationship Id="rId22" Type="http://schemas.openxmlformats.org/officeDocument/2006/relationships/slideLayout" Target="../slideLayouts/slideLayout76.xml"/><Relationship Id="rId27" Type="http://schemas.openxmlformats.org/officeDocument/2006/relationships/slideLayout" Target="../slideLayouts/slideLayout8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13" Type="http://schemas.openxmlformats.org/officeDocument/2006/relationships/slideLayout" Target="../slideLayouts/slideLayout94.xml"/><Relationship Id="rId18" Type="http://schemas.openxmlformats.org/officeDocument/2006/relationships/slideLayout" Target="../slideLayouts/slideLayout99.xml"/><Relationship Id="rId26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84.xml"/><Relationship Id="rId21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88.xml"/><Relationship Id="rId12" Type="http://schemas.openxmlformats.org/officeDocument/2006/relationships/slideLayout" Target="../slideLayouts/slideLayout93.xml"/><Relationship Id="rId17" Type="http://schemas.openxmlformats.org/officeDocument/2006/relationships/slideLayout" Target="../slideLayouts/slideLayout98.xml"/><Relationship Id="rId25" Type="http://schemas.openxmlformats.org/officeDocument/2006/relationships/slideLayout" Target="../slideLayouts/slideLayout106.xml"/><Relationship Id="rId2" Type="http://schemas.openxmlformats.org/officeDocument/2006/relationships/slideLayout" Target="../slideLayouts/slideLayout83.xml"/><Relationship Id="rId16" Type="http://schemas.openxmlformats.org/officeDocument/2006/relationships/slideLayout" Target="../slideLayouts/slideLayout97.xml"/><Relationship Id="rId20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24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86.xml"/><Relationship Id="rId15" Type="http://schemas.openxmlformats.org/officeDocument/2006/relationships/slideLayout" Target="../slideLayouts/slideLayout96.xml"/><Relationship Id="rId23" Type="http://schemas.openxmlformats.org/officeDocument/2006/relationships/slideLayout" Target="../slideLayouts/slideLayout104.xml"/><Relationship Id="rId28" Type="http://schemas.openxmlformats.org/officeDocument/2006/relationships/theme" Target="../theme/theme4.xml"/><Relationship Id="rId10" Type="http://schemas.openxmlformats.org/officeDocument/2006/relationships/slideLayout" Target="../slideLayouts/slideLayout91.xml"/><Relationship Id="rId19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Relationship Id="rId14" Type="http://schemas.openxmlformats.org/officeDocument/2006/relationships/slideLayout" Target="../slideLayouts/slideLayout95.xml"/><Relationship Id="rId22" Type="http://schemas.openxmlformats.org/officeDocument/2006/relationships/slideLayout" Target="../slideLayouts/slideLayout103.xml"/><Relationship Id="rId27" Type="http://schemas.openxmlformats.org/officeDocument/2006/relationships/slideLayout" Target="../slideLayouts/slideLayout10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6.xml"/><Relationship Id="rId13" Type="http://schemas.openxmlformats.org/officeDocument/2006/relationships/slideLayout" Target="../slideLayouts/slideLayout121.xml"/><Relationship Id="rId18" Type="http://schemas.openxmlformats.org/officeDocument/2006/relationships/slideLayout" Target="../slideLayouts/slideLayout126.xml"/><Relationship Id="rId26" Type="http://schemas.openxmlformats.org/officeDocument/2006/relationships/slideLayout" Target="../slideLayouts/slideLayout134.xml"/><Relationship Id="rId3" Type="http://schemas.openxmlformats.org/officeDocument/2006/relationships/slideLayout" Target="../slideLayouts/slideLayout111.xml"/><Relationship Id="rId21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15.xml"/><Relationship Id="rId12" Type="http://schemas.openxmlformats.org/officeDocument/2006/relationships/slideLayout" Target="../slideLayouts/slideLayout120.xml"/><Relationship Id="rId17" Type="http://schemas.openxmlformats.org/officeDocument/2006/relationships/slideLayout" Target="../slideLayouts/slideLayout125.xml"/><Relationship Id="rId25" Type="http://schemas.openxmlformats.org/officeDocument/2006/relationships/slideLayout" Target="../slideLayouts/slideLayout133.xml"/><Relationship Id="rId2" Type="http://schemas.openxmlformats.org/officeDocument/2006/relationships/slideLayout" Target="../slideLayouts/slideLayout110.xml"/><Relationship Id="rId16" Type="http://schemas.openxmlformats.org/officeDocument/2006/relationships/slideLayout" Target="../slideLayouts/slideLayout124.xml"/><Relationship Id="rId20" Type="http://schemas.openxmlformats.org/officeDocument/2006/relationships/slideLayout" Target="../slideLayouts/slideLayout128.xml"/><Relationship Id="rId1" Type="http://schemas.openxmlformats.org/officeDocument/2006/relationships/slideLayout" Target="../slideLayouts/slideLayout109.xml"/><Relationship Id="rId6" Type="http://schemas.openxmlformats.org/officeDocument/2006/relationships/slideLayout" Target="../slideLayouts/slideLayout114.xml"/><Relationship Id="rId11" Type="http://schemas.openxmlformats.org/officeDocument/2006/relationships/slideLayout" Target="../slideLayouts/slideLayout119.xml"/><Relationship Id="rId24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13.xml"/><Relationship Id="rId15" Type="http://schemas.openxmlformats.org/officeDocument/2006/relationships/slideLayout" Target="../slideLayouts/slideLayout123.xml"/><Relationship Id="rId23" Type="http://schemas.openxmlformats.org/officeDocument/2006/relationships/slideLayout" Target="../slideLayouts/slideLayout131.xml"/><Relationship Id="rId28" Type="http://schemas.openxmlformats.org/officeDocument/2006/relationships/theme" Target="../theme/theme5.xml"/><Relationship Id="rId10" Type="http://schemas.openxmlformats.org/officeDocument/2006/relationships/slideLayout" Target="../slideLayouts/slideLayout118.xml"/><Relationship Id="rId19" Type="http://schemas.openxmlformats.org/officeDocument/2006/relationships/slideLayout" Target="../slideLayouts/slideLayout127.xml"/><Relationship Id="rId4" Type="http://schemas.openxmlformats.org/officeDocument/2006/relationships/slideLayout" Target="../slideLayouts/slideLayout112.xml"/><Relationship Id="rId9" Type="http://schemas.openxmlformats.org/officeDocument/2006/relationships/slideLayout" Target="../slideLayouts/slideLayout117.xml"/><Relationship Id="rId14" Type="http://schemas.openxmlformats.org/officeDocument/2006/relationships/slideLayout" Target="../slideLayouts/slideLayout122.xml"/><Relationship Id="rId22" Type="http://schemas.openxmlformats.org/officeDocument/2006/relationships/slideLayout" Target="../slideLayouts/slideLayout130.xml"/><Relationship Id="rId27" Type="http://schemas.openxmlformats.org/officeDocument/2006/relationships/slideLayout" Target="../slideLayouts/slideLayout13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3.xml"/><Relationship Id="rId13" Type="http://schemas.openxmlformats.org/officeDocument/2006/relationships/slideLayout" Target="../slideLayouts/slideLayout148.xml"/><Relationship Id="rId18" Type="http://schemas.openxmlformats.org/officeDocument/2006/relationships/slideLayout" Target="../slideLayouts/slideLayout153.xml"/><Relationship Id="rId26" Type="http://schemas.openxmlformats.org/officeDocument/2006/relationships/theme" Target="../theme/theme6.xml"/><Relationship Id="rId3" Type="http://schemas.openxmlformats.org/officeDocument/2006/relationships/slideLayout" Target="../slideLayouts/slideLayout138.xml"/><Relationship Id="rId21" Type="http://schemas.openxmlformats.org/officeDocument/2006/relationships/slideLayout" Target="../slideLayouts/slideLayout156.xml"/><Relationship Id="rId7" Type="http://schemas.openxmlformats.org/officeDocument/2006/relationships/slideLayout" Target="../slideLayouts/slideLayout142.xml"/><Relationship Id="rId12" Type="http://schemas.openxmlformats.org/officeDocument/2006/relationships/slideLayout" Target="../slideLayouts/slideLayout147.xml"/><Relationship Id="rId17" Type="http://schemas.openxmlformats.org/officeDocument/2006/relationships/slideLayout" Target="../slideLayouts/slideLayout152.xml"/><Relationship Id="rId25" Type="http://schemas.openxmlformats.org/officeDocument/2006/relationships/slideLayout" Target="../slideLayouts/slideLayout160.xml"/><Relationship Id="rId2" Type="http://schemas.openxmlformats.org/officeDocument/2006/relationships/slideLayout" Target="../slideLayouts/slideLayout137.xml"/><Relationship Id="rId16" Type="http://schemas.openxmlformats.org/officeDocument/2006/relationships/slideLayout" Target="../slideLayouts/slideLayout151.xml"/><Relationship Id="rId20" Type="http://schemas.openxmlformats.org/officeDocument/2006/relationships/slideLayout" Target="../slideLayouts/slideLayout155.xml"/><Relationship Id="rId1" Type="http://schemas.openxmlformats.org/officeDocument/2006/relationships/slideLayout" Target="../slideLayouts/slideLayout136.xml"/><Relationship Id="rId6" Type="http://schemas.openxmlformats.org/officeDocument/2006/relationships/slideLayout" Target="../slideLayouts/slideLayout141.xml"/><Relationship Id="rId11" Type="http://schemas.openxmlformats.org/officeDocument/2006/relationships/slideLayout" Target="../slideLayouts/slideLayout146.xml"/><Relationship Id="rId24" Type="http://schemas.openxmlformats.org/officeDocument/2006/relationships/slideLayout" Target="../slideLayouts/slideLayout159.xml"/><Relationship Id="rId5" Type="http://schemas.openxmlformats.org/officeDocument/2006/relationships/slideLayout" Target="../slideLayouts/slideLayout140.xml"/><Relationship Id="rId15" Type="http://schemas.openxmlformats.org/officeDocument/2006/relationships/slideLayout" Target="../slideLayouts/slideLayout150.xml"/><Relationship Id="rId23" Type="http://schemas.openxmlformats.org/officeDocument/2006/relationships/slideLayout" Target="../slideLayouts/slideLayout158.xml"/><Relationship Id="rId10" Type="http://schemas.openxmlformats.org/officeDocument/2006/relationships/slideLayout" Target="../slideLayouts/slideLayout145.xml"/><Relationship Id="rId19" Type="http://schemas.openxmlformats.org/officeDocument/2006/relationships/slideLayout" Target="../slideLayouts/slideLayout154.xml"/><Relationship Id="rId4" Type="http://schemas.openxmlformats.org/officeDocument/2006/relationships/slideLayout" Target="../slideLayouts/slideLayout139.xml"/><Relationship Id="rId9" Type="http://schemas.openxmlformats.org/officeDocument/2006/relationships/slideLayout" Target="../slideLayouts/slideLayout144.xml"/><Relationship Id="rId14" Type="http://schemas.openxmlformats.org/officeDocument/2006/relationships/slideLayout" Target="../slideLayouts/slideLayout149.xml"/><Relationship Id="rId22" Type="http://schemas.openxmlformats.org/officeDocument/2006/relationships/slideLayout" Target="../slideLayouts/slideLayout1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0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0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71943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84" r:id="rId2"/>
    <p:sldLayoutId id="2147483662" r:id="rId3"/>
    <p:sldLayoutId id="2147483663" r:id="rId4"/>
    <p:sldLayoutId id="2147483672" r:id="rId5"/>
    <p:sldLayoutId id="2147483689" r:id="rId6"/>
    <p:sldLayoutId id="2147483690" r:id="rId7"/>
    <p:sldLayoutId id="2147483666" r:id="rId8"/>
    <p:sldLayoutId id="2147483664" r:id="rId9"/>
    <p:sldLayoutId id="2147483674" r:id="rId10"/>
    <p:sldLayoutId id="2147483675" r:id="rId11"/>
    <p:sldLayoutId id="2147483676" r:id="rId12"/>
    <p:sldLayoutId id="2147483692" r:id="rId13"/>
    <p:sldLayoutId id="2147483677" r:id="rId14"/>
    <p:sldLayoutId id="2147483665" r:id="rId15"/>
    <p:sldLayoutId id="2147483673" r:id="rId16"/>
    <p:sldLayoutId id="2147483667" r:id="rId17"/>
    <p:sldLayoutId id="2147483678" r:id="rId18"/>
    <p:sldLayoutId id="2147483679" r:id="rId19"/>
    <p:sldLayoutId id="2147483681" r:id="rId20"/>
    <p:sldLayoutId id="2147483683" r:id="rId21"/>
    <p:sldLayoutId id="2147483680" r:id="rId22"/>
    <p:sldLayoutId id="2147483682" r:id="rId23"/>
    <p:sldLayoutId id="2147483694" r:id="rId24"/>
    <p:sldLayoutId id="2147483693" r:id="rId25"/>
    <p:sldLayoutId id="2147483691" r:id="rId26"/>
    <p:sldLayoutId id="2147483695" r:id="rId27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 userDrawn="1">
          <p15:clr>
            <a:srgbClr val="F26B43"/>
          </p15:clr>
        </p15:guide>
        <p15:guide id="2" pos="136" userDrawn="1">
          <p15:clr>
            <a:srgbClr val="F26B43"/>
          </p15:clr>
        </p15:guide>
        <p15:guide id="3" pos="5624" userDrawn="1">
          <p15:clr>
            <a:srgbClr val="F26B43"/>
          </p15:clr>
        </p15:guide>
        <p15:guide id="4" pos="249" userDrawn="1">
          <p15:clr>
            <a:srgbClr val="F26B43"/>
          </p15:clr>
        </p15:guide>
        <p15:guide id="5" pos="521" userDrawn="1">
          <p15:clr>
            <a:srgbClr val="F26B43"/>
          </p15:clr>
        </p15:guide>
        <p15:guide id="6" pos="589" userDrawn="1">
          <p15:clr>
            <a:srgbClr val="F26B43"/>
          </p15:clr>
        </p15:guide>
        <p15:guide id="7" pos="1066" userDrawn="1">
          <p15:clr>
            <a:srgbClr val="F26B43"/>
          </p15:clr>
        </p15:guide>
        <p15:guide id="8" pos="998" userDrawn="1">
          <p15:clr>
            <a:srgbClr val="F26B43"/>
          </p15:clr>
        </p15:guide>
        <p15:guide id="9" pos="1519" userDrawn="1">
          <p15:clr>
            <a:srgbClr val="F26B43"/>
          </p15:clr>
        </p15:guide>
        <p15:guide id="10" pos="1451" userDrawn="1">
          <p15:clr>
            <a:srgbClr val="F26B43"/>
          </p15:clr>
        </p15:guide>
        <p15:guide id="11" pos="1927" userDrawn="1">
          <p15:clr>
            <a:srgbClr val="F26B43"/>
          </p15:clr>
        </p15:guide>
        <p15:guide id="12" pos="1995" userDrawn="1">
          <p15:clr>
            <a:srgbClr val="F26B43"/>
          </p15:clr>
        </p15:guide>
        <p15:guide id="13" pos="2449" userDrawn="1">
          <p15:clr>
            <a:srgbClr val="F26B43"/>
          </p15:clr>
        </p15:guide>
        <p15:guide id="14" pos="2835" userDrawn="1">
          <p15:clr>
            <a:srgbClr val="F26B43"/>
          </p15:clr>
        </p15:guide>
        <p15:guide id="15" pos="2381" userDrawn="1">
          <p15:clr>
            <a:srgbClr val="F26B43"/>
          </p15:clr>
        </p15:guide>
        <p15:guide id="16" pos="2903" userDrawn="1">
          <p15:clr>
            <a:srgbClr val="F26B43"/>
          </p15:clr>
        </p15:guide>
        <p15:guide id="17" pos="3311" userDrawn="1">
          <p15:clr>
            <a:srgbClr val="F26B43"/>
          </p15:clr>
        </p15:guide>
        <p15:guide id="18" pos="3379" userDrawn="1">
          <p15:clr>
            <a:srgbClr val="F26B43"/>
          </p15:clr>
        </p15:guide>
        <p15:guide id="19" pos="3765" userDrawn="1">
          <p15:clr>
            <a:srgbClr val="F26B43"/>
          </p15:clr>
        </p15:guide>
        <p15:guide id="20" pos="4309" userDrawn="1">
          <p15:clr>
            <a:srgbClr val="F26B43"/>
          </p15:clr>
        </p15:guide>
        <p15:guide id="21" pos="4241" userDrawn="1">
          <p15:clr>
            <a:srgbClr val="F26B43"/>
          </p15:clr>
        </p15:guide>
        <p15:guide id="22" pos="3833" userDrawn="1">
          <p15:clr>
            <a:srgbClr val="F26B43"/>
          </p15:clr>
        </p15:guide>
        <p15:guide id="23" pos="4694" userDrawn="1">
          <p15:clr>
            <a:srgbClr val="F26B43"/>
          </p15:clr>
        </p15:guide>
        <p15:guide id="24" pos="4762" userDrawn="1">
          <p15:clr>
            <a:srgbClr val="F26B43"/>
          </p15:clr>
        </p15:guide>
        <p15:guide id="26" pos="5216" userDrawn="1">
          <p15:clr>
            <a:srgbClr val="F26B43"/>
          </p15:clr>
        </p15:guide>
        <p15:guide id="27" pos="5148" userDrawn="1">
          <p15:clr>
            <a:srgbClr val="F26B43"/>
          </p15:clr>
        </p15:guide>
        <p15:guide id="28" pos="5511" userDrawn="1">
          <p15:clr>
            <a:srgbClr val="F26B43"/>
          </p15:clr>
        </p15:guide>
        <p15:guide id="29" orient="horz" pos="327" userDrawn="1">
          <p15:clr>
            <a:srgbClr val="F26B43"/>
          </p15:clr>
        </p15:guide>
        <p15:guide id="31" orient="horz" pos="2913" userDrawn="1">
          <p15:clr>
            <a:srgbClr val="F26B43"/>
          </p15:clr>
        </p15:guide>
        <p15:guide id="32" orient="horz" pos="3117" userDrawn="1">
          <p15:clr>
            <a:srgbClr val="F26B43"/>
          </p15:clr>
        </p15:guide>
        <p15:guide id="33" orient="horz" pos="395" userDrawn="1">
          <p15:clr>
            <a:srgbClr val="F26B43"/>
          </p15:clr>
        </p15:guide>
        <p15:guide id="34" orient="horz" pos="577" userDrawn="1">
          <p15:clr>
            <a:srgbClr val="F26B43"/>
          </p15:clr>
        </p15:guide>
        <p15:guide id="35" orient="horz" pos="645" userDrawn="1">
          <p15:clr>
            <a:srgbClr val="F26B43"/>
          </p15:clr>
        </p15:guide>
        <p15:guide id="36" orient="horz" pos="826" userDrawn="1">
          <p15:clr>
            <a:srgbClr val="F26B43"/>
          </p15:clr>
        </p15:guide>
        <p15:guide id="37" orient="horz" pos="894" userDrawn="1">
          <p15:clr>
            <a:srgbClr val="F26B43"/>
          </p15:clr>
        </p15:guide>
        <p15:guide id="38" orient="horz" pos="1076" userDrawn="1">
          <p15:clr>
            <a:srgbClr val="F26B43"/>
          </p15:clr>
        </p15:guide>
        <p15:guide id="39" orient="horz" pos="1144" userDrawn="1">
          <p15:clr>
            <a:srgbClr val="F26B43"/>
          </p15:clr>
        </p15:guide>
        <p15:guide id="41" orient="horz" pos="1325" userDrawn="1">
          <p15:clr>
            <a:srgbClr val="F26B43"/>
          </p15:clr>
        </p15:guide>
        <p15:guide id="42" orient="horz" pos="1393" userDrawn="1">
          <p15:clr>
            <a:srgbClr val="F26B43"/>
          </p15:clr>
        </p15:guide>
        <p15:guide id="43" orient="horz" pos="1597" userDrawn="1">
          <p15:clr>
            <a:srgbClr val="F26B43"/>
          </p15:clr>
        </p15:guide>
        <p15:guide id="44" orient="horz" pos="1665" userDrawn="1">
          <p15:clr>
            <a:srgbClr val="F26B43"/>
          </p15:clr>
        </p15:guide>
        <p15:guide id="45" orient="horz" pos="1847" userDrawn="1">
          <p15:clr>
            <a:srgbClr val="F26B43"/>
          </p15:clr>
        </p15:guide>
        <p15:guide id="46" orient="horz" pos="1915" userDrawn="1">
          <p15:clr>
            <a:srgbClr val="F26B43"/>
          </p15:clr>
        </p15:guide>
        <p15:guide id="47" orient="horz" pos="2096" userDrawn="1">
          <p15:clr>
            <a:srgbClr val="F26B43"/>
          </p15:clr>
        </p15:guide>
        <p15:guide id="48" orient="horz" pos="2164" userDrawn="1">
          <p15:clr>
            <a:srgbClr val="F26B43"/>
          </p15:clr>
        </p15:guide>
        <p15:guide id="50" orient="horz" pos="2346" userDrawn="1">
          <p15:clr>
            <a:srgbClr val="F26B43"/>
          </p15:clr>
        </p15:guide>
        <p15:guide id="51" orient="horz" pos="2414" userDrawn="1">
          <p15:clr>
            <a:srgbClr val="F26B43"/>
          </p15:clr>
        </p15:guide>
        <p15:guide id="52" orient="horz" pos="2595" userDrawn="1">
          <p15:clr>
            <a:srgbClr val="F26B43"/>
          </p15:clr>
        </p15:guide>
        <p15:guide id="53" orient="horz" pos="2663" userDrawn="1">
          <p15:clr>
            <a:srgbClr val="F26B43"/>
          </p15:clr>
        </p15:guide>
        <p15:guide id="54" orient="horz" pos="2845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0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0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5900" y="4971426"/>
            <a:ext cx="264621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  <a:latin typeface="Sun Life New Text" pitchFamily="2" charset="0"/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2288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  <p:sldLayoutId id="2147483776" r:id="rId12"/>
    <p:sldLayoutId id="2147483777" r:id="rId13"/>
    <p:sldLayoutId id="2147483778" r:id="rId14"/>
    <p:sldLayoutId id="2147483779" r:id="rId15"/>
    <p:sldLayoutId id="2147483780" r:id="rId16"/>
    <p:sldLayoutId id="2147483781" r:id="rId17"/>
    <p:sldLayoutId id="2147483782" r:id="rId18"/>
    <p:sldLayoutId id="2147483783" r:id="rId19"/>
    <p:sldLayoutId id="2147483784" r:id="rId20"/>
    <p:sldLayoutId id="2147483785" r:id="rId21"/>
    <p:sldLayoutId id="2147483786" r:id="rId22"/>
    <p:sldLayoutId id="2147483787" r:id="rId23"/>
    <p:sldLayoutId id="2147483788" r:id="rId24"/>
    <p:sldLayoutId id="2147483789" r:id="rId25"/>
    <p:sldLayoutId id="2147483790" r:id="rId26"/>
    <p:sldLayoutId id="2147483791" r:id="rId27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2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2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5900" y="4971428"/>
            <a:ext cx="264621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5075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4" r:id="rId1"/>
    <p:sldLayoutId id="2147483905" r:id="rId2"/>
    <p:sldLayoutId id="2147483906" r:id="rId3"/>
    <p:sldLayoutId id="2147483907" r:id="rId4"/>
    <p:sldLayoutId id="2147483908" r:id="rId5"/>
    <p:sldLayoutId id="2147483909" r:id="rId6"/>
    <p:sldLayoutId id="2147483910" r:id="rId7"/>
    <p:sldLayoutId id="2147483911" r:id="rId8"/>
    <p:sldLayoutId id="2147483912" r:id="rId9"/>
    <p:sldLayoutId id="2147483913" r:id="rId10"/>
    <p:sldLayoutId id="2147483914" r:id="rId11"/>
    <p:sldLayoutId id="2147483915" r:id="rId12"/>
    <p:sldLayoutId id="2147483916" r:id="rId13"/>
    <p:sldLayoutId id="2147483917" r:id="rId14"/>
    <p:sldLayoutId id="2147483918" r:id="rId15"/>
    <p:sldLayoutId id="2147483919" r:id="rId16"/>
    <p:sldLayoutId id="2147483920" r:id="rId17"/>
    <p:sldLayoutId id="2147483921" r:id="rId18"/>
    <p:sldLayoutId id="2147483922" r:id="rId19"/>
    <p:sldLayoutId id="2147483923" r:id="rId20"/>
    <p:sldLayoutId id="2147483924" r:id="rId21"/>
    <p:sldLayoutId id="2147483925" r:id="rId22"/>
    <p:sldLayoutId id="2147483926" r:id="rId23"/>
    <p:sldLayoutId id="2147483927" r:id="rId24"/>
    <p:sldLayoutId id="2147483928" r:id="rId25"/>
    <p:sldLayoutId id="2147483929" r:id="rId26"/>
    <p:sldLayoutId id="2147483930" r:id="rId27"/>
  </p:sldLayoutIdLst>
  <p:hf hdr="0" ftr="0" dt="0"/>
  <p:txStyles>
    <p:titleStyle>
      <a:lvl1pPr algn="l" defTabSz="685766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42" indent="-171442" algn="l" defTabSz="685766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25" indent="-171442" algn="l" defTabSz="685766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07" indent="-171442" algn="l" defTabSz="685766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090" indent="-171442" algn="l" defTabSz="685766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2974" indent="-171442" algn="l" defTabSz="685766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856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2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5" indent="-171442" algn="l" defTabSz="685766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1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1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5900" y="4971427"/>
            <a:ext cx="264621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8921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2" r:id="rId1"/>
    <p:sldLayoutId id="2147483933" r:id="rId2"/>
    <p:sldLayoutId id="2147483934" r:id="rId3"/>
    <p:sldLayoutId id="2147483935" r:id="rId4"/>
    <p:sldLayoutId id="2147483936" r:id="rId5"/>
    <p:sldLayoutId id="2147483937" r:id="rId6"/>
    <p:sldLayoutId id="2147483938" r:id="rId7"/>
    <p:sldLayoutId id="2147483939" r:id="rId8"/>
    <p:sldLayoutId id="2147483940" r:id="rId9"/>
    <p:sldLayoutId id="2147483941" r:id="rId10"/>
    <p:sldLayoutId id="2147483942" r:id="rId11"/>
    <p:sldLayoutId id="2147483943" r:id="rId12"/>
    <p:sldLayoutId id="2147483944" r:id="rId13"/>
    <p:sldLayoutId id="2147483945" r:id="rId14"/>
    <p:sldLayoutId id="2147483946" r:id="rId15"/>
    <p:sldLayoutId id="2147483947" r:id="rId16"/>
    <p:sldLayoutId id="2147483948" r:id="rId17"/>
    <p:sldLayoutId id="2147483949" r:id="rId18"/>
    <p:sldLayoutId id="2147483950" r:id="rId19"/>
    <p:sldLayoutId id="2147483951" r:id="rId20"/>
    <p:sldLayoutId id="2147483952" r:id="rId21"/>
    <p:sldLayoutId id="2147483953" r:id="rId22"/>
    <p:sldLayoutId id="2147483954" r:id="rId23"/>
    <p:sldLayoutId id="2147483955" r:id="rId24"/>
    <p:sldLayoutId id="2147483956" r:id="rId25"/>
    <p:sldLayoutId id="2147483957" r:id="rId26"/>
    <p:sldLayoutId id="2147483958" r:id="rId27"/>
  </p:sldLayoutIdLst>
  <p:hf hdr="0" ftr="0" dt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1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1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5900" y="4971427"/>
            <a:ext cx="264621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6625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  <p:sldLayoutId id="2147483961" r:id="rId2"/>
    <p:sldLayoutId id="2147483962" r:id="rId3"/>
    <p:sldLayoutId id="2147483963" r:id="rId4"/>
    <p:sldLayoutId id="2147483964" r:id="rId5"/>
    <p:sldLayoutId id="2147483965" r:id="rId6"/>
    <p:sldLayoutId id="2147483966" r:id="rId7"/>
    <p:sldLayoutId id="2147483967" r:id="rId8"/>
    <p:sldLayoutId id="2147483968" r:id="rId9"/>
    <p:sldLayoutId id="2147483969" r:id="rId10"/>
    <p:sldLayoutId id="2147483970" r:id="rId11"/>
    <p:sldLayoutId id="2147483971" r:id="rId12"/>
    <p:sldLayoutId id="2147483972" r:id="rId13"/>
    <p:sldLayoutId id="2147483973" r:id="rId14"/>
    <p:sldLayoutId id="2147483974" r:id="rId15"/>
    <p:sldLayoutId id="2147483975" r:id="rId16"/>
    <p:sldLayoutId id="2147483976" r:id="rId17"/>
    <p:sldLayoutId id="2147483977" r:id="rId18"/>
    <p:sldLayoutId id="2147483978" r:id="rId19"/>
    <p:sldLayoutId id="2147483979" r:id="rId20"/>
    <p:sldLayoutId id="2147483980" r:id="rId21"/>
    <p:sldLayoutId id="2147483981" r:id="rId22"/>
    <p:sldLayoutId id="2147483982" r:id="rId23"/>
    <p:sldLayoutId id="2147483983" r:id="rId24"/>
    <p:sldLayoutId id="2147483984" r:id="rId25"/>
    <p:sldLayoutId id="2147483985" r:id="rId26"/>
    <p:sldLayoutId id="2147483986" r:id="rId27"/>
  </p:sldLayoutIdLst>
  <p:hf hdr="0" dt="0"/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5900" y="273844"/>
            <a:ext cx="8712200" cy="99417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900" y="1369219"/>
            <a:ext cx="8712200" cy="326350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5900" y="4971426"/>
            <a:ext cx="264621" cy="1405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600" b="1">
                <a:solidFill>
                  <a:schemeClr val="tx1"/>
                </a:solidFill>
              </a:defRPr>
            </a:lvl1pPr>
          </a:lstStyle>
          <a:p>
            <a:fld id="{9FA635D2-B142-BE49-AECA-6169441F1F9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8961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9" r:id="rId2"/>
    <p:sldLayoutId id="2147483990" r:id="rId3"/>
    <p:sldLayoutId id="2147483991" r:id="rId4"/>
    <p:sldLayoutId id="2147483992" r:id="rId5"/>
    <p:sldLayoutId id="2147483993" r:id="rId6"/>
    <p:sldLayoutId id="2147483994" r:id="rId7"/>
    <p:sldLayoutId id="2147483995" r:id="rId8"/>
    <p:sldLayoutId id="2147483996" r:id="rId9"/>
    <p:sldLayoutId id="2147483997" r:id="rId10"/>
    <p:sldLayoutId id="2147483998" r:id="rId11"/>
    <p:sldLayoutId id="2147483999" r:id="rId12"/>
    <p:sldLayoutId id="2147484000" r:id="rId13"/>
    <p:sldLayoutId id="2147484001" r:id="rId14"/>
    <p:sldLayoutId id="2147484002" r:id="rId15"/>
    <p:sldLayoutId id="2147484003" r:id="rId16"/>
    <p:sldLayoutId id="2147484004" r:id="rId17"/>
    <p:sldLayoutId id="2147484005" r:id="rId18"/>
    <p:sldLayoutId id="2147484006" r:id="rId19"/>
    <p:sldLayoutId id="2147484007" r:id="rId20"/>
    <p:sldLayoutId id="2147484008" r:id="rId21"/>
    <p:sldLayoutId id="2147484009" r:id="rId22"/>
    <p:sldLayoutId id="2147484010" r:id="rId23"/>
    <p:sldLayoutId id="2147484011" r:id="rId24"/>
    <p:sldLayoutId id="2147484012" r:id="rId25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i="0" u="none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14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800" b="0" i="0" u="none" kern="1200">
          <a:solidFill>
            <a:schemeClr val="tx2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2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14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2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3">
          <p15:clr>
            <a:srgbClr val="F26B43"/>
          </p15:clr>
        </p15:guide>
        <p15:guide id="2" pos="136">
          <p15:clr>
            <a:srgbClr val="F26B43"/>
          </p15:clr>
        </p15:guide>
        <p15:guide id="3" pos="5624">
          <p15:clr>
            <a:srgbClr val="F26B43"/>
          </p15:clr>
        </p15:guide>
        <p15:guide id="4" pos="249">
          <p15:clr>
            <a:srgbClr val="F26B43"/>
          </p15:clr>
        </p15:guide>
        <p15:guide id="5" pos="521">
          <p15:clr>
            <a:srgbClr val="F26B43"/>
          </p15:clr>
        </p15:guide>
        <p15:guide id="6" pos="589">
          <p15:clr>
            <a:srgbClr val="F26B43"/>
          </p15:clr>
        </p15:guide>
        <p15:guide id="7" pos="1066">
          <p15:clr>
            <a:srgbClr val="F26B43"/>
          </p15:clr>
        </p15:guide>
        <p15:guide id="8" pos="998">
          <p15:clr>
            <a:srgbClr val="F26B43"/>
          </p15:clr>
        </p15:guide>
        <p15:guide id="9" pos="1519">
          <p15:clr>
            <a:srgbClr val="F26B43"/>
          </p15:clr>
        </p15:guide>
        <p15:guide id="10" pos="1451">
          <p15:clr>
            <a:srgbClr val="F26B43"/>
          </p15:clr>
        </p15:guide>
        <p15:guide id="11" pos="1927">
          <p15:clr>
            <a:srgbClr val="F26B43"/>
          </p15:clr>
        </p15:guide>
        <p15:guide id="12" pos="1995">
          <p15:clr>
            <a:srgbClr val="F26B43"/>
          </p15:clr>
        </p15:guide>
        <p15:guide id="13" pos="2449">
          <p15:clr>
            <a:srgbClr val="F26B43"/>
          </p15:clr>
        </p15:guide>
        <p15:guide id="14" pos="2835">
          <p15:clr>
            <a:srgbClr val="F26B43"/>
          </p15:clr>
        </p15:guide>
        <p15:guide id="15" pos="2381">
          <p15:clr>
            <a:srgbClr val="F26B43"/>
          </p15:clr>
        </p15:guide>
        <p15:guide id="16" pos="2903">
          <p15:clr>
            <a:srgbClr val="F26B43"/>
          </p15:clr>
        </p15:guide>
        <p15:guide id="17" pos="3311">
          <p15:clr>
            <a:srgbClr val="F26B43"/>
          </p15:clr>
        </p15:guide>
        <p15:guide id="18" pos="3379">
          <p15:clr>
            <a:srgbClr val="F26B43"/>
          </p15:clr>
        </p15:guide>
        <p15:guide id="19" pos="3765">
          <p15:clr>
            <a:srgbClr val="F26B43"/>
          </p15:clr>
        </p15:guide>
        <p15:guide id="20" pos="4309">
          <p15:clr>
            <a:srgbClr val="F26B43"/>
          </p15:clr>
        </p15:guide>
        <p15:guide id="21" pos="4241">
          <p15:clr>
            <a:srgbClr val="F26B43"/>
          </p15:clr>
        </p15:guide>
        <p15:guide id="22" pos="3833">
          <p15:clr>
            <a:srgbClr val="F26B43"/>
          </p15:clr>
        </p15:guide>
        <p15:guide id="23" pos="4694">
          <p15:clr>
            <a:srgbClr val="F26B43"/>
          </p15:clr>
        </p15:guide>
        <p15:guide id="24" pos="4762">
          <p15:clr>
            <a:srgbClr val="F26B43"/>
          </p15:clr>
        </p15:guide>
        <p15:guide id="26" pos="5216">
          <p15:clr>
            <a:srgbClr val="F26B43"/>
          </p15:clr>
        </p15:guide>
        <p15:guide id="27" pos="5148">
          <p15:clr>
            <a:srgbClr val="F26B43"/>
          </p15:clr>
        </p15:guide>
        <p15:guide id="28" pos="5511">
          <p15:clr>
            <a:srgbClr val="F26B43"/>
          </p15:clr>
        </p15:guide>
        <p15:guide id="29" orient="horz" pos="327">
          <p15:clr>
            <a:srgbClr val="F26B43"/>
          </p15:clr>
        </p15:guide>
        <p15:guide id="31" orient="horz" pos="2913">
          <p15:clr>
            <a:srgbClr val="F26B43"/>
          </p15:clr>
        </p15:guide>
        <p15:guide id="32" orient="horz" pos="3117">
          <p15:clr>
            <a:srgbClr val="F26B43"/>
          </p15:clr>
        </p15:guide>
        <p15:guide id="33" orient="horz" pos="395">
          <p15:clr>
            <a:srgbClr val="F26B43"/>
          </p15:clr>
        </p15:guide>
        <p15:guide id="34" orient="horz" pos="577">
          <p15:clr>
            <a:srgbClr val="F26B43"/>
          </p15:clr>
        </p15:guide>
        <p15:guide id="35" orient="horz" pos="645">
          <p15:clr>
            <a:srgbClr val="F26B43"/>
          </p15:clr>
        </p15:guide>
        <p15:guide id="36" orient="horz" pos="826">
          <p15:clr>
            <a:srgbClr val="F26B43"/>
          </p15:clr>
        </p15:guide>
        <p15:guide id="37" orient="horz" pos="894">
          <p15:clr>
            <a:srgbClr val="F26B43"/>
          </p15:clr>
        </p15:guide>
        <p15:guide id="38" orient="horz" pos="1076">
          <p15:clr>
            <a:srgbClr val="F26B43"/>
          </p15:clr>
        </p15:guide>
        <p15:guide id="39" orient="horz" pos="1144">
          <p15:clr>
            <a:srgbClr val="F26B43"/>
          </p15:clr>
        </p15:guide>
        <p15:guide id="41" orient="horz" pos="1325">
          <p15:clr>
            <a:srgbClr val="F26B43"/>
          </p15:clr>
        </p15:guide>
        <p15:guide id="42" orient="horz" pos="1393">
          <p15:clr>
            <a:srgbClr val="F26B43"/>
          </p15:clr>
        </p15:guide>
        <p15:guide id="43" orient="horz" pos="1597">
          <p15:clr>
            <a:srgbClr val="F26B43"/>
          </p15:clr>
        </p15:guide>
        <p15:guide id="44" orient="horz" pos="1665">
          <p15:clr>
            <a:srgbClr val="F26B43"/>
          </p15:clr>
        </p15:guide>
        <p15:guide id="45" orient="horz" pos="1847">
          <p15:clr>
            <a:srgbClr val="F26B43"/>
          </p15:clr>
        </p15:guide>
        <p15:guide id="46" orient="horz" pos="1915">
          <p15:clr>
            <a:srgbClr val="F26B43"/>
          </p15:clr>
        </p15:guide>
        <p15:guide id="47" orient="horz" pos="2096">
          <p15:clr>
            <a:srgbClr val="F26B43"/>
          </p15:clr>
        </p15:guide>
        <p15:guide id="48" orient="horz" pos="2164">
          <p15:clr>
            <a:srgbClr val="F26B43"/>
          </p15:clr>
        </p15:guide>
        <p15:guide id="50" orient="horz" pos="2346">
          <p15:clr>
            <a:srgbClr val="F26B43"/>
          </p15:clr>
        </p15:guide>
        <p15:guide id="51" orient="horz" pos="2414">
          <p15:clr>
            <a:srgbClr val="F26B43"/>
          </p15:clr>
        </p15:guide>
        <p15:guide id="52" orient="horz" pos="2595">
          <p15:clr>
            <a:srgbClr val="F26B43"/>
          </p15:clr>
        </p15:guide>
        <p15:guide id="53" orient="horz" pos="2663">
          <p15:clr>
            <a:srgbClr val="F26B43"/>
          </p15:clr>
        </p15:guide>
        <p15:guide id="54" orient="horz" pos="2845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unlife.ca/mymoney" TargetMode="External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2.xml"/><Relationship Id="rId6" Type="http://schemas.openxmlformats.org/officeDocument/2006/relationships/image" Target="../media/image23.jp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C774D5DF-F416-9048-8FA4-75CA684385E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79694" y="1650217"/>
            <a:ext cx="3600450" cy="81833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b="0" i="0" u="none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j-ea"/>
                <a:cs typeface="+mj-cs"/>
              </a:rPr>
              <a:t>Where there’s a will there’s a way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215FF439-754E-EAB7-8DBF-F1C75C39E0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l="19694" r="196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181835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211A77-2BED-5F78-8107-F7B8CCF9DFB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5902" y="-994172"/>
            <a:ext cx="8712200" cy="994172"/>
          </a:xfrm>
        </p:spPr>
        <p:txBody>
          <a:bodyPr vert="horz" lIns="0" tIns="0" rIns="0" bIns="0" rtlCol="0" anchor="b">
            <a:normAutofit/>
          </a:bodyPr>
          <a:lstStyle/>
          <a:p>
            <a:r>
              <a:rPr lang="en-US" dirty="0"/>
              <a:t>Financial protection (list of 3)</a:t>
            </a:r>
            <a:endParaRPr lang="en-CA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ED899A9-6A2A-2B78-BD36-B6A6CAFEEBC2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5161692" y="504189"/>
            <a:ext cx="3982308" cy="140525"/>
          </a:xfrm>
        </p:spPr>
        <p:txBody>
          <a:bodyPr/>
          <a:lstStyle/>
          <a:p>
            <a:r>
              <a:rPr lang="en-US" sz="1400" dirty="0">
                <a:solidFill>
                  <a:schemeClr val="tx2"/>
                </a:solidFill>
                <a:latin typeface="Sun Life New Display" pitchFamily="2" charset="0"/>
              </a:rPr>
              <a:t>Financial protection – Life insurance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BF903B0-9EC9-98E9-3A1B-E0E6F33E8DAA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66403" y="1267422"/>
            <a:ext cx="3982309" cy="990600"/>
          </a:xfrm>
        </p:spPr>
        <p:txBody>
          <a:bodyPr/>
          <a:lstStyle/>
          <a:p>
            <a:r>
              <a:rPr lang="en-US" sz="1200" dirty="0">
                <a:latin typeface="Sun Life New Text" pitchFamily="2" charset="0"/>
              </a:rPr>
              <a:t>Term – protection for short-term needs</a:t>
            </a:r>
          </a:p>
          <a:p>
            <a:r>
              <a:rPr lang="en-US" sz="1200" dirty="0">
                <a:latin typeface="Sun Life New Text" pitchFamily="2" charset="0"/>
              </a:rPr>
              <a:t>Permanent – protection for long-term needs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AD9EA74-1DFB-F8D5-00B3-F5461C84583E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784096" y="2880730"/>
            <a:ext cx="3982308" cy="140525"/>
          </a:xfrm>
        </p:spPr>
        <p:txBody>
          <a:bodyPr/>
          <a:lstStyle/>
          <a:p>
            <a:r>
              <a:rPr lang="en-US" sz="1400" dirty="0">
                <a:solidFill>
                  <a:schemeClr val="tx2"/>
                </a:solidFill>
                <a:latin typeface="Sun Life New Display" pitchFamily="2" charset="0"/>
              </a:rPr>
              <a:t>Financial protection – Health insurance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71D7594-01F0-935A-1DE3-9D1A208A863D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369734" y="3362403"/>
            <a:ext cx="3982309" cy="990600"/>
          </a:xfrm>
        </p:spPr>
        <p:txBody>
          <a:bodyPr/>
          <a:lstStyle/>
          <a:p>
            <a:r>
              <a:rPr lang="en-US" sz="1200" dirty="0">
                <a:latin typeface="Sun Life New Text" pitchFamily="2" charset="0"/>
              </a:rPr>
              <a:t>Long-term care</a:t>
            </a:r>
          </a:p>
          <a:p>
            <a:r>
              <a:rPr lang="en-US" sz="1200" dirty="0">
                <a:latin typeface="Sun Life New Text" pitchFamily="2" charset="0"/>
              </a:rPr>
              <a:t>Critical illness</a:t>
            </a:r>
          </a:p>
          <a:p>
            <a:r>
              <a:rPr lang="en-US" sz="1200" dirty="0">
                <a:latin typeface="Sun Life New Text" pitchFamily="2" charset="0"/>
              </a:rPr>
              <a:t>Disability</a:t>
            </a:r>
          </a:p>
          <a:p>
            <a:r>
              <a:rPr lang="en-US" sz="1200" dirty="0">
                <a:latin typeface="Sun Life New Text" pitchFamily="2" charset="0"/>
              </a:rPr>
              <a:t>Health &amp; dental</a:t>
            </a:r>
          </a:p>
          <a:p>
            <a:r>
              <a:rPr lang="en-US" sz="1200" dirty="0">
                <a:latin typeface="Sun Life New Text" pitchFamily="2" charset="0"/>
              </a:rPr>
              <a:t>Accidental death &amp; dismemberment</a:t>
            </a:r>
          </a:p>
        </p:txBody>
      </p: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453DA6DB-145A-00C2-CF94-F6DD8B6A29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193" r="7193"/>
          <a:stretch>
            <a:fillRect/>
          </a:stretch>
        </p:blipFill>
        <p:spPr/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9FA86DA-5232-5677-B84B-1659E5D239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226" y="2815263"/>
            <a:ext cx="268834" cy="35844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BB10A9D-E523-22CB-D549-34C4B3C0CA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6405" y="430773"/>
            <a:ext cx="268834" cy="358446"/>
          </a:xfrm>
          <a:prstGeom prst="rect">
            <a:avLst/>
          </a:prstGeom>
        </p:spPr>
      </p:pic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6EBF06B9-B258-9131-35AC-D3902FD702B3}"/>
              </a:ext>
            </a:extLst>
          </p:cNvPr>
          <p:cNvSpPr txBox="1">
            <a:spLocks/>
          </p:cNvSpPr>
          <p:nvPr/>
        </p:nvSpPr>
        <p:spPr>
          <a:xfrm>
            <a:off x="4766404" y="2873879"/>
            <a:ext cx="4094855" cy="45053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14377" rtl="0" eaLnBrk="1" latinLnBrk="0" hangingPunct="1">
              <a:lnSpc>
                <a:spcPct val="114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333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Financial protection – Other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97417B06-0001-73B0-6239-DF20F366DACB}"/>
              </a:ext>
            </a:extLst>
          </p:cNvPr>
          <p:cNvSpPr txBox="1">
            <a:spLocks/>
          </p:cNvSpPr>
          <p:nvPr/>
        </p:nvSpPr>
        <p:spPr>
          <a:xfrm>
            <a:off x="4766404" y="3276071"/>
            <a:ext cx="3982309" cy="990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377" rtl="0" eaLnBrk="1" latinLnBrk="0" hangingPunct="1">
              <a:lnSpc>
                <a:spcPct val="114000"/>
              </a:lnSpc>
              <a:spcBef>
                <a:spcPts val="10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lnSpc>
                <a:spcPct val="114000"/>
              </a:lnSpc>
              <a:spcBef>
                <a:spcPts val="500"/>
              </a:spcBef>
              <a:buFont typeface="Arial" panose="020B0604020202020204" pitchFamily="34" charset="0"/>
              <a:buNone/>
              <a:defRPr sz="10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Property insurance (house, condo, apartment)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Vehicle insurance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Emergency account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CPP/QPP disability benefit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Workplace coverage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1095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ADD4779F-8DA4-300B-0953-A3D82250240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142780" y="204789"/>
            <a:ext cx="4163406" cy="7207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171446" indent="-171446" algn="l" defTabSz="685783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14337" indent="-171446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28" indent="-171446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00120" indent="-171446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43012" indent="-171446" algn="l" defTabSz="685783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03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95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86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77" indent="-171446" algn="l" defTabSz="68578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Next steps</a:t>
            </a:r>
          </a:p>
        </p:txBody>
      </p:sp>
      <p:sp>
        <p:nvSpPr>
          <p:cNvPr id="41" name="Text Placeholder 6">
            <a:extLst>
              <a:ext uri="{FF2B5EF4-FFF2-40B4-BE49-F238E27FC236}">
                <a16:creationId xmlns:a16="http://schemas.microsoft.com/office/drawing/2014/main" id="{099C189B-DF8D-5D00-1124-585DE123AF57}"/>
              </a:ext>
            </a:extLst>
          </p:cNvPr>
          <p:cNvSpPr txBox="1">
            <a:spLocks/>
          </p:cNvSpPr>
          <p:nvPr/>
        </p:nvSpPr>
        <p:spPr>
          <a:xfrm>
            <a:off x="215900" y="1077005"/>
            <a:ext cx="1836009" cy="792163"/>
          </a:xfrm>
          <a:prstGeom prst="rect">
            <a:avLst/>
          </a:prstGeom>
        </p:spPr>
        <p:txBody>
          <a:bodyPr/>
          <a:lstStyle>
            <a:lvl1pPr marL="171442" indent="-171442" algn="l" defTabSz="685766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14325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07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00090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42974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Speak to your lawyer</a:t>
            </a:r>
          </a:p>
        </p:txBody>
      </p:sp>
      <p:sp>
        <p:nvSpPr>
          <p:cNvPr id="42" name="Text Placeholder 14">
            <a:extLst>
              <a:ext uri="{FF2B5EF4-FFF2-40B4-BE49-F238E27FC236}">
                <a16:creationId xmlns:a16="http://schemas.microsoft.com/office/drawing/2014/main" id="{F660DA26-8D8E-3CB6-248B-80626D4D164A}"/>
              </a:ext>
            </a:extLst>
          </p:cNvPr>
          <p:cNvSpPr txBox="1">
            <a:spLocks/>
          </p:cNvSpPr>
          <p:nvPr/>
        </p:nvSpPr>
        <p:spPr>
          <a:xfrm>
            <a:off x="215900" y="1384714"/>
            <a:ext cx="3952064" cy="990600"/>
          </a:xfrm>
          <a:prstGeom prst="rect">
            <a:avLst/>
          </a:prstGeom>
        </p:spPr>
        <p:txBody>
          <a:bodyPr/>
          <a:lstStyle>
            <a:lvl1pPr marL="171442" indent="-171442" algn="l" defTabSz="685766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14325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07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00090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42974" indent="-171442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We recommend speaking to your lawyer before drafting a will or power of attorney (Notary in the province of Quebec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).</a:t>
            </a:r>
          </a:p>
        </p:txBody>
      </p:sp>
      <p:sp>
        <p:nvSpPr>
          <p:cNvPr id="43" name="Text Placeholder 5">
            <a:extLst>
              <a:ext uri="{FF2B5EF4-FFF2-40B4-BE49-F238E27FC236}">
                <a16:creationId xmlns:a16="http://schemas.microsoft.com/office/drawing/2014/main" id="{121C3661-A7F9-CA3C-AD84-4159A471597A}"/>
              </a:ext>
            </a:extLst>
          </p:cNvPr>
          <p:cNvSpPr txBox="1">
            <a:spLocks/>
          </p:cNvSpPr>
          <p:nvPr/>
        </p:nvSpPr>
        <p:spPr>
          <a:xfrm>
            <a:off x="329648" y="2417829"/>
            <a:ext cx="1836009" cy="33987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766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342884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b="0" i="0" u="none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685766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028649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371532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Financial protection</a:t>
            </a:r>
          </a:p>
        </p:txBody>
      </p:sp>
      <p:sp>
        <p:nvSpPr>
          <p:cNvPr id="44" name="Text Placeholder 12">
            <a:extLst>
              <a:ext uri="{FF2B5EF4-FFF2-40B4-BE49-F238E27FC236}">
                <a16:creationId xmlns:a16="http://schemas.microsoft.com/office/drawing/2014/main" id="{FA172C1E-1256-732D-2CF8-D6F302E4FACF}"/>
              </a:ext>
            </a:extLst>
          </p:cNvPr>
          <p:cNvSpPr txBox="1">
            <a:spLocks/>
          </p:cNvSpPr>
          <p:nvPr/>
        </p:nvSpPr>
        <p:spPr>
          <a:xfrm>
            <a:off x="329648" y="2707870"/>
            <a:ext cx="4515588" cy="990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84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66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649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532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Review your short-term and long-term needs.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Make sure you have enough coverage.</a:t>
            </a:r>
          </a:p>
        </p:txBody>
      </p:sp>
      <p:sp>
        <p:nvSpPr>
          <p:cNvPr id="45" name="Text Placeholder 4">
            <a:extLst>
              <a:ext uri="{FF2B5EF4-FFF2-40B4-BE49-F238E27FC236}">
                <a16:creationId xmlns:a16="http://schemas.microsoft.com/office/drawing/2014/main" id="{46F4751D-2BBC-FE45-5B8D-AA441234EBA7}"/>
              </a:ext>
            </a:extLst>
          </p:cNvPr>
          <p:cNvSpPr txBox="1">
            <a:spLocks/>
          </p:cNvSpPr>
          <p:nvPr/>
        </p:nvSpPr>
        <p:spPr>
          <a:xfrm>
            <a:off x="325620" y="3612903"/>
            <a:ext cx="1836009" cy="33987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766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140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342884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b="0" i="0" u="none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685766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028649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4pPr>
            <a:lvl5pPr marL="1371532" indent="0" algn="l" defTabSz="685766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003846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Plan for change</a:t>
            </a:r>
          </a:p>
        </p:txBody>
      </p:sp>
      <p:sp>
        <p:nvSpPr>
          <p:cNvPr id="46" name="Text Placeholder 10">
            <a:extLst>
              <a:ext uri="{FF2B5EF4-FFF2-40B4-BE49-F238E27FC236}">
                <a16:creationId xmlns:a16="http://schemas.microsoft.com/office/drawing/2014/main" id="{A63FF1CC-B250-1428-954A-DE4F8244DEF7}"/>
              </a:ext>
            </a:extLst>
          </p:cNvPr>
          <p:cNvSpPr txBox="1">
            <a:spLocks/>
          </p:cNvSpPr>
          <p:nvPr/>
        </p:nvSpPr>
        <p:spPr>
          <a:xfrm>
            <a:off x="329648" y="3876949"/>
            <a:ext cx="4406494" cy="990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884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66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649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532" indent="0" algn="l" defTabSz="685766" rtl="0" eaLnBrk="1" latinLnBrk="0" hangingPunct="1">
              <a:lnSpc>
                <a:spcPct val="114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Review your will every 3 to 5 years.</a:t>
            </a:r>
          </a:p>
          <a:p>
            <a:pPr marL="0" marR="0" lvl="0" indent="0" algn="l" defTabSz="685766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Keep your beneficiaries up to date.</a:t>
            </a:r>
          </a:p>
        </p:txBody>
      </p:sp>
      <p:pic>
        <p:nvPicPr>
          <p:cNvPr id="57" name="Picture Placeholder 56">
            <a:extLst>
              <a:ext uri="{FF2B5EF4-FFF2-40B4-BE49-F238E27FC236}">
                <a16:creationId xmlns:a16="http://schemas.microsoft.com/office/drawing/2014/main" id="{484D1B33-2F72-D0D9-DBF8-2ADEAB3D57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13332" b="1333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867135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759D2D4-CFA6-96DB-851E-C77CFEFEFDD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5900" y="-994172"/>
            <a:ext cx="8712200" cy="994172"/>
          </a:xfrm>
        </p:spPr>
        <p:txBody>
          <a:bodyPr vert="horz" lIns="0" tIns="0" rIns="0" bIns="0" rtlCol="0" anchor="b">
            <a:normAutofit/>
          </a:bodyPr>
          <a:lstStyle/>
          <a:p>
            <a:r>
              <a:rPr lang="en-US" dirty="0"/>
              <a:t>Connecting with Sun Life</a:t>
            </a:r>
            <a:endParaRPr lang="en-CA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FC2DBA-FEA6-ED28-D341-5AB377F4FAE6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214199" y="1477834"/>
            <a:ext cx="2080167" cy="140525"/>
          </a:xfrm>
        </p:spPr>
        <p:txBody>
          <a:bodyPr/>
          <a:lstStyle/>
          <a:p>
            <a:r>
              <a:rPr lang="en-US" sz="1000" dirty="0">
                <a:solidFill>
                  <a:schemeClr val="tx1"/>
                </a:solidFill>
                <a:latin typeface="Sun Life New Display" pitchFamily="2" charset="0"/>
              </a:rPr>
              <a:t>my Sun Life Mobile app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40CFC1-3978-0C8D-9ECF-73464008AD8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4199" y="1697701"/>
            <a:ext cx="2084867" cy="881063"/>
          </a:xfrm>
        </p:spPr>
        <p:txBody>
          <a:bodyPr/>
          <a:lstStyle/>
          <a:p>
            <a:pPr defTabSz="182867">
              <a:spcBef>
                <a:spcPts val="0"/>
              </a:spcBef>
              <a:defRPr/>
            </a:pPr>
            <a:r>
              <a:rPr lang="en-US" dirty="0">
                <a:solidFill>
                  <a:schemeClr val="tx1"/>
                </a:solidFill>
                <a:latin typeface="Sun Life New Text" pitchFamily="2" charset="0"/>
              </a:rPr>
              <a:t>Download it today from </a:t>
            </a:r>
          </a:p>
          <a:p>
            <a:pPr defTabSz="182867">
              <a:spcBef>
                <a:spcPts val="0"/>
              </a:spcBef>
              <a:defRPr/>
            </a:pPr>
            <a:r>
              <a:rPr lang="en-US" dirty="0">
                <a:solidFill>
                  <a:schemeClr val="tx1"/>
                </a:solidFill>
                <a:latin typeface="Sun Life New Text" pitchFamily="2" charset="0"/>
              </a:rPr>
              <a:t>Google Play and the Apple </a:t>
            </a:r>
          </a:p>
          <a:p>
            <a:pPr defTabSz="182867">
              <a:spcBef>
                <a:spcPts val="0"/>
              </a:spcBef>
              <a:defRPr/>
            </a:pPr>
            <a:r>
              <a:rPr lang="en-US" dirty="0">
                <a:solidFill>
                  <a:schemeClr val="tx1"/>
                </a:solidFill>
                <a:latin typeface="Sun Life New Text" pitchFamily="2" charset="0"/>
              </a:rPr>
              <a:t>App Store</a:t>
            </a:r>
          </a:p>
        </p:txBody>
      </p:sp>
      <p:sp>
        <p:nvSpPr>
          <p:cNvPr id="20" name="Text Placeholder 7">
            <a:extLst>
              <a:ext uri="{FF2B5EF4-FFF2-40B4-BE49-F238E27FC236}">
                <a16:creationId xmlns:a16="http://schemas.microsoft.com/office/drawing/2014/main" id="{438D7FD9-8824-8AC0-4CD6-5B3B205C4659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446083" y="1477834"/>
            <a:ext cx="2080167" cy="140525"/>
          </a:xfrm>
        </p:spPr>
        <p:txBody>
          <a:bodyPr/>
          <a:lstStyle/>
          <a:p>
            <a:r>
              <a:rPr lang="en-US" sz="1000" dirty="0">
                <a:solidFill>
                  <a:schemeClr val="tx1"/>
                </a:solidFill>
                <a:latin typeface="Sun Life New Display" pitchFamily="2" charset="0"/>
              </a:rPr>
              <a:t>mysunlife.ca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E87BA35A-F0C0-4308-B7D1-91D6459F551C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50481" y="1676271"/>
            <a:ext cx="2084867" cy="881063"/>
          </a:xfrm>
        </p:spPr>
        <p:txBody>
          <a:bodyPr/>
          <a:lstStyle/>
          <a:p>
            <a:pPr defTabSz="182867">
              <a:spcAft>
                <a:spcPts val="500"/>
              </a:spcAft>
              <a:defRPr/>
            </a:pPr>
            <a:r>
              <a:rPr lang="en-US" dirty="0">
                <a:solidFill>
                  <a:schemeClr val="tx1"/>
                </a:solidFill>
                <a:latin typeface="Sun Life New Text" pitchFamily="2" charset="0"/>
              </a:rPr>
              <a:t>Need Help - </a:t>
            </a:r>
            <a:r>
              <a:rPr lang="en-GB" dirty="0">
                <a:solidFill>
                  <a:schemeClr val="tx1"/>
                </a:solidFill>
                <a:latin typeface="Sun Life New Text" pitchFamily="2" charset="0"/>
              </a:rPr>
              <a:t>Sign in and select </a:t>
            </a:r>
            <a:r>
              <a:rPr lang="en-GB" b="1" dirty="0">
                <a:solidFill>
                  <a:schemeClr val="tx1"/>
                </a:solidFill>
                <a:latin typeface="Sun Life New Text" pitchFamily="2" charset="0"/>
              </a:rPr>
              <a:t>Chat live now</a:t>
            </a:r>
            <a:r>
              <a:rPr lang="en-GB" dirty="0">
                <a:solidFill>
                  <a:schemeClr val="tx1"/>
                </a:solidFill>
                <a:latin typeface="Sun Life New Text" pitchFamily="2" charset="0"/>
              </a:rPr>
              <a:t> to get live support.</a:t>
            </a:r>
            <a:endParaRPr lang="en-US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CFC5C746-CD8D-C242-85F8-2889E2F4204A}"/>
              </a:ext>
            </a:extLst>
          </p:cNvPr>
          <p:cNvSpPr txBox="1">
            <a:spLocks/>
          </p:cNvSpPr>
          <p:nvPr/>
        </p:nvSpPr>
        <p:spPr>
          <a:xfrm>
            <a:off x="302477" y="3537110"/>
            <a:ext cx="2080167" cy="1405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0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1-866-733-8612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7F9EA9EF-113C-71EE-2FD2-F9E0CABFE934}"/>
              </a:ext>
            </a:extLst>
          </p:cNvPr>
          <p:cNvSpPr txBox="1">
            <a:spLocks/>
          </p:cNvSpPr>
          <p:nvPr/>
        </p:nvSpPr>
        <p:spPr>
          <a:xfrm>
            <a:off x="300126" y="3769732"/>
            <a:ext cx="2084867" cy="984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8 a.m. to 8 p.m. ET </a:t>
            </a:r>
          </a:p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Any business day</a:t>
            </a:r>
          </a:p>
        </p:txBody>
      </p:sp>
      <p:sp>
        <p:nvSpPr>
          <p:cNvPr id="7" name="Text Placeholder 13">
            <a:extLst>
              <a:ext uri="{FF2B5EF4-FFF2-40B4-BE49-F238E27FC236}">
                <a16:creationId xmlns:a16="http://schemas.microsoft.com/office/drawing/2014/main" id="{FD0BB44B-993D-6805-978B-71C12DD6FA6E}"/>
              </a:ext>
            </a:extLst>
          </p:cNvPr>
          <p:cNvSpPr txBox="1">
            <a:spLocks/>
          </p:cNvSpPr>
          <p:nvPr/>
        </p:nvSpPr>
        <p:spPr>
          <a:xfrm>
            <a:off x="2493094" y="3428482"/>
            <a:ext cx="2080167" cy="1405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10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Financial wellness</a:t>
            </a:r>
          </a:p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webinar series</a:t>
            </a:r>
          </a:p>
        </p:txBody>
      </p:sp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8265CF3B-1CB3-3568-90A9-2B044FDE1729}"/>
              </a:ext>
            </a:extLst>
          </p:cNvPr>
          <p:cNvSpPr txBox="1">
            <a:spLocks/>
          </p:cNvSpPr>
          <p:nvPr/>
        </p:nvSpPr>
        <p:spPr>
          <a:xfrm>
            <a:off x="2492286" y="3819549"/>
            <a:ext cx="2084867" cy="984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None/>
              <a:defRPr sz="9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85783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851534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  <a:hlinkClick r:id="rId3"/>
              </a:rPr>
              <a:t>sunlife.ca/</a:t>
            </a:r>
            <a:r>
              <a:rPr kumimoji="0" lang="en-US" sz="900" b="1" i="0" u="none" strike="noStrike" kern="1200" cap="none" spc="0" normalizeH="0" baseline="0" noProof="0" dirty="0" err="1">
                <a:ln>
                  <a:noFill/>
                </a:ln>
                <a:solidFill>
                  <a:srgbClr val="851534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  <a:hlinkClick r:id="rId3"/>
              </a:rPr>
              <a:t>mymoney</a:t>
            </a:r>
            <a:endParaRPr kumimoji="0" lang="en-CA" sz="900" b="1" i="0" u="none" strike="noStrike" kern="1200" cap="none" spc="0" normalizeH="0" baseline="0" noProof="0" dirty="0">
              <a:ln>
                <a:noFill/>
              </a:ln>
              <a:solidFill>
                <a:srgbClr val="851534"/>
              </a:solidFill>
              <a:effectLst/>
              <a:uLnTx/>
              <a:uFillTx/>
              <a:latin typeface="Sun Life New Text" pitchFamily="2" charset="0"/>
              <a:ea typeface="+mn-ea"/>
              <a:cs typeface="+mn-cs"/>
            </a:endParaRPr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0F7C3FFB-9932-FEDA-91EC-C075265F99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478" y="803664"/>
            <a:ext cx="335281" cy="53644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EFEF82C-116F-4CBA-B761-9F550BD444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8755" y="2845914"/>
            <a:ext cx="536449" cy="426721"/>
          </a:xfrm>
          <a:prstGeom prst="rect">
            <a:avLst/>
          </a:prstGeom>
        </p:spPr>
      </p:pic>
      <p:pic>
        <p:nvPicPr>
          <p:cNvPr id="15" name="Picture Placeholder 21">
            <a:extLst>
              <a:ext uri="{FF2B5EF4-FFF2-40B4-BE49-F238E27FC236}">
                <a16:creationId xmlns:a16="http://schemas.microsoft.com/office/drawing/2014/main" id="{E85747A2-886E-B078-079B-85D3F99808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6"/>
          <a:srcRect t="13336" b="13336"/>
          <a:stretch>
            <a:fillRect/>
          </a:stretch>
        </p:blipFill>
        <p:spPr>
          <a:xfrm>
            <a:off x="4625975" y="204788"/>
            <a:ext cx="4300538" cy="4730750"/>
          </a:xfr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FADCE0A-F28E-CB5A-48AA-8887022AE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901" y="2877542"/>
            <a:ext cx="485550" cy="485550"/>
          </a:xfrm>
          <a:prstGeom prst="rect">
            <a:avLst/>
          </a:prstGeom>
        </p:spPr>
      </p:pic>
      <p:grpSp>
        <p:nvGrpSpPr>
          <p:cNvPr id="22" name="Graphic 5">
            <a:extLst>
              <a:ext uri="{FF2B5EF4-FFF2-40B4-BE49-F238E27FC236}">
                <a16:creationId xmlns:a16="http://schemas.microsoft.com/office/drawing/2014/main" id="{ECA73F14-0978-3094-0E89-273D874E05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510789" y="813333"/>
            <a:ext cx="499711" cy="423317"/>
            <a:chOff x="3761201" y="3408051"/>
            <a:chExt cx="393275" cy="347531"/>
          </a:xfrm>
          <a:solidFill>
            <a:srgbClr val="252122"/>
          </a:solidFill>
        </p:grpSpPr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id="{F4D64FED-6D0C-591D-8DA0-42E194C7A1CA}"/>
                </a:ext>
              </a:extLst>
            </p:cNvPr>
            <p:cNvSpPr/>
            <p:nvPr/>
          </p:nvSpPr>
          <p:spPr>
            <a:xfrm>
              <a:off x="3980690" y="3677859"/>
              <a:ext cx="9148" cy="73149"/>
            </a:xfrm>
            <a:custGeom>
              <a:avLst/>
              <a:gdLst>
                <a:gd name="connsiteX0" fmla="*/ 0 w 9148"/>
                <a:gd name="connsiteY0" fmla="*/ 0 h 73149"/>
                <a:gd name="connsiteX1" fmla="*/ 9149 w 9148"/>
                <a:gd name="connsiteY1" fmla="*/ 0 h 73149"/>
                <a:gd name="connsiteX2" fmla="*/ 9149 w 9148"/>
                <a:gd name="connsiteY2" fmla="*/ 73150 h 73149"/>
                <a:gd name="connsiteX3" fmla="*/ 0 w 9148"/>
                <a:gd name="connsiteY3" fmla="*/ 73150 h 73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8" h="73149">
                  <a:moveTo>
                    <a:pt x="0" y="0"/>
                  </a:moveTo>
                  <a:lnTo>
                    <a:pt x="9149" y="0"/>
                  </a:lnTo>
                  <a:lnTo>
                    <a:pt x="9149" y="73150"/>
                  </a:lnTo>
                  <a:lnTo>
                    <a:pt x="0" y="73150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4" name="Freeform 20">
              <a:extLst>
                <a:ext uri="{FF2B5EF4-FFF2-40B4-BE49-F238E27FC236}">
                  <a16:creationId xmlns:a16="http://schemas.microsoft.com/office/drawing/2014/main" id="{9A679045-9D95-DA6A-4C36-BFA8FCAA995D}"/>
                </a:ext>
              </a:extLst>
            </p:cNvPr>
            <p:cNvSpPr/>
            <p:nvPr/>
          </p:nvSpPr>
          <p:spPr>
            <a:xfrm>
              <a:off x="3898392" y="3746434"/>
              <a:ext cx="173705" cy="9148"/>
            </a:xfrm>
            <a:custGeom>
              <a:avLst/>
              <a:gdLst>
                <a:gd name="connsiteX0" fmla="*/ 0 w 173705"/>
                <a:gd name="connsiteY0" fmla="*/ 0 h 9148"/>
                <a:gd name="connsiteX1" fmla="*/ 173705 w 173705"/>
                <a:gd name="connsiteY1" fmla="*/ 0 h 9148"/>
                <a:gd name="connsiteX2" fmla="*/ 173705 w 173705"/>
                <a:gd name="connsiteY2" fmla="*/ 9149 h 9148"/>
                <a:gd name="connsiteX3" fmla="*/ 0 w 173705"/>
                <a:gd name="connsiteY3" fmla="*/ 9149 h 9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705" h="9148">
                  <a:moveTo>
                    <a:pt x="0" y="0"/>
                  </a:moveTo>
                  <a:lnTo>
                    <a:pt x="173705" y="0"/>
                  </a:lnTo>
                  <a:lnTo>
                    <a:pt x="173705" y="9149"/>
                  </a:lnTo>
                  <a:lnTo>
                    <a:pt x="0" y="9149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5" name="Freeform 21">
              <a:extLst>
                <a:ext uri="{FF2B5EF4-FFF2-40B4-BE49-F238E27FC236}">
                  <a16:creationId xmlns:a16="http://schemas.microsoft.com/office/drawing/2014/main" id="{5828973D-0F99-1E00-A955-7D03C69953A1}"/>
                </a:ext>
              </a:extLst>
            </p:cNvPr>
            <p:cNvSpPr/>
            <p:nvPr/>
          </p:nvSpPr>
          <p:spPr>
            <a:xfrm>
              <a:off x="3853984" y="3464401"/>
              <a:ext cx="254100" cy="152654"/>
            </a:xfrm>
            <a:custGeom>
              <a:avLst/>
              <a:gdLst>
                <a:gd name="connsiteX0" fmla="*/ 6477 w 254100"/>
                <a:gd name="connsiteY0" fmla="*/ 152655 h 152654"/>
                <a:gd name="connsiteX1" fmla="*/ 0 w 254100"/>
                <a:gd name="connsiteY1" fmla="*/ 146218 h 152654"/>
                <a:gd name="connsiteX2" fmla="*/ 94848 w 254100"/>
                <a:gd name="connsiteY2" fmla="*/ 51371 h 152654"/>
                <a:gd name="connsiteX3" fmla="*/ 147959 w 254100"/>
                <a:gd name="connsiteY3" fmla="*/ 108975 h 152654"/>
                <a:gd name="connsiteX4" fmla="*/ 247381 w 254100"/>
                <a:gd name="connsiteY4" fmla="*/ 0 h 152654"/>
                <a:gd name="connsiteX5" fmla="*/ 254101 w 254100"/>
                <a:gd name="connsiteY5" fmla="*/ 6194 h 152654"/>
                <a:gd name="connsiteX6" fmla="*/ 147999 w 254100"/>
                <a:gd name="connsiteY6" fmla="*/ 122496 h 152654"/>
                <a:gd name="connsiteX7" fmla="*/ 94564 w 254100"/>
                <a:gd name="connsiteY7" fmla="*/ 64568 h 15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4100" h="152654">
                  <a:moveTo>
                    <a:pt x="6477" y="152655"/>
                  </a:moveTo>
                  <a:lnTo>
                    <a:pt x="0" y="146218"/>
                  </a:lnTo>
                  <a:lnTo>
                    <a:pt x="94848" y="51371"/>
                  </a:lnTo>
                  <a:lnTo>
                    <a:pt x="147959" y="108975"/>
                  </a:lnTo>
                  <a:lnTo>
                    <a:pt x="247381" y="0"/>
                  </a:lnTo>
                  <a:lnTo>
                    <a:pt x="254101" y="6194"/>
                  </a:lnTo>
                  <a:lnTo>
                    <a:pt x="147999" y="122496"/>
                  </a:lnTo>
                  <a:lnTo>
                    <a:pt x="94564" y="64568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6" name="Freeform 22">
              <a:extLst>
                <a:ext uri="{FF2B5EF4-FFF2-40B4-BE49-F238E27FC236}">
                  <a16:creationId xmlns:a16="http://schemas.microsoft.com/office/drawing/2014/main" id="{7DD8C872-B3FC-65FC-DC54-0A6D30693266}"/>
                </a:ext>
              </a:extLst>
            </p:cNvPr>
            <p:cNvSpPr/>
            <p:nvPr/>
          </p:nvSpPr>
          <p:spPr>
            <a:xfrm>
              <a:off x="4049306" y="3462944"/>
              <a:ext cx="59993" cy="57685"/>
            </a:xfrm>
            <a:custGeom>
              <a:avLst/>
              <a:gdLst>
                <a:gd name="connsiteX0" fmla="*/ 59993 w 59993"/>
                <a:gd name="connsiteY0" fmla="*/ 57686 h 57685"/>
                <a:gd name="connsiteX1" fmla="*/ 50844 w 59993"/>
                <a:gd name="connsiteY1" fmla="*/ 57686 h 57685"/>
                <a:gd name="connsiteX2" fmla="*/ 50844 w 59993"/>
                <a:gd name="connsiteY2" fmla="*/ 9149 h 57685"/>
                <a:gd name="connsiteX3" fmla="*/ 0 w 59993"/>
                <a:gd name="connsiteY3" fmla="*/ 9149 h 57685"/>
                <a:gd name="connsiteX4" fmla="*/ 0 w 59993"/>
                <a:gd name="connsiteY4" fmla="*/ 0 h 57685"/>
                <a:gd name="connsiteX5" fmla="*/ 59993 w 59993"/>
                <a:gd name="connsiteY5" fmla="*/ 0 h 57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993" h="57685">
                  <a:moveTo>
                    <a:pt x="59993" y="57686"/>
                  </a:moveTo>
                  <a:lnTo>
                    <a:pt x="50844" y="57686"/>
                  </a:lnTo>
                  <a:lnTo>
                    <a:pt x="50844" y="9149"/>
                  </a:lnTo>
                  <a:lnTo>
                    <a:pt x="0" y="9149"/>
                  </a:lnTo>
                  <a:lnTo>
                    <a:pt x="0" y="0"/>
                  </a:lnTo>
                  <a:lnTo>
                    <a:pt x="59993" y="0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7" name="Freeform 23">
              <a:extLst>
                <a:ext uri="{FF2B5EF4-FFF2-40B4-BE49-F238E27FC236}">
                  <a16:creationId xmlns:a16="http://schemas.microsoft.com/office/drawing/2014/main" id="{B42302B4-2AB6-E7C9-8B36-E10B4CF41F60}"/>
                </a:ext>
              </a:extLst>
            </p:cNvPr>
            <p:cNvSpPr/>
            <p:nvPr/>
          </p:nvSpPr>
          <p:spPr>
            <a:xfrm>
              <a:off x="3797796" y="3408051"/>
              <a:ext cx="356680" cy="274381"/>
            </a:xfrm>
            <a:custGeom>
              <a:avLst/>
              <a:gdLst>
                <a:gd name="connsiteX0" fmla="*/ 356680 w 356680"/>
                <a:gd name="connsiteY0" fmla="*/ 274382 h 274381"/>
                <a:gd name="connsiteX1" fmla="*/ 0 w 356680"/>
                <a:gd name="connsiteY1" fmla="*/ 274382 h 274381"/>
                <a:gd name="connsiteX2" fmla="*/ 0 w 356680"/>
                <a:gd name="connsiteY2" fmla="*/ 0 h 274381"/>
                <a:gd name="connsiteX3" fmla="*/ 356680 w 356680"/>
                <a:gd name="connsiteY3" fmla="*/ 0 h 274381"/>
                <a:gd name="connsiteX4" fmla="*/ 356680 w 356680"/>
                <a:gd name="connsiteY4" fmla="*/ 274382 h 274381"/>
                <a:gd name="connsiteX5" fmla="*/ 9108 w 356680"/>
                <a:gd name="connsiteY5" fmla="*/ 265233 h 274381"/>
                <a:gd name="connsiteX6" fmla="*/ 347491 w 356680"/>
                <a:gd name="connsiteY6" fmla="*/ 265233 h 274381"/>
                <a:gd name="connsiteX7" fmla="*/ 347491 w 356680"/>
                <a:gd name="connsiteY7" fmla="*/ 9149 h 274381"/>
                <a:gd name="connsiteX8" fmla="*/ 9108 w 356680"/>
                <a:gd name="connsiteY8" fmla="*/ 9149 h 274381"/>
                <a:gd name="connsiteX9" fmla="*/ 9108 w 356680"/>
                <a:gd name="connsiteY9" fmla="*/ 265233 h 274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56680" h="274381">
                  <a:moveTo>
                    <a:pt x="356680" y="274382"/>
                  </a:moveTo>
                  <a:lnTo>
                    <a:pt x="0" y="274382"/>
                  </a:lnTo>
                  <a:lnTo>
                    <a:pt x="0" y="0"/>
                  </a:lnTo>
                  <a:lnTo>
                    <a:pt x="356680" y="0"/>
                  </a:lnTo>
                  <a:lnTo>
                    <a:pt x="356680" y="274382"/>
                  </a:lnTo>
                  <a:close/>
                  <a:moveTo>
                    <a:pt x="9108" y="265233"/>
                  </a:moveTo>
                  <a:lnTo>
                    <a:pt x="347491" y="265233"/>
                  </a:lnTo>
                  <a:lnTo>
                    <a:pt x="347491" y="9149"/>
                  </a:lnTo>
                  <a:lnTo>
                    <a:pt x="9108" y="9149"/>
                  </a:lnTo>
                  <a:lnTo>
                    <a:pt x="9108" y="265233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  <p:sp>
          <p:nvSpPr>
            <p:cNvPr id="28" name="Freeform 24">
              <a:extLst>
                <a:ext uri="{FF2B5EF4-FFF2-40B4-BE49-F238E27FC236}">
                  <a16:creationId xmlns:a16="http://schemas.microsoft.com/office/drawing/2014/main" id="{98155E1B-EECD-7D3A-1BC0-EE48EF4432AF}"/>
                </a:ext>
              </a:extLst>
            </p:cNvPr>
            <p:cNvSpPr/>
            <p:nvPr/>
          </p:nvSpPr>
          <p:spPr>
            <a:xfrm>
              <a:off x="3761201" y="3408051"/>
              <a:ext cx="41047" cy="274381"/>
            </a:xfrm>
            <a:custGeom>
              <a:avLst/>
              <a:gdLst>
                <a:gd name="connsiteX0" fmla="*/ 41048 w 41047"/>
                <a:gd name="connsiteY0" fmla="*/ 274382 h 274381"/>
                <a:gd name="connsiteX1" fmla="*/ 0 w 41047"/>
                <a:gd name="connsiteY1" fmla="*/ 274382 h 274381"/>
                <a:gd name="connsiteX2" fmla="*/ 0 w 41047"/>
                <a:gd name="connsiteY2" fmla="*/ 0 h 274381"/>
                <a:gd name="connsiteX3" fmla="*/ 41048 w 41047"/>
                <a:gd name="connsiteY3" fmla="*/ 0 h 274381"/>
                <a:gd name="connsiteX4" fmla="*/ 41048 w 41047"/>
                <a:gd name="connsiteY4" fmla="*/ 9149 h 274381"/>
                <a:gd name="connsiteX5" fmla="*/ 9149 w 41047"/>
                <a:gd name="connsiteY5" fmla="*/ 9149 h 274381"/>
                <a:gd name="connsiteX6" fmla="*/ 9149 w 41047"/>
                <a:gd name="connsiteY6" fmla="*/ 265233 h 274381"/>
                <a:gd name="connsiteX7" fmla="*/ 41048 w 41047"/>
                <a:gd name="connsiteY7" fmla="*/ 265233 h 274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047" h="274381">
                  <a:moveTo>
                    <a:pt x="41048" y="274382"/>
                  </a:moveTo>
                  <a:lnTo>
                    <a:pt x="0" y="274382"/>
                  </a:lnTo>
                  <a:lnTo>
                    <a:pt x="0" y="0"/>
                  </a:lnTo>
                  <a:lnTo>
                    <a:pt x="41048" y="0"/>
                  </a:lnTo>
                  <a:lnTo>
                    <a:pt x="41048" y="9149"/>
                  </a:lnTo>
                  <a:lnTo>
                    <a:pt x="9149" y="9149"/>
                  </a:lnTo>
                  <a:lnTo>
                    <a:pt x="9149" y="265233"/>
                  </a:lnTo>
                  <a:lnTo>
                    <a:pt x="41048" y="265233"/>
                  </a:lnTo>
                  <a:close/>
                </a:path>
              </a:pathLst>
            </a:custGeom>
            <a:solidFill>
              <a:srgbClr val="252122"/>
            </a:solidFill>
            <a:ln w="404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45718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Sans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96174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54A86-46C7-95CD-DEAB-593DB4D2F1C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5900" y="-994172"/>
            <a:ext cx="8712200" cy="994172"/>
          </a:xfrm>
        </p:spPr>
        <p:txBody>
          <a:bodyPr vert="horz" lIns="0" tIns="0" rIns="0" bIns="0" rtlCol="0" anchor="b">
            <a:normAutofit/>
          </a:bodyPr>
          <a:lstStyle/>
          <a:p>
            <a:r>
              <a:rPr lang="en-US" dirty="0"/>
              <a:t>Wills</a:t>
            </a:r>
            <a:endParaRPr lang="en-CA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5FC494-5C49-E401-6501-94F786FFFDA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73466" y="2083590"/>
            <a:ext cx="1652408" cy="792163"/>
          </a:xfrm>
        </p:spPr>
        <p:txBody>
          <a:bodyPr/>
          <a:lstStyle/>
          <a:p>
            <a:r>
              <a:rPr lang="en-US" sz="1440" dirty="0">
                <a:solidFill>
                  <a:schemeClr val="tx1"/>
                </a:solidFill>
                <a:latin typeface="Sun Life New Text" pitchFamily="2" charset="0"/>
                <a:cs typeface="Times"/>
              </a:rPr>
              <a:t>A will can provide the security of knowing your wishes will be carried through after you die.</a:t>
            </a:r>
            <a:endParaRPr lang="en-US" sz="144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6FDB88D-A2D5-C297-8F7D-9CF876B9F05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743956" y="2083590"/>
            <a:ext cx="1652408" cy="792163"/>
          </a:xfrm>
        </p:spPr>
        <p:txBody>
          <a:bodyPr/>
          <a:lstStyle/>
          <a:p>
            <a:r>
              <a:rPr lang="en-US" i="0" dirty="0">
                <a:solidFill>
                  <a:schemeClr val="tx1"/>
                </a:solidFill>
                <a:latin typeface="Sun Life New Text" pitchFamily="2" charset="0"/>
                <a:cs typeface="Times"/>
              </a:rPr>
              <a:t>A will tells people in charge of your assets how to distribute them.</a:t>
            </a:r>
            <a:endParaRPr lang="en-US" i="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0ED7BEB-2E91-446C-546F-778A821042E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740647" y="2083590"/>
            <a:ext cx="1652408" cy="792163"/>
          </a:xfrm>
        </p:spPr>
        <p:txBody>
          <a:bodyPr/>
          <a:lstStyle/>
          <a:p>
            <a:r>
              <a:rPr lang="en-US" i="0" dirty="0">
                <a:solidFill>
                  <a:schemeClr val="tx1"/>
                </a:solidFill>
                <a:latin typeface="Sun Life New Text" pitchFamily="2" charset="0"/>
                <a:cs typeface="Times"/>
              </a:rPr>
              <a:t>If you die without a will, your assets will be distributed according to law – not your wishes.</a:t>
            </a:r>
            <a:endParaRPr lang="en-US" i="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5BDE7F9-50A1-3600-88D7-64C374B935F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61021" y="2084380"/>
            <a:ext cx="1652408" cy="792163"/>
          </a:xfrm>
        </p:spPr>
        <p:txBody>
          <a:bodyPr/>
          <a:lstStyle/>
          <a:p>
            <a:r>
              <a:rPr lang="en-US" i="0" dirty="0">
                <a:solidFill>
                  <a:schemeClr val="tx1"/>
                </a:solidFill>
                <a:latin typeface="Sun Life New Text" pitchFamily="2" charset="0"/>
                <a:cs typeface="Times"/>
              </a:rPr>
              <a:t>Keep your will in a safe place</a:t>
            </a:r>
            <a:r>
              <a:rPr lang="en-US" dirty="0">
                <a:solidFill>
                  <a:schemeClr val="tx1"/>
                </a:solidFill>
                <a:latin typeface="Sun Life New Text" pitchFamily="2" charset="0"/>
                <a:cs typeface="Times"/>
              </a:rPr>
              <a:t>.</a:t>
            </a:r>
            <a:endParaRPr lang="en-US" i="0" dirty="0">
              <a:solidFill>
                <a:schemeClr val="tx1"/>
              </a:solidFill>
              <a:latin typeface="Sun Life New Text" pitchFamily="2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1D7030C2-D108-18FF-BA24-4EBF9039DE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1021" y="728737"/>
            <a:ext cx="460859" cy="40325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D0D75C4-E3B1-AE74-EDDD-DF799398AB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3956" y="603885"/>
            <a:ext cx="488291" cy="48280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2CC21980-A6FD-1333-35D4-2EA8DF4F7D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8774" y="699934"/>
            <a:ext cx="504750" cy="460859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FECD13E-B824-D4B5-AB2B-4F6C192524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466" y="666413"/>
            <a:ext cx="438913" cy="449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67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5836"/>
    </mc:Choice>
    <mc:Fallback xmlns="">
      <p:transition spd="slow" advTm="55836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BCA2B03F-C100-350B-E814-1CAE10C0E9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1F2989E-C02A-6166-30C1-5AFD682AC1C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759325" y="1417638"/>
            <a:ext cx="4164013" cy="7207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2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Appointing an executor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E046BF0-8531-A03E-1603-AF2D3418D425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740645" y="2194436"/>
            <a:ext cx="1764379" cy="222872"/>
          </a:xfrm>
        </p:spPr>
        <p:txBody>
          <a:bodyPr/>
          <a:lstStyle/>
          <a:p>
            <a:r>
              <a:rPr lang="en-US" sz="1260" dirty="0">
                <a:solidFill>
                  <a:schemeClr val="tx1"/>
                </a:solidFill>
                <a:latin typeface="Sun Life New Text" pitchFamily="2" charset="0"/>
              </a:rPr>
              <a:t>Being an executor is a big responsibility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FF9D887-B356-8F3D-7B7E-5B4C5794FA6F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r>
              <a:rPr lang="en-US" sz="1080" dirty="0">
                <a:solidFill>
                  <a:schemeClr val="tx1"/>
                </a:solidFill>
                <a:latin typeface="Sun Life New Text" pitchFamily="2" charset="0"/>
              </a:rPr>
              <a:t>Select someone who is: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1461F2E6-B77B-4A4E-6C0F-46552D7E1A30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US" sz="1080" dirty="0">
                <a:solidFill>
                  <a:schemeClr val="tx1"/>
                </a:solidFill>
                <a:latin typeface="Sun Life New Text" pitchFamily="2" charset="0"/>
              </a:rPr>
              <a:t>Trustworthy</a:t>
            </a:r>
          </a:p>
          <a:p>
            <a:r>
              <a:rPr lang="en-US" sz="1080" dirty="0">
                <a:solidFill>
                  <a:schemeClr val="tx1"/>
                </a:solidFill>
                <a:latin typeface="Sun Life New Text" pitchFamily="2" charset="0"/>
              </a:rPr>
              <a:t>Willing to act</a:t>
            </a:r>
          </a:p>
          <a:p>
            <a:r>
              <a:rPr lang="en-US" sz="1080" dirty="0">
                <a:solidFill>
                  <a:schemeClr val="tx1"/>
                </a:solidFill>
                <a:latin typeface="Sun Life New Text" pitchFamily="2" charset="0"/>
              </a:rPr>
              <a:t>Has good business sense</a:t>
            </a:r>
          </a:p>
          <a:p>
            <a:r>
              <a:rPr lang="en-US" sz="1080" dirty="0">
                <a:solidFill>
                  <a:schemeClr val="tx1"/>
                </a:solidFill>
                <a:latin typeface="Sun Life New Text" pitchFamily="2" charset="0"/>
              </a:rPr>
              <a:t>Can appoint more than one</a:t>
            </a:r>
          </a:p>
          <a:p>
            <a:r>
              <a:rPr lang="en-US" sz="1080" dirty="0">
                <a:solidFill>
                  <a:schemeClr val="tx1"/>
                </a:solidFill>
                <a:latin typeface="Sun Life New Text" pitchFamily="2" charset="0"/>
              </a:rPr>
              <a:t>Provision for executor to seek financial advice</a:t>
            </a:r>
          </a:p>
        </p:txBody>
      </p:sp>
    </p:spTree>
    <p:extLst>
      <p:ext uri="{BB962C8B-B14F-4D97-AF65-F5344CB8AC3E}">
        <p14:creationId xmlns:p14="http://schemas.microsoft.com/office/powerpoint/2010/main" val="809087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9735"/>
    </mc:Choice>
    <mc:Fallback xmlns="">
      <p:transition spd="slow" advTm="79735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E21925B9-8D8A-FD2E-A40A-80318FC3C1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CE3F4B36-4831-DFEA-667F-8C10AE63FA6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36550" y="3635375"/>
            <a:ext cx="6742113" cy="857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Power of attorney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ACF0C929-289A-7EC5-4CD9-C1FA88A6858F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US" sz="1080" b="1" dirty="0"/>
              <a:t>Property: </a:t>
            </a:r>
            <a:r>
              <a:rPr lang="en-US" sz="1080" dirty="0"/>
              <a:t>Makes financial decisions on your behalf</a:t>
            </a:r>
          </a:p>
          <a:p>
            <a:r>
              <a:rPr lang="en-US" sz="1080" b="1" dirty="0"/>
              <a:t>Personal care: </a:t>
            </a:r>
            <a:r>
              <a:rPr lang="en-US" sz="1080" dirty="0"/>
              <a:t>Takes care of your health-care needs</a:t>
            </a:r>
          </a:p>
          <a:p>
            <a:r>
              <a:rPr lang="en-US" sz="1080" b="1" i="1" dirty="0"/>
              <a:t>Your power of attorney’s role is complete at death</a:t>
            </a:r>
          </a:p>
        </p:txBody>
      </p:sp>
    </p:spTree>
    <p:extLst>
      <p:ext uri="{BB962C8B-B14F-4D97-AF65-F5344CB8AC3E}">
        <p14:creationId xmlns:p14="http://schemas.microsoft.com/office/powerpoint/2010/main" val="2957837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252"/>
    </mc:Choice>
    <mc:Fallback xmlns="">
      <p:transition spd="slow" advTm="95252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DC427C7-7438-7B09-E48B-9853D49B0FA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740275" y="1227138"/>
            <a:ext cx="3748088" cy="7207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2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Keep your will current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06418FAB-3DD3-181B-AE01-1EE7828552DF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740645" y="2153113"/>
            <a:ext cx="1764379" cy="222872"/>
          </a:xfrm>
        </p:spPr>
        <p:txBody>
          <a:bodyPr/>
          <a:lstStyle/>
          <a:p>
            <a:r>
              <a:rPr lang="en-US" sz="1260" dirty="0">
                <a:latin typeface="Sun Life New Text" pitchFamily="2" charset="0"/>
              </a:rPr>
              <a:t>Review your will as changes in life occur</a:t>
            </a:r>
            <a:r>
              <a:rPr lang="en-US" sz="1260" dirty="0"/>
              <a:t>.</a:t>
            </a:r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D2909B02-6469-C8B0-2603-4CD98F937C8C}"/>
              </a:ext>
            </a:extLst>
          </p:cNvPr>
          <p:cNvSpPr txBox="1">
            <a:spLocks/>
          </p:cNvSpPr>
          <p:nvPr/>
        </p:nvSpPr>
        <p:spPr>
          <a:xfrm>
            <a:off x="4740643" y="3111245"/>
            <a:ext cx="3224220" cy="885600"/>
          </a:xfrm>
          <a:prstGeom prst="rect">
            <a:avLst/>
          </a:prstGeom>
          <a:solidFill>
            <a:srgbClr val="FEF8DD"/>
          </a:solidFill>
        </p:spPr>
        <p:txBody>
          <a:bodyPr/>
          <a:lstStyle>
            <a:lvl1pPr marL="171450" indent="-171450" algn="l" defTabSz="685800" rtl="0" eaLnBrk="1" latinLnBrk="0" hangingPunct="1">
              <a:lnSpc>
                <a:spcPct val="114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u="none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114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810" b="1" dirty="0">
                <a:solidFill>
                  <a:schemeClr val="tx1"/>
                </a:solidFill>
                <a:latin typeface="Sun Life New Text" pitchFamily="2" charset="0"/>
              </a:rPr>
              <a:t>MINOR changes: </a:t>
            </a:r>
            <a:r>
              <a:rPr lang="en-US" sz="810" dirty="0">
                <a:solidFill>
                  <a:schemeClr val="tx1"/>
                </a:solidFill>
                <a:latin typeface="Sun Life New Text" pitchFamily="2" charset="0"/>
              </a:rPr>
              <a:t>Use a codicil</a:t>
            </a:r>
            <a:endParaRPr lang="en-US" sz="810" b="1" dirty="0">
              <a:solidFill>
                <a:schemeClr val="tx1"/>
              </a:solidFill>
              <a:latin typeface="Sun Life New Text" pitchFamily="2" charset="0"/>
            </a:endParaRPr>
          </a:p>
          <a:p>
            <a:r>
              <a:rPr lang="en-US" sz="810" b="1" dirty="0">
                <a:solidFill>
                  <a:schemeClr val="tx1"/>
                </a:solidFill>
                <a:latin typeface="Sun Life New Text" pitchFamily="2" charset="0"/>
              </a:rPr>
              <a:t>MAJOR change: </a:t>
            </a:r>
            <a:r>
              <a:rPr lang="en-US" sz="810" dirty="0">
                <a:solidFill>
                  <a:schemeClr val="tx1"/>
                </a:solidFill>
                <a:latin typeface="Sun Life New Text" pitchFamily="2" charset="0"/>
              </a:rPr>
              <a:t>Revoke the old will and draw up a new one</a:t>
            </a:r>
          </a:p>
          <a:p>
            <a:r>
              <a:rPr lang="en-US" sz="810" dirty="0">
                <a:solidFill>
                  <a:schemeClr val="tx1"/>
                </a:solidFill>
                <a:latin typeface="Sun Life New Text" pitchFamily="2" charset="0"/>
              </a:rPr>
              <a:t>A will should be reviewed every 3 to 5 years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940F0702-DAA8-FC85-868A-FE31D45148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76982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9178"/>
    </mc:Choice>
    <mc:Fallback xmlns="">
      <p:transition spd="slow" advTm="59178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A62641-F2B4-F5A3-FC34-80E05F61B25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5900" y="-994172"/>
            <a:ext cx="8712200" cy="994172"/>
          </a:xfrm>
        </p:spPr>
        <p:txBody>
          <a:bodyPr vert="horz" lIns="0" tIns="0" rIns="0" bIns="0" rtlCol="0" anchor="b">
            <a:normAutofit/>
          </a:bodyPr>
          <a:lstStyle/>
          <a:p>
            <a:r>
              <a:rPr lang="en-US" dirty="0"/>
              <a:t>Beneficiaries</a:t>
            </a:r>
            <a:endParaRPr lang="en-CA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C59F03D-958B-F32F-57BF-CABCC8832624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318120" y="3691620"/>
            <a:ext cx="1648449" cy="1048985"/>
          </a:xfrm>
        </p:spPr>
        <p:txBody>
          <a:bodyPr/>
          <a:lstStyle/>
          <a:p>
            <a:r>
              <a:rPr lang="en-US" dirty="0">
                <a:latin typeface="Sun Life New Text" pitchFamily="2" charset="0"/>
              </a:rPr>
              <a:t>A BENEFICIARY is any person (or organization) you name to receive your assets upon your death.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9938EDC-8A5F-672A-6D5C-28906CC9D25E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2605175" y="3680190"/>
            <a:ext cx="1648449" cy="1048985"/>
          </a:xfrm>
        </p:spPr>
        <p:txBody>
          <a:bodyPr/>
          <a:lstStyle/>
          <a:p>
            <a:r>
              <a:rPr lang="en-US" dirty="0">
                <a:latin typeface="Sun Life New Text" pitchFamily="2" charset="0"/>
              </a:rPr>
              <a:t>You can name beneficiaries in a will, trusts, group plans or insurance policies..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4516E157-7C7B-5728-FFB4-8E40CF154766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740640" y="3663180"/>
            <a:ext cx="1648449" cy="1048985"/>
          </a:xfrm>
        </p:spPr>
        <p:txBody>
          <a:bodyPr/>
          <a:lstStyle/>
          <a:p>
            <a:r>
              <a:rPr lang="en-US" dirty="0">
                <a:latin typeface="Sun Life New Text" pitchFamily="2" charset="0"/>
              </a:rPr>
              <a:t>Beneficiaries can be Revocable or Irrevocable.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1E8B436-7583-F540-9555-CDCB88582DD1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970614" y="3625616"/>
            <a:ext cx="1855266" cy="1086549"/>
          </a:xfrm>
        </p:spPr>
        <p:txBody>
          <a:bodyPr/>
          <a:lstStyle/>
          <a:p>
            <a:pPr marL="0" lvl="1">
              <a:buClr>
                <a:srgbClr val="D0651E"/>
              </a:buClr>
            </a:pPr>
            <a:r>
              <a:rPr lang="en-CA" dirty="0">
                <a:latin typeface="Sun Life New Text" pitchFamily="2" charset="0"/>
              </a:rPr>
              <a:t>There are important rules and consequences to know before you choose </a:t>
            </a:r>
            <a:r>
              <a:rPr lang="en-US" dirty="0">
                <a:latin typeface="Sun Life New Text" pitchFamily="2" charset="0"/>
              </a:rPr>
              <a:t>beneficiaries.</a:t>
            </a:r>
          </a:p>
          <a:p>
            <a:pPr marL="0" lvl="1">
              <a:buClr>
                <a:srgbClr val="D0651E"/>
              </a:buClr>
            </a:pPr>
            <a:r>
              <a:rPr lang="en-US" dirty="0">
                <a:latin typeface="Sun Life New Text" pitchFamily="2" charset="0"/>
              </a:rPr>
              <a:t>Applicable pension legislation may give benefits to a member’s spouse before any other beneficiary designation.	</a:t>
            </a:r>
            <a:endParaRPr lang="en-CA" dirty="0">
              <a:latin typeface="Sun Life New Text" pitchFamily="2" charset="0"/>
            </a:endParaRPr>
          </a:p>
          <a:p>
            <a:endParaRPr lang="en-US" dirty="0"/>
          </a:p>
        </p:txBody>
      </p:sp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F70B6D30-25A4-E8DE-E1E6-8D10D114BE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240" b="724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53294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327"/>
    </mc:Choice>
    <mc:Fallback xmlns="">
      <p:transition spd="slow" advTm="94327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>
            <a:extLst>
              <a:ext uri="{FF2B5EF4-FFF2-40B4-BE49-F238E27FC236}">
                <a16:creationId xmlns:a16="http://schemas.microsoft.com/office/drawing/2014/main" id="{8D38D89F-2441-6093-3040-A026F9ED0141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215900" y="355998"/>
            <a:ext cx="4572000" cy="30777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Naming a beneficiary outside your will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New Display" pitchFamily="2" charset="0"/>
              <a:ea typeface="+mn-ea"/>
              <a:cs typeface="+mn-cs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40CFC1-3978-0C8D-9ECF-73464008AD83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218596" y="1981647"/>
            <a:ext cx="2084867" cy="881063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CA" sz="1200" dirty="0">
                <a:latin typeface="Sun Life New Text" pitchFamily="2" charset="0"/>
              </a:rPr>
              <a:t>It’s private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240A610-1E71-9774-9AEC-348D07DE4D07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2411781" y="1981647"/>
            <a:ext cx="2084867" cy="881063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CA" sz="1200" dirty="0">
                <a:latin typeface="Sun Life New Text" pitchFamily="2" charset="0"/>
              </a:rPr>
              <a:t>You can make life easier for your spouse or partner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25D80DC-2A16-2EFF-A9EE-595365BD7CB6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218596" y="3987573"/>
            <a:ext cx="2084867" cy="98400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CA" sz="1200" dirty="0">
                <a:latin typeface="Sun Life New Text" pitchFamily="2" charset="0"/>
              </a:rPr>
              <a:t>Consider naming a contingent beneficiary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CAB09EDB-DC96-0790-1F26-9560380316E0}"/>
              </a:ext>
            </a:extLst>
          </p:cNvPr>
          <p:cNvSpPr>
            <a:spLocks noGrp="1"/>
          </p:cNvSpPr>
          <p:nvPr>
            <p:ph type="body" sz="quarter" idx="48"/>
          </p:nvPr>
        </p:nvSpPr>
        <p:spPr>
          <a:xfrm>
            <a:off x="2411781" y="3987573"/>
            <a:ext cx="2084867" cy="984000"/>
          </a:xfrm>
        </p:spPr>
        <p:txBody>
          <a:bodyPr/>
          <a:lstStyle/>
          <a:p>
            <a:r>
              <a:rPr lang="fr-CA" sz="1200" dirty="0" err="1">
                <a:latin typeface="Sun Life New Text" pitchFamily="2" charset="0"/>
              </a:rPr>
              <a:t>Review</a:t>
            </a:r>
            <a:r>
              <a:rPr lang="fr-CA" sz="1200" dirty="0">
                <a:latin typeface="Sun Life New Text" pitchFamily="2" charset="0"/>
              </a:rPr>
              <a:t> </a:t>
            </a:r>
            <a:r>
              <a:rPr lang="fr-CA" sz="1200" dirty="0" err="1">
                <a:latin typeface="Sun Life New Text" pitchFamily="2" charset="0"/>
              </a:rPr>
              <a:t>annually</a:t>
            </a:r>
            <a:endParaRPr lang="en-US" sz="1200" dirty="0">
              <a:latin typeface="Sun Life New Text" pitchFamily="2" charset="0"/>
            </a:endParaRPr>
          </a:p>
        </p:txBody>
      </p:sp>
      <p:grpSp>
        <p:nvGrpSpPr>
          <p:cNvPr id="32" name="Graphic 5">
            <a:extLst>
              <a:ext uri="{FF2B5EF4-FFF2-40B4-BE49-F238E27FC236}">
                <a16:creationId xmlns:a16="http://schemas.microsoft.com/office/drawing/2014/main" id="{650B01BA-88A4-0CD3-26C3-E7C4EE967D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2457971" y="3181583"/>
            <a:ext cx="570364" cy="420618"/>
            <a:chOff x="4990495" y="3411209"/>
            <a:chExt cx="416956" cy="292679"/>
          </a:xfrm>
          <a:solidFill>
            <a:srgbClr val="252122"/>
          </a:solidFill>
        </p:grpSpPr>
        <p:grpSp>
          <p:nvGrpSpPr>
            <p:cNvPr id="33" name="Graphic 5">
              <a:extLst>
                <a:ext uri="{FF2B5EF4-FFF2-40B4-BE49-F238E27FC236}">
                  <a16:creationId xmlns:a16="http://schemas.microsoft.com/office/drawing/2014/main" id="{828EC1E8-C509-A4D9-B7CF-4BA7C9050FBE}"/>
                </a:ext>
              </a:extLst>
            </p:cNvPr>
            <p:cNvGrpSpPr/>
            <p:nvPr/>
          </p:nvGrpSpPr>
          <p:grpSpPr>
            <a:xfrm>
              <a:off x="5087367" y="3411209"/>
              <a:ext cx="320085" cy="292679"/>
              <a:chOff x="5087367" y="3411209"/>
              <a:chExt cx="320085" cy="292679"/>
            </a:xfrm>
            <a:solidFill>
              <a:srgbClr val="252122"/>
            </a:solidFill>
          </p:grpSpPr>
          <p:sp>
            <p:nvSpPr>
              <p:cNvPr id="37" name="Freeform 36">
                <a:extLst>
                  <a:ext uri="{FF2B5EF4-FFF2-40B4-BE49-F238E27FC236}">
                    <a16:creationId xmlns:a16="http://schemas.microsoft.com/office/drawing/2014/main" id="{4A7DA46C-091D-50A3-8B4A-54EA6A8A0335}"/>
                  </a:ext>
                </a:extLst>
              </p:cNvPr>
              <p:cNvSpPr/>
              <p:nvPr/>
            </p:nvSpPr>
            <p:spPr>
              <a:xfrm>
                <a:off x="5087367" y="3411209"/>
                <a:ext cx="292679" cy="292679"/>
              </a:xfrm>
              <a:custGeom>
                <a:avLst/>
                <a:gdLst>
                  <a:gd name="connsiteX0" fmla="*/ 146339 w 292679"/>
                  <a:gd name="connsiteY0" fmla="*/ 292679 h 292679"/>
                  <a:gd name="connsiteX1" fmla="*/ 0 w 292679"/>
                  <a:gd name="connsiteY1" fmla="*/ 146340 h 292679"/>
                  <a:gd name="connsiteX2" fmla="*/ 146339 w 292679"/>
                  <a:gd name="connsiteY2" fmla="*/ 0 h 292679"/>
                  <a:gd name="connsiteX3" fmla="*/ 292679 w 292679"/>
                  <a:gd name="connsiteY3" fmla="*/ 146340 h 292679"/>
                  <a:gd name="connsiteX4" fmla="*/ 146339 w 292679"/>
                  <a:gd name="connsiteY4" fmla="*/ 292679 h 292679"/>
                  <a:gd name="connsiteX5" fmla="*/ 146339 w 292679"/>
                  <a:gd name="connsiteY5" fmla="*/ 9149 h 292679"/>
                  <a:gd name="connsiteX6" fmla="*/ 9148 w 292679"/>
                  <a:gd name="connsiteY6" fmla="*/ 146340 h 292679"/>
                  <a:gd name="connsiteX7" fmla="*/ 146339 w 292679"/>
                  <a:gd name="connsiteY7" fmla="*/ 283531 h 292679"/>
                  <a:gd name="connsiteX8" fmla="*/ 283530 w 292679"/>
                  <a:gd name="connsiteY8" fmla="*/ 146340 h 292679"/>
                  <a:gd name="connsiteX9" fmla="*/ 146339 w 292679"/>
                  <a:gd name="connsiteY9" fmla="*/ 9149 h 292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92679" h="292679">
                    <a:moveTo>
                      <a:pt x="146339" y="292679"/>
                    </a:moveTo>
                    <a:cubicBezTo>
                      <a:pt x="65660" y="292679"/>
                      <a:pt x="0" y="227019"/>
                      <a:pt x="0" y="146340"/>
                    </a:cubicBezTo>
                    <a:cubicBezTo>
                      <a:pt x="0" y="65661"/>
                      <a:pt x="65660" y="0"/>
                      <a:pt x="146339" y="0"/>
                    </a:cubicBezTo>
                    <a:cubicBezTo>
                      <a:pt x="227019" y="0"/>
                      <a:pt x="292679" y="65661"/>
                      <a:pt x="292679" y="146340"/>
                    </a:cubicBezTo>
                    <a:cubicBezTo>
                      <a:pt x="292679" y="227019"/>
                      <a:pt x="227059" y="292679"/>
                      <a:pt x="146339" y="292679"/>
                    </a:cubicBezTo>
                    <a:close/>
                    <a:moveTo>
                      <a:pt x="146339" y="9149"/>
                    </a:moveTo>
                    <a:cubicBezTo>
                      <a:pt x="70680" y="9149"/>
                      <a:pt x="9148" y="70680"/>
                      <a:pt x="9148" y="146340"/>
                    </a:cubicBezTo>
                    <a:cubicBezTo>
                      <a:pt x="9148" y="221999"/>
                      <a:pt x="70680" y="283531"/>
                      <a:pt x="146339" y="283531"/>
                    </a:cubicBezTo>
                    <a:cubicBezTo>
                      <a:pt x="221999" y="283531"/>
                      <a:pt x="283530" y="221999"/>
                      <a:pt x="283530" y="146340"/>
                    </a:cubicBezTo>
                    <a:cubicBezTo>
                      <a:pt x="283530" y="70680"/>
                      <a:pt x="221999" y="9149"/>
                      <a:pt x="146339" y="9149"/>
                    </a:cubicBez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Sans"/>
                  <a:ea typeface="+mn-ea"/>
                  <a:cs typeface="+mn-cs"/>
                </a:endParaRPr>
              </a:p>
            </p:txBody>
          </p:sp>
          <p:sp>
            <p:nvSpPr>
              <p:cNvPr id="38" name="Freeform 37">
                <a:extLst>
                  <a:ext uri="{FF2B5EF4-FFF2-40B4-BE49-F238E27FC236}">
                    <a16:creationId xmlns:a16="http://schemas.microsoft.com/office/drawing/2014/main" id="{49CAE87A-CC6D-A4B3-D401-3337104F16BF}"/>
                  </a:ext>
                </a:extLst>
              </p:cNvPr>
              <p:cNvSpPr/>
              <p:nvPr/>
            </p:nvSpPr>
            <p:spPr>
              <a:xfrm>
                <a:off x="5233706" y="3411209"/>
                <a:ext cx="173745" cy="292679"/>
              </a:xfrm>
              <a:custGeom>
                <a:avLst/>
                <a:gdLst>
                  <a:gd name="connsiteX0" fmla="*/ 29187 w 173745"/>
                  <a:gd name="connsiteY0" fmla="*/ 292679 h 292679"/>
                  <a:gd name="connsiteX1" fmla="*/ 0 w 173745"/>
                  <a:gd name="connsiteY1" fmla="*/ 292679 h 292679"/>
                  <a:gd name="connsiteX2" fmla="*/ 0 w 173745"/>
                  <a:gd name="connsiteY2" fmla="*/ 283531 h 292679"/>
                  <a:gd name="connsiteX3" fmla="*/ 29187 w 173745"/>
                  <a:gd name="connsiteY3" fmla="*/ 283531 h 292679"/>
                  <a:gd name="connsiteX4" fmla="*/ 164637 w 173745"/>
                  <a:gd name="connsiteY4" fmla="*/ 146340 h 292679"/>
                  <a:gd name="connsiteX5" fmla="*/ 29187 w 173745"/>
                  <a:gd name="connsiteY5" fmla="*/ 9149 h 292679"/>
                  <a:gd name="connsiteX6" fmla="*/ 0 w 173745"/>
                  <a:gd name="connsiteY6" fmla="*/ 9149 h 292679"/>
                  <a:gd name="connsiteX7" fmla="*/ 0 w 173745"/>
                  <a:gd name="connsiteY7" fmla="*/ 0 h 292679"/>
                  <a:gd name="connsiteX8" fmla="*/ 29187 w 173745"/>
                  <a:gd name="connsiteY8" fmla="*/ 0 h 292679"/>
                  <a:gd name="connsiteX9" fmla="*/ 173746 w 173745"/>
                  <a:gd name="connsiteY9" fmla="*/ 146340 h 292679"/>
                  <a:gd name="connsiteX10" fmla="*/ 29187 w 173745"/>
                  <a:gd name="connsiteY10" fmla="*/ 292679 h 292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3745" h="292679">
                    <a:moveTo>
                      <a:pt x="29187" y="292679"/>
                    </a:moveTo>
                    <a:lnTo>
                      <a:pt x="0" y="292679"/>
                    </a:lnTo>
                    <a:lnTo>
                      <a:pt x="0" y="283531"/>
                    </a:lnTo>
                    <a:lnTo>
                      <a:pt x="29187" y="283531"/>
                    </a:lnTo>
                    <a:cubicBezTo>
                      <a:pt x="103875" y="283531"/>
                      <a:pt x="164637" y="221999"/>
                      <a:pt x="164637" y="146340"/>
                    </a:cubicBezTo>
                    <a:cubicBezTo>
                      <a:pt x="164637" y="70680"/>
                      <a:pt x="103875" y="9149"/>
                      <a:pt x="29187" y="9149"/>
                    </a:cubicBezTo>
                    <a:lnTo>
                      <a:pt x="0" y="9149"/>
                    </a:lnTo>
                    <a:lnTo>
                      <a:pt x="0" y="0"/>
                    </a:lnTo>
                    <a:lnTo>
                      <a:pt x="29187" y="0"/>
                    </a:lnTo>
                    <a:cubicBezTo>
                      <a:pt x="108895" y="0"/>
                      <a:pt x="173746" y="65661"/>
                      <a:pt x="173746" y="146340"/>
                    </a:cubicBezTo>
                    <a:cubicBezTo>
                      <a:pt x="173786" y="227019"/>
                      <a:pt x="108935" y="292679"/>
                      <a:pt x="29187" y="292679"/>
                    </a:cubicBez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Sans"/>
                  <a:ea typeface="+mn-ea"/>
                  <a:cs typeface="+mn-cs"/>
                </a:endParaRPr>
              </a:p>
            </p:txBody>
          </p:sp>
          <p:sp>
            <p:nvSpPr>
              <p:cNvPr id="39" name="Freeform 38">
                <a:extLst>
                  <a:ext uri="{FF2B5EF4-FFF2-40B4-BE49-F238E27FC236}">
                    <a16:creationId xmlns:a16="http://schemas.microsoft.com/office/drawing/2014/main" id="{E5950A39-B73A-9AD8-EDEA-DABE2A978F2F}"/>
                  </a:ext>
                </a:extLst>
              </p:cNvPr>
              <p:cNvSpPr/>
              <p:nvPr/>
            </p:nvSpPr>
            <p:spPr>
              <a:xfrm>
                <a:off x="5133110" y="3456952"/>
                <a:ext cx="201192" cy="201191"/>
              </a:xfrm>
              <a:custGeom>
                <a:avLst/>
                <a:gdLst>
                  <a:gd name="connsiteX0" fmla="*/ 100596 w 201192"/>
                  <a:gd name="connsiteY0" fmla="*/ 201192 h 201191"/>
                  <a:gd name="connsiteX1" fmla="*/ 0 w 201192"/>
                  <a:gd name="connsiteY1" fmla="*/ 100596 h 201191"/>
                  <a:gd name="connsiteX2" fmla="*/ 100596 w 201192"/>
                  <a:gd name="connsiteY2" fmla="*/ 0 h 201191"/>
                  <a:gd name="connsiteX3" fmla="*/ 201192 w 201192"/>
                  <a:gd name="connsiteY3" fmla="*/ 100596 h 201191"/>
                  <a:gd name="connsiteX4" fmla="*/ 100596 w 201192"/>
                  <a:gd name="connsiteY4" fmla="*/ 201192 h 201191"/>
                  <a:gd name="connsiteX5" fmla="*/ 100596 w 201192"/>
                  <a:gd name="connsiteY5" fmla="*/ 9149 h 201191"/>
                  <a:gd name="connsiteX6" fmla="*/ 9149 w 201192"/>
                  <a:gd name="connsiteY6" fmla="*/ 100596 h 201191"/>
                  <a:gd name="connsiteX7" fmla="*/ 100596 w 201192"/>
                  <a:gd name="connsiteY7" fmla="*/ 192043 h 201191"/>
                  <a:gd name="connsiteX8" fmla="*/ 192043 w 201192"/>
                  <a:gd name="connsiteY8" fmla="*/ 100596 h 201191"/>
                  <a:gd name="connsiteX9" fmla="*/ 100596 w 201192"/>
                  <a:gd name="connsiteY9" fmla="*/ 9149 h 201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1192" h="201191">
                    <a:moveTo>
                      <a:pt x="100596" y="201192"/>
                    </a:moveTo>
                    <a:cubicBezTo>
                      <a:pt x="45137" y="201192"/>
                      <a:pt x="0" y="156055"/>
                      <a:pt x="0" y="100596"/>
                    </a:cubicBezTo>
                    <a:cubicBezTo>
                      <a:pt x="0" y="45137"/>
                      <a:pt x="45137" y="0"/>
                      <a:pt x="100596" y="0"/>
                    </a:cubicBezTo>
                    <a:cubicBezTo>
                      <a:pt x="156055" y="0"/>
                      <a:pt x="201192" y="45137"/>
                      <a:pt x="201192" y="100596"/>
                    </a:cubicBezTo>
                    <a:cubicBezTo>
                      <a:pt x="201232" y="156055"/>
                      <a:pt x="156096" y="201192"/>
                      <a:pt x="100596" y="201192"/>
                    </a:cubicBezTo>
                    <a:close/>
                    <a:moveTo>
                      <a:pt x="100596" y="9149"/>
                    </a:moveTo>
                    <a:cubicBezTo>
                      <a:pt x="50156" y="9149"/>
                      <a:pt x="9149" y="50197"/>
                      <a:pt x="9149" y="100596"/>
                    </a:cubicBezTo>
                    <a:cubicBezTo>
                      <a:pt x="9149" y="151036"/>
                      <a:pt x="50197" y="192043"/>
                      <a:pt x="100596" y="192043"/>
                    </a:cubicBezTo>
                    <a:cubicBezTo>
                      <a:pt x="151036" y="192043"/>
                      <a:pt x="192043" y="150995"/>
                      <a:pt x="192043" y="100596"/>
                    </a:cubicBezTo>
                    <a:cubicBezTo>
                      <a:pt x="192084" y="50156"/>
                      <a:pt x="151036" y="9149"/>
                      <a:pt x="100596" y="9149"/>
                    </a:cubicBez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Sans"/>
                  <a:ea typeface="+mn-ea"/>
                  <a:cs typeface="+mn-cs"/>
                </a:endParaRPr>
              </a:p>
            </p:txBody>
          </p:sp>
          <p:sp>
            <p:nvSpPr>
              <p:cNvPr id="40" name="Freeform 39">
                <a:extLst>
                  <a:ext uri="{FF2B5EF4-FFF2-40B4-BE49-F238E27FC236}">
                    <a16:creationId xmlns:a16="http://schemas.microsoft.com/office/drawing/2014/main" id="{2DCCAF9D-6D6F-BC9C-90A3-C1416CE2AD82}"/>
                  </a:ext>
                </a:extLst>
              </p:cNvPr>
              <p:cNvSpPr/>
              <p:nvPr/>
            </p:nvSpPr>
            <p:spPr>
              <a:xfrm>
                <a:off x="5178814" y="3502615"/>
                <a:ext cx="109785" cy="109785"/>
              </a:xfrm>
              <a:custGeom>
                <a:avLst/>
                <a:gdLst>
                  <a:gd name="connsiteX0" fmla="*/ 54892 w 109785"/>
                  <a:gd name="connsiteY0" fmla="*/ 109785 h 109785"/>
                  <a:gd name="connsiteX1" fmla="*/ 0 w 109785"/>
                  <a:gd name="connsiteY1" fmla="*/ 54893 h 109785"/>
                  <a:gd name="connsiteX2" fmla="*/ 54892 w 109785"/>
                  <a:gd name="connsiteY2" fmla="*/ 0 h 109785"/>
                  <a:gd name="connsiteX3" fmla="*/ 109785 w 109785"/>
                  <a:gd name="connsiteY3" fmla="*/ 54893 h 109785"/>
                  <a:gd name="connsiteX4" fmla="*/ 54892 w 109785"/>
                  <a:gd name="connsiteY4" fmla="*/ 109785 h 109785"/>
                  <a:gd name="connsiteX5" fmla="*/ 54892 w 109785"/>
                  <a:gd name="connsiteY5" fmla="*/ 9189 h 109785"/>
                  <a:gd name="connsiteX6" fmla="*/ 9149 w 109785"/>
                  <a:gd name="connsiteY6" fmla="*/ 54933 h 109785"/>
                  <a:gd name="connsiteX7" fmla="*/ 54892 w 109785"/>
                  <a:gd name="connsiteY7" fmla="*/ 100677 h 109785"/>
                  <a:gd name="connsiteX8" fmla="*/ 100636 w 109785"/>
                  <a:gd name="connsiteY8" fmla="*/ 54933 h 109785"/>
                  <a:gd name="connsiteX9" fmla="*/ 54892 w 109785"/>
                  <a:gd name="connsiteY9" fmla="*/ 9189 h 109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9785" h="109785">
                    <a:moveTo>
                      <a:pt x="54892" y="109785"/>
                    </a:moveTo>
                    <a:cubicBezTo>
                      <a:pt x="24653" y="109785"/>
                      <a:pt x="0" y="85172"/>
                      <a:pt x="0" y="54893"/>
                    </a:cubicBezTo>
                    <a:cubicBezTo>
                      <a:pt x="0" y="24653"/>
                      <a:pt x="24612" y="0"/>
                      <a:pt x="54892" y="0"/>
                    </a:cubicBezTo>
                    <a:cubicBezTo>
                      <a:pt x="85132" y="0"/>
                      <a:pt x="109785" y="24613"/>
                      <a:pt x="109785" y="54893"/>
                    </a:cubicBezTo>
                    <a:cubicBezTo>
                      <a:pt x="109785" y="85172"/>
                      <a:pt x="85172" y="109785"/>
                      <a:pt x="54892" y="109785"/>
                    </a:cubicBezTo>
                    <a:close/>
                    <a:moveTo>
                      <a:pt x="54892" y="9189"/>
                    </a:moveTo>
                    <a:cubicBezTo>
                      <a:pt x="29673" y="9189"/>
                      <a:pt x="9149" y="29713"/>
                      <a:pt x="9149" y="54933"/>
                    </a:cubicBezTo>
                    <a:cubicBezTo>
                      <a:pt x="9149" y="80153"/>
                      <a:pt x="29673" y="100677"/>
                      <a:pt x="54892" y="100677"/>
                    </a:cubicBezTo>
                    <a:cubicBezTo>
                      <a:pt x="80112" y="100677"/>
                      <a:pt x="100636" y="80153"/>
                      <a:pt x="100636" y="54933"/>
                    </a:cubicBezTo>
                    <a:cubicBezTo>
                      <a:pt x="100636" y="29713"/>
                      <a:pt x="80112" y="9189"/>
                      <a:pt x="54892" y="9189"/>
                    </a:cubicBez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Sans"/>
                  <a:ea typeface="+mn-ea"/>
                  <a:cs typeface="+mn-cs"/>
                </a:endParaRPr>
              </a:p>
            </p:txBody>
          </p:sp>
        </p:grpSp>
        <p:grpSp>
          <p:nvGrpSpPr>
            <p:cNvPr id="34" name="Graphic 5">
              <a:extLst>
                <a:ext uri="{FF2B5EF4-FFF2-40B4-BE49-F238E27FC236}">
                  <a16:creationId xmlns:a16="http://schemas.microsoft.com/office/drawing/2014/main" id="{DDF35390-EF9F-EEEF-B705-CFA665CA0F23}"/>
                </a:ext>
              </a:extLst>
            </p:cNvPr>
            <p:cNvGrpSpPr/>
            <p:nvPr/>
          </p:nvGrpSpPr>
          <p:grpSpPr>
            <a:xfrm>
              <a:off x="4990495" y="3525730"/>
              <a:ext cx="243818" cy="65012"/>
              <a:chOff x="4990495" y="3525730"/>
              <a:chExt cx="243818" cy="65012"/>
            </a:xfrm>
            <a:solidFill>
              <a:srgbClr val="252122"/>
            </a:solidFill>
          </p:grpSpPr>
          <p:sp>
            <p:nvSpPr>
              <p:cNvPr id="35" name="Freeform 34">
                <a:extLst>
                  <a:ext uri="{FF2B5EF4-FFF2-40B4-BE49-F238E27FC236}">
                    <a16:creationId xmlns:a16="http://schemas.microsoft.com/office/drawing/2014/main" id="{5CABD408-8E47-9A60-EA6D-CFD2C4C28CB4}"/>
                  </a:ext>
                </a:extLst>
              </p:cNvPr>
              <p:cNvSpPr/>
              <p:nvPr/>
            </p:nvSpPr>
            <p:spPr>
              <a:xfrm>
                <a:off x="4990495" y="3525730"/>
                <a:ext cx="243818" cy="36433"/>
              </a:xfrm>
              <a:custGeom>
                <a:avLst/>
                <a:gdLst>
                  <a:gd name="connsiteX0" fmla="*/ 243818 w 243818"/>
                  <a:gd name="connsiteY0" fmla="*/ 36433 h 36433"/>
                  <a:gd name="connsiteX1" fmla="*/ 30320 w 243818"/>
                  <a:gd name="connsiteY1" fmla="*/ 36433 h 36433"/>
                  <a:gd name="connsiteX2" fmla="*/ 0 w 243818"/>
                  <a:gd name="connsiteY2" fmla="*/ 0 h 36433"/>
                  <a:gd name="connsiteX3" fmla="*/ 67320 w 243818"/>
                  <a:gd name="connsiteY3" fmla="*/ 0 h 36433"/>
                  <a:gd name="connsiteX4" fmla="*/ 89828 w 243818"/>
                  <a:gd name="connsiteY4" fmla="*/ 27285 h 36433"/>
                  <a:gd name="connsiteX5" fmla="*/ 243778 w 243818"/>
                  <a:gd name="connsiteY5" fmla="*/ 27285 h 36433"/>
                  <a:gd name="connsiteX6" fmla="*/ 243778 w 243818"/>
                  <a:gd name="connsiteY6" fmla="*/ 36433 h 36433"/>
                  <a:gd name="connsiteX7" fmla="*/ 34652 w 243818"/>
                  <a:gd name="connsiteY7" fmla="*/ 27285 h 36433"/>
                  <a:gd name="connsiteX8" fmla="*/ 78048 w 243818"/>
                  <a:gd name="connsiteY8" fmla="*/ 27285 h 36433"/>
                  <a:gd name="connsiteX9" fmla="*/ 63070 w 243818"/>
                  <a:gd name="connsiteY9" fmla="*/ 9149 h 36433"/>
                  <a:gd name="connsiteX10" fmla="*/ 19552 w 243818"/>
                  <a:gd name="connsiteY10" fmla="*/ 9149 h 36433"/>
                  <a:gd name="connsiteX11" fmla="*/ 34652 w 243818"/>
                  <a:gd name="connsiteY11" fmla="*/ 27285 h 36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43818" h="36433">
                    <a:moveTo>
                      <a:pt x="243818" y="36433"/>
                    </a:moveTo>
                    <a:lnTo>
                      <a:pt x="30320" y="36433"/>
                    </a:lnTo>
                    <a:lnTo>
                      <a:pt x="0" y="0"/>
                    </a:lnTo>
                    <a:lnTo>
                      <a:pt x="67320" y="0"/>
                    </a:lnTo>
                    <a:lnTo>
                      <a:pt x="89828" y="27285"/>
                    </a:lnTo>
                    <a:lnTo>
                      <a:pt x="243778" y="27285"/>
                    </a:lnTo>
                    <a:lnTo>
                      <a:pt x="243778" y="36433"/>
                    </a:lnTo>
                    <a:close/>
                    <a:moveTo>
                      <a:pt x="34652" y="27285"/>
                    </a:moveTo>
                    <a:lnTo>
                      <a:pt x="78048" y="27285"/>
                    </a:lnTo>
                    <a:lnTo>
                      <a:pt x="63070" y="9149"/>
                    </a:lnTo>
                    <a:lnTo>
                      <a:pt x="19552" y="9149"/>
                    </a:lnTo>
                    <a:lnTo>
                      <a:pt x="34652" y="27285"/>
                    </a:ln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Sans"/>
                  <a:ea typeface="+mn-ea"/>
                  <a:cs typeface="+mn-cs"/>
                </a:endParaRPr>
              </a:p>
            </p:txBody>
          </p:sp>
          <p:sp>
            <p:nvSpPr>
              <p:cNvPr id="36" name="Freeform 35">
                <a:extLst>
                  <a:ext uri="{FF2B5EF4-FFF2-40B4-BE49-F238E27FC236}">
                    <a16:creationId xmlns:a16="http://schemas.microsoft.com/office/drawing/2014/main" id="{34D936D2-DCC5-14CC-FFC1-89F092295F1B}"/>
                  </a:ext>
                </a:extLst>
              </p:cNvPr>
              <p:cNvSpPr/>
              <p:nvPr/>
            </p:nvSpPr>
            <p:spPr>
              <a:xfrm>
                <a:off x="4990535" y="3555929"/>
                <a:ext cx="91244" cy="34813"/>
              </a:xfrm>
              <a:custGeom>
                <a:avLst/>
                <a:gdLst>
                  <a:gd name="connsiteX0" fmla="*/ 67320 w 91244"/>
                  <a:gd name="connsiteY0" fmla="*/ 34814 h 34813"/>
                  <a:gd name="connsiteX1" fmla="*/ 0 w 91244"/>
                  <a:gd name="connsiteY1" fmla="*/ 34814 h 34813"/>
                  <a:gd name="connsiteX2" fmla="*/ 28944 w 91244"/>
                  <a:gd name="connsiteY2" fmla="*/ 0 h 34813"/>
                  <a:gd name="connsiteX3" fmla="*/ 35988 w 91244"/>
                  <a:gd name="connsiteY3" fmla="*/ 5870 h 34813"/>
                  <a:gd name="connsiteX4" fmla="*/ 19512 w 91244"/>
                  <a:gd name="connsiteY4" fmla="*/ 25665 h 34813"/>
                  <a:gd name="connsiteX5" fmla="*/ 63029 w 91244"/>
                  <a:gd name="connsiteY5" fmla="*/ 25665 h 34813"/>
                  <a:gd name="connsiteX6" fmla="*/ 84161 w 91244"/>
                  <a:gd name="connsiteY6" fmla="*/ 41 h 34813"/>
                  <a:gd name="connsiteX7" fmla="*/ 91245 w 91244"/>
                  <a:gd name="connsiteY7" fmla="*/ 5829 h 34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1244" h="34813">
                    <a:moveTo>
                      <a:pt x="67320" y="34814"/>
                    </a:moveTo>
                    <a:lnTo>
                      <a:pt x="0" y="34814"/>
                    </a:lnTo>
                    <a:lnTo>
                      <a:pt x="28944" y="0"/>
                    </a:lnTo>
                    <a:lnTo>
                      <a:pt x="35988" y="5870"/>
                    </a:lnTo>
                    <a:lnTo>
                      <a:pt x="19512" y="25665"/>
                    </a:lnTo>
                    <a:lnTo>
                      <a:pt x="63029" y="25665"/>
                    </a:lnTo>
                    <a:lnTo>
                      <a:pt x="84161" y="41"/>
                    </a:lnTo>
                    <a:lnTo>
                      <a:pt x="91245" y="5829"/>
                    </a:lnTo>
                    <a:close/>
                  </a:path>
                </a:pathLst>
              </a:custGeom>
              <a:solidFill>
                <a:srgbClr val="252122"/>
              </a:solidFill>
              <a:ln w="4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un Life Sans"/>
                  <a:ea typeface="+mn-ea"/>
                  <a:cs typeface="+mn-cs"/>
                </a:endParaRPr>
              </a:p>
            </p:txBody>
          </p:sp>
        </p:grp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B35EEC93-49BC-AC7C-891F-9B82476AA3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732" y="3148972"/>
            <a:ext cx="420618" cy="42061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0BBDFD2-2E6A-807D-B418-68E4787515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652" y="1242151"/>
            <a:ext cx="517981" cy="45323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76595B8-E7C3-82CB-8B30-027F06DA91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11781" y="1242152"/>
            <a:ext cx="400589" cy="410604"/>
          </a:xfrm>
          <a:prstGeom prst="rect">
            <a:avLst/>
          </a:prstGeom>
        </p:spPr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0EAD3D93-1AF4-B415-716A-A00FB25365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925948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5118FD-349E-1247-BE81-A8F96DBEEC7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55625" y="2103438"/>
            <a:ext cx="4281488" cy="9366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Financial protection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29355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EE4E7CE6-72A9-1BE3-A716-1671A846A5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150" r="11150"/>
          <a:stretch>
            <a:fillRect/>
          </a:stretch>
        </p:blipFill>
        <p:spPr/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F79B314-0156-EB73-242B-65D1FB344E2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759325" y="1417638"/>
            <a:ext cx="4164013" cy="7207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14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Sun Life New Display" pitchFamily="2" charset="0"/>
                <a:ea typeface="+mn-ea"/>
                <a:cs typeface="+mn-cs"/>
              </a:rPr>
              <a:t>Survivor needs summary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B422280-AA27-BEA3-B147-36561269D19F}"/>
              </a:ext>
            </a:extLst>
          </p:cNvPr>
          <p:cNvSpPr/>
          <p:nvPr/>
        </p:nvSpPr>
        <p:spPr>
          <a:xfrm>
            <a:off x="4740646" y="2078237"/>
            <a:ext cx="1513104" cy="455269"/>
          </a:xfrm>
          <a:prstGeom prst="rect">
            <a:avLst/>
          </a:prstGeom>
          <a:solidFill>
            <a:srgbClr val="FEF8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Immediate cash needs</a:t>
            </a:r>
          </a:p>
        </p:txBody>
      </p:sp>
      <p:sp>
        <p:nvSpPr>
          <p:cNvPr id="25" name="Plus Sign 24" descr="plus">
            <a:extLst>
              <a:ext uri="{FF2B5EF4-FFF2-40B4-BE49-F238E27FC236}">
                <a16:creationId xmlns:a16="http://schemas.microsoft.com/office/drawing/2014/main" id="{4D583790-1806-A96C-EA28-C62E311F298C}"/>
              </a:ext>
            </a:extLst>
          </p:cNvPr>
          <p:cNvSpPr/>
          <p:nvPr/>
        </p:nvSpPr>
        <p:spPr>
          <a:xfrm>
            <a:off x="5391555" y="2651291"/>
            <a:ext cx="211279" cy="202512"/>
          </a:xfrm>
          <a:prstGeom prst="mathPlus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BC94CE4-D89E-F13B-A4D2-2FAA4B296392}"/>
              </a:ext>
            </a:extLst>
          </p:cNvPr>
          <p:cNvSpPr/>
          <p:nvPr/>
        </p:nvSpPr>
        <p:spPr>
          <a:xfrm>
            <a:off x="4740646" y="2971584"/>
            <a:ext cx="1513104" cy="455270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1209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Future income needs</a:t>
            </a:r>
          </a:p>
        </p:txBody>
      </p:sp>
      <p:sp>
        <p:nvSpPr>
          <p:cNvPr id="26" name="Minus Sign 25" descr="minus">
            <a:extLst>
              <a:ext uri="{FF2B5EF4-FFF2-40B4-BE49-F238E27FC236}">
                <a16:creationId xmlns:a16="http://schemas.microsoft.com/office/drawing/2014/main" id="{B5585B53-35A3-07A6-D1AD-EA42FD06C6D6}"/>
              </a:ext>
            </a:extLst>
          </p:cNvPr>
          <p:cNvSpPr/>
          <p:nvPr/>
        </p:nvSpPr>
        <p:spPr>
          <a:xfrm>
            <a:off x="5385449" y="3544638"/>
            <a:ext cx="223492" cy="282856"/>
          </a:xfrm>
          <a:prstGeom prst="mathMinus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2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356ED0F-DFB6-6FF1-5AB1-3BC8DB2DAA75}"/>
              </a:ext>
            </a:extLst>
          </p:cNvPr>
          <p:cNvSpPr/>
          <p:nvPr/>
        </p:nvSpPr>
        <p:spPr>
          <a:xfrm>
            <a:off x="4740646" y="3945277"/>
            <a:ext cx="1513104" cy="455274"/>
          </a:xfrm>
          <a:prstGeom prst="rect">
            <a:avLst/>
          </a:prstGeom>
          <a:solidFill>
            <a:srgbClr val="FEF8D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Funds available</a:t>
            </a:r>
          </a:p>
        </p:txBody>
      </p:sp>
      <p:sp>
        <p:nvSpPr>
          <p:cNvPr id="23" name="Right Brace 22" descr="Equals">
            <a:extLst>
              <a:ext uri="{FF2B5EF4-FFF2-40B4-BE49-F238E27FC236}">
                <a16:creationId xmlns:a16="http://schemas.microsoft.com/office/drawing/2014/main" id="{08AFB77B-9640-9899-9E57-4D28D46BD68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>
          <a:xfrm>
            <a:off x="6397679" y="2078239"/>
            <a:ext cx="223492" cy="2322313"/>
          </a:xfrm>
          <a:prstGeom prst="rightBrac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2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un Life Sans"/>
              <a:ea typeface="+mn-ea"/>
              <a:cs typeface="+mn-cs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66CA575-E9AA-8332-AD14-538D9FF3CCB6}"/>
              </a:ext>
            </a:extLst>
          </p:cNvPr>
          <p:cNvSpPr/>
          <p:nvPr/>
        </p:nvSpPr>
        <p:spPr>
          <a:xfrm>
            <a:off x="6770906" y="2989331"/>
            <a:ext cx="1513104" cy="455274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120900"/>
                </a:solidFill>
                <a:effectLst/>
                <a:uLnTx/>
                <a:uFillTx/>
                <a:latin typeface="Sun Life New Text" pitchFamily="2" charset="0"/>
                <a:ea typeface="+mn-ea"/>
                <a:cs typeface="+mn-cs"/>
              </a:rPr>
              <a:t>SHORTFALL/SURPLUS</a:t>
            </a:r>
          </a:p>
        </p:txBody>
      </p:sp>
    </p:spTree>
    <p:extLst>
      <p:ext uri="{BB962C8B-B14F-4D97-AF65-F5344CB8AC3E}">
        <p14:creationId xmlns:p14="http://schemas.microsoft.com/office/powerpoint/2010/main" val="3978832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19"/>
    </mc:Choice>
    <mc:Fallback xmlns="">
      <p:transition spd="slow" advTm="10519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CTOMILLISECCONVERTED" val="1"/>
  <p:tag name="MMPROD_NEXTUNIQUEID" val="10009"/>
  <p:tag name="MMPROD_UIDATA" val="&lt;database version=&quot;11.0&quot;&gt;&lt;object type=&quot;1&quot; unique_id=&quot;10001&quot;&gt;&lt;object type=&quot;2&quot; unique_id=&quot;1348015&quot;&gt;&lt;object type=&quot;3&quot; unique_id=&quot;1349069&quot;&gt;&lt;property id=&quot;20148&quot; value=&quot;5&quot;/&gt;&lt;property id=&quot;20300&quot; value=&quot;Slide 1 - &amp;quot;Where there’s a will there’s a way&amp;quot;&quot;/&gt;&lt;property id=&quot;20307&quot; value=&quot;372&quot;/&gt;&lt;/object&gt;&lt;object type=&quot;3&quot; unique_id=&quot;1349070&quot;&gt;&lt;property id=&quot;20148&quot; value=&quot;5&quot;/&gt;&lt;property id=&quot;20300&quot; value=&quot;Slide 4&quot;/&gt;&lt;property id=&quot;20307&quot; value=&quot;318&quot;/&gt;&lt;/object&gt;&lt;object type=&quot;3&quot; unique_id=&quot;1349071&quot;&gt;&lt;property id=&quot;20148&quot; value=&quot;5&quot;/&gt;&lt;property id=&quot;20300&quot; value=&quot;Slide 5&quot;/&gt;&lt;property id=&quot;20307&quot; value=&quot;390&quot;/&gt;&lt;/object&gt;&lt;object type=&quot;3&quot; unique_id=&quot;1349072&quot;&gt;&lt;property id=&quot;20148&quot; value=&quot;5&quot;/&gt;&lt;property id=&quot;20300&quot; value=&quot;Slide 6&quot;/&gt;&lt;property id=&quot;20307&quot; value=&quot;391&quot;/&gt;&lt;/object&gt;&lt;object type=&quot;3&quot; unique_id=&quot;1349073&quot;&gt;&lt;property id=&quot;20148&quot; value=&quot;5&quot;/&gt;&lt;property id=&quot;20300&quot; value=&quot;Slide 8&quot;/&gt;&lt;property id=&quot;20307&quot; value=&quot;392&quot;/&gt;&lt;/object&gt;&lt;object type=&quot;3&quot; unique_id=&quot;1349074&quot;&gt;&lt;property id=&quot;20148&quot; value=&quot;5&quot;/&gt;&lt;property id=&quot;20300&quot; value=&quot;Slide 9&quot;/&gt;&lt;property id=&quot;20307&quot; value=&quot;393&quot;/&gt;&lt;/object&gt;&lt;object type=&quot;3&quot; unique_id=&quot;1349076&quot;&gt;&lt;property id=&quot;20148&quot; value=&quot;5&quot;/&gt;&lt;property id=&quot;20300&quot; value=&quot;Slide 12&quot;/&gt;&lt;property id=&quot;20307&quot; value=&quot;394&quot;/&gt;&lt;/object&gt;&lt;object type=&quot;3&quot; unique_id=&quot;1349077&quot;&gt;&lt;property id=&quot;20148&quot; value=&quot;5&quot;/&gt;&lt;property id=&quot;20300&quot; value=&quot;Slide 13&quot;/&gt;&lt;property id=&quot;20307&quot; value=&quot;397&quot;/&gt;&lt;/object&gt;&lt;object type=&quot;3&quot; unique_id=&quot;1349078&quot;&gt;&lt;property id=&quot;20148&quot; value=&quot;5&quot;/&gt;&lt;property id=&quot;20300&quot; value=&quot;Slide 16&quot;/&gt;&lt;property id=&quot;20307&quot; value=&quot;398&quot;/&gt;&lt;/object&gt;&lt;object type=&quot;3&quot; unique_id=&quot;1349079&quot;&gt;&lt;property id=&quot;20148&quot; value=&quot;5&quot;/&gt;&lt;property id=&quot;20300&quot; value=&quot;Slide 19&quot;/&gt;&lt;property id=&quot;20307&quot; value=&quot;399&quot;/&gt;&lt;/object&gt;&lt;object type=&quot;3&quot; unique_id=&quot;1349080&quot;&gt;&lt;property id=&quot;20148&quot; value=&quot;5&quot;/&gt;&lt;property id=&quot;20300&quot; value=&quot;Slide 23&quot;/&gt;&lt;property id=&quot;20307&quot; value=&quot;400&quot;/&gt;&lt;/object&gt;&lt;object type=&quot;3&quot; unique_id=&quot;1349252&quot;&gt;&lt;property id=&quot;20148&quot; value=&quot;5&quot;/&gt;&lt;property id=&quot;20300&quot; value=&quot;Slide 2 - &amp;quot;Table of Contents.&amp;quot;&quot;/&gt;&lt;property id=&quot;20307&quot; value=&quot;257&quot;/&gt;&lt;/object&gt;&lt;object type=&quot;3&quot; unique_id=&quot;1349512&quot;&gt;&lt;property id=&quot;20148&quot; value=&quot;5&quot;/&gt;&lt;property id=&quot;20300&quot; value=&quot;Slide 3 - &amp;quot;01.&amp;quot;&quot;/&gt;&lt;property id=&quot;20307&quot; value=&quot;281&quot;/&gt;&lt;/object&gt;&lt;object type=&quot;3&quot; unique_id=&quot;1349690&quot;&gt;&lt;property id=&quot;20148&quot; value=&quot;5&quot;/&gt;&lt;property id=&quot;20300&quot; value=&quot;Slide 7 - &amp;quot;02.&amp;quot;&quot;/&gt;&lt;property id=&quot;20307&quot; value=&quot;401&quot;/&gt;&lt;/object&gt;&lt;object type=&quot;3&quot; unique_id=&quot;1350106&quot;&gt;&lt;property id=&quot;20148&quot; value=&quot;5&quot;/&gt;&lt;property id=&quot;20300&quot; value=&quot;Slide 10&quot;/&gt;&lt;property id=&quot;20307&quot; value=&quot;262&quot;/&gt;&lt;/object&gt;&lt;object type=&quot;3&quot; unique_id=&quot;1350233&quot;&gt;&lt;property id=&quot;20148&quot; value=&quot;5&quot;/&gt;&lt;property id=&quot;20300&quot; value=&quot;Slide 11 - &amp;quot;03.&amp;quot;&quot;/&gt;&lt;property id=&quot;20307&quot; value=&quot;402&quot;/&gt;&lt;/object&gt;&lt;object type=&quot;3&quot; unique_id=&quot;1357455&quot;&gt;&lt;property id=&quot;20148&quot; value=&quot;5&quot;/&gt;&lt;property id=&quot;20300&quot; value=&quot;Slide 14&quot;/&gt;&lt;property id=&quot;20307&quot; value=&quot;1956&quot;/&gt;&lt;/object&gt;&lt;object type=&quot;3&quot; unique_id=&quot;1357456&quot;&gt;&lt;property id=&quot;20148&quot; value=&quot;5&quot;/&gt;&lt;property id=&quot;20300&quot; value=&quot;Slide 15&quot;/&gt;&lt;property id=&quot;20307&quot; value=&quot;1957&quot;/&gt;&lt;/object&gt;&lt;object type=&quot;3&quot; unique_id=&quot;1357457&quot;&gt;&lt;property id=&quot;20148&quot; value=&quot;5&quot;/&gt;&lt;property id=&quot;20300&quot; value=&quot;Slide 17&quot;/&gt;&lt;property id=&quot;20307&quot; value=&quot;1958&quot;/&gt;&lt;/object&gt;&lt;object type=&quot;3&quot; unique_id=&quot;1357458&quot;&gt;&lt;property id=&quot;20148&quot; value=&quot;5&quot;/&gt;&lt;property id=&quot;20300&quot; value=&quot;Slide 18 - &amp;quot;04.&amp;quot;&quot;/&gt;&lt;property id=&quot;20307&quot; value=&quot;1959&quot;/&gt;&lt;/object&gt;&lt;object type=&quot;3&quot; unique_id=&quot;1357459&quot;&gt;&lt;property id=&quot;20148&quot; value=&quot;5&quot;/&gt;&lt;property id=&quot;20300&quot; value=&quot;Slide 20&quot;/&gt;&lt;property id=&quot;20307&quot; value=&quot;1922&quot;/&gt;&lt;/object&gt;&lt;object type=&quot;3&quot; unique_id=&quot;1357460&quot;&gt;&lt;property id=&quot;20148&quot; value=&quot;5&quot;/&gt;&lt;property id=&quot;20300&quot; value=&quot;Slide 21&quot;/&gt;&lt;property id=&quot;20307&quot; value=&quot;1960&quot;/&gt;&lt;/object&gt;&lt;object type=&quot;3&quot; unique_id=&quot;1357461&quot;&gt;&lt;property id=&quot;20148&quot; value=&quot;5&quot;/&gt;&lt;property id=&quot;20300&quot; value=&quot;Slide 22&quot;/&gt;&lt;property id=&quot;20307&quot; value=&quot;1933&quot;/&gt;&lt;/object&gt;&lt;/object&gt;&lt;object type=&quot;8&quot; unique_id=&quot;1348067&quot;&gt;&lt;/object&gt;&lt;/object&gt;&lt;/database&gt;"/>
</p:tagLst>
</file>

<file path=ppt/theme/theme1.xml><?xml version="1.0" encoding="utf-8"?>
<a:theme xmlns:a="http://schemas.openxmlformats.org/drawingml/2006/main" name="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2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7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Theme">
  <a:themeElements>
    <a:clrScheme name="Sunlife">
      <a:dk1>
        <a:srgbClr val="000000"/>
      </a:dk1>
      <a:lt1>
        <a:srgbClr val="FFFFFF"/>
      </a:lt1>
      <a:dk2>
        <a:srgbClr val="003846"/>
      </a:dk2>
      <a:lt2>
        <a:srgbClr val="FFF8E0"/>
      </a:lt2>
      <a:accent1>
        <a:srgbClr val="FEBE10"/>
      </a:accent1>
      <a:accent2>
        <a:srgbClr val="DDE6E1"/>
      </a:accent2>
      <a:accent3>
        <a:srgbClr val="E0DCD1"/>
      </a:accent3>
      <a:accent4>
        <a:srgbClr val="A59E8C"/>
      </a:accent4>
      <a:accent5>
        <a:srgbClr val="AC6100"/>
      </a:accent5>
      <a:accent6>
        <a:srgbClr val="FCDB54"/>
      </a:accent6>
      <a:hlink>
        <a:srgbClr val="6ED2DF"/>
      </a:hlink>
      <a:folHlink>
        <a:srgbClr val="D9541A"/>
      </a:folHlink>
    </a:clrScheme>
    <a:fontScheme name="Sun Life">
      <a:majorFont>
        <a:latin typeface="Sun Life Serif"/>
        <a:ea typeface=""/>
        <a:cs typeface=""/>
      </a:majorFont>
      <a:minorFont>
        <a:latin typeface="Sun Life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 xmlns=""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 xmlns=""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 xmlns=""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 xmlns=""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BC424F530A5BE4B98854DCA00BF051F" ma:contentTypeVersion="3984" ma:contentTypeDescription="Create a new document." ma:contentTypeScope="" ma:versionID="7492aaa79acce3e5028e443d76e0be60">
  <xsd:schema xmlns:xsd="http://www.w3.org/2001/XMLSchema" xmlns:xs="http://www.w3.org/2001/XMLSchema" xmlns:p="http://schemas.microsoft.com/office/2006/metadata/properties" xmlns:ns1="http://schemas.microsoft.com/sharepoint/v3" xmlns:ns2="c8e2261c-d36f-4e15-9393-72878087d242" xmlns:ns3="f3356d00-3bac-4125-beb8-3fe6f2a1b406" xmlns:ns4="http://schemas.microsoft.com/sharepoint/v3/fields" xmlns:ns5="3cdaa3e1-0311-4014-9630-d77d2ddf556e" xmlns:ns6="http://schemas.microsoft.com/sharepoint/v4" targetNamespace="http://schemas.microsoft.com/office/2006/metadata/properties" ma:root="true" ma:fieldsID="98767f9d8de828c04730a55f346d67ee" ns1:_="" ns2:_="" ns3:_="" ns4:_="" ns5:_="" ns6:_="">
    <xsd:import namespace="http://schemas.microsoft.com/sharepoint/v3"/>
    <xsd:import namespace="c8e2261c-d36f-4e15-9393-72878087d242"/>
    <xsd:import namespace="f3356d00-3bac-4125-beb8-3fe6f2a1b406"/>
    <xsd:import namespace="http://schemas.microsoft.com/sharepoint/v3/fields"/>
    <xsd:import namespace="3cdaa3e1-0311-4014-9630-d77d2ddf556e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_dlc_DocIdUrl" minOccurs="0"/>
                <xsd:element ref="ns3:Category" minOccurs="0"/>
                <xsd:element ref="ns4:_Version" minOccurs="0"/>
                <xsd:element ref="ns3:Note" minOccurs="0"/>
                <xsd:element ref="ns2:_dlc_DocIdPersistId" minOccurs="0"/>
                <xsd:element ref="ns5:AxSourceListID" minOccurs="0"/>
                <xsd:element ref="ns5:AxSourceItemID" minOccurs="0"/>
                <xsd:element ref="ns2:_dlc_Doc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5:SharedWithUsers" minOccurs="0"/>
                <xsd:element ref="ns5:SharedWithDetails" minOccurs="0"/>
                <xsd:element ref="ns3:MediaServiceAutoKeyPoints" minOccurs="0"/>
                <xsd:element ref="ns3:MediaServiceKeyPoints" minOccurs="0"/>
                <xsd:element ref="ns1:_ip_UnifiedCompliancePolicyProperties" minOccurs="0"/>
                <xsd:element ref="ns1:_ip_UnifiedCompliancePolicyUIAction" minOccurs="0"/>
                <xsd:element ref="ns6:IconOverlay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  <xsd:element ref="ns3:asdf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8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9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e2261c-d36f-4e15-9393-72878087d242" elementFormDefault="qualified">
    <xsd:import namespace="http://schemas.microsoft.com/office/2006/documentManagement/types"/>
    <xsd:import namespace="http://schemas.microsoft.com/office/infopath/2007/PartnerControls"/>
    <xsd:element name="_dlc_DocIdUrl" ma:index="2" nillable="true" ma:displayName="Document ID" ma:description="Permanent link to this document." ma:hidden="true" ma:internalName="_dlc_DocIdUrl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9" nillable="true" ma:displayName="Persist ID" ma:description="Keep ID on add." ma:hidden="true" ma:internalName="_dlc_DocIdPersistId" ma:readOnly="false">
      <xsd:simpleType>
        <xsd:restriction base="dms:Boolean"/>
      </xsd:simpleType>
    </xsd:element>
    <xsd:element name="_dlc_DocId" ma:index="12" nillable="true" ma:displayName="Document ID Value" ma:description="The value of the document ID assigned to this item." ma:hidden="true" ma:indexed="true" ma:internalName="_dlc_DocId" ma:readOnly="true">
      <xsd:simpleType>
        <xsd:restriction base="dms:Text"/>
      </xsd:simpleType>
    </xsd:element>
    <xsd:element name="TaxCatchAll" ma:index="34" nillable="true" ma:displayName="Taxonomy Catch All Column" ma:hidden="true" ma:list="{d800bb0c-e60b-41ba-8b51-31b814220371}" ma:internalName="TaxCatchAll" ma:showField="CatchAllData" ma:web="c8e2261c-d36f-4e15-9393-72878087d2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356d00-3bac-4125-beb8-3fe6f2a1b406" elementFormDefault="qualified">
    <xsd:import namespace="http://schemas.microsoft.com/office/2006/documentManagement/types"/>
    <xsd:import namespace="http://schemas.microsoft.com/office/infopath/2007/PartnerControls"/>
    <xsd:element name="Category" ma:index="3" nillable="true" ma:displayName="Category" ma:internalName="Category" ma:readOnly="fals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Advisors"/>
                    <xsd:enumeration value="Marketing material"/>
                    <xsd:enumeration value="Seminars"/>
                  </xsd:restriction>
                </xsd:simpleType>
              </xsd:element>
            </xsd:sequence>
          </xsd:extension>
        </xsd:complexContent>
      </xsd:complexType>
    </xsd:element>
    <xsd:element name="Note" ma:index="5" nillable="true" ma:displayName="Note" ma:description="To draw attention that there are multiple versions of a file - that could have been used at different points of our process" ma:internalName="Note" ma:readOnly="false">
      <xsd:simpleType>
        <xsd:restriction base="dms:Text">
          <xsd:maxLength value="255"/>
        </xsd:restriction>
      </xsd:simpleType>
    </xsd:element>
    <xsd:element name="MediaServiceMetadata" ma:index="15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6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Tags" ma:hidden="true" ma:internalName="MediaServiceAutoTags" ma:readOnly="true">
      <xsd:simpleType>
        <xsd:restriction base="dms:Text"/>
      </xsd:simpleType>
    </xsd:element>
    <xsd:element name="MediaServiceOCR" ma:index="19" nillable="true" ma:displayName="Extracted Text" ma:hidden="true" ma:internalName="MediaServiceOCR" ma:readOnly="true">
      <xsd:simpleType>
        <xsd:restriction base="dms:Note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2" nillable="true" ma:displayName="Location" ma:hidden="true" ma:internalName="MediaServiceLocation" ma:readOnly="true">
      <xsd:simpleType>
        <xsd:restriction base="dms:Text"/>
      </xsd:simpleType>
    </xsd:element>
    <xsd:element name="MediaServiceAutoKeyPoints" ma:index="2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6" nillable="true" ma:displayName="KeyPoints" ma:hidden="true" ma:internalName="MediaServiceKeyPoints" ma:readOnly="true">
      <xsd:simpleType>
        <xsd:restriction base="dms:Note"/>
      </xsd:simpleType>
    </xsd:element>
    <xsd:element name="MediaLengthInSeconds" ma:index="3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33" nillable="true" ma:taxonomy="true" ma:internalName="lcf76f155ced4ddcb4097134ff3c332f" ma:taxonomyFieldName="MediaServiceImageTags" ma:displayName="Image Tags" ma:readOnly="false" ma:fieldId="{5cf76f15-5ced-4ddc-b409-7134ff3c332f}" ma:taxonomyMulti="true" ma:sspId="9af281f3-005c-4590-8509-9f2f2da8adb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3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3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asdfa" ma:index="37" nillable="true" ma:displayName="asdfa" ma:format="DateOnly" ma:internalName="asdfa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Version" ma:index="4" nillable="true" ma:displayName="Version" ma:internalName="_Vers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daa3e1-0311-4014-9630-d77d2ddf556e" elementFormDefault="qualified">
    <xsd:import namespace="http://schemas.microsoft.com/office/2006/documentManagement/types"/>
    <xsd:import namespace="http://schemas.microsoft.com/office/infopath/2007/PartnerControls"/>
    <xsd:element name="AxSourceListID" ma:index="10" nillable="true" ma:displayName="AxSourceListID" ma:hidden="true" ma:internalName="AxSourceListID" ma:readOnly="false">
      <xsd:simpleType>
        <xsd:restriction base="dms:Unknown"/>
      </xsd:simpleType>
    </xsd:element>
    <xsd:element name="AxSourceItemID" ma:index="11" nillable="true" ma:displayName="AxSourceItemID" ma:hidden="true" ma:internalName="AxSourceItemID" ma:readOnly="false">
      <xsd:simpleType>
        <xsd:restriction base="dms:Unknown"/>
      </xsd:simpleType>
    </xsd:element>
    <xsd:element name="SharedWithUsers" ma:index="23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4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30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f3356d00-3bac-4125-beb8-3fe6f2a1b406">
      <Terms xmlns="http://schemas.microsoft.com/office/infopath/2007/PartnerControls"/>
    </lcf76f155ced4ddcb4097134ff3c332f>
    <TaxCatchAll xmlns="c8e2261c-d36f-4e15-9393-72878087d242" xsi:nil="true"/>
    <_dlc_DocIdUrl xmlns="c8e2261c-d36f-4e15-9393-72878087d242">
      <Url>https://sunlifefinancial.sharepoint.com/sites/EI/WPSAL/_layouts/15/DocIdRedir.aspx?ID=SLFEI-1539375121-30631</Url>
      <Description>SLFEI-1539375121-30631</Description>
    </_dlc_DocIdUrl>
    <_Version xmlns="http://schemas.microsoft.com/sharepoint/v3/fields" xsi:nil="true"/>
    <Category xmlns="f3356d00-3bac-4125-beb8-3fe6f2a1b406" xsi:nil="true"/>
    <AxSourceListID xmlns="3cdaa3e1-0311-4014-9630-d77d2ddf556e" xsi:nil="true"/>
    <_dlc_DocIdPersistId xmlns="c8e2261c-d36f-4e15-9393-72878087d242" xsi:nil="true"/>
    <IconOverlay xmlns="http://schemas.microsoft.com/sharepoint/v4" xsi:nil="true"/>
    <AxSourceItemID xmlns="3cdaa3e1-0311-4014-9630-d77d2ddf556e" xsi:nil="true"/>
    <Note xmlns="f3356d00-3bac-4125-beb8-3fe6f2a1b406" xsi:nil="true"/>
    <_dlc_DocId xmlns="c8e2261c-d36f-4e15-9393-72878087d242">SLFEI-1539375121-30631</_dlc_DocId>
    <asdfa xmlns="f3356d00-3bac-4125-beb8-3fe6f2a1b406" xsi:nil="true"/>
  </documentManagement>
</p:properties>
</file>

<file path=customXml/itemProps1.xml><?xml version="1.0" encoding="utf-8"?>
<ds:datastoreItem xmlns:ds="http://schemas.openxmlformats.org/officeDocument/2006/customXml" ds:itemID="{3FA35BE8-40F6-4113-8104-A6F4ED58DB4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4F8FC3C-556C-4876-81AD-3568CD8E78CF}">
  <ds:schemaRefs>
    <ds:schemaRef ds:uri="http://schemas.microsoft.com/sharepoint/events"/>
    <ds:schemaRef ds:uri=""/>
  </ds:schemaRefs>
</ds:datastoreItem>
</file>

<file path=customXml/itemProps3.xml><?xml version="1.0" encoding="utf-8"?>
<ds:datastoreItem xmlns:ds="http://schemas.openxmlformats.org/officeDocument/2006/customXml" ds:itemID="{79842DE8-ED94-4D2A-BC09-768015CFF70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c8e2261c-d36f-4e15-9393-72878087d242"/>
    <ds:schemaRef ds:uri="f3356d00-3bac-4125-beb8-3fe6f2a1b406"/>
    <ds:schemaRef ds:uri="http://schemas.microsoft.com/sharepoint/v3/fields"/>
    <ds:schemaRef ds:uri="3cdaa3e1-0311-4014-9630-d77d2ddf556e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8E54F11E-F8CF-48DB-8BBF-4D72A6A8E13A}">
  <ds:schemaRefs>
    <ds:schemaRef ds:uri="http://schemas.microsoft.com/sharepoint/v3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schemas.microsoft.com/sharepoint/v4"/>
    <ds:schemaRef ds:uri="http://purl.org/dc/dcmitype/"/>
    <ds:schemaRef ds:uri="f3356d00-3bac-4125-beb8-3fe6f2a1b406"/>
    <ds:schemaRef ds:uri="3cdaa3e1-0311-4014-9630-d77d2ddf556e"/>
    <ds:schemaRef ds:uri="http://schemas.microsoft.com/sharepoint/v3/fields"/>
    <ds:schemaRef ds:uri="http://purl.org/dc/elements/1.1/"/>
    <ds:schemaRef ds:uri="http://schemas.microsoft.com/office/2006/metadata/properties"/>
    <ds:schemaRef ds:uri="c8e2261c-d36f-4e15-9393-72878087d242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3345</TotalTime>
  <Words>491</Words>
  <Application>Microsoft Office PowerPoint</Application>
  <PresentationFormat>On-screen Show (16:9)</PresentationFormat>
  <Paragraphs>90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12</vt:i4>
      </vt:variant>
    </vt:vector>
  </HeadingPairs>
  <TitlesOfParts>
    <vt:vector size="24" baseType="lpstr">
      <vt:lpstr>Arial</vt:lpstr>
      <vt:lpstr>Calibri</vt:lpstr>
      <vt:lpstr>Sun Life New Display</vt:lpstr>
      <vt:lpstr>Sun Life New Text</vt:lpstr>
      <vt:lpstr>Sun Life Sans</vt:lpstr>
      <vt:lpstr>Sun Life Serif</vt:lpstr>
      <vt:lpstr>Office Theme</vt:lpstr>
      <vt:lpstr>3_Office Theme</vt:lpstr>
      <vt:lpstr>12_Office Theme</vt:lpstr>
      <vt:lpstr>4_Office Theme</vt:lpstr>
      <vt:lpstr>7_Office Theme</vt:lpstr>
      <vt:lpstr>5_Office Theme</vt:lpstr>
      <vt:lpstr>Where there’s a will there’s a way</vt:lpstr>
      <vt:lpstr>Wills</vt:lpstr>
      <vt:lpstr>Appointing an executor</vt:lpstr>
      <vt:lpstr>Power of attorney</vt:lpstr>
      <vt:lpstr>Keep your will current</vt:lpstr>
      <vt:lpstr>Beneficiaries</vt:lpstr>
      <vt:lpstr>Naming a beneficiary outside your will</vt:lpstr>
      <vt:lpstr>Financial protection</vt:lpstr>
      <vt:lpstr>Survivor needs summary</vt:lpstr>
      <vt:lpstr>Financial protection (list of 3)</vt:lpstr>
      <vt:lpstr>Next steps</vt:lpstr>
      <vt:lpstr>Connecting with Sun Life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Michelle Shieh</dc:creator>
  <cp:lastModifiedBy>Lisa Plater</cp:lastModifiedBy>
  <cp:revision>101</cp:revision>
  <dcterms:created xsi:type="dcterms:W3CDTF">2022-11-22T01:52:20Z</dcterms:created>
  <dcterms:modified xsi:type="dcterms:W3CDTF">2025-04-10T13:45:22Z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0x0101003BC424F530A5BE4B98854DCA00BF051F</vt:lpwstr>
  </property>
  <property fmtid="{D5CDD505-2E9C-101B-9397-08002B2CF9AE}" pid="3" name="_dlc_DocId">
    <vt:lpwstr>5CD5YEM5C3YY-1947770086-56605</vt:lpwstr>
  </property>
  <property fmtid="{D5CDD505-2E9C-101B-9397-08002B2CF9AE}" pid="4" name="_dlc_DocIdItemGuid">
    <vt:lpwstr>49fc7c73-6b6c-4cc4-a81f-4202846e3610</vt:lpwstr>
  </property>
  <property fmtid="{D5CDD505-2E9C-101B-9397-08002B2CF9AE}" pid="5" name="_dlc_DocIdUrl">
    <vt:lpwstr>https://sunlifefinancial.sharepoint.com/sites/Group/GRSES/_layouts/15/DocIdRedir.aspx?ID=5CD5YEM5C3YY-1947770086-56605, 5CD5YEM5C3YY-1947770086-56605</vt:lpwstr>
  </property>
  <property fmtid="{D5CDD505-2E9C-101B-9397-08002B2CF9AE}" pid="6" name="MediaServiceImageTags">
    <vt:lpwstr/>
  </property>
</Properties>
</file>